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3" d="100"/>
          <a:sy n="83" d="100"/>
        </p:scale>
        <p:origin x="68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8AAB73-A3AA-411B-84E8-A1F5394BDD7E}"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6F2228-98AF-4422-9BDE-A9A9375288D7}" type="slidenum">
              <a:rPr lang="en-GB" smtClean="0"/>
              <a:t>‹#›</a:t>
            </a:fld>
            <a:endParaRPr lang="en-GB"/>
          </a:p>
        </p:txBody>
      </p:sp>
    </p:spTree>
    <p:extLst>
      <p:ext uri="{BB962C8B-B14F-4D97-AF65-F5344CB8AC3E}">
        <p14:creationId xmlns:p14="http://schemas.microsoft.com/office/powerpoint/2010/main" val="4068491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8" name="Google Shape;218;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7" name="Google Shape;22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report will focus on exploring the hospitality sector. The report will start by introducing the American luxury hotel chain St. Regis. The report will briefly introduce the hotel chain and give a detailed history of it. Further the report will explain who are the main customers of St. Regis and the reasons why this hotel appeals to those customers. The report will then continue by explaining the nature, scope and role of guest services in the hospitality sector and will try to explain how St. Regis has maintained to be one of the top luxury hotel brands by delivering these services. The report will further highlight the importance of the hospitality sector.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report will focus on exploring the hospitality sector. The report will start by introducing the American luxury hotel chain St. Regis. The report will briefly introduce the hotel chain and give a detailed history of it. Further the report will explain who are the main customers of St. Regis and the reasons why this hotel appeals to those customers. The report will then continue by explaining the nature, scope and role of guest services in the hospitality sector and will try to explain how St. Regis has maintained to be one of the top luxury hotel brands by delivering these services. The report will further highlight the importance of the hospitality sector.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4" name="Google Shape;23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 Regis is a luxury hotel chain which is operated by Marriott International and has a presence in more than 40 different locations around the world. The hotel chain was founded over a century ago by John Jacob Astor IV, one of the richest persons at that time. Astor opened its first property in New York in 1904 (Lockwood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2023). John Jacob Astor  IV built St. Regis to compete with the Waldorf Astoria hotel which he also partly owned. The first hotel was built at a cost of 4.51 million British Pounds at that time. The first hotel was ahead of its time with central heating and cooling, a fire alarm system and telephones in each room. Many famous individuals frequented the hotel over the decades such as the British film director Alfred Hitchcock, Marlene Dietrich and many more. In 1988 the hotel went through a refurbishment at a cost of 90 million pounds and re-opened in 1991. Sheraton acquired it in 1965 till 1998 when Sheraton itself was sold to Starwood and thus St. Regis became a part of Starwood’s portfolio. In 2016, Marriott International purchased Starwood and as a result, St. Regis is now being operated by Marriott International (CNBC, 2016). There are more than 7000 employees helping the company maintain its status and prestige. Marriott International which operates St. Regis reported a revenue of 812 million pounds in the fourth quarter of 2022 compared to 518 million pounds revenue in the same quarter of 2021. Net profit rose to 1099 million pounds as compared to net loss in 2021 (Statista, 2023).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1" name="Google Shape;24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 Regis is a name in the hotel industry which represents status and luxury. Most of its customers are politicians, film stars, filmmakers, and famous businessmen (Razli et al., 2022). Earlier, the main consumers of St. Regis were mostly </a:t>
            </a:r>
            <a:r>
              <a:rPr lang="en" sz="1200">
                <a:solidFill>
                  <a:srgbClr val="FF0000"/>
                </a:solidFill>
                <a:latin typeface="Times New Roman"/>
                <a:ea typeface="Times New Roman"/>
                <a:cs typeface="Times New Roman"/>
                <a:sym typeface="Times New Roman"/>
              </a:rPr>
              <a:t>American males but as the hotel chain started to diversify into other regions the hotel chain is seeing customers from different locations (Oakes, 2021). More than half of its customers are affluent business persons of which 60% are male and 40% are female. To satisfy the demands of female guests, St. Regis includes shampoo and skin care products in their housekeeping items (Payne </a:t>
            </a:r>
            <a:r>
              <a:rPr lang="en" sz="1200" i="1">
                <a:solidFill>
                  <a:srgbClr val="FF0000"/>
                </a:solidFill>
                <a:latin typeface="Times New Roman"/>
                <a:ea typeface="Times New Roman"/>
                <a:cs typeface="Times New Roman"/>
                <a:sym typeface="Times New Roman"/>
              </a:rPr>
              <a:t>et al</a:t>
            </a:r>
            <a:r>
              <a:rPr lang="en" sz="1200">
                <a:solidFill>
                  <a:srgbClr val="FF0000"/>
                </a:solidFill>
                <a:latin typeface="Times New Roman"/>
                <a:ea typeface="Times New Roman"/>
                <a:cs typeface="Times New Roman"/>
                <a:sym typeface="Times New Roman"/>
              </a:rPr>
              <a:t>., 2023). To meet the business needs the hotels have meeting rooms where business persons can close deals with their clients. </a:t>
            </a:r>
            <a:r>
              <a:rPr lang="en" sz="1200">
                <a:solidFill>
                  <a:schemeClr val="dk1"/>
                </a:solidFill>
                <a:latin typeface="Times New Roman"/>
                <a:ea typeface="Times New Roman"/>
                <a:cs typeface="Times New Roman"/>
                <a:sym typeface="Times New Roman"/>
              </a:rPr>
              <a:t>The guests of St. Regis prefer personalised services and luxury experiences at hotels. “St. Regis Butler” services, Fitness Rooms, and Meeting Rooms are all services that the guests prefer from the hotel (Regis, 2023). The interiors of the rooms are well appreciated all over the world by its customers and the working staffs are well trained to offer great services.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9" name="Google Shape;249;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Guest services are intangible experiences which customers get when they visit a luxury hotel l</a:t>
            </a:r>
            <a:r>
              <a:rPr lang="en" sz="1200">
                <a:solidFill>
                  <a:srgbClr val="FF0000"/>
                </a:solidFill>
                <a:latin typeface="Times New Roman"/>
                <a:ea typeface="Times New Roman"/>
                <a:cs typeface="Times New Roman"/>
                <a:sym typeface="Times New Roman"/>
              </a:rPr>
              <a:t>ike St. Regis.</a:t>
            </a:r>
            <a:r>
              <a:rPr lang="en" sz="1200">
                <a:solidFill>
                  <a:schemeClr val="dk1"/>
                </a:solidFill>
                <a:latin typeface="Times New Roman"/>
                <a:ea typeface="Times New Roman"/>
                <a:cs typeface="Times New Roman"/>
                <a:sym typeface="Times New Roman"/>
              </a:rPr>
              <a:t> Some of the services which St. Regis offers are housekeeping items such as toiletries, safe boxes, towels and linens, hairdryers, bathrobes and so on. St. Regis welcomes all of its guests with a “St. Regis Butler” service where a butler is assigned to a guest who helps unpack luggage and offers a personalised service tailored just for the customer (</a:t>
            </a:r>
            <a:r>
              <a:rPr lang="en" sz="1200">
                <a:solidFill>
                  <a:srgbClr val="FF0000"/>
                </a:solidFill>
                <a:latin typeface="Times New Roman"/>
                <a:ea typeface="Times New Roman"/>
                <a:cs typeface="Times New Roman"/>
                <a:sym typeface="Times New Roman"/>
              </a:rPr>
              <a:t>Regis, 2023</a:t>
            </a:r>
            <a:r>
              <a:rPr lang="en" sz="1200">
                <a:solidFill>
                  <a:schemeClr val="dk1"/>
                </a:solidFill>
                <a:latin typeface="Times New Roman"/>
                <a:ea typeface="Times New Roman"/>
                <a:cs typeface="Times New Roman"/>
                <a:sym typeface="Times New Roman"/>
              </a:rPr>
              <a:t>). </a:t>
            </a:r>
            <a:r>
              <a:rPr lang="en" sz="1200">
                <a:solidFill>
                  <a:srgbClr val="FF0000"/>
                </a:solidFill>
                <a:latin typeface="Times New Roman"/>
                <a:ea typeface="Times New Roman"/>
                <a:cs typeface="Times New Roman"/>
                <a:sym typeface="Times New Roman"/>
              </a:rPr>
              <a:t>“St. Regis Butler” service is widely appreciated by guests and many guests visit the hotel to experience this personalised service. </a:t>
            </a:r>
            <a:r>
              <a:rPr lang="en" sz="1200">
                <a:solidFill>
                  <a:schemeClr val="dk1"/>
                </a:solidFill>
                <a:latin typeface="Times New Roman"/>
                <a:ea typeface="Times New Roman"/>
                <a:cs typeface="Times New Roman"/>
                <a:sym typeface="Times New Roman"/>
              </a:rPr>
              <a:t> </a:t>
            </a:r>
            <a:endParaRPr sz="1200">
              <a:solidFill>
                <a:srgbClr val="FF0000"/>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6" name="Google Shape;25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Guest Services such as room facilities, gyms, and swimming pools are all parts of guest services (Walters</a:t>
            </a:r>
            <a:r>
              <a:rPr lang="en" sz="1200" i="1">
                <a:solidFill>
                  <a:schemeClr val="dk1"/>
                </a:solidFill>
                <a:latin typeface="Times New Roman"/>
                <a:ea typeface="Times New Roman"/>
                <a:cs typeface="Times New Roman"/>
                <a:sym typeface="Times New Roman"/>
              </a:rPr>
              <a:t> et al.</a:t>
            </a:r>
            <a:r>
              <a:rPr lang="en" sz="1200">
                <a:solidFill>
                  <a:schemeClr val="dk1"/>
                </a:solidFill>
                <a:latin typeface="Times New Roman"/>
                <a:ea typeface="Times New Roman"/>
                <a:cs typeface="Times New Roman"/>
                <a:sym typeface="Times New Roman"/>
              </a:rPr>
              <a:t>, 2023). Repeating customers to receive quality service improves a hotel’s overall brand image.</a:t>
            </a:r>
            <a:r>
              <a:rPr lang="en" sz="1200">
                <a:solidFill>
                  <a:srgbClr val="FF0000"/>
                </a:solidFill>
                <a:latin typeface="Times New Roman"/>
                <a:ea typeface="Times New Roman"/>
                <a:cs typeface="Times New Roman"/>
                <a:sym typeface="Times New Roman"/>
              </a:rPr>
              <a:t> All of the St. Regis properties have world-class gyms, pools, leisure and conference rooms that meet the demands of the guests. Services like these by St. Regis ensure guests are fully satisfied and their needs are fulfilled.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3" name="Google Shape;26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main purpose of the existence of luxury hotels is to provide the guests with quality services. From assisting in check-ins and check-outs to providing all the desired housekeeping items, all of these enhance the overall experience of the customers. The main purpose is to deliver value to the guests’ staying. At a luxury hotel such as the St. Regis, guests visit to celebrate their marriage anniversaries or birthdays and many visits to conduct business meetings. </a:t>
            </a:r>
            <a:r>
              <a:rPr lang="en" sz="1200">
                <a:solidFill>
                  <a:srgbClr val="FF0000"/>
                </a:solidFill>
                <a:latin typeface="Times New Roman"/>
                <a:ea typeface="Times New Roman"/>
                <a:cs typeface="Times New Roman"/>
                <a:sym typeface="Times New Roman"/>
              </a:rPr>
              <a:t>They expect top services from the staff of St. Regis</a:t>
            </a:r>
            <a:r>
              <a:rPr lang="en" sz="1200">
                <a:solidFill>
                  <a:schemeClr val="dk1"/>
                </a:solidFill>
                <a:latin typeface="Times New Roman"/>
                <a:ea typeface="Times New Roman"/>
                <a:cs typeface="Times New Roman"/>
                <a:sym typeface="Times New Roman"/>
              </a:rPr>
              <a:t> </a:t>
            </a:r>
            <a:r>
              <a:rPr lang="en" sz="1200">
                <a:solidFill>
                  <a:srgbClr val="FF0000"/>
                </a:solidFill>
                <a:latin typeface="Times New Roman"/>
                <a:ea typeface="Times New Roman"/>
                <a:cs typeface="Times New Roman"/>
                <a:sym typeface="Times New Roman"/>
              </a:rPr>
              <a:t>so they can focus on enjoying the events.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24ae96e15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0" name="Google Shape;270;g24ae96e156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Guest services are involved in handling customer needs, running front desk operations and ensuring the highest level of customer satisfaction is provided. St. Regis has a quality team to look after these requirements. </a:t>
            </a:r>
            <a:r>
              <a:rPr lang="en" sz="1200" dirty="0">
                <a:solidFill>
                  <a:srgbClr val="FF0000"/>
                </a:solidFill>
                <a:latin typeface="Times New Roman"/>
                <a:ea typeface="Times New Roman"/>
                <a:cs typeface="Times New Roman"/>
                <a:sym typeface="Times New Roman"/>
              </a:rPr>
              <a:t>St. Regis has meeting rooms and 24-hour service to ensure guests are always getting the services they need. The fitness centres that St. Regis has provided thousands of guests with the boosts they need to start their day.</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6" name="Google Shape;276;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Almost a billion people take trips each day and when they are moving to a new place they expect to be welcomed and valued and the hospitality sector meets this requirement of guests (Rhou and Singal, 2020). The main purpose of hotels is to offer a comfortable experience to guests who wish to spend time away from their residences for business purposes or pleasure. Hospitality is the heart of the tourism industry and without hotels, whether budget hotels such as Premier Inns or luxury hotels such as Hiltons the tourism industry cannot function (Walters</a:t>
            </a:r>
            <a:r>
              <a:rPr lang="en" sz="1200" i="1">
                <a:solidFill>
                  <a:schemeClr val="dk1"/>
                </a:solidFill>
                <a:latin typeface="Times New Roman"/>
                <a:ea typeface="Times New Roman"/>
                <a:cs typeface="Times New Roman"/>
                <a:sym typeface="Times New Roman"/>
              </a:rPr>
              <a:t> et al.</a:t>
            </a:r>
            <a:r>
              <a:rPr lang="en" sz="1200">
                <a:solidFill>
                  <a:schemeClr val="dk1"/>
                </a:solidFill>
                <a:latin typeface="Times New Roman"/>
                <a:ea typeface="Times New Roman"/>
                <a:cs typeface="Times New Roman"/>
                <a:sym typeface="Times New Roman"/>
              </a:rPr>
              <a:t>, 2023). Tourism is a major contributor to any economy, thus the hospitality sector is crucial for maintaining a country’s GDP (Ago Gyamfi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As times have changed hotels are becoming popular choices for business people to conduct their meetings or conference rooms are used for seminars and lectures. Modern businesses rely heavily on the hospitality sector to close business deals thus hospitality is also important for business activities.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3" name="Google Shape;283;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meet these needs hotels recruit skilled professionals who know how to make guests feel comfortable. Hotels have started to understand they are the bedrocks of the business industry. They have upgraded their hotels over time and almost all the hotels have seminar halls and conference rooms for business people. Hotels have now also introduced special rooms where couples like to celebrate their anniversaries or families want to celebrate birthdays or occasions.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0" name="Google Shape;290;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From the above brief it was found that St. Regis, which was founded a century ago, is still one of the leading luxury hotel chains in the world. The report also explained why St. Regis appeals to its customers and who are the main customers. The nature, scope and role of the hospitality sector was explained in the report. In the report  it was learnt that the hospitality sector is the bedrock of the tourism industry. It was also explained how hotels have modified their properties to meet the expectations of the customers by fulfilling these needs.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24ae96e156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6" name="Google Shape;296;g24ae96e156a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2" name="Google Shape;30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67AA5-A4E5-5FC6-1662-C72587C3CC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A917D6-FE18-F1AF-235A-3396F3CA8F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498A8-F1B0-0A29-CA0C-C3FE99C3E925}"/>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5" name="Footer Placeholder 4">
            <a:extLst>
              <a:ext uri="{FF2B5EF4-FFF2-40B4-BE49-F238E27FC236}">
                <a16:creationId xmlns:a16="http://schemas.microsoft.com/office/drawing/2014/main" id="{A0180CD7-E279-3C42-C179-0A91DEB45C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09B7D9-609D-0B7D-BCE4-2EBD897E7C33}"/>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3884984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30E1-86D2-5534-4111-BFB473CC47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B34160-263F-43E0-7F7B-D4ACA0508A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8CA561-24A6-62B2-0D11-36AEE676899B}"/>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5" name="Footer Placeholder 4">
            <a:extLst>
              <a:ext uri="{FF2B5EF4-FFF2-40B4-BE49-F238E27FC236}">
                <a16:creationId xmlns:a16="http://schemas.microsoft.com/office/drawing/2014/main" id="{4E47ED48-4E28-5C03-C800-94D5F61006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61887-CF90-5DD5-B40F-049030E975E0}"/>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1194989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5E980-7662-13CF-64E0-E843BC36F6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0D2F93-6031-68E1-96CB-1AC4D9A69F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63B792-6CBF-A9DA-E9B3-480DCC383A21}"/>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5" name="Footer Placeholder 4">
            <a:extLst>
              <a:ext uri="{FF2B5EF4-FFF2-40B4-BE49-F238E27FC236}">
                <a16:creationId xmlns:a16="http://schemas.microsoft.com/office/drawing/2014/main" id="{AECC468D-B06C-A7B6-01E8-4DB536A0B9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225865-B2E9-5676-B3EC-E04769D9A376}"/>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3328202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D3635-78B7-0716-4835-D5A1B5BBE5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B01C55-6BDE-D7C5-ED9F-51F66667FE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110F16-244D-25EC-8A38-5F33735AC5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111613-B9FC-8486-66AB-5D618F87362E}"/>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6" name="Footer Placeholder 5">
            <a:extLst>
              <a:ext uri="{FF2B5EF4-FFF2-40B4-BE49-F238E27FC236}">
                <a16:creationId xmlns:a16="http://schemas.microsoft.com/office/drawing/2014/main" id="{C02F6D54-6A08-A0EF-20AD-4910623797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79203-86AF-B06F-EA9D-B641DBBCCAF2}"/>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355921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53EE-11F4-F1B3-5678-5A7A67D614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89007-85D6-5640-BB73-BC6621DEF4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D6F029-7439-5D2D-AD14-807E1A1E90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24A923-2E7B-68B6-5747-4D1A37B36E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C84CD5-FF23-7532-F0BD-575FB6B3B0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BA8D88-7E2B-C594-557E-E3D33BAED9E5}"/>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8" name="Footer Placeholder 7">
            <a:extLst>
              <a:ext uri="{FF2B5EF4-FFF2-40B4-BE49-F238E27FC236}">
                <a16:creationId xmlns:a16="http://schemas.microsoft.com/office/drawing/2014/main" id="{7BC37A1B-AFEF-EC70-FF8D-0B979FB91D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043CF3-B504-32D6-20D7-F0F122136DC6}"/>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1212988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721A8-94EE-4772-0AC2-60DAFA4D30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6990C0-551C-2680-FE5B-892214087E5A}"/>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4" name="Footer Placeholder 3">
            <a:extLst>
              <a:ext uri="{FF2B5EF4-FFF2-40B4-BE49-F238E27FC236}">
                <a16:creationId xmlns:a16="http://schemas.microsoft.com/office/drawing/2014/main" id="{41579E52-9935-DF92-3141-231E96774C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020251-1A6C-00A5-B9DA-07935EC94BE7}"/>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3317705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EAC048-CA9D-94E3-3406-E0A6E7EC7224}"/>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3" name="Footer Placeholder 2">
            <a:extLst>
              <a:ext uri="{FF2B5EF4-FFF2-40B4-BE49-F238E27FC236}">
                <a16:creationId xmlns:a16="http://schemas.microsoft.com/office/drawing/2014/main" id="{F477FD93-8FF3-BCF7-5F06-C1B364D0DC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E7875F-6D9E-F88C-4879-EDECA9498813}"/>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3769744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31376-655F-321A-22CB-9FEB67AD04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5E41D4-9486-6CC5-D2C6-F1875338F1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1790B6-5912-5097-6F6C-2B0DC430F6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58A267-A07F-052F-39FA-C0E929A690B4}"/>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6" name="Footer Placeholder 5">
            <a:extLst>
              <a:ext uri="{FF2B5EF4-FFF2-40B4-BE49-F238E27FC236}">
                <a16:creationId xmlns:a16="http://schemas.microsoft.com/office/drawing/2014/main" id="{B7C09CF0-3D54-C4C8-AE80-86195D6782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FF764C-AF8D-E297-E3D7-FF3AF718E8C8}"/>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3333076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D0B87-48D9-466E-4110-2266CF80EB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AFFCAE-95A1-871A-FFC0-9A06BBACE6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7C7059-2711-6689-4D8E-4ACFD170E1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0E6062-6E88-5BEA-BA40-C2C8454B20D6}"/>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6" name="Footer Placeholder 5">
            <a:extLst>
              <a:ext uri="{FF2B5EF4-FFF2-40B4-BE49-F238E27FC236}">
                <a16:creationId xmlns:a16="http://schemas.microsoft.com/office/drawing/2014/main" id="{328562D1-E79B-65AE-7578-73FCFEDAE4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46BDCC-AB24-1502-F7ED-E3A2ABE322A1}"/>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1721109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4DCA3-7C60-7120-96A2-F0F61E342A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B3EB6E-DA91-D889-4F9E-9FFC05F21B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613FF-89DA-2B8C-193F-A6990E9DA250}"/>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5" name="Footer Placeholder 4">
            <a:extLst>
              <a:ext uri="{FF2B5EF4-FFF2-40B4-BE49-F238E27FC236}">
                <a16:creationId xmlns:a16="http://schemas.microsoft.com/office/drawing/2014/main" id="{8F2F234A-E6D3-40E8-87AB-FAC57D37CF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5C5736-7AA8-3ED6-B0EB-655FD82588C0}"/>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873238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CC5F4D-8A30-9483-CCCF-91489B89B7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67CCE5-0AD7-7E23-1A82-43F2D42106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BDE6D-ADB3-78C5-510E-B1A69F5FE47A}"/>
              </a:ext>
            </a:extLst>
          </p:cNvPr>
          <p:cNvSpPr>
            <a:spLocks noGrp="1"/>
          </p:cNvSpPr>
          <p:nvPr>
            <p:ph type="dt" sz="half" idx="10"/>
          </p:nvPr>
        </p:nvSpPr>
        <p:spPr/>
        <p:txBody>
          <a:bodyPr/>
          <a:lstStyle/>
          <a:p>
            <a:fld id="{BDFC747A-CB02-4ABB-97F5-4F4215164A4D}" type="datetimeFigureOut">
              <a:rPr lang="en-GB" smtClean="0"/>
              <a:t>22/10/2023</a:t>
            </a:fld>
            <a:endParaRPr lang="en-GB"/>
          </a:p>
        </p:txBody>
      </p:sp>
      <p:sp>
        <p:nvSpPr>
          <p:cNvPr id="5" name="Footer Placeholder 4">
            <a:extLst>
              <a:ext uri="{FF2B5EF4-FFF2-40B4-BE49-F238E27FC236}">
                <a16:creationId xmlns:a16="http://schemas.microsoft.com/office/drawing/2014/main" id="{CA91C20F-B83B-2B33-3F2C-F9476507C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69D172-9D22-FB0C-0AE2-A74D2C5300E0}"/>
              </a:ext>
            </a:extLst>
          </p:cNvPr>
          <p:cNvSpPr>
            <a:spLocks noGrp="1"/>
          </p:cNvSpPr>
          <p:nvPr>
            <p:ph type="sldNum" sz="quarter" idx="12"/>
          </p:nvPr>
        </p:nvSpPr>
        <p:spPr/>
        <p:txBody>
          <a:bodyPr/>
          <a:lstStyle/>
          <a:p>
            <a:fld id="{2B5092DE-6C7A-43AF-8662-0EC1F71941AC}" type="slidenum">
              <a:rPr lang="en-GB" smtClean="0"/>
              <a:t>‹#›</a:t>
            </a:fld>
            <a:endParaRPr lang="en-GB"/>
          </a:p>
        </p:txBody>
      </p:sp>
    </p:spTree>
    <p:extLst>
      <p:ext uri="{BB962C8B-B14F-4D97-AF65-F5344CB8AC3E}">
        <p14:creationId xmlns:p14="http://schemas.microsoft.com/office/powerpoint/2010/main" val="12449906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61"/>
        <p:cNvGrpSpPr/>
        <p:nvPr/>
      </p:nvGrpSpPr>
      <p:grpSpPr>
        <a:xfrm>
          <a:off x="0" y="0"/>
          <a:ext cx="0" cy="0"/>
          <a:chOff x="0" y="0"/>
          <a:chExt cx="0" cy="0"/>
        </a:xfrm>
      </p:grpSpPr>
      <p:pic>
        <p:nvPicPr>
          <p:cNvPr id="62" name="Google Shape;62;p14"/>
          <p:cNvPicPr preferRelativeResize="0"/>
          <p:nvPr/>
        </p:nvPicPr>
        <p:blipFill rotWithShape="1">
          <a:blip r:embed="rId2">
            <a:alphaModFix/>
          </a:blip>
          <a:srcRect/>
          <a:stretch/>
        </p:blipFill>
        <p:spPr>
          <a:xfrm flipH="1">
            <a:off x="0" y="0"/>
            <a:ext cx="12192000" cy="6858000"/>
          </a:xfrm>
          <a:prstGeom prst="rect">
            <a:avLst/>
          </a:prstGeom>
          <a:noFill/>
          <a:ln>
            <a:noFill/>
          </a:ln>
        </p:spPr>
      </p:pic>
      <p:sp>
        <p:nvSpPr>
          <p:cNvPr id="63" name="Google Shape;63;p14"/>
          <p:cNvSpPr txBox="1">
            <a:spLocks noGrp="1"/>
          </p:cNvSpPr>
          <p:nvPr>
            <p:ph type="title"/>
          </p:nvPr>
        </p:nvSpPr>
        <p:spPr>
          <a:xfrm>
            <a:off x="960000" y="593367"/>
            <a:ext cx="8066400" cy="1332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900"/>
              <a:buNone/>
              <a:defRPr sz="3867"/>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64" name="Google Shape;64;p14"/>
          <p:cNvSpPr txBox="1">
            <a:spLocks noGrp="1"/>
          </p:cNvSpPr>
          <p:nvPr>
            <p:ph type="body" idx="1"/>
          </p:nvPr>
        </p:nvSpPr>
        <p:spPr>
          <a:xfrm>
            <a:off x="960000" y="2316833"/>
            <a:ext cx="10290000" cy="3453600"/>
          </a:xfrm>
          <a:prstGeom prst="rect">
            <a:avLst/>
          </a:prstGeom>
          <a:noFill/>
          <a:ln>
            <a:noFill/>
          </a:ln>
        </p:spPr>
        <p:txBody>
          <a:bodyPr spcFirstLastPara="1" wrap="square" lIns="91425" tIns="91425" rIns="91425" bIns="91425" anchor="t" anchorCtr="0">
            <a:noAutofit/>
          </a:bodyPr>
          <a:lstStyle>
            <a:lvl1pPr marL="609585" lvl="0" indent="-406390" algn="l">
              <a:lnSpc>
                <a:spcPct val="100000"/>
              </a:lnSpc>
              <a:spcBef>
                <a:spcPts val="0"/>
              </a:spcBef>
              <a:spcAft>
                <a:spcPts val="0"/>
              </a:spcAft>
              <a:buClr>
                <a:srgbClr val="D3E2FF"/>
              </a:buClr>
              <a:buSzPts val="1200"/>
              <a:buChar char="●"/>
              <a:defRPr/>
            </a:lvl1pPr>
            <a:lvl2pPr marL="1219170" lvl="1" indent="-406390" algn="l">
              <a:lnSpc>
                <a:spcPct val="100000"/>
              </a:lnSpc>
              <a:spcBef>
                <a:spcPts val="0"/>
              </a:spcBef>
              <a:spcAft>
                <a:spcPts val="0"/>
              </a:spcAft>
              <a:buClr>
                <a:schemeClr val="accent2"/>
              </a:buClr>
              <a:buSzPts val="1200"/>
              <a:buChar char="○"/>
              <a:defRPr/>
            </a:lvl2pPr>
            <a:lvl3pPr marL="1828754" lvl="2" indent="-406390" algn="l">
              <a:lnSpc>
                <a:spcPct val="100000"/>
              </a:lnSpc>
              <a:spcBef>
                <a:spcPts val="0"/>
              </a:spcBef>
              <a:spcAft>
                <a:spcPts val="0"/>
              </a:spcAft>
              <a:buClr>
                <a:schemeClr val="accent2"/>
              </a:buClr>
              <a:buSzPts val="1200"/>
              <a:buChar char="■"/>
              <a:defRPr/>
            </a:lvl3pPr>
            <a:lvl4pPr marL="2438339" lvl="3" indent="-406390" algn="l">
              <a:lnSpc>
                <a:spcPct val="100000"/>
              </a:lnSpc>
              <a:spcBef>
                <a:spcPts val="0"/>
              </a:spcBef>
              <a:spcAft>
                <a:spcPts val="0"/>
              </a:spcAft>
              <a:buClr>
                <a:schemeClr val="accent2"/>
              </a:buClr>
              <a:buSzPts val="1200"/>
              <a:buChar char="●"/>
              <a:defRPr/>
            </a:lvl4pPr>
            <a:lvl5pPr marL="3047924" lvl="4" indent="-406390" algn="l">
              <a:lnSpc>
                <a:spcPct val="100000"/>
              </a:lnSpc>
              <a:spcBef>
                <a:spcPts val="0"/>
              </a:spcBef>
              <a:spcAft>
                <a:spcPts val="0"/>
              </a:spcAft>
              <a:buClr>
                <a:schemeClr val="accent2"/>
              </a:buClr>
              <a:buSzPts val="1200"/>
              <a:buChar char="○"/>
              <a:defRPr/>
            </a:lvl5pPr>
            <a:lvl6pPr marL="3657509" lvl="5" indent="-406390" algn="l">
              <a:lnSpc>
                <a:spcPct val="100000"/>
              </a:lnSpc>
              <a:spcBef>
                <a:spcPts val="0"/>
              </a:spcBef>
              <a:spcAft>
                <a:spcPts val="0"/>
              </a:spcAft>
              <a:buClr>
                <a:schemeClr val="accent2"/>
              </a:buClr>
              <a:buSzPts val="1200"/>
              <a:buChar char="■"/>
              <a:defRPr/>
            </a:lvl6pPr>
            <a:lvl7pPr marL="4267093" lvl="6" indent="-406390" algn="l">
              <a:lnSpc>
                <a:spcPct val="100000"/>
              </a:lnSpc>
              <a:spcBef>
                <a:spcPts val="0"/>
              </a:spcBef>
              <a:spcAft>
                <a:spcPts val="0"/>
              </a:spcAft>
              <a:buClr>
                <a:schemeClr val="accent2"/>
              </a:buClr>
              <a:buSzPts val="1200"/>
              <a:buChar char="●"/>
              <a:defRPr/>
            </a:lvl7pPr>
            <a:lvl8pPr marL="4876678" lvl="7" indent="-406390" algn="l">
              <a:lnSpc>
                <a:spcPct val="100000"/>
              </a:lnSpc>
              <a:spcBef>
                <a:spcPts val="0"/>
              </a:spcBef>
              <a:spcAft>
                <a:spcPts val="0"/>
              </a:spcAft>
              <a:buClr>
                <a:schemeClr val="accent2"/>
              </a:buClr>
              <a:buSzPts val="1200"/>
              <a:buChar char="○"/>
              <a:defRPr/>
            </a:lvl8pPr>
            <a:lvl9pPr marL="5486263" lvl="8" indent="-406390" algn="l">
              <a:lnSpc>
                <a:spcPct val="100000"/>
              </a:lnSpc>
              <a:spcBef>
                <a:spcPts val="0"/>
              </a:spcBef>
              <a:spcAft>
                <a:spcPts val="0"/>
              </a:spcAft>
              <a:buClr>
                <a:schemeClr val="accent2"/>
              </a:buClr>
              <a:buSzPts val="1200"/>
              <a:buChar char="■"/>
              <a:defRPr/>
            </a:lvl9pPr>
          </a:lstStyle>
          <a:p>
            <a:endParaRPr/>
          </a:p>
        </p:txBody>
      </p:sp>
      <p:grpSp>
        <p:nvGrpSpPr>
          <p:cNvPr id="65" name="Google Shape;65;p14"/>
          <p:cNvGrpSpPr/>
          <p:nvPr/>
        </p:nvGrpSpPr>
        <p:grpSpPr>
          <a:xfrm>
            <a:off x="-1624874" y="-2023310"/>
            <a:ext cx="16288719" cy="10941660"/>
            <a:chOff x="-1218656" y="-1517483"/>
            <a:chExt cx="12216539" cy="8206245"/>
          </a:xfrm>
        </p:grpSpPr>
        <p:grpSp>
          <p:nvGrpSpPr>
            <p:cNvPr id="66" name="Google Shape;66;p14"/>
            <p:cNvGrpSpPr/>
            <p:nvPr/>
          </p:nvGrpSpPr>
          <p:grpSpPr>
            <a:xfrm rot="315369">
              <a:off x="8542725" y="-1416137"/>
              <a:ext cx="2336465" cy="2698571"/>
              <a:chOff x="2229641" y="2678891"/>
              <a:chExt cx="1011055" cy="1167749"/>
            </a:xfrm>
          </p:grpSpPr>
          <p:sp>
            <p:nvSpPr>
              <p:cNvPr id="67" name="Google Shape;67;p14"/>
              <p:cNvSpPr/>
              <p:nvPr/>
            </p:nvSpPr>
            <p:spPr>
              <a:xfrm>
                <a:off x="2668571" y="3235430"/>
                <a:ext cx="572114" cy="69480"/>
              </a:xfrm>
              <a:custGeom>
                <a:avLst/>
                <a:gdLst/>
                <a:ahLst/>
                <a:cxnLst/>
                <a:rect l="l" t="t" r="r" b="b"/>
                <a:pathLst>
                  <a:path w="27387" h="3326" extrusionOk="0">
                    <a:moveTo>
                      <a:pt x="16221" y="0"/>
                    </a:moveTo>
                    <a:cubicBezTo>
                      <a:pt x="15090" y="42"/>
                      <a:pt x="14002" y="304"/>
                      <a:pt x="12956" y="618"/>
                    </a:cubicBezTo>
                    <a:cubicBezTo>
                      <a:pt x="11867" y="921"/>
                      <a:pt x="10821" y="1183"/>
                      <a:pt x="9733" y="1350"/>
                    </a:cubicBezTo>
                    <a:cubicBezTo>
                      <a:pt x="9275" y="1405"/>
                      <a:pt x="8826" y="1437"/>
                      <a:pt x="8380" y="1437"/>
                    </a:cubicBezTo>
                    <a:cubicBezTo>
                      <a:pt x="7712" y="1437"/>
                      <a:pt x="7051" y="1365"/>
                      <a:pt x="6374" y="1183"/>
                    </a:cubicBezTo>
                    <a:cubicBezTo>
                      <a:pt x="5673" y="1005"/>
                      <a:pt x="4930" y="827"/>
                      <a:pt x="4187" y="660"/>
                    </a:cubicBezTo>
                    <a:cubicBezTo>
                      <a:pt x="3669" y="556"/>
                      <a:pt x="3159" y="500"/>
                      <a:pt x="2654" y="500"/>
                    </a:cubicBezTo>
                    <a:cubicBezTo>
                      <a:pt x="1883" y="500"/>
                      <a:pt x="1122" y="630"/>
                      <a:pt x="357" y="921"/>
                    </a:cubicBezTo>
                    <a:cubicBezTo>
                      <a:pt x="221" y="963"/>
                      <a:pt x="95" y="1005"/>
                      <a:pt x="1" y="1183"/>
                    </a:cubicBezTo>
                    <a:cubicBezTo>
                      <a:pt x="82" y="1258"/>
                      <a:pt x="160" y="1273"/>
                      <a:pt x="248" y="1273"/>
                    </a:cubicBezTo>
                    <a:cubicBezTo>
                      <a:pt x="306" y="1273"/>
                      <a:pt x="369" y="1267"/>
                      <a:pt x="440" y="1267"/>
                    </a:cubicBezTo>
                    <a:cubicBezTo>
                      <a:pt x="838" y="1267"/>
                      <a:pt x="1225" y="1267"/>
                      <a:pt x="1623" y="1308"/>
                    </a:cubicBezTo>
                    <a:cubicBezTo>
                      <a:pt x="2355" y="1403"/>
                      <a:pt x="3015" y="1664"/>
                      <a:pt x="3663" y="1968"/>
                    </a:cubicBezTo>
                    <a:cubicBezTo>
                      <a:pt x="4323" y="2271"/>
                      <a:pt x="5024" y="2616"/>
                      <a:pt x="5714" y="2878"/>
                    </a:cubicBezTo>
                    <a:cubicBezTo>
                      <a:pt x="6486" y="3190"/>
                      <a:pt x="7250" y="3325"/>
                      <a:pt x="8040" y="3325"/>
                    </a:cubicBezTo>
                    <a:cubicBezTo>
                      <a:pt x="8150" y="3325"/>
                      <a:pt x="8261" y="3323"/>
                      <a:pt x="8372" y="3318"/>
                    </a:cubicBezTo>
                    <a:cubicBezTo>
                      <a:pt x="9419" y="3234"/>
                      <a:pt x="10382" y="2972"/>
                      <a:pt x="11386" y="2575"/>
                    </a:cubicBezTo>
                    <a:cubicBezTo>
                      <a:pt x="11611" y="2482"/>
                      <a:pt x="11812" y="2429"/>
                      <a:pt x="12042" y="2429"/>
                    </a:cubicBezTo>
                    <a:cubicBezTo>
                      <a:pt x="12122" y="2429"/>
                      <a:pt x="12207" y="2435"/>
                      <a:pt x="12296" y="2449"/>
                    </a:cubicBezTo>
                    <a:cubicBezTo>
                      <a:pt x="12820" y="2533"/>
                      <a:pt x="13395" y="2616"/>
                      <a:pt x="13960" y="2711"/>
                    </a:cubicBezTo>
                    <a:cubicBezTo>
                      <a:pt x="14415" y="2773"/>
                      <a:pt x="14871" y="2818"/>
                      <a:pt x="15326" y="2818"/>
                    </a:cubicBezTo>
                    <a:cubicBezTo>
                      <a:pt x="16085" y="2818"/>
                      <a:pt x="16841" y="2693"/>
                      <a:pt x="17581" y="2313"/>
                    </a:cubicBezTo>
                    <a:cubicBezTo>
                      <a:pt x="17704" y="2252"/>
                      <a:pt x="17877" y="2213"/>
                      <a:pt x="18030" y="2213"/>
                    </a:cubicBezTo>
                    <a:cubicBezTo>
                      <a:pt x="18087" y="2213"/>
                      <a:pt x="18140" y="2218"/>
                      <a:pt x="18188" y="2229"/>
                    </a:cubicBezTo>
                    <a:cubicBezTo>
                      <a:pt x="18837" y="2397"/>
                      <a:pt x="19496" y="2491"/>
                      <a:pt x="20197" y="2533"/>
                    </a:cubicBezTo>
                    <a:cubicBezTo>
                      <a:pt x="20930" y="2575"/>
                      <a:pt x="21673" y="2616"/>
                      <a:pt x="22416" y="2658"/>
                    </a:cubicBezTo>
                    <a:cubicBezTo>
                      <a:pt x="22719" y="2658"/>
                      <a:pt x="23022" y="2616"/>
                      <a:pt x="23336" y="2397"/>
                    </a:cubicBezTo>
                    <a:cubicBezTo>
                      <a:pt x="22761" y="2355"/>
                      <a:pt x="22290" y="2271"/>
                      <a:pt x="21809" y="2229"/>
                    </a:cubicBezTo>
                    <a:cubicBezTo>
                      <a:pt x="21243" y="2187"/>
                      <a:pt x="20668" y="2135"/>
                      <a:pt x="20103" y="2093"/>
                    </a:cubicBezTo>
                    <a:cubicBezTo>
                      <a:pt x="19580" y="2051"/>
                      <a:pt x="19056" y="2051"/>
                      <a:pt x="18533" y="1790"/>
                    </a:cubicBezTo>
                    <a:cubicBezTo>
                      <a:pt x="18229" y="1638"/>
                      <a:pt x="17925" y="1574"/>
                      <a:pt x="17613" y="1574"/>
                    </a:cubicBezTo>
                    <a:cubicBezTo>
                      <a:pt x="17388" y="1574"/>
                      <a:pt x="17158" y="1607"/>
                      <a:pt x="16922" y="1664"/>
                    </a:cubicBezTo>
                    <a:cubicBezTo>
                      <a:pt x="16576" y="1706"/>
                      <a:pt x="16221" y="1748"/>
                      <a:pt x="15875" y="1748"/>
                    </a:cubicBezTo>
                    <a:cubicBezTo>
                      <a:pt x="15352" y="1706"/>
                      <a:pt x="14787" y="1664"/>
                      <a:pt x="14264" y="1612"/>
                    </a:cubicBezTo>
                    <a:cubicBezTo>
                      <a:pt x="14086" y="1612"/>
                      <a:pt x="13960" y="1570"/>
                      <a:pt x="13824" y="1570"/>
                    </a:cubicBezTo>
                    <a:cubicBezTo>
                      <a:pt x="13824" y="1528"/>
                      <a:pt x="13824" y="1486"/>
                      <a:pt x="13782" y="1486"/>
                    </a:cubicBezTo>
                    <a:cubicBezTo>
                      <a:pt x="13866" y="1444"/>
                      <a:pt x="13918" y="1403"/>
                      <a:pt x="13960" y="1350"/>
                    </a:cubicBezTo>
                    <a:cubicBezTo>
                      <a:pt x="14965" y="963"/>
                      <a:pt x="16011" y="701"/>
                      <a:pt x="17141" y="701"/>
                    </a:cubicBezTo>
                    <a:cubicBezTo>
                      <a:pt x="19716" y="701"/>
                      <a:pt x="22290" y="1089"/>
                      <a:pt x="24770" y="1873"/>
                    </a:cubicBezTo>
                    <a:lnTo>
                      <a:pt x="27386" y="2658"/>
                    </a:lnTo>
                    <a:lnTo>
                      <a:pt x="27386" y="2313"/>
                    </a:lnTo>
                    <a:cubicBezTo>
                      <a:pt x="27124" y="2229"/>
                      <a:pt x="26863" y="2135"/>
                      <a:pt x="26601" y="2051"/>
                    </a:cubicBezTo>
                    <a:cubicBezTo>
                      <a:pt x="25335" y="1664"/>
                      <a:pt x="24027" y="1225"/>
                      <a:pt x="22761" y="879"/>
                    </a:cubicBezTo>
                    <a:cubicBezTo>
                      <a:pt x="21066" y="440"/>
                      <a:pt x="19360" y="220"/>
                      <a:pt x="17665" y="42"/>
                    </a:cubicBezTo>
                    <a:cubicBezTo>
                      <a:pt x="17183" y="0"/>
                      <a:pt x="16702" y="0"/>
                      <a:pt x="1622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68" name="Google Shape;68;p14"/>
              <p:cNvSpPr/>
              <p:nvPr/>
            </p:nvSpPr>
            <p:spPr>
              <a:xfrm>
                <a:off x="2566713" y="3307248"/>
                <a:ext cx="615607" cy="74870"/>
              </a:xfrm>
              <a:custGeom>
                <a:avLst/>
                <a:gdLst/>
                <a:ahLst/>
                <a:cxnLst/>
                <a:rect l="l" t="t" r="r" b="b"/>
                <a:pathLst>
                  <a:path w="29469" h="3584" extrusionOk="0">
                    <a:moveTo>
                      <a:pt x="28286" y="1835"/>
                    </a:moveTo>
                    <a:cubicBezTo>
                      <a:pt x="28289" y="1836"/>
                      <a:pt x="28293" y="1836"/>
                      <a:pt x="28296" y="1836"/>
                    </a:cubicBezTo>
                    <a:cubicBezTo>
                      <a:pt x="28293" y="1836"/>
                      <a:pt x="28289" y="1835"/>
                      <a:pt x="28286" y="1835"/>
                    </a:cubicBezTo>
                    <a:close/>
                    <a:moveTo>
                      <a:pt x="4530" y="0"/>
                    </a:moveTo>
                    <a:cubicBezTo>
                      <a:pt x="4284" y="0"/>
                      <a:pt x="4036" y="30"/>
                      <a:pt x="3789" y="99"/>
                    </a:cubicBezTo>
                    <a:cubicBezTo>
                      <a:pt x="2700" y="445"/>
                      <a:pt x="1612" y="790"/>
                      <a:pt x="524" y="1188"/>
                    </a:cubicBezTo>
                    <a:cubicBezTo>
                      <a:pt x="430" y="1188"/>
                      <a:pt x="304" y="1271"/>
                      <a:pt x="220" y="1313"/>
                    </a:cubicBezTo>
                    <a:cubicBezTo>
                      <a:pt x="0" y="1491"/>
                      <a:pt x="42" y="1795"/>
                      <a:pt x="304" y="1889"/>
                    </a:cubicBezTo>
                    <a:cubicBezTo>
                      <a:pt x="430" y="1931"/>
                      <a:pt x="566" y="1931"/>
                      <a:pt x="743" y="1931"/>
                    </a:cubicBezTo>
                    <a:cubicBezTo>
                      <a:pt x="1832" y="1931"/>
                      <a:pt x="2962" y="1795"/>
                      <a:pt x="4008" y="1491"/>
                    </a:cubicBezTo>
                    <a:cubicBezTo>
                      <a:pt x="4224" y="1446"/>
                      <a:pt x="4429" y="1423"/>
                      <a:pt x="4627" y="1423"/>
                    </a:cubicBezTo>
                    <a:cubicBezTo>
                      <a:pt x="4987" y="1423"/>
                      <a:pt x="5324" y="1500"/>
                      <a:pt x="5662" y="1669"/>
                    </a:cubicBezTo>
                    <a:cubicBezTo>
                      <a:pt x="5798" y="1711"/>
                      <a:pt x="5976" y="1795"/>
                      <a:pt x="6101" y="1889"/>
                    </a:cubicBezTo>
                    <a:cubicBezTo>
                      <a:pt x="7067" y="2301"/>
                      <a:pt x="8058" y="2551"/>
                      <a:pt x="9076" y="2551"/>
                    </a:cubicBezTo>
                    <a:cubicBezTo>
                      <a:pt x="9349" y="2551"/>
                      <a:pt x="9623" y="2533"/>
                      <a:pt x="9900" y="2496"/>
                    </a:cubicBezTo>
                    <a:cubicBezTo>
                      <a:pt x="10141" y="2456"/>
                      <a:pt x="10382" y="2436"/>
                      <a:pt x="10622" y="2436"/>
                    </a:cubicBezTo>
                    <a:cubicBezTo>
                      <a:pt x="11205" y="2436"/>
                      <a:pt x="11782" y="2554"/>
                      <a:pt x="12338" y="2799"/>
                    </a:cubicBezTo>
                    <a:cubicBezTo>
                      <a:pt x="13772" y="3364"/>
                      <a:pt x="15299" y="3584"/>
                      <a:pt x="16827" y="3584"/>
                    </a:cubicBezTo>
                    <a:cubicBezTo>
                      <a:pt x="18051" y="3542"/>
                      <a:pt x="19265" y="3500"/>
                      <a:pt x="20490" y="3500"/>
                    </a:cubicBezTo>
                    <a:cubicBezTo>
                      <a:pt x="21081" y="3479"/>
                      <a:pt x="21670" y="3469"/>
                      <a:pt x="22252" y="3469"/>
                    </a:cubicBezTo>
                    <a:cubicBezTo>
                      <a:pt x="22834" y="3469"/>
                      <a:pt x="23409" y="3479"/>
                      <a:pt x="23974" y="3500"/>
                    </a:cubicBezTo>
                    <a:cubicBezTo>
                      <a:pt x="24080" y="3503"/>
                      <a:pt x="24185" y="3504"/>
                      <a:pt x="24290" y="3504"/>
                    </a:cubicBezTo>
                    <a:cubicBezTo>
                      <a:pt x="25917" y="3504"/>
                      <a:pt x="27431" y="3199"/>
                      <a:pt x="28945" y="2579"/>
                    </a:cubicBezTo>
                    <a:cubicBezTo>
                      <a:pt x="29123" y="2537"/>
                      <a:pt x="29301" y="2454"/>
                      <a:pt x="29468" y="2234"/>
                    </a:cubicBezTo>
                    <a:lnTo>
                      <a:pt x="29468" y="2234"/>
                    </a:lnTo>
                    <a:cubicBezTo>
                      <a:pt x="29206" y="2276"/>
                      <a:pt x="29039" y="2276"/>
                      <a:pt x="28819" y="2318"/>
                    </a:cubicBezTo>
                    <a:cubicBezTo>
                      <a:pt x="28558" y="2360"/>
                      <a:pt x="28296" y="2454"/>
                      <a:pt x="27993" y="2537"/>
                    </a:cubicBezTo>
                    <a:cubicBezTo>
                      <a:pt x="27428" y="2674"/>
                      <a:pt x="26852" y="2841"/>
                      <a:pt x="26287" y="2935"/>
                    </a:cubicBezTo>
                    <a:cubicBezTo>
                      <a:pt x="25680" y="3047"/>
                      <a:pt x="25068" y="3065"/>
                      <a:pt x="24458" y="3065"/>
                    </a:cubicBezTo>
                    <a:cubicBezTo>
                      <a:pt x="24153" y="3065"/>
                      <a:pt x="23849" y="3061"/>
                      <a:pt x="23545" y="3061"/>
                    </a:cubicBezTo>
                    <a:cubicBezTo>
                      <a:pt x="21358" y="3061"/>
                      <a:pt x="19182" y="3061"/>
                      <a:pt x="17005" y="3019"/>
                    </a:cubicBezTo>
                    <a:cubicBezTo>
                      <a:pt x="16566" y="3019"/>
                      <a:pt x="16084" y="3019"/>
                      <a:pt x="15697" y="2935"/>
                    </a:cubicBezTo>
                    <a:cubicBezTo>
                      <a:pt x="14912" y="2799"/>
                      <a:pt x="14169" y="2579"/>
                      <a:pt x="13426" y="2412"/>
                    </a:cubicBezTo>
                    <a:cubicBezTo>
                      <a:pt x="13301" y="2360"/>
                      <a:pt x="13206" y="2318"/>
                      <a:pt x="13081" y="2234"/>
                    </a:cubicBezTo>
                    <a:lnTo>
                      <a:pt x="13081" y="2150"/>
                    </a:lnTo>
                    <a:cubicBezTo>
                      <a:pt x="13343" y="2098"/>
                      <a:pt x="13604" y="2098"/>
                      <a:pt x="13824" y="2056"/>
                    </a:cubicBezTo>
                    <a:cubicBezTo>
                      <a:pt x="14734" y="1972"/>
                      <a:pt x="15603" y="1836"/>
                      <a:pt x="16524" y="1753"/>
                    </a:cubicBezTo>
                    <a:cubicBezTo>
                      <a:pt x="16723" y="1735"/>
                      <a:pt x="16922" y="1725"/>
                      <a:pt x="17121" y="1725"/>
                    </a:cubicBezTo>
                    <a:cubicBezTo>
                      <a:pt x="17402" y="1725"/>
                      <a:pt x="17681" y="1745"/>
                      <a:pt x="17957" y="1795"/>
                    </a:cubicBezTo>
                    <a:cubicBezTo>
                      <a:pt x="18549" y="1883"/>
                      <a:pt x="19150" y="1949"/>
                      <a:pt x="19751" y="1949"/>
                    </a:cubicBezTo>
                    <a:cubicBezTo>
                      <a:pt x="20351" y="1949"/>
                      <a:pt x="20950" y="1883"/>
                      <a:pt x="21536" y="1711"/>
                    </a:cubicBezTo>
                    <a:cubicBezTo>
                      <a:pt x="21632" y="1695"/>
                      <a:pt x="21728" y="1686"/>
                      <a:pt x="21825" y="1686"/>
                    </a:cubicBezTo>
                    <a:cubicBezTo>
                      <a:pt x="21995" y="1686"/>
                      <a:pt x="22170" y="1715"/>
                      <a:pt x="22363" y="1795"/>
                    </a:cubicBezTo>
                    <a:cubicBezTo>
                      <a:pt x="22631" y="1897"/>
                      <a:pt x="22917" y="1946"/>
                      <a:pt x="23230" y="1946"/>
                    </a:cubicBezTo>
                    <a:cubicBezTo>
                      <a:pt x="23332" y="1946"/>
                      <a:pt x="23437" y="1941"/>
                      <a:pt x="23545" y="1931"/>
                    </a:cubicBezTo>
                    <a:cubicBezTo>
                      <a:pt x="24330" y="1889"/>
                      <a:pt x="25115" y="1836"/>
                      <a:pt x="25900" y="1753"/>
                    </a:cubicBezTo>
                    <a:cubicBezTo>
                      <a:pt x="26187" y="1737"/>
                      <a:pt x="26474" y="1728"/>
                      <a:pt x="26764" y="1728"/>
                    </a:cubicBezTo>
                    <a:cubicBezTo>
                      <a:pt x="27262" y="1728"/>
                      <a:pt x="27766" y="1756"/>
                      <a:pt x="28286" y="1835"/>
                    </a:cubicBezTo>
                    <a:lnTo>
                      <a:pt x="28286" y="1835"/>
                    </a:lnTo>
                    <a:cubicBezTo>
                      <a:pt x="28247" y="1824"/>
                      <a:pt x="28208" y="1753"/>
                      <a:pt x="28160" y="1753"/>
                    </a:cubicBezTo>
                    <a:cubicBezTo>
                      <a:pt x="27538" y="1684"/>
                      <a:pt x="26903" y="1652"/>
                      <a:pt x="26268" y="1652"/>
                    </a:cubicBezTo>
                    <a:cubicBezTo>
                      <a:pt x="25749" y="1652"/>
                      <a:pt x="25230" y="1673"/>
                      <a:pt x="24717" y="1711"/>
                    </a:cubicBezTo>
                    <a:cubicBezTo>
                      <a:pt x="24341" y="1735"/>
                      <a:pt x="23948" y="1791"/>
                      <a:pt x="23558" y="1791"/>
                    </a:cubicBezTo>
                    <a:cubicBezTo>
                      <a:pt x="23274" y="1791"/>
                      <a:pt x="22992" y="1761"/>
                      <a:pt x="22719" y="1669"/>
                    </a:cubicBezTo>
                    <a:cubicBezTo>
                      <a:pt x="22059" y="1491"/>
                      <a:pt x="21411" y="1365"/>
                      <a:pt x="20709" y="1365"/>
                    </a:cubicBezTo>
                    <a:lnTo>
                      <a:pt x="20668" y="1365"/>
                    </a:lnTo>
                    <a:cubicBezTo>
                      <a:pt x="19789" y="1229"/>
                      <a:pt x="19004" y="968"/>
                      <a:pt x="18177" y="706"/>
                    </a:cubicBezTo>
                    <a:cubicBezTo>
                      <a:pt x="17915" y="581"/>
                      <a:pt x="17654" y="486"/>
                      <a:pt x="17392" y="445"/>
                    </a:cubicBezTo>
                    <a:cubicBezTo>
                      <a:pt x="16848" y="377"/>
                      <a:pt x="16306" y="330"/>
                      <a:pt x="15764" y="330"/>
                    </a:cubicBezTo>
                    <a:cubicBezTo>
                      <a:pt x="15307" y="330"/>
                      <a:pt x="14849" y="363"/>
                      <a:pt x="14389" y="445"/>
                    </a:cubicBezTo>
                    <a:cubicBezTo>
                      <a:pt x="13824" y="581"/>
                      <a:pt x="13301" y="664"/>
                      <a:pt x="12725" y="748"/>
                    </a:cubicBezTo>
                    <a:cubicBezTo>
                      <a:pt x="12115" y="867"/>
                      <a:pt x="11500" y="944"/>
                      <a:pt x="10875" y="944"/>
                    </a:cubicBezTo>
                    <a:cubicBezTo>
                      <a:pt x="10567" y="944"/>
                      <a:pt x="10256" y="926"/>
                      <a:pt x="9942" y="884"/>
                    </a:cubicBezTo>
                    <a:cubicBezTo>
                      <a:pt x="9764" y="863"/>
                      <a:pt x="9588" y="853"/>
                      <a:pt x="9414" y="853"/>
                    </a:cubicBezTo>
                    <a:cubicBezTo>
                      <a:pt x="9240" y="853"/>
                      <a:pt x="9068" y="863"/>
                      <a:pt x="8895" y="884"/>
                    </a:cubicBezTo>
                    <a:cubicBezTo>
                      <a:pt x="8717" y="884"/>
                      <a:pt x="8498" y="926"/>
                      <a:pt x="8330" y="968"/>
                    </a:cubicBezTo>
                    <a:cubicBezTo>
                      <a:pt x="8219" y="1020"/>
                      <a:pt x="8109" y="1060"/>
                      <a:pt x="8000" y="1060"/>
                    </a:cubicBezTo>
                    <a:cubicBezTo>
                      <a:pt x="7935" y="1060"/>
                      <a:pt x="7870" y="1045"/>
                      <a:pt x="7807" y="1010"/>
                    </a:cubicBezTo>
                    <a:cubicBezTo>
                      <a:pt x="7409" y="884"/>
                      <a:pt x="7022" y="748"/>
                      <a:pt x="6624" y="581"/>
                    </a:cubicBezTo>
                    <a:cubicBezTo>
                      <a:pt x="6447" y="528"/>
                      <a:pt x="6279" y="403"/>
                      <a:pt x="6101" y="319"/>
                    </a:cubicBezTo>
                    <a:cubicBezTo>
                      <a:pt x="5593" y="140"/>
                      <a:pt x="5065" y="0"/>
                      <a:pt x="453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69" name="Google Shape;69;p14"/>
              <p:cNvSpPr/>
              <p:nvPr/>
            </p:nvSpPr>
            <p:spPr>
              <a:xfrm>
                <a:off x="3085880" y="3206456"/>
                <a:ext cx="154795" cy="34657"/>
              </a:xfrm>
              <a:custGeom>
                <a:avLst/>
                <a:gdLst/>
                <a:ahLst/>
                <a:cxnLst/>
                <a:rect l="l" t="t" r="r" b="b"/>
                <a:pathLst>
                  <a:path w="7410" h="1659" extrusionOk="0">
                    <a:moveTo>
                      <a:pt x="1637" y="1"/>
                    </a:moveTo>
                    <a:cubicBezTo>
                      <a:pt x="1254" y="1"/>
                      <a:pt x="868" y="57"/>
                      <a:pt x="482" y="173"/>
                    </a:cubicBezTo>
                    <a:cubicBezTo>
                      <a:pt x="387" y="215"/>
                      <a:pt x="304" y="215"/>
                      <a:pt x="220" y="257"/>
                    </a:cubicBezTo>
                    <a:cubicBezTo>
                      <a:pt x="42" y="383"/>
                      <a:pt x="0" y="603"/>
                      <a:pt x="220" y="697"/>
                    </a:cubicBezTo>
                    <a:cubicBezTo>
                      <a:pt x="346" y="780"/>
                      <a:pt x="524" y="780"/>
                      <a:pt x="649" y="822"/>
                    </a:cubicBezTo>
                    <a:cubicBezTo>
                      <a:pt x="1476" y="906"/>
                      <a:pt x="2261" y="1084"/>
                      <a:pt x="3004" y="1387"/>
                    </a:cubicBezTo>
                    <a:cubicBezTo>
                      <a:pt x="3098" y="1429"/>
                      <a:pt x="3181" y="1482"/>
                      <a:pt x="3265" y="1482"/>
                    </a:cubicBezTo>
                    <a:cubicBezTo>
                      <a:pt x="3635" y="1592"/>
                      <a:pt x="4005" y="1659"/>
                      <a:pt x="4373" y="1659"/>
                    </a:cubicBezTo>
                    <a:cubicBezTo>
                      <a:pt x="4703" y="1659"/>
                      <a:pt x="5032" y="1605"/>
                      <a:pt x="5358" y="1482"/>
                    </a:cubicBezTo>
                    <a:cubicBezTo>
                      <a:pt x="5536" y="1429"/>
                      <a:pt x="5756" y="1429"/>
                      <a:pt x="5923" y="1429"/>
                    </a:cubicBezTo>
                    <a:cubicBezTo>
                      <a:pt x="6363" y="1482"/>
                      <a:pt x="6844" y="1523"/>
                      <a:pt x="7325" y="1565"/>
                    </a:cubicBezTo>
                    <a:lnTo>
                      <a:pt x="7409" y="1565"/>
                    </a:lnTo>
                    <a:lnTo>
                      <a:pt x="7409" y="1126"/>
                    </a:lnTo>
                    <a:cubicBezTo>
                      <a:pt x="6802" y="1084"/>
                      <a:pt x="6237" y="1042"/>
                      <a:pt x="5620" y="958"/>
                    </a:cubicBezTo>
                    <a:cubicBezTo>
                      <a:pt x="4751" y="822"/>
                      <a:pt x="3924" y="561"/>
                      <a:pt x="3045" y="257"/>
                    </a:cubicBezTo>
                    <a:cubicBezTo>
                      <a:pt x="2586" y="89"/>
                      <a:pt x="2114" y="1"/>
                      <a:pt x="163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0" name="Google Shape;70;p14"/>
              <p:cNvSpPr/>
              <p:nvPr/>
            </p:nvSpPr>
            <p:spPr>
              <a:xfrm>
                <a:off x="3157803" y="3345601"/>
                <a:ext cx="21" cy="21"/>
              </a:xfrm>
              <a:custGeom>
                <a:avLst/>
                <a:gdLst/>
                <a:ahLst/>
                <a:cxnLst/>
                <a:rect l="l" t="t" r="r" b="b"/>
                <a:pathLst>
                  <a:path w="1" h="1" extrusionOk="0">
                    <a:moveTo>
                      <a:pt x="0" y="0"/>
                    </a:moveTo>
                    <a:lnTo>
                      <a:pt x="0"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1" name="Google Shape;71;p14"/>
              <p:cNvSpPr/>
              <p:nvPr/>
            </p:nvSpPr>
            <p:spPr>
              <a:xfrm>
                <a:off x="3204135" y="3320763"/>
                <a:ext cx="36537" cy="26823"/>
              </a:xfrm>
              <a:custGeom>
                <a:avLst/>
                <a:gdLst/>
                <a:ahLst/>
                <a:cxnLst/>
                <a:rect l="l" t="t" r="r" b="b"/>
                <a:pathLst>
                  <a:path w="1749" h="1284" extrusionOk="0">
                    <a:moveTo>
                      <a:pt x="1123" y="0"/>
                    </a:moveTo>
                    <a:cubicBezTo>
                      <a:pt x="1033" y="0"/>
                      <a:pt x="939" y="5"/>
                      <a:pt x="838" y="17"/>
                    </a:cubicBezTo>
                    <a:cubicBezTo>
                      <a:pt x="524" y="59"/>
                      <a:pt x="262" y="143"/>
                      <a:pt x="1" y="405"/>
                    </a:cubicBezTo>
                    <a:cubicBezTo>
                      <a:pt x="262" y="499"/>
                      <a:pt x="482" y="541"/>
                      <a:pt x="702" y="666"/>
                    </a:cubicBezTo>
                    <a:cubicBezTo>
                      <a:pt x="1047" y="844"/>
                      <a:pt x="1403" y="1064"/>
                      <a:pt x="1748" y="1284"/>
                    </a:cubicBezTo>
                    <a:lnTo>
                      <a:pt x="1748" y="59"/>
                    </a:lnTo>
                    <a:cubicBezTo>
                      <a:pt x="1533" y="30"/>
                      <a:pt x="1340" y="0"/>
                      <a:pt x="112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2" name="Google Shape;72;p14"/>
              <p:cNvSpPr/>
              <p:nvPr/>
            </p:nvSpPr>
            <p:spPr>
              <a:xfrm>
                <a:off x="3027515" y="3058809"/>
                <a:ext cx="213162" cy="42407"/>
              </a:xfrm>
              <a:custGeom>
                <a:avLst/>
                <a:gdLst/>
                <a:ahLst/>
                <a:cxnLst/>
                <a:rect l="l" t="t" r="r" b="b"/>
                <a:pathLst>
                  <a:path w="10204" h="2030" extrusionOk="0">
                    <a:moveTo>
                      <a:pt x="6059" y="0"/>
                    </a:moveTo>
                    <a:cubicBezTo>
                      <a:pt x="5233" y="0"/>
                      <a:pt x="4448" y="220"/>
                      <a:pt x="3663" y="440"/>
                    </a:cubicBezTo>
                    <a:cubicBezTo>
                      <a:pt x="2794" y="701"/>
                      <a:pt x="1968" y="869"/>
                      <a:pt x="1130" y="1088"/>
                    </a:cubicBezTo>
                    <a:cubicBezTo>
                      <a:pt x="827" y="1172"/>
                      <a:pt x="524" y="1266"/>
                      <a:pt x="262" y="1350"/>
                    </a:cubicBezTo>
                    <a:cubicBezTo>
                      <a:pt x="136" y="1392"/>
                      <a:pt x="42" y="1486"/>
                      <a:pt x="0" y="1612"/>
                    </a:cubicBezTo>
                    <a:cubicBezTo>
                      <a:pt x="0" y="1748"/>
                      <a:pt x="136" y="1831"/>
                      <a:pt x="262" y="1831"/>
                    </a:cubicBezTo>
                    <a:cubicBezTo>
                      <a:pt x="607" y="1915"/>
                      <a:pt x="921" y="1957"/>
                      <a:pt x="1267" y="2009"/>
                    </a:cubicBezTo>
                    <a:cubicBezTo>
                      <a:pt x="1456" y="2023"/>
                      <a:pt x="1643" y="2030"/>
                      <a:pt x="1830" y="2030"/>
                    </a:cubicBezTo>
                    <a:cubicBezTo>
                      <a:pt x="2761" y="2030"/>
                      <a:pt x="3669" y="1864"/>
                      <a:pt x="4584" y="1612"/>
                    </a:cubicBezTo>
                    <a:cubicBezTo>
                      <a:pt x="5416" y="1383"/>
                      <a:pt x="6255" y="1258"/>
                      <a:pt x="7096" y="1258"/>
                    </a:cubicBezTo>
                    <a:cubicBezTo>
                      <a:pt x="7218" y="1258"/>
                      <a:pt x="7340" y="1261"/>
                      <a:pt x="7461" y="1266"/>
                    </a:cubicBezTo>
                    <a:cubicBezTo>
                      <a:pt x="7985" y="1266"/>
                      <a:pt x="8456" y="1308"/>
                      <a:pt x="8979" y="1308"/>
                    </a:cubicBezTo>
                    <a:cubicBezTo>
                      <a:pt x="9418" y="1350"/>
                      <a:pt x="9816" y="1350"/>
                      <a:pt x="10203" y="1350"/>
                    </a:cubicBezTo>
                    <a:lnTo>
                      <a:pt x="10203" y="963"/>
                    </a:lnTo>
                    <a:cubicBezTo>
                      <a:pt x="9502" y="743"/>
                      <a:pt x="8769" y="523"/>
                      <a:pt x="8068" y="304"/>
                    </a:cubicBezTo>
                    <a:cubicBezTo>
                      <a:pt x="7409" y="84"/>
                      <a:pt x="6760" y="0"/>
                      <a:pt x="605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3" name="Google Shape;73;p14"/>
              <p:cNvSpPr/>
              <p:nvPr/>
            </p:nvSpPr>
            <p:spPr>
              <a:xfrm>
                <a:off x="2229641" y="3125864"/>
                <a:ext cx="539296" cy="55024"/>
              </a:xfrm>
              <a:custGeom>
                <a:avLst/>
                <a:gdLst/>
                <a:ahLst/>
                <a:cxnLst/>
                <a:rect l="l" t="t" r="r" b="b"/>
                <a:pathLst>
                  <a:path w="25816" h="2634" extrusionOk="0">
                    <a:moveTo>
                      <a:pt x="1474" y="1"/>
                    </a:moveTo>
                    <a:cubicBezTo>
                      <a:pt x="981" y="1"/>
                      <a:pt x="491" y="44"/>
                      <a:pt x="0" y="149"/>
                    </a:cubicBezTo>
                    <a:lnTo>
                      <a:pt x="0" y="1279"/>
                    </a:lnTo>
                    <a:cubicBezTo>
                      <a:pt x="178" y="1279"/>
                      <a:pt x="346" y="1238"/>
                      <a:pt x="566" y="1238"/>
                    </a:cubicBezTo>
                    <a:cubicBezTo>
                      <a:pt x="876" y="1223"/>
                      <a:pt x="1187" y="1216"/>
                      <a:pt x="1497" y="1216"/>
                    </a:cubicBezTo>
                    <a:cubicBezTo>
                      <a:pt x="2976" y="1216"/>
                      <a:pt x="4455" y="1374"/>
                      <a:pt x="5934" y="1625"/>
                    </a:cubicBezTo>
                    <a:cubicBezTo>
                      <a:pt x="6760" y="1803"/>
                      <a:pt x="7629" y="2064"/>
                      <a:pt x="8508" y="2284"/>
                    </a:cubicBezTo>
                    <a:cubicBezTo>
                      <a:pt x="9264" y="2515"/>
                      <a:pt x="10039" y="2634"/>
                      <a:pt x="10822" y="2634"/>
                    </a:cubicBezTo>
                    <a:cubicBezTo>
                      <a:pt x="11211" y="2634"/>
                      <a:pt x="11601" y="2604"/>
                      <a:pt x="11993" y="2546"/>
                    </a:cubicBezTo>
                    <a:cubicBezTo>
                      <a:pt x="12694" y="2462"/>
                      <a:pt x="13301" y="2284"/>
                      <a:pt x="13949" y="2106"/>
                    </a:cubicBezTo>
                    <a:cubicBezTo>
                      <a:pt x="14842" y="1951"/>
                      <a:pt x="15735" y="1714"/>
                      <a:pt x="16662" y="1714"/>
                    </a:cubicBezTo>
                    <a:cubicBezTo>
                      <a:pt x="16734" y="1714"/>
                      <a:pt x="16807" y="1716"/>
                      <a:pt x="16879" y="1719"/>
                    </a:cubicBezTo>
                    <a:cubicBezTo>
                      <a:pt x="17368" y="1719"/>
                      <a:pt x="17842" y="1700"/>
                      <a:pt x="18324" y="1700"/>
                    </a:cubicBezTo>
                    <a:cubicBezTo>
                      <a:pt x="18565" y="1700"/>
                      <a:pt x="18808" y="1705"/>
                      <a:pt x="19056" y="1719"/>
                    </a:cubicBezTo>
                    <a:cubicBezTo>
                      <a:pt x="20186" y="1803"/>
                      <a:pt x="21274" y="1886"/>
                      <a:pt x="22373" y="1980"/>
                    </a:cubicBezTo>
                    <a:cubicBezTo>
                      <a:pt x="23200" y="2064"/>
                      <a:pt x="23985" y="2200"/>
                      <a:pt x="24811" y="2284"/>
                    </a:cubicBezTo>
                    <a:cubicBezTo>
                      <a:pt x="24913" y="2298"/>
                      <a:pt x="25018" y="2303"/>
                      <a:pt x="25126" y="2303"/>
                    </a:cubicBezTo>
                    <a:cubicBezTo>
                      <a:pt x="25342" y="2303"/>
                      <a:pt x="25565" y="2284"/>
                      <a:pt x="25774" y="2284"/>
                    </a:cubicBezTo>
                    <a:lnTo>
                      <a:pt x="25816" y="2242"/>
                    </a:lnTo>
                    <a:cubicBezTo>
                      <a:pt x="25638" y="2200"/>
                      <a:pt x="25513" y="2200"/>
                      <a:pt x="25376" y="2200"/>
                    </a:cubicBezTo>
                    <a:cubicBezTo>
                      <a:pt x="24110" y="2022"/>
                      <a:pt x="22802" y="1844"/>
                      <a:pt x="21536" y="1677"/>
                    </a:cubicBezTo>
                    <a:cubicBezTo>
                      <a:pt x="20774" y="1558"/>
                      <a:pt x="19980" y="1406"/>
                      <a:pt x="19174" y="1406"/>
                    </a:cubicBezTo>
                    <a:cubicBezTo>
                      <a:pt x="19062" y="1406"/>
                      <a:pt x="18949" y="1409"/>
                      <a:pt x="18836" y="1415"/>
                    </a:cubicBezTo>
                    <a:lnTo>
                      <a:pt x="16743" y="1415"/>
                    </a:lnTo>
                    <a:cubicBezTo>
                      <a:pt x="15435" y="1415"/>
                      <a:pt x="14085" y="1363"/>
                      <a:pt x="12736" y="1363"/>
                    </a:cubicBezTo>
                    <a:cubicBezTo>
                      <a:pt x="11250" y="1363"/>
                      <a:pt x="9764" y="1279"/>
                      <a:pt x="8330" y="976"/>
                    </a:cubicBezTo>
                    <a:cubicBezTo>
                      <a:pt x="6363" y="578"/>
                      <a:pt x="4448" y="233"/>
                      <a:pt x="2491" y="55"/>
                    </a:cubicBezTo>
                    <a:cubicBezTo>
                      <a:pt x="2150" y="21"/>
                      <a:pt x="1811" y="1"/>
                      <a:pt x="147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4" name="Google Shape;74;p14"/>
              <p:cNvSpPr/>
              <p:nvPr/>
            </p:nvSpPr>
            <p:spPr>
              <a:xfrm>
                <a:off x="2848910" y="3133363"/>
                <a:ext cx="391771" cy="78484"/>
              </a:xfrm>
              <a:custGeom>
                <a:avLst/>
                <a:gdLst/>
                <a:ahLst/>
                <a:cxnLst/>
                <a:rect l="l" t="t" r="r" b="b"/>
                <a:pathLst>
                  <a:path w="18754" h="3757" extrusionOk="0">
                    <a:moveTo>
                      <a:pt x="14981" y="1"/>
                    </a:moveTo>
                    <a:cubicBezTo>
                      <a:pt x="13655" y="1"/>
                      <a:pt x="12354" y="236"/>
                      <a:pt x="11083" y="795"/>
                    </a:cubicBezTo>
                    <a:cubicBezTo>
                      <a:pt x="10518" y="1056"/>
                      <a:pt x="9900" y="1266"/>
                      <a:pt x="9293" y="1266"/>
                    </a:cubicBezTo>
                    <a:cubicBezTo>
                      <a:pt x="9210" y="1266"/>
                      <a:pt x="9115" y="1266"/>
                      <a:pt x="9032" y="1318"/>
                    </a:cubicBezTo>
                    <a:cubicBezTo>
                      <a:pt x="8205" y="1485"/>
                      <a:pt x="7378" y="1621"/>
                      <a:pt x="6541" y="1841"/>
                    </a:cubicBezTo>
                    <a:cubicBezTo>
                      <a:pt x="5585" y="2052"/>
                      <a:pt x="4629" y="2180"/>
                      <a:pt x="3673" y="2180"/>
                    </a:cubicBezTo>
                    <a:cubicBezTo>
                      <a:pt x="3059" y="2180"/>
                      <a:pt x="2446" y="2127"/>
                      <a:pt x="1832" y="2009"/>
                    </a:cubicBezTo>
                    <a:cubicBezTo>
                      <a:pt x="1361" y="1883"/>
                      <a:pt x="922" y="1841"/>
                      <a:pt x="440" y="1747"/>
                    </a:cubicBezTo>
                    <a:cubicBezTo>
                      <a:pt x="400" y="1747"/>
                      <a:pt x="355" y="1743"/>
                      <a:pt x="307" y="1743"/>
                    </a:cubicBezTo>
                    <a:cubicBezTo>
                      <a:pt x="205" y="1743"/>
                      <a:pt x="93" y="1762"/>
                      <a:pt x="1" y="1883"/>
                    </a:cubicBezTo>
                    <a:cubicBezTo>
                      <a:pt x="1" y="1925"/>
                      <a:pt x="1" y="1925"/>
                      <a:pt x="53" y="1967"/>
                    </a:cubicBezTo>
                    <a:cubicBezTo>
                      <a:pt x="95" y="2009"/>
                      <a:pt x="137" y="2051"/>
                      <a:pt x="221" y="2103"/>
                    </a:cubicBezTo>
                    <a:cubicBezTo>
                      <a:pt x="1623" y="2888"/>
                      <a:pt x="3057" y="3411"/>
                      <a:pt x="4668" y="3453"/>
                    </a:cubicBezTo>
                    <a:cubicBezTo>
                      <a:pt x="5934" y="3453"/>
                      <a:pt x="7159" y="3233"/>
                      <a:pt x="8425" y="2930"/>
                    </a:cubicBezTo>
                    <a:cubicBezTo>
                      <a:pt x="9397" y="2720"/>
                      <a:pt x="10375" y="2537"/>
                      <a:pt x="11377" y="2537"/>
                    </a:cubicBezTo>
                    <a:cubicBezTo>
                      <a:pt x="11626" y="2537"/>
                      <a:pt x="11877" y="2549"/>
                      <a:pt x="12129" y="2574"/>
                    </a:cubicBezTo>
                    <a:cubicBezTo>
                      <a:pt x="13301" y="2668"/>
                      <a:pt x="14484" y="2835"/>
                      <a:pt x="15572" y="3191"/>
                    </a:cubicBezTo>
                    <a:cubicBezTo>
                      <a:pt x="16535" y="3453"/>
                      <a:pt x="17487" y="3620"/>
                      <a:pt x="18491" y="3714"/>
                    </a:cubicBezTo>
                    <a:cubicBezTo>
                      <a:pt x="18575" y="3714"/>
                      <a:pt x="18669" y="3714"/>
                      <a:pt x="18753" y="3756"/>
                    </a:cubicBezTo>
                    <a:lnTo>
                      <a:pt x="18753" y="2626"/>
                    </a:lnTo>
                    <a:cubicBezTo>
                      <a:pt x="17623" y="2406"/>
                      <a:pt x="16535" y="2103"/>
                      <a:pt x="15394" y="1747"/>
                    </a:cubicBezTo>
                    <a:cubicBezTo>
                      <a:pt x="15352" y="1747"/>
                      <a:pt x="15268" y="1705"/>
                      <a:pt x="15227" y="1663"/>
                    </a:cubicBezTo>
                    <a:cubicBezTo>
                      <a:pt x="15227" y="1621"/>
                      <a:pt x="15268" y="1621"/>
                      <a:pt x="15268" y="1621"/>
                    </a:cubicBezTo>
                    <a:cubicBezTo>
                      <a:pt x="15394" y="1621"/>
                      <a:pt x="15488" y="1580"/>
                      <a:pt x="15614" y="1580"/>
                    </a:cubicBezTo>
                    <a:cubicBezTo>
                      <a:pt x="16482" y="1580"/>
                      <a:pt x="17361" y="1663"/>
                      <a:pt x="18230" y="1789"/>
                    </a:cubicBezTo>
                    <a:cubicBezTo>
                      <a:pt x="18408" y="1789"/>
                      <a:pt x="18575" y="1841"/>
                      <a:pt x="18753" y="1841"/>
                    </a:cubicBezTo>
                    <a:lnTo>
                      <a:pt x="18753" y="533"/>
                    </a:lnTo>
                    <a:cubicBezTo>
                      <a:pt x="18366" y="439"/>
                      <a:pt x="17968" y="355"/>
                      <a:pt x="17581" y="272"/>
                    </a:cubicBezTo>
                    <a:cubicBezTo>
                      <a:pt x="16706" y="99"/>
                      <a:pt x="15838" y="1"/>
                      <a:pt x="1498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5" name="Google Shape;75;p14"/>
              <p:cNvSpPr/>
              <p:nvPr/>
            </p:nvSpPr>
            <p:spPr>
              <a:xfrm>
                <a:off x="2229641" y="3181994"/>
                <a:ext cx="126593" cy="47107"/>
              </a:xfrm>
              <a:custGeom>
                <a:avLst/>
                <a:gdLst/>
                <a:ahLst/>
                <a:cxnLst/>
                <a:rect l="l" t="t" r="r" b="b"/>
                <a:pathLst>
                  <a:path w="6060" h="2255" extrusionOk="0">
                    <a:moveTo>
                      <a:pt x="3572" y="0"/>
                    </a:moveTo>
                    <a:cubicBezTo>
                      <a:pt x="3402" y="0"/>
                      <a:pt x="3229" y="12"/>
                      <a:pt x="3056" y="36"/>
                    </a:cubicBezTo>
                    <a:cubicBezTo>
                      <a:pt x="2753" y="78"/>
                      <a:pt x="2439" y="162"/>
                      <a:pt x="2135" y="204"/>
                    </a:cubicBezTo>
                    <a:cubicBezTo>
                      <a:pt x="1445" y="382"/>
                      <a:pt x="702" y="560"/>
                      <a:pt x="0" y="727"/>
                    </a:cubicBezTo>
                    <a:lnTo>
                      <a:pt x="0" y="2255"/>
                    </a:lnTo>
                    <a:cubicBezTo>
                      <a:pt x="607" y="2171"/>
                      <a:pt x="1225" y="2035"/>
                      <a:pt x="1832" y="1815"/>
                    </a:cubicBezTo>
                    <a:cubicBezTo>
                      <a:pt x="2836" y="1470"/>
                      <a:pt x="3841" y="1250"/>
                      <a:pt x="4929" y="1250"/>
                    </a:cubicBezTo>
                    <a:lnTo>
                      <a:pt x="5149" y="1250"/>
                    </a:lnTo>
                    <a:cubicBezTo>
                      <a:pt x="5369" y="1208"/>
                      <a:pt x="5578" y="1167"/>
                      <a:pt x="5756" y="1083"/>
                    </a:cubicBezTo>
                    <a:cubicBezTo>
                      <a:pt x="5840" y="1031"/>
                      <a:pt x="5976" y="905"/>
                      <a:pt x="5976" y="821"/>
                    </a:cubicBezTo>
                    <a:cubicBezTo>
                      <a:pt x="6059" y="685"/>
                      <a:pt x="5892" y="643"/>
                      <a:pt x="5756" y="560"/>
                    </a:cubicBezTo>
                    <a:cubicBezTo>
                      <a:pt x="5080" y="234"/>
                      <a:pt x="4340" y="0"/>
                      <a:pt x="357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6" name="Google Shape;76;p14"/>
              <p:cNvSpPr/>
              <p:nvPr/>
            </p:nvSpPr>
            <p:spPr>
              <a:xfrm>
                <a:off x="2521028" y="3056761"/>
                <a:ext cx="490121" cy="84166"/>
              </a:xfrm>
              <a:custGeom>
                <a:avLst/>
                <a:gdLst/>
                <a:ahLst/>
                <a:cxnLst/>
                <a:rect l="l" t="t" r="r" b="b"/>
                <a:pathLst>
                  <a:path w="23462" h="4029" extrusionOk="0">
                    <a:moveTo>
                      <a:pt x="11839" y="0"/>
                    </a:moveTo>
                    <a:cubicBezTo>
                      <a:pt x="11474" y="0"/>
                      <a:pt x="11105" y="30"/>
                      <a:pt x="10726" y="98"/>
                    </a:cubicBezTo>
                    <a:cubicBezTo>
                      <a:pt x="10339" y="140"/>
                      <a:pt x="9900" y="182"/>
                      <a:pt x="9471" y="224"/>
                    </a:cubicBezTo>
                    <a:cubicBezTo>
                      <a:pt x="8110" y="360"/>
                      <a:pt x="6802" y="485"/>
                      <a:pt x="5547" y="883"/>
                    </a:cubicBezTo>
                    <a:cubicBezTo>
                      <a:pt x="4929" y="1061"/>
                      <a:pt x="4280" y="1145"/>
                      <a:pt x="3621" y="1186"/>
                    </a:cubicBezTo>
                    <a:cubicBezTo>
                      <a:pt x="3318" y="1186"/>
                      <a:pt x="3014" y="1228"/>
                      <a:pt x="2711" y="1270"/>
                    </a:cubicBezTo>
                    <a:cubicBezTo>
                      <a:pt x="2533" y="1270"/>
                      <a:pt x="2355" y="1322"/>
                      <a:pt x="2271" y="1532"/>
                    </a:cubicBezTo>
                    <a:cubicBezTo>
                      <a:pt x="2391" y="1652"/>
                      <a:pt x="2549" y="1691"/>
                      <a:pt x="2706" y="1691"/>
                    </a:cubicBezTo>
                    <a:cubicBezTo>
                      <a:pt x="2782" y="1691"/>
                      <a:pt x="2859" y="1681"/>
                      <a:pt x="2930" y="1668"/>
                    </a:cubicBezTo>
                    <a:lnTo>
                      <a:pt x="5756" y="1668"/>
                    </a:lnTo>
                    <a:cubicBezTo>
                      <a:pt x="6237" y="1668"/>
                      <a:pt x="6719" y="1710"/>
                      <a:pt x="7200" y="1710"/>
                    </a:cubicBezTo>
                    <a:cubicBezTo>
                      <a:pt x="7242" y="1710"/>
                      <a:pt x="7325" y="1752"/>
                      <a:pt x="7378" y="1793"/>
                    </a:cubicBezTo>
                    <a:cubicBezTo>
                      <a:pt x="7284" y="1888"/>
                      <a:pt x="7158" y="1971"/>
                      <a:pt x="7064" y="1971"/>
                    </a:cubicBezTo>
                    <a:cubicBezTo>
                      <a:pt x="6635" y="2107"/>
                      <a:pt x="6195" y="2191"/>
                      <a:pt x="5756" y="2275"/>
                    </a:cubicBezTo>
                    <a:cubicBezTo>
                      <a:pt x="3977" y="2578"/>
                      <a:pt x="2093" y="2672"/>
                      <a:pt x="262" y="2714"/>
                    </a:cubicBezTo>
                    <a:cubicBezTo>
                      <a:pt x="178" y="2714"/>
                      <a:pt x="95" y="2756"/>
                      <a:pt x="0" y="2756"/>
                    </a:cubicBezTo>
                    <a:cubicBezTo>
                      <a:pt x="0" y="2976"/>
                      <a:pt x="136" y="2976"/>
                      <a:pt x="262" y="3018"/>
                    </a:cubicBezTo>
                    <a:cubicBezTo>
                      <a:pt x="482" y="3101"/>
                      <a:pt x="702" y="3196"/>
                      <a:pt x="963" y="3196"/>
                    </a:cubicBezTo>
                    <a:cubicBezTo>
                      <a:pt x="1640" y="3247"/>
                      <a:pt x="2325" y="3277"/>
                      <a:pt x="3015" y="3277"/>
                    </a:cubicBezTo>
                    <a:cubicBezTo>
                      <a:pt x="4011" y="3277"/>
                      <a:pt x="5016" y="3214"/>
                      <a:pt x="6017" y="3060"/>
                    </a:cubicBezTo>
                    <a:cubicBezTo>
                      <a:pt x="6457" y="3018"/>
                      <a:pt x="6896" y="2840"/>
                      <a:pt x="7378" y="2840"/>
                    </a:cubicBezTo>
                    <a:cubicBezTo>
                      <a:pt x="7606" y="2829"/>
                      <a:pt x="7835" y="2824"/>
                      <a:pt x="8064" y="2824"/>
                    </a:cubicBezTo>
                    <a:cubicBezTo>
                      <a:pt x="8707" y="2824"/>
                      <a:pt x="9357" y="2865"/>
                      <a:pt x="10036" y="2934"/>
                    </a:cubicBezTo>
                    <a:cubicBezTo>
                      <a:pt x="10904" y="3060"/>
                      <a:pt x="11731" y="3279"/>
                      <a:pt x="12610" y="3625"/>
                    </a:cubicBezTo>
                    <a:cubicBezTo>
                      <a:pt x="13271" y="3861"/>
                      <a:pt x="13974" y="4028"/>
                      <a:pt x="14681" y="4028"/>
                    </a:cubicBezTo>
                    <a:cubicBezTo>
                      <a:pt x="14758" y="4028"/>
                      <a:pt x="14835" y="4026"/>
                      <a:pt x="14912" y="4022"/>
                    </a:cubicBezTo>
                    <a:cubicBezTo>
                      <a:pt x="15791" y="4022"/>
                      <a:pt x="16618" y="3980"/>
                      <a:pt x="17445" y="3886"/>
                    </a:cubicBezTo>
                    <a:cubicBezTo>
                      <a:pt x="18187" y="3844"/>
                      <a:pt x="18930" y="3761"/>
                      <a:pt x="19621" y="3583"/>
                    </a:cubicBezTo>
                    <a:cubicBezTo>
                      <a:pt x="20438" y="3419"/>
                      <a:pt x="21227" y="3331"/>
                      <a:pt x="22025" y="3331"/>
                    </a:cubicBezTo>
                    <a:cubicBezTo>
                      <a:pt x="22300" y="3331"/>
                      <a:pt x="22576" y="3342"/>
                      <a:pt x="22855" y="3363"/>
                    </a:cubicBezTo>
                    <a:lnTo>
                      <a:pt x="23462" y="3363"/>
                    </a:lnTo>
                    <a:lnTo>
                      <a:pt x="23462" y="3321"/>
                    </a:lnTo>
                    <a:cubicBezTo>
                      <a:pt x="23336" y="3321"/>
                      <a:pt x="23158" y="3279"/>
                      <a:pt x="22980" y="3279"/>
                    </a:cubicBezTo>
                    <a:cubicBezTo>
                      <a:pt x="22499" y="3198"/>
                      <a:pt x="22022" y="3147"/>
                      <a:pt x="21544" y="3147"/>
                    </a:cubicBezTo>
                    <a:cubicBezTo>
                      <a:pt x="21284" y="3147"/>
                      <a:pt x="21024" y="3162"/>
                      <a:pt x="20762" y="3196"/>
                    </a:cubicBezTo>
                    <a:cubicBezTo>
                      <a:pt x="19959" y="3292"/>
                      <a:pt x="19156" y="3394"/>
                      <a:pt x="18354" y="3394"/>
                    </a:cubicBezTo>
                    <a:cubicBezTo>
                      <a:pt x="18110" y="3394"/>
                      <a:pt x="17866" y="3385"/>
                      <a:pt x="17622" y="3363"/>
                    </a:cubicBezTo>
                    <a:cubicBezTo>
                      <a:pt x="17183" y="3363"/>
                      <a:pt x="16743" y="3321"/>
                      <a:pt x="16314" y="3279"/>
                    </a:cubicBezTo>
                    <a:cubicBezTo>
                      <a:pt x="15226" y="3237"/>
                      <a:pt x="14127" y="3060"/>
                      <a:pt x="13133" y="2578"/>
                    </a:cubicBezTo>
                    <a:cubicBezTo>
                      <a:pt x="12348" y="2191"/>
                      <a:pt x="11511" y="1929"/>
                      <a:pt x="10601" y="1888"/>
                    </a:cubicBezTo>
                    <a:cubicBezTo>
                      <a:pt x="10517" y="1888"/>
                      <a:pt x="10381" y="1888"/>
                      <a:pt x="10297" y="1752"/>
                    </a:cubicBezTo>
                    <a:cubicBezTo>
                      <a:pt x="10423" y="1710"/>
                      <a:pt x="10517" y="1668"/>
                      <a:pt x="10601" y="1668"/>
                    </a:cubicBezTo>
                    <a:cubicBezTo>
                      <a:pt x="11208" y="1584"/>
                      <a:pt x="11867" y="1490"/>
                      <a:pt x="12474" y="1448"/>
                    </a:cubicBezTo>
                    <a:cubicBezTo>
                      <a:pt x="12777" y="1448"/>
                      <a:pt x="13081" y="1448"/>
                      <a:pt x="13395" y="1532"/>
                    </a:cubicBezTo>
                    <a:cubicBezTo>
                      <a:pt x="15006" y="1888"/>
                      <a:pt x="16660" y="2013"/>
                      <a:pt x="18313" y="2055"/>
                    </a:cubicBezTo>
                    <a:cubicBezTo>
                      <a:pt x="19014" y="2055"/>
                      <a:pt x="19715" y="2107"/>
                      <a:pt x="20364" y="2107"/>
                    </a:cubicBezTo>
                    <a:cubicBezTo>
                      <a:pt x="20762" y="2107"/>
                      <a:pt x="21107" y="2149"/>
                      <a:pt x="21452" y="2149"/>
                    </a:cubicBezTo>
                    <a:cubicBezTo>
                      <a:pt x="21630" y="2149"/>
                      <a:pt x="21808" y="2149"/>
                      <a:pt x="21934" y="2013"/>
                    </a:cubicBezTo>
                    <a:cubicBezTo>
                      <a:pt x="21714" y="1793"/>
                      <a:pt x="21410" y="1752"/>
                      <a:pt x="21107" y="1710"/>
                    </a:cubicBezTo>
                    <a:cubicBezTo>
                      <a:pt x="20720" y="1626"/>
                      <a:pt x="20280" y="1626"/>
                      <a:pt x="19841" y="1532"/>
                    </a:cubicBezTo>
                    <a:cubicBezTo>
                      <a:pt x="19056" y="1406"/>
                      <a:pt x="18229" y="1322"/>
                      <a:pt x="17403" y="1145"/>
                    </a:cubicBezTo>
                    <a:cubicBezTo>
                      <a:pt x="16356" y="925"/>
                      <a:pt x="15310" y="621"/>
                      <a:pt x="14263" y="360"/>
                    </a:cubicBezTo>
                    <a:cubicBezTo>
                      <a:pt x="13446" y="150"/>
                      <a:pt x="12654" y="0"/>
                      <a:pt x="1183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7" name="Google Shape;77;p14"/>
              <p:cNvSpPr/>
              <p:nvPr/>
            </p:nvSpPr>
            <p:spPr>
              <a:xfrm>
                <a:off x="3157803" y="3345601"/>
                <a:ext cx="13558" cy="21"/>
              </a:xfrm>
              <a:custGeom>
                <a:avLst/>
                <a:gdLst/>
                <a:ahLst/>
                <a:cxnLst/>
                <a:rect l="l" t="t" r="r" b="b"/>
                <a:pathLst>
                  <a:path w="649" h="1" extrusionOk="0">
                    <a:moveTo>
                      <a:pt x="0" y="0"/>
                    </a:moveTo>
                    <a:lnTo>
                      <a:pt x="0" y="0"/>
                    </a:lnTo>
                    <a:lnTo>
                      <a:pt x="649" y="0"/>
                    </a:lnTo>
                    <a:lnTo>
                      <a:pt x="0"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8" name="Google Shape;78;p14"/>
              <p:cNvSpPr/>
              <p:nvPr/>
            </p:nvSpPr>
            <p:spPr>
              <a:xfrm>
                <a:off x="2597525" y="3390346"/>
                <a:ext cx="626763" cy="75496"/>
              </a:xfrm>
              <a:custGeom>
                <a:avLst/>
                <a:gdLst/>
                <a:ahLst/>
                <a:cxnLst/>
                <a:rect l="l" t="t" r="r" b="b"/>
                <a:pathLst>
                  <a:path w="30003" h="3614" extrusionOk="0">
                    <a:moveTo>
                      <a:pt x="8232" y="1"/>
                    </a:moveTo>
                    <a:cubicBezTo>
                      <a:pt x="7647" y="1"/>
                      <a:pt x="7057" y="45"/>
                      <a:pt x="6457" y="129"/>
                    </a:cubicBezTo>
                    <a:cubicBezTo>
                      <a:pt x="5714" y="265"/>
                      <a:pt x="5066" y="527"/>
                      <a:pt x="4406" y="914"/>
                    </a:cubicBezTo>
                    <a:cubicBezTo>
                      <a:pt x="3318" y="1479"/>
                      <a:pt x="2230" y="1877"/>
                      <a:pt x="964" y="1919"/>
                    </a:cubicBezTo>
                    <a:cubicBezTo>
                      <a:pt x="702" y="1919"/>
                      <a:pt x="440" y="2002"/>
                      <a:pt x="179" y="2044"/>
                    </a:cubicBezTo>
                    <a:cubicBezTo>
                      <a:pt x="137" y="2044"/>
                      <a:pt x="53" y="2180"/>
                      <a:pt x="1" y="2222"/>
                    </a:cubicBezTo>
                    <a:cubicBezTo>
                      <a:pt x="95" y="2306"/>
                      <a:pt x="137" y="2400"/>
                      <a:pt x="221" y="2400"/>
                    </a:cubicBezTo>
                    <a:cubicBezTo>
                      <a:pt x="786" y="2484"/>
                      <a:pt x="1403" y="2620"/>
                      <a:pt x="1968" y="2662"/>
                    </a:cubicBezTo>
                    <a:cubicBezTo>
                      <a:pt x="2091" y="2671"/>
                      <a:pt x="2214" y="2675"/>
                      <a:pt x="2335" y="2675"/>
                    </a:cubicBezTo>
                    <a:cubicBezTo>
                      <a:pt x="3293" y="2675"/>
                      <a:pt x="4221" y="2397"/>
                      <a:pt x="5149" y="2044"/>
                    </a:cubicBezTo>
                    <a:cubicBezTo>
                      <a:pt x="5547" y="1919"/>
                      <a:pt x="5976" y="1783"/>
                      <a:pt x="6416" y="1699"/>
                    </a:cubicBezTo>
                    <a:cubicBezTo>
                      <a:pt x="6882" y="1641"/>
                      <a:pt x="7357" y="1609"/>
                      <a:pt x="7833" y="1609"/>
                    </a:cubicBezTo>
                    <a:cubicBezTo>
                      <a:pt x="8382" y="1609"/>
                      <a:pt x="8933" y="1651"/>
                      <a:pt x="9471" y="1741"/>
                    </a:cubicBezTo>
                    <a:cubicBezTo>
                      <a:pt x="10779" y="1960"/>
                      <a:pt x="12087" y="2264"/>
                      <a:pt x="13395" y="2484"/>
                    </a:cubicBezTo>
                    <a:cubicBezTo>
                      <a:pt x="14525" y="2703"/>
                      <a:pt x="15656" y="2881"/>
                      <a:pt x="16796" y="3007"/>
                    </a:cubicBezTo>
                    <a:cubicBezTo>
                      <a:pt x="18146" y="3185"/>
                      <a:pt x="19538" y="3268"/>
                      <a:pt x="20930" y="3352"/>
                    </a:cubicBezTo>
                    <a:cubicBezTo>
                      <a:pt x="22154" y="3446"/>
                      <a:pt x="23378" y="3488"/>
                      <a:pt x="24592" y="3572"/>
                    </a:cubicBezTo>
                    <a:lnTo>
                      <a:pt x="25639" y="3572"/>
                    </a:lnTo>
                    <a:cubicBezTo>
                      <a:pt x="26779" y="3614"/>
                      <a:pt x="27909" y="3614"/>
                      <a:pt x="29040" y="3614"/>
                    </a:cubicBezTo>
                    <a:cubicBezTo>
                      <a:pt x="29353" y="3614"/>
                      <a:pt x="29699" y="3572"/>
                      <a:pt x="29960" y="3404"/>
                    </a:cubicBezTo>
                    <a:cubicBezTo>
                      <a:pt x="29960" y="3404"/>
                      <a:pt x="29960" y="3352"/>
                      <a:pt x="30002" y="3310"/>
                    </a:cubicBezTo>
                    <a:cubicBezTo>
                      <a:pt x="29479" y="3268"/>
                      <a:pt x="28998" y="3185"/>
                      <a:pt x="28474" y="3143"/>
                    </a:cubicBezTo>
                    <a:cubicBezTo>
                      <a:pt x="27261" y="3091"/>
                      <a:pt x="25994" y="3049"/>
                      <a:pt x="24770" y="2965"/>
                    </a:cubicBezTo>
                    <a:cubicBezTo>
                      <a:pt x="24331" y="2965"/>
                      <a:pt x="23860" y="2923"/>
                      <a:pt x="23420" y="2881"/>
                    </a:cubicBezTo>
                    <a:cubicBezTo>
                      <a:pt x="22593" y="2745"/>
                      <a:pt x="21714" y="2620"/>
                      <a:pt x="20888" y="2484"/>
                    </a:cubicBezTo>
                    <a:cubicBezTo>
                      <a:pt x="18366" y="2138"/>
                      <a:pt x="15917" y="1657"/>
                      <a:pt x="13479" y="956"/>
                    </a:cubicBezTo>
                    <a:cubicBezTo>
                      <a:pt x="12391" y="652"/>
                      <a:pt x="11302" y="391"/>
                      <a:pt x="10162" y="171"/>
                    </a:cubicBezTo>
                    <a:cubicBezTo>
                      <a:pt x="9523" y="55"/>
                      <a:pt x="8881" y="1"/>
                      <a:pt x="823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79" name="Google Shape;79;p14"/>
              <p:cNvSpPr/>
              <p:nvPr/>
            </p:nvSpPr>
            <p:spPr>
              <a:xfrm>
                <a:off x="2467468" y="2678891"/>
                <a:ext cx="773222" cy="82202"/>
              </a:xfrm>
              <a:custGeom>
                <a:avLst/>
                <a:gdLst/>
                <a:ahLst/>
                <a:cxnLst/>
                <a:rect l="l" t="t" r="r" b="b"/>
                <a:pathLst>
                  <a:path w="37014" h="3935" extrusionOk="0">
                    <a:moveTo>
                      <a:pt x="210" y="0"/>
                    </a:moveTo>
                    <a:cubicBezTo>
                      <a:pt x="126" y="52"/>
                      <a:pt x="43" y="94"/>
                      <a:pt x="1" y="220"/>
                    </a:cubicBezTo>
                    <a:cubicBezTo>
                      <a:pt x="210" y="398"/>
                      <a:pt x="304" y="398"/>
                      <a:pt x="649" y="440"/>
                    </a:cubicBezTo>
                    <a:cubicBezTo>
                      <a:pt x="1957" y="481"/>
                      <a:pt x="3224" y="659"/>
                      <a:pt x="4490" y="963"/>
                    </a:cubicBezTo>
                    <a:cubicBezTo>
                      <a:pt x="5756" y="1308"/>
                      <a:pt x="7064" y="1664"/>
                      <a:pt x="8320" y="2009"/>
                    </a:cubicBezTo>
                    <a:cubicBezTo>
                      <a:pt x="9328" y="2249"/>
                      <a:pt x="10326" y="2454"/>
                      <a:pt x="11357" y="2454"/>
                    </a:cubicBezTo>
                    <a:cubicBezTo>
                      <a:pt x="11450" y="2454"/>
                      <a:pt x="11543" y="2452"/>
                      <a:pt x="11637" y="2449"/>
                    </a:cubicBezTo>
                    <a:cubicBezTo>
                      <a:pt x="11721" y="2449"/>
                      <a:pt x="11815" y="2491"/>
                      <a:pt x="11899" y="2491"/>
                    </a:cubicBezTo>
                    <a:cubicBezTo>
                      <a:pt x="13123" y="2836"/>
                      <a:pt x="14337" y="3139"/>
                      <a:pt x="15519" y="3453"/>
                    </a:cubicBezTo>
                    <a:cubicBezTo>
                      <a:pt x="16220" y="3621"/>
                      <a:pt x="16869" y="3799"/>
                      <a:pt x="17570" y="3841"/>
                    </a:cubicBezTo>
                    <a:cubicBezTo>
                      <a:pt x="18154" y="3905"/>
                      <a:pt x="18739" y="3935"/>
                      <a:pt x="19323" y="3935"/>
                    </a:cubicBezTo>
                    <a:cubicBezTo>
                      <a:pt x="20739" y="3935"/>
                      <a:pt x="22153" y="3757"/>
                      <a:pt x="23545" y="3453"/>
                    </a:cubicBezTo>
                    <a:cubicBezTo>
                      <a:pt x="24676" y="3234"/>
                      <a:pt x="25848" y="2972"/>
                      <a:pt x="27030" y="2930"/>
                    </a:cubicBezTo>
                    <a:cubicBezTo>
                      <a:pt x="28035" y="2836"/>
                      <a:pt x="28987" y="2794"/>
                      <a:pt x="29991" y="2752"/>
                    </a:cubicBezTo>
                    <a:cubicBezTo>
                      <a:pt x="31559" y="2677"/>
                      <a:pt x="33127" y="2526"/>
                      <a:pt x="34688" y="2526"/>
                    </a:cubicBezTo>
                    <a:cubicBezTo>
                      <a:pt x="34866" y="2526"/>
                      <a:pt x="35045" y="2528"/>
                      <a:pt x="35224" y="2533"/>
                    </a:cubicBezTo>
                    <a:cubicBezTo>
                      <a:pt x="35841" y="2574"/>
                      <a:pt x="36448" y="2574"/>
                      <a:pt x="37013" y="2574"/>
                    </a:cubicBezTo>
                    <a:lnTo>
                      <a:pt x="37013" y="2229"/>
                    </a:lnTo>
                    <a:lnTo>
                      <a:pt x="36887" y="2229"/>
                    </a:lnTo>
                    <a:cubicBezTo>
                      <a:pt x="35542" y="2081"/>
                      <a:pt x="34174" y="1999"/>
                      <a:pt x="32827" y="1999"/>
                    </a:cubicBezTo>
                    <a:cubicBezTo>
                      <a:pt x="32551" y="1999"/>
                      <a:pt x="32275" y="2002"/>
                      <a:pt x="32001" y="2009"/>
                    </a:cubicBezTo>
                    <a:cubicBezTo>
                      <a:pt x="31300" y="2009"/>
                      <a:pt x="30609" y="2051"/>
                      <a:pt x="29908" y="2051"/>
                    </a:cubicBezTo>
                    <a:cubicBezTo>
                      <a:pt x="28558" y="2009"/>
                      <a:pt x="27250" y="1967"/>
                      <a:pt x="25942" y="1926"/>
                    </a:cubicBezTo>
                    <a:cubicBezTo>
                      <a:pt x="23545" y="1926"/>
                      <a:pt x="21139" y="2145"/>
                      <a:pt x="18700" y="2271"/>
                    </a:cubicBezTo>
                    <a:cubicBezTo>
                      <a:pt x="18348" y="2286"/>
                      <a:pt x="17997" y="2296"/>
                      <a:pt x="17649" y="2296"/>
                    </a:cubicBezTo>
                    <a:cubicBezTo>
                      <a:pt x="17045" y="2296"/>
                      <a:pt x="16448" y="2267"/>
                      <a:pt x="15865" y="2187"/>
                    </a:cubicBezTo>
                    <a:cubicBezTo>
                      <a:pt x="15519" y="2145"/>
                      <a:pt x="15216" y="2093"/>
                      <a:pt x="14912" y="2051"/>
                    </a:cubicBezTo>
                    <a:cubicBezTo>
                      <a:pt x="14860" y="2051"/>
                      <a:pt x="14860" y="2009"/>
                      <a:pt x="14860" y="2009"/>
                    </a:cubicBezTo>
                    <a:cubicBezTo>
                      <a:pt x="14954" y="1967"/>
                      <a:pt x="15038" y="1926"/>
                      <a:pt x="15080" y="1926"/>
                    </a:cubicBezTo>
                    <a:cubicBezTo>
                      <a:pt x="15865" y="1748"/>
                      <a:pt x="16649" y="1570"/>
                      <a:pt x="17434" y="1444"/>
                    </a:cubicBezTo>
                    <a:cubicBezTo>
                      <a:pt x="18878" y="1183"/>
                      <a:pt x="20354" y="921"/>
                      <a:pt x="21798" y="743"/>
                    </a:cubicBezTo>
                    <a:cubicBezTo>
                      <a:pt x="23493" y="576"/>
                      <a:pt x="25157" y="356"/>
                      <a:pt x="26852" y="262"/>
                    </a:cubicBezTo>
                    <a:cubicBezTo>
                      <a:pt x="27407" y="248"/>
                      <a:pt x="27965" y="243"/>
                      <a:pt x="28526" y="243"/>
                    </a:cubicBezTo>
                    <a:cubicBezTo>
                      <a:pt x="29647" y="243"/>
                      <a:pt x="30780" y="262"/>
                      <a:pt x="31917" y="262"/>
                    </a:cubicBezTo>
                    <a:cubicBezTo>
                      <a:pt x="32084" y="262"/>
                      <a:pt x="32304" y="314"/>
                      <a:pt x="32482" y="314"/>
                    </a:cubicBezTo>
                    <a:cubicBezTo>
                      <a:pt x="33131" y="356"/>
                      <a:pt x="33832" y="440"/>
                      <a:pt x="34481" y="481"/>
                    </a:cubicBezTo>
                    <a:cubicBezTo>
                      <a:pt x="34742" y="481"/>
                      <a:pt x="35004" y="440"/>
                      <a:pt x="35266" y="440"/>
                    </a:cubicBezTo>
                    <a:cubicBezTo>
                      <a:pt x="34742" y="356"/>
                      <a:pt x="34271" y="314"/>
                      <a:pt x="33748" y="262"/>
                    </a:cubicBezTo>
                    <a:cubicBezTo>
                      <a:pt x="33047" y="178"/>
                      <a:pt x="32346" y="136"/>
                      <a:pt x="31655" y="94"/>
                    </a:cubicBezTo>
                    <a:cubicBezTo>
                      <a:pt x="31237" y="73"/>
                      <a:pt x="30831" y="73"/>
                      <a:pt x="30432" y="73"/>
                    </a:cubicBezTo>
                    <a:cubicBezTo>
                      <a:pt x="30033" y="73"/>
                      <a:pt x="29641" y="73"/>
                      <a:pt x="29249" y="52"/>
                    </a:cubicBezTo>
                    <a:cubicBezTo>
                      <a:pt x="28819" y="52"/>
                      <a:pt x="28422" y="52"/>
                      <a:pt x="27993" y="0"/>
                    </a:cubicBezTo>
                    <a:lnTo>
                      <a:pt x="16649" y="0"/>
                    </a:lnTo>
                    <a:cubicBezTo>
                      <a:pt x="16566" y="0"/>
                      <a:pt x="16524" y="0"/>
                      <a:pt x="16430" y="52"/>
                    </a:cubicBezTo>
                    <a:cubicBezTo>
                      <a:pt x="14693" y="481"/>
                      <a:pt x="12903" y="837"/>
                      <a:pt x="11114" y="921"/>
                    </a:cubicBezTo>
                    <a:cubicBezTo>
                      <a:pt x="10690" y="951"/>
                      <a:pt x="10266" y="971"/>
                      <a:pt x="9840" y="971"/>
                    </a:cubicBezTo>
                    <a:cubicBezTo>
                      <a:pt x="9089" y="971"/>
                      <a:pt x="8336" y="910"/>
                      <a:pt x="7587" y="743"/>
                    </a:cubicBezTo>
                    <a:cubicBezTo>
                      <a:pt x="6802" y="576"/>
                      <a:pt x="6060" y="398"/>
                      <a:pt x="5275" y="262"/>
                    </a:cubicBezTo>
                    <a:cubicBezTo>
                      <a:pt x="4574" y="136"/>
                      <a:pt x="3925" y="52"/>
                      <a:pt x="322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0" name="Google Shape;80;p14"/>
              <p:cNvSpPr/>
              <p:nvPr/>
            </p:nvSpPr>
            <p:spPr>
              <a:xfrm>
                <a:off x="2729777" y="3750356"/>
                <a:ext cx="510907" cy="96282"/>
              </a:xfrm>
              <a:custGeom>
                <a:avLst/>
                <a:gdLst/>
                <a:ahLst/>
                <a:cxnLst/>
                <a:rect l="l" t="t" r="r" b="b"/>
                <a:pathLst>
                  <a:path w="24457" h="4609" extrusionOk="0">
                    <a:moveTo>
                      <a:pt x="3257" y="0"/>
                    </a:moveTo>
                    <a:cubicBezTo>
                      <a:pt x="2986" y="0"/>
                      <a:pt x="2713" y="12"/>
                      <a:pt x="2439" y="36"/>
                    </a:cubicBezTo>
                    <a:cubicBezTo>
                      <a:pt x="1958" y="78"/>
                      <a:pt x="1476" y="119"/>
                      <a:pt x="995" y="203"/>
                    </a:cubicBezTo>
                    <a:cubicBezTo>
                      <a:pt x="828" y="203"/>
                      <a:pt x="608" y="203"/>
                      <a:pt x="430" y="245"/>
                    </a:cubicBezTo>
                    <a:cubicBezTo>
                      <a:pt x="262" y="297"/>
                      <a:pt x="85" y="339"/>
                      <a:pt x="43" y="507"/>
                    </a:cubicBezTo>
                    <a:cubicBezTo>
                      <a:pt x="1" y="685"/>
                      <a:pt x="85" y="862"/>
                      <a:pt x="304" y="946"/>
                    </a:cubicBezTo>
                    <a:cubicBezTo>
                      <a:pt x="524" y="1030"/>
                      <a:pt x="692" y="1124"/>
                      <a:pt x="911" y="1166"/>
                    </a:cubicBezTo>
                    <a:cubicBezTo>
                      <a:pt x="1257" y="1208"/>
                      <a:pt x="1654" y="1250"/>
                      <a:pt x="2041" y="1250"/>
                    </a:cubicBezTo>
                    <a:cubicBezTo>
                      <a:pt x="3444" y="1291"/>
                      <a:pt x="4835" y="1469"/>
                      <a:pt x="6185" y="1909"/>
                    </a:cubicBezTo>
                    <a:cubicBezTo>
                      <a:pt x="7148" y="2212"/>
                      <a:pt x="8153" y="2516"/>
                      <a:pt x="9157" y="2819"/>
                    </a:cubicBezTo>
                    <a:cubicBezTo>
                      <a:pt x="10204" y="3175"/>
                      <a:pt x="11292" y="3437"/>
                      <a:pt x="12422" y="3479"/>
                    </a:cubicBezTo>
                    <a:cubicBezTo>
                      <a:pt x="13385" y="3520"/>
                      <a:pt x="14295" y="3562"/>
                      <a:pt x="15258" y="3562"/>
                    </a:cubicBezTo>
                    <a:cubicBezTo>
                      <a:pt x="15373" y="3568"/>
                      <a:pt x="15488" y="3570"/>
                      <a:pt x="15604" y="3570"/>
                    </a:cubicBezTo>
                    <a:cubicBezTo>
                      <a:pt x="16401" y="3570"/>
                      <a:pt x="17204" y="3445"/>
                      <a:pt x="18000" y="3217"/>
                    </a:cubicBezTo>
                    <a:cubicBezTo>
                      <a:pt x="18275" y="3140"/>
                      <a:pt x="18546" y="3100"/>
                      <a:pt x="18811" y="3100"/>
                    </a:cubicBezTo>
                    <a:cubicBezTo>
                      <a:pt x="19301" y="3100"/>
                      <a:pt x="19774" y="3235"/>
                      <a:pt x="20228" y="3520"/>
                    </a:cubicBezTo>
                    <a:cubicBezTo>
                      <a:pt x="20710" y="3824"/>
                      <a:pt x="21191" y="4044"/>
                      <a:pt x="21714" y="4263"/>
                    </a:cubicBezTo>
                    <a:cubicBezTo>
                      <a:pt x="22018" y="4389"/>
                      <a:pt x="22321" y="4483"/>
                      <a:pt x="22625" y="4609"/>
                    </a:cubicBezTo>
                    <a:lnTo>
                      <a:pt x="24456" y="4609"/>
                    </a:lnTo>
                    <a:lnTo>
                      <a:pt x="24456" y="3646"/>
                    </a:lnTo>
                    <a:cubicBezTo>
                      <a:pt x="23064" y="3259"/>
                      <a:pt x="21714" y="2819"/>
                      <a:pt x="20354" y="2338"/>
                    </a:cubicBezTo>
                    <a:cubicBezTo>
                      <a:pt x="20270" y="2296"/>
                      <a:pt x="20187" y="2254"/>
                      <a:pt x="20145" y="2212"/>
                    </a:cubicBezTo>
                    <a:lnTo>
                      <a:pt x="20145" y="2129"/>
                    </a:lnTo>
                    <a:cubicBezTo>
                      <a:pt x="20312" y="2076"/>
                      <a:pt x="20448" y="1951"/>
                      <a:pt x="20616" y="1951"/>
                    </a:cubicBezTo>
                    <a:cubicBezTo>
                      <a:pt x="20956" y="1921"/>
                      <a:pt x="21296" y="1892"/>
                      <a:pt x="21637" y="1892"/>
                    </a:cubicBezTo>
                    <a:cubicBezTo>
                      <a:pt x="21778" y="1892"/>
                      <a:pt x="21919" y="1897"/>
                      <a:pt x="22060" y="1909"/>
                    </a:cubicBezTo>
                    <a:cubicBezTo>
                      <a:pt x="22845" y="1993"/>
                      <a:pt x="23671" y="2129"/>
                      <a:pt x="24456" y="2296"/>
                    </a:cubicBezTo>
                    <a:lnTo>
                      <a:pt x="24456" y="339"/>
                    </a:lnTo>
                    <a:cubicBezTo>
                      <a:pt x="23849" y="209"/>
                      <a:pt x="23242" y="129"/>
                      <a:pt x="22614" y="129"/>
                    </a:cubicBezTo>
                    <a:cubicBezTo>
                      <a:pt x="22387" y="129"/>
                      <a:pt x="22157" y="139"/>
                      <a:pt x="21924" y="161"/>
                    </a:cubicBezTo>
                    <a:cubicBezTo>
                      <a:pt x="20835" y="297"/>
                      <a:pt x="19789" y="601"/>
                      <a:pt x="19004" y="1427"/>
                    </a:cubicBezTo>
                    <a:cubicBezTo>
                      <a:pt x="18743" y="1731"/>
                      <a:pt x="18397" y="1909"/>
                      <a:pt x="18000" y="2076"/>
                    </a:cubicBezTo>
                    <a:cubicBezTo>
                      <a:pt x="17173" y="2390"/>
                      <a:pt x="16346" y="2599"/>
                      <a:pt x="15478" y="2599"/>
                    </a:cubicBezTo>
                    <a:cubicBezTo>
                      <a:pt x="14651" y="2558"/>
                      <a:pt x="13814" y="2558"/>
                      <a:pt x="12987" y="2516"/>
                    </a:cubicBezTo>
                    <a:cubicBezTo>
                      <a:pt x="11857" y="2432"/>
                      <a:pt x="10811" y="2170"/>
                      <a:pt x="9764" y="1731"/>
                    </a:cubicBezTo>
                    <a:cubicBezTo>
                      <a:pt x="8843" y="1386"/>
                      <a:pt x="7933" y="1030"/>
                      <a:pt x="6970" y="726"/>
                    </a:cubicBezTo>
                    <a:cubicBezTo>
                      <a:pt x="5787" y="260"/>
                      <a:pt x="4540" y="0"/>
                      <a:pt x="325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1" name="Google Shape;81;p14"/>
              <p:cNvSpPr/>
              <p:nvPr/>
            </p:nvSpPr>
            <p:spPr>
              <a:xfrm>
                <a:off x="2699612" y="3448565"/>
                <a:ext cx="445542" cy="64007"/>
              </a:xfrm>
              <a:custGeom>
                <a:avLst/>
                <a:gdLst/>
                <a:ahLst/>
                <a:cxnLst/>
                <a:rect l="l" t="t" r="r" b="b"/>
                <a:pathLst>
                  <a:path w="21328" h="3064" extrusionOk="0">
                    <a:moveTo>
                      <a:pt x="3001" y="1"/>
                    </a:moveTo>
                    <a:cubicBezTo>
                      <a:pt x="2242" y="1"/>
                      <a:pt x="1494" y="154"/>
                      <a:pt x="786" y="440"/>
                    </a:cubicBezTo>
                    <a:cubicBezTo>
                      <a:pt x="566" y="523"/>
                      <a:pt x="346" y="659"/>
                      <a:pt x="179" y="827"/>
                    </a:cubicBezTo>
                    <a:cubicBezTo>
                      <a:pt x="1" y="963"/>
                      <a:pt x="43" y="1183"/>
                      <a:pt x="221" y="1266"/>
                    </a:cubicBezTo>
                    <a:cubicBezTo>
                      <a:pt x="346" y="1308"/>
                      <a:pt x="482" y="1350"/>
                      <a:pt x="608" y="1350"/>
                    </a:cubicBezTo>
                    <a:cubicBezTo>
                      <a:pt x="964" y="1350"/>
                      <a:pt x="1309" y="1350"/>
                      <a:pt x="1654" y="1402"/>
                    </a:cubicBezTo>
                    <a:cubicBezTo>
                      <a:pt x="2136" y="1402"/>
                      <a:pt x="2617" y="1402"/>
                      <a:pt x="3098" y="1528"/>
                    </a:cubicBezTo>
                    <a:cubicBezTo>
                      <a:pt x="4009" y="1748"/>
                      <a:pt x="4930" y="2093"/>
                      <a:pt x="5840" y="2355"/>
                    </a:cubicBezTo>
                    <a:cubicBezTo>
                      <a:pt x="6363" y="2491"/>
                      <a:pt x="6844" y="2710"/>
                      <a:pt x="7326" y="2794"/>
                    </a:cubicBezTo>
                    <a:cubicBezTo>
                      <a:pt x="8272" y="2949"/>
                      <a:pt x="9218" y="3064"/>
                      <a:pt x="10198" y="3064"/>
                    </a:cubicBezTo>
                    <a:cubicBezTo>
                      <a:pt x="10345" y="3064"/>
                      <a:pt x="10494" y="3061"/>
                      <a:pt x="10643" y="3056"/>
                    </a:cubicBezTo>
                    <a:cubicBezTo>
                      <a:pt x="12035" y="2920"/>
                      <a:pt x="13427" y="2794"/>
                      <a:pt x="14829" y="2616"/>
                    </a:cubicBezTo>
                    <a:cubicBezTo>
                      <a:pt x="15434" y="2555"/>
                      <a:pt x="16039" y="2516"/>
                      <a:pt x="16644" y="2516"/>
                    </a:cubicBezTo>
                    <a:cubicBezTo>
                      <a:pt x="16866" y="2516"/>
                      <a:pt x="17087" y="2521"/>
                      <a:pt x="17309" y="2532"/>
                    </a:cubicBezTo>
                    <a:cubicBezTo>
                      <a:pt x="17811" y="2574"/>
                      <a:pt x="18303" y="2595"/>
                      <a:pt x="18795" y="2595"/>
                    </a:cubicBezTo>
                    <a:cubicBezTo>
                      <a:pt x="19287" y="2595"/>
                      <a:pt x="19778" y="2574"/>
                      <a:pt x="20281" y="2532"/>
                    </a:cubicBezTo>
                    <a:cubicBezTo>
                      <a:pt x="20626" y="2491"/>
                      <a:pt x="20971" y="2449"/>
                      <a:pt x="21327" y="2271"/>
                    </a:cubicBezTo>
                    <a:lnTo>
                      <a:pt x="21149" y="2271"/>
                    </a:lnTo>
                    <a:cubicBezTo>
                      <a:pt x="19799" y="2229"/>
                      <a:pt x="18491" y="2187"/>
                      <a:pt x="17183" y="2187"/>
                    </a:cubicBezTo>
                    <a:cubicBezTo>
                      <a:pt x="16398" y="2135"/>
                      <a:pt x="15614" y="2135"/>
                      <a:pt x="14829" y="2135"/>
                    </a:cubicBezTo>
                    <a:cubicBezTo>
                      <a:pt x="13688" y="2135"/>
                      <a:pt x="12600" y="2187"/>
                      <a:pt x="11512" y="2187"/>
                    </a:cubicBezTo>
                    <a:cubicBezTo>
                      <a:pt x="10810" y="2187"/>
                      <a:pt x="10162" y="2093"/>
                      <a:pt x="9502" y="1926"/>
                    </a:cubicBezTo>
                    <a:cubicBezTo>
                      <a:pt x="8979" y="1706"/>
                      <a:pt x="8414" y="1570"/>
                      <a:pt x="7891" y="1402"/>
                    </a:cubicBezTo>
                    <a:cubicBezTo>
                      <a:pt x="7504" y="1266"/>
                      <a:pt x="7148" y="1183"/>
                      <a:pt x="6803" y="1005"/>
                    </a:cubicBezTo>
                    <a:cubicBezTo>
                      <a:pt x="5976" y="565"/>
                      <a:pt x="5107" y="356"/>
                      <a:pt x="4228" y="136"/>
                    </a:cubicBezTo>
                    <a:cubicBezTo>
                      <a:pt x="3819" y="45"/>
                      <a:pt x="3408" y="1"/>
                      <a:pt x="300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2" name="Google Shape;82;p14"/>
              <p:cNvSpPr/>
              <p:nvPr/>
            </p:nvSpPr>
            <p:spPr>
              <a:xfrm>
                <a:off x="2229641" y="3241634"/>
                <a:ext cx="404430" cy="76833"/>
              </a:xfrm>
              <a:custGeom>
                <a:avLst/>
                <a:gdLst/>
                <a:ahLst/>
                <a:cxnLst/>
                <a:rect l="l" t="t" r="r" b="b"/>
                <a:pathLst>
                  <a:path w="19360" h="3678" extrusionOk="0">
                    <a:moveTo>
                      <a:pt x="5636" y="1"/>
                    </a:moveTo>
                    <a:cubicBezTo>
                      <a:pt x="5575" y="1"/>
                      <a:pt x="5514" y="3"/>
                      <a:pt x="5452" y="7"/>
                    </a:cubicBezTo>
                    <a:cubicBezTo>
                      <a:pt x="4270" y="101"/>
                      <a:pt x="3140" y="446"/>
                      <a:pt x="2010" y="844"/>
                    </a:cubicBezTo>
                    <a:cubicBezTo>
                      <a:pt x="1848" y="896"/>
                      <a:pt x="1670" y="931"/>
                      <a:pt x="1496" y="931"/>
                    </a:cubicBezTo>
                    <a:cubicBezTo>
                      <a:pt x="1389" y="931"/>
                      <a:pt x="1283" y="918"/>
                      <a:pt x="1183" y="886"/>
                    </a:cubicBezTo>
                    <a:cubicBezTo>
                      <a:pt x="921" y="792"/>
                      <a:pt x="660" y="666"/>
                      <a:pt x="440" y="582"/>
                    </a:cubicBezTo>
                    <a:cubicBezTo>
                      <a:pt x="262" y="530"/>
                      <a:pt x="136" y="446"/>
                      <a:pt x="0" y="404"/>
                    </a:cubicBezTo>
                    <a:lnTo>
                      <a:pt x="0" y="1535"/>
                    </a:lnTo>
                    <a:cubicBezTo>
                      <a:pt x="42" y="1576"/>
                      <a:pt x="84" y="1576"/>
                      <a:pt x="136" y="1629"/>
                    </a:cubicBezTo>
                    <a:cubicBezTo>
                      <a:pt x="398" y="1754"/>
                      <a:pt x="660" y="1890"/>
                      <a:pt x="963" y="1974"/>
                    </a:cubicBezTo>
                    <a:cubicBezTo>
                      <a:pt x="1129" y="2010"/>
                      <a:pt x="1312" y="2038"/>
                      <a:pt x="1498" y="2038"/>
                    </a:cubicBezTo>
                    <a:cubicBezTo>
                      <a:pt x="1747" y="2038"/>
                      <a:pt x="2002" y="1988"/>
                      <a:pt x="2229" y="1838"/>
                    </a:cubicBezTo>
                    <a:cubicBezTo>
                      <a:pt x="2962" y="1409"/>
                      <a:pt x="3799" y="1189"/>
                      <a:pt x="4626" y="1011"/>
                    </a:cubicBezTo>
                    <a:cubicBezTo>
                      <a:pt x="4904" y="937"/>
                      <a:pt x="5182" y="894"/>
                      <a:pt x="5455" y="894"/>
                    </a:cubicBezTo>
                    <a:cubicBezTo>
                      <a:pt x="5994" y="894"/>
                      <a:pt x="6515" y="1062"/>
                      <a:pt x="6980" y="1493"/>
                    </a:cubicBezTo>
                    <a:cubicBezTo>
                      <a:pt x="7242" y="1754"/>
                      <a:pt x="7587" y="1838"/>
                      <a:pt x="7932" y="1838"/>
                    </a:cubicBezTo>
                    <a:cubicBezTo>
                      <a:pt x="8246" y="1838"/>
                      <a:pt x="8550" y="1838"/>
                      <a:pt x="8853" y="1890"/>
                    </a:cubicBezTo>
                    <a:cubicBezTo>
                      <a:pt x="9900" y="2016"/>
                      <a:pt x="10862" y="2278"/>
                      <a:pt x="11773" y="2759"/>
                    </a:cubicBezTo>
                    <a:cubicBezTo>
                      <a:pt x="12338" y="3062"/>
                      <a:pt x="12955" y="3282"/>
                      <a:pt x="13562" y="3544"/>
                    </a:cubicBezTo>
                    <a:cubicBezTo>
                      <a:pt x="13803" y="3633"/>
                      <a:pt x="14054" y="3677"/>
                      <a:pt x="14310" y="3677"/>
                    </a:cubicBezTo>
                    <a:cubicBezTo>
                      <a:pt x="14567" y="3677"/>
                      <a:pt x="14828" y="3633"/>
                      <a:pt x="15090" y="3544"/>
                    </a:cubicBezTo>
                    <a:cubicBezTo>
                      <a:pt x="16304" y="3198"/>
                      <a:pt x="17528" y="2843"/>
                      <a:pt x="18794" y="2801"/>
                    </a:cubicBezTo>
                    <a:cubicBezTo>
                      <a:pt x="18920" y="2801"/>
                      <a:pt x="19098" y="2717"/>
                      <a:pt x="19234" y="2623"/>
                    </a:cubicBezTo>
                    <a:cubicBezTo>
                      <a:pt x="19318" y="2539"/>
                      <a:pt x="19359" y="2414"/>
                      <a:pt x="19276" y="2319"/>
                    </a:cubicBezTo>
                    <a:cubicBezTo>
                      <a:pt x="19098" y="2152"/>
                      <a:pt x="18972" y="2016"/>
                      <a:pt x="18753" y="1890"/>
                    </a:cubicBezTo>
                    <a:cubicBezTo>
                      <a:pt x="18397" y="1671"/>
                      <a:pt x="18010" y="1629"/>
                      <a:pt x="17570" y="1576"/>
                    </a:cubicBezTo>
                    <a:cubicBezTo>
                      <a:pt x="17490" y="1572"/>
                      <a:pt x="17411" y="1570"/>
                      <a:pt x="17331" y="1570"/>
                    </a:cubicBezTo>
                    <a:cubicBezTo>
                      <a:pt x="16625" y="1570"/>
                      <a:pt x="15916" y="1725"/>
                      <a:pt x="15174" y="1838"/>
                    </a:cubicBezTo>
                    <a:cubicBezTo>
                      <a:pt x="14958" y="1897"/>
                      <a:pt x="14721" y="1935"/>
                      <a:pt x="14490" y="1935"/>
                    </a:cubicBezTo>
                    <a:cubicBezTo>
                      <a:pt x="14351" y="1935"/>
                      <a:pt x="14215" y="1922"/>
                      <a:pt x="14085" y="1890"/>
                    </a:cubicBezTo>
                    <a:cubicBezTo>
                      <a:pt x="13301" y="1671"/>
                      <a:pt x="12558" y="1493"/>
                      <a:pt x="11773" y="1315"/>
                    </a:cubicBezTo>
                    <a:cubicBezTo>
                      <a:pt x="10766" y="1054"/>
                      <a:pt x="9752" y="824"/>
                      <a:pt x="8743" y="824"/>
                    </a:cubicBezTo>
                    <a:cubicBezTo>
                      <a:pt x="8577" y="824"/>
                      <a:pt x="8412" y="831"/>
                      <a:pt x="8246" y="844"/>
                    </a:cubicBezTo>
                    <a:cubicBezTo>
                      <a:pt x="8184" y="850"/>
                      <a:pt x="8126" y="854"/>
                      <a:pt x="8070" y="854"/>
                    </a:cubicBezTo>
                    <a:cubicBezTo>
                      <a:pt x="7766" y="854"/>
                      <a:pt x="7540" y="759"/>
                      <a:pt x="7284" y="582"/>
                    </a:cubicBezTo>
                    <a:cubicBezTo>
                      <a:pt x="6810" y="184"/>
                      <a:pt x="6224" y="1"/>
                      <a:pt x="563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3" name="Google Shape;83;p14"/>
              <p:cNvSpPr/>
              <p:nvPr/>
            </p:nvSpPr>
            <p:spPr>
              <a:xfrm>
                <a:off x="2229641" y="3065138"/>
                <a:ext cx="252289" cy="59829"/>
              </a:xfrm>
              <a:custGeom>
                <a:avLst/>
                <a:gdLst/>
                <a:ahLst/>
                <a:cxnLst/>
                <a:rect l="l" t="t" r="r" b="b"/>
                <a:pathLst>
                  <a:path w="12077" h="2864" extrusionOk="0">
                    <a:moveTo>
                      <a:pt x="0" y="1"/>
                    </a:moveTo>
                    <a:lnTo>
                      <a:pt x="0" y="1612"/>
                    </a:lnTo>
                    <a:cubicBezTo>
                      <a:pt x="193" y="1603"/>
                      <a:pt x="385" y="1598"/>
                      <a:pt x="576" y="1598"/>
                    </a:cubicBezTo>
                    <a:cubicBezTo>
                      <a:pt x="1243" y="1598"/>
                      <a:pt x="1899" y="1661"/>
                      <a:pt x="2575" y="1832"/>
                    </a:cubicBezTo>
                    <a:lnTo>
                      <a:pt x="6499" y="2617"/>
                    </a:lnTo>
                    <a:cubicBezTo>
                      <a:pt x="7270" y="2743"/>
                      <a:pt x="8063" y="2864"/>
                      <a:pt x="8865" y="2864"/>
                    </a:cubicBezTo>
                    <a:cubicBezTo>
                      <a:pt x="9195" y="2864"/>
                      <a:pt x="9526" y="2843"/>
                      <a:pt x="9858" y="2795"/>
                    </a:cubicBezTo>
                    <a:cubicBezTo>
                      <a:pt x="10423" y="2700"/>
                      <a:pt x="10946" y="2575"/>
                      <a:pt x="11511" y="2397"/>
                    </a:cubicBezTo>
                    <a:cubicBezTo>
                      <a:pt x="11689" y="2355"/>
                      <a:pt x="11909" y="2271"/>
                      <a:pt x="12076" y="2010"/>
                    </a:cubicBezTo>
                    <a:cubicBezTo>
                      <a:pt x="11951" y="1968"/>
                      <a:pt x="11815" y="1874"/>
                      <a:pt x="11689" y="1874"/>
                    </a:cubicBezTo>
                    <a:cubicBezTo>
                      <a:pt x="11511" y="1832"/>
                      <a:pt x="11291" y="1832"/>
                      <a:pt x="11072" y="1832"/>
                    </a:cubicBezTo>
                    <a:lnTo>
                      <a:pt x="10078" y="1832"/>
                    </a:lnTo>
                    <a:cubicBezTo>
                      <a:pt x="8717" y="1790"/>
                      <a:pt x="7409" y="1570"/>
                      <a:pt x="6101" y="1351"/>
                    </a:cubicBezTo>
                    <a:cubicBezTo>
                      <a:pt x="5536" y="1267"/>
                      <a:pt x="5013" y="1183"/>
                      <a:pt x="4490" y="1005"/>
                    </a:cubicBezTo>
                    <a:cubicBezTo>
                      <a:pt x="3485" y="566"/>
                      <a:pt x="2439" y="398"/>
                      <a:pt x="1392" y="262"/>
                    </a:cubicBezTo>
                    <a:cubicBezTo>
                      <a:pt x="1089" y="220"/>
                      <a:pt x="827" y="220"/>
                      <a:pt x="524" y="137"/>
                    </a:cubicBezTo>
                    <a:cubicBezTo>
                      <a:pt x="346" y="84"/>
                      <a:pt x="178" y="42"/>
                      <a:pt x="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4" name="Google Shape;84;p14"/>
              <p:cNvSpPr/>
              <p:nvPr/>
            </p:nvSpPr>
            <p:spPr>
              <a:xfrm>
                <a:off x="2399054" y="3190266"/>
                <a:ext cx="490999" cy="64425"/>
              </a:xfrm>
              <a:custGeom>
                <a:avLst/>
                <a:gdLst/>
                <a:ahLst/>
                <a:cxnLst/>
                <a:rect l="l" t="t" r="r" b="b"/>
                <a:pathLst>
                  <a:path w="23504" h="3084" extrusionOk="0">
                    <a:moveTo>
                      <a:pt x="6767" y="1"/>
                    </a:moveTo>
                    <a:cubicBezTo>
                      <a:pt x="6617" y="1"/>
                      <a:pt x="6468" y="9"/>
                      <a:pt x="6321" y="28"/>
                    </a:cubicBezTo>
                    <a:cubicBezTo>
                      <a:pt x="5892" y="69"/>
                      <a:pt x="5494" y="164"/>
                      <a:pt x="5055" y="247"/>
                    </a:cubicBezTo>
                    <a:cubicBezTo>
                      <a:pt x="4793" y="331"/>
                      <a:pt x="4584" y="467"/>
                      <a:pt x="4448" y="771"/>
                    </a:cubicBezTo>
                    <a:cubicBezTo>
                      <a:pt x="4626" y="896"/>
                      <a:pt x="4845" y="948"/>
                      <a:pt x="5055" y="948"/>
                    </a:cubicBezTo>
                    <a:cubicBezTo>
                      <a:pt x="5241" y="911"/>
                      <a:pt x="5428" y="879"/>
                      <a:pt x="5615" y="879"/>
                    </a:cubicBezTo>
                    <a:cubicBezTo>
                      <a:pt x="5690" y="879"/>
                      <a:pt x="5765" y="884"/>
                      <a:pt x="5839" y="896"/>
                    </a:cubicBezTo>
                    <a:cubicBezTo>
                      <a:pt x="6541" y="948"/>
                      <a:pt x="7242" y="1032"/>
                      <a:pt x="7932" y="1074"/>
                    </a:cubicBezTo>
                    <a:cubicBezTo>
                      <a:pt x="7985" y="1116"/>
                      <a:pt x="8026" y="1158"/>
                      <a:pt x="8068" y="1158"/>
                    </a:cubicBezTo>
                    <a:cubicBezTo>
                      <a:pt x="8026" y="1252"/>
                      <a:pt x="7985" y="1252"/>
                      <a:pt x="7890" y="1294"/>
                    </a:cubicBezTo>
                    <a:cubicBezTo>
                      <a:pt x="7200" y="1472"/>
                      <a:pt x="6457" y="1733"/>
                      <a:pt x="5756" y="1901"/>
                    </a:cubicBezTo>
                    <a:cubicBezTo>
                      <a:pt x="5533" y="1951"/>
                      <a:pt x="5309" y="1977"/>
                      <a:pt x="5087" y="1977"/>
                    </a:cubicBezTo>
                    <a:cubicBezTo>
                      <a:pt x="4703" y="1977"/>
                      <a:pt x="4324" y="1899"/>
                      <a:pt x="3966" y="1733"/>
                    </a:cubicBezTo>
                    <a:cubicBezTo>
                      <a:pt x="3663" y="1597"/>
                      <a:pt x="3318" y="1378"/>
                      <a:pt x="2962" y="1294"/>
                    </a:cubicBezTo>
                    <a:cubicBezTo>
                      <a:pt x="2616" y="1158"/>
                      <a:pt x="2313" y="1074"/>
                      <a:pt x="1968" y="1032"/>
                    </a:cubicBezTo>
                    <a:cubicBezTo>
                      <a:pt x="1867" y="1025"/>
                      <a:pt x="1766" y="1021"/>
                      <a:pt x="1665" y="1021"/>
                    </a:cubicBezTo>
                    <a:cubicBezTo>
                      <a:pt x="1194" y="1021"/>
                      <a:pt x="728" y="1098"/>
                      <a:pt x="262" y="1210"/>
                    </a:cubicBezTo>
                    <a:cubicBezTo>
                      <a:pt x="178" y="1210"/>
                      <a:pt x="42" y="1252"/>
                      <a:pt x="0" y="1378"/>
                    </a:cubicBezTo>
                    <a:cubicBezTo>
                      <a:pt x="0" y="1555"/>
                      <a:pt x="84" y="1639"/>
                      <a:pt x="220" y="1681"/>
                    </a:cubicBezTo>
                    <a:cubicBezTo>
                      <a:pt x="440" y="1775"/>
                      <a:pt x="660" y="1859"/>
                      <a:pt x="921" y="1859"/>
                    </a:cubicBezTo>
                    <a:cubicBezTo>
                      <a:pt x="1654" y="1943"/>
                      <a:pt x="2397" y="2162"/>
                      <a:pt x="3056" y="2560"/>
                    </a:cubicBezTo>
                    <a:cubicBezTo>
                      <a:pt x="3140" y="2602"/>
                      <a:pt x="3223" y="2644"/>
                      <a:pt x="3276" y="2686"/>
                    </a:cubicBezTo>
                    <a:cubicBezTo>
                      <a:pt x="3841" y="2905"/>
                      <a:pt x="4364" y="3083"/>
                      <a:pt x="4971" y="3083"/>
                    </a:cubicBezTo>
                    <a:cubicBezTo>
                      <a:pt x="5578" y="3083"/>
                      <a:pt x="6153" y="2947"/>
                      <a:pt x="6718" y="2780"/>
                    </a:cubicBezTo>
                    <a:cubicBezTo>
                      <a:pt x="7849" y="2424"/>
                      <a:pt x="8895" y="1943"/>
                      <a:pt x="9941" y="1472"/>
                    </a:cubicBezTo>
                    <a:cubicBezTo>
                      <a:pt x="10423" y="1252"/>
                      <a:pt x="10946" y="1158"/>
                      <a:pt x="11469" y="1158"/>
                    </a:cubicBezTo>
                    <a:cubicBezTo>
                      <a:pt x="12296" y="1210"/>
                      <a:pt x="13164" y="1252"/>
                      <a:pt x="14043" y="1336"/>
                    </a:cubicBezTo>
                    <a:cubicBezTo>
                      <a:pt x="16000" y="1472"/>
                      <a:pt x="17926" y="1775"/>
                      <a:pt x="19883" y="2120"/>
                    </a:cubicBezTo>
                    <a:cubicBezTo>
                      <a:pt x="20709" y="2298"/>
                      <a:pt x="21536" y="2424"/>
                      <a:pt x="22373" y="2602"/>
                    </a:cubicBezTo>
                    <a:cubicBezTo>
                      <a:pt x="22488" y="2613"/>
                      <a:pt x="22601" y="2618"/>
                      <a:pt x="22710" y="2618"/>
                    </a:cubicBezTo>
                    <a:cubicBezTo>
                      <a:pt x="23008" y="2618"/>
                      <a:pt x="23281" y="2579"/>
                      <a:pt x="23503" y="2518"/>
                    </a:cubicBezTo>
                    <a:cubicBezTo>
                      <a:pt x="23420" y="2466"/>
                      <a:pt x="23367" y="2466"/>
                      <a:pt x="23325" y="2466"/>
                    </a:cubicBezTo>
                    <a:cubicBezTo>
                      <a:pt x="21892" y="2162"/>
                      <a:pt x="20364" y="1943"/>
                      <a:pt x="18920" y="1639"/>
                    </a:cubicBezTo>
                    <a:cubicBezTo>
                      <a:pt x="16660" y="1158"/>
                      <a:pt x="14389" y="635"/>
                      <a:pt x="12076" y="509"/>
                    </a:cubicBezTo>
                    <a:cubicBezTo>
                      <a:pt x="11731" y="509"/>
                      <a:pt x="11427" y="425"/>
                      <a:pt x="11124" y="425"/>
                    </a:cubicBezTo>
                    <a:cubicBezTo>
                      <a:pt x="10931" y="443"/>
                      <a:pt x="10737" y="451"/>
                      <a:pt x="10541" y="451"/>
                    </a:cubicBezTo>
                    <a:cubicBezTo>
                      <a:pt x="9802" y="451"/>
                      <a:pt x="9050" y="338"/>
                      <a:pt x="8330" y="206"/>
                    </a:cubicBezTo>
                    <a:cubicBezTo>
                      <a:pt x="7818" y="100"/>
                      <a:pt x="7288" y="1"/>
                      <a:pt x="6767"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5" name="Google Shape;85;p14"/>
              <p:cNvSpPr/>
              <p:nvPr/>
            </p:nvSpPr>
            <p:spPr>
              <a:xfrm>
                <a:off x="2229641" y="3293795"/>
                <a:ext cx="273262" cy="52267"/>
              </a:xfrm>
              <a:custGeom>
                <a:avLst/>
                <a:gdLst/>
                <a:ahLst/>
                <a:cxnLst/>
                <a:rect l="l" t="t" r="r" b="b"/>
                <a:pathLst>
                  <a:path w="13081" h="2502" extrusionOk="0">
                    <a:moveTo>
                      <a:pt x="0" y="0"/>
                    </a:moveTo>
                    <a:lnTo>
                      <a:pt x="0" y="911"/>
                    </a:lnTo>
                    <a:cubicBezTo>
                      <a:pt x="398" y="1047"/>
                      <a:pt x="785" y="1130"/>
                      <a:pt x="1225" y="1225"/>
                    </a:cubicBezTo>
                    <a:cubicBezTo>
                      <a:pt x="1549" y="1329"/>
                      <a:pt x="1887" y="1382"/>
                      <a:pt x="2231" y="1382"/>
                    </a:cubicBezTo>
                    <a:cubicBezTo>
                      <a:pt x="2575" y="1382"/>
                      <a:pt x="2925" y="1329"/>
                      <a:pt x="3276" y="1225"/>
                    </a:cubicBezTo>
                    <a:cubicBezTo>
                      <a:pt x="3579" y="1089"/>
                      <a:pt x="3883" y="963"/>
                      <a:pt x="4228" y="869"/>
                    </a:cubicBezTo>
                    <a:cubicBezTo>
                      <a:pt x="4349" y="800"/>
                      <a:pt x="4470" y="769"/>
                      <a:pt x="4591" y="769"/>
                    </a:cubicBezTo>
                    <a:cubicBezTo>
                      <a:pt x="4690" y="769"/>
                      <a:pt x="4789" y="789"/>
                      <a:pt x="4887" y="827"/>
                    </a:cubicBezTo>
                    <a:cubicBezTo>
                      <a:pt x="5411" y="1005"/>
                      <a:pt x="5934" y="1225"/>
                      <a:pt x="6499" y="1392"/>
                    </a:cubicBezTo>
                    <a:cubicBezTo>
                      <a:pt x="6938" y="1528"/>
                      <a:pt x="7325" y="1696"/>
                      <a:pt x="7765" y="1790"/>
                    </a:cubicBezTo>
                    <a:cubicBezTo>
                      <a:pt x="8717" y="1957"/>
                      <a:pt x="9680" y="2093"/>
                      <a:pt x="10643" y="2355"/>
                    </a:cubicBezTo>
                    <a:cubicBezTo>
                      <a:pt x="11073" y="2458"/>
                      <a:pt x="11499" y="2501"/>
                      <a:pt x="11926" y="2501"/>
                    </a:cubicBezTo>
                    <a:cubicBezTo>
                      <a:pt x="12237" y="2501"/>
                      <a:pt x="12548" y="2478"/>
                      <a:pt x="12861" y="2439"/>
                    </a:cubicBezTo>
                    <a:cubicBezTo>
                      <a:pt x="12955" y="2439"/>
                      <a:pt x="13039" y="2397"/>
                      <a:pt x="13081" y="2355"/>
                    </a:cubicBezTo>
                    <a:lnTo>
                      <a:pt x="13081" y="2271"/>
                    </a:lnTo>
                    <a:cubicBezTo>
                      <a:pt x="12777" y="2219"/>
                      <a:pt x="12474" y="2219"/>
                      <a:pt x="12170" y="2177"/>
                    </a:cubicBezTo>
                    <a:cubicBezTo>
                      <a:pt x="11909" y="2177"/>
                      <a:pt x="11647" y="2177"/>
                      <a:pt x="11386" y="2135"/>
                    </a:cubicBezTo>
                    <a:cubicBezTo>
                      <a:pt x="10203" y="1873"/>
                      <a:pt x="8979" y="1612"/>
                      <a:pt x="7807" y="1308"/>
                    </a:cubicBezTo>
                    <a:cubicBezTo>
                      <a:pt x="7409" y="1225"/>
                      <a:pt x="7064" y="1047"/>
                      <a:pt x="6677" y="911"/>
                    </a:cubicBezTo>
                    <a:cubicBezTo>
                      <a:pt x="6101" y="649"/>
                      <a:pt x="5536" y="440"/>
                      <a:pt x="4971" y="178"/>
                    </a:cubicBezTo>
                    <a:cubicBezTo>
                      <a:pt x="4773" y="90"/>
                      <a:pt x="4558" y="41"/>
                      <a:pt x="4333" y="41"/>
                    </a:cubicBezTo>
                    <a:cubicBezTo>
                      <a:pt x="4213" y="41"/>
                      <a:pt x="4090" y="55"/>
                      <a:pt x="3966" y="84"/>
                    </a:cubicBezTo>
                    <a:cubicBezTo>
                      <a:pt x="3663" y="178"/>
                      <a:pt x="3401" y="262"/>
                      <a:pt x="3098" y="346"/>
                    </a:cubicBezTo>
                    <a:cubicBezTo>
                      <a:pt x="2815" y="435"/>
                      <a:pt x="2520" y="479"/>
                      <a:pt x="2224" y="479"/>
                    </a:cubicBezTo>
                    <a:cubicBezTo>
                      <a:pt x="1929" y="479"/>
                      <a:pt x="1633" y="435"/>
                      <a:pt x="1350" y="346"/>
                    </a:cubicBezTo>
                    <a:cubicBezTo>
                      <a:pt x="921" y="220"/>
                      <a:pt x="440" y="126"/>
                      <a:pt x="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6" name="Google Shape;86;p14"/>
              <p:cNvSpPr/>
              <p:nvPr/>
            </p:nvSpPr>
            <p:spPr>
              <a:xfrm>
                <a:off x="3090476" y="2972409"/>
                <a:ext cx="150199" cy="27178"/>
              </a:xfrm>
              <a:custGeom>
                <a:avLst/>
                <a:gdLst/>
                <a:ahLst/>
                <a:cxnLst/>
                <a:rect l="l" t="t" r="r" b="b"/>
                <a:pathLst>
                  <a:path w="7190" h="1301" extrusionOk="0">
                    <a:moveTo>
                      <a:pt x="3382" y="1"/>
                    </a:moveTo>
                    <a:cubicBezTo>
                      <a:pt x="2737" y="1"/>
                      <a:pt x="2098" y="92"/>
                      <a:pt x="1476" y="338"/>
                    </a:cubicBezTo>
                    <a:cubicBezTo>
                      <a:pt x="1172" y="474"/>
                      <a:pt x="869" y="516"/>
                      <a:pt x="607" y="599"/>
                    </a:cubicBezTo>
                    <a:cubicBezTo>
                      <a:pt x="471" y="652"/>
                      <a:pt x="345" y="693"/>
                      <a:pt x="209" y="735"/>
                    </a:cubicBezTo>
                    <a:cubicBezTo>
                      <a:pt x="126" y="777"/>
                      <a:pt x="42" y="861"/>
                      <a:pt x="42" y="913"/>
                    </a:cubicBezTo>
                    <a:cubicBezTo>
                      <a:pt x="0" y="997"/>
                      <a:pt x="84" y="1081"/>
                      <a:pt x="167" y="1122"/>
                    </a:cubicBezTo>
                    <a:cubicBezTo>
                      <a:pt x="209" y="1217"/>
                      <a:pt x="304" y="1217"/>
                      <a:pt x="345" y="1217"/>
                    </a:cubicBezTo>
                    <a:cubicBezTo>
                      <a:pt x="523" y="1258"/>
                      <a:pt x="649" y="1300"/>
                      <a:pt x="785" y="1300"/>
                    </a:cubicBezTo>
                    <a:cubicBezTo>
                      <a:pt x="1350" y="1300"/>
                      <a:pt x="1873" y="1258"/>
                      <a:pt x="2396" y="1081"/>
                    </a:cubicBezTo>
                    <a:cubicBezTo>
                      <a:pt x="3095" y="825"/>
                      <a:pt x="3812" y="751"/>
                      <a:pt x="4536" y="751"/>
                    </a:cubicBezTo>
                    <a:cubicBezTo>
                      <a:pt x="5028" y="751"/>
                      <a:pt x="5522" y="785"/>
                      <a:pt x="6017" y="819"/>
                    </a:cubicBezTo>
                    <a:cubicBezTo>
                      <a:pt x="6404" y="861"/>
                      <a:pt x="6802" y="913"/>
                      <a:pt x="7189" y="913"/>
                    </a:cubicBezTo>
                    <a:lnTo>
                      <a:pt x="7189" y="474"/>
                    </a:lnTo>
                    <a:lnTo>
                      <a:pt x="7147" y="474"/>
                    </a:lnTo>
                    <a:cubicBezTo>
                      <a:pt x="6404" y="338"/>
                      <a:pt x="5619" y="212"/>
                      <a:pt x="4835" y="128"/>
                    </a:cubicBezTo>
                    <a:cubicBezTo>
                      <a:pt x="4351" y="52"/>
                      <a:pt x="3865" y="1"/>
                      <a:pt x="338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7" name="Google Shape;87;p14"/>
              <p:cNvSpPr/>
              <p:nvPr/>
            </p:nvSpPr>
            <p:spPr>
              <a:xfrm>
                <a:off x="2229641" y="2764329"/>
                <a:ext cx="427159" cy="74912"/>
              </a:xfrm>
              <a:custGeom>
                <a:avLst/>
                <a:gdLst/>
                <a:ahLst/>
                <a:cxnLst/>
                <a:rect l="l" t="t" r="r" b="b"/>
                <a:pathLst>
                  <a:path w="20448" h="3586" extrusionOk="0">
                    <a:moveTo>
                      <a:pt x="1749" y="1"/>
                    </a:moveTo>
                    <a:cubicBezTo>
                      <a:pt x="1629" y="1"/>
                      <a:pt x="1510" y="4"/>
                      <a:pt x="1392" y="12"/>
                    </a:cubicBezTo>
                    <a:cubicBezTo>
                      <a:pt x="921" y="54"/>
                      <a:pt x="440" y="96"/>
                      <a:pt x="0" y="148"/>
                    </a:cubicBezTo>
                    <a:lnTo>
                      <a:pt x="0" y="2450"/>
                    </a:lnTo>
                    <a:cubicBezTo>
                      <a:pt x="743" y="2586"/>
                      <a:pt x="1528" y="2712"/>
                      <a:pt x="2313" y="2848"/>
                    </a:cubicBezTo>
                    <a:cubicBezTo>
                      <a:pt x="3747" y="3110"/>
                      <a:pt x="5191" y="3329"/>
                      <a:pt x="6624" y="3455"/>
                    </a:cubicBezTo>
                    <a:cubicBezTo>
                      <a:pt x="7609" y="3555"/>
                      <a:pt x="8594" y="3586"/>
                      <a:pt x="9570" y="3586"/>
                    </a:cubicBezTo>
                    <a:cubicBezTo>
                      <a:pt x="10325" y="3586"/>
                      <a:pt x="11075" y="3567"/>
                      <a:pt x="11815" y="3549"/>
                    </a:cubicBezTo>
                    <a:cubicBezTo>
                      <a:pt x="11951" y="3549"/>
                      <a:pt x="12034" y="3497"/>
                      <a:pt x="12118" y="3497"/>
                    </a:cubicBezTo>
                    <a:cubicBezTo>
                      <a:pt x="11333" y="3413"/>
                      <a:pt x="10549" y="3329"/>
                      <a:pt x="9764" y="3329"/>
                    </a:cubicBezTo>
                    <a:cubicBezTo>
                      <a:pt x="8634" y="3287"/>
                      <a:pt x="7545" y="3193"/>
                      <a:pt x="6415" y="3026"/>
                    </a:cubicBezTo>
                    <a:cubicBezTo>
                      <a:pt x="4668" y="2712"/>
                      <a:pt x="2920" y="2283"/>
                      <a:pt x="1183" y="1760"/>
                    </a:cubicBezTo>
                    <a:cubicBezTo>
                      <a:pt x="1089" y="1760"/>
                      <a:pt x="1047" y="1718"/>
                      <a:pt x="963" y="1666"/>
                    </a:cubicBezTo>
                    <a:lnTo>
                      <a:pt x="963" y="1624"/>
                    </a:lnTo>
                    <a:cubicBezTo>
                      <a:pt x="1193" y="1624"/>
                      <a:pt x="1405" y="1605"/>
                      <a:pt x="1626" y="1605"/>
                    </a:cubicBezTo>
                    <a:cubicBezTo>
                      <a:pt x="1736" y="1605"/>
                      <a:pt x="1849" y="1610"/>
                      <a:pt x="1968" y="1624"/>
                    </a:cubicBezTo>
                    <a:cubicBezTo>
                      <a:pt x="2805" y="1624"/>
                      <a:pt x="3665" y="1642"/>
                      <a:pt x="4521" y="1642"/>
                    </a:cubicBezTo>
                    <a:cubicBezTo>
                      <a:pt x="4949" y="1642"/>
                      <a:pt x="5376" y="1638"/>
                      <a:pt x="5798" y="1624"/>
                    </a:cubicBezTo>
                    <a:cubicBezTo>
                      <a:pt x="7106" y="1624"/>
                      <a:pt x="8414" y="1760"/>
                      <a:pt x="9680" y="2021"/>
                    </a:cubicBezTo>
                    <a:cubicBezTo>
                      <a:pt x="10988" y="2283"/>
                      <a:pt x="12254" y="2450"/>
                      <a:pt x="13604" y="2545"/>
                    </a:cubicBezTo>
                    <a:cubicBezTo>
                      <a:pt x="14211" y="2586"/>
                      <a:pt x="14828" y="2628"/>
                      <a:pt x="15435" y="2628"/>
                    </a:cubicBezTo>
                    <a:cubicBezTo>
                      <a:pt x="16743" y="2670"/>
                      <a:pt x="18051" y="2712"/>
                      <a:pt x="19359" y="2764"/>
                    </a:cubicBezTo>
                    <a:cubicBezTo>
                      <a:pt x="19621" y="2764"/>
                      <a:pt x="19883" y="2670"/>
                      <a:pt x="20144" y="2586"/>
                    </a:cubicBezTo>
                    <a:cubicBezTo>
                      <a:pt x="20228" y="2545"/>
                      <a:pt x="20322" y="2450"/>
                      <a:pt x="20448" y="2367"/>
                    </a:cubicBezTo>
                    <a:cubicBezTo>
                      <a:pt x="20228" y="2325"/>
                      <a:pt x="20102" y="2283"/>
                      <a:pt x="20019" y="2283"/>
                    </a:cubicBezTo>
                    <a:cubicBezTo>
                      <a:pt x="19182" y="2189"/>
                      <a:pt x="18313" y="2147"/>
                      <a:pt x="17486" y="2063"/>
                    </a:cubicBezTo>
                    <a:cubicBezTo>
                      <a:pt x="16136" y="1885"/>
                      <a:pt x="14787" y="1760"/>
                      <a:pt x="13479" y="1540"/>
                    </a:cubicBezTo>
                    <a:cubicBezTo>
                      <a:pt x="11773" y="1278"/>
                      <a:pt x="10119" y="933"/>
                      <a:pt x="8414" y="619"/>
                    </a:cubicBezTo>
                    <a:cubicBezTo>
                      <a:pt x="7587" y="494"/>
                      <a:pt x="6760" y="274"/>
                      <a:pt x="5892" y="274"/>
                    </a:cubicBezTo>
                    <a:cubicBezTo>
                      <a:pt x="5013" y="232"/>
                      <a:pt x="4144" y="148"/>
                      <a:pt x="3276" y="96"/>
                    </a:cubicBezTo>
                    <a:cubicBezTo>
                      <a:pt x="2776" y="62"/>
                      <a:pt x="2256" y="1"/>
                      <a:pt x="1749"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8" name="Google Shape;88;p14"/>
              <p:cNvSpPr/>
              <p:nvPr/>
            </p:nvSpPr>
            <p:spPr>
              <a:xfrm>
                <a:off x="2229641" y="3393041"/>
                <a:ext cx="339734" cy="88030"/>
              </a:xfrm>
              <a:custGeom>
                <a:avLst/>
                <a:gdLst/>
                <a:ahLst/>
                <a:cxnLst/>
                <a:rect l="l" t="t" r="r" b="b"/>
                <a:pathLst>
                  <a:path w="16263" h="4214" extrusionOk="0">
                    <a:moveTo>
                      <a:pt x="0" y="0"/>
                    </a:moveTo>
                    <a:lnTo>
                      <a:pt x="0" y="1047"/>
                    </a:lnTo>
                    <a:cubicBezTo>
                      <a:pt x="963" y="1266"/>
                      <a:pt x="1915" y="1444"/>
                      <a:pt x="2878" y="1654"/>
                    </a:cubicBezTo>
                    <a:cubicBezTo>
                      <a:pt x="4186" y="1915"/>
                      <a:pt x="5494" y="2135"/>
                      <a:pt x="6802" y="2396"/>
                    </a:cubicBezTo>
                    <a:cubicBezTo>
                      <a:pt x="7849" y="2574"/>
                      <a:pt x="8853" y="2752"/>
                      <a:pt x="9858" y="3056"/>
                    </a:cubicBezTo>
                    <a:cubicBezTo>
                      <a:pt x="11291" y="3443"/>
                      <a:pt x="12694" y="3841"/>
                      <a:pt x="14169" y="4060"/>
                    </a:cubicBezTo>
                    <a:cubicBezTo>
                      <a:pt x="14707" y="4125"/>
                      <a:pt x="15246" y="4213"/>
                      <a:pt x="15779" y="4213"/>
                    </a:cubicBezTo>
                    <a:cubicBezTo>
                      <a:pt x="15940" y="4213"/>
                      <a:pt x="16102" y="4205"/>
                      <a:pt x="16262" y="4186"/>
                    </a:cubicBezTo>
                    <a:cubicBezTo>
                      <a:pt x="15875" y="4144"/>
                      <a:pt x="15435" y="4102"/>
                      <a:pt x="15048" y="4060"/>
                    </a:cubicBezTo>
                    <a:cubicBezTo>
                      <a:pt x="13824" y="3882"/>
                      <a:pt x="12600" y="3663"/>
                      <a:pt x="11469" y="3275"/>
                    </a:cubicBezTo>
                    <a:cubicBezTo>
                      <a:pt x="9942" y="2752"/>
                      <a:pt x="8414" y="2313"/>
                      <a:pt x="6844" y="1967"/>
                    </a:cubicBezTo>
                    <a:cubicBezTo>
                      <a:pt x="5714" y="1706"/>
                      <a:pt x="4532" y="1392"/>
                      <a:pt x="3443" y="1005"/>
                    </a:cubicBezTo>
                    <a:cubicBezTo>
                      <a:pt x="2313" y="607"/>
                      <a:pt x="1183" y="262"/>
                      <a:pt x="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89" name="Google Shape;89;p14"/>
              <p:cNvSpPr/>
              <p:nvPr/>
            </p:nvSpPr>
            <p:spPr>
              <a:xfrm>
                <a:off x="2229641" y="3595126"/>
                <a:ext cx="1011055" cy="174515"/>
              </a:xfrm>
              <a:custGeom>
                <a:avLst/>
                <a:gdLst/>
                <a:ahLst/>
                <a:cxnLst/>
                <a:rect l="l" t="t" r="r" b="b"/>
                <a:pathLst>
                  <a:path w="48399" h="8354" extrusionOk="0">
                    <a:moveTo>
                      <a:pt x="17042" y="0"/>
                    </a:moveTo>
                    <a:cubicBezTo>
                      <a:pt x="16230" y="0"/>
                      <a:pt x="15418" y="120"/>
                      <a:pt x="14609" y="309"/>
                    </a:cubicBezTo>
                    <a:cubicBezTo>
                      <a:pt x="14347" y="403"/>
                      <a:pt x="14127" y="487"/>
                      <a:pt x="13908" y="613"/>
                    </a:cubicBezTo>
                    <a:cubicBezTo>
                      <a:pt x="13688" y="707"/>
                      <a:pt x="13688" y="874"/>
                      <a:pt x="13908" y="968"/>
                    </a:cubicBezTo>
                    <a:cubicBezTo>
                      <a:pt x="14085" y="1052"/>
                      <a:pt x="14305" y="1136"/>
                      <a:pt x="14525" y="1136"/>
                    </a:cubicBezTo>
                    <a:cubicBezTo>
                      <a:pt x="14912" y="1188"/>
                      <a:pt x="15352" y="1230"/>
                      <a:pt x="15739" y="1230"/>
                    </a:cubicBezTo>
                    <a:cubicBezTo>
                      <a:pt x="16702" y="1314"/>
                      <a:pt x="17664" y="1397"/>
                      <a:pt x="18533" y="1795"/>
                    </a:cubicBezTo>
                    <a:cubicBezTo>
                      <a:pt x="19098" y="2015"/>
                      <a:pt x="19705" y="2235"/>
                      <a:pt x="20280" y="2444"/>
                    </a:cubicBezTo>
                    <a:cubicBezTo>
                      <a:pt x="20322" y="2496"/>
                      <a:pt x="20406" y="2538"/>
                      <a:pt x="20490" y="2580"/>
                    </a:cubicBezTo>
                    <a:cubicBezTo>
                      <a:pt x="20364" y="2622"/>
                      <a:pt x="20322" y="2622"/>
                      <a:pt x="20280" y="2622"/>
                    </a:cubicBezTo>
                    <a:cubicBezTo>
                      <a:pt x="19496" y="2580"/>
                      <a:pt x="18753" y="2496"/>
                      <a:pt x="17968" y="2402"/>
                    </a:cubicBezTo>
                    <a:cubicBezTo>
                      <a:pt x="16785" y="2235"/>
                      <a:pt x="15613" y="2015"/>
                      <a:pt x="14431" y="1837"/>
                    </a:cubicBezTo>
                    <a:cubicBezTo>
                      <a:pt x="14031" y="1781"/>
                      <a:pt x="13636" y="1747"/>
                      <a:pt x="13245" y="1747"/>
                    </a:cubicBezTo>
                    <a:cubicBezTo>
                      <a:pt x="12401" y="1747"/>
                      <a:pt x="11577" y="1903"/>
                      <a:pt x="10768" y="2318"/>
                    </a:cubicBezTo>
                    <a:cubicBezTo>
                      <a:pt x="10287" y="2580"/>
                      <a:pt x="9764" y="2622"/>
                      <a:pt x="9240" y="2664"/>
                    </a:cubicBezTo>
                    <a:cubicBezTo>
                      <a:pt x="8993" y="2673"/>
                      <a:pt x="8744" y="2679"/>
                      <a:pt x="8493" y="2679"/>
                    </a:cubicBezTo>
                    <a:cubicBezTo>
                      <a:pt x="7683" y="2679"/>
                      <a:pt x="6859" y="2624"/>
                      <a:pt x="6059" y="2496"/>
                    </a:cubicBezTo>
                    <a:cubicBezTo>
                      <a:pt x="5149" y="2318"/>
                      <a:pt x="4228" y="2140"/>
                      <a:pt x="3360" y="1973"/>
                    </a:cubicBezTo>
                    <a:cubicBezTo>
                      <a:pt x="2271" y="1753"/>
                      <a:pt x="1225" y="1711"/>
                      <a:pt x="178" y="1659"/>
                    </a:cubicBezTo>
                    <a:lnTo>
                      <a:pt x="0" y="1659"/>
                    </a:lnTo>
                    <a:lnTo>
                      <a:pt x="0" y="2664"/>
                    </a:lnTo>
                    <a:cubicBezTo>
                      <a:pt x="1131" y="2758"/>
                      <a:pt x="2271" y="2883"/>
                      <a:pt x="3401" y="3145"/>
                    </a:cubicBezTo>
                    <a:cubicBezTo>
                      <a:pt x="4793" y="3448"/>
                      <a:pt x="6153" y="3752"/>
                      <a:pt x="7587" y="3846"/>
                    </a:cubicBezTo>
                    <a:cubicBezTo>
                      <a:pt x="7723" y="3846"/>
                      <a:pt x="7849" y="3888"/>
                      <a:pt x="7985" y="3930"/>
                    </a:cubicBezTo>
                    <a:cubicBezTo>
                      <a:pt x="8456" y="4108"/>
                      <a:pt x="8895" y="4275"/>
                      <a:pt x="9377" y="4411"/>
                    </a:cubicBezTo>
                    <a:cubicBezTo>
                      <a:pt x="10078" y="4589"/>
                      <a:pt x="10685" y="4851"/>
                      <a:pt x="11208" y="5280"/>
                    </a:cubicBezTo>
                    <a:cubicBezTo>
                      <a:pt x="11951" y="5845"/>
                      <a:pt x="12819" y="6201"/>
                      <a:pt x="13688" y="6462"/>
                    </a:cubicBezTo>
                    <a:cubicBezTo>
                      <a:pt x="14585" y="6722"/>
                      <a:pt x="15480" y="6826"/>
                      <a:pt x="16381" y="6826"/>
                    </a:cubicBezTo>
                    <a:cubicBezTo>
                      <a:pt x="17151" y="6826"/>
                      <a:pt x="17925" y="6750"/>
                      <a:pt x="18711" y="6630"/>
                    </a:cubicBezTo>
                    <a:cubicBezTo>
                      <a:pt x="20322" y="6368"/>
                      <a:pt x="21976" y="6159"/>
                      <a:pt x="23629" y="6106"/>
                    </a:cubicBezTo>
                    <a:cubicBezTo>
                      <a:pt x="24675" y="6106"/>
                      <a:pt x="25722" y="6106"/>
                      <a:pt x="26768" y="6420"/>
                    </a:cubicBezTo>
                    <a:cubicBezTo>
                      <a:pt x="28861" y="6985"/>
                      <a:pt x="30954" y="7467"/>
                      <a:pt x="33099" y="7896"/>
                    </a:cubicBezTo>
                    <a:cubicBezTo>
                      <a:pt x="34288" y="8155"/>
                      <a:pt x="35447" y="8353"/>
                      <a:pt x="36627" y="8353"/>
                    </a:cubicBezTo>
                    <a:cubicBezTo>
                      <a:pt x="36828" y="8353"/>
                      <a:pt x="37030" y="8347"/>
                      <a:pt x="37233" y="8335"/>
                    </a:cubicBezTo>
                    <a:cubicBezTo>
                      <a:pt x="38373" y="8293"/>
                      <a:pt x="39462" y="8199"/>
                      <a:pt x="40592" y="8116"/>
                    </a:cubicBezTo>
                    <a:cubicBezTo>
                      <a:pt x="40895" y="8116"/>
                      <a:pt x="41209" y="8032"/>
                      <a:pt x="41471" y="7990"/>
                    </a:cubicBezTo>
                    <a:cubicBezTo>
                      <a:pt x="41638" y="7938"/>
                      <a:pt x="41774" y="7854"/>
                      <a:pt x="41858" y="7676"/>
                    </a:cubicBezTo>
                    <a:cubicBezTo>
                      <a:pt x="41816" y="7634"/>
                      <a:pt x="41732" y="7634"/>
                      <a:pt x="41680" y="7634"/>
                    </a:cubicBezTo>
                    <a:cubicBezTo>
                      <a:pt x="41495" y="7605"/>
                      <a:pt x="41289" y="7575"/>
                      <a:pt x="41092" y="7575"/>
                    </a:cubicBezTo>
                    <a:cubicBezTo>
                      <a:pt x="41010" y="7575"/>
                      <a:pt x="40930" y="7580"/>
                      <a:pt x="40853" y="7592"/>
                    </a:cubicBezTo>
                    <a:cubicBezTo>
                      <a:pt x="39807" y="7592"/>
                      <a:pt x="38760" y="7634"/>
                      <a:pt x="37672" y="7728"/>
                    </a:cubicBezTo>
                    <a:cubicBezTo>
                      <a:pt x="37362" y="7743"/>
                      <a:pt x="37051" y="7753"/>
                      <a:pt x="36739" y="7753"/>
                    </a:cubicBezTo>
                    <a:cubicBezTo>
                      <a:pt x="36178" y="7753"/>
                      <a:pt x="35615" y="7722"/>
                      <a:pt x="35056" y="7634"/>
                    </a:cubicBezTo>
                    <a:cubicBezTo>
                      <a:pt x="33267" y="7373"/>
                      <a:pt x="31477" y="6985"/>
                      <a:pt x="29740" y="6504"/>
                    </a:cubicBezTo>
                    <a:cubicBezTo>
                      <a:pt x="28652" y="6242"/>
                      <a:pt x="27553" y="5845"/>
                      <a:pt x="26465" y="5541"/>
                    </a:cubicBezTo>
                    <a:cubicBezTo>
                      <a:pt x="25040" y="5193"/>
                      <a:pt x="23600" y="5060"/>
                      <a:pt x="22154" y="5060"/>
                    </a:cubicBezTo>
                    <a:cubicBezTo>
                      <a:pt x="21252" y="5060"/>
                      <a:pt x="20348" y="5112"/>
                      <a:pt x="19443" y="5196"/>
                    </a:cubicBezTo>
                    <a:cubicBezTo>
                      <a:pt x="18346" y="5306"/>
                      <a:pt x="17272" y="5423"/>
                      <a:pt x="16202" y="5423"/>
                    </a:cubicBezTo>
                    <a:cubicBezTo>
                      <a:pt x="16048" y="5423"/>
                      <a:pt x="15893" y="5421"/>
                      <a:pt x="15739" y="5416"/>
                    </a:cubicBezTo>
                    <a:cubicBezTo>
                      <a:pt x="14389" y="5322"/>
                      <a:pt x="13123" y="4976"/>
                      <a:pt x="11951" y="4327"/>
                    </a:cubicBezTo>
                    <a:cubicBezTo>
                      <a:pt x="11553" y="4150"/>
                      <a:pt x="11124" y="3972"/>
                      <a:pt x="10726" y="3752"/>
                    </a:cubicBezTo>
                    <a:cubicBezTo>
                      <a:pt x="10685" y="3752"/>
                      <a:pt x="10643" y="3710"/>
                      <a:pt x="10549" y="3668"/>
                    </a:cubicBezTo>
                    <a:cubicBezTo>
                      <a:pt x="10810" y="3543"/>
                      <a:pt x="11072" y="3448"/>
                      <a:pt x="11291" y="3323"/>
                    </a:cubicBezTo>
                    <a:cubicBezTo>
                      <a:pt x="11836" y="3032"/>
                      <a:pt x="12425" y="2931"/>
                      <a:pt x="13026" y="2931"/>
                    </a:cubicBezTo>
                    <a:cubicBezTo>
                      <a:pt x="13245" y="2931"/>
                      <a:pt x="13467" y="2945"/>
                      <a:pt x="13688" y="2967"/>
                    </a:cubicBezTo>
                    <a:cubicBezTo>
                      <a:pt x="14525" y="3061"/>
                      <a:pt x="15352" y="3187"/>
                      <a:pt x="16178" y="3323"/>
                    </a:cubicBezTo>
                    <a:cubicBezTo>
                      <a:pt x="17359" y="3538"/>
                      <a:pt x="18519" y="3690"/>
                      <a:pt x="19692" y="3690"/>
                    </a:cubicBezTo>
                    <a:cubicBezTo>
                      <a:pt x="19943" y="3690"/>
                      <a:pt x="20195" y="3683"/>
                      <a:pt x="20448" y="3668"/>
                    </a:cubicBezTo>
                    <a:cubicBezTo>
                      <a:pt x="21191" y="3626"/>
                      <a:pt x="21892" y="3543"/>
                      <a:pt x="22583" y="3323"/>
                    </a:cubicBezTo>
                    <a:cubicBezTo>
                      <a:pt x="23064" y="3103"/>
                      <a:pt x="23587" y="3061"/>
                      <a:pt x="24110" y="3061"/>
                    </a:cubicBezTo>
                    <a:cubicBezTo>
                      <a:pt x="24853" y="3061"/>
                      <a:pt x="25554" y="2925"/>
                      <a:pt x="26161" y="2538"/>
                    </a:cubicBezTo>
                    <a:cubicBezTo>
                      <a:pt x="26759" y="2151"/>
                      <a:pt x="27439" y="1987"/>
                      <a:pt x="28140" y="1987"/>
                    </a:cubicBezTo>
                    <a:cubicBezTo>
                      <a:pt x="28309" y="1987"/>
                      <a:pt x="28480" y="1996"/>
                      <a:pt x="28652" y="2015"/>
                    </a:cubicBezTo>
                    <a:cubicBezTo>
                      <a:pt x="29081" y="2057"/>
                      <a:pt x="29520" y="2140"/>
                      <a:pt x="29960" y="2235"/>
                    </a:cubicBezTo>
                    <a:cubicBezTo>
                      <a:pt x="31014" y="2501"/>
                      <a:pt x="32089" y="2619"/>
                      <a:pt x="33169" y="2619"/>
                    </a:cubicBezTo>
                    <a:cubicBezTo>
                      <a:pt x="33825" y="2619"/>
                      <a:pt x="34483" y="2575"/>
                      <a:pt x="35140" y="2496"/>
                    </a:cubicBezTo>
                    <a:cubicBezTo>
                      <a:pt x="35925" y="2402"/>
                      <a:pt x="36709" y="2318"/>
                      <a:pt x="37494" y="2276"/>
                    </a:cubicBezTo>
                    <a:cubicBezTo>
                      <a:pt x="38980" y="2182"/>
                      <a:pt x="40466" y="2057"/>
                      <a:pt x="41942" y="1921"/>
                    </a:cubicBezTo>
                    <a:cubicBezTo>
                      <a:pt x="42817" y="1856"/>
                      <a:pt x="43686" y="1767"/>
                      <a:pt x="44554" y="1767"/>
                    </a:cubicBezTo>
                    <a:cubicBezTo>
                      <a:pt x="44817" y="1767"/>
                      <a:pt x="45080" y="1776"/>
                      <a:pt x="45342" y="1795"/>
                    </a:cubicBezTo>
                    <a:cubicBezTo>
                      <a:pt x="46347" y="1837"/>
                      <a:pt x="47393" y="1837"/>
                      <a:pt x="48398" y="1921"/>
                    </a:cubicBezTo>
                    <a:lnTo>
                      <a:pt x="48398" y="1136"/>
                    </a:lnTo>
                    <a:cubicBezTo>
                      <a:pt x="47835" y="1116"/>
                      <a:pt x="47271" y="1105"/>
                      <a:pt x="46709" y="1105"/>
                    </a:cubicBezTo>
                    <a:cubicBezTo>
                      <a:pt x="44919" y="1105"/>
                      <a:pt x="43136" y="1211"/>
                      <a:pt x="41376" y="1450"/>
                    </a:cubicBezTo>
                    <a:cubicBezTo>
                      <a:pt x="40508" y="1575"/>
                      <a:pt x="39639" y="1659"/>
                      <a:pt x="38760" y="1711"/>
                    </a:cubicBezTo>
                    <a:cubicBezTo>
                      <a:pt x="38153" y="1795"/>
                      <a:pt x="37494" y="1795"/>
                      <a:pt x="36887" y="1837"/>
                    </a:cubicBezTo>
                    <a:cubicBezTo>
                      <a:pt x="36364" y="1879"/>
                      <a:pt x="35883" y="1973"/>
                      <a:pt x="35359" y="2015"/>
                    </a:cubicBezTo>
                    <a:cubicBezTo>
                      <a:pt x="35138" y="2027"/>
                      <a:pt x="34919" y="2032"/>
                      <a:pt x="34701" y="2032"/>
                    </a:cubicBezTo>
                    <a:cubicBezTo>
                      <a:pt x="33373" y="2032"/>
                      <a:pt x="32105" y="1818"/>
                      <a:pt x="30828" y="1450"/>
                    </a:cubicBezTo>
                    <a:cubicBezTo>
                      <a:pt x="30169" y="1272"/>
                      <a:pt x="29520" y="1052"/>
                      <a:pt x="28819" y="968"/>
                    </a:cubicBezTo>
                    <a:cubicBezTo>
                      <a:pt x="28469" y="911"/>
                      <a:pt x="28120" y="881"/>
                      <a:pt x="27773" y="881"/>
                    </a:cubicBezTo>
                    <a:cubicBezTo>
                      <a:pt x="27040" y="881"/>
                      <a:pt x="26320" y="1015"/>
                      <a:pt x="25638" y="1314"/>
                    </a:cubicBezTo>
                    <a:cubicBezTo>
                      <a:pt x="25335" y="1397"/>
                      <a:pt x="25073" y="1492"/>
                      <a:pt x="24770" y="1492"/>
                    </a:cubicBezTo>
                    <a:cubicBezTo>
                      <a:pt x="24288" y="1492"/>
                      <a:pt x="23807" y="1450"/>
                      <a:pt x="23325" y="1397"/>
                    </a:cubicBezTo>
                    <a:cubicBezTo>
                      <a:pt x="22017" y="1230"/>
                      <a:pt x="20804" y="874"/>
                      <a:pt x="19579" y="445"/>
                    </a:cubicBezTo>
                    <a:cubicBezTo>
                      <a:pt x="18735" y="130"/>
                      <a:pt x="17889" y="0"/>
                      <a:pt x="1704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0" name="Google Shape;90;p14"/>
              <p:cNvSpPr/>
              <p:nvPr/>
            </p:nvSpPr>
            <p:spPr>
              <a:xfrm>
                <a:off x="2229641" y="2852754"/>
                <a:ext cx="996390" cy="87592"/>
              </a:xfrm>
              <a:custGeom>
                <a:avLst/>
                <a:gdLst/>
                <a:ahLst/>
                <a:cxnLst/>
                <a:rect l="l" t="t" r="r" b="b"/>
                <a:pathLst>
                  <a:path w="47697" h="4193" extrusionOk="0">
                    <a:moveTo>
                      <a:pt x="25344" y="1"/>
                    </a:moveTo>
                    <a:cubicBezTo>
                      <a:pt x="25167" y="1"/>
                      <a:pt x="24989" y="3"/>
                      <a:pt x="24811" y="7"/>
                    </a:cubicBezTo>
                    <a:cubicBezTo>
                      <a:pt x="23462" y="49"/>
                      <a:pt x="22112" y="185"/>
                      <a:pt x="20751" y="530"/>
                    </a:cubicBezTo>
                    <a:cubicBezTo>
                      <a:pt x="19182" y="928"/>
                      <a:pt x="17570" y="1231"/>
                      <a:pt x="16000" y="1576"/>
                    </a:cubicBezTo>
                    <a:cubicBezTo>
                      <a:pt x="15655" y="1644"/>
                      <a:pt x="15318" y="1678"/>
                      <a:pt x="14979" y="1678"/>
                    </a:cubicBezTo>
                    <a:cubicBezTo>
                      <a:pt x="14640" y="1678"/>
                      <a:pt x="14300" y="1644"/>
                      <a:pt x="13949" y="1576"/>
                    </a:cubicBezTo>
                    <a:cubicBezTo>
                      <a:pt x="13165" y="1451"/>
                      <a:pt x="12338" y="1273"/>
                      <a:pt x="11511" y="1231"/>
                    </a:cubicBezTo>
                    <a:cubicBezTo>
                      <a:pt x="10025" y="1095"/>
                      <a:pt x="8550" y="1053"/>
                      <a:pt x="7064" y="969"/>
                    </a:cubicBezTo>
                    <a:cubicBezTo>
                      <a:pt x="5934" y="886"/>
                      <a:pt x="4845" y="833"/>
                      <a:pt x="3705" y="792"/>
                    </a:cubicBezTo>
                    <a:cubicBezTo>
                      <a:pt x="2920" y="708"/>
                      <a:pt x="2135" y="624"/>
                      <a:pt x="1350" y="572"/>
                    </a:cubicBezTo>
                    <a:cubicBezTo>
                      <a:pt x="921" y="488"/>
                      <a:pt x="440" y="488"/>
                      <a:pt x="0" y="404"/>
                    </a:cubicBezTo>
                    <a:lnTo>
                      <a:pt x="0" y="1576"/>
                    </a:lnTo>
                    <a:cubicBezTo>
                      <a:pt x="827" y="1712"/>
                      <a:pt x="1706" y="1754"/>
                      <a:pt x="2575" y="1796"/>
                    </a:cubicBezTo>
                    <a:cubicBezTo>
                      <a:pt x="3883" y="1880"/>
                      <a:pt x="5191" y="1932"/>
                      <a:pt x="6499" y="1932"/>
                    </a:cubicBezTo>
                    <a:cubicBezTo>
                      <a:pt x="7346" y="1914"/>
                      <a:pt x="8194" y="1898"/>
                      <a:pt x="9043" y="1898"/>
                    </a:cubicBezTo>
                    <a:cubicBezTo>
                      <a:pt x="10679" y="1898"/>
                      <a:pt x="12316" y="1960"/>
                      <a:pt x="13949" y="2194"/>
                    </a:cubicBezTo>
                    <a:cubicBezTo>
                      <a:pt x="14159" y="2211"/>
                      <a:pt x="14376" y="2221"/>
                      <a:pt x="14596" y="2221"/>
                    </a:cubicBezTo>
                    <a:cubicBezTo>
                      <a:pt x="14925" y="2221"/>
                      <a:pt x="15257" y="2198"/>
                      <a:pt x="15571" y="2141"/>
                    </a:cubicBezTo>
                    <a:cubicBezTo>
                      <a:pt x="17308" y="1838"/>
                      <a:pt x="19056" y="1493"/>
                      <a:pt x="20804" y="1147"/>
                    </a:cubicBezTo>
                    <a:cubicBezTo>
                      <a:pt x="21371" y="1010"/>
                      <a:pt x="21970" y="897"/>
                      <a:pt x="22576" y="897"/>
                    </a:cubicBezTo>
                    <a:cubicBezTo>
                      <a:pt x="22752" y="897"/>
                      <a:pt x="22929" y="906"/>
                      <a:pt x="23106" y="928"/>
                    </a:cubicBezTo>
                    <a:cubicBezTo>
                      <a:pt x="24152" y="1053"/>
                      <a:pt x="25157" y="1147"/>
                      <a:pt x="26161" y="1273"/>
                    </a:cubicBezTo>
                    <a:cubicBezTo>
                      <a:pt x="26245" y="1273"/>
                      <a:pt x="26381" y="1315"/>
                      <a:pt x="26465" y="1315"/>
                    </a:cubicBezTo>
                    <a:cubicBezTo>
                      <a:pt x="26339" y="1451"/>
                      <a:pt x="26245" y="1493"/>
                      <a:pt x="26119" y="1493"/>
                    </a:cubicBezTo>
                    <a:cubicBezTo>
                      <a:pt x="25900" y="1535"/>
                      <a:pt x="25638" y="1576"/>
                      <a:pt x="25418" y="1618"/>
                    </a:cubicBezTo>
                    <a:cubicBezTo>
                      <a:pt x="24592" y="1796"/>
                      <a:pt x="23765" y="1932"/>
                      <a:pt x="22938" y="2141"/>
                    </a:cubicBezTo>
                    <a:cubicBezTo>
                      <a:pt x="22373" y="2278"/>
                      <a:pt x="21798" y="2403"/>
                      <a:pt x="21274" y="2581"/>
                    </a:cubicBezTo>
                    <a:cubicBezTo>
                      <a:pt x="19579" y="3188"/>
                      <a:pt x="17874" y="3586"/>
                      <a:pt x="16095" y="3627"/>
                    </a:cubicBezTo>
                    <a:cubicBezTo>
                      <a:pt x="15659" y="3641"/>
                      <a:pt x="15217" y="3646"/>
                      <a:pt x="14771" y="3646"/>
                    </a:cubicBezTo>
                    <a:cubicBezTo>
                      <a:pt x="13881" y="3646"/>
                      <a:pt x="12976" y="3627"/>
                      <a:pt x="12076" y="3627"/>
                    </a:cubicBezTo>
                    <a:cubicBezTo>
                      <a:pt x="11731" y="3627"/>
                      <a:pt x="11428" y="3586"/>
                      <a:pt x="11072" y="3502"/>
                    </a:cubicBezTo>
                    <a:cubicBezTo>
                      <a:pt x="10078" y="3366"/>
                      <a:pt x="9031" y="3188"/>
                      <a:pt x="8027" y="3020"/>
                    </a:cubicBezTo>
                    <a:cubicBezTo>
                      <a:pt x="7345" y="2908"/>
                      <a:pt x="6628" y="2832"/>
                      <a:pt x="5934" y="2832"/>
                    </a:cubicBezTo>
                    <a:cubicBezTo>
                      <a:pt x="5786" y="2832"/>
                      <a:pt x="5639" y="2835"/>
                      <a:pt x="5494" y="2843"/>
                    </a:cubicBezTo>
                    <a:cubicBezTo>
                      <a:pt x="5013" y="2843"/>
                      <a:pt x="4532" y="2884"/>
                      <a:pt x="4061" y="3188"/>
                    </a:cubicBezTo>
                    <a:cubicBezTo>
                      <a:pt x="4228" y="3240"/>
                      <a:pt x="4322" y="3282"/>
                      <a:pt x="4406" y="3282"/>
                    </a:cubicBezTo>
                    <a:cubicBezTo>
                      <a:pt x="4793" y="3366"/>
                      <a:pt x="5233" y="3408"/>
                      <a:pt x="5630" y="3408"/>
                    </a:cubicBezTo>
                    <a:cubicBezTo>
                      <a:pt x="6802" y="3450"/>
                      <a:pt x="7932" y="3627"/>
                      <a:pt x="9073" y="3805"/>
                    </a:cubicBezTo>
                    <a:cubicBezTo>
                      <a:pt x="10245" y="3973"/>
                      <a:pt x="11386" y="4192"/>
                      <a:pt x="12558" y="4192"/>
                    </a:cubicBezTo>
                    <a:cubicBezTo>
                      <a:pt x="13562" y="4192"/>
                      <a:pt x="14525" y="4192"/>
                      <a:pt x="15477" y="4151"/>
                    </a:cubicBezTo>
                    <a:cubicBezTo>
                      <a:pt x="16702" y="4109"/>
                      <a:pt x="17968" y="3973"/>
                      <a:pt x="19140" y="3669"/>
                    </a:cubicBezTo>
                    <a:cubicBezTo>
                      <a:pt x="20019" y="3450"/>
                      <a:pt x="20845" y="3188"/>
                      <a:pt x="21714" y="2979"/>
                    </a:cubicBezTo>
                    <a:cubicBezTo>
                      <a:pt x="22153" y="2843"/>
                      <a:pt x="22635" y="2801"/>
                      <a:pt x="23106" y="2759"/>
                    </a:cubicBezTo>
                    <a:cubicBezTo>
                      <a:pt x="23165" y="2752"/>
                      <a:pt x="23223" y="2748"/>
                      <a:pt x="23282" y="2748"/>
                    </a:cubicBezTo>
                    <a:cubicBezTo>
                      <a:pt x="23576" y="2748"/>
                      <a:pt x="23864" y="2837"/>
                      <a:pt x="24152" y="3020"/>
                    </a:cubicBezTo>
                    <a:cubicBezTo>
                      <a:pt x="24414" y="3188"/>
                      <a:pt x="24728" y="3282"/>
                      <a:pt x="25073" y="3366"/>
                    </a:cubicBezTo>
                    <a:cubicBezTo>
                      <a:pt x="25286" y="3426"/>
                      <a:pt x="25499" y="3449"/>
                      <a:pt x="25716" y="3449"/>
                    </a:cubicBezTo>
                    <a:cubicBezTo>
                      <a:pt x="25989" y="3449"/>
                      <a:pt x="26267" y="3412"/>
                      <a:pt x="26559" y="3366"/>
                    </a:cubicBezTo>
                    <a:cubicBezTo>
                      <a:pt x="27250" y="3188"/>
                      <a:pt x="27909" y="2926"/>
                      <a:pt x="28558" y="2581"/>
                    </a:cubicBezTo>
                    <a:cubicBezTo>
                      <a:pt x="29424" y="2131"/>
                      <a:pt x="30324" y="1761"/>
                      <a:pt x="31294" y="1761"/>
                    </a:cubicBezTo>
                    <a:cubicBezTo>
                      <a:pt x="31542" y="1761"/>
                      <a:pt x="31795" y="1785"/>
                      <a:pt x="32053" y="1838"/>
                    </a:cubicBezTo>
                    <a:lnTo>
                      <a:pt x="32178" y="1838"/>
                    </a:lnTo>
                    <a:cubicBezTo>
                      <a:pt x="33664" y="1880"/>
                      <a:pt x="35098" y="1932"/>
                      <a:pt x="36584" y="1974"/>
                    </a:cubicBezTo>
                    <a:cubicBezTo>
                      <a:pt x="36932" y="1982"/>
                      <a:pt x="37281" y="1985"/>
                      <a:pt x="37630" y="1985"/>
                    </a:cubicBezTo>
                    <a:cubicBezTo>
                      <a:pt x="39200" y="1985"/>
                      <a:pt x="40780" y="1915"/>
                      <a:pt x="42381" y="1838"/>
                    </a:cubicBezTo>
                    <a:cubicBezTo>
                      <a:pt x="43082" y="1796"/>
                      <a:pt x="43773" y="1754"/>
                      <a:pt x="44516" y="1671"/>
                    </a:cubicBezTo>
                    <a:cubicBezTo>
                      <a:pt x="45479" y="1493"/>
                      <a:pt x="46441" y="1273"/>
                      <a:pt x="47435" y="1053"/>
                    </a:cubicBezTo>
                    <a:cubicBezTo>
                      <a:pt x="47530" y="1053"/>
                      <a:pt x="47613" y="1011"/>
                      <a:pt x="47697" y="969"/>
                    </a:cubicBezTo>
                    <a:cubicBezTo>
                      <a:pt x="47613" y="928"/>
                      <a:pt x="47530" y="928"/>
                      <a:pt x="47435" y="928"/>
                    </a:cubicBezTo>
                    <a:cubicBezTo>
                      <a:pt x="46239" y="1111"/>
                      <a:pt x="45006" y="1200"/>
                      <a:pt x="43798" y="1200"/>
                    </a:cubicBezTo>
                    <a:cubicBezTo>
                      <a:pt x="43558" y="1200"/>
                      <a:pt x="43319" y="1196"/>
                      <a:pt x="43082" y="1189"/>
                    </a:cubicBezTo>
                    <a:cubicBezTo>
                      <a:pt x="42357" y="1189"/>
                      <a:pt x="41608" y="1208"/>
                      <a:pt x="40867" y="1208"/>
                    </a:cubicBezTo>
                    <a:cubicBezTo>
                      <a:pt x="40496" y="1208"/>
                      <a:pt x="40128" y="1203"/>
                      <a:pt x="39765" y="1189"/>
                    </a:cubicBezTo>
                    <a:cubicBezTo>
                      <a:pt x="38070" y="1095"/>
                      <a:pt x="36406" y="969"/>
                      <a:pt x="34711" y="833"/>
                    </a:cubicBezTo>
                    <a:cubicBezTo>
                      <a:pt x="33183" y="708"/>
                      <a:pt x="31655" y="530"/>
                      <a:pt x="30169" y="363"/>
                    </a:cubicBezTo>
                    <a:cubicBezTo>
                      <a:pt x="28567" y="165"/>
                      <a:pt x="26956" y="1"/>
                      <a:pt x="253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1" name="Google Shape;91;p14"/>
              <p:cNvSpPr/>
              <p:nvPr/>
            </p:nvSpPr>
            <p:spPr>
              <a:xfrm>
                <a:off x="3062045" y="2811142"/>
                <a:ext cx="178630" cy="33675"/>
              </a:xfrm>
              <a:custGeom>
                <a:avLst/>
                <a:gdLst/>
                <a:ahLst/>
                <a:cxnLst/>
                <a:rect l="l" t="t" r="r" b="b"/>
                <a:pathLst>
                  <a:path w="8551" h="1612" extrusionOk="0">
                    <a:moveTo>
                      <a:pt x="8550" y="0"/>
                    </a:moveTo>
                    <a:cubicBezTo>
                      <a:pt x="8288" y="42"/>
                      <a:pt x="7985" y="126"/>
                      <a:pt x="7682" y="167"/>
                    </a:cubicBezTo>
                    <a:cubicBezTo>
                      <a:pt x="7158" y="304"/>
                      <a:pt x="6635" y="387"/>
                      <a:pt x="6112" y="429"/>
                    </a:cubicBezTo>
                    <a:cubicBezTo>
                      <a:pt x="5453" y="523"/>
                      <a:pt x="4804" y="523"/>
                      <a:pt x="4186" y="523"/>
                    </a:cubicBezTo>
                    <a:cubicBezTo>
                      <a:pt x="4035" y="533"/>
                      <a:pt x="3886" y="538"/>
                      <a:pt x="3739" y="538"/>
                    </a:cubicBezTo>
                    <a:cubicBezTo>
                      <a:pt x="3254" y="538"/>
                      <a:pt x="2787" y="482"/>
                      <a:pt x="2313" y="345"/>
                    </a:cubicBezTo>
                    <a:cubicBezTo>
                      <a:pt x="1919" y="243"/>
                      <a:pt x="1501" y="194"/>
                      <a:pt x="1077" y="194"/>
                    </a:cubicBezTo>
                    <a:cubicBezTo>
                      <a:pt x="938" y="194"/>
                      <a:pt x="799" y="199"/>
                      <a:pt x="660" y="209"/>
                    </a:cubicBezTo>
                    <a:cubicBezTo>
                      <a:pt x="482" y="262"/>
                      <a:pt x="262" y="262"/>
                      <a:pt x="1" y="387"/>
                    </a:cubicBezTo>
                    <a:cubicBezTo>
                      <a:pt x="262" y="471"/>
                      <a:pt x="440" y="523"/>
                      <a:pt x="618" y="565"/>
                    </a:cubicBezTo>
                    <a:cubicBezTo>
                      <a:pt x="1225" y="649"/>
                      <a:pt x="1832" y="827"/>
                      <a:pt x="2407" y="1088"/>
                    </a:cubicBezTo>
                    <a:cubicBezTo>
                      <a:pt x="2669" y="1172"/>
                      <a:pt x="2973" y="1256"/>
                      <a:pt x="3234" y="1308"/>
                    </a:cubicBezTo>
                    <a:cubicBezTo>
                      <a:pt x="3883" y="1392"/>
                      <a:pt x="4542" y="1434"/>
                      <a:pt x="5191" y="1517"/>
                    </a:cubicBezTo>
                    <a:cubicBezTo>
                      <a:pt x="5538" y="1582"/>
                      <a:pt x="5886" y="1612"/>
                      <a:pt x="6233" y="1612"/>
                    </a:cubicBezTo>
                    <a:cubicBezTo>
                      <a:pt x="6847" y="1612"/>
                      <a:pt x="7460" y="1517"/>
                      <a:pt x="8069" y="1350"/>
                    </a:cubicBezTo>
                    <a:cubicBezTo>
                      <a:pt x="8247" y="1256"/>
                      <a:pt x="8424" y="1256"/>
                      <a:pt x="8550" y="1214"/>
                    </a:cubicBezTo>
                    <a:lnTo>
                      <a:pt x="8550"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2" name="Google Shape;92;p14"/>
              <p:cNvSpPr/>
              <p:nvPr/>
            </p:nvSpPr>
            <p:spPr>
              <a:xfrm>
                <a:off x="2229641" y="2701034"/>
                <a:ext cx="949179" cy="101818"/>
              </a:xfrm>
              <a:custGeom>
                <a:avLst/>
                <a:gdLst/>
                <a:ahLst/>
                <a:cxnLst/>
                <a:rect l="l" t="t" r="r" b="b"/>
                <a:pathLst>
                  <a:path w="45437" h="4874" extrusionOk="0">
                    <a:moveTo>
                      <a:pt x="4330" y="1"/>
                    </a:moveTo>
                    <a:cubicBezTo>
                      <a:pt x="3285" y="1"/>
                      <a:pt x="2252" y="74"/>
                      <a:pt x="1225" y="164"/>
                    </a:cubicBezTo>
                    <a:cubicBezTo>
                      <a:pt x="785" y="206"/>
                      <a:pt x="398" y="248"/>
                      <a:pt x="0" y="301"/>
                    </a:cubicBezTo>
                    <a:lnTo>
                      <a:pt x="0" y="1253"/>
                    </a:lnTo>
                    <a:cubicBezTo>
                      <a:pt x="566" y="1211"/>
                      <a:pt x="1183" y="1211"/>
                      <a:pt x="1748" y="1169"/>
                    </a:cubicBezTo>
                    <a:cubicBezTo>
                      <a:pt x="2552" y="1145"/>
                      <a:pt x="3355" y="1121"/>
                      <a:pt x="4161" y="1121"/>
                    </a:cubicBezTo>
                    <a:cubicBezTo>
                      <a:pt x="4750" y="1121"/>
                      <a:pt x="5341" y="1134"/>
                      <a:pt x="5934" y="1169"/>
                    </a:cubicBezTo>
                    <a:cubicBezTo>
                      <a:pt x="7807" y="1253"/>
                      <a:pt x="9680" y="1514"/>
                      <a:pt x="11553" y="1818"/>
                    </a:cubicBezTo>
                    <a:cubicBezTo>
                      <a:pt x="14169" y="2257"/>
                      <a:pt x="16743" y="2739"/>
                      <a:pt x="19318" y="3220"/>
                    </a:cubicBezTo>
                    <a:cubicBezTo>
                      <a:pt x="21274" y="3607"/>
                      <a:pt x="23200" y="4005"/>
                      <a:pt x="25199" y="4225"/>
                    </a:cubicBezTo>
                    <a:cubicBezTo>
                      <a:pt x="26381" y="4350"/>
                      <a:pt x="27605" y="4486"/>
                      <a:pt x="28819" y="4612"/>
                    </a:cubicBezTo>
                    <a:cubicBezTo>
                      <a:pt x="30044" y="4696"/>
                      <a:pt x="31310" y="4832"/>
                      <a:pt x="32576" y="4873"/>
                    </a:cubicBezTo>
                    <a:cubicBezTo>
                      <a:pt x="34617" y="4873"/>
                      <a:pt x="36668" y="4832"/>
                      <a:pt x="38677" y="4790"/>
                    </a:cubicBezTo>
                    <a:cubicBezTo>
                      <a:pt x="40372" y="4790"/>
                      <a:pt x="42078" y="4654"/>
                      <a:pt x="43773" y="4434"/>
                    </a:cubicBezTo>
                    <a:cubicBezTo>
                      <a:pt x="44348" y="4350"/>
                      <a:pt x="44872" y="4225"/>
                      <a:pt x="45437" y="4005"/>
                    </a:cubicBezTo>
                    <a:lnTo>
                      <a:pt x="45437" y="4005"/>
                    </a:lnTo>
                    <a:cubicBezTo>
                      <a:pt x="44872" y="4047"/>
                      <a:pt x="44390" y="4089"/>
                      <a:pt x="43909" y="4130"/>
                    </a:cubicBezTo>
                    <a:cubicBezTo>
                      <a:pt x="42559" y="4225"/>
                      <a:pt x="41251" y="4308"/>
                      <a:pt x="39901" y="4350"/>
                    </a:cubicBezTo>
                    <a:cubicBezTo>
                      <a:pt x="39200" y="4392"/>
                      <a:pt x="38501" y="4403"/>
                      <a:pt x="37804" y="4403"/>
                    </a:cubicBezTo>
                    <a:cubicBezTo>
                      <a:pt x="37107" y="4403"/>
                      <a:pt x="36411" y="4392"/>
                      <a:pt x="35715" y="4392"/>
                    </a:cubicBezTo>
                    <a:cubicBezTo>
                      <a:pt x="35532" y="4396"/>
                      <a:pt x="35349" y="4397"/>
                      <a:pt x="35165" y="4397"/>
                    </a:cubicBezTo>
                    <a:cubicBezTo>
                      <a:pt x="33205" y="4397"/>
                      <a:pt x="31253" y="4198"/>
                      <a:pt x="29301" y="3911"/>
                    </a:cubicBezTo>
                    <a:cubicBezTo>
                      <a:pt x="26297" y="3524"/>
                      <a:pt x="23325" y="2917"/>
                      <a:pt x="20364" y="2299"/>
                    </a:cubicBezTo>
                    <a:cubicBezTo>
                      <a:pt x="18397" y="1912"/>
                      <a:pt x="16440" y="1473"/>
                      <a:pt x="14473" y="1169"/>
                    </a:cubicBezTo>
                    <a:cubicBezTo>
                      <a:pt x="12694" y="866"/>
                      <a:pt x="10904" y="604"/>
                      <a:pt x="9115" y="384"/>
                    </a:cubicBezTo>
                    <a:cubicBezTo>
                      <a:pt x="7932" y="206"/>
                      <a:pt x="6760" y="123"/>
                      <a:pt x="5578" y="39"/>
                    </a:cubicBezTo>
                    <a:cubicBezTo>
                      <a:pt x="5160" y="12"/>
                      <a:pt x="4744" y="1"/>
                      <a:pt x="43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3" name="Google Shape;93;p14"/>
              <p:cNvSpPr/>
              <p:nvPr/>
            </p:nvSpPr>
            <p:spPr>
              <a:xfrm>
                <a:off x="2229641" y="3812628"/>
                <a:ext cx="242220" cy="34009"/>
              </a:xfrm>
              <a:custGeom>
                <a:avLst/>
                <a:gdLst/>
                <a:ahLst/>
                <a:cxnLst/>
                <a:rect l="l" t="t" r="r" b="b"/>
                <a:pathLst>
                  <a:path w="11595" h="1628" extrusionOk="0">
                    <a:moveTo>
                      <a:pt x="2117" y="0"/>
                    </a:moveTo>
                    <a:cubicBezTo>
                      <a:pt x="1399" y="0"/>
                      <a:pt x="691" y="48"/>
                      <a:pt x="0" y="142"/>
                    </a:cubicBezTo>
                    <a:lnTo>
                      <a:pt x="0" y="1628"/>
                    </a:lnTo>
                    <a:lnTo>
                      <a:pt x="11595" y="1628"/>
                    </a:lnTo>
                    <a:cubicBezTo>
                      <a:pt x="11208" y="1502"/>
                      <a:pt x="10810" y="1408"/>
                      <a:pt x="10381" y="1282"/>
                    </a:cubicBezTo>
                    <a:cubicBezTo>
                      <a:pt x="9199" y="927"/>
                      <a:pt x="8027" y="623"/>
                      <a:pt x="6802" y="361"/>
                    </a:cubicBezTo>
                    <a:cubicBezTo>
                      <a:pt x="5494" y="100"/>
                      <a:pt x="4186" y="100"/>
                      <a:pt x="2836" y="16"/>
                    </a:cubicBezTo>
                    <a:cubicBezTo>
                      <a:pt x="2596" y="6"/>
                      <a:pt x="2356" y="0"/>
                      <a:pt x="211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4" name="Google Shape;94;p14"/>
              <p:cNvSpPr/>
              <p:nvPr/>
            </p:nvSpPr>
            <p:spPr>
              <a:xfrm>
                <a:off x="2229641" y="3706217"/>
                <a:ext cx="794196" cy="140423"/>
              </a:xfrm>
              <a:custGeom>
                <a:avLst/>
                <a:gdLst/>
                <a:ahLst/>
                <a:cxnLst/>
                <a:rect l="l" t="t" r="r" b="b"/>
                <a:pathLst>
                  <a:path w="38018" h="6722" extrusionOk="0">
                    <a:moveTo>
                      <a:pt x="6375" y="1"/>
                    </a:moveTo>
                    <a:cubicBezTo>
                      <a:pt x="6143" y="1"/>
                      <a:pt x="5909" y="19"/>
                      <a:pt x="5672" y="56"/>
                    </a:cubicBezTo>
                    <a:cubicBezTo>
                      <a:pt x="4929" y="140"/>
                      <a:pt x="4144" y="317"/>
                      <a:pt x="3401" y="485"/>
                    </a:cubicBezTo>
                    <a:cubicBezTo>
                      <a:pt x="3077" y="554"/>
                      <a:pt x="2782" y="595"/>
                      <a:pt x="2456" y="595"/>
                    </a:cubicBezTo>
                    <a:cubicBezTo>
                      <a:pt x="2340" y="595"/>
                      <a:pt x="2220" y="590"/>
                      <a:pt x="2093" y="579"/>
                    </a:cubicBezTo>
                    <a:cubicBezTo>
                      <a:pt x="1486" y="527"/>
                      <a:pt x="827" y="485"/>
                      <a:pt x="178" y="401"/>
                    </a:cubicBezTo>
                    <a:cubicBezTo>
                      <a:pt x="136" y="401"/>
                      <a:pt x="42" y="359"/>
                      <a:pt x="0" y="359"/>
                    </a:cubicBezTo>
                    <a:lnTo>
                      <a:pt x="0" y="2274"/>
                    </a:lnTo>
                    <a:cubicBezTo>
                      <a:pt x="566" y="2316"/>
                      <a:pt x="1183" y="2410"/>
                      <a:pt x="1790" y="2452"/>
                    </a:cubicBezTo>
                    <a:cubicBezTo>
                      <a:pt x="1931" y="2464"/>
                      <a:pt x="2072" y="2470"/>
                      <a:pt x="2213" y="2470"/>
                    </a:cubicBezTo>
                    <a:cubicBezTo>
                      <a:pt x="2552" y="2470"/>
                      <a:pt x="2890" y="2440"/>
                      <a:pt x="3223" y="2410"/>
                    </a:cubicBezTo>
                    <a:cubicBezTo>
                      <a:pt x="3537" y="2410"/>
                      <a:pt x="3799" y="2410"/>
                      <a:pt x="4061" y="2494"/>
                    </a:cubicBezTo>
                    <a:cubicBezTo>
                      <a:pt x="4887" y="2714"/>
                      <a:pt x="5630" y="3101"/>
                      <a:pt x="6363" y="3540"/>
                    </a:cubicBezTo>
                    <a:cubicBezTo>
                      <a:pt x="7064" y="3886"/>
                      <a:pt x="7765" y="4283"/>
                      <a:pt x="8550" y="4451"/>
                    </a:cubicBezTo>
                    <a:cubicBezTo>
                      <a:pt x="9722" y="4765"/>
                      <a:pt x="10946" y="5026"/>
                      <a:pt x="12118" y="5288"/>
                    </a:cubicBezTo>
                    <a:cubicBezTo>
                      <a:pt x="12296" y="5288"/>
                      <a:pt x="12474" y="5330"/>
                      <a:pt x="12641" y="5330"/>
                    </a:cubicBezTo>
                    <a:cubicBezTo>
                      <a:pt x="13479" y="5414"/>
                      <a:pt x="14263" y="5497"/>
                      <a:pt x="15090" y="5633"/>
                    </a:cubicBezTo>
                    <a:cubicBezTo>
                      <a:pt x="15620" y="5688"/>
                      <a:pt x="16160" y="5719"/>
                      <a:pt x="16702" y="5719"/>
                    </a:cubicBezTo>
                    <a:cubicBezTo>
                      <a:pt x="17401" y="5719"/>
                      <a:pt x="18105" y="5668"/>
                      <a:pt x="18794" y="5550"/>
                    </a:cubicBezTo>
                    <a:cubicBezTo>
                      <a:pt x="20198" y="5328"/>
                      <a:pt x="21609" y="5226"/>
                      <a:pt x="23014" y="5226"/>
                    </a:cubicBezTo>
                    <a:cubicBezTo>
                      <a:pt x="23265" y="5226"/>
                      <a:pt x="23515" y="5229"/>
                      <a:pt x="23765" y="5236"/>
                    </a:cubicBezTo>
                    <a:cubicBezTo>
                      <a:pt x="24937" y="5288"/>
                      <a:pt x="26119" y="5372"/>
                      <a:pt x="27291" y="5455"/>
                    </a:cubicBezTo>
                    <a:cubicBezTo>
                      <a:pt x="28129" y="5497"/>
                      <a:pt x="28913" y="5550"/>
                      <a:pt x="29740" y="5675"/>
                    </a:cubicBezTo>
                    <a:cubicBezTo>
                      <a:pt x="31006" y="5853"/>
                      <a:pt x="32220" y="6198"/>
                      <a:pt x="33445" y="6596"/>
                    </a:cubicBezTo>
                    <a:cubicBezTo>
                      <a:pt x="33528" y="6638"/>
                      <a:pt x="33664" y="6680"/>
                      <a:pt x="33790" y="6722"/>
                    </a:cubicBezTo>
                    <a:lnTo>
                      <a:pt x="37892" y="6722"/>
                    </a:lnTo>
                    <a:cubicBezTo>
                      <a:pt x="37934" y="6680"/>
                      <a:pt x="37976" y="6638"/>
                      <a:pt x="38017" y="6638"/>
                    </a:cubicBezTo>
                    <a:cubicBezTo>
                      <a:pt x="37411" y="6596"/>
                      <a:pt x="36845" y="6544"/>
                      <a:pt x="36280" y="6544"/>
                    </a:cubicBezTo>
                    <a:cubicBezTo>
                      <a:pt x="35140" y="6544"/>
                      <a:pt x="34051" y="6376"/>
                      <a:pt x="32963" y="5979"/>
                    </a:cubicBezTo>
                    <a:cubicBezTo>
                      <a:pt x="31268" y="5414"/>
                      <a:pt x="29479" y="5026"/>
                      <a:pt x="27689" y="4890"/>
                    </a:cubicBezTo>
                    <a:cubicBezTo>
                      <a:pt x="26821" y="4849"/>
                      <a:pt x="25942" y="4765"/>
                      <a:pt x="25073" y="4671"/>
                    </a:cubicBezTo>
                    <a:cubicBezTo>
                      <a:pt x="23765" y="4507"/>
                      <a:pt x="22457" y="4446"/>
                      <a:pt x="21139" y="4446"/>
                    </a:cubicBezTo>
                    <a:cubicBezTo>
                      <a:pt x="20348" y="4446"/>
                      <a:pt x="19553" y="4468"/>
                      <a:pt x="18753" y="4503"/>
                    </a:cubicBezTo>
                    <a:cubicBezTo>
                      <a:pt x="18506" y="4525"/>
                      <a:pt x="18259" y="4535"/>
                      <a:pt x="18014" y="4535"/>
                    </a:cubicBezTo>
                    <a:cubicBezTo>
                      <a:pt x="17300" y="4535"/>
                      <a:pt x="16594" y="4447"/>
                      <a:pt x="15917" y="4283"/>
                    </a:cubicBezTo>
                    <a:cubicBezTo>
                      <a:pt x="14912" y="4064"/>
                      <a:pt x="13908" y="3844"/>
                      <a:pt x="12903" y="3718"/>
                    </a:cubicBezTo>
                    <a:cubicBezTo>
                      <a:pt x="12076" y="3582"/>
                      <a:pt x="11250" y="3321"/>
                      <a:pt x="10381" y="3195"/>
                    </a:cubicBezTo>
                    <a:cubicBezTo>
                      <a:pt x="9073" y="3017"/>
                      <a:pt x="7849" y="2672"/>
                      <a:pt x="6624" y="2149"/>
                    </a:cubicBezTo>
                    <a:cubicBezTo>
                      <a:pt x="6541" y="2096"/>
                      <a:pt x="6415" y="2096"/>
                      <a:pt x="6363" y="1929"/>
                    </a:cubicBezTo>
                    <a:cubicBezTo>
                      <a:pt x="6600" y="1929"/>
                      <a:pt x="6814" y="1910"/>
                      <a:pt x="7032" y="1910"/>
                    </a:cubicBezTo>
                    <a:cubicBezTo>
                      <a:pt x="7142" y="1910"/>
                      <a:pt x="7252" y="1915"/>
                      <a:pt x="7367" y="1929"/>
                    </a:cubicBezTo>
                    <a:cubicBezTo>
                      <a:pt x="7765" y="1929"/>
                      <a:pt x="8152" y="2013"/>
                      <a:pt x="8592" y="2013"/>
                    </a:cubicBezTo>
                    <a:cubicBezTo>
                      <a:pt x="8770" y="2013"/>
                      <a:pt x="8937" y="2013"/>
                      <a:pt x="9073" y="1929"/>
                    </a:cubicBezTo>
                    <a:cubicBezTo>
                      <a:pt x="9502" y="1751"/>
                      <a:pt x="9596" y="1364"/>
                      <a:pt x="9293" y="1008"/>
                    </a:cubicBezTo>
                    <a:cubicBezTo>
                      <a:pt x="9157" y="883"/>
                      <a:pt x="9031" y="788"/>
                      <a:pt x="8895" y="705"/>
                    </a:cubicBezTo>
                    <a:cubicBezTo>
                      <a:pt x="8101" y="258"/>
                      <a:pt x="7254" y="1"/>
                      <a:pt x="637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5" name="Google Shape;95;p14"/>
              <p:cNvSpPr/>
              <p:nvPr/>
            </p:nvSpPr>
            <p:spPr>
              <a:xfrm>
                <a:off x="2229641" y="2920603"/>
                <a:ext cx="1011055" cy="81555"/>
              </a:xfrm>
              <a:custGeom>
                <a:avLst/>
                <a:gdLst/>
                <a:ahLst/>
                <a:cxnLst/>
                <a:rect l="l" t="t" r="r" b="b"/>
                <a:pathLst>
                  <a:path w="48399" h="3904" extrusionOk="0">
                    <a:moveTo>
                      <a:pt x="32495" y="0"/>
                    </a:moveTo>
                    <a:cubicBezTo>
                      <a:pt x="31466" y="0"/>
                      <a:pt x="30448" y="125"/>
                      <a:pt x="29479" y="421"/>
                    </a:cubicBezTo>
                    <a:cubicBezTo>
                      <a:pt x="29039" y="515"/>
                      <a:pt x="28600" y="725"/>
                      <a:pt x="28170" y="777"/>
                    </a:cubicBezTo>
                    <a:cubicBezTo>
                      <a:pt x="27469" y="903"/>
                      <a:pt x="26768" y="903"/>
                      <a:pt x="26078" y="986"/>
                    </a:cubicBezTo>
                    <a:cubicBezTo>
                      <a:pt x="27017" y="928"/>
                      <a:pt x="27955" y="896"/>
                      <a:pt x="28893" y="896"/>
                    </a:cubicBezTo>
                    <a:cubicBezTo>
                      <a:pt x="31310" y="896"/>
                      <a:pt x="33724" y="1110"/>
                      <a:pt x="36144" y="1646"/>
                    </a:cubicBezTo>
                    <a:lnTo>
                      <a:pt x="35977" y="1823"/>
                    </a:lnTo>
                    <a:cubicBezTo>
                      <a:pt x="35276" y="2085"/>
                      <a:pt x="34533" y="2294"/>
                      <a:pt x="33748" y="2347"/>
                    </a:cubicBezTo>
                    <a:cubicBezTo>
                      <a:pt x="33533" y="2354"/>
                      <a:pt x="33318" y="2357"/>
                      <a:pt x="33104" y="2357"/>
                    </a:cubicBezTo>
                    <a:cubicBezTo>
                      <a:pt x="32010" y="2357"/>
                      <a:pt x="30917" y="2274"/>
                      <a:pt x="29824" y="2169"/>
                    </a:cubicBezTo>
                    <a:cubicBezTo>
                      <a:pt x="28558" y="1991"/>
                      <a:pt x="27250" y="1729"/>
                      <a:pt x="25983" y="1687"/>
                    </a:cubicBezTo>
                    <a:cubicBezTo>
                      <a:pt x="25157" y="1687"/>
                      <a:pt x="24372" y="1687"/>
                      <a:pt x="23587" y="1771"/>
                    </a:cubicBezTo>
                    <a:cubicBezTo>
                      <a:pt x="22938" y="1865"/>
                      <a:pt x="22237" y="2033"/>
                      <a:pt x="21588" y="2127"/>
                    </a:cubicBezTo>
                    <a:cubicBezTo>
                      <a:pt x="20280" y="2253"/>
                      <a:pt x="19014" y="2430"/>
                      <a:pt x="17748" y="2556"/>
                    </a:cubicBezTo>
                    <a:cubicBezTo>
                      <a:pt x="16660" y="2692"/>
                      <a:pt x="15571" y="2776"/>
                      <a:pt x="14473" y="2870"/>
                    </a:cubicBezTo>
                    <a:cubicBezTo>
                      <a:pt x="13479" y="2912"/>
                      <a:pt x="12516" y="2996"/>
                      <a:pt x="11511" y="2996"/>
                    </a:cubicBezTo>
                    <a:cubicBezTo>
                      <a:pt x="11229" y="3008"/>
                      <a:pt x="10945" y="3013"/>
                      <a:pt x="10659" y="3013"/>
                    </a:cubicBezTo>
                    <a:cubicBezTo>
                      <a:pt x="9969" y="3013"/>
                      <a:pt x="9272" y="2983"/>
                      <a:pt x="8592" y="2954"/>
                    </a:cubicBezTo>
                    <a:cubicBezTo>
                      <a:pt x="7891" y="2912"/>
                      <a:pt x="7242" y="2870"/>
                      <a:pt x="6541" y="2734"/>
                    </a:cubicBezTo>
                    <a:cubicBezTo>
                      <a:pt x="5316" y="2430"/>
                      <a:pt x="4102" y="2085"/>
                      <a:pt x="2878" y="1771"/>
                    </a:cubicBezTo>
                    <a:cubicBezTo>
                      <a:pt x="1874" y="1510"/>
                      <a:pt x="921" y="1164"/>
                      <a:pt x="0" y="683"/>
                    </a:cubicBezTo>
                    <a:lnTo>
                      <a:pt x="0" y="2211"/>
                    </a:lnTo>
                    <a:cubicBezTo>
                      <a:pt x="1528" y="2472"/>
                      <a:pt x="3014" y="2818"/>
                      <a:pt x="4490" y="3215"/>
                    </a:cubicBezTo>
                    <a:cubicBezTo>
                      <a:pt x="6215" y="3672"/>
                      <a:pt x="7975" y="3903"/>
                      <a:pt x="9735" y="3903"/>
                    </a:cubicBezTo>
                    <a:cubicBezTo>
                      <a:pt x="10153" y="3903"/>
                      <a:pt x="10571" y="3890"/>
                      <a:pt x="10988" y="3864"/>
                    </a:cubicBezTo>
                    <a:cubicBezTo>
                      <a:pt x="12296" y="3780"/>
                      <a:pt x="13646" y="3697"/>
                      <a:pt x="14996" y="3519"/>
                    </a:cubicBezTo>
                    <a:cubicBezTo>
                      <a:pt x="16482" y="3341"/>
                      <a:pt x="17968" y="3132"/>
                      <a:pt x="19443" y="2912"/>
                    </a:cubicBezTo>
                    <a:cubicBezTo>
                      <a:pt x="20804" y="2692"/>
                      <a:pt x="22112" y="2430"/>
                      <a:pt x="23503" y="2294"/>
                    </a:cubicBezTo>
                    <a:cubicBezTo>
                      <a:pt x="24044" y="2234"/>
                      <a:pt x="24588" y="2206"/>
                      <a:pt x="25134" y="2206"/>
                    </a:cubicBezTo>
                    <a:cubicBezTo>
                      <a:pt x="26089" y="2206"/>
                      <a:pt x="27047" y="2291"/>
                      <a:pt x="27993" y="2430"/>
                    </a:cubicBezTo>
                    <a:cubicBezTo>
                      <a:pt x="29479" y="2650"/>
                      <a:pt x="30954" y="2954"/>
                      <a:pt x="32482" y="3215"/>
                    </a:cubicBezTo>
                    <a:cubicBezTo>
                      <a:pt x="33058" y="3346"/>
                      <a:pt x="33657" y="3426"/>
                      <a:pt x="34267" y="3426"/>
                    </a:cubicBezTo>
                    <a:cubicBezTo>
                      <a:pt x="34487" y="3426"/>
                      <a:pt x="34708" y="3415"/>
                      <a:pt x="34930" y="3393"/>
                    </a:cubicBezTo>
                    <a:cubicBezTo>
                      <a:pt x="35799" y="3299"/>
                      <a:pt x="36584" y="3132"/>
                      <a:pt x="37411" y="2818"/>
                    </a:cubicBezTo>
                    <a:cubicBezTo>
                      <a:pt x="38457" y="2472"/>
                      <a:pt x="39545" y="2211"/>
                      <a:pt x="40634" y="2085"/>
                    </a:cubicBezTo>
                    <a:cubicBezTo>
                      <a:pt x="42203" y="1865"/>
                      <a:pt x="43773" y="1687"/>
                      <a:pt x="45342" y="1468"/>
                    </a:cubicBezTo>
                    <a:cubicBezTo>
                      <a:pt x="46127" y="1374"/>
                      <a:pt x="46889" y="1326"/>
                      <a:pt x="47644" y="1326"/>
                    </a:cubicBezTo>
                    <a:cubicBezTo>
                      <a:pt x="47896" y="1326"/>
                      <a:pt x="48147" y="1332"/>
                      <a:pt x="48398" y="1342"/>
                    </a:cubicBezTo>
                    <a:lnTo>
                      <a:pt x="48398" y="557"/>
                    </a:lnTo>
                    <a:cubicBezTo>
                      <a:pt x="48272" y="557"/>
                      <a:pt x="48136" y="515"/>
                      <a:pt x="47959" y="515"/>
                    </a:cubicBezTo>
                    <a:cubicBezTo>
                      <a:pt x="46964" y="338"/>
                      <a:pt x="45960" y="160"/>
                      <a:pt x="44913" y="76"/>
                    </a:cubicBezTo>
                    <a:cubicBezTo>
                      <a:pt x="44527" y="49"/>
                      <a:pt x="44143" y="36"/>
                      <a:pt x="43761" y="36"/>
                    </a:cubicBezTo>
                    <a:cubicBezTo>
                      <a:pt x="42194" y="36"/>
                      <a:pt x="40655" y="254"/>
                      <a:pt x="39116" y="641"/>
                    </a:cubicBezTo>
                    <a:cubicBezTo>
                      <a:pt x="38899" y="715"/>
                      <a:pt x="38685" y="749"/>
                      <a:pt x="38471" y="749"/>
                    </a:cubicBezTo>
                    <a:cubicBezTo>
                      <a:pt x="38293" y="749"/>
                      <a:pt x="38114" y="726"/>
                      <a:pt x="37934" y="683"/>
                    </a:cubicBezTo>
                    <a:cubicBezTo>
                      <a:pt x="36448" y="379"/>
                      <a:pt x="34930" y="118"/>
                      <a:pt x="33445" y="34"/>
                    </a:cubicBezTo>
                    <a:cubicBezTo>
                      <a:pt x="33128" y="12"/>
                      <a:pt x="32811" y="0"/>
                      <a:pt x="3249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6" name="Google Shape;96;p14"/>
              <p:cNvSpPr/>
              <p:nvPr/>
            </p:nvSpPr>
            <p:spPr>
              <a:xfrm>
                <a:off x="2785301" y="3664835"/>
                <a:ext cx="455381" cy="82704"/>
              </a:xfrm>
              <a:custGeom>
                <a:avLst/>
                <a:gdLst/>
                <a:ahLst/>
                <a:cxnLst/>
                <a:rect l="l" t="t" r="r" b="b"/>
                <a:pathLst>
                  <a:path w="21799" h="3959" extrusionOk="0">
                    <a:moveTo>
                      <a:pt x="11664" y="1"/>
                    </a:moveTo>
                    <a:cubicBezTo>
                      <a:pt x="10778" y="1"/>
                      <a:pt x="9911" y="159"/>
                      <a:pt x="9063" y="509"/>
                    </a:cubicBezTo>
                    <a:cubicBezTo>
                      <a:pt x="8052" y="952"/>
                      <a:pt x="7008" y="1146"/>
                      <a:pt x="5951" y="1146"/>
                    </a:cubicBezTo>
                    <a:cubicBezTo>
                      <a:pt x="5234" y="1146"/>
                      <a:pt x="4512" y="1057"/>
                      <a:pt x="3789" y="896"/>
                    </a:cubicBezTo>
                    <a:cubicBezTo>
                      <a:pt x="3265" y="782"/>
                      <a:pt x="2744" y="715"/>
                      <a:pt x="2222" y="715"/>
                    </a:cubicBezTo>
                    <a:cubicBezTo>
                      <a:pt x="1744" y="715"/>
                      <a:pt x="1266" y="771"/>
                      <a:pt x="786" y="896"/>
                    </a:cubicBezTo>
                    <a:cubicBezTo>
                      <a:pt x="524" y="938"/>
                      <a:pt x="304" y="1032"/>
                      <a:pt x="85" y="1116"/>
                    </a:cubicBezTo>
                    <a:cubicBezTo>
                      <a:pt x="43" y="1158"/>
                      <a:pt x="1" y="1294"/>
                      <a:pt x="1" y="1378"/>
                    </a:cubicBezTo>
                    <a:cubicBezTo>
                      <a:pt x="1" y="1419"/>
                      <a:pt x="85" y="1514"/>
                      <a:pt x="168" y="1556"/>
                    </a:cubicBezTo>
                    <a:cubicBezTo>
                      <a:pt x="304" y="1556"/>
                      <a:pt x="430" y="1597"/>
                      <a:pt x="608" y="1597"/>
                    </a:cubicBezTo>
                    <a:cubicBezTo>
                      <a:pt x="1790" y="1597"/>
                      <a:pt x="2962" y="1817"/>
                      <a:pt x="4051" y="2298"/>
                    </a:cubicBezTo>
                    <a:cubicBezTo>
                      <a:pt x="5359" y="2822"/>
                      <a:pt x="6625" y="3293"/>
                      <a:pt x="8017" y="3607"/>
                    </a:cubicBezTo>
                    <a:cubicBezTo>
                      <a:pt x="8985" y="3831"/>
                      <a:pt x="9981" y="3958"/>
                      <a:pt x="10982" y="3958"/>
                    </a:cubicBezTo>
                    <a:cubicBezTo>
                      <a:pt x="11333" y="3958"/>
                      <a:pt x="11684" y="3943"/>
                      <a:pt x="12035" y="3910"/>
                    </a:cubicBezTo>
                    <a:cubicBezTo>
                      <a:pt x="13563" y="3732"/>
                      <a:pt x="15038" y="3293"/>
                      <a:pt x="16388" y="2466"/>
                    </a:cubicBezTo>
                    <a:cubicBezTo>
                      <a:pt x="17005" y="2121"/>
                      <a:pt x="17654" y="1859"/>
                      <a:pt x="18355" y="1817"/>
                    </a:cubicBezTo>
                    <a:cubicBezTo>
                      <a:pt x="18920" y="1817"/>
                      <a:pt x="19444" y="1817"/>
                      <a:pt x="20009" y="1859"/>
                    </a:cubicBezTo>
                    <a:cubicBezTo>
                      <a:pt x="20626" y="1901"/>
                      <a:pt x="21233" y="1985"/>
                      <a:pt x="21798" y="2079"/>
                    </a:cubicBezTo>
                    <a:lnTo>
                      <a:pt x="21798" y="677"/>
                    </a:lnTo>
                    <a:cubicBezTo>
                      <a:pt x="21097" y="635"/>
                      <a:pt x="20364" y="593"/>
                      <a:pt x="19663" y="593"/>
                    </a:cubicBezTo>
                    <a:cubicBezTo>
                      <a:pt x="19568" y="590"/>
                      <a:pt x="19474" y="588"/>
                      <a:pt x="19379" y="588"/>
                    </a:cubicBezTo>
                    <a:cubicBezTo>
                      <a:pt x="18093" y="588"/>
                      <a:pt x="16877" y="857"/>
                      <a:pt x="15697" y="1461"/>
                    </a:cubicBezTo>
                    <a:cubicBezTo>
                      <a:pt x="14347" y="2162"/>
                      <a:pt x="12862" y="2424"/>
                      <a:pt x="11376" y="2424"/>
                    </a:cubicBezTo>
                    <a:cubicBezTo>
                      <a:pt x="11271" y="2427"/>
                      <a:pt x="11168" y="2429"/>
                      <a:pt x="11064" y="2429"/>
                    </a:cubicBezTo>
                    <a:cubicBezTo>
                      <a:pt x="9910" y="2429"/>
                      <a:pt x="8798" y="2221"/>
                      <a:pt x="7713" y="1943"/>
                    </a:cubicBezTo>
                    <a:cubicBezTo>
                      <a:pt x="7587" y="1943"/>
                      <a:pt x="7546" y="1901"/>
                      <a:pt x="7451" y="1859"/>
                    </a:cubicBezTo>
                    <a:lnTo>
                      <a:pt x="7451" y="1775"/>
                    </a:lnTo>
                    <a:cubicBezTo>
                      <a:pt x="7629" y="1723"/>
                      <a:pt x="7849" y="1723"/>
                      <a:pt x="8017" y="1681"/>
                    </a:cubicBezTo>
                    <a:cubicBezTo>
                      <a:pt x="8759" y="1461"/>
                      <a:pt x="9502" y="1252"/>
                      <a:pt x="10245" y="1032"/>
                    </a:cubicBezTo>
                    <a:cubicBezTo>
                      <a:pt x="10549" y="896"/>
                      <a:pt x="10852" y="813"/>
                      <a:pt x="11208" y="771"/>
                    </a:cubicBezTo>
                    <a:cubicBezTo>
                      <a:pt x="11495" y="721"/>
                      <a:pt x="11781" y="702"/>
                      <a:pt x="12070" y="702"/>
                    </a:cubicBezTo>
                    <a:cubicBezTo>
                      <a:pt x="12572" y="702"/>
                      <a:pt x="13080" y="759"/>
                      <a:pt x="13604" y="813"/>
                    </a:cubicBezTo>
                    <a:cubicBezTo>
                      <a:pt x="14034" y="854"/>
                      <a:pt x="14473" y="896"/>
                      <a:pt x="14913" y="896"/>
                    </a:cubicBezTo>
                    <a:cubicBezTo>
                      <a:pt x="15080" y="896"/>
                      <a:pt x="15300" y="896"/>
                      <a:pt x="15478" y="729"/>
                    </a:cubicBezTo>
                    <a:cubicBezTo>
                      <a:pt x="15394" y="677"/>
                      <a:pt x="15394" y="677"/>
                      <a:pt x="15342" y="677"/>
                    </a:cubicBezTo>
                    <a:cubicBezTo>
                      <a:pt x="14609" y="373"/>
                      <a:pt x="13772" y="206"/>
                      <a:pt x="12987" y="111"/>
                    </a:cubicBezTo>
                    <a:cubicBezTo>
                      <a:pt x="12542" y="39"/>
                      <a:pt x="12101" y="1"/>
                      <a:pt x="1166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7" name="Google Shape;97;p14"/>
              <p:cNvSpPr/>
              <p:nvPr/>
            </p:nvSpPr>
            <p:spPr>
              <a:xfrm>
                <a:off x="2531076" y="2814526"/>
                <a:ext cx="479196" cy="49948"/>
              </a:xfrm>
              <a:custGeom>
                <a:avLst/>
                <a:gdLst/>
                <a:ahLst/>
                <a:cxnLst/>
                <a:rect l="l" t="t" r="r" b="b"/>
                <a:pathLst>
                  <a:path w="22939" h="2391" extrusionOk="0">
                    <a:moveTo>
                      <a:pt x="9716" y="0"/>
                    </a:moveTo>
                    <a:cubicBezTo>
                      <a:pt x="8723" y="0"/>
                      <a:pt x="7763" y="208"/>
                      <a:pt x="6803" y="487"/>
                    </a:cubicBezTo>
                    <a:cubicBezTo>
                      <a:pt x="5854" y="751"/>
                      <a:pt x="4906" y="984"/>
                      <a:pt x="3895" y="984"/>
                    </a:cubicBezTo>
                    <a:cubicBezTo>
                      <a:pt x="3746" y="984"/>
                      <a:pt x="3595" y="979"/>
                      <a:pt x="3444" y="968"/>
                    </a:cubicBezTo>
                    <a:lnTo>
                      <a:pt x="2617" y="968"/>
                    </a:lnTo>
                    <a:cubicBezTo>
                      <a:pt x="1832" y="968"/>
                      <a:pt x="1089" y="1146"/>
                      <a:pt x="357" y="1355"/>
                    </a:cubicBezTo>
                    <a:cubicBezTo>
                      <a:pt x="304" y="1355"/>
                      <a:pt x="262" y="1408"/>
                      <a:pt x="221" y="1408"/>
                    </a:cubicBezTo>
                    <a:cubicBezTo>
                      <a:pt x="43" y="1491"/>
                      <a:pt x="1" y="1617"/>
                      <a:pt x="137" y="1795"/>
                    </a:cubicBezTo>
                    <a:cubicBezTo>
                      <a:pt x="262" y="1931"/>
                      <a:pt x="398" y="2015"/>
                      <a:pt x="524" y="2098"/>
                    </a:cubicBezTo>
                    <a:cubicBezTo>
                      <a:pt x="1006" y="2270"/>
                      <a:pt x="1506" y="2390"/>
                      <a:pt x="2016" y="2390"/>
                    </a:cubicBezTo>
                    <a:cubicBezTo>
                      <a:pt x="2160" y="2390"/>
                      <a:pt x="2304" y="2381"/>
                      <a:pt x="2449" y="2360"/>
                    </a:cubicBezTo>
                    <a:cubicBezTo>
                      <a:pt x="3182" y="2276"/>
                      <a:pt x="3883" y="2015"/>
                      <a:pt x="4584" y="1711"/>
                    </a:cubicBezTo>
                    <a:cubicBezTo>
                      <a:pt x="5411" y="1355"/>
                      <a:pt x="6238" y="1010"/>
                      <a:pt x="7106" y="665"/>
                    </a:cubicBezTo>
                    <a:cubicBezTo>
                      <a:pt x="7624" y="459"/>
                      <a:pt x="8167" y="331"/>
                      <a:pt x="8731" y="331"/>
                    </a:cubicBezTo>
                    <a:cubicBezTo>
                      <a:pt x="8885" y="331"/>
                      <a:pt x="9041" y="341"/>
                      <a:pt x="9199" y="361"/>
                    </a:cubicBezTo>
                    <a:cubicBezTo>
                      <a:pt x="9900" y="445"/>
                      <a:pt x="10601" y="529"/>
                      <a:pt x="11292" y="707"/>
                    </a:cubicBezTo>
                    <a:cubicBezTo>
                      <a:pt x="12151" y="887"/>
                      <a:pt x="12981" y="1032"/>
                      <a:pt x="13853" y="1032"/>
                    </a:cubicBezTo>
                    <a:cubicBezTo>
                      <a:pt x="14043" y="1032"/>
                      <a:pt x="14236" y="1025"/>
                      <a:pt x="14431" y="1010"/>
                    </a:cubicBezTo>
                    <a:cubicBezTo>
                      <a:pt x="14609" y="1010"/>
                      <a:pt x="14787" y="1052"/>
                      <a:pt x="14912" y="1052"/>
                    </a:cubicBezTo>
                    <a:lnTo>
                      <a:pt x="16315" y="1052"/>
                    </a:lnTo>
                    <a:cubicBezTo>
                      <a:pt x="16517" y="1052"/>
                      <a:pt x="16701" y="1033"/>
                      <a:pt x="16891" y="1033"/>
                    </a:cubicBezTo>
                    <a:cubicBezTo>
                      <a:pt x="16986" y="1033"/>
                      <a:pt x="17082" y="1038"/>
                      <a:pt x="17183" y="1052"/>
                    </a:cubicBezTo>
                    <a:cubicBezTo>
                      <a:pt x="18355" y="1188"/>
                      <a:pt x="19580" y="1355"/>
                      <a:pt x="20762" y="1491"/>
                    </a:cubicBezTo>
                    <a:cubicBezTo>
                      <a:pt x="21285" y="1533"/>
                      <a:pt x="21808" y="1575"/>
                      <a:pt x="22332" y="1617"/>
                    </a:cubicBezTo>
                    <a:cubicBezTo>
                      <a:pt x="22394" y="1617"/>
                      <a:pt x="22463" y="1624"/>
                      <a:pt x="22537" y="1624"/>
                    </a:cubicBezTo>
                    <a:cubicBezTo>
                      <a:pt x="22662" y="1624"/>
                      <a:pt x="22800" y="1603"/>
                      <a:pt x="22939" y="1491"/>
                    </a:cubicBezTo>
                    <a:cubicBezTo>
                      <a:pt x="22855" y="1450"/>
                      <a:pt x="22855" y="1450"/>
                      <a:pt x="22803" y="1450"/>
                    </a:cubicBezTo>
                    <a:cubicBezTo>
                      <a:pt x="21149" y="1188"/>
                      <a:pt x="19496" y="968"/>
                      <a:pt x="17832" y="790"/>
                    </a:cubicBezTo>
                    <a:cubicBezTo>
                      <a:pt x="17668" y="761"/>
                      <a:pt x="17503" y="747"/>
                      <a:pt x="17338" y="747"/>
                    </a:cubicBezTo>
                    <a:cubicBezTo>
                      <a:pt x="17031" y="747"/>
                      <a:pt x="16727" y="796"/>
                      <a:pt x="16440" y="884"/>
                    </a:cubicBezTo>
                    <a:cubicBezTo>
                      <a:pt x="16091" y="955"/>
                      <a:pt x="15734" y="981"/>
                      <a:pt x="15375" y="981"/>
                    </a:cubicBezTo>
                    <a:cubicBezTo>
                      <a:pt x="14885" y="981"/>
                      <a:pt x="14391" y="933"/>
                      <a:pt x="13908" y="884"/>
                    </a:cubicBezTo>
                    <a:cubicBezTo>
                      <a:pt x="13343" y="790"/>
                      <a:pt x="12736" y="571"/>
                      <a:pt x="12129" y="403"/>
                    </a:cubicBezTo>
                    <a:cubicBezTo>
                      <a:pt x="11428" y="225"/>
                      <a:pt x="10727" y="47"/>
                      <a:pt x="9984" y="5"/>
                    </a:cubicBezTo>
                    <a:cubicBezTo>
                      <a:pt x="9894" y="2"/>
                      <a:pt x="9805" y="0"/>
                      <a:pt x="971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8" name="Google Shape;98;p14"/>
              <p:cNvSpPr/>
              <p:nvPr/>
            </p:nvSpPr>
            <p:spPr>
              <a:xfrm>
                <a:off x="3067518" y="3388821"/>
                <a:ext cx="173157" cy="41613"/>
              </a:xfrm>
              <a:custGeom>
                <a:avLst/>
                <a:gdLst/>
                <a:ahLst/>
                <a:cxnLst/>
                <a:rect l="l" t="t" r="r" b="b"/>
                <a:pathLst>
                  <a:path w="8289" h="1992" extrusionOk="0">
                    <a:moveTo>
                      <a:pt x="6231" y="1"/>
                    </a:moveTo>
                    <a:cubicBezTo>
                      <a:pt x="4958" y="1"/>
                      <a:pt x="3690" y="149"/>
                      <a:pt x="2449" y="464"/>
                    </a:cubicBezTo>
                    <a:cubicBezTo>
                      <a:pt x="1901" y="603"/>
                      <a:pt x="1352" y="710"/>
                      <a:pt x="789" y="710"/>
                    </a:cubicBezTo>
                    <a:cubicBezTo>
                      <a:pt x="632" y="710"/>
                      <a:pt x="474" y="702"/>
                      <a:pt x="314" y="684"/>
                    </a:cubicBezTo>
                    <a:cubicBezTo>
                      <a:pt x="220" y="684"/>
                      <a:pt x="136" y="725"/>
                      <a:pt x="53" y="725"/>
                    </a:cubicBezTo>
                    <a:cubicBezTo>
                      <a:pt x="0" y="987"/>
                      <a:pt x="136" y="1071"/>
                      <a:pt x="262" y="1123"/>
                    </a:cubicBezTo>
                    <a:cubicBezTo>
                      <a:pt x="576" y="1249"/>
                      <a:pt x="879" y="1426"/>
                      <a:pt x="1225" y="1468"/>
                    </a:cubicBezTo>
                    <a:cubicBezTo>
                      <a:pt x="1664" y="1552"/>
                      <a:pt x="2093" y="1594"/>
                      <a:pt x="2533" y="1646"/>
                    </a:cubicBezTo>
                    <a:cubicBezTo>
                      <a:pt x="3098" y="1646"/>
                      <a:pt x="3663" y="1646"/>
                      <a:pt x="4238" y="1688"/>
                    </a:cubicBezTo>
                    <a:cubicBezTo>
                      <a:pt x="5588" y="1772"/>
                      <a:pt x="6938" y="1908"/>
                      <a:pt x="8288" y="1992"/>
                    </a:cubicBezTo>
                    <a:lnTo>
                      <a:pt x="8288" y="77"/>
                    </a:lnTo>
                    <a:cubicBezTo>
                      <a:pt x="7901" y="77"/>
                      <a:pt x="7503" y="24"/>
                      <a:pt x="7116" y="24"/>
                    </a:cubicBezTo>
                    <a:cubicBezTo>
                      <a:pt x="6821" y="9"/>
                      <a:pt x="6526" y="1"/>
                      <a:pt x="623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99" name="Google Shape;99;p14"/>
              <p:cNvSpPr/>
              <p:nvPr/>
            </p:nvSpPr>
            <p:spPr>
              <a:xfrm>
                <a:off x="2252368" y="2997811"/>
                <a:ext cx="988327" cy="76813"/>
              </a:xfrm>
              <a:custGeom>
                <a:avLst/>
                <a:gdLst/>
                <a:ahLst/>
                <a:cxnLst/>
                <a:rect l="l" t="t" r="r" b="b"/>
                <a:pathLst>
                  <a:path w="47311" h="3677" extrusionOk="0">
                    <a:moveTo>
                      <a:pt x="23504" y="1"/>
                    </a:moveTo>
                    <a:cubicBezTo>
                      <a:pt x="21892" y="1"/>
                      <a:pt x="20323" y="220"/>
                      <a:pt x="18753" y="524"/>
                    </a:cubicBezTo>
                    <a:cubicBezTo>
                      <a:pt x="17790" y="691"/>
                      <a:pt x="16880" y="953"/>
                      <a:pt x="15959" y="1392"/>
                    </a:cubicBezTo>
                    <a:cubicBezTo>
                      <a:pt x="15310" y="1696"/>
                      <a:pt x="14651" y="1999"/>
                      <a:pt x="13960" y="2261"/>
                    </a:cubicBezTo>
                    <a:cubicBezTo>
                      <a:pt x="12694" y="2784"/>
                      <a:pt x="11386" y="3004"/>
                      <a:pt x="10036" y="3046"/>
                    </a:cubicBezTo>
                    <a:cubicBezTo>
                      <a:pt x="9807" y="3059"/>
                      <a:pt x="9577" y="3066"/>
                      <a:pt x="9345" y="3066"/>
                    </a:cubicBezTo>
                    <a:cubicBezTo>
                      <a:pt x="8685" y="3066"/>
                      <a:pt x="8018" y="3013"/>
                      <a:pt x="7368" y="2920"/>
                    </a:cubicBezTo>
                    <a:cubicBezTo>
                      <a:pt x="5976" y="2700"/>
                      <a:pt x="4626" y="2481"/>
                      <a:pt x="3234" y="2261"/>
                    </a:cubicBezTo>
                    <a:cubicBezTo>
                      <a:pt x="2355" y="2093"/>
                      <a:pt x="1529" y="1874"/>
                      <a:pt x="702" y="1696"/>
                    </a:cubicBezTo>
                    <a:cubicBezTo>
                      <a:pt x="575" y="1672"/>
                      <a:pt x="448" y="1648"/>
                      <a:pt x="313" y="1648"/>
                    </a:cubicBezTo>
                    <a:cubicBezTo>
                      <a:pt x="214" y="1648"/>
                      <a:pt x="111" y="1660"/>
                      <a:pt x="1" y="1696"/>
                    </a:cubicBezTo>
                    <a:cubicBezTo>
                      <a:pt x="137" y="1790"/>
                      <a:pt x="179" y="1790"/>
                      <a:pt x="262" y="1832"/>
                    </a:cubicBezTo>
                    <a:cubicBezTo>
                      <a:pt x="1141" y="2093"/>
                      <a:pt x="2010" y="2355"/>
                      <a:pt x="2920" y="2575"/>
                    </a:cubicBezTo>
                    <a:cubicBezTo>
                      <a:pt x="4804" y="2962"/>
                      <a:pt x="6719" y="3307"/>
                      <a:pt x="8634" y="3527"/>
                    </a:cubicBezTo>
                    <a:cubicBezTo>
                      <a:pt x="9278" y="3621"/>
                      <a:pt x="9934" y="3677"/>
                      <a:pt x="10595" y="3677"/>
                    </a:cubicBezTo>
                    <a:cubicBezTo>
                      <a:pt x="11190" y="3677"/>
                      <a:pt x="11790" y="3631"/>
                      <a:pt x="12391" y="3527"/>
                    </a:cubicBezTo>
                    <a:cubicBezTo>
                      <a:pt x="13301" y="3402"/>
                      <a:pt x="14169" y="3265"/>
                      <a:pt x="15090" y="3046"/>
                    </a:cubicBezTo>
                    <a:cubicBezTo>
                      <a:pt x="16179" y="2784"/>
                      <a:pt x="17267" y="2439"/>
                      <a:pt x="18355" y="2177"/>
                    </a:cubicBezTo>
                    <a:cubicBezTo>
                      <a:pt x="20019" y="1738"/>
                      <a:pt x="21631" y="1267"/>
                      <a:pt x="23242" y="827"/>
                    </a:cubicBezTo>
                    <a:cubicBezTo>
                      <a:pt x="23352" y="806"/>
                      <a:pt x="23462" y="796"/>
                      <a:pt x="23572" y="796"/>
                    </a:cubicBezTo>
                    <a:cubicBezTo>
                      <a:pt x="23682" y="796"/>
                      <a:pt x="23791" y="806"/>
                      <a:pt x="23901" y="827"/>
                    </a:cubicBezTo>
                    <a:cubicBezTo>
                      <a:pt x="24770" y="953"/>
                      <a:pt x="25597" y="1089"/>
                      <a:pt x="26423" y="1309"/>
                    </a:cubicBezTo>
                    <a:cubicBezTo>
                      <a:pt x="28129" y="1738"/>
                      <a:pt x="29782" y="2219"/>
                      <a:pt x="31436" y="2659"/>
                    </a:cubicBezTo>
                    <a:cubicBezTo>
                      <a:pt x="32232" y="2866"/>
                      <a:pt x="33028" y="2988"/>
                      <a:pt x="33845" y="2988"/>
                    </a:cubicBezTo>
                    <a:cubicBezTo>
                      <a:pt x="34059" y="2988"/>
                      <a:pt x="34274" y="2979"/>
                      <a:pt x="34491" y="2962"/>
                    </a:cubicBezTo>
                    <a:cubicBezTo>
                      <a:pt x="35412" y="2920"/>
                      <a:pt x="36323" y="2784"/>
                      <a:pt x="37191" y="2659"/>
                    </a:cubicBezTo>
                    <a:cubicBezTo>
                      <a:pt x="38761" y="2397"/>
                      <a:pt x="40330" y="2093"/>
                      <a:pt x="41858" y="1654"/>
                    </a:cubicBezTo>
                    <a:cubicBezTo>
                      <a:pt x="42821" y="1392"/>
                      <a:pt x="43784" y="1267"/>
                      <a:pt x="44778" y="1173"/>
                    </a:cubicBezTo>
                    <a:cubicBezTo>
                      <a:pt x="45370" y="1143"/>
                      <a:pt x="45977" y="1113"/>
                      <a:pt x="46575" y="1113"/>
                    </a:cubicBezTo>
                    <a:cubicBezTo>
                      <a:pt x="46822" y="1113"/>
                      <a:pt x="47068" y="1119"/>
                      <a:pt x="47310" y="1131"/>
                    </a:cubicBezTo>
                    <a:lnTo>
                      <a:pt x="47310" y="827"/>
                    </a:lnTo>
                    <a:cubicBezTo>
                      <a:pt x="46525" y="827"/>
                      <a:pt x="45740" y="827"/>
                      <a:pt x="44956" y="869"/>
                    </a:cubicBezTo>
                    <a:cubicBezTo>
                      <a:pt x="44171" y="869"/>
                      <a:pt x="43344" y="953"/>
                      <a:pt x="42559" y="1047"/>
                    </a:cubicBezTo>
                    <a:cubicBezTo>
                      <a:pt x="41638" y="1173"/>
                      <a:pt x="40728" y="1309"/>
                      <a:pt x="39859" y="1434"/>
                    </a:cubicBezTo>
                    <a:cubicBezTo>
                      <a:pt x="38761" y="1570"/>
                      <a:pt x="37672" y="1654"/>
                      <a:pt x="36584" y="1790"/>
                    </a:cubicBezTo>
                    <a:cubicBezTo>
                      <a:pt x="36110" y="1832"/>
                      <a:pt x="35635" y="1855"/>
                      <a:pt x="35161" y="1855"/>
                    </a:cubicBezTo>
                    <a:cubicBezTo>
                      <a:pt x="34201" y="1855"/>
                      <a:pt x="33246" y="1760"/>
                      <a:pt x="32315" y="1528"/>
                    </a:cubicBezTo>
                    <a:cubicBezTo>
                      <a:pt x="31394" y="1267"/>
                      <a:pt x="30483" y="1047"/>
                      <a:pt x="29563" y="827"/>
                    </a:cubicBezTo>
                    <a:cubicBezTo>
                      <a:pt x="27606" y="304"/>
                      <a:pt x="25555" y="42"/>
                      <a:pt x="2350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00" name="Google Shape;100;p14"/>
              <p:cNvSpPr/>
              <p:nvPr/>
            </p:nvSpPr>
            <p:spPr>
              <a:xfrm>
                <a:off x="2229641" y="2988641"/>
                <a:ext cx="280490" cy="45958"/>
              </a:xfrm>
              <a:custGeom>
                <a:avLst/>
                <a:gdLst/>
                <a:ahLst/>
                <a:cxnLst/>
                <a:rect l="l" t="t" r="r" b="b"/>
                <a:pathLst>
                  <a:path w="13427" h="2200" extrusionOk="0">
                    <a:moveTo>
                      <a:pt x="0" y="0"/>
                    </a:moveTo>
                    <a:lnTo>
                      <a:pt x="0" y="1005"/>
                    </a:lnTo>
                    <a:cubicBezTo>
                      <a:pt x="1654" y="1308"/>
                      <a:pt x="3360" y="1528"/>
                      <a:pt x="5013" y="1831"/>
                    </a:cubicBezTo>
                    <a:cubicBezTo>
                      <a:pt x="5976" y="2009"/>
                      <a:pt x="6938" y="2177"/>
                      <a:pt x="7891" y="2177"/>
                    </a:cubicBezTo>
                    <a:cubicBezTo>
                      <a:pt x="8173" y="2192"/>
                      <a:pt x="8453" y="2199"/>
                      <a:pt x="8730" y="2199"/>
                    </a:cubicBezTo>
                    <a:cubicBezTo>
                      <a:pt x="10131" y="2199"/>
                      <a:pt x="11481" y="2022"/>
                      <a:pt x="12861" y="1873"/>
                    </a:cubicBezTo>
                    <a:cubicBezTo>
                      <a:pt x="13039" y="1831"/>
                      <a:pt x="13259" y="1831"/>
                      <a:pt x="13426" y="1790"/>
                    </a:cubicBezTo>
                    <a:lnTo>
                      <a:pt x="13426" y="1706"/>
                    </a:lnTo>
                    <a:lnTo>
                      <a:pt x="12254" y="1706"/>
                    </a:lnTo>
                    <a:cubicBezTo>
                      <a:pt x="11333" y="1748"/>
                      <a:pt x="10423" y="1748"/>
                      <a:pt x="9502" y="1748"/>
                    </a:cubicBezTo>
                    <a:cubicBezTo>
                      <a:pt x="8372" y="1748"/>
                      <a:pt x="7242" y="1653"/>
                      <a:pt x="6153" y="1392"/>
                    </a:cubicBezTo>
                    <a:cubicBezTo>
                      <a:pt x="4584" y="1047"/>
                      <a:pt x="3056" y="701"/>
                      <a:pt x="1486" y="345"/>
                    </a:cubicBezTo>
                    <a:cubicBezTo>
                      <a:pt x="1005" y="220"/>
                      <a:pt x="482" y="136"/>
                      <a:pt x="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01" name="Google Shape;101;p14"/>
              <p:cNvSpPr/>
              <p:nvPr/>
            </p:nvSpPr>
            <p:spPr>
              <a:xfrm>
                <a:off x="2229641" y="3356046"/>
                <a:ext cx="440069" cy="63923"/>
              </a:xfrm>
              <a:custGeom>
                <a:avLst/>
                <a:gdLst/>
                <a:ahLst/>
                <a:cxnLst/>
                <a:rect l="l" t="t" r="r" b="b"/>
                <a:pathLst>
                  <a:path w="21066" h="3060" extrusionOk="0">
                    <a:moveTo>
                      <a:pt x="5144" y="1"/>
                    </a:moveTo>
                    <a:cubicBezTo>
                      <a:pt x="4924" y="1"/>
                      <a:pt x="4705" y="10"/>
                      <a:pt x="4490" y="24"/>
                    </a:cubicBezTo>
                    <a:cubicBezTo>
                      <a:pt x="4186" y="76"/>
                      <a:pt x="3883" y="118"/>
                      <a:pt x="3579" y="160"/>
                    </a:cubicBezTo>
                    <a:cubicBezTo>
                      <a:pt x="2397" y="201"/>
                      <a:pt x="1183" y="243"/>
                      <a:pt x="0" y="243"/>
                    </a:cubicBezTo>
                    <a:lnTo>
                      <a:pt x="0" y="1426"/>
                    </a:lnTo>
                    <a:cubicBezTo>
                      <a:pt x="1392" y="1332"/>
                      <a:pt x="2836" y="1122"/>
                      <a:pt x="4228" y="861"/>
                    </a:cubicBezTo>
                    <a:cubicBezTo>
                      <a:pt x="4560" y="806"/>
                      <a:pt x="4893" y="774"/>
                      <a:pt x="5224" y="774"/>
                    </a:cubicBezTo>
                    <a:cubicBezTo>
                      <a:pt x="5718" y="774"/>
                      <a:pt x="6207" y="846"/>
                      <a:pt x="6677" y="1028"/>
                    </a:cubicBezTo>
                    <a:cubicBezTo>
                      <a:pt x="7325" y="1290"/>
                      <a:pt x="7985" y="1510"/>
                      <a:pt x="8634" y="1771"/>
                    </a:cubicBezTo>
                    <a:cubicBezTo>
                      <a:pt x="9858" y="2294"/>
                      <a:pt x="11124" y="2692"/>
                      <a:pt x="12432" y="2818"/>
                    </a:cubicBezTo>
                    <a:cubicBezTo>
                      <a:pt x="13352" y="2928"/>
                      <a:pt x="14244" y="3060"/>
                      <a:pt x="15153" y="3060"/>
                    </a:cubicBezTo>
                    <a:cubicBezTo>
                      <a:pt x="15361" y="3060"/>
                      <a:pt x="15570" y="3053"/>
                      <a:pt x="15781" y="3037"/>
                    </a:cubicBezTo>
                    <a:cubicBezTo>
                      <a:pt x="16482" y="3037"/>
                      <a:pt x="17183" y="2859"/>
                      <a:pt x="17790" y="2514"/>
                    </a:cubicBezTo>
                    <a:cubicBezTo>
                      <a:pt x="18051" y="2336"/>
                      <a:pt x="18355" y="2253"/>
                      <a:pt x="18711" y="2169"/>
                    </a:cubicBezTo>
                    <a:cubicBezTo>
                      <a:pt x="19182" y="1991"/>
                      <a:pt x="19663" y="1855"/>
                      <a:pt x="20144" y="1729"/>
                    </a:cubicBezTo>
                    <a:cubicBezTo>
                      <a:pt x="20406" y="1646"/>
                      <a:pt x="20626" y="1510"/>
                      <a:pt x="20804" y="1332"/>
                    </a:cubicBezTo>
                    <a:cubicBezTo>
                      <a:pt x="21065" y="1164"/>
                      <a:pt x="21013" y="861"/>
                      <a:pt x="20751" y="683"/>
                    </a:cubicBezTo>
                    <a:cubicBezTo>
                      <a:pt x="20626" y="599"/>
                      <a:pt x="20490" y="547"/>
                      <a:pt x="20364" y="547"/>
                    </a:cubicBezTo>
                    <a:cubicBezTo>
                      <a:pt x="20102" y="463"/>
                      <a:pt x="19841" y="421"/>
                      <a:pt x="19579" y="379"/>
                    </a:cubicBezTo>
                    <a:cubicBezTo>
                      <a:pt x="19296" y="318"/>
                      <a:pt x="19024" y="287"/>
                      <a:pt x="18760" y="287"/>
                    </a:cubicBezTo>
                    <a:cubicBezTo>
                      <a:pt x="18085" y="287"/>
                      <a:pt x="17459" y="485"/>
                      <a:pt x="16827" y="861"/>
                    </a:cubicBezTo>
                    <a:cubicBezTo>
                      <a:pt x="16566" y="986"/>
                      <a:pt x="16304" y="1070"/>
                      <a:pt x="16000" y="1122"/>
                    </a:cubicBezTo>
                    <a:cubicBezTo>
                      <a:pt x="15686" y="1164"/>
                      <a:pt x="15371" y="1182"/>
                      <a:pt x="15056" y="1182"/>
                    </a:cubicBezTo>
                    <a:cubicBezTo>
                      <a:pt x="14417" y="1182"/>
                      <a:pt x="13782" y="1106"/>
                      <a:pt x="13165" y="986"/>
                    </a:cubicBezTo>
                    <a:cubicBezTo>
                      <a:pt x="12667" y="907"/>
                      <a:pt x="12191" y="878"/>
                      <a:pt x="11719" y="878"/>
                    </a:cubicBezTo>
                    <a:cubicBezTo>
                      <a:pt x="11447" y="878"/>
                      <a:pt x="11176" y="887"/>
                      <a:pt x="10904" y="903"/>
                    </a:cubicBezTo>
                    <a:cubicBezTo>
                      <a:pt x="10705" y="920"/>
                      <a:pt x="10506" y="930"/>
                      <a:pt x="10309" y="930"/>
                    </a:cubicBezTo>
                    <a:cubicBezTo>
                      <a:pt x="10031" y="930"/>
                      <a:pt x="9760" y="910"/>
                      <a:pt x="9502" y="861"/>
                    </a:cubicBezTo>
                    <a:cubicBezTo>
                      <a:pt x="8508" y="599"/>
                      <a:pt x="7503" y="379"/>
                      <a:pt x="6499" y="160"/>
                    </a:cubicBezTo>
                    <a:cubicBezTo>
                      <a:pt x="6055" y="40"/>
                      <a:pt x="5597" y="1"/>
                      <a:pt x="51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02" name="Google Shape;102;p14"/>
              <p:cNvSpPr/>
              <p:nvPr/>
            </p:nvSpPr>
            <p:spPr>
              <a:xfrm>
                <a:off x="2229641" y="3543738"/>
                <a:ext cx="241363" cy="32839"/>
              </a:xfrm>
              <a:custGeom>
                <a:avLst/>
                <a:gdLst/>
                <a:ahLst/>
                <a:cxnLst/>
                <a:rect l="l" t="t" r="r" b="b"/>
                <a:pathLst>
                  <a:path w="11554" h="1572" extrusionOk="0">
                    <a:moveTo>
                      <a:pt x="1145" y="1"/>
                    </a:moveTo>
                    <a:cubicBezTo>
                      <a:pt x="883" y="1"/>
                      <a:pt x="617" y="20"/>
                      <a:pt x="346" y="69"/>
                    </a:cubicBezTo>
                    <a:cubicBezTo>
                      <a:pt x="262" y="69"/>
                      <a:pt x="136" y="111"/>
                      <a:pt x="0" y="111"/>
                    </a:cubicBezTo>
                    <a:lnTo>
                      <a:pt x="0" y="1199"/>
                    </a:lnTo>
                    <a:cubicBezTo>
                      <a:pt x="346" y="1116"/>
                      <a:pt x="702" y="980"/>
                      <a:pt x="1047" y="812"/>
                    </a:cubicBezTo>
                    <a:cubicBezTo>
                      <a:pt x="1486" y="593"/>
                      <a:pt x="1915" y="509"/>
                      <a:pt x="2397" y="509"/>
                    </a:cubicBezTo>
                    <a:cubicBezTo>
                      <a:pt x="3485" y="551"/>
                      <a:pt x="4584" y="676"/>
                      <a:pt x="5672" y="896"/>
                    </a:cubicBezTo>
                    <a:cubicBezTo>
                      <a:pt x="7200" y="1158"/>
                      <a:pt x="8770" y="1461"/>
                      <a:pt x="10339" y="1555"/>
                    </a:cubicBezTo>
                    <a:cubicBezTo>
                      <a:pt x="10488" y="1566"/>
                      <a:pt x="10621" y="1571"/>
                      <a:pt x="10743" y="1571"/>
                    </a:cubicBezTo>
                    <a:cubicBezTo>
                      <a:pt x="11083" y="1571"/>
                      <a:pt x="11329" y="1530"/>
                      <a:pt x="11553" y="1461"/>
                    </a:cubicBezTo>
                    <a:cubicBezTo>
                      <a:pt x="11386" y="1461"/>
                      <a:pt x="11250" y="1461"/>
                      <a:pt x="11124" y="1419"/>
                    </a:cubicBezTo>
                    <a:cubicBezTo>
                      <a:pt x="9983" y="1294"/>
                      <a:pt x="8853" y="1158"/>
                      <a:pt x="7765" y="980"/>
                    </a:cubicBezTo>
                    <a:cubicBezTo>
                      <a:pt x="5976" y="676"/>
                      <a:pt x="4270" y="289"/>
                      <a:pt x="2491" y="111"/>
                    </a:cubicBezTo>
                    <a:cubicBezTo>
                      <a:pt x="2046" y="58"/>
                      <a:pt x="1601" y="1"/>
                      <a:pt x="114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03" name="Google Shape;103;p14"/>
              <p:cNvSpPr/>
              <p:nvPr/>
            </p:nvSpPr>
            <p:spPr>
              <a:xfrm>
                <a:off x="2673166" y="3512383"/>
                <a:ext cx="567519" cy="78338"/>
              </a:xfrm>
              <a:custGeom>
                <a:avLst/>
                <a:gdLst/>
                <a:ahLst/>
                <a:cxnLst/>
                <a:rect l="l" t="t" r="r" b="b"/>
                <a:pathLst>
                  <a:path w="27167" h="3750" extrusionOk="0">
                    <a:moveTo>
                      <a:pt x="27166" y="1"/>
                    </a:moveTo>
                    <a:cubicBezTo>
                      <a:pt x="26559" y="126"/>
                      <a:pt x="25942" y="220"/>
                      <a:pt x="25293" y="220"/>
                    </a:cubicBezTo>
                    <a:cubicBezTo>
                      <a:pt x="25209" y="220"/>
                      <a:pt x="25115" y="262"/>
                      <a:pt x="25031" y="304"/>
                    </a:cubicBezTo>
                    <a:cubicBezTo>
                      <a:pt x="24895" y="346"/>
                      <a:pt x="24770" y="388"/>
                      <a:pt x="24634" y="440"/>
                    </a:cubicBezTo>
                    <a:cubicBezTo>
                      <a:pt x="24372" y="482"/>
                      <a:pt x="24163" y="482"/>
                      <a:pt x="23943" y="482"/>
                    </a:cubicBezTo>
                    <a:cubicBezTo>
                      <a:pt x="22897" y="702"/>
                      <a:pt x="21892" y="869"/>
                      <a:pt x="20846" y="1089"/>
                    </a:cubicBezTo>
                    <a:cubicBezTo>
                      <a:pt x="19171" y="1453"/>
                      <a:pt x="17461" y="1703"/>
                      <a:pt x="15708" y="1703"/>
                    </a:cubicBezTo>
                    <a:cubicBezTo>
                      <a:pt x="15544" y="1703"/>
                      <a:pt x="15380" y="1700"/>
                      <a:pt x="15216" y="1696"/>
                    </a:cubicBezTo>
                    <a:cubicBezTo>
                      <a:pt x="13866" y="1696"/>
                      <a:pt x="12474" y="1790"/>
                      <a:pt x="11124" y="1874"/>
                    </a:cubicBezTo>
                    <a:cubicBezTo>
                      <a:pt x="10712" y="1904"/>
                      <a:pt x="10307" y="1923"/>
                      <a:pt x="9904" y="1923"/>
                    </a:cubicBezTo>
                    <a:cubicBezTo>
                      <a:pt x="9192" y="1923"/>
                      <a:pt x="8487" y="1863"/>
                      <a:pt x="7765" y="1696"/>
                    </a:cubicBezTo>
                    <a:cubicBezTo>
                      <a:pt x="7106" y="1528"/>
                      <a:pt x="6415" y="1434"/>
                      <a:pt x="5714" y="1309"/>
                    </a:cubicBezTo>
                    <a:cubicBezTo>
                      <a:pt x="5227" y="1212"/>
                      <a:pt x="4751" y="1167"/>
                      <a:pt x="4283" y="1167"/>
                    </a:cubicBezTo>
                    <a:cubicBezTo>
                      <a:pt x="3072" y="1167"/>
                      <a:pt x="1918" y="1474"/>
                      <a:pt x="785" y="2010"/>
                    </a:cubicBezTo>
                    <a:cubicBezTo>
                      <a:pt x="566" y="2135"/>
                      <a:pt x="398" y="2271"/>
                      <a:pt x="220" y="2397"/>
                    </a:cubicBezTo>
                    <a:cubicBezTo>
                      <a:pt x="95" y="2481"/>
                      <a:pt x="1" y="2659"/>
                      <a:pt x="42" y="2837"/>
                    </a:cubicBezTo>
                    <a:cubicBezTo>
                      <a:pt x="106" y="2985"/>
                      <a:pt x="204" y="3009"/>
                      <a:pt x="315" y="3009"/>
                    </a:cubicBezTo>
                    <a:cubicBezTo>
                      <a:pt x="368" y="3009"/>
                      <a:pt x="425" y="3004"/>
                      <a:pt x="482" y="3004"/>
                    </a:cubicBezTo>
                    <a:cubicBezTo>
                      <a:pt x="963" y="2962"/>
                      <a:pt x="1487" y="2962"/>
                      <a:pt x="1968" y="2878"/>
                    </a:cubicBezTo>
                    <a:cubicBezTo>
                      <a:pt x="2513" y="2820"/>
                      <a:pt x="3038" y="2737"/>
                      <a:pt x="3570" y="2737"/>
                    </a:cubicBezTo>
                    <a:cubicBezTo>
                      <a:pt x="3805" y="2737"/>
                      <a:pt x="4041" y="2753"/>
                      <a:pt x="4281" y="2795"/>
                    </a:cubicBezTo>
                    <a:cubicBezTo>
                      <a:pt x="5275" y="2962"/>
                      <a:pt x="6279" y="3140"/>
                      <a:pt x="7242" y="3402"/>
                    </a:cubicBezTo>
                    <a:cubicBezTo>
                      <a:pt x="8256" y="3666"/>
                      <a:pt x="9285" y="3750"/>
                      <a:pt x="10322" y="3750"/>
                    </a:cubicBezTo>
                    <a:cubicBezTo>
                      <a:pt x="10804" y="3750"/>
                      <a:pt x="11288" y="3732"/>
                      <a:pt x="11773" y="3705"/>
                    </a:cubicBezTo>
                    <a:cubicBezTo>
                      <a:pt x="12778" y="3621"/>
                      <a:pt x="13782" y="3527"/>
                      <a:pt x="14745" y="3485"/>
                    </a:cubicBezTo>
                    <a:cubicBezTo>
                      <a:pt x="16356" y="3443"/>
                      <a:pt x="17968" y="3266"/>
                      <a:pt x="19538" y="2962"/>
                    </a:cubicBezTo>
                    <a:cubicBezTo>
                      <a:pt x="21023" y="2659"/>
                      <a:pt x="22499" y="2313"/>
                      <a:pt x="23985" y="2010"/>
                    </a:cubicBezTo>
                    <a:cubicBezTo>
                      <a:pt x="24512" y="1913"/>
                      <a:pt x="25060" y="1822"/>
                      <a:pt x="25615" y="1822"/>
                    </a:cubicBezTo>
                    <a:cubicBezTo>
                      <a:pt x="25842" y="1822"/>
                      <a:pt x="26070" y="1837"/>
                      <a:pt x="26298" y="1874"/>
                    </a:cubicBezTo>
                    <a:cubicBezTo>
                      <a:pt x="26601" y="1958"/>
                      <a:pt x="26904" y="2052"/>
                      <a:pt x="27166" y="2135"/>
                    </a:cubicBezTo>
                    <a:lnTo>
                      <a:pt x="27166"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04" name="Google Shape;104;p14"/>
              <p:cNvSpPr/>
              <p:nvPr/>
            </p:nvSpPr>
            <p:spPr>
              <a:xfrm>
                <a:off x="2229641" y="3454519"/>
                <a:ext cx="447276" cy="99645"/>
              </a:xfrm>
              <a:custGeom>
                <a:avLst/>
                <a:gdLst/>
                <a:ahLst/>
                <a:cxnLst/>
                <a:rect l="l" t="t" r="r" b="b"/>
                <a:pathLst>
                  <a:path w="21411" h="4770" extrusionOk="0">
                    <a:moveTo>
                      <a:pt x="1537" y="0"/>
                    </a:moveTo>
                    <a:cubicBezTo>
                      <a:pt x="998" y="0"/>
                      <a:pt x="483" y="162"/>
                      <a:pt x="0" y="458"/>
                    </a:cubicBezTo>
                    <a:lnTo>
                      <a:pt x="0" y="1902"/>
                    </a:lnTo>
                    <a:cubicBezTo>
                      <a:pt x="178" y="1766"/>
                      <a:pt x="398" y="1588"/>
                      <a:pt x="566" y="1463"/>
                    </a:cubicBezTo>
                    <a:cubicBezTo>
                      <a:pt x="819" y="1323"/>
                      <a:pt x="1084" y="1238"/>
                      <a:pt x="1357" y="1238"/>
                    </a:cubicBezTo>
                    <a:cubicBezTo>
                      <a:pt x="1513" y="1238"/>
                      <a:pt x="1672" y="1266"/>
                      <a:pt x="1832" y="1327"/>
                    </a:cubicBezTo>
                    <a:cubicBezTo>
                      <a:pt x="2439" y="1546"/>
                      <a:pt x="3056" y="1766"/>
                      <a:pt x="3663" y="1986"/>
                    </a:cubicBezTo>
                    <a:cubicBezTo>
                      <a:pt x="5233" y="2551"/>
                      <a:pt x="6760" y="3158"/>
                      <a:pt x="8414" y="3556"/>
                    </a:cubicBezTo>
                    <a:cubicBezTo>
                      <a:pt x="10465" y="4037"/>
                      <a:pt x="12474" y="4466"/>
                      <a:pt x="14567" y="4728"/>
                    </a:cubicBezTo>
                    <a:cubicBezTo>
                      <a:pt x="14800" y="4754"/>
                      <a:pt x="15026" y="4770"/>
                      <a:pt x="15248" y="4770"/>
                    </a:cubicBezTo>
                    <a:cubicBezTo>
                      <a:pt x="15812" y="4770"/>
                      <a:pt x="16346" y="4668"/>
                      <a:pt x="16879" y="4382"/>
                    </a:cubicBezTo>
                    <a:cubicBezTo>
                      <a:pt x="17047" y="4340"/>
                      <a:pt x="17183" y="4257"/>
                      <a:pt x="17350" y="4204"/>
                    </a:cubicBezTo>
                    <a:cubicBezTo>
                      <a:pt x="18533" y="3775"/>
                      <a:pt x="19705" y="3210"/>
                      <a:pt x="21013" y="3116"/>
                    </a:cubicBezTo>
                    <a:cubicBezTo>
                      <a:pt x="21149" y="3116"/>
                      <a:pt x="21274" y="3032"/>
                      <a:pt x="21327" y="2896"/>
                    </a:cubicBezTo>
                    <a:cubicBezTo>
                      <a:pt x="21411" y="2729"/>
                      <a:pt x="21274" y="2593"/>
                      <a:pt x="21191" y="2509"/>
                    </a:cubicBezTo>
                    <a:cubicBezTo>
                      <a:pt x="21013" y="2373"/>
                      <a:pt x="20804" y="2247"/>
                      <a:pt x="20626" y="2206"/>
                    </a:cubicBezTo>
                    <a:cubicBezTo>
                      <a:pt x="20386" y="2131"/>
                      <a:pt x="20149" y="2098"/>
                      <a:pt x="19912" y="2098"/>
                    </a:cubicBezTo>
                    <a:cubicBezTo>
                      <a:pt x="19715" y="2098"/>
                      <a:pt x="19517" y="2121"/>
                      <a:pt x="19318" y="2164"/>
                    </a:cubicBezTo>
                    <a:cubicBezTo>
                      <a:pt x="18491" y="2331"/>
                      <a:pt x="17706" y="2509"/>
                      <a:pt x="16879" y="2687"/>
                    </a:cubicBezTo>
                    <a:cubicBezTo>
                      <a:pt x="16430" y="2809"/>
                      <a:pt x="15965" y="2892"/>
                      <a:pt x="15507" y="2892"/>
                    </a:cubicBezTo>
                    <a:cubicBezTo>
                      <a:pt x="15335" y="2892"/>
                      <a:pt x="15164" y="2880"/>
                      <a:pt x="14996" y="2854"/>
                    </a:cubicBezTo>
                    <a:cubicBezTo>
                      <a:pt x="14692" y="2813"/>
                      <a:pt x="14389" y="2771"/>
                      <a:pt x="14127" y="2729"/>
                    </a:cubicBezTo>
                    <a:cubicBezTo>
                      <a:pt x="12474" y="2509"/>
                      <a:pt x="10862" y="2289"/>
                      <a:pt x="9199" y="2028"/>
                    </a:cubicBezTo>
                    <a:cubicBezTo>
                      <a:pt x="7891" y="1850"/>
                      <a:pt x="6624" y="1588"/>
                      <a:pt x="5369" y="1117"/>
                    </a:cubicBezTo>
                    <a:cubicBezTo>
                      <a:pt x="4448" y="762"/>
                      <a:pt x="3485" y="500"/>
                      <a:pt x="2575" y="196"/>
                    </a:cubicBezTo>
                    <a:cubicBezTo>
                      <a:pt x="2220" y="64"/>
                      <a:pt x="1874" y="0"/>
                      <a:pt x="1537"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05" name="Google Shape;105;p14"/>
              <p:cNvSpPr/>
              <p:nvPr/>
            </p:nvSpPr>
            <p:spPr>
              <a:xfrm>
                <a:off x="2229641" y="3589779"/>
                <a:ext cx="153040" cy="32254"/>
              </a:xfrm>
              <a:custGeom>
                <a:avLst/>
                <a:gdLst/>
                <a:ahLst/>
                <a:cxnLst/>
                <a:rect l="l" t="t" r="r" b="b"/>
                <a:pathLst>
                  <a:path w="7326" h="1544" extrusionOk="0">
                    <a:moveTo>
                      <a:pt x="0" y="0"/>
                    </a:moveTo>
                    <a:lnTo>
                      <a:pt x="0" y="1046"/>
                    </a:lnTo>
                    <a:cubicBezTo>
                      <a:pt x="482" y="1130"/>
                      <a:pt x="1005" y="1224"/>
                      <a:pt x="1486" y="1308"/>
                    </a:cubicBezTo>
                    <a:cubicBezTo>
                      <a:pt x="2357" y="1453"/>
                      <a:pt x="3227" y="1544"/>
                      <a:pt x="4090" y="1544"/>
                    </a:cubicBezTo>
                    <a:cubicBezTo>
                      <a:pt x="4784" y="1544"/>
                      <a:pt x="5473" y="1485"/>
                      <a:pt x="6153" y="1350"/>
                    </a:cubicBezTo>
                    <a:cubicBezTo>
                      <a:pt x="6499" y="1266"/>
                      <a:pt x="6802" y="1266"/>
                      <a:pt x="7148" y="1183"/>
                    </a:cubicBezTo>
                    <a:cubicBezTo>
                      <a:pt x="7200" y="1183"/>
                      <a:pt x="7284" y="1088"/>
                      <a:pt x="7325" y="1046"/>
                    </a:cubicBezTo>
                    <a:cubicBezTo>
                      <a:pt x="7284" y="963"/>
                      <a:pt x="7242" y="869"/>
                      <a:pt x="7148" y="827"/>
                    </a:cubicBezTo>
                    <a:cubicBezTo>
                      <a:pt x="7106" y="785"/>
                      <a:pt x="7022" y="743"/>
                      <a:pt x="6938" y="743"/>
                    </a:cubicBezTo>
                    <a:cubicBezTo>
                      <a:pt x="6677" y="743"/>
                      <a:pt x="6415" y="701"/>
                      <a:pt x="6153" y="701"/>
                    </a:cubicBezTo>
                    <a:cubicBezTo>
                      <a:pt x="4887" y="659"/>
                      <a:pt x="3621" y="523"/>
                      <a:pt x="2397" y="304"/>
                    </a:cubicBezTo>
                    <a:cubicBezTo>
                      <a:pt x="1612" y="136"/>
                      <a:pt x="785" y="42"/>
                      <a:pt x="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06" name="Google Shape;106;p14"/>
              <p:cNvSpPr/>
              <p:nvPr/>
            </p:nvSpPr>
            <p:spPr>
              <a:xfrm>
                <a:off x="3050243" y="3576932"/>
                <a:ext cx="190433" cy="38312"/>
              </a:xfrm>
              <a:custGeom>
                <a:avLst/>
                <a:gdLst/>
                <a:ahLst/>
                <a:cxnLst/>
                <a:rect l="l" t="t" r="r" b="b"/>
                <a:pathLst>
                  <a:path w="9116" h="1834" extrusionOk="0">
                    <a:moveTo>
                      <a:pt x="8709" y="0"/>
                    </a:moveTo>
                    <a:cubicBezTo>
                      <a:pt x="7756" y="0"/>
                      <a:pt x="6803" y="130"/>
                      <a:pt x="5850" y="395"/>
                    </a:cubicBezTo>
                    <a:cubicBezTo>
                      <a:pt x="5672" y="437"/>
                      <a:pt x="5453" y="489"/>
                      <a:pt x="5275" y="531"/>
                    </a:cubicBezTo>
                    <a:cubicBezTo>
                      <a:pt x="3538" y="657"/>
                      <a:pt x="1874" y="1138"/>
                      <a:pt x="220" y="1578"/>
                    </a:cubicBezTo>
                    <a:cubicBezTo>
                      <a:pt x="179" y="1578"/>
                      <a:pt x="95" y="1620"/>
                      <a:pt x="1" y="1703"/>
                    </a:cubicBezTo>
                    <a:cubicBezTo>
                      <a:pt x="95" y="1703"/>
                      <a:pt x="137" y="1745"/>
                      <a:pt x="137" y="1745"/>
                    </a:cubicBezTo>
                    <a:cubicBezTo>
                      <a:pt x="399" y="1808"/>
                      <a:pt x="655" y="1833"/>
                      <a:pt x="908" y="1833"/>
                    </a:cubicBezTo>
                    <a:cubicBezTo>
                      <a:pt x="1369" y="1833"/>
                      <a:pt x="1818" y="1749"/>
                      <a:pt x="2271" y="1661"/>
                    </a:cubicBezTo>
                    <a:cubicBezTo>
                      <a:pt x="3014" y="1484"/>
                      <a:pt x="3757" y="1316"/>
                      <a:pt x="4542" y="1180"/>
                    </a:cubicBezTo>
                    <a:cubicBezTo>
                      <a:pt x="5233" y="1096"/>
                      <a:pt x="5976" y="960"/>
                      <a:pt x="6677" y="751"/>
                    </a:cubicBezTo>
                    <a:cubicBezTo>
                      <a:pt x="7284" y="573"/>
                      <a:pt x="7943" y="489"/>
                      <a:pt x="8550" y="489"/>
                    </a:cubicBezTo>
                    <a:lnTo>
                      <a:pt x="9115" y="489"/>
                    </a:lnTo>
                    <a:lnTo>
                      <a:pt x="9115" y="8"/>
                    </a:lnTo>
                    <a:cubicBezTo>
                      <a:pt x="8980" y="3"/>
                      <a:pt x="8844" y="0"/>
                      <a:pt x="870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grpSp>
        <p:sp>
          <p:nvSpPr>
            <p:cNvPr id="107" name="Google Shape;107;p14"/>
            <p:cNvSpPr/>
            <p:nvPr/>
          </p:nvSpPr>
          <p:spPr>
            <a:xfrm rot="4298457">
              <a:off x="-1324910" y="4388876"/>
              <a:ext cx="2578334" cy="1637049"/>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rgbClr val="000000"/>
                </a:solidFill>
                <a:latin typeface="Arial"/>
                <a:ea typeface="Arial"/>
                <a:cs typeface="Arial"/>
                <a:sym typeface="Arial"/>
              </a:endParaRPr>
            </a:p>
          </p:txBody>
        </p:sp>
      </p:grpSp>
      <p:grpSp>
        <p:nvGrpSpPr>
          <p:cNvPr id="108" name="Google Shape;108;p14"/>
          <p:cNvGrpSpPr/>
          <p:nvPr/>
        </p:nvGrpSpPr>
        <p:grpSpPr>
          <a:xfrm>
            <a:off x="304800" y="304800"/>
            <a:ext cx="303933" cy="307328"/>
            <a:chOff x="362775" y="688925"/>
            <a:chExt cx="393900" cy="398300"/>
          </a:xfrm>
        </p:grpSpPr>
        <p:sp>
          <p:nvSpPr>
            <p:cNvPr id="109" name="Google Shape;109;p14"/>
            <p:cNvSpPr/>
            <p:nvPr/>
          </p:nvSpPr>
          <p:spPr>
            <a:xfrm>
              <a:off x="362775" y="693325"/>
              <a:ext cx="120900" cy="3939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rgbClr val="000000"/>
                </a:solidFill>
                <a:latin typeface="Arial"/>
                <a:ea typeface="Arial"/>
                <a:cs typeface="Arial"/>
                <a:sym typeface="Arial"/>
              </a:endParaRPr>
            </a:p>
          </p:txBody>
        </p:sp>
        <p:sp>
          <p:nvSpPr>
            <p:cNvPr id="110" name="Google Shape;110;p14"/>
            <p:cNvSpPr/>
            <p:nvPr/>
          </p:nvSpPr>
          <p:spPr>
            <a:xfrm rot="-5400000">
              <a:off x="499275" y="552425"/>
              <a:ext cx="120900" cy="3939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rgbClr val="000000"/>
                </a:solidFill>
                <a:latin typeface="Arial"/>
                <a:ea typeface="Arial"/>
                <a:cs typeface="Arial"/>
                <a:sym typeface="Arial"/>
              </a:endParaRPr>
            </a:p>
          </p:txBody>
        </p:sp>
      </p:grpSp>
      <p:grpSp>
        <p:nvGrpSpPr>
          <p:cNvPr id="111" name="Google Shape;111;p14"/>
          <p:cNvGrpSpPr/>
          <p:nvPr/>
        </p:nvGrpSpPr>
        <p:grpSpPr>
          <a:xfrm>
            <a:off x="123463" y="979140"/>
            <a:ext cx="12828908" cy="6334631"/>
            <a:chOff x="92597" y="734355"/>
            <a:chExt cx="9621681" cy="4750973"/>
          </a:xfrm>
        </p:grpSpPr>
        <p:sp>
          <p:nvSpPr>
            <p:cNvPr id="112" name="Google Shape;112;p14"/>
            <p:cNvSpPr/>
            <p:nvPr/>
          </p:nvSpPr>
          <p:spPr>
            <a:xfrm rot="-5769108">
              <a:off x="135753" y="4140893"/>
              <a:ext cx="1303886" cy="1257713"/>
            </a:xfrm>
            <a:custGeom>
              <a:avLst/>
              <a:gdLst/>
              <a:ahLst/>
              <a:cxnLst/>
              <a:rect l="l" t="t" r="r" b="b"/>
              <a:pathLst>
                <a:path w="36626" h="35329" extrusionOk="0">
                  <a:moveTo>
                    <a:pt x="26946" y="9262"/>
                  </a:moveTo>
                  <a:cubicBezTo>
                    <a:pt x="26946" y="9482"/>
                    <a:pt x="26946" y="9608"/>
                    <a:pt x="26904" y="9744"/>
                  </a:cubicBezTo>
                  <a:cubicBezTo>
                    <a:pt x="26119" y="12789"/>
                    <a:pt x="24592" y="15405"/>
                    <a:pt x="22153" y="17456"/>
                  </a:cubicBezTo>
                  <a:cubicBezTo>
                    <a:pt x="21452" y="18021"/>
                    <a:pt x="20667" y="18544"/>
                    <a:pt x="19747" y="18764"/>
                  </a:cubicBezTo>
                  <a:cubicBezTo>
                    <a:pt x="19443" y="18848"/>
                    <a:pt x="19098" y="18848"/>
                    <a:pt x="18794" y="18848"/>
                  </a:cubicBezTo>
                  <a:cubicBezTo>
                    <a:pt x="18397" y="18806"/>
                    <a:pt x="18135" y="18544"/>
                    <a:pt x="18177" y="18199"/>
                  </a:cubicBezTo>
                  <a:cubicBezTo>
                    <a:pt x="18177" y="17853"/>
                    <a:pt x="18177" y="17498"/>
                    <a:pt x="18355" y="17194"/>
                  </a:cubicBezTo>
                  <a:cubicBezTo>
                    <a:pt x="18575" y="16671"/>
                    <a:pt x="18836" y="16148"/>
                    <a:pt x="19182" y="15666"/>
                  </a:cubicBezTo>
                  <a:cubicBezTo>
                    <a:pt x="20008" y="14453"/>
                    <a:pt x="21107" y="13448"/>
                    <a:pt x="22237" y="12485"/>
                  </a:cubicBezTo>
                  <a:cubicBezTo>
                    <a:pt x="23587" y="11355"/>
                    <a:pt x="25031" y="10350"/>
                    <a:pt x="26507" y="9482"/>
                  </a:cubicBezTo>
                  <a:cubicBezTo>
                    <a:pt x="26601" y="9388"/>
                    <a:pt x="26726" y="9346"/>
                    <a:pt x="26946" y="9262"/>
                  </a:cubicBezTo>
                  <a:close/>
                  <a:moveTo>
                    <a:pt x="21891" y="0"/>
                  </a:moveTo>
                  <a:cubicBezTo>
                    <a:pt x="21592" y="0"/>
                    <a:pt x="21284" y="21"/>
                    <a:pt x="20971" y="64"/>
                  </a:cubicBezTo>
                  <a:cubicBezTo>
                    <a:pt x="19443" y="273"/>
                    <a:pt x="18093" y="849"/>
                    <a:pt x="16785" y="1634"/>
                  </a:cubicBezTo>
                  <a:cubicBezTo>
                    <a:pt x="14912" y="2722"/>
                    <a:pt x="13259" y="4156"/>
                    <a:pt x="11773" y="5767"/>
                  </a:cubicBezTo>
                  <a:cubicBezTo>
                    <a:pt x="9282" y="8436"/>
                    <a:pt x="7325" y="11481"/>
                    <a:pt x="5714" y="14714"/>
                  </a:cubicBezTo>
                  <a:cubicBezTo>
                    <a:pt x="2794" y="20553"/>
                    <a:pt x="1005" y="26696"/>
                    <a:pt x="84" y="33152"/>
                  </a:cubicBezTo>
                  <a:cubicBezTo>
                    <a:pt x="42" y="33676"/>
                    <a:pt x="42" y="34241"/>
                    <a:pt x="0" y="34764"/>
                  </a:cubicBezTo>
                  <a:cubicBezTo>
                    <a:pt x="0" y="34984"/>
                    <a:pt x="0" y="35203"/>
                    <a:pt x="262" y="35329"/>
                  </a:cubicBezTo>
                  <a:cubicBezTo>
                    <a:pt x="304" y="35203"/>
                    <a:pt x="346" y="35161"/>
                    <a:pt x="346" y="35120"/>
                  </a:cubicBezTo>
                  <a:cubicBezTo>
                    <a:pt x="262" y="34073"/>
                    <a:pt x="388" y="33027"/>
                    <a:pt x="565" y="32022"/>
                  </a:cubicBezTo>
                  <a:cubicBezTo>
                    <a:pt x="1089" y="28621"/>
                    <a:pt x="1915" y="25304"/>
                    <a:pt x="3004" y="22081"/>
                  </a:cubicBezTo>
                  <a:cubicBezTo>
                    <a:pt x="4490" y="17676"/>
                    <a:pt x="6363" y="13532"/>
                    <a:pt x="9021" y="9691"/>
                  </a:cubicBezTo>
                  <a:cubicBezTo>
                    <a:pt x="10726" y="7295"/>
                    <a:pt x="12641" y="5076"/>
                    <a:pt x="14954" y="3245"/>
                  </a:cubicBezTo>
                  <a:cubicBezTo>
                    <a:pt x="16346" y="2157"/>
                    <a:pt x="17832" y="1278"/>
                    <a:pt x="19537" y="713"/>
                  </a:cubicBezTo>
                  <a:cubicBezTo>
                    <a:pt x="20300" y="469"/>
                    <a:pt x="21084" y="309"/>
                    <a:pt x="21876" y="309"/>
                  </a:cubicBezTo>
                  <a:cubicBezTo>
                    <a:pt x="22343" y="309"/>
                    <a:pt x="22813" y="365"/>
                    <a:pt x="23284" y="493"/>
                  </a:cubicBezTo>
                  <a:cubicBezTo>
                    <a:pt x="25031" y="974"/>
                    <a:pt x="26078" y="2157"/>
                    <a:pt x="26684" y="3768"/>
                  </a:cubicBezTo>
                  <a:cubicBezTo>
                    <a:pt x="27250" y="5202"/>
                    <a:pt x="27333" y="6730"/>
                    <a:pt x="27166" y="8258"/>
                  </a:cubicBezTo>
                  <a:cubicBezTo>
                    <a:pt x="27124" y="8561"/>
                    <a:pt x="26988" y="8781"/>
                    <a:pt x="26726" y="8959"/>
                  </a:cubicBezTo>
                  <a:cubicBezTo>
                    <a:pt x="25502" y="9691"/>
                    <a:pt x="24330" y="10434"/>
                    <a:pt x="23200" y="11261"/>
                  </a:cubicBezTo>
                  <a:cubicBezTo>
                    <a:pt x="21630" y="12402"/>
                    <a:pt x="20228" y="13668"/>
                    <a:pt x="19098" y="15185"/>
                  </a:cubicBezTo>
                  <a:cubicBezTo>
                    <a:pt x="18616" y="15802"/>
                    <a:pt x="18229" y="16409"/>
                    <a:pt x="18010" y="17110"/>
                  </a:cubicBezTo>
                  <a:cubicBezTo>
                    <a:pt x="17874" y="17456"/>
                    <a:pt x="17790" y="17853"/>
                    <a:pt x="17832" y="18241"/>
                  </a:cubicBezTo>
                  <a:cubicBezTo>
                    <a:pt x="17832" y="18764"/>
                    <a:pt x="18229" y="19161"/>
                    <a:pt x="18794" y="19203"/>
                  </a:cubicBezTo>
                  <a:cubicBezTo>
                    <a:pt x="18874" y="19214"/>
                    <a:pt x="18957" y="19220"/>
                    <a:pt x="19041" y="19220"/>
                  </a:cubicBezTo>
                  <a:cubicBezTo>
                    <a:pt x="19277" y="19220"/>
                    <a:pt x="19523" y="19179"/>
                    <a:pt x="19747" y="19109"/>
                  </a:cubicBezTo>
                  <a:cubicBezTo>
                    <a:pt x="20929" y="18848"/>
                    <a:pt x="21892" y="18157"/>
                    <a:pt x="22760" y="17372"/>
                  </a:cubicBezTo>
                  <a:cubicBezTo>
                    <a:pt x="24979" y="15363"/>
                    <a:pt x="26423" y="12883"/>
                    <a:pt x="27166" y="9953"/>
                  </a:cubicBezTo>
                  <a:cubicBezTo>
                    <a:pt x="27208" y="9126"/>
                    <a:pt x="27689" y="8739"/>
                    <a:pt x="28380" y="8383"/>
                  </a:cubicBezTo>
                  <a:cubicBezTo>
                    <a:pt x="30954" y="7169"/>
                    <a:pt x="33528" y="5903"/>
                    <a:pt x="36061" y="4679"/>
                  </a:cubicBezTo>
                  <a:cubicBezTo>
                    <a:pt x="36228" y="4595"/>
                    <a:pt x="36406" y="4511"/>
                    <a:pt x="36542" y="4417"/>
                  </a:cubicBezTo>
                  <a:cubicBezTo>
                    <a:pt x="36584" y="4375"/>
                    <a:pt x="36584" y="4250"/>
                    <a:pt x="36626" y="4030"/>
                  </a:cubicBezTo>
                  <a:lnTo>
                    <a:pt x="36626" y="4030"/>
                  </a:lnTo>
                  <a:cubicBezTo>
                    <a:pt x="36019" y="4292"/>
                    <a:pt x="35537" y="4553"/>
                    <a:pt x="35056" y="4773"/>
                  </a:cubicBezTo>
                  <a:cubicBezTo>
                    <a:pt x="34533" y="5035"/>
                    <a:pt x="34010" y="5244"/>
                    <a:pt x="33528" y="5506"/>
                  </a:cubicBezTo>
                  <a:cubicBezTo>
                    <a:pt x="33005" y="5725"/>
                    <a:pt x="32524" y="5987"/>
                    <a:pt x="32042" y="6207"/>
                  </a:cubicBezTo>
                  <a:cubicBezTo>
                    <a:pt x="31519" y="6468"/>
                    <a:pt x="31048" y="6688"/>
                    <a:pt x="30525" y="6950"/>
                  </a:cubicBezTo>
                  <a:cubicBezTo>
                    <a:pt x="30044" y="7211"/>
                    <a:pt x="29562" y="7431"/>
                    <a:pt x="29039" y="7693"/>
                  </a:cubicBezTo>
                  <a:cubicBezTo>
                    <a:pt x="28558" y="7912"/>
                    <a:pt x="28076" y="8216"/>
                    <a:pt x="27511" y="8436"/>
                  </a:cubicBezTo>
                  <a:lnTo>
                    <a:pt x="27511" y="8174"/>
                  </a:lnTo>
                  <a:lnTo>
                    <a:pt x="27511" y="7734"/>
                  </a:lnTo>
                  <a:cubicBezTo>
                    <a:pt x="27647" y="6207"/>
                    <a:pt x="27469" y="4679"/>
                    <a:pt x="26862" y="3287"/>
                  </a:cubicBezTo>
                  <a:cubicBezTo>
                    <a:pt x="25895" y="1141"/>
                    <a:pt x="24093" y="0"/>
                    <a:pt x="218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sp>
          <p:nvSpPr>
            <p:cNvPr id="113" name="Google Shape;113;p14"/>
            <p:cNvSpPr/>
            <p:nvPr/>
          </p:nvSpPr>
          <p:spPr>
            <a:xfrm rot="10800000">
              <a:off x="8320476" y="734355"/>
              <a:ext cx="1393802" cy="1344445"/>
            </a:xfrm>
            <a:custGeom>
              <a:avLst/>
              <a:gdLst/>
              <a:ahLst/>
              <a:cxnLst/>
              <a:rect l="l" t="t" r="r" b="b"/>
              <a:pathLst>
                <a:path w="36626" h="35329" extrusionOk="0">
                  <a:moveTo>
                    <a:pt x="26946" y="9262"/>
                  </a:moveTo>
                  <a:cubicBezTo>
                    <a:pt x="26946" y="9482"/>
                    <a:pt x="26946" y="9608"/>
                    <a:pt x="26904" y="9744"/>
                  </a:cubicBezTo>
                  <a:cubicBezTo>
                    <a:pt x="26119" y="12789"/>
                    <a:pt x="24592" y="15405"/>
                    <a:pt x="22153" y="17456"/>
                  </a:cubicBezTo>
                  <a:cubicBezTo>
                    <a:pt x="21452" y="18021"/>
                    <a:pt x="20667" y="18544"/>
                    <a:pt x="19747" y="18764"/>
                  </a:cubicBezTo>
                  <a:cubicBezTo>
                    <a:pt x="19443" y="18848"/>
                    <a:pt x="19098" y="18848"/>
                    <a:pt x="18794" y="18848"/>
                  </a:cubicBezTo>
                  <a:cubicBezTo>
                    <a:pt x="18397" y="18806"/>
                    <a:pt x="18135" y="18544"/>
                    <a:pt x="18177" y="18199"/>
                  </a:cubicBezTo>
                  <a:cubicBezTo>
                    <a:pt x="18177" y="17853"/>
                    <a:pt x="18177" y="17498"/>
                    <a:pt x="18355" y="17194"/>
                  </a:cubicBezTo>
                  <a:cubicBezTo>
                    <a:pt x="18575" y="16671"/>
                    <a:pt x="18836" y="16148"/>
                    <a:pt x="19182" y="15666"/>
                  </a:cubicBezTo>
                  <a:cubicBezTo>
                    <a:pt x="20008" y="14453"/>
                    <a:pt x="21107" y="13448"/>
                    <a:pt x="22237" y="12485"/>
                  </a:cubicBezTo>
                  <a:cubicBezTo>
                    <a:pt x="23587" y="11355"/>
                    <a:pt x="25031" y="10350"/>
                    <a:pt x="26507" y="9482"/>
                  </a:cubicBezTo>
                  <a:cubicBezTo>
                    <a:pt x="26601" y="9388"/>
                    <a:pt x="26726" y="9346"/>
                    <a:pt x="26946" y="9262"/>
                  </a:cubicBezTo>
                  <a:close/>
                  <a:moveTo>
                    <a:pt x="21891" y="0"/>
                  </a:moveTo>
                  <a:cubicBezTo>
                    <a:pt x="21592" y="0"/>
                    <a:pt x="21284" y="21"/>
                    <a:pt x="20971" y="64"/>
                  </a:cubicBezTo>
                  <a:cubicBezTo>
                    <a:pt x="19443" y="273"/>
                    <a:pt x="18093" y="849"/>
                    <a:pt x="16785" y="1634"/>
                  </a:cubicBezTo>
                  <a:cubicBezTo>
                    <a:pt x="14912" y="2722"/>
                    <a:pt x="13259" y="4156"/>
                    <a:pt x="11773" y="5767"/>
                  </a:cubicBezTo>
                  <a:cubicBezTo>
                    <a:pt x="9282" y="8436"/>
                    <a:pt x="7325" y="11481"/>
                    <a:pt x="5714" y="14714"/>
                  </a:cubicBezTo>
                  <a:cubicBezTo>
                    <a:pt x="2794" y="20553"/>
                    <a:pt x="1005" y="26696"/>
                    <a:pt x="84" y="33152"/>
                  </a:cubicBezTo>
                  <a:cubicBezTo>
                    <a:pt x="42" y="33676"/>
                    <a:pt x="42" y="34241"/>
                    <a:pt x="0" y="34764"/>
                  </a:cubicBezTo>
                  <a:cubicBezTo>
                    <a:pt x="0" y="34984"/>
                    <a:pt x="0" y="35203"/>
                    <a:pt x="262" y="35329"/>
                  </a:cubicBezTo>
                  <a:cubicBezTo>
                    <a:pt x="304" y="35203"/>
                    <a:pt x="346" y="35161"/>
                    <a:pt x="346" y="35120"/>
                  </a:cubicBezTo>
                  <a:cubicBezTo>
                    <a:pt x="262" y="34073"/>
                    <a:pt x="388" y="33027"/>
                    <a:pt x="565" y="32022"/>
                  </a:cubicBezTo>
                  <a:cubicBezTo>
                    <a:pt x="1089" y="28621"/>
                    <a:pt x="1915" y="25304"/>
                    <a:pt x="3004" y="22081"/>
                  </a:cubicBezTo>
                  <a:cubicBezTo>
                    <a:pt x="4490" y="17676"/>
                    <a:pt x="6363" y="13532"/>
                    <a:pt x="9021" y="9691"/>
                  </a:cubicBezTo>
                  <a:cubicBezTo>
                    <a:pt x="10726" y="7295"/>
                    <a:pt x="12641" y="5076"/>
                    <a:pt x="14954" y="3245"/>
                  </a:cubicBezTo>
                  <a:cubicBezTo>
                    <a:pt x="16346" y="2157"/>
                    <a:pt x="17832" y="1278"/>
                    <a:pt x="19537" y="713"/>
                  </a:cubicBezTo>
                  <a:cubicBezTo>
                    <a:pt x="20300" y="469"/>
                    <a:pt x="21084" y="309"/>
                    <a:pt x="21876" y="309"/>
                  </a:cubicBezTo>
                  <a:cubicBezTo>
                    <a:pt x="22343" y="309"/>
                    <a:pt x="22813" y="365"/>
                    <a:pt x="23284" y="493"/>
                  </a:cubicBezTo>
                  <a:cubicBezTo>
                    <a:pt x="25031" y="974"/>
                    <a:pt x="26078" y="2157"/>
                    <a:pt x="26684" y="3768"/>
                  </a:cubicBezTo>
                  <a:cubicBezTo>
                    <a:pt x="27250" y="5202"/>
                    <a:pt x="27333" y="6730"/>
                    <a:pt x="27166" y="8258"/>
                  </a:cubicBezTo>
                  <a:cubicBezTo>
                    <a:pt x="27124" y="8561"/>
                    <a:pt x="26988" y="8781"/>
                    <a:pt x="26726" y="8959"/>
                  </a:cubicBezTo>
                  <a:cubicBezTo>
                    <a:pt x="25502" y="9691"/>
                    <a:pt x="24330" y="10434"/>
                    <a:pt x="23200" y="11261"/>
                  </a:cubicBezTo>
                  <a:cubicBezTo>
                    <a:pt x="21630" y="12402"/>
                    <a:pt x="20228" y="13668"/>
                    <a:pt x="19098" y="15185"/>
                  </a:cubicBezTo>
                  <a:cubicBezTo>
                    <a:pt x="18616" y="15802"/>
                    <a:pt x="18229" y="16409"/>
                    <a:pt x="18010" y="17110"/>
                  </a:cubicBezTo>
                  <a:cubicBezTo>
                    <a:pt x="17874" y="17456"/>
                    <a:pt x="17790" y="17853"/>
                    <a:pt x="17832" y="18241"/>
                  </a:cubicBezTo>
                  <a:cubicBezTo>
                    <a:pt x="17832" y="18764"/>
                    <a:pt x="18229" y="19161"/>
                    <a:pt x="18794" y="19203"/>
                  </a:cubicBezTo>
                  <a:cubicBezTo>
                    <a:pt x="18874" y="19214"/>
                    <a:pt x="18957" y="19220"/>
                    <a:pt x="19041" y="19220"/>
                  </a:cubicBezTo>
                  <a:cubicBezTo>
                    <a:pt x="19277" y="19220"/>
                    <a:pt x="19523" y="19179"/>
                    <a:pt x="19747" y="19109"/>
                  </a:cubicBezTo>
                  <a:cubicBezTo>
                    <a:pt x="20929" y="18848"/>
                    <a:pt x="21892" y="18157"/>
                    <a:pt x="22760" y="17372"/>
                  </a:cubicBezTo>
                  <a:cubicBezTo>
                    <a:pt x="24979" y="15363"/>
                    <a:pt x="26423" y="12883"/>
                    <a:pt x="27166" y="9953"/>
                  </a:cubicBezTo>
                  <a:cubicBezTo>
                    <a:pt x="27208" y="9126"/>
                    <a:pt x="27689" y="8739"/>
                    <a:pt x="28380" y="8383"/>
                  </a:cubicBezTo>
                  <a:cubicBezTo>
                    <a:pt x="30954" y="7169"/>
                    <a:pt x="33528" y="5903"/>
                    <a:pt x="36061" y="4679"/>
                  </a:cubicBezTo>
                  <a:cubicBezTo>
                    <a:pt x="36228" y="4595"/>
                    <a:pt x="36406" y="4511"/>
                    <a:pt x="36542" y="4417"/>
                  </a:cubicBezTo>
                  <a:cubicBezTo>
                    <a:pt x="36584" y="4375"/>
                    <a:pt x="36584" y="4250"/>
                    <a:pt x="36626" y="4030"/>
                  </a:cubicBezTo>
                  <a:lnTo>
                    <a:pt x="36626" y="4030"/>
                  </a:lnTo>
                  <a:cubicBezTo>
                    <a:pt x="36019" y="4292"/>
                    <a:pt x="35537" y="4553"/>
                    <a:pt x="35056" y="4773"/>
                  </a:cubicBezTo>
                  <a:cubicBezTo>
                    <a:pt x="34533" y="5035"/>
                    <a:pt x="34010" y="5244"/>
                    <a:pt x="33528" y="5506"/>
                  </a:cubicBezTo>
                  <a:cubicBezTo>
                    <a:pt x="33005" y="5725"/>
                    <a:pt x="32524" y="5987"/>
                    <a:pt x="32042" y="6207"/>
                  </a:cubicBezTo>
                  <a:cubicBezTo>
                    <a:pt x="31519" y="6468"/>
                    <a:pt x="31048" y="6688"/>
                    <a:pt x="30525" y="6950"/>
                  </a:cubicBezTo>
                  <a:cubicBezTo>
                    <a:pt x="30044" y="7211"/>
                    <a:pt x="29562" y="7431"/>
                    <a:pt x="29039" y="7693"/>
                  </a:cubicBezTo>
                  <a:cubicBezTo>
                    <a:pt x="28558" y="7912"/>
                    <a:pt x="28076" y="8216"/>
                    <a:pt x="27511" y="8436"/>
                  </a:cubicBezTo>
                  <a:lnTo>
                    <a:pt x="27511" y="8174"/>
                  </a:lnTo>
                  <a:lnTo>
                    <a:pt x="27511" y="7734"/>
                  </a:lnTo>
                  <a:cubicBezTo>
                    <a:pt x="27647" y="6207"/>
                    <a:pt x="27469" y="4679"/>
                    <a:pt x="26862" y="3287"/>
                  </a:cubicBezTo>
                  <a:cubicBezTo>
                    <a:pt x="25895" y="1141"/>
                    <a:pt x="24093" y="0"/>
                    <a:pt x="2189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chemeClr val="accent3"/>
                </a:solidFill>
                <a:latin typeface="Arial"/>
                <a:ea typeface="Arial"/>
                <a:cs typeface="Arial"/>
                <a:sym typeface="Arial"/>
              </a:endParaRPr>
            </a:p>
          </p:txBody>
        </p:sp>
      </p:grpSp>
    </p:spTree>
    <p:extLst>
      <p:ext uri="{BB962C8B-B14F-4D97-AF65-F5344CB8AC3E}">
        <p14:creationId xmlns:p14="http://schemas.microsoft.com/office/powerpoint/2010/main" val="310924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0D6857-33D1-2BA1-5CAD-7EDBE09F79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C312A4-740D-4725-1BB5-1CC400739C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624D44-089D-8FF6-2EAA-04911F187D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FC747A-CB02-4ABB-97F5-4F4215164A4D}" type="datetimeFigureOut">
              <a:rPr lang="en-GB" smtClean="0"/>
              <a:t>22/10/2023</a:t>
            </a:fld>
            <a:endParaRPr lang="en-GB"/>
          </a:p>
        </p:txBody>
      </p:sp>
      <p:sp>
        <p:nvSpPr>
          <p:cNvPr id="5" name="Footer Placeholder 4">
            <a:extLst>
              <a:ext uri="{FF2B5EF4-FFF2-40B4-BE49-F238E27FC236}">
                <a16:creationId xmlns:a16="http://schemas.microsoft.com/office/drawing/2014/main" id="{B8C331C5-8D9B-3272-3B2C-CE11AA601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F475C6-5C6E-F159-4E80-44138827C5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5092DE-6C7A-43AF-8662-0EC1F71941AC}" type="slidenum">
              <a:rPr lang="en-GB" smtClean="0"/>
              <a:t>‹#›</a:t>
            </a:fld>
            <a:endParaRPr lang="en-GB"/>
          </a:p>
        </p:txBody>
      </p:sp>
    </p:spTree>
    <p:extLst>
      <p:ext uri="{BB962C8B-B14F-4D97-AF65-F5344CB8AC3E}">
        <p14:creationId xmlns:p14="http://schemas.microsoft.com/office/powerpoint/2010/main" val="11845003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71604CC-11E1-88AA-A3D9-03855B435295}"/>
              </a:ext>
            </a:extLst>
          </p:cNvPr>
          <p:cNvSpPr>
            <a:spLocks noGrp="1"/>
          </p:cNvSpPr>
          <p:nvPr>
            <p:ph type="subTitle" idx="1"/>
          </p:nvPr>
        </p:nvSpPr>
        <p:spPr>
          <a:xfrm rot="20634521">
            <a:off x="1524000" y="3602038"/>
            <a:ext cx="9144000" cy="1655762"/>
          </a:xfrm>
        </p:spPr>
        <p:txBody>
          <a:bodyPr/>
          <a:lstStyle/>
          <a:p>
            <a:r>
              <a:rPr lang="en-US" dirty="0"/>
              <a:t>`</a:t>
            </a:r>
            <a:endParaRPr lang="en-GB" dirty="0"/>
          </a:p>
        </p:txBody>
      </p:sp>
      <p:pic>
        <p:nvPicPr>
          <p:cNvPr id="4" name="image2.png" descr="A black background with white text&#10;&#10;Description automatically generated with low confidence">
            <a:extLst>
              <a:ext uri="{FF2B5EF4-FFF2-40B4-BE49-F238E27FC236}">
                <a16:creationId xmlns:a16="http://schemas.microsoft.com/office/drawing/2014/main" id="{50E2D569-69C5-684C-2800-290CC402229B}"/>
              </a:ext>
            </a:extLst>
          </p:cNvPr>
          <p:cNvPicPr/>
          <p:nvPr/>
        </p:nvPicPr>
        <p:blipFill>
          <a:blip r:embed="rId2"/>
          <a:srcRect/>
          <a:stretch>
            <a:fillRect/>
          </a:stretch>
        </p:blipFill>
        <p:spPr>
          <a:xfrm>
            <a:off x="581950" y="677939"/>
            <a:ext cx="5334000" cy="1066800"/>
          </a:xfrm>
          <a:prstGeom prst="rect">
            <a:avLst/>
          </a:prstGeom>
          <a:ln/>
        </p:spPr>
      </p:pic>
      <p:sp>
        <p:nvSpPr>
          <p:cNvPr id="8" name="TextBox 7">
            <a:extLst>
              <a:ext uri="{FF2B5EF4-FFF2-40B4-BE49-F238E27FC236}">
                <a16:creationId xmlns:a16="http://schemas.microsoft.com/office/drawing/2014/main" id="{B78DA711-6222-FE00-E8FB-9061220D8912}"/>
              </a:ext>
            </a:extLst>
          </p:cNvPr>
          <p:cNvSpPr txBox="1"/>
          <p:nvPr/>
        </p:nvSpPr>
        <p:spPr>
          <a:xfrm>
            <a:off x="3047260" y="2469417"/>
            <a:ext cx="6094520" cy="1923604"/>
          </a:xfrm>
          <a:prstGeom prst="rect">
            <a:avLst/>
          </a:prstGeom>
          <a:noFill/>
        </p:spPr>
        <p:txBody>
          <a:bodyPr wrap="square">
            <a:spAutoFit/>
          </a:bodyPr>
          <a:lstStyle/>
          <a:p>
            <a:pPr algn="ctr">
              <a:lnSpc>
                <a:spcPct val="150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Module Title: Hospitality and Guest </a:t>
            </a:r>
            <a:r>
              <a:rPr lang="en-GB" b="1" dirty="0">
                <a:latin typeface="Calibri" panose="020F0502020204030204" pitchFamily="34" charset="0"/>
                <a:ea typeface="Calibri" panose="020F0502020204030204" pitchFamily="34" charset="0"/>
                <a:cs typeface="Times New Roman" panose="02020603050405020304" pitchFamily="18" charset="0"/>
              </a:rPr>
              <a:t>Services</a:t>
            </a:r>
          </a:p>
          <a:p>
            <a:pPr algn="ctr">
              <a:lnSpc>
                <a:spcPct val="150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Module Code: BMIH4002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Student Name: Flavia Nanu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                                  Student ID:2239004</a:t>
            </a:r>
            <a:endParaRPr lang="en-GB" dirty="0"/>
          </a:p>
        </p:txBody>
      </p:sp>
    </p:spTree>
    <p:extLst>
      <p:ext uri="{BB962C8B-B14F-4D97-AF65-F5344CB8AC3E}">
        <p14:creationId xmlns:p14="http://schemas.microsoft.com/office/powerpoint/2010/main" val="1111649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1"/>
          <p:cNvSpPr txBox="1">
            <a:spLocks noGrp="1"/>
          </p:cNvSpPr>
          <p:nvPr>
            <p:ph type="ctrTitle"/>
          </p:nvPr>
        </p:nvSpPr>
        <p:spPr>
          <a:xfrm>
            <a:off x="2515800" y="1055667"/>
            <a:ext cx="7160400" cy="4476000"/>
          </a:xfrm>
          <a:prstGeom prst="rect">
            <a:avLst/>
          </a:prstGeom>
          <a:noFill/>
          <a:ln>
            <a:noFill/>
          </a:ln>
        </p:spPr>
        <p:txBody>
          <a:bodyPr spcFirstLastPara="1" vert="horz" wrap="square" lIns="121900" tIns="121900" rIns="121900" bIns="121900" rtlCol="0" anchor="t" anchorCtr="0">
            <a:noAutofit/>
          </a:bodyPr>
          <a:lstStyle/>
          <a:p>
            <a:pPr>
              <a:lnSpc>
                <a:spcPct val="60000"/>
              </a:lnSpc>
              <a:spcBef>
                <a:spcPts val="0"/>
              </a:spcBef>
              <a:buSzPts val="5200"/>
            </a:pPr>
            <a:r>
              <a:rPr lang="en" sz="4400">
                <a:solidFill>
                  <a:schemeClr val="dk1"/>
                </a:solidFill>
              </a:rPr>
              <a:t>Hospitality and guest services</a:t>
            </a:r>
            <a:endParaRPr sz="8000">
              <a:solidFill>
                <a:schemeClr val="accent3"/>
              </a:solidFill>
            </a:endParaRPr>
          </a:p>
        </p:txBody>
      </p:sp>
      <p:grpSp>
        <p:nvGrpSpPr>
          <p:cNvPr id="221" name="Google Shape;221;p1"/>
          <p:cNvGrpSpPr/>
          <p:nvPr/>
        </p:nvGrpSpPr>
        <p:grpSpPr>
          <a:xfrm>
            <a:off x="2274000" y="803300"/>
            <a:ext cx="525200" cy="531067"/>
            <a:chOff x="362775" y="688925"/>
            <a:chExt cx="393900" cy="398300"/>
          </a:xfrm>
        </p:grpSpPr>
        <p:sp>
          <p:nvSpPr>
            <p:cNvPr id="222" name="Google Shape;222;p1"/>
            <p:cNvSpPr/>
            <p:nvPr/>
          </p:nvSpPr>
          <p:spPr>
            <a:xfrm>
              <a:off x="362775" y="693325"/>
              <a:ext cx="120900" cy="393900"/>
            </a:xfrm>
            <a:prstGeom prst="rect">
              <a:avLst/>
            </a:prstGeom>
            <a:solidFill>
              <a:schemeClr val="dk1"/>
            </a:solidFill>
            <a:ln>
              <a:noFill/>
            </a:ln>
          </p:spPr>
          <p:txBody>
            <a:bodyPr spcFirstLastPara="1" wrap="square" lIns="121900" tIns="121900" rIns="121900" bIns="121900" anchor="ctr" anchorCtr="0">
              <a:noAutofit/>
            </a:bodyPr>
            <a:lstStyle/>
            <a:p>
              <a:pPr>
                <a:buClr>
                  <a:srgbClr val="000000"/>
                </a:buClr>
                <a:buSzPts val="1400"/>
              </a:pPr>
              <a:endParaRPr sz="1867">
                <a:solidFill>
                  <a:srgbClr val="000000"/>
                </a:solidFill>
                <a:latin typeface="Arial"/>
                <a:ea typeface="Arial"/>
                <a:cs typeface="Arial"/>
                <a:sym typeface="Arial"/>
              </a:endParaRPr>
            </a:p>
          </p:txBody>
        </p:sp>
        <p:sp>
          <p:nvSpPr>
            <p:cNvPr id="223" name="Google Shape;223;p1"/>
            <p:cNvSpPr/>
            <p:nvPr/>
          </p:nvSpPr>
          <p:spPr>
            <a:xfrm rot="-5400000">
              <a:off x="499275" y="552425"/>
              <a:ext cx="120900" cy="393900"/>
            </a:xfrm>
            <a:prstGeom prst="rect">
              <a:avLst/>
            </a:prstGeom>
            <a:solidFill>
              <a:schemeClr val="dk1"/>
            </a:solidFill>
            <a:ln>
              <a:noFill/>
            </a:ln>
          </p:spPr>
          <p:txBody>
            <a:bodyPr spcFirstLastPara="1" wrap="square" lIns="121900" tIns="121900" rIns="121900" bIns="121900" anchor="ctr" anchorCtr="0">
              <a:noAutofit/>
            </a:bodyPr>
            <a:lstStyle/>
            <a:p>
              <a:pPr>
                <a:buClr>
                  <a:srgbClr val="000000"/>
                </a:buClr>
                <a:buSzPts val="1400"/>
              </a:pPr>
              <a:endParaRPr sz="1867">
                <a:solidFill>
                  <a:srgbClr val="000000"/>
                </a:solidFill>
                <a:latin typeface="Arial"/>
                <a:ea typeface="Arial"/>
                <a:cs typeface="Arial"/>
                <a:sym typeface="Arial"/>
              </a:endParaRPr>
            </a:p>
          </p:txBody>
        </p:sp>
      </p:grpSp>
      <p:pic>
        <p:nvPicPr>
          <p:cNvPr id="224" name="Google Shape;224;p1"/>
          <p:cNvPicPr preferRelativeResize="0"/>
          <p:nvPr/>
        </p:nvPicPr>
        <p:blipFill rotWithShape="1">
          <a:blip r:embed="rId3">
            <a:alphaModFix/>
          </a:blip>
          <a:srcRect/>
          <a:stretch/>
        </p:blipFill>
        <p:spPr>
          <a:xfrm>
            <a:off x="2932597" y="2039530"/>
            <a:ext cx="7033500" cy="47048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2"/>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dirty="0"/>
              <a:t>Introduction</a:t>
            </a:r>
            <a:endParaRPr dirty="0"/>
          </a:p>
        </p:txBody>
      </p:sp>
      <p:sp>
        <p:nvSpPr>
          <p:cNvPr id="230" name="Google Shape;230;p2"/>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nSpc>
                <a:spcPct val="115000"/>
              </a:lnSpc>
              <a:buClr>
                <a:srgbClr val="000000"/>
              </a:buClr>
              <a:buSzPts val="2000"/>
              <a:buFont typeface="Times New Roman"/>
              <a:buChar char="●"/>
            </a:pPr>
            <a:r>
              <a:rPr lang="en" sz="2667" dirty="0">
                <a:solidFill>
                  <a:srgbClr val="000000"/>
                </a:solidFill>
                <a:latin typeface="Times New Roman"/>
                <a:ea typeface="Times New Roman"/>
                <a:cs typeface="Times New Roman"/>
                <a:sym typeface="Times New Roman"/>
              </a:rPr>
              <a:t>This report will focused on explaining the hospitality sector</a:t>
            </a:r>
            <a:endParaRPr sz="2667" dirty="0">
              <a:solidFill>
                <a:srgbClr val="000000"/>
              </a:solidFill>
              <a:latin typeface="Times New Roman"/>
              <a:ea typeface="Times New Roman"/>
              <a:cs typeface="Times New Roman"/>
              <a:sym typeface="Times New Roman"/>
            </a:endParaRPr>
          </a:p>
          <a:p>
            <a:pPr indent="-474121">
              <a:lnSpc>
                <a:spcPct val="115000"/>
              </a:lnSpc>
              <a:buClr>
                <a:srgbClr val="000000"/>
              </a:buClr>
              <a:buSzPts val="2000"/>
              <a:buFont typeface="Times New Roman"/>
              <a:buChar char="●"/>
            </a:pPr>
            <a:r>
              <a:rPr lang="en" sz="2667" dirty="0">
                <a:solidFill>
                  <a:srgbClr val="000000"/>
                </a:solidFill>
                <a:latin typeface="Times New Roman"/>
                <a:ea typeface="Times New Roman"/>
                <a:cs typeface="Times New Roman"/>
                <a:sym typeface="Times New Roman"/>
              </a:rPr>
              <a:t>Why St. Regis appeals to its affluent customers will be discussed in short</a:t>
            </a:r>
            <a:endParaRPr sz="2667" dirty="0">
              <a:solidFill>
                <a:srgbClr val="000000"/>
              </a:solidFill>
              <a:latin typeface="Times New Roman"/>
              <a:ea typeface="Times New Roman"/>
              <a:cs typeface="Times New Roman"/>
              <a:sym typeface="Times New Roman"/>
            </a:endParaRPr>
          </a:p>
          <a:p>
            <a:pPr indent="-474121">
              <a:lnSpc>
                <a:spcPct val="115000"/>
              </a:lnSpc>
              <a:buClr>
                <a:srgbClr val="000000"/>
              </a:buClr>
              <a:buSzPts val="2000"/>
              <a:buFont typeface="Times New Roman"/>
              <a:buChar char="●"/>
            </a:pPr>
            <a:r>
              <a:rPr lang="en" sz="2667" dirty="0">
                <a:solidFill>
                  <a:srgbClr val="000000"/>
                </a:solidFill>
                <a:latin typeface="Times New Roman"/>
                <a:ea typeface="Times New Roman"/>
                <a:cs typeface="Times New Roman"/>
                <a:sym typeface="Times New Roman"/>
              </a:rPr>
              <a:t>How St. Regis has managed to be one the leaders in luxury hotel business will be discussed</a:t>
            </a:r>
            <a:endParaRPr sz="2667" dirty="0">
              <a:solidFill>
                <a:srgbClr val="000000"/>
              </a:solidFill>
              <a:latin typeface="Times New Roman"/>
              <a:ea typeface="Times New Roman"/>
              <a:cs typeface="Times New Roman"/>
              <a:sym typeface="Times New Roman"/>
            </a:endParaRPr>
          </a:p>
          <a:p>
            <a:pPr marL="0" indent="0">
              <a:buNone/>
            </a:pPr>
            <a:endParaRPr sz="2667" dirty="0"/>
          </a:p>
        </p:txBody>
      </p:sp>
      <p:pic>
        <p:nvPicPr>
          <p:cNvPr id="231" name="Google Shape;231;p2"/>
          <p:cNvPicPr preferRelativeResize="0"/>
          <p:nvPr/>
        </p:nvPicPr>
        <p:blipFill>
          <a:blip r:embed="rId3">
            <a:alphaModFix/>
          </a:blip>
          <a:stretch>
            <a:fillRect/>
          </a:stretch>
        </p:blipFill>
        <p:spPr>
          <a:xfrm>
            <a:off x="7803467" y="178801"/>
            <a:ext cx="3077864" cy="216113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pPr algn="ctr">
              <a:lnSpc>
                <a:spcPct val="150000"/>
              </a:lnSpc>
            </a:pPr>
            <a:r>
              <a:rPr lang="en"/>
              <a:t>St. Regis</a:t>
            </a:r>
            <a:endParaRPr/>
          </a:p>
        </p:txBody>
      </p:sp>
      <p:sp>
        <p:nvSpPr>
          <p:cNvPr id="237" name="Google Shape;237;p3"/>
          <p:cNvSpPr txBox="1">
            <a:spLocks noGrp="1"/>
          </p:cNvSpPr>
          <p:nvPr>
            <p:ph type="body" idx="1"/>
          </p:nvPr>
        </p:nvSpPr>
        <p:spPr>
          <a:xfrm>
            <a:off x="134600" y="1345067"/>
            <a:ext cx="10290000" cy="3470000"/>
          </a:xfrm>
          <a:prstGeom prst="rect">
            <a:avLst/>
          </a:prstGeom>
          <a:noFill/>
          <a:ln>
            <a:noFill/>
          </a:ln>
        </p:spPr>
        <p:txBody>
          <a:bodyPr spcFirstLastPara="1" vert="horz" wrap="square" lIns="121900" tIns="121900" rIns="121900" bIns="121900" rtlCol="0" anchor="t" anchorCtr="0">
            <a:noAutofit/>
          </a:bodyPr>
          <a:lstStyle/>
          <a:p>
            <a:pPr indent="-507987" algn="just">
              <a:lnSpc>
                <a:spcPct val="150000"/>
              </a:lnSpc>
              <a:buClr>
                <a:srgbClr val="000000"/>
              </a:buClr>
              <a:buSzPts val="2400"/>
              <a:buFont typeface="Times New Roman"/>
              <a:buChar char="●"/>
            </a:pPr>
            <a:r>
              <a:rPr lang="en" sz="3200">
                <a:solidFill>
                  <a:srgbClr val="000000"/>
                </a:solidFill>
                <a:latin typeface="Times New Roman"/>
                <a:ea typeface="Times New Roman"/>
                <a:cs typeface="Times New Roman"/>
                <a:sym typeface="Times New Roman"/>
              </a:rPr>
              <a:t>St. Regis is a luxury hotel chain which first </a:t>
            </a:r>
            <a:endParaRPr sz="3200">
              <a:solidFill>
                <a:srgbClr val="000000"/>
              </a:solidFill>
              <a:latin typeface="Times New Roman"/>
              <a:ea typeface="Times New Roman"/>
              <a:cs typeface="Times New Roman"/>
              <a:sym typeface="Times New Roman"/>
            </a:endParaRPr>
          </a:p>
          <a:p>
            <a:pPr indent="0" algn="just">
              <a:lnSpc>
                <a:spcPct val="150000"/>
              </a:lnSpc>
              <a:buNone/>
            </a:pPr>
            <a:r>
              <a:rPr lang="en" sz="3200">
                <a:solidFill>
                  <a:srgbClr val="000000"/>
                </a:solidFill>
                <a:latin typeface="Times New Roman"/>
                <a:ea typeface="Times New Roman"/>
                <a:cs typeface="Times New Roman"/>
                <a:sym typeface="Times New Roman"/>
              </a:rPr>
              <a:t>started to operate in 1904</a:t>
            </a:r>
            <a:endParaRPr sz="3200">
              <a:solidFill>
                <a:srgbClr val="000000"/>
              </a:solidFill>
              <a:latin typeface="Times New Roman"/>
              <a:ea typeface="Times New Roman"/>
              <a:cs typeface="Times New Roman"/>
              <a:sym typeface="Times New Roman"/>
            </a:endParaRPr>
          </a:p>
          <a:p>
            <a:pPr indent="-507987" algn="just">
              <a:lnSpc>
                <a:spcPct val="150000"/>
              </a:lnSpc>
              <a:buClr>
                <a:srgbClr val="000000"/>
              </a:buClr>
              <a:buSzPts val="2400"/>
              <a:buFont typeface="Times New Roman"/>
              <a:buChar char="●"/>
            </a:pPr>
            <a:r>
              <a:rPr lang="en" sz="3200">
                <a:solidFill>
                  <a:srgbClr val="000000"/>
                </a:solidFill>
                <a:latin typeface="Times New Roman"/>
                <a:ea typeface="Times New Roman"/>
                <a:cs typeface="Times New Roman"/>
                <a:sym typeface="Times New Roman"/>
              </a:rPr>
              <a:t>St. Regis was founded by John Jacob</a:t>
            </a:r>
            <a:endParaRPr sz="3200">
              <a:solidFill>
                <a:srgbClr val="000000"/>
              </a:solidFill>
              <a:latin typeface="Times New Roman"/>
              <a:ea typeface="Times New Roman"/>
              <a:cs typeface="Times New Roman"/>
              <a:sym typeface="Times New Roman"/>
            </a:endParaRPr>
          </a:p>
          <a:p>
            <a:pPr indent="0" algn="just">
              <a:lnSpc>
                <a:spcPct val="150000"/>
              </a:lnSpc>
              <a:buNone/>
            </a:pPr>
            <a:r>
              <a:rPr lang="en" sz="3200">
                <a:solidFill>
                  <a:srgbClr val="000000"/>
                </a:solidFill>
                <a:latin typeface="Times New Roman"/>
                <a:ea typeface="Times New Roman"/>
                <a:cs typeface="Times New Roman"/>
                <a:sym typeface="Times New Roman"/>
              </a:rPr>
              <a:t> Astor IV as a competition strategy</a:t>
            </a:r>
            <a:endParaRPr sz="3200">
              <a:solidFill>
                <a:srgbClr val="000000"/>
              </a:solidFill>
              <a:latin typeface="Times New Roman"/>
              <a:ea typeface="Times New Roman"/>
              <a:cs typeface="Times New Roman"/>
              <a:sym typeface="Times New Roman"/>
            </a:endParaRPr>
          </a:p>
          <a:p>
            <a:pPr marL="0" indent="0" algn="just">
              <a:lnSpc>
                <a:spcPct val="150000"/>
              </a:lnSpc>
              <a:buNone/>
            </a:pPr>
            <a:r>
              <a:rPr lang="en" sz="3200">
                <a:solidFill>
                  <a:srgbClr val="000000"/>
                </a:solidFill>
                <a:latin typeface="Times New Roman"/>
                <a:ea typeface="Times New Roman"/>
                <a:cs typeface="Times New Roman"/>
                <a:sym typeface="Times New Roman"/>
              </a:rPr>
              <a:t>      against Waldorf Astoria</a:t>
            </a:r>
            <a:endParaRPr sz="3200">
              <a:solidFill>
                <a:srgbClr val="000000"/>
              </a:solidFill>
              <a:latin typeface="Times New Roman"/>
              <a:ea typeface="Times New Roman"/>
              <a:cs typeface="Times New Roman"/>
              <a:sym typeface="Times New Roman"/>
            </a:endParaRPr>
          </a:p>
          <a:p>
            <a:pPr indent="-507987" algn="just">
              <a:lnSpc>
                <a:spcPct val="150000"/>
              </a:lnSpc>
              <a:buClr>
                <a:srgbClr val="000000"/>
              </a:buClr>
              <a:buSzPts val="2400"/>
              <a:buFont typeface="Times New Roman"/>
              <a:buChar char="●"/>
            </a:pPr>
            <a:r>
              <a:rPr lang="en" sz="3200">
                <a:solidFill>
                  <a:srgbClr val="000000"/>
                </a:solidFill>
                <a:latin typeface="Times New Roman"/>
                <a:ea typeface="Times New Roman"/>
                <a:cs typeface="Times New Roman"/>
                <a:sym typeface="Times New Roman"/>
              </a:rPr>
              <a:t>Since 2016 the hotel chain is being operated by Marriott International</a:t>
            </a:r>
            <a:endParaRPr sz="3200">
              <a:solidFill>
                <a:srgbClr val="000000"/>
              </a:solidFill>
              <a:latin typeface="Times New Roman"/>
              <a:ea typeface="Times New Roman"/>
              <a:cs typeface="Times New Roman"/>
              <a:sym typeface="Times New Roman"/>
            </a:endParaRPr>
          </a:p>
          <a:p>
            <a:pPr indent="-507987" algn="just">
              <a:lnSpc>
                <a:spcPct val="150000"/>
              </a:lnSpc>
              <a:buSzPts val="2400"/>
            </a:pPr>
            <a:endParaRPr sz="3200"/>
          </a:p>
          <a:p>
            <a:pPr algn="just">
              <a:lnSpc>
                <a:spcPct val="150000"/>
              </a:lnSpc>
            </a:pPr>
            <a:endParaRPr/>
          </a:p>
          <a:p>
            <a:pPr algn="just">
              <a:lnSpc>
                <a:spcPct val="150000"/>
              </a:lnSpc>
              <a:spcBef>
                <a:spcPts val="1333"/>
              </a:spcBef>
              <a:buChar char="❖"/>
            </a:pPr>
            <a:endParaRPr/>
          </a:p>
        </p:txBody>
      </p:sp>
      <p:pic>
        <p:nvPicPr>
          <p:cNvPr id="238" name="Google Shape;238;p3"/>
          <p:cNvPicPr preferRelativeResize="0"/>
          <p:nvPr/>
        </p:nvPicPr>
        <p:blipFill rotWithShape="1">
          <a:blip r:embed="rId3">
            <a:alphaModFix/>
          </a:blip>
          <a:srcRect/>
          <a:stretch/>
        </p:blipFill>
        <p:spPr>
          <a:xfrm>
            <a:off x="7164334" y="1925367"/>
            <a:ext cx="4391965" cy="329393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4"/>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Who are the main consumers of St. Regis</a:t>
            </a:r>
            <a:endParaRPr/>
          </a:p>
        </p:txBody>
      </p:sp>
      <p:sp>
        <p:nvSpPr>
          <p:cNvPr id="244" name="Google Shape;244;p4"/>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40256" algn="just">
              <a:lnSpc>
                <a:spcPct val="150000"/>
              </a:lnSpc>
              <a:buClr>
                <a:srgbClr val="000000"/>
              </a:buClr>
              <a:buSzPts val="1600"/>
              <a:buFont typeface="Times New Roman"/>
              <a:buChar char="●"/>
            </a:pPr>
            <a:r>
              <a:rPr lang="en" sz="2133">
                <a:solidFill>
                  <a:srgbClr val="000000"/>
                </a:solidFill>
                <a:latin typeface="Times New Roman"/>
                <a:ea typeface="Times New Roman"/>
                <a:cs typeface="Times New Roman"/>
                <a:sym typeface="Times New Roman"/>
              </a:rPr>
              <a:t>5</a:t>
            </a:r>
            <a:r>
              <a:rPr lang="en" sz="2667">
                <a:solidFill>
                  <a:srgbClr val="000000"/>
                </a:solidFill>
                <a:latin typeface="Times New Roman"/>
                <a:ea typeface="Times New Roman"/>
                <a:cs typeface="Times New Roman"/>
                <a:sym typeface="Times New Roman"/>
              </a:rPr>
              <a:t>0% of its customers are rich Americans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40%of the total customers are female</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Customers choose St. Regis as</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 meets guests’ demands</a:t>
            </a:r>
            <a:endParaRPr sz="2667">
              <a:solidFill>
                <a:srgbClr val="000000"/>
              </a:solidFill>
              <a:latin typeface="Times New Roman"/>
              <a:ea typeface="Times New Roman"/>
              <a:cs typeface="Times New Roman"/>
              <a:sym typeface="Times New Roman"/>
            </a:endParaRPr>
          </a:p>
          <a:p>
            <a:pPr marL="0" indent="0" algn="just">
              <a:lnSpc>
                <a:spcPct val="150000"/>
              </a:lnSpc>
              <a:buNone/>
            </a:pPr>
            <a:endParaRPr sz="1600">
              <a:solidFill>
                <a:srgbClr val="000000"/>
              </a:solidFill>
              <a:latin typeface="Times New Roman"/>
              <a:ea typeface="Times New Roman"/>
              <a:cs typeface="Times New Roman"/>
              <a:sym typeface="Times New Roman"/>
            </a:endParaRPr>
          </a:p>
          <a:p>
            <a:pPr marL="0" indent="0">
              <a:buNone/>
            </a:pPr>
            <a:endParaRPr/>
          </a:p>
        </p:txBody>
      </p:sp>
      <p:pic>
        <p:nvPicPr>
          <p:cNvPr id="245" name="Google Shape;245;p4"/>
          <p:cNvPicPr preferRelativeResize="0"/>
          <p:nvPr/>
        </p:nvPicPr>
        <p:blipFill rotWithShape="1">
          <a:blip r:embed="rId3">
            <a:alphaModFix/>
          </a:blip>
          <a:srcRect/>
          <a:stretch/>
        </p:blipFill>
        <p:spPr>
          <a:xfrm>
            <a:off x="6463300" y="3672134"/>
            <a:ext cx="5918168" cy="2825933"/>
          </a:xfrm>
          <a:prstGeom prst="rect">
            <a:avLst/>
          </a:prstGeom>
          <a:noFill/>
          <a:ln>
            <a:noFill/>
          </a:ln>
        </p:spPr>
      </p:pic>
      <p:pic>
        <p:nvPicPr>
          <p:cNvPr id="246" name="Google Shape;246;p4"/>
          <p:cNvPicPr preferRelativeResize="0"/>
          <p:nvPr/>
        </p:nvPicPr>
        <p:blipFill rotWithShape="1">
          <a:blip r:embed="rId4">
            <a:alphaModFix/>
          </a:blip>
          <a:srcRect/>
          <a:stretch/>
        </p:blipFill>
        <p:spPr>
          <a:xfrm>
            <a:off x="8411467" y="0"/>
            <a:ext cx="3780533" cy="3453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5"/>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Nature of guest services</a:t>
            </a:r>
            <a:endParaRPr/>
          </a:p>
        </p:txBody>
      </p:sp>
      <p:sp>
        <p:nvSpPr>
          <p:cNvPr id="252" name="Google Shape;252;p5"/>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Guest services are intangible experiences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Guest services include </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housekeeping items and amenities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St. Regis offers the best quality </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service to its guests</a:t>
            </a:r>
            <a:endParaRPr sz="2667">
              <a:solidFill>
                <a:srgbClr val="000000"/>
              </a:solidFill>
              <a:latin typeface="Times New Roman"/>
              <a:ea typeface="Times New Roman"/>
              <a:cs typeface="Times New Roman"/>
              <a:sym typeface="Times New Roman"/>
            </a:endParaRPr>
          </a:p>
          <a:p>
            <a:pPr marL="0" indent="0" algn="just">
              <a:lnSpc>
                <a:spcPct val="150000"/>
              </a:lnSpc>
              <a:buNone/>
            </a:pPr>
            <a:endParaRPr sz="2667" b="1">
              <a:solidFill>
                <a:srgbClr val="000000"/>
              </a:solidFill>
              <a:latin typeface="Times New Roman"/>
              <a:ea typeface="Times New Roman"/>
              <a:cs typeface="Times New Roman"/>
              <a:sym typeface="Times New Roman"/>
            </a:endParaRPr>
          </a:p>
          <a:p>
            <a:pPr marL="0" indent="0">
              <a:buNone/>
            </a:pPr>
            <a:endParaRPr/>
          </a:p>
        </p:txBody>
      </p:sp>
      <p:pic>
        <p:nvPicPr>
          <p:cNvPr id="253" name="Google Shape;253;p5"/>
          <p:cNvPicPr preferRelativeResize="0"/>
          <p:nvPr/>
        </p:nvPicPr>
        <p:blipFill rotWithShape="1">
          <a:blip r:embed="rId3">
            <a:alphaModFix/>
          </a:blip>
          <a:srcRect/>
          <a:stretch/>
        </p:blipFill>
        <p:spPr>
          <a:xfrm>
            <a:off x="6498733" y="3188300"/>
            <a:ext cx="5693267" cy="320034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6"/>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Scope of guest services</a:t>
            </a:r>
            <a:endParaRPr/>
          </a:p>
        </p:txBody>
      </p:sp>
      <p:sp>
        <p:nvSpPr>
          <p:cNvPr id="259" name="Google Shape;259;p6"/>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Guest services enhance visitors' experiences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Room facilities, gyms and swimming </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pools all come under guest services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St. Regis offers all the guest services</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 desired by customers</a:t>
            </a:r>
            <a:endParaRPr sz="2667">
              <a:solidFill>
                <a:srgbClr val="000000"/>
              </a:solidFill>
              <a:latin typeface="Times New Roman"/>
              <a:ea typeface="Times New Roman"/>
              <a:cs typeface="Times New Roman"/>
              <a:sym typeface="Times New Roman"/>
            </a:endParaRPr>
          </a:p>
          <a:p>
            <a:pPr marL="0" indent="0">
              <a:buNone/>
            </a:pPr>
            <a:endParaRPr sz="2667"/>
          </a:p>
        </p:txBody>
      </p:sp>
      <p:pic>
        <p:nvPicPr>
          <p:cNvPr id="260" name="Google Shape;260;p6"/>
          <p:cNvPicPr preferRelativeResize="0"/>
          <p:nvPr/>
        </p:nvPicPr>
        <p:blipFill rotWithShape="1">
          <a:blip r:embed="rId3">
            <a:alphaModFix/>
          </a:blip>
          <a:srcRect/>
          <a:stretch/>
        </p:blipFill>
        <p:spPr>
          <a:xfrm>
            <a:off x="6817701" y="3063367"/>
            <a:ext cx="5289993" cy="34535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7"/>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Role of guest services</a:t>
            </a:r>
            <a:endParaRPr/>
          </a:p>
        </p:txBody>
      </p:sp>
      <p:sp>
        <p:nvSpPr>
          <p:cNvPr id="266" name="Google Shape;266;p7"/>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Guest services assist customers in their check-ins and check-outs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Guest services add value to a customer's stay</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St. Regis has been able to deliver</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 better than standard quality services to its guests</a:t>
            </a:r>
            <a:endParaRPr sz="2667">
              <a:solidFill>
                <a:srgbClr val="000000"/>
              </a:solidFill>
              <a:latin typeface="Times New Roman"/>
              <a:ea typeface="Times New Roman"/>
              <a:cs typeface="Times New Roman"/>
              <a:sym typeface="Times New Roman"/>
            </a:endParaRPr>
          </a:p>
          <a:p>
            <a:pPr marL="0" indent="0">
              <a:buNone/>
            </a:pPr>
            <a:endParaRPr/>
          </a:p>
        </p:txBody>
      </p:sp>
      <p:pic>
        <p:nvPicPr>
          <p:cNvPr id="267" name="Google Shape;267;p7"/>
          <p:cNvPicPr preferRelativeResize="0"/>
          <p:nvPr/>
        </p:nvPicPr>
        <p:blipFill rotWithShape="1">
          <a:blip r:embed="rId3">
            <a:alphaModFix/>
          </a:blip>
          <a:srcRect/>
          <a:stretch/>
        </p:blipFill>
        <p:spPr>
          <a:xfrm>
            <a:off x="8761701" y="2879600"/>
            <a:ext cx="2988209" cy="39784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g24ae96e156a_0_0"/>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Function</a:t>
            </a:r>
            <a:endParaRPr/>
          </a:p>
        </p:txBody>
      </p:sp>
      <p:sp>
        <p:nvSpPr>
          <p:cNvPr id="273" name="Google Shape;273;g24ae96e156a_0_0"/>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Function of guest services is to provide an intangible experience to the customers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Guest services are activities that enhance customers’ satisfaction</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St. Regis offers quality services to meet the demands</a:t>
            </a:r>
            <a:endParaRPr sz="2667">
              <a:solidFill>
                <a:srgbClr val="000000"/>
              </a:solidFill>
              <a:latin typeface="Times New Roman"/>
              <a:ea typeface="Times New Roman"/>
              <a:cs typeface="Times New Roman"/>
              <a:sym typeface="Times New Roman"/>
            </a:endParaRPr>
          </a:p>
          <a:p>
            <a:pPr marL="0" indent="0" algn="just">
              <a:lnSpc>
                <a:spcPct val="150000"/>
              </a:lnSpc>
              <a:buNone/>
            </a:pPr>
            <a:endParaRPr sz="2667">
              <a:solidFill>
                <a:srgbClr val="000000"/>
              </a:solidFill>
              <a:latin typeface="Times New Roman"/>
              <a:ea typeface="Times New Roman"/>
              <a:cs typeface="Times New Roman"/>
              <a:sym typeface="Times New Roman"/>
            </a:endParaRPr>
          </a:p>
          <a:p>
            <a:pPr marL="0" indent="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8"/>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Importance of hospitality sector</a:t>
            </a:r>
            <a:endParaRPr/>
          </a:p>
        </p:txBody>
      </p:sp>
      <p:sp>
        <p:nvSpPr>
          <p:cNvPr id="279" name="Google Shape;279;p8"/>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Hotels offer comfortable experiences to people willing to spend time away from their homes</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Without the hospitality sector the tourism industry cannot function</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Hotels are now being used for meetings and</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 conferences</a:t>
            </a:r>
            <a:endParaRPr sz="2667">
              <a:solidFill>
                <a:srgbClr val="000000"/>
              </a:solidFill>
              <a:latin typeface="Times New Roman"/>
              <a:ea typeface="Times New Roman"/>
              <a:cs typeface="Times New Roman"/>
              <a:sym typeface="Times New Roman"/>
            </a:endParaRPr>
          </a:p>
          <a:p>
            <a:pPr marL="0" indent="0">
              <a:buNone/>
            </a:pPr>
            <a:endParaRPr/>
          </a:p>
        </p:txBody>
      </p:sp>
      <p:pic>
        <p:nvPicPr>
          <p:cNvPr id="280" name="Google Shape;280;p8"/>
          <p:cNvPicPr preferRelativeResize="0"/>
          <p:nvPr/>
        </p:nvPicPr>
        <p:blipFill rotWithShape="1">
          <a:blip r:embed="rId3">
            <a:alphaModFix/>
          </a:blip>
          <a:srcRect/>
          <a:stretch/>
        </p:blipFill>
        <p:spPr>
          <a:xfrm>
            <a:off x="7808600" y="4129934"/>
            <a:ext cx="4183435" cy="261463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9"/>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How hotels meet these expectations</a:t>
            </a:r>
            <a:endParaRPr/>
          </a:p>
        </p:txBody>
      </p:sp>
      <p:sp>
        <p:nvSpPr>
          <p:cNvPr id="286" name="Google Shape;286;p9"/>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Hotels recruit skilled professionals</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 who can make guests feel comfortable</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Hotels install seminar halls and</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 conference rooms so that business</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 purposes can be carried on</a:t>
            </a:r>
            <a:endParaRPr sz="2667">
              <a:solidFill>
                <a:srgbClr val="000000"/>
              </a:solidFill>
              <a:latin typeface="Times New Roman"/>
              <a:ea typeface="Times New Roman"/>
              <a:cs typeface="Times New Roman"/>
              <a:sym typeface="Times New Roman"/>
            </a:endParaRPr>
          </a:p>
          <a:p>
            <a:pPr indent="-474121" algn="just">
              <a:lnSpc>
                <a:spcPct val="150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Hotels decorate rooms to</a:t>
            </a:r>
            <a:endParaRPr sz="2667">
              <a:solidFill>
                <a:srgbClr val="000000"/>
              </a:solidFill>
              <a:latin typeface="Times New Roman"/>
              <a:ea typeface="Times New Roman"/>
              <a:cs typeface="Times New Roman"/>
              <a:sym typeface="Times New Roman"/>
            </a:endParaRPr>
          </a:p>
          <a:p>
            <a:pPr indent="0" algn="just">
              <a:lnSpc>
                <a:spcPct val="150000"/>
              </a:lnSpc>
              <a:buNone/>
            </a:pPr>
            <a:r>
              <a:rPr lang="en" sz="2667">
                <a:solidFill>
                  <a:srgbClr val="000000"/>
                </a:solidFill>
                <a:latin typeface="Times New Roman"/>
                <a:ea typeface="Times New Roman"/>
                <a:cs typeface="Times New Roman"/>
                <a:sym typeface="Times New Roman"/>
              </a:rPr>
              <a:t>help people celebrate their special occasions</a:t>
            </a:r>
            <a:endParaRPr sz="2667">
              <a:solidFill>
                <a:srgbClr val="000000"/>
              </a:solidFill>
              <a:latin typeface="Times New Roman"/>
              <a:ea typeface="Times New Roman"/>
              <a:cs typeface="Times New Roman"/>
              <a:sym typeface="Times New Roman"/>
            </a:endParaRPr>
          </a:p>
          <a:p>
            <a:pPr marL="0" indent="0">
              <a:buNone/>
            </a:pPr>
            <a:endParaRPr sz="2667"/>
          </a:p>
        </p:txBody>
      </p:sp>
      <p:pic>
        <p:nvPicPr>
          <p:cNvPr id="287" name="Google Shape;287;p9"/>
          <p:cNvPicPr preferRelativeResize="0"/>
          <p:nvPr/>
        </p:nvPicPr>
        <p:blipFill rotWithShape="1">
          <a:blip r:embed="rId3">
            <a:alphaModFix/>
          </a:blip>
          <a:srcRect/>
          <a:stretch/>
        </p:blipFill>
        <p:spPr>
          <a:xfrm>
            <a:off x="7450946" y="2690134"/>
            <a:ext cx="4616853" cy="30803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10"/>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conclusion</a:t>
            </a:r>
            <a:endParaRPr/>
          </a:p>
        </p:txBody>
      </p:sp>
      <p:sp>
        <p:nvSpPr>
          <p:cNvPr id="293" name="Google Shape;293;p10"/>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indent="-474121">
              <a:lnSpc>
                <a:spcPct val="115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St. Regis has been pleasing its customers for more than a century</a:t>
            </a:r>
            <a:endParaRPr sz="2667">
              <a:solidFill>
                <a:srgbClr val="000000"/>
              </a:solidFill>
              <a:latin typeface="Times New Roman"/>
              <a:ea typeface="Times New Roman"/>
              <a:cs typeface="Times New Roman"/>
              <a:sym typeface="Times New Roman"/>
            </a:endParaRPr>
          </a:p>
          <a:p>
            <a:pPr indent="-474121">
              <a:lnSpc>
                <a:spcPct val="115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Hospitality sector is the bedrock of the tourism industry</a:t>
            </a:r>
            <a:endParaRPr sz="2667">
              <a:solidFill>
                <a:srgbClr val="000000"/>
              </a:solidFill>
              <a:latin typeface="Times New Roman"/>
              <a:ea typeface="Times New Roman"/>
              <a:cs typeface="Times New Roman"/>
              <a:sym typeface="Times New Roman"/>
            </a:endParaRPr>
          </a:p>
          <a:p>
            <a:pPr indent="-474121">
              <a:lnSpc>
                <a:spcPct val="115000"/>
              </a:lnSpc>
              <a:buClr>
                <a:srgbClr val="000000"/>
              </a:buClr>
              <a:buSzPts val="2000"/>
              <a:buFont typeface="Times New Roman"/>
              <a:buChar char="●"/>
            </a:pPr>
            <a:r>
              <a:rPr lang="en" sz="2667">
                <a:solidFill>
                  <a:srgbClr val="000000"/>
                </a:solidFill>
                <a:latin typeface="Times New Roman"/>
                <a:ea typeface="Times New Roman"/>
                <a:cs typeface="Times New Roman"/>
                <a:sym typeface="Times New Roman"/>
              </a:rPr>
              <a:t>Hotels have modified their building to meet the needs of the customers</a:t>
            </a:r>
            <a:endParaRPr sz="2667">
              <a:solidFill>
                <a:srgbClr val="000000"/>
              </a:solidFill>
              <a:latin typeface="Times New Roman"/>
              <a:ea typeface="Times New Roman"/>
              <a:cs typeface="Times New Roman"/>
              <a:sym typeface="Times New Roman"/>
            </a:endParaRPr>
          </a:p>
          <a:p>
            <a:pPr marL="0" indent="0" algn="just">
              <a:lnSpc>
                <a:spcPct val="150000"/>
              </a:lnSpc>
              <a:buNone/>
            </a:pPr>
            <a:endParaRPr sz="2667">
              <a:solidFill>
                <a:srgbClr val="000000"/>
              </a:solidFill>
              <a:latin typeface="Times New Roman"/>
              <a:ea typeface="Times New Roman"/>
              <a:cs typeface="Times New Roman"/>
              <a:sym typeface="Times New Roman"/>
            </a:endParaRPr>
          </a:p>
          <a:p>
            <a:pPr marL="0" indent="0">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g24ae96e156a_0_5"/>
          <p:cNvSpPr txBox="1">
            <a:spLocks noGrp="1"/>
          </p:cNvSpPr>
          <p:nvPr>
            <p:ph type="title"/>
          </p:nvPr>
        </p:nvSpPr>
        <p:spPr>
          <a:xfrm>
            <a:off x="960000" y="593367"/>
            <a:ext cx="8066400" cy="1332000"/>
          </a:xfrm>
          <a:prstGeom prst="rect">
            <a:avLst/>
          </a:prstGeom>
          <a:noFill/>
          <a:ln>
            <a:noFill/>
          </a:ln>
        </p:spPr>
        <p:txBody>
          <a:bodyPr spcFirstLastPara="1" vert="horz" wrap="square" lIns="121900" tIns="121900" rIns="121900" bIns="121900" rtlCol="0" anchor="t" anchorCtr="0">
            <a:noAutofit/>
          </a:bodyPr>
          <a:lstStyle/>
          <a:p>
            <a:r>
              <a:rPr lang="en"/>
              <a:t>References</a:t>
            </a:r>
            <a:endParaRPr/>
          </a:p>
        </p:txBody>
      </p:sp>
      <p:sp>
        <p:nvSpPr>
          <p:cNvPr id="299" name="Google Shape;299;g24ae96e156a_0_5"/>
          <p:cNvSpPr txBox="1">
            <a:spLocks noGrp="1"/>
          </p:cNvSpPr>
          <p:nvPr>
            <p:ph type="body" idx="1"/>
          </p:nvPr>
        </p:nvSpPr>
        <p:spPr>
          <a:xfrm>
            <a:off x="960000" y="2316833"/>
            <a:ext cx="10290000" cy="3453600"/>
          </a:xfrm>
          <a:prstGeom prst="rect">
            <a:avLst/>
          </a:prstGeom>
          <a:noFill/>
          <a:ln>
            <a:noFill/>
          </a:ln>
        </p:spPr>
        <p:txBody>
          <a:bodyPr spcFirstLastPara="1" vert="horz" wrap="square" lIns="121900" tIns="121900" rIns="121900" bIns="121900" rtlCol="0" anchor="t" anchorCtr="0">
            <a:noAutofit/>
          </a:bodyPr>
          <a:lstStyle/>
          <a:p>
            <a:pPr marL="0" indent="0" algn="just">
              <a:lnSpc>
                <a:spcPct val="150000"/>
              </a:lnSpc>
              <a:buNone/>
            </a:pPr>
            <a:r>
              <a:rPr lang="en" sz="933">
                <a:solidFill>
                  <a:srgbClr val="000000"/>
                </a:solidFill>
                <a:latin typeface="Times New Roman"/>
                <a:ea typeface="Times New Roman"/>
                <a:cs typeface="Times New Roman"/>
                <a:sym typeface="Times New Roman"/>
              </a:rPr>
              <a:t>Ago Gyamfi, M., Odoom, D., Oppong Fosu, K. and Nammei Luki, B.,( 2020). Assessing the impact of tourism on the hospitality sector’s share to gross domestic product: from the Ghanaian perspective.</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CNBC, C. (2016) Marriott buys Starwood, becoming world’s largest hotel chain, CNBC. Available at: https://www.cnbc.com/2016/09/23/marriott-buys-starwood-becoming-worlds-largest-hotel-chain.html (Accessed: 03 October 2023). </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Lockwood, C., Glynn, M.A. and Giorgi, S., (2023). Polishing the Gilt Edge: Elite Category Endurance and Symbolic Boundaries in US Luxury Hotels, 1790–2015. Academy of Management Journal, 66(1), pp.9-42.</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Regis, St. (2023) Butler service in Hotel, St. Regis Hotels &amp; Resorts. Available at: https://st-regis.marriott.com/culture/butler-service/ (Accessed: 16 October 2023). </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Rhou, Y. and Singal, M., (2020). A review of the business case for CSR in the hospitality industry. International Journal of Hospitality Management, 84, p.102330.</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Statista, S. and 8, M. (2023) Marriott Net Income Worldwide 2022, Statista. Available at: https://www.statista.com/statistics/256252/net-income-of-marriott-international/ (Accessed: 03 October 2023). </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Walters, G., Jiang, Y. and Li, S., (2023). Physiological Measurements in Hospitality and Tourism Research: A Systematic Review and New Theoretical Directions. Journal of Hospitality &amp; Tourism Research, p.10963480231199990.</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Regis, St. (2023) About our culture &amp; rituals, St. Regis Hotels &amp; Resorts. Available at: https://st-regis.marriott.com/culture/ (Accessed: 16 October 2023). </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Solomon, M. (2019) An elevator with an undo button: 5-star customer service training, inspiration from an Iconic Hotel, Forbes. Available at: https://www.forbes.com/sites/micahsolomon/2018/08/25/anticipatory-customer-service-an-elevator-with-an-undo-button-and-service-from-the-heart/?sh=65eb17b23781 (Accessed: 16 October 2023). </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Oakes, J. (2021) What makes the St. Regis hotels around the World So Special, Daily Front Row. Available at: https://fashionweekdaily.com/what-makes-the-st-regis-hotels-around-the-world-so-special/ (Accessed: 16 October 2023). </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Razli, I.A., Ismail, M.N.I., Shah, S.D.H.S.A. and Ismail, H., (2022). AN ETNOGRAPHY EXAMINATION OF TRIPADVISOR REVIEWS: A CASE STUDY OF THE ST REGIS HOTEL KUALA LUMPUR. BIMP-EAGA Journal for Sustainable Tourism Development, 11(1), pp.69-84.</a:t>
            </a:r>
            <a:endParaRPr sz="933">
              <a:solidFill>
                <a:srgbClr val="000000"/>
              </a:solidFill>
              <a:latin typeface="Times New Roman"/>
              <a:ea typeface="Times New Roman"/>
              <a:cs typeface="Times New Roman"/>
              <a:sym typeface="Times New Roman"/>
            </a:endParaRPr>
          </a:p>
          <a:p>
            <a:pPr marL="0" indent="0" algn="just">
              <a:lnSpc>
                <a:spcPct val="150000"/>
              </a:lnSpc>
              <a:buNone/>
            </a:pPr>
            <a:r>
              <a:rPr lang="en" sz="933">
                <a:solidFill>
                  <a:srgbClr val="000000"/>
                </a:solidFill>
                <a:latin typeface="Times New Roman"/>
                <a:ea typeface="Times New Roman"/>
                <a:cs typeface="Times New Roman"/>
                <a:sym typeface="Times New Roman"/>
              </a:rPr>
              <a:t>Payne, J., Talavera, M. and Koppel, K., (2023). Consumer perceptions of hotel shampoos and lotions. Journal of Sensory Studies, p.e12817.</a:t>
            </a:r>
            <a:endParaRPr sz="933">
              <a:solidFill>
                <a:srgbClr val="000000"/>
              </a:solidFill>
              <a:latin typeface="Times New Roman"/>
              <a:ea typeface="Times New Roman"/>
              <a:cs typeface="Times New Roman"/>
              <a:sym typeface="Times New Roman"/>
            </a:endParaRPr>
          </a:p>
          <a:p>
            <a:pPr marL="0" indent="0">
              <a:buNone/>
            </a:pPr>
            <a:endParaRPr sz="267">
              <a:solidFill>
                <a:srgbClr val="000000"/>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11"/>
          <p:cNvSpPr txBox="1">
            <a:spLocks noGrp="1"/>
          </p:cNvSpPr>
          <p:nvPr>
            <p:ph type="title"/>
          </p:nvPr>
        </p:nvSpPr>
        <p:spPr>
          <a:xfrm>
            <a:off x="1850400" y="2601500"/>
            <a:ext cx="8066400" cy="1332000"/>
          </a:xfrm>
          <a:prstGeom prst="rect">
            <a:avLst/>
          </a:prstGeom>
          <a:noFill/>
          <a:ln>
            <a:noFill/>
          </a:ln>
        </p:spPr>
        <p:txBody>
          <a:bodyPr spcFirstLastPara="1" vert="horz" wrap="square" lIns="121900" tIns="121900" rIns="121900" bIns="121900" rtlCol="0" anchor="t" anchorCtr="0">
            <a:noAutofit/>
          </a:bodyPr>
          <a:lstStyle/>
          <a:p>
            <a:pPr algn="ctr"/>
            <a:r>
              <a:rPr lang="en"/>
              <a:t>Thank You</a:t>
            </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2437</Words>
  <Application>Microsoft Office PowerPoint</Application>
  <PresentationFormat>Widescreen</PresentationFormat>
  <Paragraphs>87</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Hospitality and guest services</vt:lpstr>
      <vt:lpstr>Introduction</vt:lpstr>
      <vt:lpstr>St. Regis</vt:lpstr>
      <vt:lpstr>Who are the main consumers of St. Regis</vt:lpstr>
      <vt:lpstr>Nature of guest services</vt:lpstr>
      <vt:lpstr>Scope of guest services</vt:lpstr>
      <vt:lpstr>Role of guest services</vt:lpstr>
      <vt:lpstr>Function</vt:lpstr>
      <vt:lpstr>Importance of hospitality sector</vt:lpstr>
      <vt:lpstr>How hotels meet these expectations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Flavia Nanu</dc:creator>
  <cp:lastModifiedBy>Flavia Nanu</cp:lastModifiedBy>
  <cp:revision>1</cp:revision>
  <dcterms:created xsi:type="dcterms:W3CDTF">2023-10-22T15:15:46Z</dcterms:created>
  <dcterms:modified xsi:type="dcterms:W3CDTF">2023-10-22T15:25:37Z</dcterms:modified>
</cp:coreProperties>
</file>