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43" d="100"/>
          <a:sy n="43" d="100"/>
        </p:scale>
        <p:origin x="48" y="7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FBD6C-79C9-5ACE-3320-C48CE246F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0A2FA-8624-28C7-42C3-88366EF2C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8232C-9716-CD98-9991-AD6F26FF1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151B3-E3AB-5927-C240-03C8741FC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4B9DB0-BC6E-075F-6632-246C6D5D4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517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7F9D7-0A4D-148F-E2D9-DBB055D6F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A7128-8A1E-A4B2-56CF-36FF11805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26320-BA43-F4AC-653F-77392F5DC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62F00-1EAA-DB4D-7F4A-0F42431D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63679-6140-0603-A675-3B621436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256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18B1E-AED3-F8E2-BA51-2E096B15D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A957D4-C5D5-E44E-650F-5230CE1872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D994B-3EB9-6ADD-77D2-3097901F0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EEA3C-76FB-23EB-FD7C-5432C5022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57F5F1-377B-FAE8-A4D8-C6E7FBD80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790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D404F-5CDA-FBB9-A294-0531FEAB9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C617A-C21C-9584-D86F-21B23D49D8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8177A9-F481-8492-2EA1-011241010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54709E-1B4E-3ED8-99A6-153378696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D40AF-0970-7F4F-81CB-ECFDDB6C5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942715-2821-14E7-2276-0F7CE4769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673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B1070-833D-5576-2256-1F1F17501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B6622C-9694-2631-8CA5-9000FCF3D3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1D112F-2138-9C44-79BC-ED6C05AEA0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1AB51C-C794-6FBE-7F0B-1C094A5ED7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921BE3-9C52-A837-4455-B7699C0639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42417-A294-5392-E161-6CF42FB28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7979DC-7438-925A-9986-8F0C828B7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7531CE-C5A1-6D17-E025-B61DF097B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22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62C60-E1DE-DDF2-A9B1-1B66FC3D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802032-61D1-5BA2-4312-A36C64B8C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FBF30-02EE-E2B1-D3D1-3D54C7578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77BAFB-353F-F5CD-25D6-5247CB56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58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F6921A-9E7A-B65A-E2EA-EA2CE948E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61D058-F4DE-7AB0-2A86-1D1188F26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9B8D04-4229-1B33-3318-EF47A6E0E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919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AC3FF-33E5-97C3-361F-2776AEE5C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8A071-98BA-39B9-5178-CC9EE96AA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3BCED3-BDF3-D596-BCED-84E4B6007F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7C1217-2770-B366-CD32-352AE836E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7A77C3-050E-4382-A9CF-2A90EDF5E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B15682-3986-FBCE-94A5-79EB81165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51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553F4-A73B-A079-3454-89B2C20FA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9638F6-1F77-646B-5DCC-A657DD5BFA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17E5A1-1A02-4B52-3DAE-EAEDC3DB64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8E1E8-0A98-7CB1-D579-B91E6335B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D4C03-EA5D-707B-CAAE-962B6F428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48B43-4465-5003-D4CA-895DE460E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630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B005-C78E-B667-D996-32F55AED4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57456E-6505-7C47-8EF0-7EC7082D2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AE26D-A5F5-1785-3CBB-B639F444D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D39AF-22E6-D4EB-D3AF-047A8D014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05B9E-E9FA-303F-7D69-F9A6243FF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222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36A2E5-7457-17E5-C0E8-F24671391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5D325E-6213-8274-A2B8-5A06B9B3EC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52CC7-102F-47CC-B2A7-06A858077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1A61E-85F5-94BC-2F8C-754A0C67A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88507-1340-AD23-CB25-64FA9205F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677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365AEE-B17B-AB67-BEEB-D7BF06F71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97699-3F47-F2E0-CF91-D744A92B0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CFD18-1C23-363E-7A71-AFA3AF4D74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037085-E290-4EFD-8D1E-5ABFA17BF644}" type="datetimeFigureOut">
              <a:rPr lang="en-GB" smtClean="0"/>
              <a:t>07/09/2025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FF7DF-2211-0A5E-1CD1-53E5F365A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CDACD-FA6B-C655-D1A0-ADBEDEC332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716591-E8AF-4A8F-93DB-418D0CC7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507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24k5mPQpIY" TargetMode="External"/><Relationship Id="rId2" Type="http://schemas.openxmlformats.org/officeDocument/2006/relationships/hyperlink" Target="https://www.youtube.com/watch?v=gI9V8uTX-G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DxNO4DEvs6Q" TargetMode="External"/><Relationship Id="rId4" Type="http://schemas.openxmlformats.org/officeDocument/2006/relationships/hyperlink" Target="https://www.youtube.com/watch?v=zjX3FK4i3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494FE-54CD-8206-EC69-0D6FBC258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Chip Tricks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529AB-8B49-F302-F503-589B2F382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/>
              <a:t>Rolling a poker chip thumb flick trick - </a:t>
            </a:r>
            <a:r>
              <a:rPr lang="en-GB" dirty="0">
                <a:hlinkClick r:id="rId2"/>
              </a:rPr>
              <a:t>[HD] Poker Chip Trick: Thumb Flick Tutorial – YouTube</a:t>
            </a:r>
            <a:endParaRPr lang="en-GB" dirty="0"/>
          </a:p>
          <a:p>
            <a:r>
              <a:rPr lang="en-GB" sz="3200" b="1" dirty="0"/>
              <a:t>Knuckle roll poker chip trick - </a:t>
            </a:r>
            <a:r>
              <a:rPr lang="en-GB" dirty="0">
                <a:hlinkClick r:id="rId3"/>
              </a:rPr>
              <a:t>Poker Chip Trick Tutorial: Knuckle Roll – YouTube</a:t>
            </a:r>
            <a:endParaRPr lang="en-GB" dirty="0"/>
          </a:p>
          <a:p>
            <a:r>
              <a:rPr lang="en-GB" sz="3200" b="1" dirty="0"/>
              <a:t>Butterfly poker chip trick -</a:t>
            </a:r>
            <a:r>
              <a:rPr lang="en-GB" dirty="0"/>
              <a:t> </a:t>
            </a:r>
            <a:r>
              <a:rPr lang="en-GB" dirty="0">
                <a:hlinkClick r:id="rId4"/>
              </a:rPr>
              <a:t>How To Do The Butterfly - Poker Chip Tricks</a:t>
            </a:r>
            <a:endParaRPr lang="en-GB" dirty="0"/>
          </a:p>
          <a:p>
            <a:r>
              <a:rPr lang="en-GB" sz="3200" b="1" dirty="0"/>
              <a:t>Anti-gravity chip trick - </a:t>
            </a:r>
            <a:r>
              <a:rPr lang="en-GB" dirty="0">
                <a:hlinkClick r:id="rId5"/>
              </a:rPr>
              <a:t>Chip Tricks You Can Do! - Rich Ferguson at World Series of Poker -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785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Teaching Chip Tricks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Marion Phillips</dc:creator>
  <cp:lastModifiedBy>Marion Phillips</cp:lastModifiedBy>
  <cp:revision>1</cp:revision>
  <dcterms:created xsi:type="dcterms:W3CDTF">2025-09-07T18:31:59Z</dcterms:created>
  <dcterms:modified xsi:type="dcterms:W3CDTF">2025-09-07T18:56:43Z</dcterms:modified>
</cp:coreProperties>
</file>