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59"/>
  </p:normalViewPr>
  <p:slideViewPr>
    <p:cSldViewPr snapToGrid="0" snapToObjects="1">
      <p:cViewPr>
        <p:scale>
          <a:sx n="90" d="100"/>
          <a:sy n="90" d="100"/>
        </p:scale>
        <p:origin x="144" y="7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1/17/26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1/17/26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1/17/26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1/17/26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1/17/26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1/17/26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tockphoto.com/photo/coach-talking-to-junior-football-team-gm836460458-136072525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esrc=s&amp;q=&amp;rct=j&amp;sa=U&amp;url=https://magazine.unison.org.uk/2022/05/20/pioneers-of-community-policing/&amp;ved=2ahUKEwj7sdOa8peSAxViUkEAHVfiJgQ4FBCqhQF6BAgCEAE&amp;usg=AOvVaw3Pe5QHoDwsOjvm3Hivf3R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esrc=s&amp;q=&amp;rct=j&amp;sa=U&amp;url=https://www.dreamstime.com/illustration/teamwork.html&amp;ved=2ahUKEwiV9-3B8peSAxVyU0EAHYeXATkQqoUBegQIARAB&amp;usg=AOvVaw3Ldj9yAm6CP-Dq-aoLQZ7P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careerswales.gov.wales/job-information/police-officer/skills-and-qualities" TargetMode="External"/><Relationship Id="rId3" Type="http://schemas.openxmlformats.org/officeDocument/2006/relationships/hyperlink" Target="https://study-uk.britishcouncil.org/why-study/succeed-your-career/volunteering" TargetMode="External"/><Relationship Id="rId7" Type="http://schemas.openxmlformats.org/officeDocument/2006/relationships/hyperlink" Target="https://www.teamgrassroots.co.uk/the-winning-formula-how-being-a-volunteer-sports-coach-benefits-your-career/" TargetMode="External"/><Relationship Id="rId2" Type="http://schemas.openxmlformats.org/officeDocument/2006/relationships/hyperlink" Target="https://www.bigbrothersvancouver.com/inspiring-stories/how-volunteering-with-children-helps-develop-emotional-intelligenc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oyalvoluntaryservice.org.uk/news/volunteering/volunteering-key-to-improving-job-prospects/" TargetMode="External"/><Relationship Id="rId5" Type="http://schemas.openxmlformats.org/officeDocument/2006/relationships/hyperlink" Target="https://nationalcareers.service.gov.uk/careers-advice/advice-on-volunteering" TargetMode="External"/><Relationship Id="rId4" Type="http://schemas.openxmlformats.org/officeDocument/2006/relationships/hyperlink" Target="https://www.google.com/url?esrc=s&amp;q=&amp;rct=j&amp;sa=U&amp;url=https://www.college.police.uk/career-learning/competency-and-values-framework&amp;ved=2ahUKEwjw8JWp9peSAxVWT0EAHQyYEq4QFnoECAkQAg&amp;usg=AOvVaw1guvtK73phuY1FwGqXXHdO" TargetMode="External"/><Relationship Id="rId9" Type="http://schemas.openxmlformats.org/officeDocument/2006/relationships/hyperlink" Target="https://www.youthsporttrust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64017-46DA-F14C-8775-39B209CE62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Children’s sports coach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C52334-D079-6949-9FEE-3AD97C7E60B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Erin Davies </a:t>
            </a:r>
          </a:p>
          <a:p>
            <a:r>
              <a:rPr lang="en-US" dirty="0"/>
              <a:t>2404320</a:t>
            </a:r>
          </a:p>
          <a:p>
            <a:r>
              <a:rPr lang="en-US" dirty="0"/>
              <a:t>BMPL5020</a:t>
            </a:r>
          </a:p>
        </p:txBody>
      </p:sp>
    </p:spTree>
    <p:extLst>
      <p:ext uri="{BB962C8B-B14F-4D97-AF65-F5344CB8AC3E}">
        <p14:creationId xmlns:p14="http://schemas.microsoft.com/office/powerpoint/2010/main" val="1963448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0D391-1811-3F45-ADB2-E24D9392E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C3611B-07AF-E344-93A8-0CECF8C064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Overview of volunteering</a:t>
            </a:r>
          </a:p>
          <a:p>
            <a:r>
              <a:rPr lang="en-GB" dirty="0"/>
              <a:t>Connections to future studies and job goals</a:t>
            </a:r>
          </a:p>
          <a:p>
            <a:r>
              <a:rPr lang="en-GB" dirty="0"/>
              <a:t>Emphasise skills that help you get hired and can be used in different jobs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(British Council, 2022)</a:t>
            </a:r>
          </a:p>
          <a:p>
            <a:pPr marL="0" indent="0">
              <a:buNone/>
            </a:pPr>
            <a:r>
              <a:rPr lang="en-GB" dirty="0"/>
              <a:t>(National careers service, 2023)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DBB7610-140E-BB40-A1A3-ECF8CE3BB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557" y="4440464"/>
            <a:ext cx="3082871" cy="173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5D19A0F-A64B-B54F-A91B-82E6A88B83B0}"/>
              </a:ext>
            </a:extLst>
          </p:cNvPr>
          <p:cNvSpPr txBox="1"/>
          <p:nvPr/>
        </p:nvSpPr>
        <p:spPr>
          <a:xfrm>
            <a:off x="892629" y="6063068"/>
            <a:ext cx="60851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https://</a:t>
            </a:r>
            <a:r>
              <a:rPr lang="en-US" sz="1100" dirty="0" err="1"/>
              <a:t>www.google.com</a:t>
            </a:r>
            <a:r>
              <a:rPr lang="en-US" sz="1100" dirty="0"/>
              <a:t>/</a:t>
            </a:r>
            <a:r>
              <a:rPr lang="en-US" sz="1100" dirty="0" err="1"/>
              <a:t>url?esrc</a:t>
            </a:r>
            <a:r>
              <a:rPr lang="en-US" sz="1100" dirty="0"/>
              <a:t>=</a:t>
            </a:r>
            <a:r>
              <a:rPr lang="en-US" sz="1100" dirty="0" err="1"/>
              <a:t>s&amp;q</a:t>
            </a:r>
            <a:r>
              <a:rPr lang="en-US" sz="1100" dirty="0"/>
              <a:t>=&amp;</a:t>
            </a:r>
            <a:r>
              <a:rPr lang="en-US" sz="1100" dirty="0" err="1"/>
              <a:t>rct</a:t>
            </a:r>
            <a:r>
              <a:rPr lang="en-US" sz="1100" dirty="0"/>
              <a:t>=</a:t>
            </a:r>
            <a:r>
              <a:rPr lang="en-US" sz="1100" dirty="0" err="1"/>
              <a:t>j&amp;sa</a:t>
            </a:r>
            <a:r>
              <a:rPr lang="en-US" sz="1100" dirty="0"/>
              <a:t>=</a:t>
            </a:r>
            <a:r>
              <a:rPr lang="en-US" sz="1100" dirty="0" err="1"/>
              <a:t>U&amp;url</a:t>
            </a:r>
            <a:r>
              <a:rPr lang="en-US" sz="1100" dirty="0"/>
              <a:t>=https://</a:t>
            </a:r>
            <a:r>
              <a:rPr lang="en-US" sz="1100" dirty="0" err="1"/>
              <a:t>passport.world.rugby</a:t>
            </a:r>
            <a:r>
              <a:rPr lang="en-US" sz="1100" dirty="0"/>
              <a:t>/conditioning-for-rugby/introduction-to-conditioning-children/rugby-conditioning-for-the-child/&amp;</a:t>
            </a:r>
            <a:r>
              <a:rPr lang="en-US" sz="1100" dirty="0" err="1"/>
              <a:t>ved</a:t>
            </a:r>
            <a:r>
              <a:rPr lang="en-US" sz="1100" dirty="0"/>
              <a:t>=2ahUKEwjwtqqr8ZeSAxUdUUEAHeaVHo8QqoUBegQIERAB&amp;usg=AOvVaw0p7_ewsq6BNnkkHQ2l_IbO </a:t>
            </a:r>
          </a:p>
        </p:txBody>
      </p:sp>
    </p:spTree>
    <p:extLst>
      <p:ext uri="{BB962C8B-B14F-4D97-AF65-F5344CB8AC3E}">
        <p14:creationId xmlns:p14="http://schemas.microsoft.com/office/powerpoint/2010/main" val="1116256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47777-A6AA-9D40-8098-AED64924E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I chose this volunteering opportunity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65AA41-77E7-1544-8D9D-CFDFE4B05C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big interest in sports and working with kids</a:t>
            </a:r>
          </a:p>
          <a:p>
            <a:r>
              <a:rPr lang="en-US" dirty="0"/>
              <a:t>Important for jobs that involve team work</a:t>
            </a:r>
          </a:p>
          <a:p>
            <a:r>
              <a:rPr lang="en-US" dirty="0"/>
              <a:t>Opportunity to make positive impact</a:t>
            </a:r>
          </a:p>
          <a:p>
            <a:r>
              <a:rPr lang="en-US" dirty="0"/>
              <a:t>Learn new skills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052" name="Picture 4" descr="Coach Talking to  Junior Football Team Junior football team sitting around coach listening to lecture in field smiling coach talking to group of children on sports training stock pictures, royalty-free photos &amp; images">
            <a:extLst>
              <a:ext uri="{FF2B5EF4-FFF2-40B4-BE49-F238E27FC236}">
                <a16:creationId xmlns:a16="http://schemas.microsoft.com/office/drawing/2014/main" id="{B105358A-9924-964C-8484-EE4378A17D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3505200"/>
            <a:ext cx="434340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9532186-197C-6C46-8FC0-38D6D5182CA8}"/>
              </a:ext>
            </a:extLst>
          </p:cNvPr>
          <p:cNvSpPr txBox="1"/>
          <p:nvPr/>
        </p:nvSpPr>
        <p:spPr>
          <a:xfrm>
            <a:off x="3309257" y="5657671"/>
            <a:ext cx="33201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https://www.istockphoto.com/photo/coach-talking-to-junior-football-team-gm836460458-136072525</a:t>
            </a:r>
            <a:r>
              <a:rPr lang="en-US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86BE92-25D5-354D-9BB3-4FD2A7CAA52B}"/>
              </a:ext>
            </a:extLst>
          </p:cNvPr>
          <p:cNvSpPr txBox="1"/>
          <p:nvPr/>
        </p:nvSpPr>
        <p:spPr>
          <a:xfrm>
            <a:off x="1371600" y="4020740"/>
            <a:ext cx="3320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(Team Grassroots, 2023)</a:t>
            </a:r>
          </a:p>
          <a:p>
            <a:r>
              <a:rPr lang="en-US" dirty="0"/>
              <a:t>(Youth sports trust, 2019)</a:t>
            </a:r>
          </a:p>
        </p:txBody>
      </p:sp>
    </p:spTree>
    <p:extLst>
      <p:ext uri="{BB962C8B-B14F-4D97-AF65-F5344CB8AC3E}">
        <p14:creationId xmlns:p14="http://schemas.microsoft.com/office/powerpoint/2010/main" val="3588093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7FF0E-2EBE-6746-974E-E6F246826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Skills required for my future career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3C05DA-33FF-624D-9B07-0DD0D6B4C4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Communication skills</a:t>
            </a:r>
          </a:p>
          <a:p>
            <a:r>
              <a:rPr lang="en-US" dirty="0"/>
              <a:t>Leadership and responsibility </a:t>
            </a:r>
          </a:p>
          <a:p>
            <a:r>
              <a:rPr lang="en-US" dirty="0"/>
              <a:t>Safeguarding awareness</a:t>
            </a:r>
          </a:p>
          <a:p>
            <a:r>
              <a:rPr lang="en-US" dirty="0"/>
              <a:t>Emotional intelligence and adaptability </a:t>
            </a:r>
          </a:p>
          <a:p>
            <a:r>
              <a:rPr lang="en-US" dirty="0"/>
              <a:t>Transferability to policing</a:t>
            </a:r>
          </a:p>
          <a:p>
            <a:r>
              <a:rPr lang="en-US" dirty="0"/>
              <a:t>Empathy 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FC72E3CA-D069-FC4F-ACBE-35B0E48CC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843" y="3336305"/>
            <a:ext cx="3575957" cy="2008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39B1D16-CF9D-1842-B6FE-671DC971CE73}"/>
              </a:ext>
            </a:extLst>
          </p:cNvPr>
          <p:cNvSpPr txBox="1"/>
          <p:nvPr/>
        </p:nvSpPr>
        <p:spPr>
          <a:xfrm>
            <a:off x="5889171" y="5668833"/>
            <a:ext cx="4931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hlinkClick r:id="rId3"/>
              </a:rPr>
              <a:t>https://www.google.com/url?esrc=s&amp;q=&amp;rct=j&amp;sa=U&amp;url=https://magazine.unison.org.uk/2022/05/20/pioneers-of-community-policing/&amp;ved=2ahUKEwj7sdOa8peSAxViUkEAHVfiJgQ4FBCqhQF6BAgCEAE&amp;usg=AOvVaw3Pe5QHoDwsOjvm3Hivf3R1</a:t>
            </a:r>
            <a:r>
              <a:rPr lang="en-US" sz="1200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645315-535F-AA4A-9290-29647B9A62B6}"/>
              </a:ext>
            </a:extLst>
          </p:cNvPr>
          <p:cNvSpPr txBox="1"/>
          <p:nvPr/>
        </p:nvSpPr>
        <p:spPr>
          <a:xfrm>
            <a:off x="1548493" y="5126289"/>
            <a:ext cx="3575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(Welsh Government, 2022)</a:t>
            </a:r>
          </a:p>
          <a:p>
            <a:r>
              <a:rPr lang="en-US" dirty="0"/>
              <a:t>(College of policing, 2023)</a:t>
            </a:r>
          </a:p>
        </p:txBody>
      </p:sp>
    </p:spTree>
    <p:extLst>
      <p:ext uri="{BB962C8B-B14F-4D97-AF65-F5344CB8AC3E}">
        <p14:creationId xmlns:p14="http://schemas.microsoft.com/office/powerpoint/2010/main" val="2123670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C8872-BDCC-3D46-BD4B-02543C039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experiences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6B52B-0979-1948-A93E-069C0C8383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Behavior management </a:t>
            </a:r>
          </a:p>
          <a:p>
            <a:r>
              <a:rPr lang="en-US" dirty="0"/>
              <a:t>Safeguarding and child protection</a:t>
            </a:r>
          </a:p>
          <a:p>
            <a:r>
              <a:rPr lang="en-US" dirty="0"/>
              <a:t>Adaptability and emotional intelligence</a:t>
            </a:r>
          </a:p>
          <a:p>
            <a:r>
              <a:rPr lang="en-US" dirty="0"/>
              <a:t>Resilience and professionalism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(Big Brothers of Greater Vancouver, 2025)</a:t>
            </a:r>
          </a:p>
        </p:txBody>
      </p:sp>
    </p:spTree>
    <p:extLst>
      <p:ext uri="{BB962C8B-B14F-4D97-AF65-F5344CB8AC3E}">
        <p14:creationId xmlns:p14="http://schemas.microsoft.com/office/powerpoint/2010/main" val="7418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B18D9-EE86-F443-BD42-3E26F5C4E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Contribution to </a:t>
            </a:r>
            <a:r>
              <a:rPr lang="en-GB" dirty="0"/>
              <a:t>the organisation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847319-08DD-9B4D-842D-98D1161AD5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Support safe sessions</a:t>
            </a:r>
          </a:p>
          <a:p>
            <a:r>
              <a:rPr lang="en-US" dirty="0"/>
              <a:t>Encourage teamwork</a:t>
            </a:r>
          </a:p>
          <a:p>
            <a:r>
              <a:rPr lang="en-US" dirty="0"/>
              <a:t>Act as a role model</a:t>
            </a:r>
          </a:p>
          <a:p>
            <a:r>
              <a:rPr lang="en-GB" dirty="0"/>
              <a:t>Support organisational values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684833C4-CDB1-F947-8E16-2153F8B1F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1971" y="2752388"/>
            <a:ext cx="2423886" cy="2423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6C3BB0-582D-E84F-991F-A9B1848CA7FD}"/>
              </a:ext>
            </a:extLst>
          </p:cNvPr>
          <p:cNvSpPr txBox="1"/>
          <p:nvPr/>
        </p:nvSpPr>
        <p:spPr>
          <a:xfrm>
            <a:off x="5342845" y="5282624"/>
            <a:ext cx="415834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hlinkClick r:id="rId3"/>
              </a:rPr>
              <a:t>https://www.google.com/url?esrc=s&amp;q=&amp;rct=j&amp;sa=U&amp;url=https://www.dreamstime.com/illustration/teamwork.html&amp;ved=2ahUKEwiV9-3B8peSAxVyU0EAHYeXATkQqoUBegQIARAB&amp;usg=AOvVaw3Ldj9yAm6CP-Dq-aoLQZ7P</a:t>
            </a:r>
            <a:r>
              <a:rPr lang="en-US" sz="1400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E601F40-E061-484A-9F0A-F8E69FD31D19}"/>
              </a:ext>
            </a:extLst>
          </p:cNvPr>
          <p:cNvSpPr txBox="1"/>
          <p:nvPr/>
        </p:nvSpPr>
        <p:spPr>
          <a:xfrm>
            <a:off x="1371600" y="4133388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Musick</a:t>
            </a:r>
            <a:r>
              <a:rPr lang="en-US" dirty="0"/>
              <a:t> and Wilson, 2008)</a:t>
            </a:r>
          </a:p>
        </p:txBody>
      </p:sp>
    </p:spTree>
    <p:extLst>
      <p:ext uri="{BB962C8B-B14F-4D97-AF65-F5344CB8AC3E}">
        <p14:creationId xmlns:p14="http://schemas.microsoft.com/office/powerpoint/2010/main" val="413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CCC31-31C1-2A46-AE7F-A4E23C6EE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Volunteering and employability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D2380F-B350-7F4A-BB07-434DA05484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Improving job skills for a police career</a:t>
            </a:r>
          </a:p>
          <a:p>
            <a:r>
              <a:rPr lang="en-US" dirty="0"/>
              <a:t>Develop important skills</a:t>
            </a:r>
          </a:p>
          <a:p>
            <a:r>
              <a:rPr lang="en-US" dirty="0"/>
              <a:t>Understand professional environments</a:t>
            </a:r>
          </a:p>
          <a:p>
            <a:r>
              <a:rPr lang="en-US" dirty="0"/>
              <a:t>Strong evidence for applications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(Royal Voluntary service, 2021)</a:t>
            </a:r>
          </a:p>
        </p:txBody>
      </p:sp>
    </p:spTree>
    <p:extLst>
      <p:ext uri="{BB962C8B-B14F-4D97-AF65-F5344CB8AC3E}">
        <p14:creationId xmlns:p14="http://schemas.microsoft.com/office/powerpoint/2010/main" val="783664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B2797-CD21-D149-8C80-DCA62FB2B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49332A-66DA-8342-9FC9-3334D20D58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Volunteering will help develop skills for a police career</a:t>
            </a:r>
          </a:p>
          <a:p>
            <a:r>
              <a:rPr lang="en-US" dirty="0"/>
              <a:t>Improve communication and confidence</a:t>
            </a:r>
          </a:p>
          <a:p>
            <a:r>
              <a:rPr lang="en-US" dirty="0"/>
              <a:t>Will gain leadership and responsibility</a:t>
            </a:r>
          </a:p>
          <a:p>
            <a:r>
              <a:rPr lang="en-US" dirty="0"/>
              <a:t>Better understanding of safeguarding</a:t>
            </a:r>
          </a:p>
          <a:p>
            <a:r>
              <a:rPr lang="en-US" dirty="0"/>
              <a:t>Increase patience and calmness</a:t>
            </a:r>
          </a:p>
          <a:p>
            <a:r>
              <a:rPr lang="en-US" dirty="0"/>
              <a:t>Prepare for police training and future work</a:t>
            </a:r>
          </a:p>
        </p:txBody>
      </p:sp>
    </p:spTree>
    <p:extLst>
      <p:ext uri="{BB962C8B-B14F-4D97-AF65-F5344CB8AC3E}">
        <p14:creationId xmlns:p14="http://schemas.microsoft.com/office/powerpoint/2010/main" val="3243750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67A14-DE50-594B-8D87-65A455B04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Refrence</a:t>
            </a:r>
            <a:r>
              <a:rPr lang="en-US" dirty="0"/>
              <a:t>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44C32-4C78-064E-AFCE-7EF83A6229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/>
              <a:t>Big brother of greater Vancouver (2025). How volunteering with children helps develop emotional intelligence – big brothers of greater Vancouver. Available at: </a:t>
            </a:r>
            <a:r>
              <a:rPr lang="en-US" dirty="0">
                <a:hlinkClick r:id="rId2"/>
              </a:rPr>
              <a:t>https://www.bigbrothersvancouver.com/inspiring-stories/how-volunteering-with-children-helps-develop-emotional-intelligence/</a:t>
            </a:r>
            <a:r>
              <a:rPr lang="en-US" dirty="0"/>
              <a:t> </a:t>
            </a:r>
          </a:p>
          <a:p>
            <a:r>
              <a:rPr lang="en-US" dirty="0"/>
              <a:t>British </a:t>
            </a:r>
            <a:r>
              <a:rPr lang="en-US" dirty="0" err="1"/>
              <a:t>Counsil</a:t>
            </a:r>
            <a:r>
              <a:rPr lang="en-US" dirty="0"/>
              <a:t> (2022) What is volunteering?/ British council. Available at: </a:t>
            </a:r>
            <a:r>
              <a:rPr lang="en-US" dirty="0">
                <a:hlinkClick r:id="rId3"/>
              </a:rPr>
              <a:t>https://study-uk.britishcouncil.org/why-study/succeed-your-career/volunteering</a:t>
            </a:r>
            <a:r>
              <a:rPr lang="en-US" dirty="0"/>
              <a:t> </a:t>
            </a:r>
          </a:p>
          <a:p>
            <a:r>
              <a:rPr lang="en-US" dirty="0"/>
              <a:t>College of Policing (2023) Competency and values framework. Available at: </a:t>
            </a:r>
            <a:r>
              <a:rPr lang="en-US" dirty="0">
                <a:hlinkClick r:id="rId4"/>
              </a:rPr>
              <a:t>https://www.google.com/url?esrc=s&amp;q=&amp;rct=j&amp;sa=U&amp;url=https://www.college.police.uk/career-learning/competency-and-values-framework&amp;ved=2ahUKEwjw8JWp9peSAxVWT0EAHQyYEq4QFnoECAkQAg&amp;usg=AOvVaw1guvtK73phuY1FwGqXXHdO</a:t>
            </a:r>
            <a:r>
              <a:rPr lang="en-US" dirty="0"/>
              <a:t> </a:t>
            </a:r>
          </a:p>
          <a:p>
            <a:r>
              <a:rPr lang="en-US" dirty="0" err="1"/>
              <a:t>Musick</a:t>
            </a:r>
            <a:r>
              <a:rPr lang="en-US" dirty="0"/>
              <a:t>, M. and Wilson, J. (2008) Volunteers: A social profile. Indiana University press. </a:t>
            </a:r>
          </a:p>
          <a:p>
            <a:r>
              <a:rPr lang="en-US" dirty="0"/>
              <a:t>National Careers service (2023). Advice on volunteering/ careers advice/ national careers service. Available at: </a:t>
            </a:r>
            <a:r>
              <a:rPr lang="en-US" dirty="0">
                <a:hlinkClick r:id="rId5"/>
              </a:rPr>
              <a:t>https://nationalcareers.service.gov.uk/careers-advice/advice-on-volunteering</a:t>
            </a:r>
            <a:r>
              <a:rPr lang="en-US" dirty="0"/>
              <a:t> </a:t>
            </a:r>
          </a:p>
          <a:p>
            <a:r>
              <a:rPr lang="en-US" dirty="0"/>
              <a:t>Royal Voluntary service (2021). Volunteering key to improving job prospects. </a:t>
            </a:r>
            <a:r>
              <a:rPr lang="en-US" dirty="0" err="1"/>
              <a:t>Royalvoluntaryservice.org.uk</a:t>
            </a:r>
            <a:r>
              <a:rPr lang="en-US" dirty="0"/>
              <a:t>. Available at: </a:t>
            </a:r>
            <a:r>
              <a:rPr lang="en-US" dirty="0">
                <a:hlinkClick r:id="rId6"/>
              </a:rPr>
              <a:t>https://www.royalvoluntaryservice.org.uk/news/volunteering/volunteering-key-to-improving-job-prospects/</a:t>
            </a:r>
            <a:r>
              <a:rPr lang="en-US" dirty="0"/>
              <a:t> </a:t>
            </a:r>
          </a:p>
          <a:p>
            <a:r>
              <a:rPr lang="en-US" dirty="0"/>
              <a:t>Team Grassroots (2023). The winning formula: How being a volunteer sports coach benefits your career. Available at: </a:t>
            </a:r>
            <a:r>
              <a:rPr lang="en-US" dirty="0">
                <a:hlinkClick r:id="rId7"/>
              </a:rPr>
              <a:t>https://www.teamgrassroots.co.uk/the-winning-formula-how-being-a-volunteer-sports-coach-benefits-your-career/</a:t>
            </a:r>
            <a:r>
              <a:rPr lang="en-US" dirty="0"/>
              <a:t> </a:t>
            </a:r>
          </a:p>
          <a:p>
            <a:r>
              <a:rPr lang="en-US" dirty="0"/>
              <a:t>Welsh Government (2022). Job Information. Gov. wales. Available at: </a:t>
            </a:r>
            <a:r>
              <a:rPr lang="en-US" dirty="0">
                <a:hlinkClick r:id="rId8"/>
              </a:rPr>
              <a:t>https://careerswales.gov.wales/job-information/police-officer/skills-and-qualities</a:t>
            </a:r>
            <a:r>
              <a:rPr lang="en-US" dirty="0"/>
              <a:t> </a:t>
            </a:r>
          </a:p>
          <a:p>
            <a:r>
              <a:rPr lang="en-US" dirty="0"/>
              <a:t>Youth Sports trust (2019). Youth Sports trust/ we are a national charity passionate about creating a brighter future for children and young people through the power of sport. Available at: </a:t>
            </a:r>
            <a:r>
              <a:rPr lang="en-US" dirty="0">
                <a:hlinkClick r:id="rId9"/>
              </a:rPr>
              <a:t>https://www.youthsporttrust.org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10712146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6035</TotalTime>
  <Words>713</Words>
  <Application>Microsoft Macintosh PowerPoint</Application>
  <PresentationFormat>Widescreen</PresentationFormat>
  <Paragraphs>68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Franklin Gothic Book</vt:lpstr>
      <vt:lpstr>Crop</vt:lpstr>
      <vt:lpstr>Children’s sports coach </vt:lpstr>
      <vt:lpstr>Introduction </vt:lpstr>
      <vt:lpstr>Why I chose this volunteering opportunity</vt:lpstr>
      <vt:lpstr>Skills required for my future career</vt:lpstr>
      <vt:lpstr>New experiences </vt:lpstr>
      <vt:lpstr>Contribution to the organisation </vt:lpstr>
      <vt:lpstr>Volunteering and employability </vt:lpstr>
      <vt:lpstr>Conclusion </vt:lpstr>
      <vt:lpstr>Refrence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Sports coach for children</dc:title>
  <dc:creator>Menna Davies</dc:creator>
  <cp:lastModifiedBy>Menna Davies</cp:lastModifiedBy>
  <cp:revision>11</cp:revision>
  <dcterms:created xsi:type="dcterms:W3CDTF">2026-01-15T18:03:29Z</dcterms:created>
  <dcterms:modified xsi:type="dcterms:W3CDTF">2026-01-20T20:32:45Z</dcterms:modified>
</cp:coreProperties>
</file>