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4" r:id="rId3"/>
    <p:sldId id="265" r:id="rId4"/>
    <p:sldId id="269" r:id="rId5"/>
    <p:sldId id="275" r:id="rId6"/>
    <p:sldId id="272" r:id="rId7"/>
    <p:sldId id="266" r:id="rId8"/>
    <p:sldId id="276" r:id="rId9"/>
    <p:sldId id="262" r:id="rId10"/>
    <p:sldId id="267" r:id="rId11"/>
    <p:sldId id="263" r:id="rId12"/>
    <p:sldId id="261" r:id="rId13"/>
    <p:sldId id="270" r:id="rId14"/>
    <p:sldId id="271" r:id="rId15"/>
    <p:sldId id="280" r:id="rId16"/>
    <p:sldId id="279" r:id="rId17"/>
    <p:sldId id="268" r:id="rId18"/>
    <p:sldId id="274" r:id="rId19"/>
    <p:sldId id="277" r:id="rId20"/>
    <p:sldId id="273" r:id="rId21"/>
    <p:sldId id="278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FF0066"/>
    <a:srgbClr val="FF3300"/>
    <a:srgbClr val="99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519" autoAdjust="0"/>
    <p:restoredTop sz="95763" autoAdjust="0"/>
  </p:normalViewPr>
  <p:slideViewPr>
    <p:cSldViewPr snapToGrid="0">
      <p:cViewPr>
        <p:scale>
          <a:sx n="80" d="100"/>
          <a:sy n="80" d="100"/>
        </p:scale>
        <p:origin x="-1824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43967D-8740-4E0E-9536-D2327808DB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94F49-FC6E-4940-A020-1900BEB384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082F1F-5E33-4D65-9177-3E644E03FB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DA245-B12B-490B-8D6A-78B60FD04F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D8348F-8627-4D4B-BCA8-AAE81609E4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C2C993-95DD-4243-949E-7C6397B5B7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36B8ED-7328-4CD3-AB40-C38659E38F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FAE3C-7930-4D7A-9EBA-82542C6C88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CA5B57-61D0-4152-A76B-5FDA8211DE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CFC294-CF5D-4373-892C-77ADBA29B5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E863F5-3123-4D50-9321-B57DECD4E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78AF1A-C307-4AAA-937A-CCA61384AB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14C59AE-7A23-40C9-B8BC-0E7BF55D42C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Biggest Number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is the biggest number you can make using the given digits once each.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6420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704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114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728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421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7643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807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6320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831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9541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397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7421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8642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500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63501" name="Oval 13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Text Box 16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7631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216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319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9730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240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241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5310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138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138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9543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012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8631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626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933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7310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524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9710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036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124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2011-11-25T19:45:52Z</dcterms:modified>
</cp:coreProperties>
</file>