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4" r:id="rId2"/>
  </p:sldMasterIdLst>
  <p:notesMasterIdLst>
    <p:notesMasterId r:id="rId15"/>
  </p:notesMasterIdLst>
  <p:sldIdLst>
    <p:sldId id="679" r:id="rId3"/>
    <p:sldId id="729" r:id="rId4"/>
    <p:sldId id="725" r:id="rId5"/>
    <p:sldId id="731" r:id="rId6"/>
    <p:sldId id="723" r:id="rId7"/>
    <p:sldId id="722" r:id="rId8"/>
    <p:sldId id="724" r:id="rId9"/>
    <p:sldId id="728" r:id="rId10"/>
    <p:sldId id="730" r:id="rId11"/>
    <p:sldId id="727" r:id="rId12"/>
    <p:sldId id="721" r:id="rId13"/>
    <p:sldId id="72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B3B305-3019-0113-C6AF-D9BD16BC31AA}" v="3" dt="2024-09-13T08:50:53.705"/>
    <p1510:client id="{53DF0054-D0D9-DB51-64EB-5ACE6CB2B62D}" v="4" dt="2024-09-13T06:12:00.202"/>
    <p1510:client id="{5EA1A83A-399B-5AE4-3BE2-71D27EDE3511}" v="55" dt="2024-09-13T06:12:42.669"/>
    <p1510:client id="{84A1FB1C-29E9-4E0F-B415-40703296274E}" v="158" dt="2024-09-11T20:26:53.361"/>
    <p1510:client id="{8F2C2079-9F94-4EBF-BF82-B0F10D4352F7}" v="10" dt="2024-09-12T22:14:40.448"/>
    <p1510:client id="{E2065163-9DA7-A545-51FF-BDE3A9E35DE9}" v="11" dt="2024-09-12T22:21:07.7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microsoft.com/office/2015/10/relationships/revisionInfo" Target="revisionInfo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S::s.bradley@uwtsd.ac.uk::bb573b86-6a01-430f-ba3c-43c2b2970490" providerId="AD" clId="Web-{53DF0054-D0D9-DB51-64EB-5ACE6CB2B62D}"/>
    <pc:docChg chg="modSld">
      <pc:chgData name="Stephanie Bradley" userId="S::s.bradley@uwtsd.ac.uk::bb573b86-6a01-430f-ba3c-43c2b2970490" providerId="AD" clId="Web-{53DF0054-D0D9-DB51-64EB-5ACE6CB2B62D}" dt="2024-09-13T06:12:00.202" v="3" actId="20577"/>
      <pc:docMkLst>
        <pc:docMk/>
      </pc:docMkLst>
      <pc:sldChg chg="modSp">
        <pc:chgData name="Stephanie Bradley" userId="S::s.bradley@uwtsd.ac.uk::bb573b86-6a01-430f-ba3c-43c2b2970490" providerId="AD" clId="Web-{53DF0054-D0D9-DB51-64EB-5ACE6CB2B62D}" dt="2024-09-13T06:12:00.202" v="3" actId="20577"/>
        <pc:sldMkLst>
          <pc:docMk/>
          <pc:sldMk cId="1039230618" sldId="723"/>
        </pc:sldMkLst>
        <pc:spChg chg="mod">
          <ac:chgData name="Stephanie Bradley" userId="S::s.bradley@uwtsd.ac.uk::bb573b86-6a01-430f-ba3c-43c2b2970490" providerId="AD" clId="Web-{53DF0054-D0D9-DB51-64EB-5ACE6CB2B62D}" dt="2024-09-13T06:12:00.202" v="3" actId="20577"/>
          <ac:spMkLst>
            <pc:docMk/>
            <pc:sldMk cId="1039230618" sldId="723"/>
            <ac:spMk id="3" creationId="{65513458-5DF5-7C5E-21E4-A414DA3033B6}"/>
          </ac:spMkLst>
        </pc:spChg>
      </pc:sldChg>
    </pc:docChg>
  </pc:docChgLst>
  <pc:docChgLst>
    <pc:chgData name="Stephanie Bradley" userId="bb573b86-6a01-430f-ba3c-43c2b2970490" providerId="ADAL" clId="{84A1FB1C-29E9-4E0F-B415-40703296274E}"/>
    <pc:docChg chg="custSel addSld delSld modSld sldOrd">
      <pc:chgData name="Stephanie Bradley" userId="bb573b86-6a01-430f-ba3c-43c2b2970490" providerId="ADAL" clId="{84A1FB1C-29E9-4E0F-B415-40703296274E}" dt="2024-09-12T06:59:51.108" v="2020" actId="20577"/>
      <pc:docMkLst>
        <pc:docMk/>
      </pc:docMkLst>
      <pc:sldChg chg="del">
        <pc:chgData name="Stephanie Bradley" userId="bb573b86-6a01-430f-ba3c-43c2b2970490" providerId="ADAL" clId="{84A1FB1C-29E9-4E0F-B415-40703296274E}" dt="2024-09-11T10:12:46.219" v="0" actId="2696"/>
        <pc:sldMkLst>
          <pc:docMk/>
          <pc:sldMk cId="955155841" sldId="718"/>
        </pc:sldMkLst>
      </pc:sldChg>
      <pc:sldChg chg="del">
        <pc:chgData name="Stephanie Bradley" userId="bb573b86-6a01-430f-ba3c-43c2b2970490" providerId="ADAL" clId="{84A1FB1C-29E9-4E0F-B415-40703296274E}" dt="2024-09-11T10:12:53.150" v="2" actId="2696"/>
        <pc:sldMkLst>
          <pc:docMk/>
          <pc:sldMk cId="492242251" sldId="719"/>
        </pc:sldMkLst>
      </pc:sldChg>
      <pc:sldChg chg="addSp modSp mod">
        <pc:chgData name="Stephanie Bradley" userId="bb573b86-6a01-430f-ba3c-43c2b2970490" providerId="ADAL" clId="{84A1FB1C-29E9-4E0F-B415-40703296274E}" dt="2024-09-11T10:14:26.187" v="34" actId="14826"/>
        <pc:sldMkLst>
          <pc:docMk/>
          <pc:sldMk cId="4036596874" sldId="721"/>
        </pc:sldMkLst>
        <pc:spChg chg="mod">
          <ac:chgData name="Stephanie Bradley" userId="bb573b86-6a01-430f-ba3c-43c2b2970490" providerId="ADAL" clId="{84A1FB1C-29E9-4E0F-B415-40703296274E}" dt="2024-09-11T10:13:05.940" v="33" actId="20577"/>
          <ac:spMkLst>
            <pc:docMk/>
            <pc:sldMk cId="4036596874" sldId="721"/>
            <ac:spMk id="2" creationId="{E6D3E229-3FC5-134B-7E0B-E7963F4D3D74}"/>
          </ac:spMkLst>
        </pc:spChg>
        <pc:spChg chg="add mod">
          <ac:chgData name="Stephanie Bradley" userId="bb573b86-6a01-430f-ba3c-43c2b2970490" providerId="ADAL" clId="{84A1FB1C-29E9-4E0F-B415-40703296274E}" dt="2024-09-11T10:14:26.187" v="34" actId="14826"/>
          <ac:spMkLst>
            <pc:docMk/>
            <pc:sldMk cId="4036596874" sldId="721"/>
            <ac:spMk id="3" creationId="{1717DB5E-752A-1AB5-15A0-3DCA8492E756}"/>
          </ac:spMkLst>
        </pc:spChg>
        <pc:picChg chg="mod">
          <ac:chgData name="Stephanie Bradley" userId="bb573b86-6a01-430f-ba3c-43c2b2970490" providerId="ADAL" clId="{84A1FB1C-29E9-4E0F-B415-40703296274E}" dt="2024-09-11T10:14:26.187" v="34" actId="14826"/>
          <ac:picMkLst>
            <pc:docMk/>
            <pc:sldMk cId="4036596874" sldId="721"/>
            <ac:picMk id="5" creationId="{FAF0A084-B70B-9EE9-1EB2-762D7B9D9654}"/>
          </ac:picMkLst>
        </pc:picChg>
      </pc:sldChg>
      <pc:sldChg chg="modSp new mod ord">
        <pc:chgData name="Stephanie Bradley" userId="bb573b86-6a01-430f-ba3c-43c2b2970490" providerId="ADAL" clId="{84A1FB1C-29E9-4E0F-B415-40703296274E}" dt="2024-09-11T20:26:53.351" v="1810" actId="20577"/>
        <pc:sldMkLst>
          <pc:docMk/>
          <pc:sldMk cId="22538030" sldId="722"/>
        </pc:sldMkLst>
        <pc:spChg chg="mod">
          <ac:chgData name="Stephanie Bradley" userId="bb573b86-6a01-430f-ba3c-43c2b2970490" providerId="ADAL" clId="{84A1FB1C-29E9-4E0F-B415-40703296274E}" dt="2024-09-11T10:14:55.028" v="70" actId="20577"/>
          <ac:spMkLst>
            <pc:docMk/>
            <pc:sldMk cId="22538030" sldId="722"/>
            <ac:spMk id="2" creationId="{8CD6D2B6-6A5B-75EA-B372-40A9A9E5E95C}"/>
          </ac:spMkLst>
        </pc:spChg>
        <pc:spChg chg="mod">
          <ac:chgData name="Stephanie Bradley" userId="bb573b86-6a01-430f-ba3c-43c2b2970490" providerId="ADAL" clId="{84A1FB1C-29E9-4E0F-B415-40703296274E}" dt="2024-09-11T20:26:53.351" v="1810" actId="20577"/>
          <ac:spMkLst>
            <pc:docMk/>
            <pc:sldMk cId="22538030" sldId="722"/>
            <ac:spMk id="3" creationId="{0706BDE0-EEAC-3FC2-A567-DE7E9D711383}"/>
          </ac:spMkLst>
        </pc:spChg>
      </pc:sldChg>
      <pc:sldChg chg="del">
        <pc:chgData name="Stephanie Bradley" userId="bb573b86-6a01-430f-ba3c-43c2b2970490" providerId="ADAL" clId="{84A1FB1C-29E9-4E0F-B415-40703296274E}" dt="2024-09-11T10:12:50.321" v="1" actId="2696"/>
        <pc:sldMkLst>
          <pc:docMk/>
          <pc:sldMk cId="1324359321" sldId="722"/>
        </pc:sldMkLst>
      </pc:sldChg>
      <pc:sldChg chg="modSp new mod">
        <pc:chgData name="Stephanie Bradley" userId="bb573b86-6a01-430f-ba3c-43c2b2970490" providerId="ADAL" clId="{84A1FB1C-29E9-4E0F-B415-40703296274E}" dt="2024-09-11T10:16:26.222" v="140" actId="20577"/>
        <pc:sldMkLst>
          <pc:docMk/>
          <pc:sldMk cId="1039230618" sldId="723"/>
        </pc:sldMkLst>
        <pc:spChg chg="mod">
          <ac:chgData name="Stephanie Bradley" userId="bb573b86-6a01-430f-ba3c-43c2b2970490" providerId="ADAL" clId="{84A1FB1C-29E9-4E0F-B415-40703296274E}" dt="2024-09-11T10:16:19.230" v="125" actId="113"/>
          <ac:spMkLst>
            <pc:docMk/>
            <pc:sldMk cId="1039230618" sldId="723"/>
            <ac:spMk id="2" creationId="{D13130D0-CFB6-96FB-31DC-3B5BE302262E}"/>
          </ac:spMkLst>
        </pc:spChg>
        <pc:spChg chg="mod">
          <ac:chgData name="Stephanie Bradley" userId="bb573b86-6a01-430f-ba3c-43c2b2970490" providerId="ADAL" clId="{84A1FB1C-29E9-4E0F-B415-40703296274E}" dt="2024-09-11T10:16:26.222" v="140" actId="20577"/>
          <ac:spMkLst>
            <pc:docMk/>
            <pc:sldMk cId="1039230618" sldId="723"/>
            <ac:spMk id="3" creationId="{65513458-5DF5-7C5E-21E4-A414DA3033B6}"/>
          </ac:spMkLst>
        </pc:spChg>
      </pc:sldChg>
      <pc:sldChg chg="modSp new mod ord">
        <pc:chgData name="Stephanie Bradley" userId="bb573b86-6a01-430f-ba3c-43c2b2970490" providerId="ADAL" clId="{84A1FB1C-29E9-4E0F-B415-40703296274E}" dt="2024-09-11T10:20:27.153" v="385" actId="20577"/>
        <pc:sldMkLst>
          <pc:docMk/>
          <pc:sldMk cId="2976441642" sldId="724"/>
        </pc:sldMkLst>
        <pc:spChg chg="mod">
          <ac:chgData name="Stephanie Bradley" userId="bb573b86-6a01-430f-ba3c-43c2b2970490" providerId="ADAL" clId="{84A1FB1C-29E9-4E0F-B415-40703296274E}" dt="2024-09-11T10:20:27.153" v="385" actId="20577"/>
          <ac:spMkLst>
            <pc:docMk/>
            <pc:sldMk cId="2976441642" sldId="724"/>
            <ac:spMk id="2" creationId="{9CD606B0-B030-DEE6-B6C2-F3757EF23910}"/>
          </ac:spMkLst>
        </pc:spChg>
        <pc:spChg chg="mod">
          <ac:chgData name="Stephanie Bradley" userId="bb573b86-6a01-430f-ba3c-43c2b2970490" providerId="ADAL" clId="{84A1FB1C-29E9-4E0F-B415-40703296274E}" dt="2024-09-11T10:19:59.701" v="375" actId="20577"/>
          <ac:spMkLst>
            <pc:docMk/>
            <pc:sldMk cId="2976441642" sldId="724"/>
            <ac:spMk id="3" creationId="{66DF9CB5-B67F-D70B-5AD5-86982556E51B}"/>
          </ac:spMkLst>
        </pc:spChg>
      </pc:sldChg>
      <pc:sldChg chg="modSp new mod">
        <pc:chgData name="Stephanie Bradley" userId="bb573b86-6a01-430f-ba3c-43c2b2970490" providerId="ADAL" clId="{84A1FB1C-29E9-4E0F-B415-40703296274E}" dt="2024-09-12T06:56:56.101" v="1992" actId="20577"/>
        <pc:sldMkLst>
          <pc:docMk/>
          <pc:sldMk cId="369807081" sldId="725"/>
        </pc:sldMkLst>
        <pc:spChg chg="mod">
          <ac:chgData name="Stephanie Bradley" userId="bb573b86-6a01-430f-ba3c-43c2b2970490" providerId="ADAL" clId="{84A1FB1C-29E9-4E0F-B415-40703296274E}" dt="2024-09-12T06:56:56.101" v="1992" actId="20577"/>
          <ac:spMkLst>
            <pc:docMk/>
            <pc:sldMk cId="369807081" sldId="725"/>
            <ac:spMk id="2" creationId="{B5214C0B-17E7-052B-F8E2-970782374FD7}"/>
          </ac:spMkLst>
        </pc:spChg>
        <pc:spChg chg="mod">
          <ac:chgData name="Stephanie Bradley" userId="bb573b86-6a01-430f-ba3c-43c2b2970490" providerId="ADAL" clId="{84A1FB1C-29E9-4E0F-B415-40703296274E}" dt="2024-09-11T10:18:08.436" v="348" actId="20577"/>
          <ac:spMkLst>
            <pc:docMk/>
            <pc:sldMk cId="369807081" sldId="725"/>
            <ac:spMk id="3" creationId="{449F8A4D-0CEA-E6BA-31D9-EE1A89CD0153}"/>
          </ac:spMkLst>
        </pc:spChg>
      </pc:sldChg>
      <pc:sldChg chg="addSp modSp new mod modAnim">
        <pc:chgData name="Stephanie Bradley" userId="bb573b86-6a01-430f-ba3c-43c2b2970490" providerId="ADAL" clId="{84A1FB1C-29E9-4E0F-B415-40703296274E}" dt="2024-09-11T10:50:16.292" v="1698" actId="20577"/>
        <pc:sldMkLst>
          <pc:docMk/>
          <pc:sldMk cId="1638638668" sldId="726"/>
        </pc:sldMkLst>
        <pc:spChg chg="mod">
          <ac:chgData name="Stephanie Bradley" userId="bb573b86-6a01-430f-ba3c-43c2b2970490" providerId="ADAL" clId="{84A1FB1C-29E9-4E0F-B415-40703296274E}" dt="2024-09-11T10:30:00.960" v="773" actId="20577"/>
          <ac:spMkLst>
            <pc:docMk/>
            <pc:sldMk cId="1638638668" sldId="726"/>
            <ac:spMk id="2" creationId="{ADF0E519-A9BE-EC0F-A8FF-3BDAB8167947}"/>
          </ac:spMkLst>
        </pc:spChg>
        <pc:spChg chg="mod">
          <ac:chgData name="Stephanie Bradley" userId="bb573b86-6a01-430f-ba3c-43c2b2970490" providerId="ADAL" clId="{84A1FB1C-29E9-4E0F-B415-40703296274E}" dt="2024-09-11T10:50:16.292" v="1698" actId="20577"/>
          <ac:spMkLst>
            <pc:docMk/>
            <pc:sldMk cId="1638638668" sldId="726"/>
            <ac:spMk id="3" creationId="{C79CA39F-B3B1-DC0E-E1B8-F89B0F9255FB}"/>
          </ac:spMkLst>
        </pc:spChg>
        <pc:spChg chg="add mod">
          <ac:chgData name="Stephanie Bradley" userId="bb573b86-6a01-430f-ba3c-43c2b2970490" providerId="ADAL" clId="{84A1FB1C-29E9-4E0F-B415-40703296274E}" dt="2024-09-11T10:27:46.408" v="644" actId="14100"/>
          <ac:spMkLst>
            <pc:docMk/>
            <pc:sldMk cId="1638638668" sldId="726"/>
            <ac:spMk id="4" creationId="{2486BB8C-1220-FD11-7634-A43C29336C18}"/>
          </ac:spMkLst>
        </pc:spChg>
        <pc:spChg chg="add mod">
          <ac:chgData name="Stephanie Bradley" userId="bb573b86-6a01-430f-ba3c-43c2b2970490" providerId="ADAL" clId="{84A1FB1C-29E9-4E0F-B415-40703296274E}" dt="2024-09-11T10:31:09.797" v="780" actId="1076"/>
          <ac:spMkLst>
            <pc:docMk/>
            <pc:sldMk cId="1638638668" sldId="726"/>
            <ac:spMk id="5" creationId="{1519A069-EE50-09B4-444C-A14EBD732D41}"/>
          </ac:spMkLst>
        </pc:spChg>
        <pc:spChg chg="add mod">
          <ac:chgData name="Stephanie Bradley" userId="bb573b86-6a01-430f-ba3c-43c2b2970490" providerId="ADAL" clId="{84A1FB1C-29E9-4E0F-B415-40703296274E}" dt="2024-09-11T10:30:04.432" v="774" actId="1076"/>
          <ac:spMkLst>
            <pc:docMk/>
            <pc:sldMk cId="1638638668" sldId="726"/>
            <ac:spMk id="6" creationId="{CD27EDFD-311E-88C5-BB55-72FDCFCF10C7}"/>
          </ac:spMkLst>
        </pc:spChg>
        <pc:spChg chg="add mod">
          <ac:chgData name="Stephanie Bradley" userId="bb573b86-6a01-430f-ba3c-43c2b2970490" providerId="ADAL" clId="{84A1FB1C-29E9-4E0F-B415-40703296274E}" dt="2024-09-11T10:28:35.821" v="691" actId="1076"/>
          <ac:spMkLst>
            <pc:docMk/>
            <pc:sldMk cId="1638638668" sldId="726"/>
            <ac:spMk id="7" creationId="{3F12ABB5-C68B-47F2-BE5F-52D7EE2E4DCA}"/>
          </ac:spMkLst>
        </pc:spChg>
        <pc:spChg chg="add mod">
          <ac:chgData name="Stephanie Bradley" userId="bb573b86-6a01-430f-ba3c-43c2b2970490" providerId="ADAL" clId="{84A1FB1C-29E9-4E0F-B415-40703296274E}" dt="2024-09-11T10:30:40.469" v="778" actId="1076"/>
          <ac:spMkLst>
            <pc:docMk/>
            <pc:sldMk cId="1638638668" sldId="726"/>
            <ac:spMk id="8" creationId="{8F5B1252-EDD7-6DDF-BA95-477DF1249534}"/>
          </ac:spMkLst>
        </pc:spChg>
        <pc:spChg chg="add">
          <ac:chgData name="Stephanie Bradley" userId="bb573b86-6a01-430f-ba3c-43c2b2970490" providerId="ADAL" clId="{84A1FB1C-29E9-4E0F-B415-40703296274E}" dt="2024-09-11T10:30:55.311" v="779" actId="11529"/>
          <ac:spMkLst>
            <pc:docMk/>
            <pc:sldMk cId="1638638668" sldId="726"/>
            <ac:spMk id="9" creationId="{6BFE98C0-0C38-8FAD-F744-69E427C2F093}"/>
          </ac:spMkLst>
        </pc:spChg>
      </pc:sldChg>
      <pc:sldChg chg="addSp delSp modSp new mod setBg">
        <pc:chgData name="Stephanie Bradley" userId="bb573b86-6a01-430f-ba3c-43c2b2970490" providerId="ADAL" clId="{84A1FB1C-29E9-4E0F-B415-40703296274E}" dt="2024-09-11T10:48:38.286" v="1697" actId="20577"/>
        <pc:sldMkLst>
          <pc:docMk/>
          <pc:sldMk cId="3302717519" sldId="727"/>
        </pc:sldMkLst>
        <pc:spChg chg="mod ord">
          <ac:chgData name="Stephanie Bradley" userId="bb573b86-6a01-430f-ba3c-43c2b2970490" providerId="ADAL" clId="{84A1FB1C-29E9-4E0F-B415-40703296274E}" dt="2024-09-11T10:37:32.785" v="851" actId="20577"/>
          <ac:spMkLst>
            <pc:docMk/>
            <pc:sldMk cId="3302717519" sldId="727"/>
            <ac:spMk id="2" creationId="{8F8D1698-9740-79E9-D439-2C0B5B5F38EF}"/>
          </ac:spMkLst>
        </pc:spChg>
        <pc:spChg chg="del">
          <ac:chgData name="Stephanie Bradley" userId="bb573b86-6a01-430f-ba3c-43c2b2970490" providerId="ADAL" clId="{84A1FB1C-29E9-4E0F-B415-40703296274E}" dt="2024-09-11T10:36:30.545" v="838" actId="931"/>
          <ac:spMkLst>
            <pc:docMk/>
            <pc:sldMk cId="3302717519" sldId="727"/>
            <ac:spMk id="3" creationId="{062C3362-3723-591D-4A78-5E4C83D34CB0}"/>
          </ac:spMkLst>
        </pc:spChg>
        <pc:spChg chg="add mod">
          <ac:chgData name="Stephanie Bradley" userId="bb573b86-6a01-430f-ba3c-43c2b2970490" providerId="ADAL" clId="{84A1FB1C-29E9-4E0F-B415-40703296274E}" dt="2024-09-11T10:37:30.071" v="850" actId="26606"/>
          <ac:spMkLst>
            <pc:docMk/>
            <pc:sldMk cId="3302717519" sldId="727"/>
            <ac:spMk id="8" creationId="{4CB04742-8D1C-1C40-5117-76EDA92841B4}"/>
          </ac:spMkLst>
        </pc:spChg>
        <pc:spChg chg="add mod">
          <ac:chgData name="Stephanie Bradley" userId="bb573b86-6a01-430f-ba3c-43c2b2970490" providerId="ADAL" clId="{84A1FB1C-29E9-4E0F-B415-40703296274E}" dt="2024-09-11T10:48:38.286" v="1697" actId="20577"/>
          <ac:spMkLst>
            <pc:docMk/>
            <pc:sldMk cId="3302717519" sldId="727"/>
            <ac:spMk id="17" creationId="{91A0BD26-9C02-3186-8A56-84DCD2A6B3AF}"/>
          </ac:spMkLst>
        </pc:spChg>
        <pc:spChg chg="add">
          <ac:chgData name="Stephanie Bradley" userId="bb573b86-6a01-430f-ba3c-43c2b2970490" providerId="ADAL" clId="{84A1FB1C-29E9-4E0F-B415-40703296274E}" dt="2024-09-11T10:37:30.071" v="850" actId="26606"/>
          <ac:spMkLst>
            <pc:docMk/>
            <pc:sldMk cId="3302717519" sldId="727"/>
            <ac:spMk id="20" creationId="{63F5877B-98C7-49DD-83AB-0F6F57CB6543}"/>
          </ac:spMkLst>
        </pc:spChg>
        <pc:spChg chg="add">
          <ac:chgData name="Stephanie Bradley" userId="bb573b86-6a01-430f-ba3c-43c2b2970490" providerId="ADAL" clId="{84A1FB1C-29E9-4E0F-B415-40703296274E}" dt="2024-09-11T10:37:30.071" v="850" actId="26606"/>
          <ac:spMkLst>
            <pc:docMk/>
            <pc:sldMk cId="3302717519" sldId="727"/>
            <ac:spMk id="22" creationId="{4EA91930-66BC-4C41-B4F5-C31EB216F64B}"/>
          </ac:spMkLst>
        </pc:spChg>
        <pc:spChg chg="add">
          <ac:chgData name="Stephanie Bradley" userId="bb573b86-6a01-430f-ba3c-43c2b2970490" providerId="ADAL" clId="{84A1FB1C-29E9-4E0F-B415-40703296274E}" dt="2024-09-11T10:37:30.071" v="850" actId="26606"/>
          <ac:spMkLst>
            <pc:docMk/>
            <pc:sldMk cId="3302717519" sldId="727"/>
            <ac:spMk id="24" creationId="{6313CF8F-B436-401E-9575-DE0F8E8B5B17}"/>
          </ac:spMkLst>
        </pc:spChg>
        <pc:spChg chg="add">
          <ac:chgData name="Stephanie Bradley" userId="bb573b86-6a01-430f-ba3c-43c2b2970490" providerId="ADAL" clId="{84A1FB1C-29E9-4E0F-B415-40703296274E}" dt="2024-09-11T10:37:30.071" v="850" actId="26606"/>
          <ac:spMkLst>
            <pc:docMk/>
            <pc:sldMk cId="3302717519" sldId="727"/>
            <ac:spMk id="26" creationId="{2A38CFE9-C30A-4551-ACCB-D5808FBC39CD}"/>
          </ac:spMkLst>
        </pc:spChg>
        <pc:spChg chg="add">
          <ac:chgData name="Stephanie Bradley" userId="bb573b86-6a01-430f-ba3c-43c2b2970490" providerId="ADAL" clId="{84A1FB1C-29E9-4E0F-B415-40703296274E}" dt="2024-09-11T10:37:30.071" v="850" actId="26606"/>
          <ac:spMkLst>
            <pc:docMk/>
            <pc:sldMk cId="3302717519" sldId="727"/>
            <ac:spMk id="28" creationId="{67EF550F-47CE-4FB2-9DAC-12AD835C833D}"/>
          </ac:spMkLst>
        </pc:spChg>
        <pc:picChg chg="add mod ord">
          <ac:chgData name="Stephanie Bradley" userId="bb573b86-6a01-430f-ba3c-43c2b2970490" providerId="ADAL" clId="{84A1FB1C-29E9-4E0F-B415-40703296274E}" dt="2024-09-11T10:37:30.071" v="850" actId="26606"/>
          <ac:picMkLst>
            <pc:docMk/>
            <pc:sldMk cId="3302717519" sldId="727"/>
            <ac:picMk id="5" creationId="{971368FD-FC40-BA7E-C253-32B43794E927}"/>
          </ac:picMkLst>
        </pc:picChg>
        <pc:picChg chg="add mod">
          <ac:chgData name="Stephanie Bradley" userId="bb573b86-6a01-430f-ba3c-43c2b2970490" providerId="ADAL" clId="{84A1FB1C-29E9-4E0F-B415-40703296274E}" dt="2024-09-11T10:37:30.071" v="850" actId="26606"/>
          <ac:picMkLst>
            <pc:docMk/>
            <pc:sldMk cId="3302717519" sldId="727"/>
            <ac:picMk id="7" creationId="{2AD67380-4E69-79E8-C497-EE61E3597CF1}"/>
          </ac:picMkLst>
        </pc:picChg>
        <pc:cxnChg chg="add del">
          <ac:chgData name="Stephanie Bradley" userId="bb573b86-6a01-430f-ba3c-43c2b2970490" providerId="ADAL" clId="{84A1FB1C-29E9-4E0F-B415-40703296274E}" dt="2024-09-11T10:37:30.071" v="850" actId="26606"/>
          <ac:cxnSpMkLst>
            <pc:docMk/>
            <pc:sldMk cId="3302717519" sldId="727"/>
            <ac:cxnSpMk id="13" creationId="{7667AA61-5C27-F30F-D229-06CBE5709F33}"/>
          </ac:cxnSpMkLst>
        </pc:cxnChg>
      </pc:sldChg>
      <pc:sldChg chg="modSp new mod">
        <pc:chgData name="Stephanie Bradley" userId="bb573b86-6a01-430f-ba3c-43c2b2970490" providerId="ADAL" clId="{84A1FB1C-29E9-4E0F-B415-40703296274E}" dt="2024-09-11T10:39:40.998" v="991" actId="20577"/>
        <pc:sldMkLst>
          <pc:docMk/>
          <pc:sldMk cId="384995634" sldId="728"/>
        </pc:sldMkLst>
        <pc:spChg chg="mod">
          <ac:chgData name="Stephanie Bradley" userId="bb573b86-6a01-430f-ba3c-43c2b2970490" providerId="ADAL" clId="{84A1FB1C-29E9-4E0F-B415-40703296274E}" dt="2024-09-11T10:38:48.826" v="975" actId="113"/>
          <ac:spMkLst>
            <pc:docMk/>
            <pc:sldMk cId="384995634" sldId="728"/>
            <ac:spMk id="2" creationId="{906A0421-278F-3ED8-2768-0A1A51DAAEFA}"/>
          </ac:spMkLst>
        </pc:spChg>
        <pc:spChg chg="mod">
          <ac:chgData name="Stephanie Bradley" userId="bb573b86-6a01-430f-ba3c-43c2b2970490" providerId="ADAL" clId="{84A1FB1C-29E9-4E0F-B415-40703296274E}" dt="2024-09-11T10:39:40.998" v="991" actId="20577"/>
          <ac:spMkLst>
            <pc:docMk/>
            <pc:sldMk cId="384995634" sldId="728"/>
            <ac:spMk id="3" creationId="{1389CFFC-5C35-C754-18DA-846F301F7692}"/>
          </ac:spMkLst>
        </pc:spChg>
      </pc:sldChg>
      <pc:sldChg chg="modSp new mod">
        <pc:chgData name="Stephanie Bradley" userId="bb573b86-6a01-430f-ba3c-43c2b2970490" providerId="ADAL" clId="{84A1FB1C-29E9-4E0F-B415-40703296274E}" dt="2024-09-12T06:56:43.375" v="1984" actId="20577"/>
        <pc:sldMkLst>
          <pc:docMk/>
          <pc:sldMk cId="218388722" sldId="729"/>
        </pc:sldMkLst>
        <pc:spChg chg="mod">
          <ac:chgData name="Stephanie Bradley" userId="bb573b86-6a01-430f-ba3c-43c2b2970490" providerId="ADAL" clId="{84A1FB1C-29E9-4E0F-B415-40703296274E}" dt="2024-09-12T06:54:13.613" v="1865" actId="20577"/>
          <ac:spMkLst>
            <pc:docMk/>
            <pc:sldMk cId="218388722" sldId="729"/>
            <ac:spMk id="2" creationId="{FAD0B66B-1E0B-2408-E3E3-29E61AF8D53F}"/>
          </ac:spMkLst>
        </pc:spChg>
        <pc:spChg chg="mod">
          <ac:chgData name="Stephanie Bradley" userId="bb573b86-6a01-430f-ba3c-43c2b2970490" providerId="ADAL" clId="{84A1FB1C-29E9-4E0F-B415-40703296274E}" dt="2024-09-12T06:56:43.375" v="1984" actId="20577"/>
          <ac:spMkLst>
            <pc:docMk/>
            <pc:sldMk cId="218388722" sldId="729"/>
            <ac:spMk id="3" creationId="{21EA3EC4-6F9D-40C9-60C3-4C9B6E6B5FC4}"/>
          </ac:spMkLst>
        </pc:spChg>
      </pc:sldChg>
      <pc:sldChg chg="addSp modSp new mod modClrScheme chgLayout">
        <pc:chgData name="Stephanie Bradley" userId="bb573b86-6a01-430f-ba3c-43c2b2970490" providerId="ADAL" clId="{84A1FB1C-29E9-4E0F-B415-40703296274E}" dt="2024-09-11T10:47:19.525" v="1669" actId="27636"/>
        <pc:sldMkLst>
          <pc:docMk/>
          <pc:sldMk cId="1813974615" sldId="730"/>
        </pc:sldMkLst>
        <pc:spChg chg="mod ord">
          <ac:chgData name="Stephanie Bradley" userId="bb573b86-6a01-430f-ba3c-43c2b2970490" providerId="ADAL" clId="{84A1FB1C-29E9-4E0F-B415-40703296274E}" dt="2024-09-11T10:47:13.531" v="1666" actId="20577"/>
          <ac:spMkLst>
            <pc:docMk/>
            <pc:sldMk cId="1813974615" sldId="730"/>
            <ac:spMk id="2" creationId="{018CAC7B-41E0-0AD0-3B1E-F302778FF9A5}"/>
          </ac:spMkLst>
        </pc:spChg>
        <pc:spChg chg="mod ord">
          <ac:chgData name="Stephanie Bradley" userId="bb573b86-6a01-430f-ba3c-43c2b2970490" providerId="ADAL" clId="{84A1FB1C-29E9-4E0F-B415-40703296274E}" dt="2024-09-11T10:47:19.525" v="1668" actId="27636"/>
          <ac:spMkLst>
            <pc:docMk/>
            <pc:sldMk cId="1813974615" sldId="730"/>
            <ac:spMk id="3" creationId="{A3AF1E64-EEC5-630C-9013-E4771E95E158}"/>
          </ac:spMkLst>
        </pc:spChg>
        <pc:spChg chg="add mod ord">
          <ac:chgData name="Stephanie Bradley" userId="bb573b86-6a01-430f-ba3c-43c2b2970490" providerId="ADAL" clId="{84A1FB1C-29E9-4E0F-B415-40703296274E}" dt="2024-09-11T10:47:19.525" v="1669" actId="27636"/>
          <ac:spMkLst>
            <pc:docMk/>
            <pc:sldMk cId="1813974615" sldId="730"/>
            <ac:spMk id="4" creationId="{DFA092DA-18D1-2A6C-5F7B-059E4119A435}"/>
          </ac:spMkLst>
        </pc:spChg>
      </pc:sldChg>
      <pc:sldChg chg="modSp new mod ord">
        <pc:chgData name="Stephanie Bradley" userId="bb573b86-6a01-430f-ba3c-43c2b2970490" providerId="ADAL" clId="{84A1FB1C-29E9-4E0F-B415-40703296274E}" dt="2024-09-12T06:59:51.108" v="2020" actId="20577"/>
        <pc:sldMkLst>
          <pc:docMk/>
          <pc:sldMk cId="650998552" sldId="731"/>
        </pc:sldMkLst>
        <pc:spChg chg="mod">
          <ac:chgData name="Stephanie Bradley" userId="bb573b86-6a01-430f-ba3c-43c2b2970490" providerId="ADAL" clId="{84A1FB1C-29E9-4E0F-B415-40703296274E}" dt="2024-09-12T06:59:51.108" v="2020" actId="20577"/>
          <ac:spMkLst>
            <pc:docMk/>
            <pc:sldMk cId="650998552" sldId="731"/>
            <ac:spMk id="2" creationId="{8ADE30B1-BB20-2C23-30CC-E6E991B95357}"/>
          </ac:spMkLst>
        </pc:spChg>
        <pc:spChg chg="mod">
          <ac:chgData name="Stephanie Bradley" userId="bb573b86-6a01-430f-ba3c-43c2b2970490" providerId="ADAL" clId="{84A1FB1C-29E9-4E0F-B415-40703296274E}" dt="2024-09-12T06:56:21.927" v="1943" actId="20577"/>
          <ac:spMkLst>
            <pc:docMk/>
            <pc:sldMk cId="650998552" sldId="731"/>
            <ac:spMk id="3" creationId="{33C52332-9CB5-3F10-F4BD-911292A4B1CF}"/>
          </ac:spMkLst>
        </pc:spChg>
      </pc:sldChg>
    </pc:docChg>
  </pc:docChgLst>
  <pc:docChgLst>
    <pc:chgData name="Stephanie Bradley" userId="S::s.bradley@uwtsd.ac.uk::bb573b86-6a01-430f-ba3c-43c2b2970490" providerId="AD" clId="Web-{5EA1A83A-399B-5AE4-3BE2-71D27EDE3511}"/>
    <pc:docChg chg="modSld">
      <pc:chgData name="Stephanie Bradley" userId="S::s.bradley@uwtsd.ac.uk::bb573b86-6a01-430f-ba3c-43c2b2970490" providerId="AD" clId="Web-{5EA1A83A-399B-5AE4-3BE2-71D27EDE3511}" dt="2024-09-13T06:12:42.669" v="54" actId="20577"/>
      <pc:docMkLst>
        <pc:docMk/>
      </pc:docMkLst>
      <pc:sldChg chg="modSp">
        <pc:chgData name="Stephanie Bradley" userId="S::s.bradley@uwtsd.ac.uk::bb573b86-6a01-430f-ba3c-43c2b2970490" providerId="AD" clId="Web-{5EA1A83A-399B-5AE4-3BE2-71D27EDE3511}" dt="2024-09-13T06:12:42.669" v="54" actId="20577"/>
        <pc:sldMkLst>
          <pc:docMk/>
          <pc:sldMk cId="1039230618" sldId="723"/>
        </pc:sldMkLst>
        <pc:spChg chg="mod">
          <ac:chgData name="Stephanie Bradley" userId="S::s.bradley@uwtsd.ac.uk::bb573b86-6a01-430f-ba3c-43c2b2970490" providerId="AD" clId="Web-{5EA1A83A-399B-5AE4-3BE2-71D27EDE3511}" dt="2024-09-13T06:12:42.669" v="54" actId="20577"/>
          <ac:spMkLst>
            <pc:docMk/>
            <pc:sldMk cId="1039230618" sldId="723"/>
            <ac:spMk id="3" creationId="{65513458-5DF5-7C5E-21E4-A414DA3033B6}"/>
          </ac:spMkLst>
        </pc:spChg>
      </pc:sldChg>
    </pc:docChg>
  </pc:docChgLst>
  <pc:docChgLst>
    <pc:chgData name="Stephanie Bradley" userId="S::s.bradley@uwtsd.ac.uk::bb573b86-6a01-430f-ba3c-43c2b2970490" providerId="AD" clId="Web-{E2065163-9DA7-A545-51FF-BDE3A9E35DE9}"/>
    <pc:docChg chg="modSld">
      <pc:chgData name="Stephanie Bradley" userId="S::s.bradley@uwtsd.ac.uk::bb573b86-6a01-430f-ba3c-43c2b2970490" providerId="AD" clId="Web-{E2065163-9DA7-A545-51FF-BDE3A9E35DE9}" dt="2024-09-12T22:21:07.755" v="10" actId="20577"/>
      <pc:docMkLst>
        <pc:docMk/>
      </pc:docMkLst>
      <pc:sldChg chg="modSp">
        <pc:chgData name="Stephanie Bradley" userId="S::s.bradley@uwtsd.ac.uk::bb573b86-6a01-430f-ba3c-43c2b2970490" providerId="AD" clId="Web-{E2065163-9DA7-A545-51FF-BDE3A9E35DE9}" dt="2024-09-12T22:21:07.755" v="10" actId="20577"/>
        <pc:sldMkLst>
          <pc:docMk/>
          <pc:sldMk cId="384995634" sldId="728"/>
        </pc:sldMkLst>
        <pc:spChg chg="mod">
          <ac:chgData name="Stephanie Bradley" userId="S::s.bradley@uwtsd.ac.uk::bb573b86-6a01-430f-ba3c-43c2b2970490" providerId="AD" clId="Web-{E2065163-9DA7-A545-51FF-BDE3A9E35DE9}" dt="2024-09-12T22:21:07.755" v="10" actId="20577"/>
          <ac:spMkLst>
            <pc:docMk/>
            <pc:sldMk cId="384995634" sldId="728"/>
            <ac:spMk id="3" creationId="{1389CFFC-5C35-C754-18DA-846F301F7692}"/>
          </ac:spMkLst>
        </pc:spChg>
      </pc:sldChg>
    </pc:docChg>
  </pc:docChgLst>
  <pc:docChgLst>
    <pc:chgData name="Stephanie Bradley" userId="S::s.bradley@uwtsd.ac.uk::bb573b86-6a01-430f-ba3c-43c2b2970490" providerId="AD" clId="Web-{8F2C2079-9F94-4EBF-BF82-B0F10D4352F7}"/>
    <pc:docChg chg="modSld">
      <pc:chgData name="Stephanie Bradley" userId="S::s.bradley@uwtsd.ac.uk::bb573b86-6a01-430f-ba3c-43c2b2970490" providerId="AD" clId="Web-{8F2C2079-9F94-4EBF-BF82-B0F10D4352F7}" dt="2024-09-12T22:14:40.448" v="8" actId="20577"/>
      <pc:docMkLst>
        <pc:docMk/>
      </pc:docMkLst>
      <pc:sldChg chg="modSp">
        <pc:chgData name="Stephanie Bradley" userId="S::s.bradley@uwtsd.ac.uk::bb573b86-6a01-430f-ba3c-43c2b2970490" providerId="AD" clId="Web-{8F2C2079-9F94-4EBF-BF82-B0F10D4352F7}" dt="2024-09-12T22:14:40.448" v="8" actId="20577"/>
        <pc:sldMkLst>
          <pc:docMk/>
          <pc:sldMk cId="22538030" sldId="722"/>
        </pc:sldMkLst>
        <pc:spChg chg="mod">
          <ac:chgData name="Stephanie Bradley" userId="S::s.bradley@uwtsd.ac.uk::bb573b86-6a01-430f-ba3c-43c2b2970490" providerId="AD" clId="Web-{8F2C2079-9F94-4EBF-BF82-B0F10D4352F7}" dt="2024-09-12T22:14:40.448" v="8" actId="20577"/>
          <ac:spMkLst>
            <pc:docMk/>
            <pc:sldMk cId="22538030" sldId="722"/>
            <ac:spMk id="3" creationId="{0706BDE0-EEAC-3FC2-A567-DE7E9D711383}"/>
          </ac:spMkLst>
        </pc:spChg>
      </pc:sldChg>
      <pc:sldChg chg="modSp">
        <pc:chgData name="Stephanie Bradley" userId="S::s.bradley@uwtsd.ac.uk::bb573b86-6a01-430f-ba3c-43c2b2970490" providerId="AD" clId="Web-{8F2C2079-9F94-4EBF-BF82-B0F10D4352F7}" dt="2024-09-12T22:10:31.245" v="2" actId="20577"/>
        <pc:sldMkLst>
          <pc:docMk/>
          <pc:sldMk cId="369807081" sldId="725"/>
        </pc:sldMkLst>
        <pc:spChg chg="mod">
          <ac:chgData name="Stephanie Bradley" userId="S::s.bradley@uwtsd.ac.uk::bb573b86-6a01-430f-ba3c-43c2b2970490" providerId="AD" clId="Web-{8F2C2079-9F94-4EBF-BF82-B0F10D4352F7}" dt="2024-09-12T22:10:31.245" v="2" actId="20577"/>
          <ac:spMkLst>
            <pc:docMk/>
            <pc:sldMk cId="369807081" sldId="725"/>
            <ac:spMk id="3" creationId="{449F8A4D-0CEA-E6BA-31D9-EE1A89CD0153}"/>
          </ac:spMkLst>
        </pc:spChg>
      </pc:sldChg>
    </pc:docChg>
  </pc:docChgLst>
  <pc:docChgLst>
    <pc:chgData name="Stephanie Bradley" userId="S::s.bradley@uwtsd.ac.uk::bb573b86-6a01-430f-ba3c-43c2b2970490" providerId="AD" clId="Web-{09B3B305-3019-0113-C6AF-D9BD16BC31AA}"/>
    <pc:docChg chg="modSld">
      <pc:chgData name="Stephanie Bradley" userId="S::s.bradley@uwtsd.ac.uk::bb573b86-6a01-430f-ba3c-43c2b2970490" providerId="AD" clId="Web-{09B3B305-3019-0113-C6AF-D9BD16BC31AA}" dt="2024-09-13T08:50:53.705" v="2" actId="20577"/>
      <pc:docMkLst>
        <pc:docMk/>
      </pc:docMkLst>
      <pc:sldChg chg="modSp">
        <pc:chgData name="Stephanie Bradley" userId="S::s.bradley@uwtsd.ac.uk::bb573b86-6a01-430f-ba3c-43c2b2970490" providerId="AD" clId="Web-{09B3B305-3019-0113-C6AF-D9BD16BC31AA}" dt="2024-09-13T08:50:53.705" v="2" actId="20577"/>
        <pc:sldMkLst>
          <pc:docMk/>
          <pc:sldMk cId="1039230618" sldId="723"/>
        </pc:sldMkLst>
        <pc:spChg chg="mod">
          <ac:chgData name="Stephanie Bradley" userId="S::s.bradley@uwtsd.ac.uk::bb573b86-6a01-430f-ba3c-43c2b2970490" providerId="AD" clId="Web-{09B3B305-3019-0113-C6AF-D9BD16BC31AA}" dt="2024-09-13T08:50:53.705" v="2" actId="20577"/>
          <ac:spMkLst>
            <pc:docMk/>
            <pc:sldMk cId="1039230618" sldId="723"/>
            <ac:spMk id="3" creationId="{65513458-5DF5-7C5E-21E4-A414DA3033B6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DA3E92-BA35-4D3A-91A7-F5ADBA68B029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A206FB-95A0-43FC-B78A-86FA96D43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2953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461280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151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800451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8501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B0CC8-4361-72AE-8A3D-828C401DDB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C0317F-F462-DCD3-1594-65E1DF9BBE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CA7D7E-2D83-607F-E108-5D3D99F58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FC0B0-24F1-4359-B27A-4D16668D3B57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F29DE6-E122-2598-B6BE-98062F7348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C9A530-FD4D-DF80-4125-8785359E99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258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4C97B-D9F6-C4BB-EB12-F271C8CF7B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1C177-B0A8-E9B1-3A23-E805C9B124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B3CEB1-EAA9-056E-94F9-0D9B9C6FBE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FC0B0-24F1-4359-B27A-4D16668D3B57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8E6059-0D94-9880-685E-79A234F3A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ACFB45-81D0-D83B-3396-E03523A22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6720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DBC0B-6DC6-B654-2243-E49468A24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058029-67E5-A4D6-E95B-80D84B562A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ACF5D-6B9C-3C33-CB4B-24AE404711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FC0B0-24F1-4359-B27A-4D16668D3B57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708BC-5BC0-6E8D-9FDC-2B60754B34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DBD171-712B-3FC4-40C7-638BB764A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849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7363B-21D8-1F43-A2A0-CEB9FF3D1C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B663F-B505-873B-6CC8-B26293FFA2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19DF14-C433-E3F2-3FAC-208D326A0F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1D723F-B7BA-B2BE-E087-DE5DF5F544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FC0B0-24F1-4359-B27A-4D16668D3B57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B6D684-5355-E750-7252-46A3BA7883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02C38B-0EAA-F0F2-869F-32D860BA8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39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D39B2-3C52-455D-BC9E-3FDF628DD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ABDD5E-A149-0BAC-C376-DC4528C34C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9582FD-EDA3-93D0-7292-F812A4061A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9A54ED-C6F7-AEB6-5608-16AF1C0603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2D3001-842A-7F5E-3B9E-536FF7E260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D44557-EA0B-D2D9-8413-25CE493BE8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FC0B0-24F1-4359-B27A-4D16668D3B57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2BBC58-36F9-3338-1F1C-B5FAFA33F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E6DEB63-AB92-F0AC-1BBF-766D1180C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190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902A1-EA5C-0D35-ACAF-322F03DDC3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DA551B-A9D4-DBBC-589C-ABBECBEBA7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FC0B0-24F1-4359-B27A-4D16668D3B57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180682-2EF4-A79D-DE0F-95357F850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9C5996-72EF-D5BA-2CDC-B51BC04FA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991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543A1B-EF16-3CC0-9047-EB3902954A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FC0B0-24F1-4359-B27A-4D16668D3B57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774FC1-18D2-78B9-C235-9D5E69678D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30C876-28A9-D842-C6D2-2D1B52CD71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4649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9C5E7-0945-2AFF-7C22-C797C563A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053C3-AFCF-5BC3-64FC-543E48ABFC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091965-913C-8E6E-F5F6-1216562581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E833B3-2919-8171-4C8D-D1DC45186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FC0B0-24F1-4359-B27A-4D16668D3B57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2D937B-71CB-AC8D-921D-6ED2D7D4F3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413BF-572B-580C-760C-0274A02E5A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8341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EDAD2-E0A0-6510-C34C-7AB6E69A0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F235B6-86C2-F63A-3CFA-F0F13F7951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DA2025-2CBB-872E-4A9B-ABDE6ED4C2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46EAB1-D288-272A-BC04-CB4FA32C0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FC0B0-24F1-4359-B27A-4D16668D3B57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BCB0B8-EAC9-ABD4-53BA-0CAA3D618F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D9320-8D06-3BC0-DB93-40E619911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5720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1848B-09DD-8044-6E29-678CB19D3A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E42001-5266-6C33-42F5-7E167F2B69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E558FB-3446-3DDB-2CF1-75985B915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FC0B0-24F1-4359-B27A-4D16668D3B57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9766B-ABE5-8AEA-00F4-EBDF3937B6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7C3F85-6AAC-D9E8-4135-A36BC001B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4341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0FFDF2-7AE2-28DF-551D-8F0F16396E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2F8810-43E0-FADA-1025-1E5641A287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F9468-4081-8C40-7411-32CA123B67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FC0B0-24F1-4359-B27A-4D16668D3B57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DCDBDE-B332-7469-ED53-63BCF6C1CF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82B85-4EB8-93B2-ECE4-4DEBC8355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359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5066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8FCBD2-20C9-C850-3508-9031B34D9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C93454-BD13-7645-E39D-A4CE23C7FE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A0D8BF-C7B0-1F0F-3B67-5BB051403C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FFC0B0-24F1-4359-B27A-4D16668D3B57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4A7823-41B8-6592-B8F5-2084A89BB23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CDFAA5-E105-5767-CEFE-FE0E05DAA3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885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customXml" Target="../ink/ink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quizlet.com/gb/941754893/recipe-flash-cards/?i=2waqte&amp;x=1qqt" TargetMode="Externa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3GwjfUFyY6M" TargetMode="External"/><Relationship Id="rId2" Type="http://schemas.openxmlformats.org/officeDocument/2006/relationships/hyperlink" Target="https://wordwall.net/play/57562/608/196" TargetMode="Externa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32167/137/646" TargetMode="Externa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abbagesofdoom.blogspot.com/2012/05/cream-of-cream-teas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pexels.com/photo/clotted-cream-scones-planefood-40499/" TargetMode="External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bas68/4855152028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nc-sa/3.0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mailto:s.bradley@uwtsd.ac.uk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WEEK 10/6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Five</a:t>
            </a:r>
            <a:br>
              <a:rPr lang="en-GB"/>
            </a:br>
            <a:r>
              <a:rPr lang="en-GB"/>
              <a:t>Final Session!</a:t>
            </a:r>
            <a:br>
              <a:rPr lang="en-GB"/>
            </a:br>
            <a:br>
              <a:rPr lang="en-GB"/>
            </a:br>
            <a:br>
              <a:rPr lang="en-GB"/>
            </a:b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Celebration!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Party Games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Song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Bring and Share Lunch</a:t>
            </a:r>
          </a:p>
          <a:p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r>
              <a:rPr lang="en-GB"/>
              <a:t> </a:t>
            </a:r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3019610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0B66B-1E0B-2408-E3E3-29E61AF8D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Team Challenge Round 2 </a:t>
            </a:r>
            <a:br>
              <a:rPr lang="en-GB" b="1">
                <a:solidFill>
                  <a:schemeClr val="accent1"/>
                </a:solidFill>
              </a:rPr>
            </a:br>
            <a:r>
              <a:rPr lang="en-GB" b="1">
                <a:solidFill>
                  <a:schemeClr val="accent1"/>
                </a:solidFill>
              </a:rPr>
              <a:t>- Kahoot! Challenge!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A3EC4-6F9D-40C9-60C3-4C9B6E6B5F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Word family team game</a:t>
            </a:r>
          </a:p>
        </p:txBody>
      </p:sp>
    </p:spTree>
    <p:extLst>
      <p:ext uri="{BB962C8B-B14F-4D97-AF65-F5344CB8AC3E}">
        <p14:creationId xmlns:p14="http://schemas.microsoft.com/office/powerpoint/2010/main" val="218388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14C0B-17E7-052B-F8E2-970782374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Team Challenge Round 3 - Spin the Bottle!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F8A4D-0CEA-E6BA-31D9-EE1A89CD01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/>
          </a:p>
          <a:p>
            <a:r>
              <a:rPr lang="en-GB"/>
              <a:t>If it lands on you, pay a forfeit!</a:t>
            </a:r>
          </a:p>
          <a:p>
            <a:endParaRPr lang="en-GB"/>
          </a:p>
          <a:p>
            <a:r>
              <a:rPr lang="en-GB"/>
              <a:t>Choose a card from the bag.</a:t>
            </a:r>
          </a:p>
        </p:txBody>
      </p:sp>
    </p:spTree>
    <p:extLst>
      <p:ext uri="{BB962C8B-B14F-4D97-AF65-F5344CB8AC3E}">
        <p14:creationId xmlns:p14="http://schemas.microsoft.com/office/powerpoint/2010/main" val="369807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E30B1-BB20-2C23-30CC-E6E991B95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Spin the Bottle - I’ve appreciated X because…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52332-9CB5-3F10-F4BD-911292A4B1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he/she …(+ verb…)</a:t>
            </a:r>
          </a:p>
          <a:p>
            <a:r>
              <a:rPr lang="en-GB"/>
              <a:t>of her/his…(+ [adjective], noun…)</a:t>
            </a:r>
          </a:p>
        </p:txBody>
      </p:sp>
    </p:spTree>
    <p:extLst>
      <p:ext uri="{BB962C8B-B14F-4D97-AF65-F5344CB8AC3E}">
        <p14:creationId xmlns:p14="http://schemas.microsoft.com/office/powerpoint/2010/main" val="650998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130D0-CFB6-96FB-31DC-3B5BE3022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Recipes!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13458-5DF5-7C5E-21E4-A414DA3033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Play Quizlet</a:t>
            </a:r>
          </a:p>
          <a:p>
            <a:r>
              <a:rPr lang="en-GB" sz="1200" dirty="0">
                <a:solidFill>
                  <a:srgbClr val="F6F7FB"/>
                </a:solidFill>
                <a:ea typeface="+mn-lt"/>
                <a:cs typeface="+mn-lt"/>
              </a:rPr>
              <a:t>https://qui</a:t>
            </a:r>
            <a:endParaRPr lang="en-GB" sz="1200" dirty="0">
              <a:solidFill>
                <a:srgbClr val="FF0000"/>
              </a:solidFill>
            </a:endParaRPr>
          </a:p>
          <a:p>
            <a:endParaRPr lang="en-GB">
              <a:solidFill>
                <a:srgbClr val="FF0000"/>
              </a:solidFill>
              <a:ea typeface="+mn-lt"/>
              <a:cs typeface="+mn-lt"/>
            </a:endParaRPr>
          </a:p>
          <a:p>
            <a:endParaRPr lang="en-GB" sz="1800">
              <a:solidFill>
                <a:srgbClr val="FF0000"/>
              </a:solidFill>
            </a:endParaRPr>
          </a:p>
          <a:p>
            <a:r>
              <a:rPr lang="en-GB" sz="1800" dirty="0">
                <a:solidFill>
                  <a:srgbClr val="FF0000"/>
                </a:solidFill>
                <a:ea typeface="+mn-lt"/>
                <a:cs typeface="+mn-lt"/>
                <a:hlinkClick r:id="rId2"/>
              </a:rPr>
              <a:t>https://quizlet.com/gb/941754893/recipe-flash-cards/?i=2waqte&amp;x=1qqt</a:t>
            </a:r>
            <a:endParaRPr lang="en-GB" sz="1800">
              <a:solidFill>
                <a:srgbClr val="FF0000"/>
              </a:solidFill>
            </a:endParaRPr>
          </a:p>
          <a:p>
            <a:endParaRPr lang="en-GB" sz="1800" dirty="0">
              <a:solidFill>
                <a:srgbClr val="FF0000"/>
              </a:solidFill>
            </a:endParaRPr>
          </a:p>
          <a:p>
            <a:endParaRPr lang="en-GB">
              <a:solidFill>
                <a:srgbClr val="FF0000"/>
              </a:solidFill>
            </a:endParaRPr>
          </a:p>
          <a:p>
            <a:endParaRPr lang="en-GB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230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6D2B6-6A5B-75EA-B372-40A9A9E5E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Celebration!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6BDE0-EEAC-3FC2-A567-DE7E9D7113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r>
              <a:rPr lang="en-GB"/>
              <a:t>Listen to the song and play </a:t>
            </a:r>
            <a:r>
              <a:rPr lang="en-GB" err="1"/>
              <a:t>Wordwall</a:t>
            </a:r>
            <a:r>
              <a:rPr lang="en-GB"/>
              <a:t>.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r>
              <a:rPr lang="en-GB">
                <a:ea typeface="+mn-lt"/>
                <a:cs typeface="+mn-lt"/>
                <a:hlinkClick r:id="rId2"/>
              </a:rPr>
              <a:t>https://wordwall.net/play/57562/608/196</a:t>
            </a:r>
            <a:r>
              <a:rPr lang="en-GB">
                <a:ea typeface="+mn-lt"/>
                <a:cs typeface="+mn-lt"/>
              </a:rPr>
              <a:t> </a:t>
            </a:r>
            <a:endParaRPr lang="en-GB"/>
          </a:p>
          <a:p>
            <a:endParaRPr lang="en-GB"/>
          </a:p>
          <a:p>
            <a:r>
              <a:rPr lang="en-GB"/>
              <a:t> </a:t>
            </a:r>
            <a:r>
              <a:rPr lang="en-GB">
                <a:hlinkClick r:id="rId3"/>
              </a:rPr>
              <a:t>https://www.youtube.com/watch?v=3GwjfUFyY6M</a:t>
            </a:r>
            <a:r>
              <a:rPr lang="en-GB"/>
              <a:t> 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80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606B0-B030-DEE6-B6C2-F3757EF23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Party Playlist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F9CB5-B67F-D70B-5AD5-86982556E5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Send a video of your favourite English song to the Team.</a:t>
            </a:r>
          </a:p>
          <a:p>
            <a:r>
              <a:rPr lang="en-GB"/>
              <a:t>Tell us why you like it.</a:t>
            </a:r>
          </a:p>
        </p:txBody>
      </p:sp>
    </p:spTree>
    <p:extLst>
      <p:ext uri="{BB962C8B-B14F-4D97-AF65-F5344CB8AC3E}">
        <p14:creationId xmlns:p14="http://schemas.microsoft.com/office/powerpoint/2010/main" val="29764416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A0421-278F-3ED8-2768-0A1A51DAA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Talking about food…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9CFFC-5C35-C754-18DA-846F301F76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/>
          </a:p>
          <a:p>
            <a:r>
              <a:rPr lang="en-GB"/>
              <a:t>Play </a:t>
            </a:r>
            <a:r>
              <a:rPr lang="en-GB" err="1"/>
              <a:t>Wordwall</a:t>
            </a:r>
          </a:p>
          <a:p>
            <a:r>
              <a:rPr lang="en-GB">
                <a:ea typeface="+mn-lt"/>
                <a:cs typeface="+mn-lt"/>
                <a:hlinkClick r:id="rId2"/>
              </a:rPr>
              <a:t>https://wordwall.net/play/32167/137/646</a:t>
            </a:r>
            <a:r>
              <a:rPr lang="en-GB">
                <a:ea typeface="+mn-lt"/>
                <a:cs typeface="+mn-lt"/>
              </a:rPr>
              <a:t> </a:t>
            </a:r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956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CAC7B-41E0-0AD0-3B1E-F302778FF9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chemeClr val="accent1"/>
                </a:solidFill>
              </a:rPr>
              <a:t>Send a picture of your party treat to the Team </a:t>
            </a:r>
            <a:br>
              <a:rPr lang="en-GB" sz="4000">
                <a:solidFill>
                  <a:schemeClr val="accent1"/>
                </a:solidFill>
              </a:rPr>
            </a:br>
            <a:r>
              <a:rPr lang="en-GB" sz="4000">
                <a:solidFill>
                  <a:schemeClr val="accent1"/>
                </a:solidFill>
              </a:rPr>
              <a:t>– can you describe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AF1E64-EEC5-630C-9013-E4771E95E1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591294"/>
            <a:ext cx="5181600" cy="4585669"/>
          </a:xfrm>
        </p:spPr>
        <p:txBody>
          <a:bodyPr>
            <a:normAutofit fontScale="77500" lnSpcReduction="20000"/>
          </a:bodyPr>
          <a:lstStyle/>
          <a:p>
            <a:r>
              <a:rPr lang="en-GB"/>
              <a:t>It’s sweet</a:t>
            </a:r>
          </a:p>
          <a:p>
            <a:r>
              <a:rPr lang="en-GB"/>
              <a:t>It’s savoury</a:t>
            </a:r>
          </a:p>
          <a:p>
            <a:r>
              <a:rPr lang="en-GB"/>
              <a:t>It’s creamy</a:t>
            </a:r>
          </a:p>
          <a:p>
            <a:r>
              <a:rPr lang="en-GB"/>
              <a:t>It’s sour</a:t>
            </a:r>
          </a:p>
          <a:p>
            <a:r>
              <a:rPr lang="en-GB"/>
              <a:t>It’s bitter</a:t>
            </a:r>
          </a:p>
          <a:p>
            <a:r>
              <a:rPr lang="en-GB"/>
              <a:t>It’s juicy</a:t>
            </a:r>
          </a:p>
          <a:p>
            <a:r>
              <a:rPr lang="en-GB"/>
              <a:t>It’s spicy</a:t>
            </a:r>
          </a:p>
          <a:p>
            <a:endParaRPr lang="en-GB"/>
          </a:p>
          <a:p>
            <a:r>
              <a:rPr lang="en-GB"/>
              <a:t>It’s traditional</a:t>
            </a:r>
          </a:p>
          <a:p>
            <a:r>
              <a:rPr lang="en-GB"/>
              <a:t>It’s traditionally eaten </a:t>
            </a:r>
            <a:r>
              <a:rPr lang="en-GB" b="1" i="1"/>
              <a:t>in</a:t>
            </a:r>
            <a:r>
              <a:rPr lang="en-GB" i="1"/>
              <a:t> the afternoon/ </a:t>
            </a:r>
            <a:r>
              <a:rPr lang="en-GB" b="1" i="1"/>
              <a:t>at</a:t>
            </a:r>
            <a:r>
              <a:rPr lang="en-GB" i="1"/>
              <a:t> Christmas,</a:t>
            </a:r>
            <a:r>
              <a:rPr lang="en-GB"/>
              <a:t> </a:t>
            </a:r>
            <a:r>
              <a:rPr lang="en-GB" b="1" i="1"/>
              <a:t>with</a:t>
            </a:r>
            <a:r>
              <a:rPr lang="en-GB"/>
              <a:t> [another dish]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A092DA-18D1-2A6C-5F7B-059E4119A4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690688"/>
            <a:ext cx="5181600" cy="4486275"/>
          </a:xfrm>
        </p:spPr>
        <p:txBody>
          <a:bodyPr>
            <a:normAutofit fontScale="77500" lnSpcReduction="20000"/>
          </a:bodyPr>
          <a:lstStyle/>
          <a:p>
            <a:r>
              <a:rPr lang="en-GB"/>
              <a:t>It’s a dip</a:t>
            </a:r>
          </a:p>
          <a:p>
            <a:r>
              <a:rPr lang="en-GB"/>
              <a:t>It’s fried</a:t>
            </a:r>
          </a:p>
          <a:p>
            <a:r>
              <a:rPr lang="en-GB"/>
              <a:t>It’s best eaten hot/cold/warm</a:t>
            </a:r>
          </a:p>
          <a:p>
            <a:r>
              <a:rPr lang="en-GB"/>
              <a:t>It’s raw</a:t>
            </a:r>
          </a:p>
          <a:p>
            <a:r>
              <a:rPr lang="en-GB"/>
              <a:t>It contains meat</a:t>
            </a:r>
          </a:p>
          <a:p>
            <a:r>
              <a:rPr lang="en-GB"/>
              <a:t>It contains fish</a:t>
            </a:r>
          </a:p>
          <a:p>
            <a:r>
              <a:rPr lang="en-GB"/>
              <a:t>It’s vegetarian</a:t>
            </a:r>
          </a:p>
          <a:p>
            <a:r>
              <a:rPr lang="en-GB"/>
              <a:t>It’s vegan</a:t>
            </a:r>
          </a:p>
          <a:p>
            <a:r>
              <a:rPr lang="en-GB"/>
              <a:t>It contains wheat</a:t>
            </a:r>
          </a:p>
          <a:p>
            <a:r>
              <a:rPr lang="en-GB"/>
              <a:t>It contains dairy </a:t>
            </a:r>
          </a:p>
          <a:p>
            <a:r>
              <a:rPr lang="en-GB"/>
              <a:t>It’s made with</a:t>
            </a:r>
          </a:p>
          <a:p>
            <a:r>
              <a:rPr lang="en-GB"/>
              <a:t>It’s made of</a:t>
            </a:r>
          </a:p>
        </p:txBody>
      </p:sp>
    </p:spTree>
    <p:extLst>
      <p:ext uri="{BB962C8B-B14F-4D97-AF65-F5344CB8AC3E}">
        <p14:creationId xmlns:p14="http://schemas.microsoft.com/office/powerpoint/2010/main" val="18139746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3F5877B-98C7-49DD-83AB-0F6F57CB6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late of biscuits and jam&#10;&#10;Description automatically generated">
            <a:extLst>
              <a:ext uri="{FF2B5EF4-FFF2-40B4-BE49-F238E27FC236}">
                <a16:creationId xmlns:a16="http://schemas.microsoft.com/office/drawing/2014/main" id="{2AD67380-4E69-79E8-C497-EE61E3597C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634" r="36742" b="-2"/>
          <a:stretch/>
        </p:blipFill>
        <p:spPr>
          <a:xfrm>
            <a:off x="7364078" y="-18"/>
            <a:ext cx="4827922" cy="6857999"/>
          </a:xfrm>
          <a:custGeom>
            <a:avLst/>
            <a:gdLst/>
            <a:ahLst/>
            <a:cxnLst/>
            <a:rect l="l" t="t" r="r" b="b"/>
            <a:pathLst>
              <a:path w="4827922" h="6858000">
                <a:moveTo>
                  <a:pt x="4441" y="0"/>
                </a:moveTo>
                <a:lnTo>
                  <a:pt x="4827922" y="0"/>
                </a:lnTo>
                <a:lnTo>
                  <a:pt x="4827922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5" name="Content Placeholder 4" descr="A biscuit with jam and whipped cream on top&#10;&#10;Description automatically generated">
            <a:extLst>
              <a:ext uri="{FF2B5EF4-FFF2-40B4-BE49-F238E27FC236}">
                <a16:creationId xmlns:a16="http://schemas.microsoft.com/office/drawing/2014/main" id="{971368FD-FC40-BA7E-C253-32B43794E9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6722" r="18966"/>
          <a:stretch/>
        </p:blipFill>
        <p:spPr>
          <a:xfrm>
            <a:off x="3119360" y="18"/>
            <a:ext cx="4966290" cy="6857999"/>
          </a:xfrm>
          <a:custGeom>
            <a:avLst/>
            <a:gdLst/>
            <a:ahLst/>
            <a:cxnLst/>
            <a:rect l="l" t="t" r="r" b="b"/>
            <a:pathLst>
              <a:path w="4966290" h="6857999">
                <a:moveTo>
                  <a:pt x="0" y="0"/>
                </a:moveTo>
                <a:lnTo>
                  <a:pt x="4188230" y="0"/>
                </a:lnTo>
                <a:lnTo>
                  <a:pt x="4295735" y="210478"/>
                </a:lnTo>
                <a:cubicBezTo>
                  <a:pt x="4719089" y="1127919"/>
                  <a:pt x="4966290" y="2233909"/>
                  <a:pt x="4966290" y="3424428"/>
                </a:cubicBezTo>
                <a:cubicBezTo>
                  <a:pt x="4966290" y="4614948"/>
                  <a:pt x="4719089" y="5720938"/>
                  <a:pt x="4295735" y="6638378"/>
                </a:cubicBezTo>
                <a:lnTo>
                  <a:pt x="4183560" y="6857999"/>
                </a:lnTo>
                <a:lnTo>
                  <a:pt x="53039" y="6857999"/>
                </a:lnTo>
                <a:lnTo>
                  <a:pt x="132047" y="6695338"/>
                </a:lnTo>
                <a:cubicBezTo>
                  <a:pt x="555401" y="5777898"/>
                  <a:pt x="802602" y="4671908"/>
                  <a:pt x="802602" y="3481388"/>
                </a:cubicBezTo>
                <a:cubicBezTo>
                  <a:pt x="802602" y="2191659"/>
                  <a:pt x="512484" y="1001134"/>
                  <a:pt x="22579" y="42066"/>
                </a:cubicBezTo>
                <a:close/>
              </a:path>
            </a:pathLst>
          </a:custGeom>
        </p:spPr>
      </p:pic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4EA91930-66BC-4C41-B4F5-C31EB216F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6313CF8F-B436-401E-9575-DE0F8E8B5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8D1698-9740-79E9-D439-2C0B5B5F38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1038"/>
            <a:ext cx="2804504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kern="1200">
                <a:latin typeface="+mj-lt"/>
                <a:ea typeface="+mj-ea"/>
                <a:cs typeface="+mj-cs"/>
              </a:rPr>
              <a:t>Talking about food…  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A38CFE9-C30A-4551-ACCB-D5808FBC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7EF550F-47CE-4FB2-9DAC-12AD835C8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91A0BD26-9C02-3186-8A56-84DCD2A6B3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258171"/>
            <a:ext cx="2804504" cy="391879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1800" b="1"/>
              <a:t>Scones with jam and cream.</a:t>
            </a:r>
          </a:p>
          <a:p>
            <a:endParaRPr lang="en-US" sz="1800"/>
          </a:p>
          <a:p>
            <a:r>
              <a:rPr lang="en-US" sz="1800"/>
              <a:t>Jam on top?</a:t>
            </a:r>
          </a:p>
          <a:p>
            <a:r>
              <a:rPr lang="en-US" sz="1800"/>
              <a:t>Cream on top?</a:t>
            </a:r>
          </a:p>
          <a:p>
            <a:endParaRPr lang="en-US" sz="1800"/>
          </a:p>
          <a:p>
            <a:r>
              <a:rPr lang="en-US" sz="1800"/>
              <a:t>Afternoon tea</a:t>
            </a:r>
          </a:p>
          <a:p>
            <a:endParaRPr lang="en-US" sz="1800"/>
          </a:p>
          <a:p>
            <a:r>
              <a:rPr lang="en-US" sz="1800"/>
              <a:t>It’s sweet, but not too sweet.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B04742-8D1C-1C40-5117-76EDA92841B4}"/>
              </a:ext>
            </a:extLst>
          </p:cNvPr>
          <p:cNvSpPr txBox="1"/>
          <p:nvPr/>
        </p:nvSpPr>
        <p:spPr>
          <a:xfrm>
            <a:off x="9759924" y="6657945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abbagesofdoom.blogspot.com/2012/05/cream-of-cream-tea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27175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3E229-3FC5-134B-7E0B-E7963F4D3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Bring and Share Lunch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AF0A084-B70B-9EE9-1EB2-762D7B9D96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1456932" y="1825625"/>
            <a:ext cx="9278135" cy="4351338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717DB5E-752A-1AB5-15A0-3DCA8492E756}"/>
              </a:ext>
            </a:extLst>
          </p:cNvPr>
          <p:cNvSpPr txBox="1"/>
          <p:nvPr/>
        </p:nvSpPr>
        <p:spPr>
          <a:xfrm>
            <a:off x="1456932" y="6176963"/>
            <a:ext cx="927813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flickr.com/photos/bas68/4855152028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0365968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0E519-A9BE-EC0F-A8FF-3BDAB8167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>
                <a:solidFill>
                  <a:schemeClr val="bg1">
                    <a:lumMod val="95000"/>
                  </a:schemeClr>
                </a:solidFill>
              </a:rPr>
            </a:br>
            <a:r>
              <a:rPr lang="en-GB" b="1">
                <a:solidFill>
                  <a:schemeClr val="bg1">
                    <a:lumMod val="95000"/>
                  </a:schemeClr>
                </a:solidFill>
              </a:rPr>
              <a:t>          </a:t>
            </a:r>
            <a:r>
              <a:rPr lang="en-GB" sz="4000">
                <a:solidFill>
                  <a:schemeClr val="bg1">
                    <a:lumMod val="95000"/>
                  </a:schemeClr>
                </a:solidFill>
              </a:rPr>
              <a:t>Congratulations on completing the PSE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CA39F-B3B1-DC0E-E1B8-F89B0F9255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2881"/>
            <a:ext cx="10515600" cy="4175760"/>
          </a:xfrm>
        </p:spPr>
        <p:txBody>
          <a:bodyPr/>
          <a:lstStyle/>
          <a:p>
            <a:pPr marL="0" indent="0">
              <a:buNone/>
            </a:pPr>
            <a:endParaRPr lang="en-GB">
              <a:solidFill>
                <a:schemeClr val="bg1">
                  <a:lumMod val="9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5400" b="1">
                <a:solidFill>
                  <a:schemeClr val="accent4">
                    <a:lumMod val="60000"/>
                    <a:lumOff val="40000"/>
                  </a:schemeClr>
                </a:solidFill>
              </a:rPr>
              <a:t>Good Luck with the next chapter!</a:t>
            </a:r>
            <a:endParaRPr lang="en-GB" sz="4800" b="1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endParaRPr lang="en-GB">
              <a:solidFill>
                <a:schemeClr val="bg1">
                  <a:lumMod val="95000"/>
                </a:schemeClr>
              </a:solidFill>
            </a:endParaRPr>
          </a:p>
          <a:p>
            <a:pPr marL="0" indent="0">
              <a:buNone/>
            </a:pPr>
            <a:r>
              <a:rPr lang="en-GB" b="1">
                <a:solidFill>
                  <a:schemeClr val="bg1">
                    <a:lumMod val="95000"/>
                  </a:schemeClr>
                </a:solidFill>
              </a:rPr>
              <a:t>Stay in Touch! </a:t>
            </a:r>
          </a:p>
          <a:p>
            <a:pPr marL="0" indent="0">
              <a:buNone/>
            </a:pPr>
            <a:r>
              <a:rPr lang="en-GB">
                <a:solidFill>
                  <a:schemeClr val="bg1">
                    <a:lumMod val="95000"/>
                  </a:schemeClr>
                </a:solidFill>
              </a:rPr>
              <a:t>Steph Bradley</a:t>
            </a:r>
          </a:p>
          <a:p>
            <a:pPr marL="0" indent="0">
              <a:buNone/>
            </a:pPr>
            <a:r>
              <a:rPr lang="en-GB">
                <a:solidFill>
                  <a:schemeClr val="bg1">
                    <a:lumMod val="9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s.bradley@uwtsd.ac.uk</a:t>
            </a:r>
            <a:r>
              <a:rPr lang="en-GB">
                <a:solidFill>
                  <a:schemeClr val="bg1">
                    <a:lumMod val="95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en-GB">
                <a:solidFill>
                  <a:schemeClr val="bg1">
                    <a:lumMod val="95000"/>
                  </a:schemeClr>
                </a:solidFill>
              </a:rPr>
              <a:t>WhatsApp +7885 471363 (UK: 07885 471363)</a:t>
            </a:r>
          </a:p>
          <a:p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Callout: Quad Arrow 3">
            <a:extLst>
              <a:ext uri="{FF2B5EF4-FFF2-40B4-BE49-F238E27FC236}">
                <a16:creationId xmlns:a16="http://schemas.microsoft.com/office/drawing/2014/main" id="{2486BB8C-1220-FD11-7634-A43C29336C18}"/>
              </a:ext>
            </a:extLst>
          </p:cNvPr>
          <p:cNvSpPr/>
          <p:nvPr/>
        </p:nvSpPr>
        <p:spPr>
          <a:xfrm flipV="1">
            <a:off x="1727200" y="2611120"/>
            <a:ext cx="487680" cy="447040"/>
          </a:xfrm>
          <a:prstGeom prst="quadArrowCallout">
            <a:avLst>
              <a:gd name="adj1" fmla="val 37030"/>
              <a:gd name="adj2" fmla="val 18515"/>
              <a:gd name="adj3" fmla="val 18515"/>
              <a:gd name="adj4" fmla="val 4812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Explosion: 8 Points 4">
            <a:extLst>
              <a:ext uri="{FF2B5EF4-FFF2-40B4-BE49-F238E27FC236}">
                <a16:creationId xmlns:a16="http://schemas.microsoft.com/office/drawing/2014/main" id="{1519A069-EE50-09B4-444C-A14EBD732D41}"/>
              </a:ext>
            </a:extLst>
          </p:cNvPr>
          <p:cNvSpPr/>
          <p:nvPr/>
        </p:nvSpPr>
        <p:spPr>
          <a:xfrm>
            <a:off x="10480040" y="2524760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Callout: Quad Arrow 5">
            <a:extLst>
              <a:ext uri="{FF2B5EF4-FFF2-40B4-BE49-F238E27FC236}">
                <a16:creationId xmlns:a16="http://schemas.microsoft.com/office/drawing/2014/main" id="{CD27EDFD-311E-88C5-BB55-72FDCFCF10C7}"/>
              </a:ext>
            </a:extLst>
          </p:cNvPr>
          <p:cNvSpPr/>
          <p:nvPr/>
        </p:nvSpPr>
        <p:spPr>
          <a:xfrm>
            <a:off x="8341360" y="365126"/>
            <a:ext cx="840232" cy="677673"/>
          </a:xfrm>
          <a:prstGeom prst="quad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3F12ABB5-C68B-47F2-BE5F-52D7EE2E4DCA}"/>
              </a:ext>
            </a:extLst>
          </p:cNvPr>
          <p:cNvSpPr/>
          <p:nvPr/>
        </p:nvSpPr>
        <p:spPr>
          <a:xfrm>
            <a:off x="7426960" y="3540761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tar: 4 Points 7">
            <a:extLst>
              <a:ext uri="{FF2B5EF4-FFF2-40B4-BE49-F238E27FC236}">
                <a16:creationId xmlns:a16="http://schemas.microsoft.com/office/drawing/2014/main" id="{8F5B1252-EDD7-6DDF-BA95-477DF1249534}"/>
              </a:ext>
            </a:extLst>
          </p:cNvPr>
          <p:cNvSpPr/>
          <p:nvPr/>
        </p:nvSpPr>
        <p:spPr>
          <a:xfrm>
            <a:off x="553720" y="1576865"/>
            <a:ext cx="914400" cy="914400"/>
          </a:xfrm>
          <a:prstGeom prst="star4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tar: 6 Points 8">
            <a:extLst>
              <a:ext uri="{FF2B5EF4-FFF2-40B4-BE49-F238E27FC236}">
                <a16:creationId xmlns:a16="http://schemas.microsoft.com/office/drawing/2014/main" id="{6BFE98C0-0C38-8FAD-F744-69E427C2F093}"/>
              </a:ext>
            </a:extLst>
          </p:cNvPr>
          <p:cNvSpPr/>
          <p:nvPr/>
        </p:nvSpPr>
        <p:spPr>
          <a:xfrm>
            <a:off x="9631680" y="5140960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638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2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hsl" dir="cw">
                                      <p:cBhvr override="childStyl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hsl" dir="cw">
                                      <p:cBhvr override="childStyl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87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9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1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4" baseType="lpstr">
      <vt:lpstr>Sub Title 1</vt:lpstr>
      <vt:lpstr>1_Office Theme</vt:lpstr>
      <vt:lpstr>    WEEK 10/6   Day Five Final Session!   </vt:lpstr>
      <vt:lpstr>Team Challenge Round 2  - Kahoot! Challenge!</vt:lpstr>
      <vt:lpstr>Team Challenge Round 3 - Spin the Bottle!</vt:lpstr>
      <vt:lpstr>Spin the Bottle - I’ve appreciated X because…</vt:lpstr>
      <vt:lpstr>Recipes!</vt:lpstr>
      <vt:lpstr>Celebration!</vt:lpstr>
      <vt:lpstr>Party Playlist</vt:lpstr>
      <vt:lpstr>Talking about food…</vt:lpstr>
      <vt:lpstr>Send a picture of your party treat to the Team  – can you describe it?</vt:lpstr>
      <vt:lpstr>Talking about food…  </vt:lpstr>
      <vt:lpstr>Bring and Share Lunch </vt:lpstr>
      <vt:lpstr>           Congratulations on completing the PSE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WEEK 10/6   Day Five Final Session!   </dc:title>
  <dc:creator>Stephanie Bradley</dc:creator>
  <cp:revision>3</cp:revision>
  <dcterms:created xsi:type="dcterms:W3CDTF">2024-09-11T10:11:10Z</dcterms:created>
  <dcterms:modified xsi:type="dcterms:W3CDTF">2024-09-13T08:50:57Z</dcterms:modified>
</cp:coreProperties>
</file>