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67" r:id="rId13"/>
    <p:sldId id="268"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DDF7A9-EA48-4D6C-8A66-34F53192BE85}" v="12" dt="2022-11-27T15:52:54.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userId="f04951c8-3662-4fbd-9605-0658aa71d83b" providerId="ADAL" clId="{221A61D4-A701-45FA-853B-5756A9591F83}"/>
    <pc:docChg chg="undo custSel addSld delSld modSld">
      <pc:chgData name="Andreea" userId="f04951c8-3662-4fbd-9605-0658aa71d83b" providerId="ADAL" clId="{221A61D4-A701-45FA-853B-5756A9591F83}" dt="2022-10-23T17:40:29.685" v="46" actId="20577"/>
      <pc:docMkLst>
        <pc:docMk/>
      </pc:docMkLst>
      <pc:sldChg chg="new">
        <pc:chgData name="Andreea" userId="f04951c8-3662-4fbd-9605-0658aa71d83b" providerId="ADAL" clId="{221A61D4-A701-45FA-853B-5756A9591F83}" dt="2022-10-23T17:36:25.160" v="10" actId="680"/>
        <pc:sldMkLst>
          <pc:docMk/>
          <pc:sldMk cId="2687817272" sldId="263"/>
        </pc:sldMkLst>
      </pc:sldChg>
      <pc:sldChg chg="new del">
        <pc:chgData name="Andreea" userId="f04951c8-3662-4fbd-9605-0658aa71d83b" providerId="ADAL" clId="{221A61D4-A701-45FA-853B-5756A9591F83}" dt="2022-10-23T17:36:13.625" v="7" actId="680"/>
        <pc:sldMkLst>
          <pc:docMk/>
          <pc:sldMk cId="2835326050" sldId="263"/>
        </pc:sldMkLst>
      </pc:sldChg>
      <pc:sldChg chg="new del">
        <pc:chgData name="Andreea" userId="f04951c8-3662-4fbd-9605-0658aa71d83b" providerId="ADAL" clId="{221A61D4-A701-45FA-853B-5756A9591F83}" dt="2022-10-23T17:36:22.446" v="9" actId="680"/>
        <pc:sldMkLst>
          <pc:docMk/>
          <pc:sldMk cId="4253908449" sldId="263"/>
        </pc:sldMkLst>
      </pc:sldChg>
      <pc:sldChg chg="new">
        <pc:chgData name="Andreea" userId="f04951c8-3662-4fbd-9605-0658aa71d83b" providerId="ADAL" clId="{221A61D4-A701-45FA-853B-5756A9591F83}" dt="2022-10-23T17:36:26.581" v="11" actId="680"/>
        <pc:sldMkLst>
          <pc:docMk/>
          <pc:sldMk cId="953408634" sldId="264"/>
        </pc:sldMkLst>
      </pc:sldChg>
      <pc:sldChg chg="new del">
        <pc:chgData name="Andreea" userId="f04951c8-3662-4fbd-9605-0658aa71d83b" providerId="ADAL" clId="{221A61D4-A701-45FA-853B-5756A9591F83}" dt="2022-10-23T17:36:13.208" v="6" actId="680"/>
        <pc:sldMkLst>
          <pc:docMk/>
          <pc:sldMk cId="4100775233" sldId="264"/>
        </pc:sldMkLst>
      </pc:sldChg>
      <pc:sldChg chg="new">
        <pc:chgData name="Andreea" userId="f04951c8-3662-4fbd-9605-0658aa71d83b" providerId="ADAL" clId="{221A61D4-A701-45FA-853B-5756A9591F83}" dt="2022-10-23T17:36:27.010" v="12" actId="680"/>
        <pc:sldMkLst>
          <pc:docMk/>
          <pc:sldMk cId="1206845457" sldId="265"/>
        </pc:sldMkLst>
      </pc:sldChg>
      <pc:sldChg chg="new del">
        <pc:chgData name="Andreea" userId="f04951c8-3662-4fbd-9605-0658aa71d83b" providerId="ADAL" clId="{221A61D4-A701-45FA-853B-5756A9591F83}" dt="2022-10-23T17:36:12.944" v="5" actId="680"/>
        <pc:sldMkLst>
          <pc:docMk/>
          <pc:sldMk cId="2520227931" sldId="265"/>
        </pc:sldMkLst>
      </pc:sldChg>
      <pc:sldChg chg="new">
        <pc:chgData name="Andreea" userId="f04951c8-3662-4fbd-9605-0658aa71d83b" providerId="ADAL" clId="{221A61D4-A701-45FA-853B-5756A9591F83}" dt="2022-10-23T17:36:27.483" v="13" actId="680"/>
        <pc:sldMkLst>
          <pc:docMk/>
          <pc:sldMk cId="3668853064" sldId="266"/>
        </pc:sldMkLst>
      </pc:sldChg>
      <pc:sldChg chg="new del">
        <pc:chgData name="Andreea" userId="f04951c8-3662-4fbd-9605-0658aa71d83b" providerId="ADAL" clId="{221A61D4-A701-45FA-853B-5756A9591F83}" dt="2022-10-23T17:36:12.741" v="4" actId="680"/>
        <pc:sldMkLst>
          <pc:docMk/>
          <pc:sldMk cId="4091865912" sldId="266"/>
        </pc:sldMkLst>
      </pc:sldChg>
      <pc:sldChg chg="new">
        <pc:chgData name="Andreea" userId="f04951c8-3662-4fbd-9605-0658aa71d83b" providerId="ADAL" clId="{221A61D4-A701-45FA-853B-5756A9591F83}" dt="2022-10-23T17:36:27.675" v="14" actId="680"/>
        <pc:sldMkLst>
          <pc:docMk/>
          <pc:sldMk cId="2177234382" sldId="267"/>
        </pc:sldMkLst>
      </pc:sldChg>
      <pc:sldChg chg="modSp new mod">
        <pc:chgData name="Andreea" userId="f04951c8-3662-4fbd-9605-0658aa71d83b" providerId="ADAL" clId="{221A61D4-A701-45FA-853B-5756A9591F83}" dt="2022-10-23T17:40:29.685" v="46" actId="20577"/>
        <pc:sldMkLst>
          <pc:docMk/>
          <pc:sldMk cId="4204513056" sldId="268"/>
        </pc:sldMkLst>
        <pc:spChg chg="mod">
          <ac:chgData name="Andreea" userId="f04951c8-3662-4fbd-9605-0658aa71d83b" providerId="ADAL" clId="{221A61D4-A701-45FA-853B-5756A9591F83}" dt="2022-10-23T17:37:19.082" v="36"/>
          <ac:spMkLst>
            <pc:docMk/>
            <pc:sldMk cId="4204513056" sldId="268"/>
            <ac:spMk id="2" creationId="{B2E90CD8-83EC-3D39-E03A-4162FB4778DC}"/>
          </ac:spMkLst>
        </pc:spChg>
        <pc:spChg chg="mod">
          <ac:chgData name="Andreea" userId="f04951c8-3662-4fbd-9605-0658aa71d83b" providerId="ADAL" clId="{221A61D4-A701-45FA-853B-5756A9591F83}" dt="2022-10-23T17:40:29.685" v="46" actId="20577"/>
          <ac:spMkLst>
            <pc:docMk/>
            <pc:sldMk cId="4204513056" sldId="268"/>
            <ac:spMk id="3" creationId="{D597488D-3981-111F-00E4-84E0B63DA13E}"/>
          </ac:spMkLst>
        </pc:spChg>
      </pc:sldChg>
    </pc:docChg>
  </pc:docChgLst>
  <pc:docChgLst>
    <pc:chgData name="Andreea Alupei" userId="f04951c8-3662-4fbd-9605-0658aa71d83b" providerId="ADAL" clId="{3CDDF7A9-EA48-4D6C-8A66-34F53192BE85}"/>
    <pc:docChg chg="undo custSel delSld modSld">
      <pc:chgData name="Andreea Alupei" userId="f04951c8-3662-4fbd-9605-0658aa71d83b" providerId="ADAL" clId="{3CDDF7A9-EA48-4D6C-8A66-34F53192BE85}" dt="2022-11-27T15:52:54.227" v="78"/>
      <pc:docMkLst>
        <pc:docMk/>
      </pc:docMkLst>
      <pc:sldChg chg="modAnim">
        <pc:chgData name="Andreea Alupei" userId="f04951c8-3662-4fbd-9605-0658aa71d83b" providerId="ADAL" clId="{3CDDF7A9-EA48-4D6C-8A66-34F53192BE85}" dt="2022-11-27T15:34:50.048" v="31"/>
        <pc:sldMkLst>
          <pc:docMk/>
          <pc:sldMk cId="3207485653" sldId="261"/>
        </pc:sldMkLst>
      </pc:sldChg>
      <pc:sldChg chg="modSp mod modTransition modAnim">
        <pc:chgData name="Andreea Alupei" userId="f04951c8-3662-4fbd-9605-0658aa71d83b" providerId="ADAL" clId="{3CDDF7A9-EA48-4D6C-8A66-34F53192BE85}" dt="2022-11-27T15:34:44.619" v="30"/>
        <pc:sldMkLst>
          <pc:docMk/>
          <pc:sldMk cId="2748747633" sldId="262"/>
        </pc:sldMkLst>
        <pc:spChg chg="mod">
          <ac:chgData name="Andreea Alupei" userId="f04951c8-3662-4fbd-9605-0658aa71d83b" providerId="ADAL" clId="{3CDDF7A9-EA48-4D6C-8A66-34F53192BE85}" dt="2022-11-27T15:34:27.135" v="26" actId="20577"/>
          <ac:spMkLst>
            <pc:docMk/>
            <pc:sldMk cId="2748747633" sldId="262"/>
            <ac:spMk id="3" creationId="{13759B46-2291-4558-F0CB-62EC42BB518C}"/>
          </ac:spMkLst>
        </pc:spChg>
      </pc:sldChg>
      <pc:sldChg chg="modSp mod modTransition modAnim">
        <pc:chgData name="Andreea Alupei" userId="f04951c8-3662-4fbd-9605-0658aa71d83b" providerId="ADAL" clId="{3CDDF7A9-EA48-4D6C-8A66-34F53192BE85}" dt="2022-11-27T15:40:54.833" v="59"/>
        <pc:sldMkLst>
          <pc:docMk/>
          <pc:sldMk cId="2687817272" sldId="263"/>
        </pc:sldMkLst>
        <pc:spChg chg="mod">
          <ac:chgData name="Andreea Alupei" userId="f04951c8-3662-4fbd-9605-0658aa71d83b" providerId="ADAL" clId="{3CDDF7A9-EA48-4D6C-8A66-34F53192BE85}" dt="2022-11-27T15:35:28.281" v="33" actId="122"/>
          <ac:spMkLst>
            <pc:docMk/>
            <pc:sldMk cId="2687817272" sldId="263"/>
            <ac:spMk id="2" creationId="{CFA7CA23-6A8F-72FD-BB68-534AC71CCFA0}"/>
          </ac:spMkLst>
        </pc:spChg>
        <pc:spChg chg="mod">
          <ac:chgData name="Andreea Alupei" userId="f04951c8-3662-4fbd-9605-0658aa71d83b" providerId="ADAL" clId="{3CDDF7A9-EA48-4D6C-8A66-34F53192BE85}" dt="2022-11-27T15:40:40.464" v="55"/>
          <ac:spMkLst>
            <pc:docMk/>
            <pc:sldMk cId="2687817272" sldId="263"/>
            <ac:spMk id="3" creationId="{C6419C8C-F9C2-5E6A-2B1B-C72736F1B3A7}"/>
          </ac:spMkLst>
        </pc:spChg>
      </pc:sldChg>
      <pc:sldChg chg="modSp del mod">
        <pc:chgData name="Andreea Alupei" userId="f04951c8-3662-4fbd-9605-0658aa71d83b" providerId="ADAL" clId="{3CDDF7A9-EA48-4D6C-8A66-34F53192BE85}" dt="2022-11-27T15:44:48.239" v="62" actId="2696"/>
        <pc:sldMkLst>
          <pc:docMk/>
          <pc:sldMk cId="953408634" sldId="264"/>
        </pc:sldMkLst>
        <pc:spChg chg="mod">
          <ac:chgData name="Andreea Alupei" userId="f04951c8-3662-4fbd-9605-0658aa71d83b" providerId="ADAL" clId="{3CDDF7A9-EA48-4D6C-8A66-34F53192BE85}" dt="2022-11-27T15:41:17.465" v="61" actId="122"/>
          <ac:spMkLst>
            <pc:docMk/>
            <pc:sldMk cId="953408634" sldId="264"/>
            <ac:spMk id="2" creationId="{AF314C28-B004-761B-6D9E-2FB0518F3F3B}"/>
          </ac:spMkLst>
        </pc:spChg>
      </pc:sldChg>
      <pc:sldChg chg="del">
        <pc:chgData name="Andreea Alupei" userId="f04951c8-3662-4fbd-9605-0658aa71d83b" providerId="ADAL" clId="{3CDDF7A9-EA48-4D6C-8A66-34F53192BE85}" dt="2022-11-27T15:44:55.532" v="63" actId="2696"/>
        <pc:sldMkLst>
          <pc:docMk/>
          <pc:sldMk cId="1206845457" sldId="265"/>
        </pc:sldMkLst>
      </pc:sldChg>
      <pc:sldChg chg="del">
        <pc:chgData name="Andreea Alupei" userId="f04951c8-3662-4fbd-9605-0658aa71d83b" providerId="ADAL" clId="{3CDDF7A9-EA48-4D6C-8A66-34F53192BE85}" dt="2022-11-27T15:44:59.054" v="64" actId="2696"/>
        <pc:sldMkLst>
          <pc:docMk/>
          <pc:sldMk cId="3668853064" sldId="266"/>
        </pc:sldMkLst>
      </pc:sldChg>
      <pc:sldChg chg="modSp mod modTransition modAnim">
        <pc:chgData name="Andreea Alupei" userId="f04951c8-3662-4fbd-9605-0658aa71d83b" providerId="ADAL" clId="{3CDDF7A9-EA48-4D6C-8A66-34F53192BE85}" dt="2022-11-27T15:52:54.227" v="78"/>
        <pc:sldMkLst>
          <pc:docMk/>
          <pc:sldMk cId="2177234382" sldId="267"/>
        </pc:sldMkLst>
        <pc:spChg chg="mod">
          <ac:chgData name="Andreea Alupei" userId="f04951c8-3662-4fbd-9605-0658aa71d83b" providerId="ADAL" clId="{3CDDF7A9-EA48-4D6C-8A66-34F53192BE85}" dt="2022-11-27T15:46:33.332" v="66" actId="122"/>
          <ac:spMkLst>
            <pc:docMk/>
            <pc:sldMk cId="2177234382" sldId="267"/>
            <ac:spMk id="2" creationId="{0FEE8058-460E-C624-017A-DCB670C9C107}"/>
          </ac:spMkLst>
        </pc:spChg>
        <pc:spChg chg="mod">
          <ac:chgData name="Andreea Alupei" userId="f04951c8-3662-4fbd-9605-0658aa71d83b" providerId="ADAL" clId="{3CDDF7A9-EA48-4D6C-8A66-34F53192BE85}" dt="2022-11-27T15:52:02.543" v="73" actId="27636"/>
          <ac:spMkLst>
            <pc:docMk/>
            <pc:sldMk cId="2177234382" sldId="267"/>
            <ac:spMk id="3" creationId="{8757B786-F2C6-C73C-70B8-325DF809B923}"/>
          </ac:spMkLst>
        </pc:spChg>
      </pc:sldChg>
      <pc:sldChg chg="modSp mod">
        <pc:chgData name="Andreea Alupei" userId="f04951c8-3662-4fbd-9605-0658aa71d83b" providerId="ADAL" clId="{3CDDF7A9-EA48-4D6C-8A66-34F53192BE85}" dt="2022-11-27T15:52:34.735" v="76" actId="20577"/>
        <pc:sldMkLst>
          <pc:docMk/>
          <pc:sldMk cId="4204513056" sldId="268"/>
        </pc:sldMkLst>
        <pc:spChg chg="mod">
          <ac:chgData name="Andreea Alupei" userId="f04951c8-3662-4fbd-9605-0658aa71d83b" providerId="ADAL" clId="{3CDDF7A9-EA48-4D6C-8A66-34F53192BE85}" dt="2022-11-27T15:52:34.735" v="76" actId="20577"/>
          <ac:spMkLst>
            <pc:docMk/>
            <pc:sldMk cId="4204513056" sldId="268"/>
            <ac:spMk id="3" creationId="{D597488D-3981-111F-00E4-84E0B63DA13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2888E4-D32B-44AF-A539-CFD3D20DB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D79C16C-E0ED-43AD-8A1D-8C0215157F8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6448270-09B6-481A-AC02-353A6D15398B}" type="datetime1">
              <a:rPr lang="en-GB" smtClean="0"/>
              <a:t>27/11/2022</a:t>
            </a:fld>
            <a:endParaRPr lang="en-GB" dirty="0"/>
          </a:p>
        </p:txBody>
      </p:sp>
      <p:sp>
        <p:nvSpPr>
          <p:cNvPr id="4" name="Footer Placeholder 3">
            <a:extLst>
              <a:ext uri="{FF2B5EF4-FFF2-40B4-BE49-F238E27FC236}">
                <a16:creationId xmlns:a16="http://schemas.microsoft.com/office/drawing/2014/main" id="{BB86DFD2-7AC5-47F5-89DC-6AA2CFD3B8F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1C3EDFD-ECBC-491F-83E9-1163C49E5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8F8E710-C8C4-44C7-9640-E0FC230098AE}" type="slidenum">
              <a:rPr lang="en-GB" smtClean="0"/>
              <a:t>‹#›</a:t>
            </a:fld>
            <a:endParaRPr lang="en-GB"/>
          </a:p>
        </p:txBody>
      </p:sp>
    </p:spTree>
    <p:extLst>
      <p:ext uri="{BB962C8B-B14F-4D97-AF65-F5344CB8AC3E}">
        <p14:creationId xmlns:p14="http://schemas.microsoft.com/office/powerpoint/2010/main" val="697118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958C3-B6BA-4AFE-8551-1B472A9A8B12}" type="datetime1">
              <a:rPr lang="en-GB" smtClean="0"/>
              <a:pPr/>
              <a:t>27/11/2022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BE22C-2DC9-4D9D-BE2D-CAADD292D7F4}" type="slidenum">
              <a:rPr lang="en-GB" noProof="0" smtClean="0"/>
              <a:t>‹#›</a:t>
            </a:fld>
            <a:endParaRPr lang="en-GB" noProof="0"/>
          </a:p>
        </p:txBody>
      </p:sp>
    </p:spTree>
    <p:extLst>
      <p:ext uri="{BB962C8B-B14F-4D97-AF65-F5344CB8AC3E}">
        <p14:creationId xmlns:p14="http://schemas.microsoft.com/office/powerpoint/2010/main" val="249412302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3BE22C-2DC9-4D9D-BE2D-CAADD292D7F4}" type="slidenum">
              <a:rPr lang="en-GB" smtClean="0"/>
              <a:t>1</a:t>
            </a:fld>
            <a:endParaRPr lang="en-GB"/>
          </a:p>
        </p:txBody>
      </p:sp>
    </p:spTree>
    <p:extLst>
      <p:ext uri="{BB962C8B-B14F-4D97-AF65-F5344CB8AC3E}">
        <p14:creationId xmlns:p14="http://schemas.microsoft.com/office/powerpoint/2010/main" val="706481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rtlCol="0" anchor="b">
            <a:normAutofit/>
          </a:bodyPr>
          <a:lstStyle>
            <a:lvl1pPr algn="r">
              <a:defRPr sz="8000"/>
            </a:lvl1pPr>
          </a:lstStyle>
          <a:p>
            <a:pPr rtl="0"/>
            <a:r>
              <a:rPr lang="en-US" noProof="0"/>
              <a:t>Click to edit Master title style</a:t>
            </a:r>
            <a:endParaRPr lang="en-GB" noProof="0"/>
          </a:p>
        </p:txBody>
      </p:sp>
      <p:sp>
        <p:nvSpPr>
          <p:cNvPr id="3" name="Subtitle 2"/>
          <p:cNvSpPr>
            <a:spLocks noGrp="1"/>
          </p:cNvSpPr>
          <p:nvPr>
            <p:ph type="subTitle" idx="1"/>
          </p:nvPr>
        </p:nvSpPr>
        <p:spPr>
          <a:xfrm rot="21420000">
            <a:off x="983062" y="3505209"/>
            <a:ext cx="9755187" cy="550333"/>
          </a:xfrm>
        </p:spPr>
        <p:txBody>
          <a:bodyPr rtlCol="0"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rot="21420000">
            <a:off x="4948541" y="4578463"/>
            <a:ext cx="6143653" cy="1163112"/>
          </a:xfrm>
        </p:spPr>
        <p:txBody>
          <a:bodyPr rtlCol="0"/>
          <a:lstStyle>
            <a:lvl1pPr algn="ctr">
              <a:defRPr sz="5400">
                <a:solidFill>
                  <a:schemeClr val="accent1">
                    <a:lumMod val="50000"/>
                  </a:schemeClr>
                </a:solidFill>
              </a:defRPr>
            </a:lvl1pPr>
          </a:lstStyle>
          <a:p>
            <a:pPr rtl="0"/>
            <a:fld id="{6F797928-7017-4DFA-B2C1-5CC948C9E03B}" type="datetime1">
              <a:rPr lang="en-GB" noProof="0" smtClean="0"/>
              <a:t>27/11/2022</a:t>
            </a:fld>
            <a:endParaRPr lang="en-GB" noProof="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pPr rtl="0"/>
            <a:endParaRPr lang="en-GB" noProof="0"/>
          </a:p>
        </p:txBody>
      </p:sp>
      <p:sp>
        <p:nvSpPr>
          <p:cNvPr id="6" name="Slide Number Placeholder 5"/>
          <p:cNvSpPr>
            <a:spLocks noGrp="1"/>
          </p:cNvSpPr>
          <p:nvPr>
            <p:ph type="sldNum" sz="quarter" idx="12"/>
          </p:nvPr>
        </p:nvSpPr>
        <p:spPr>
          <a:xfrm rot="21420000">
            <a:off x="9851758" y="3832648"/>
            <a:ext cx="907186" cy="498470"/>
          </a:xfrm>
        </p:spPr>
        <p:txBody>
          <a:bodyPr rtlCol="0"/>
          <a:lstStyle>
            <a:lvl1pPr>
              <a:defRPr sz="2400">
                <a:solidFill>
                  <a:schemeClr val="tx1">
                    <a:lumMod val="75000"/>
                    <a:lumOff val="25000"/>
                  </a:schemeClr>
                </a:solidFill>
              </a:defRPr>
            </a:lvl1pPr>
          </a:lstStyle>
          <a:p>
            <a:pPr rtl="0"/>
            <a:fld id="{6D22F896-40B5-4ADD-8801-0D06FADFA095}" type="slidenum">
              <a:rPr lang="en-GB" noProof="0" smtClean="0"/>
              <a:pPr/>
              <a:t>‹#›</a:t>
            </a:fld>
            <a:endParaRPr lang="en-GB" noProof="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12" name="Content Placeholder 2"/>
          <p:cNvSpPr>
            <a:spLocks noGrp="1"/>
          </p:cNvSpPr>
          <p:nvPr>
            <p:ph sz="quarter" idx="13"/>
          </p:nvPr>
        </p:nvSpPr>
        <p:spPr>
          <a:xfrm>
            <a:off x="685800" y="2063396"/>
            <a:ext cx="10394707" cy="331118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C52B8EB-A9C4-40F0-8632-8E2919029F97}"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rtlCol="0" anchor="b">
            <a:normAutofit/>
          </a:bodyPr>
          <a:lstStyle>
            <a:lvl1pPr algn="l">
              <a:defRPr sz="54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685801" y="3742267"/>
            <a:ext cx="10394707" cy="1639614"/>
          </a:xfrm>
        </p:spPr>
        <p:txBody>
          <a:bodyPr rtlCol="0"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74A43456-6ABF-4C47-95EA-FF74AFB19557}"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rtlCol="0"/>
          <a:lstStyle/>
          <a:p>
            <a:pPr rtl="0"/>
            <a:r>
              <a:rPr lang="en-US" noProof="0"/>
              <a:t>Click to edit Master title style</a:t>
            </a:r>
            <a:endParaRPr lang="en-GB" noProof="0"/>
          </a:p>
        </p:txBody>
      </p:sp>
      <p:sp>
        <p:nvSpPr>
          <p:cNvPr id="12" name="Content Placeholder 2"/>
          <p:cNvSpPr>
            <a:spLocks noGrp="1"/>
          </p:cNvSpPr>
          <p:nvPr>
            <p:ph sz="quarter" idx="13"/>
          </p:nvPr>
        </p:nvSpPr>
        <p:spPr>
          <a:xfrm>
            <a:off x="685800" y="2063396"/>
            <a:ext cx="5088714" cy="3311189"/>
          </a:xfrm>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Content Placeholder 3"/>
          <p:cNvSpPr>
            <a:spLocks noGrp="1"/>
          </p:cNvSpPr>
          <p:nvPr>
            <p:ph sz="quarter" idx="14"/>
          </p:nvPr>
        </p:nvSpPr>
        <p:spPr>
          <a:xfrm>
            <a:off x="5993971" y="2063396"/>
            <a:ext cx="5086538" cy="3311189"/>
          </a:xfrm>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E878440B-49DB-4878-A3A6-B56FAB805E20}"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918356" y="2063396"/>
            <a:ext cx="4856158"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Content Placeholder 3"/>
          <p:cNvSpPr>
            <a:spLocks noGrp="1"/>
          </p:cNvSpPr>
          <p:nvPr>
            <p:ph sz="quarter" idx="13"/>
          </p:nvPr>
        </p:nvSpPr>
        <p:spPr>
          <a:xfrm>
            <a:off x="685802" y="2861733"/>
            <a:ext cx="5088712" cy="2512852"/>
          </a:xfrm>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18191" y="2063396"/>
            <a:ext cx="4864491"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p:cNvSpPr>
            <a:spLocks noGrp="1"/>
          </p:cNvSpPr>
          <p:nvPr>
            <p:ph sz="quarter" idx="14"/>
          </p:nvPr>
        </p:nvSpPr>
        <p:spPr>
          <a:xfrm>
            <a:off x="5993969" y="2861733"/>
            <a:ext cx="5088713" cy="2512852"/>
          </a:xfrm>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97D00B0A-B027-44A8-928C-A5729A106463}" type="datetime1">
              <a:rPr lang="en-GB" noProof="0" smtClean="0"/>
              <a:t>27/11/2022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626D97B9-76F7-4FC9-AAA7-02FBC9D0532C}"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D452408-FDB2-4585-AB02-C721010D45E0}" type="datetime1">
              <a:rPr lang="en-GB" noProof="0" smtClean="0"/>
              <a:t>27/11/2022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rtlCol="0" anchor="b">
            <a:normAutofit/>
          </a:bodyPr>
          <a:lstStyle>
            <a:lvl1pPr algn="ctr">
              <a:defRPr sz="3600"/>
            </a:lvl1pPr>
          </a:lstStyle>
          <a:p>
            <a:pPr rtl="0"/>
            <a:r>
              <a:rPr lang="en-US" noProof="0"/>
              <a:t>Click to edit Master title style</a:t>
            </a:r>
            <a:endParaRPr lang="en-GB" noProof="0"/>
          </a:p>
        </p:txBody>
      </p:sp>
      <p:sp>
        <p:nvSpPr>
          <p:cNvPr id="10" name="Content Placeholder 2"/>
          <p:cNvSpPr>
            <a:spLocks noGrp="1"/>
          </p:cNvSpPr>
          <p:nvPr>
            <p:ph sz="quarter" idx="13"/>
          </p:nvPr>
        </p:nvSpPr>
        <p:spPr>
          <a:xfrm>
            <a:off x="5046132" y="685800"/>
            <a:ext cx="6034375" cy="468878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693642" y="2709052"/>
            <a:ext cx="4126861" cy="2665533"/>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8694880D-5746-4246-A9A1-D68E984D7116}"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rtlCol="0" anchor="b">
            <a:normAutofit/>
          </a:bodyPr>
          <a:lstStyle>
            <a:lvl1pPr algn="ctr">
              <a:defRPr sz="36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801" y="2709052"/>
            <a:ext cx="6345301" cy="2362481"/>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3BD6C1F4-B7CE-4FBD-B046-AF21D0598D64}"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rtlCol="0" anchor="b"/>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685780" y="4702923"/>
            <a:ext cx="10394728" cy="682472"/>
          </a:xfrm>
        </p:spPr>
        <p:txBody>
          <a:bodyPr rtlCol="0"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3814FFCF-85D1-4179-969F-611ED883B945}"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rtlCol="0" anchor="ctr">
            <a:normAutofit/>
          </a:bodyPr>
          <a:lstStyle>
            <a:lvl1pPr algn="ctr">
              <a:defRPr sz="48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685779" y="4106333"/>
            <a:ext cx="10394729" cy="1273606"/>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5BC4BC29-3B7A-4E5F-8AED-440BCD123E8F}"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rtlCol="0" anchor="ctr">
            <a:normAutofit/>
          </a:bodyPr>
          <a:lstStyle>
            <a:lvl1pPr algn="ctr">
              <a:defRPr sz="4800"/>
            </a:lvl1pPr>
          </a:lstStyle>
          <a:p>
            <a:pPr rtl="0"/>
            <a:r>
              <a:rPr lang="en-US" noProof="0"/>
              <a:t>Click to edit Master title style</a:t>
            </a:r>
            <a:endParaRPr lang="en-GB" noProof="0"/>
          </a:p>
        </p:txBody>
      </p:sp>
      <p:sp>
        <p:nvSpPr>
          <p:cNvPr id="12" name="Text Placeholder 3"/>
          <p:cNvSpPr>
            <a:spLocks noGrp="1"/>
          </p:cNvSpPr>
          <p:nvPr>
            <p:ph type="body" sz="half" idx="13"/>
          </p:nvPr>
        </p:nvSpPr>
        <p:spPr>
          <a:xfrm>
            <a:off x="1550264" y="3610032"/>
            <a:ext cx="8667956" cy="377768"/>
          </a:xfrm>
        </p:spPr>
        <p:txBody>
          <a:bodyPr rtlCol="0"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4" name="Text Placeholder 3"/>
          <p:cNvSpPr>
            <a:spLocks noGrp="1"/>
          </p:cNvSpPr>
          <p:nvPr>
            <p:ph type="body" sz="half" idx="2"/>
          </p:nvPr>
        </p:nvSpPr>
        <p:spPr>
          <a:xfrm>
            <a:off x="685801" y="4106334"/>
            <a:ext cx="10396882" cy="1268252"/>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75E8EB59-4998-4B18-B69A-373BB135019D}"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rtlCol="0" anchor="b">
            <a:normAutofit/>
          </a:bodyPr>
          <a:lstStyle>
            <a:lvl1pPr algn="l">
              <a:defRPr sz="4800"/>
            </a:lvl1pPr>
          </a:lstStyle>
          <a:p>
            <a:pPr rtl="0"/>
            <a:r>
              <a:rPr lang="en-US" noProof="0"/>
              <a:t>Click to edit Master title style</a:t>
            </a:r>
            <a:endParaRPr lang="en-GB" noProof="0"/>
          </a:p>
        </p:txBody>
      </p:sp>
      <p:sp>
        <p:nvSpPr>
          <p:cNvPr id="4" name="Text Placeholder 3"/>
          <p:cNvSpPr>
            <a:spLocks noGrp="1"/>
          </p:cNvSpPr>
          <p:nvPr>
            <p:ph type="body" sz="half" idx="2"/>
          </p:nvPr>
        </p:nvSpPr>
        <p:spPr>
          <a:xfrm>
            <a:off x="685800" y="4247468"/>
            <a:ext cx="10394707" cy="1140644"/>
          </a:xfrm>
        </p:spPr>
        <p:txBody>
          <a:bodyPr rtlCol="0"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B08BFBB6-2902-4F72-8AED-C3DD51649F1A}" type="datetime1">
              <a:rPr lang="en-GB" noProof="0" smtClean="0"/>
              <a:t>27/11/2022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rtlCol="0"/>
          <a:lstStyle>
            <a:lvl1pPr algn="ctr">
              <a:defRPr/>
            </a:lvl1pPr>
          </a:lstStyle>
          <a:p>
            <a:pPr rtl="0"/>
            <a:r>
              <a:rPr lang="en-US" noProof="0"/>
              <a:t>Click to edit Master title style</a:t>
            </a:r>
            <a:endParaRPr lang="en-GB" noProof="0"/>
          </a:p>
        </p:txBody>
      </p:sp>
      <p:sp>
        <p:nvSpPr>
          <p:cNvPr id="7" name="Text Placeholder 2"/>
          <p:cNvSpPr>
            <a:spLocks noGrp="1"/>
          </p:cNvSpPr>
          <p:nvPr>
            <p:ph type="body" idx="1"/>
          </p:nvPr>
        </p:nvSpPr>
        <p:spPr>
          <a:xfrm>
            <a:off x="68580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8" name="Text Placeholder 3"/>
          <p:cNvSpPr>
            <a:spLocks noGrp="1"/>
          </p:cNvSpPr>
          <p:nvPr>
            <p:ph type="body" sz="half" idx="15"/>
          </p:nvPr>
        </p:nvSpPr>
        <p:spPr>
          <a:xfrm>
            <a:off x="685802"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9" name="Text Placeholder 4"/>
          <p:cNvSpPr>
            <a:spLocks noGrp="1"/>
          </p:cNvSpPr>
          <p:nvPr>
            <p:ph type="body" sz="quarter" idx="3"/>
          </p:nvPr>
        </p:nvSpPr>
        <p:spPr>
          <a:xfrm>
            <a:off x="423462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Text Placeholder 3"/>
          <p:cNvSpPr>
            <a:spLocks noGrp="1"/>
          </p:cNvSpPr>
          <p:nvPr>
            <p:ph type="body" sz="half" idx="16"/>
          </p:nvPr>
        </p:nvSpPr>
        <p:spPr>
          <a:xfrm>
            <a:off x="4234621"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1" name="Text Placeholder 4"/>
          <p:cNvSpPr>
            <a:spLocks noGrp="1"/>
          </p:cNvSpPr>
          <p:nvPr>
            <p:ph type="body" sz="quarter" idx="13"/>
          </p:nvPr>
        </p:nvSpPr>
        <p:spPr>
          <a:xfrm>
            <a:off x="7770380"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Text Placeholder 3"/>
          <p:cNvSpPr>
            <a:spLocks noGrp="1"/>
          </p:cNvSpPr>
          <p:nvPr>
            <p:ph type="body" sz="half" idx="17"/>
          </p:nvPr>
        </p:nvSpPr>
        <p:spPr>
          <a:xfrm>
            <a:off x="7770380"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9DAE5B7F-5598-43CA-8E6F-3DFAE03ACA77}"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rtlCol="0"/>
          <a:lstStyle>
            <a:lvl1pPr algn="ctr">
              <a:defRPr/>
            </a:lvl1pPr>
          </a:lstStyle>
          <a:p>
            <a:pPr rtl="0"/>
            <a:r>
              <a:rPr lang="en-US" noProof="0"/>
              <a:t>Click to edit Master title style</a:t>
            </a:r>
            <a:endParaRPr lang="en-GB" noProof="0"/>
          </a:p>
        </p:txBody>
      </p:sp>
      <p:sp>
        <p:nvSpPr>
          <p:cNvPr id="19" name="Text Placeholder 2"/>
          <p:cNvSpPr>
            <a:spLocks noGrp="1"/>
          </p:cNvSpPr>
          <p:nvPr>
            <p:ph type="body" idx="1"/>
          </p:nvPr>
        </p:nvSpPr>
        <p:spPr>
          <a:xfrm>
            <a:off x="69184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1" name="Text Placeholder 3"/>
          <p:cNvSpPr>
            <a:spLocks noGrp="1"/>
          </p:cNvSpPr>
          <p:nvPr>
            <p:ph type="body" sz="half" idx="18"/>
          </p:nvPr>
        </p:nvSpPr>
        <p:spPr>
          <a:xfrm>
            <a:off x="691840" y="4389287"/>
            <a:ext cx="3310128" cy="98529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2" name="Text Placeholder 4"/>
          <p:cNvSpPr>
            <a:spLocks noGrp="1"/>
          </p:cNvSpPr>
          <p:nvPr>
            <p:ph type="body" sz="quarter" idx="3"/>
          </p:nvPr>
        </p:nvSpPr>
        <p:spPr>
          <a:xfrm>
            <a:off x="423741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4" name="Text Placeholder 3"/>
          <p:cNvSpPr>
            <a:spLocks noGrp="1"/>
          </p:cNvSpPr>
          <p:nvPr>
            <p:ph type="body" sz="half" idx="19"/>
          </p:nvPr>
        </p:nvSpPr>
        <p:spPr>
          <a:xfrm>
            <a:off x="4235999" y="4389286"/>
            <a:ext cx="3310128" cy="985300"/>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25" name="Text Placeholder 4"/>
          <p:cNvSpPr>
            <a:spLocks noGrp="1"/>
          </p:cNvSpPr>
          <p:nvPr>
            <p:ph type="body" sz="quarter" idx="13"/>
          </p:nvPr>
        </p:nvSpPr>
        <p:spPr>
          <a:xfrm>
            <a:off x="7768944"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7" name="Text Placeholder 3"/>
          <p:cNvSpPr>
            <a:spLocks noGrp="1"/>
          </p:cNvSpPr>
          <p:nvPr>
            <p:ph type="body" sz="half" idx="20"/>
          </p:nvPr>
        </p:nvSpPr>
        <p:spPr>
          <a:xfrm>
            <a:off x="7768819" y="4389284"/>
            <a:ext cx="3310128" cy="985302"/>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Date Placeholder 2"/>
          <p:cNvSpPr>
            <a:spLocks noGrp="1"/>
          </p:cNvSpPr>
          <p:nvPr>
            <p:ph type="dt" sz="half" idx="10"/>
          </p:nvPr>
        </p:nvSpPr>
        <p:spPr/>
        <p:txBody>
          <a:bodyPr rtlCol="0"/>
          <a:lstStyle/>
          <a:p>
            <a:pPr rtl="0"/>
            <a:fld id="{12923C43-CD21-4B1E-A307-36AE098A1F4A}" type="datetime1">
              <a:rPr lang="en-GB" noProof="0" smtClean="0"/>
              <a:t>27/11/2022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r">
              <a:defRPr/>
            </a:lvl1pPr>
          </a:lstStyle>
          <a:p>
            <a:pPr rtl="0"/>
            <a:r>
              <a:rPr lang="en-US" noProof="0"/>
              <a:t>Click to edit Master title style</a:t>
            </a:r>
            <a:endParaRPr lang="en-GB" noProof="0"/>
          </a:p>
        </p:txBody>
      </p:sp>
      <p:sp>
        <p:nvSpPr>
          <p:cNvPr id="11" name="Vertical Text Placeholder 2"/>
          <p:cNvSpPr>
            <a:spLocks noGrp="1"/>
          </p:cNvSpPr>
          <p:nvPr>
            <p:ph type="body" orient="vert" sz="quarter" idx="13"/>
          </p:nvPr>
        </p:nvSpPr>
        <p:spPr>
          <a:xfrm>
            <a:off x="685800" y="2063396"/>
            <a:ext cx="10394707" cy="3311190"/>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0BF99D96-2EDA-41F6-8222-230DE9ED433A}"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rtlCol="0"/>
          <a:lstStyle>
            <a:lvl1pPr algn="l">
              <a:defRPr/>
            </a:lvl1pPr>
          </a:lstStyle>
          <a:p>
            <a:pPr rtl="0"/>
            <a:r>
              <a:rPr lang="en-US" noProof="0"/>
              <a:t>Click to edit Master title style</a:t>
            </a:r>
            <a:endParaRPr lang="en-GB" noProof="0"/>
          </a:p>
        </p:txBody>
      </p:sp>
      <p:sp>
        <p:nvSpPr>
          <p:cNvPr id="8" name="Vertical Text Placeholder 2"/>
          <p:cNvSpPr>
            <a:spLocks noGrp="1"/>
          </p:cNvSpPr>
          <p:nvPr>
            <p:ph type="body" orient="vert" sz="quarter" idx="13"/>
          </p:nvPr>
        </p:nvSpPr>
        <p:spPr>
          <a:xfrm>
            <a:off x="685800" y="685800"/>
            <a:ext cx="7904431" cy="4688785"/>
          </a:xfrm>
        </p:spPr>
        <p:txBody>
          <a:bodyPr vert="eaVert"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D98A3536-16CF-4A44-A440-EBA85F9B0B96}" type="datetime1">
              <a:rPr lang="en-GB" noProof="0" smtClean="0"/>
              <a:t>27/11/2022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pPr rtl="0"/>
            <a:fld id="{040F0776-7323-45C8-B7C4-BE12DB2278CC}" type="datetime1">
              <a:rPr lang="en-GB" noProof="0" smtClean="0"/>
              <a:t>27/11/2022</a:t>
            </a:fld>
            <a:endParaRPr lang="en-GB" noProof="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pPr rtl="0"/>
            <a:endParaRPr lang="en-GB" noProof="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pPr rtl="0"/>
            <a:fld id="{6D22F896-40B5-4ADD-8801-0D06FADFA09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klientsolutech.com/importance-of-ms-word-in-education/#:~:text=Simple%20examples%20about%20the%20importance%20of%20Microsoft%20Word,only%20accessible%20to%20school%20and%20college%20computers.%20" TargetMode="External"/><Relationship Id="rId2" Type="http://schemas.openxmlformats.org/officeDocument/2006/relationships/hyperlink" Target="https://www.techwalla.com/articles/the-advantages-of-microsoft-outlook" TargetMode="External"/><Relationship Id="rId1" Type="http://schemas.openxmlformats.org/officeDocument/2006/relationships/slideLayout" Target="../slideLayouts/slideLayout2.xml"/><Relationship Id="rId4" Type="http://schemas.openxmlformats.org/officeDocument/2006/relationships/hyperlink" Target="https://blog.bit.ai/students-collaboration-what-why-and-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DIGITAL SKILLS AND RESEARCH METHODS​</a:t>
            </a:r>
          </a:p>
        </p:txBody>
      </p:sp>
      <p:sp>
        <p:nvSpPr>
          <p:cNvPr id="3" name="Subtitle 2"/>
          <p:cNvSpPr>
            <a:spLocks noGrp="1"/>
          </p:cNvSpPr>
          <p:nvPr>
            <p:ph type="subTitle" idx="1"/>
          </p:nvPr>
        </p:nvSpPr>
        <p:spPr/>
        <p:txBody>
          <a:bodyPr rtlCol="0"/>
          <a:lstStyle/>
          <a:p>
            <a:pPr rtl="0"/>
            <a:r>
              <a:rPr lang="en-GB" dirty="0"/>
              <a:t> ONLINE RESOURCE FOR TEAMWORK</a:t>
            </a:r>
          </a:p>
        </p:txBody>
      </p:sp>
      <p:sp>
        <p:nvSpPr>
          <p:cNvPr id="4" name="Subtitle 2">
            <a:extLst>
              <a:ext uri="{FF2B5EF4-FFF2-40B4-BE49-F238E27FC236}">
                <a16:creationId xmlns:a16="http://schemas.microsoft.com/office/drawing/2014/main" id="{E9A7AEE6-DA4F-8757-E9EA-1E694CE6EDB8}"/>
              </a:ext>
            </a:extLst>
          </p:cNvPr>
          <p:cNvSpPr txBox="1">
            <a:spLocks/>
          </p:cNvSpPr>
          <p:nvPr/>
        </p:nvSpPr>
        <p:spPr>
          <a:xfrm rot="21420000">
            <a:off x="-4267811" y="4838016"/>
            <a:ext cx="9755187" cy="550333"/>
          </a:xfrm>
          <a:prstGeom prst="rect">
            <a:avLst/>
          </a:prstGeom>
        </p:spPr>
        <p:txBody>
          <a:bodyPr vert="horz" lIns="91440" tIns="45720" rIns="91440" bIns="45720" rtlCol="0" anchor="t">
            <a:noAutofit/>
          </a:bodyPr>
          <a:lstStyle>
            <a:lvl1pPr marL="0" indent="0" algn="r" defTabSz="914400" rtl="0" eaLnBrk="1" latinLnBrk="0" hangingPunct="1">
              <a:lnSpc>
                <a:spcPct val="120000"/>
              </a:lnSpc>
              <a:spcBef>
                <a:spcPts val="1000"/>
              </a:spcBef>
              <a:buClr>
                <a:schemeClr val="accent1"/>
              </a:buClr>
              <a:buSzPct val="160000"/>
              <a:buFont typeface="Arial" panose="020B0604020202020204" pitchFamily="34" charset="0"/>
              <a:buNone/>
              <a:defRPr sz="28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9pPr>
          </a:lstStyle>
          <a:p>
            <a:endParaRPr lang="en-GB" dirty="0"/>
          </a:p>
        </p:txBody>
      </p:sp>
      <p:sp>
        <p:nvSpPr>
          <p:cNvPr id="6" name="TextBox 5">
            <a:extLst>
              <a:ext uri="{FF2B5EF4-FFF2-40B4-BE49-F238E27FC236}">
                <a16:creationId xmlns:a16="http://schemas.microsoft.com/office/drawing/2014/main" id="{75B9573B-E767-DF40-7817-8D12BBF24CC8}"/>
              </a:ext>
            </a:extLst>
          </p:cNvPr>
          <p:cNvSpPr txBox="1"/>
          <p:nvPr/>
        </p:nvSpPr>
        <p:spPr>
          <a:xfrm>
            <a:off x="609782" y="4749331"/>
            <a:ext cx="8237912" cy="923330"/>
          </a:xfrm>
          <a:prstGeom prst="rect">
            <a:avLst/>
          </a:prstGeom>
          <a:noFill/>
        </p:spPr>
        <p:txBody>
          <a:bodyPr wrap="square">
            <a:spAutoFit/>
          </a:bodyPr>
          <a:lstStyle/>
          <a:p>
            <a:r>
              <a:rPr lang="en-GB" dirty="0"/>
              <a:t>STUDENT NAME: ANDREEA ALUPEI ​</a:t>
            </a:r>
          </a:p>
          <a:p>
            <a:r>
              <a:rPr lang="en-GB" dirty="0"/>
              <a:t>STUDENT ID: 2127464​</a:t>
            </a:r>
          </a:p>
          <a:p>
            <a:r>
              <a:rPr lang="en-GB" dirty="0"/>
              <a:t>MODULE CODE: BMSW4003_BIRM</a:t>
            </a:r>
          </a:p>
        </p:txBody>
      </p:sp>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randombar(horizontal)">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84CFA-BAE9-E7FD-CD11-75128CFDD048}"/>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0A531B80-F877-F7CE-2A9D-11B177EC8F63}"/>
              </a:ext>
            </a:extLst>
          </p:cNvPr>
          <p:cNvSpPr>
            <a:spLocks noGrp="1"/>
          </p:cNvSpPr>
          <p:nvPr>
            <p:ph sz="quarter" idx="13"/>
          </p:nvPr>
        </p:nvSpPr>
        <p:spPr/>
        <p:txBody>
          <a:bodyPr/>
          <a:lstStyle/>
          <a:p>
            <a:pPr>
              <a:buFont typeface="Wingdings" panose="05000000000000000000" pitchFamily="2" charset="2"/>
              <a:buChar char="Ø"/>
            </a:pPr>
            <a:r>
              <a:rPr lang="en-GB" b="1" i="1" dirty="0">
                <a:latin typeface="Arial" panose="020B0604020202020204" pitchFamily="34" charset="0"/>
                <a:cs typeface="Arial" panose="020B0604020202020204" pitchFamily="34" charset="0"/>
              </a:rPr>
              <a:t>RESEARCH QUESTION: WHICH  DIGITAL TOOL IS MOST COMMONLY USED FOR COLLABORATION AT UWTSD?</a:t>
            </a:r>
          </a:p>
        </p:txBody>
      </p:sp>
    </p:spTree>
    <p:extLst>
      <p:ext uri="{BB962C8B-B14F-4D97-AF65-F5344CB8AC3E}">
        <p14:creationId xmlns:p14="http://schemas.microsoft.com/office/powerpoint/2010/main" val="7710590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32BB3-155D-FAB8-BF4B-8F1D26170262}"/>
              </a:ext>
            </a:extLst>
          </p:cNvPr>
          <p:cNvSpPr>
            <a:spLocks noGrp="1"/>
          </p:cNvSpPr>
          <p:nvPr>
            <p:ph type="title"/>
          </p:nvPr>
        </p:nvSpPr>
        <p:spPr>
          <a:xfrm>
            <a:off x="694114" y="685800"/>
            <a:ext cx="10396882" cy="1151965"/>
          </a:xfrm>
        </p:spPr>
        <p:txBody>
          <a:bodyPr/>
          <a:lstStyle/>
          <a:p>
            <a:pPr algn="ctr"/>
            <a:r>
              <a:rPr lang="en-GB" dirty="0"/>
              <a:t>INTRODUCTION</a:t>
            </a:r>
          </a:p>
        </p:txBody>
      </p:sp>
      <p:sp>
        <p:nvSpPr>
          <p:cNvPr id="3" name="Content Placeholder 2">
            <a:extLst>
              <a:ext uri="{FF2B5EF4-FFF2-40B4-BE49-F238E27FC236}">
                <a16:creationId xmlns:a16="http://schemas.microsoft.com/office/drawing/2014/main" id="{FA6AB9D8-B892-975C-D6D3-5C308EF3533A}"/>
              </a:ext>
            </a:extLst>
          </p:cNvPr>
          <p:cNvSpPr>
            <a:spLocks noGrp="1"/>
          </p:cNvSpPr>
          <p:nvPr>
            <p:ph sz="quarter" idx="13"/>
          </p:nvPr>
        </p:nvSpPr>
        <p:spPr>
          <a:xfrm>
            <a:off x="453044" y="1837765"/>
            <a:ext cx="10394707" cy="3249624"/>
          </a:xfrm>
        </p:spPr>
        <p:txBody>
          <a:bodyPr>
            <a:normAutofit/>
          </a:bodyPr>
          <a:lstStyle/>
          <a:p>
            <a:pPr marL="0" indent="0">
              <a:buNone/>
            </a:pPr>
            <a:r>
              <a:rPr lang="en-GB" sz="1600" dirty="0">
                <a:latin typeface="Arial" panose="020B0604020202020204" pitchFamily="34" charset="0"/>
                <a:cs typeface="Arial" panose="020B0604020202020204" pitchFamily="34" charset="0"/>
              </a:rPr>
              <a:t>You will use many digital tools during your studies, both for core learning activities like lectures and group discussions and for other things like document storage, planning, and staying in touch with other students.</a:t>
            </a:r>
          </a:p>
          <a:p>
            <a:pPr marL="0" indent="0">
              <a:buNone/>
            </a:pPr>
            <a:r>
              <a:rPr lang="en-GB" sz="1600" dirty="0">
                <a:latin typeface="Arial" panose="020B0604020202020204" pitchFamily="34" charset="0"/>
                <a:cs typeface="Arial" panose="020B0604020202020204" pitchFamily="34" charset="0"/>
              </a:rPr>
              <a:t>Word, PowerPoint, M. Teams, Outlook, Moodle, and the online library are the most commonly used tools at the university. ​</a:t>
            </a:r>
          </a:p>
        </p:txBody>
      </p:sp>
    </p:spTree>
    <p:extLst>
      <p:ext uri="{BB962C8B-B14F-4D97-AF65-F5344CB8AC3E}">
        <p14:creationId xmlns:p14="http://schemas.microsoft.com/office/powerpoint/2010/main" val="32588251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B330-2833-6B07-4A57-734AAD1451B0}"/>
              </a:ext>
            </a:extLst>
          </p:cNvPr>
          <p:cNvSpPr>
            <a:spLocks noGrp="1"/>
          </p:cNvSpPr>
          <p:nvPr>
            <p:ph type="title"/>
          </p:nvPr>
        </p:nvSpPr>
        <p:spPr/>
        <p:txBody>
          <a:bodyPr>
            <a:normAutofit fontScale="90000"/>
          </a:bodyPr>
          <a:lstStyle/>
          <a:p>
            <a:pPr algn="ctr"/>
            <a:r>
              <a:rPr lang="en-GB" dirty="0"/>
              <a:t>MICROSOFT WORD</a:t>
            </a:r>
            <a:br>
              <a:rPr lang="en-GB" dirty="0"/>
            </a:br>
            <a:endParaRPr lang="en-GB" dirty="0"/>
          </a:p>
        </p:txBody>
      </p:sp>
      <p:sp>
        <p:nvSpPr>
          <p:cNvPr id="3" name="Content Placeholder 2">
            <a:extLst>
              <a:ext uri="{FF2B5EF4-FFF2-40B4-BE49-F238E27FC236}">
                <a16:creationId xmlns:a16="http://schemas.microsoft.com/office/drawing/2014/main" id="{1A3DEC5D-70A2-C56C-D6A0-DA87A0DCB654}"/>
              </a:ext>
            </a:extLst>
          </p:cNvPr>
          <p:cNvSpPr>
            <a:spLocks noGrp="1"/>
          </p:cNvSpPr>
          <p:nvPr>
            <p:ph sz="quarter" idx="13"/>
          </p:nvPr>
        </p:nvSpPr>
        <p:spPr/>
        <p:txBody>
          <a:bodyPr>
            <a:normAutofit/>
          </a:bodyPr>
          <a:lstStyle/>
          <a:p>
            <a:pPr algn="ctr"/>
            <a:endParaRPr lang="en-GB" sz="1600" b="1"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Microsoft Word is an useful factor for learning. It is essential to integrate unprocessed facts into knowledge. Teachers and students can benefit from using Microsoft Word to develop fresh, creative approaches to teaching and learning.</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When you enter incorrect spelling in Microsoft Word, the error is immediately highlighted in red. Diagrams, tables, charts, smart art, and other visual teaching aids can be included and used by both students and teachers.</a:t>
            </a:r>
          </a:p>
        </p:txBody>
      </p:sp>
    </p:spTree>
    <p:extLst>
      <p:ext uri="{BB962C8B-B14F-4D97-AF65-F5344CB8AC3E}">
        <p14:creationId xmlns:p14="http://schemas.microsoft.com/office/powerpoint/2010/main" val="4599512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circle(in)">
                                      <p:cBhvr>
                                        <p:cTn id="11" dur="20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1EB8-F890-AA63-C476-E1CC54D9376B}"/>
              </a:ext>
            </a:extLst>
          </p:cNvPr>
          <p:cNvSpPr>
            <a:spLocks noGrp="1"/>
          </p:cNvSpPr>
          <p:nvPr>
            <p:ph type="title"/>
          </p:nvPr>
        </p:nvSpPr>
        <p:spPr/>
        <p:txBody>
          <a:bodyPr>
            <a:normAutofit fontScale="90000"/>
          </a:bodyPr>
          <a:lstStyle/>
          <a:p>
            <a:pPr algn="ctr"/>
            <a:r>
              <a:rPr lang="en-GB" dirty="0"/>
              <a:t>PowerPoint</a:t>
            </a:r>
            <a:br>
              <a:rPr lang="en-GB" dirty="0"/>
            </a:br>
            <a:endParaRPr lang="en-GB" dirty="0"/>
          </a:p>
        </p:txBody>
      </p:sp>
      <p:sp>
        <p:nvSpPr>
          <p:cNvPr id="3" name="Content Placeholder 2">
            <a:extLst>
              <a:ext uri="{FF2B5EF4-FFF2-40B4-BE49-F238E27FC236}">
                <a16:creationId xmlns:a16="http://schemas.microsoft.com/office/drawing/2014/main" id="{7117EC4A-011D-D3C3-DA88-639933699024}"/>
              </a:ext>
            </a:extLst>
          </p:cNvPr>
          <p:cNvSpPr>
            <a:spLocks noGrp="1"/>
          </p:cNvSpPr>
          <p:nvPr>
            <p:ph sz="quarter" idx="13"/>
          </p:nvPr>
        </p:nvSpPr>
        <p:spPr/>
        <p:txBody>
          <a:bodyPr>
            <a:normAutofit/>
          </a:bodyPr>
          <a:lstStyle/>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Having experience with PowerPoint improves your communication abilities at work. The presenter can get the audience's attention just by including text, visuals, and data. The material is written in brief, short paragraphs as opposed to lengthy paragraphs. The audience can understand the information's key points and act as expected.</a:t>
            </a:r>
          </a:p>
        </p:txBody>
      </p:sp>
    </p:spTree>
    <p:extLst>
      <p:ext uri="{BB962C8B-B14F-4D97-AF65-F5344CB8AC3E}">
        <p14:creationId xmlns:p14="http://schemas.microsoft.com/office/powerpoint/2010/main" val="1460519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49C847-031E-BC51-2EBD-A8D714EEFC23}"/>
              </a:ext>
            </a:extLst>
          </p:cNvPr>
          <p:cNvSpPr>
            <a:spLocks noGrp="1"/>
          </p:cNvSpPr>
          <p:nvPr>
            <p:ph sz="quarter" idx="13"/>
          </p:nvPr>
        </p:nvSpPr>
        <p:spPr/>
        <p:txBody>
          <a:bodyPr>
            <a:normAutofit/>
          </a:bodyPr>
          <a:lstStyle/>
          <a:p>
            <a:r>
              <a:rPr lang="en-GB" sz="1600" dirty="0">
                <a:latin typeface="Arial" panose="020B0604020202020204" pitchFamily="34" charset="0"/>
                <a:cs typeface="Arial" panose="020B0604020202020204" pitchFamily="34" charset="0"/>
              </a:rPr>
              <a:t>Using a web browser to check your email and calendar is simple with Outlook on the web</a:t>
            </a:r>
          </a:p>
          <a:p>
            <a:r>
              <a:rPr lang="en-GB" sz="1600" dirty="0">
                <a:latin typeface="Arial" panose="020B0604020202020204" pitchFamily="34" charset="0"/>
                <a:cs typeface="Arial" panose="020B0604020202020204" pitchFamily="34" charset="0"/>
              </a:rPr>
              <a:t>Sending, responding to, and forwarding messages as well as accessing the inbox and other folders are all made easier via keyboard shortcuts.</a:t>
            </a:r>
          </a:p>
        </p:txBody>
      </p:sp>
      <p:sp>
        <p:nvSpPr>
          <p:cNvPr id="5" name="Title 4">
            <a:extLst>
              <a:ext uri="{FF2B5EF4-FFF2-40B4-BE49-F238E27FC236}">
                <a16:creationId xmlns:a16="http://schemas.microsoft.com/office/drawing/2014/main" id="{176AAB9F-A05E-BF25-9C72-8BEE81CB582B}"/>
              </a:ext>
            </a:extLst>
          </p:cNvPr>
          <p:cNvSpPr>
            <a:spLocks noGrp="1"/>
          </p:cNvSpPr>
          <p:nvPr>
            <p:ph type="title"/>
          </p:nvPr>
        </p:nvSpPr>
        <p:spPr/>
        <p:txBody>
          <a:bodyPr/>
          <a:lstStyle/>
          <a:p>
            <a:pPr algn="ctr"/>
            <a:r>
              <a:rPr lang="en-GB" dirty="0"/>
              <a:t>outlook</a:t>
            </a:r>
          </a:p>
        </p:txBody>
      </p:sp>
    </p:spTree>
    <p:extLst>
      <p:ext uri="{BB962C8B-B14F-4D97-AF65-F5344CB8AC3E}">
        <p14:creationId xmlns:p14="http://schemas.microsoft.com/office/powerpoint/2010/main" val="320748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F0F9-25CD-43B8-7E2E-57E019AC5167}"/>
              </a:ext>
            </a:extLst>
          </p:cNvPr>
          <p:cNvSpPr>
            <a:spLocks noGrp="1"/>
          </p:cNvSpPr>
          <p:nvPr>
            <p:ph type="title"/>
          </p:nvPr>
        </p:nvSpPr>
        <p:spPr/>
        <p:txBody>
          <a:bodyPr/>
          <a:lstStyle/>
          <a:p>
            <a:pPr algn="ctr"/>
            <a:r>
              <a:rPr lang="en-GB" dirty="0"/>
              <a:t>RATIONALE </a:t>
            </a:r>
          </a:p>
        </p:txBody>
      </p:sp>
      <p:sp>
        <p:nvSpPr>
          <p:cNvPr id="3" name="Content Placeholder 2">
            <a:extLst>
              <a:ext uri="{FF2B5EF4-FFF2-40B4-BE49-F238E27FC236}">
                <a16:creationId xmlns:a16="http://schemas.microsoft.com/office/drawing/2014/main" id="{13759B46-2291-4558-F0CB-62EC42BB518C}"/>
              </a:ext>
            </a:extLst>
          </p:cNvPr>
          <p:cNvSpPr>
            <a:spLocks noGrp="1"/>
          </p:cNvSpPr>
          <p:nvPr>
            <p:ph sz="quarter" idx="13"/>
          </p:nvPr>
        </p:nvSpPr>
        <p:spPr/>
        <p:txBody>
          <a:bodyPr/>
          <a:lstStyle/>
          <a:p>
            <a:pPr>
              <a:buFont typeface="Wingdings" panose="05000000000000000000" pitchFamily="2" charset="2"/>
              <a:buChar char="Ø"/>
            </a:pPr>
            <a:r>
              <a:rPr lang="en-GB" dirty="0"/>
              <a:t>Online collaborative data-based decision-making is made easier with digital tools for educators. (The Reading teacher volume  75)</a:t>
            </a:r>
          </a:p>
          <a:p>
            <a:pPr>
              <a:buFont typeface="Wingdings" panose="05000000000000000000" pitchFamily="2" charset="2"/>
              <a:buChar char="Ø"/>
            </a:pPr>
            <a:r>
              <a:rPr lang="en-GB" dirty="0"/>
              <a:t>Any type of computer programme, digital media, website, or online resource is considered to be a digital tool. Several studies, for instance, have looked at how digital technologies are being integrated into mathematical education.</a:t>
            </a:r>
            <a:r>
              <a:rPr lang="fr-FR" dirty="0"/>
              <a:t> (Pierce et al, 2011)</a:t>
            </a:r>
            <a:endParaRPr lang="en-GB" dirty="0"/>
          </a:p>
        </p:txBody>
      </p:sp>
    </p:spTree>
    <p:extLst>
      <p:ext uri="{BB962C8B-B14F-4D97-AF65-F5344CB8AC3E}">
        <p14:creationId xmlns:p14="http://schemas.microsoft.com/office/powerpoint/2010/main" val="27487476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7CA23-6A8F-72FD-BB68-534AC71CCFA0}"/>
              </a:ext>
            </a:extLst>
          </p:cNvPr>
          <p:cNvSpPr>
            <a:spLocks noGrp="1"/>
          </p:cNvSpPr>
          <p:nvPr>
            <p:ph type="title"/>
          </p:nvPr>
        </p:nvSpPr>
        <p:spPr/>
        <p:txBody>
          <a:bodyPr/>
          <a:lstStyle/>
          <a:p>
            <a:pPr algn="ctr"/>
            <a:r>
              <a:rPr lang="en-GB" dirty="0"/>
              <a:t>PROPOSED METHOD</a:t>
            </a:r>
          </a:p>
        </p:txBody>
      </p:sp>
      <p:sp>
        <p:nvSpPr>
          <p:cNvPr id="3" name="Content Placeholder 2">
            <a:extLst>
              <a:ext uri="{FF2B5EF4-FFF2-40B4-BE49-F238E27FC236}">
                <a16:creationId xmlns:a16="http://schemas.microsoft.com/office/drawing/2014/main" id="{C6419C8C-F9C2-5E6A-2B1B-C72736F1B3A7}"/>
              </a:ext>
            </a:extLst>
          </p:cNvPr>
          <p:cNvSpPr>
            <a:spLocks noGrp="1"/>
          </p:cNvSpPr>
          <p:nvPr>
            <p:ph sz="quarter" idx="13"/>
          </p:nvPr>
        </p:nvSpPr>
        <p:spPr/>
        <p:txBody>
          <a:bodyPr>
            <a:normAutofit fontScale="92500" lnSpcReduction="20000"/>
          </a:bodyPr>
          <a:lstStyle/>
          <a:p>
            <a:pPr>
              <a:buFont typeface="Wingdings" panose="05000000000000000000" pitchFamily="2" charset="2"/>
              <a:buChar char="v"/>
            </a:pPr>
            <a:r>
              <a:rPr lang="en-GB" dirty="0"/>
              <a:t>Quantitative and qualitative research at UWTSD, which also covered primary and secondary sources, was conducted with the help of a questionnaire that was written in Microsoft forms and distributed to both students and staff at the university. Microsoft Excel is going to be utilised in order to convey and thoroughly analyse the data that was gathered. The information can be trusted in its entirety. ​</a:t>
            </a:r>
          </a:p>
          <a:p>
            <a:pPr>
              <a:buFont typeface="Wingdings" panose="05000000000000000000" pitchFamily="2" charset="2"/>
              <a:buChar char="v"/>
            </a:pPr>
            <a:r>
              <a:rPr lang="en-GB" dirty="0"/>
              <a:t>We will use questions such as :</a:t>
            </a:r>
          </a:p>
          <a:p>
            <a:pPr marL="0" indent="0">
              <a:buNone/>
            </a:pPr>
            <a:r>
              <a:rPr lang="en-GB" dirty="0"/>
              <a:t>-Most of the time, I work with others through MS Teams</a:t>
            </a:r>
          </a:p>
          <a:p>
            <a:pPr marL="0" indent="0">
              <a:buNone/>
            </a:pPr>
            <a:r>
              <a:rPr lang="en-GB" dirty="0"/>
              <a:t>-I work with other people more through WhatsApp than through MS Teams.</a:t>
            </a:r>
          </a:p>
          <a:p>
            <a:pPr marL="0" indent="0">
              <a:buNone/>
            </a:pPr>
            <a:r>
              <a:rPr lang="en-GB" dirty="0"/>
              <a:t>-I use many different digital tools to work with other people.</a:t>
            </a:r>
          </a:p>
        </p:txBody>
      </p:sp>
    </p:spTree>
    <p:extLst>
      <p:ext uri="{BB962C8B-B14F-4D97-AF65-F5344CB8AC3E}">
        <p14:creationId xmlns:p14="http://schemas.microsoft.com/office/powerpoint/2010/main" val="26878172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3">
                                            <p:txEl>
                                              <p:pRg st="0" end="0"/>
                                            </p:txEl>
                                          </p:spTgt>
                                        </p:tgtEl>
                                        <p:attrNameLst>
                                          <p:attrName>style.color</p:attrName>
                                        </p:attrNameLst>
                                      </p:cBhvr>
                                      <p:to>
                                        <a:schemeClr val="bg1"/>
                                      </p:to>
                                    </p:animClr>
                                    <p:animClr clrSpc="rgb" dir="cw">
                                      <p:cBhvr>
                                        <p:cTn id="7" dur="250" autoRev="1" fill="remove"/>
                                        <p:tgtEl>
                                          <p:spTgt spid="3">
                                            <p:txEl>
                                              <p:pRg st="0" end="0"/>
                                            </p:txEl>
                                          </p:spTgt>
                                        </p:tgtEl>
                                        <p:attrNameLst>
                                          <p:attrName>fillcolor</p:attrName>
                                        </p:attrNameLst>
                                      </p:cBhvr>
                                      <p:to>
                                        <a:schemeClr val="bg1"/>
                                      </p:to>
                                    </p:animClr>
                                    <p:set>
                                      <p:cBhvr>
                                        <p:cTn id="8" dur="250" autoRev="1" fill="remove"/>
                                        <p:tgtEl>
                                          <p:spTgt spid="3">
                                            <p:txEl>
                                              <p:pRg st="0" end="0"/>
                                            </p:txEl>
                                          </p:spTgt>
                                        </p:tgtEl>
                                        <p:attrNameLst>
                                          <p:attrName>fill.type</p:attrName>
                                        </p:attrNameLst>
                                      </p:cBhvr>
                                      <p:to>
                                        <p:strVal val="solid"/>
                                      </p:to>
                                    </p:set>
                                    <p:set>
                                      <p:cBhvr>
                                        <p:cTn id="9" dur="250" autoRev="1" fill="remove"/>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7" presetClass="emph" presetSubtype="0" fill="remove" grpId="0" nodeType="clickEffect">
                                  <p:stCondLst>
                                    <p:cond delay="0"/>
                                  </p:stCondLst>
                                  <p:childTnLst>
                                    <p:animClr clrSpc="rgb" dir="cw">
                                      <p:cBhvr override="childStyle">
                                        <p:cTn id="13" dur="250" autoRev="1" fill="remove"/>
                                        <p:tgtEl>
                                          <p:spTgt spid="3">
                                            <p:txEl>
                                              <p:pRg st="1" end="1"/>
                                            </p:txEl>
                                          </p:spTgt>
                                        </p:tgtEl>
                                        <p:attrNameLst>
                                          <p:attrName>style.color</p:attrName>
                                        </p:attrNameLst>
                                      </p:cBhvr>
                                      <p:to>
                                        <a:schemeClr val="bg1"/>
                                      </p:to>
                                    </p:animClr>
                                    <p:animClr clrSpc="rgb" dir="cw">
                                      <p:cBhvr>
                                        <p:cTn id="14" dur="250" autoRev="1" fill="remove"/>
                                        <p:tgtEl>
                                          <p:spTgt spid="3">
                                            <p:txEl>
                                              <p:pRg st="1" end="1"/>
                                            </p:txEl>
                                          </p:spTgt>
                                        </p:tgtEl>
                                        <p:attrNameLst>
                                          <p:attrName>fillcolor</p:attrName>
                                        </p:attrNameLst>
                                      </p:cBhvr>
                                      <p:to>
                                        <a:schemeClr val="bg1"/>
                                      </p:to>
                                    </p:animClr>
                                    <p:set>
                                      <p:cBhvr>
                                        <p:cTn id="15" dur="250" autoRev="1" fill="remove"/>
                                        <p:tgtEl>
                                          <p:spTgt spid="3">
                                            <p:txEl>
                                              <p:pRg st="1" end="1"/>
                                            </p:txEl>
                                          </p:spTgt>
                                        </p:tgtEl>
                                        <p:attrNameLst>
                                          <p:attrName>fill.type</p:attrName>
                                        </p:attrNameLst>
                                      </p:cBhvr>
                                      <p:to>
                                        <p:strVal val="solid"/>
                                      </p:to>
                                    </p:set>
                                    <p:set>
                                      <p:cBhvr>
                                        <p:cTn id="16" dur="250" autoRev="1" fill="remove"/>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27" presetClass="emph" presetSubtype="0" fill="remove" grpId="0" nodeType="clickEffect">
                                  <p:stCondLst>
                                    <p:cond delay="0"/>
                                  </p:stCondLst>
                                  <p:childTnLst>
                                    <p:animClr clrSpc="rgb" dir="cw">
                                      <p:cBhvr override="childStyle">
                                        <p:cTn id="20" dur="250" autoRev="1" fill="remove"/>
                                        <p:tgtEl>
                                          <p:spTgt spid="3">
                                            <p:txEl>
                                              <p:pRg st="2" end="2"/>
                                            </p:txEl>
                                          </p:spTgt>
                                        </p:tgtEl>
                                        <p:attrNameLst>
                                          <p:attrName>style.color</p:attrName>
                                        </p:attrNameLst>
                                      </p:cBhvr>
                                      <p:to>
                                        <a:schemeClr val="bg1"/>
                                      </p:to>
                                    </p:animClr>
                                    <p:animClr clrSpc="rgb" dir="cw">
                                      <p:cBhvr>
                                        <p:cTn id="21" dur="250" autoRev="1" fill="remove"/>
                                        <p:tgtEl>
                                          <p:spTgt spid="3">
                                            <p:txEl>
                                              <p:pRg st="2" end="2"/>
                                            </p:txEl>
                                          </p:spTgt>
                                        </p:tgtEl>
                                        <p:attrNameLst>
                                          <p:attrName>fillcolor</p:attrName>
                                        </p:attrNameLst>
                                      </p:cBhvr>
                                      <p:to>
                                        <a:schemeClr val="bg1"/>
                                      </p:to>
                                    </p:animClr>
                                    <p:set>
                                      <p:cBhvr>
                                        <p:cTn id="22" dur="250" autoRev="1" fill="remove"/>
                                        <p:tgtEl>
                                          <p:spTgt spid="3">
                                            <p:txEl>
                                              <p:pRg st="2" end="2"/>
                                            </p:txEl>
                                          </p:spTgt>
                                        </p:tgtEl>
                                        <p:attrNameLst>
                                          <p:attrName>fill.type</p:attrName>
                                        </p:attrNameLst>
                                      </p:cBhvr>
                                      <p:to>
                                        <p:strVal val="solid"/>
                                      </p:to>
                                    </p:set>
                                    <p:set>
                                      <p:cBhvr>
                                        <p:cTn id="23" dur="250" autoRev="1" fill="remove"/>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27" presetClass="emph" presetSubtype="0" fill="remove" grpId="0" nodeType="clickEffect">
                                  <p:stCondLst>
                                    <p:cond delay="0"/>
                                  </p:stCondLst>
                                  <p:childTnLst>
                                    <p:animClr clrSpc="rgb" dir="cw">
                                      <p:cBhvr override="childStyle">
                                        <p:cTn id="27" dur="250" autoRev="1" fill="remove"/>
                                        <p:tgtEl>
                                          <p:spTgt spid="3">
                                            <p:txEl>
                                              <p:pRg st="3" end="3"/>
                                            </p:txEl>
                                          </p:spTgt>
                                        </p:tgtEl>
                                        <p:attrNameLst>
                                          <p:attrName>style.color</p:attrName>
                                        </p:attrNameLst>
                                      </p:cBhvr>
                                      <p:to>
                                        <a:schemeClr val="bg1"/>
                                      </p:to>
                                    </p:animClr>
                                    <p:animClr clrSpc="rgb" dir="cw">
                                      <p:cBhvr>
                                        <p:cTn id="28" dur="250" autoRev="1" fill="remove"/>
                                        <p:tgtEl>
                                          <p:spTgt spid="3">
                                            <p:txEl>
                                              <p:pRg st="3" end="3"/>
                                            </p:txEl>
                                          </p:spTgt>
                                        </p:tgtEl>
                                        <p:attrNameLst>
                                          <p:attrName>fillcolor</p:attrName>
                                        </p:attrNameLst>
                                      </p:cBhvr>
                                      <p:to>
                                        <a:schemeClr val="bg1"/>
                                      </p:to>
                                    </p:animClr>
                                    <p:set>
                                      <p:cBhvr>
                                        <p:cTn id="29" dur="250" autoRev="1" fill="remove"/>
                                        <p:tgtEl>
                                          <p:spTgt spid="3">
                                            <p:txEl>
                                              <p:pRg st="3" end="3"/>
                                            </p:txEl>
                                          </p:spTgt>
                                        </p:tgtEl>
                                        <p:attrNameLst>
                                          <p:attrName>fill.type</p:attrName>
                                        </p:attrNameLst>
                                      </p:cBhvr>
                                      <p:to>
                                        <p:strVal val="solid"/>
                                      </p:to>
                                    </p:set>
                                    <p:set>
                                      <p:cBhvr>
                                        <p:cTn id="30" dur="250" autoRev="1" fill="remove"/>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27" presetClass="emph" presetSubtype="0" fill="remove" grpId="0" nodeType="clickEffect">
                                  <p:stCondLst>
                                    <p:cond delay="0"/>
                                  </p:stCondLst>
                                  <p:childTnLst>
                                    <p:animClr clrSpc="rgb" dir="cw">
                                      <p:cBhvr override="childStyle">
                                        <p:cTn id="34" dur="250" autoRev="1" fill="remove"/>
                                        <p:tgtEl>
                                          <p:spTgt spid="3">
                                            <p:txEl>
                                              <p:pRg st="4" end="4"/>
                                            </p:txEl>
                                          </p:spTgt>
                                        </p:tgtEl>
                                        <p:attrNameLst>
                                          <p:attrName>style.color</p:attrName>
                                        </p:attrNameLst>
                                      </p:cBhvr>
                                      <p:to>
                                        <a:schemeClr val="bg1"/>
                                      </p:to>
                                    </p:animClr>
                                    <p:animClr clrSpc="rgb" dir="cw">
                                      <p:cBhvr>
                                        <p:cTn id="35" dur="250" autoRev="1" fill="remove"/>
                                        <p:tgtEl>
                                          <p:spTgt spid="3">
                                            <p:txEl>
                                              <p:pRg st="4" end="4"/>
                                            </p:txEl>
                                          </p:spTgt>
                                        </p:tgtEl>
                                        <p:attrNameLst>
                                          <p:attrName>fillcolor</p:attrName>
                                        </p:attrNameLst>
                                      </p:cBhvr>
                                      <p:to>
                                        <a:schemeClr val="bg1"/>
                                      </p:to>
                                    </p:animClr>
                                    <p:set>
                                      <p:cBhvr>
                                        <p:cTn id="36" dur="250" autoRev="1" fill="remove"/>
                                        <p:tgtEl>
                                          <p:spTgt spid="3">
                                            <p:txEl>
                                              <p:pRg st="4" end="4"/>
                                            </p:txEl>
                                          </p:spTgt>
                                        </p:tgtEl>
                                        <p:attrNameLst>
                                          <p:attrName>fill.type</p:attrName>
                                        </p:attrNameLst>
                                      </p:cBhvr>
                                      <p:to>
                                        <p:strVal val="solid"/>
                                      </p:to>
                                    </p:set>
                                    <p:set>
                                      <p:cBhvr>
                                        <p:cTn id="37" dur="250" autoRev="1" fill="remove"/>
                                        <p:tgtEl>
                                          <p:spTgt spid="3">
                                            <p:txEl>
                                              <p:pRg st="4" end="4"/>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E8058-460E-C624-017A-DCB670C9C107}"/>
              </a:ext>
            </a:extLst>
          </p:cNvPr>
          <p:cNvSpPr>
            <a:spLocks noGrp="1"/>
          </p:cNvSpPr>
          <p:nvPr>
            <p:ph type="title"/>
          </p:nvPr>
        </p:nvSpPr>
        <p:spPr/>
        <p:txBody>
          <a:bodyPr/>
          <a:lstStyle/>
          <a:p>
            <a:pPr algn="ctr"/>
            <a:r>
              <a:rPr lang="en-GB" dirty="0"/>
              <a:t>Hypothesis</a:t>
            </a:r>
          </a:p>
        </p:txBody>
      </p:sp>
      <p:sp>
        <p:nvSpPr>
          <p:cNvPr id="3" name="Content Placeholder 2">
            <a:extLst>
              <a:ext uri="{FF2B5EF4-FFF2-40B4-BE49-F238E27FC236}">
                <a16:creationId xmlns:a16="http://schemas.microsoft.com/office/drawing/2014/main" id="{8757B786-F2C6-C73C-70B8-325DF809B923}"/>
              </a:ext>
            </a:extLst>
          </p:cNvPr>
          <p:cNvSpPr>
            <a:spLocks noGrp="1"/>
          </p:cNvSpPr>
          <p:nvPr>
            <p:ph sz="quarter" idx="13"/>
          </p:nvPr>
        </p:nvSpPr>
        <p:spPr/>
        <p:txBody>
          <a:bodyPr>
            <a:normAutofit lnSpcReduction="10000"/>
          </a:bodyPr>
          <a:lstStyle/>
          <a:p>
            <a:pPr>
              <a:buFont typeface="Wingdings" panose="05000000000000000000" pitchFamily="2" charset="2"/>
              <a:buChar char="ü"/>
            </a:pPr>
            <a:r>
              <a:rPr lang="en-GB" dirty="0"/>
              <a:t>Students can learn together, or they can join the global learning community at large. When students learn in ways that are active, social, interesting, and led by them, they learn more. The student collaboration tools I'm talking about are web-based tools that teachers and students can use to do things like have interactive discussions, work together on projects, look for online learning resources, test their knowledge, and do many other things.</a:t>
            </a:r>
          </a:p>
          <a:p>
            <a:pPr>
              <a:buFont typeface="Wingdings" panose="05000000000000000000" pitchFamily="2" charset="2"/>
              <a:buChar char="ü"/>
            </a:pPr>
            <a:r>
              <a:rPr lang="en-GB" dirty="0"/>
              <a:t>The best student collaboration tools provide a space for students to share ideas, collaborate on projects, gain knowledge from one another, and improve as individuals and as a group with the guidance of their teachers.</a:t>
            </a:r>
          </a:p>
        </p:txBody>
      </p:sp>
    </p:spTree>
    <p:extLst>
      <p:ext uri="{BB962C8B-B14F-4D97-AF65-F5344CB8AC3E}">
        <p14:creationId xmlns:p14="http://schemas.microsoft.com/office/powerpoint/2010/main" val="21772343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90CD8-83EC-3D39-E03A-4162FB4778D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597488D-3981-111F-00E4-84E0B63DA13E}"/>
              </a:ext>
            </a:extLst>
          </p:cNvPr>
          <p:cNvSpPr>
            <a:spLocks noGrp="1"/>
          </p:cNvSpPr>
          <p:nvPr>
            <p:ph sz="quarter" idx="13"/>
          </p:nvPr>
        </p:nvSpPr>
        <p:spPr/>
        <p:txBody>
          <a:bodyPr>
            <a:normAutofit/>
          </a:bodyPr>
          <a:lstStyle/>
          <a:p>
            <a:r>
              <a:rPr lang="en-GB" sz="1100" dirty="0">
                <a:latin typeface="Arial" panose="020B0604020202020204" pitchFamily="34" charset="0"/>
                <a:cs typeface="Arial" panose="020B0604020202020204" pitchFamily="34" charset="0"/>
              </a:rPr>
              <a:t>Johnson, B. The Advantages of Microsoft Outlook | </a:t>
            </a:r>
            <a:r>
              <a:rPr lang="en-GB" sz="1100" dirty="0" err="1">
                <a:latin typeface="Arial" panose="020B0604020202020204" pitchFamily="34" charset="0"/>
                <a:cs typeface="Arial" panose="020B0604020202020204" pitchFamily="34" charset="0"/>
              </a:rPr>
              <a:t>Techwalla</a:t>
            </a:r>
            <a:r>
              <a:rPr lang="en-GB" sz="110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hlinkClick r:id="rId2"/>
              </a:rPr>
              <a:t>https://www.techwalla.com/articles/the-advantages-of-microsoft-outlook</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Sharma, V.K. 2017. Importance of MS Word in Education - </a:t>
            </a:r>
            <a:r>
              <a:rPr lang="en-GB" sz="1100" dirty="0" err="1">
                <a:latin typeface="Arial" panose="020B0604020202020204" pitchFamily="34" charset="0"/>
                <a:cs typeface="Arial" panose="020B0604020202020204" pitchFamily="34" charset="0"/>
              </a:rPr>
              <a:t>Klient</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Solutech</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3"/>
              </a:rPr>
              <a:t>https://www.klientsolutech.com/importance-of-ms-word-in-education/#:~:text=Simple%20examples%20about%20the%20importance%20of%20Microsoft%20Word,only%20accessible%20to%20school%20and%20college%20computers.%20</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Student Collaboration: What, Why and Tools! (2022: </a:t>
            </a:r>
            <a:r>
              <a:rPr lang="en-GB" sz="1100" dirty="0">
                <a:latin typeface="Arial" panose="020B0604020202020204" pitchFamily="34" charset="0"/>
                <a:cs typeface="Arial" panose="020B0604020202020204" pitchFamily="34" charset="0"/>
                <a:hlinkClick r:id="rId4"/>
              </a:rPr>
              <a:t>https://blog.bit.ai/students-collaboration-what-why-and-tools/</a:t>
            </a:r>
            <a:r>
              <a:rPr lang="en-GB"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45130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4" ma:contentTypeDescription="Create a new document." ma:contentTypeScope="" ma:versionID="647ee9adec83fb7a333e94e10f488568">
  <xsd:schema xmlns:xsd="http://www.w3.org/2001/XMLSchema" xmlns:xs="http://www.w3.org/2001/XMLSchema" xmlns:p="http://schemas.microsoft.com/office/2006/metadata/properties" xmlns:ns3="5c225c8a-d58b-4f92-9659-fc93657787ef" targetNamespace="http://schemas.microsoft.com/office/2006/metadata/properties" ma:root="true" ma:fieldsID="910d1e8459466428d7930b4e09f226aa" ns3:_="">
    <xsd:import namespace="5c225c8a-d58b-4f92-9659-fc93657787e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10016E-B8F9-475D-A451-EC92BEC86F30}">
  <ds:schemaRefs>
    <ds:schemaRef ds:uri="http://schemas.microsoft.com/sharepoint/v3/contenttype/forms"/>
  </ds:schemaRefs>
</ds:datastoreItem>
</file>

<file path=customXml/itemProps2.xml><?xml version="1.0" encoding="utf-8"?>
<ds:datastoreItem xmlns:ds="http://schemas.openxmlformats.org/officeDocument/2006/customXml" ds:itemID="{AF3645D6-B158-47F8-9387-2408E91D1EBF}">
  <ds:schemaRef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5c225c8a-d58b-4f92-9659-fc93657787ef"/>
    <ds:schemaRef ds:uri="http://purl.org/dc/dcmitype/"/>
  </ds:schemaRefs>
</ds:datastoreItem>
</file>

<file path=customXml/itemProps3.xml><?xml version="1.0" encoding="utf-8"?>
<ds:datastoreItem xmlns:ds="http://schemas.openxmlformats.org/officeDocument/2006/customXml" ds:itemID="{7592F134-B842-4E98-AD4C-A756F7F9D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tf00001228_wac</Template>
  <TotalTime>0</TotalTime>
  <Words>714</Words>
  <Application>Microsoft Office PowerPoint</Application>
  <PresentationFormat>Widescreen</PresentationFormat>
  <Paragraphs>38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Impact</vt:lpstr>
      <vt:lpstr>Wingdings</vt:lpstr>
      <vt:lpstr>Main Event</vt:lpstr>
      <vt:lpstr>DIGITAL SKILLS AND RESEARCH METHODS​</vt:lpstr>
      <vt:lpstr>INTRODUCTION</vt:lpstr>
      <vt:lpstr>INTRODUCTION</vt:lpstr>
      <vt:lpstr>MICROSOFT WORD </vt:lpstr>
      <vt:lpstr>PowerPoint </vt:lpstr>
      <vt:lpstr>outlook</vt:lpstr>
      <vt:lpstr>RATIONALE </vt:lpstr>
      <vt:lpstr>PROPOSED METHOD</vt:lpstr>
      <vt:lpstr>Hypothesis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Andreea Alupei (2127464)</dc:creator>
  <cp:lastModifiedBy>Andreea Alupei</cp:lastModifiedBy>
  <cp:revision>1</cp:revision>
  <dcterms:created xsi:type="dcterms:W3CDTF">2022-10-18T17:25:19Z</dcterms:created>
  <dcterms:modified xsi:type="dcterms:W3CDTF">2022-11-27T15:52:59Z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