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4"/>
  </p:normalViewPr>
  <p:slideViewPr>
    <p:cSldViewPr snapToGrid="0" snapToObjects="1">
      <p:cViewPr varScale="1">
        <p:scale>
          <a:sx n="101" d="100"/>
          <a:sy n="101" d="100"/>
        </p:scale>
        <p:origin x="91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50AB4-0C13-BDD5-2511-4BF726232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C04649-98B2-164C-18A6-2A53DFB435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82F0B-AF1C-ACBF-9E0F-9243671A1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2D2CE-D000-4E59-4999-65E8332AB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A0C38-1072-469D-8C1F-90DC59DAC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171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7D0C1-1E5F-527F-26DB-EC91B992D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24223-2216-8F9C-7E09-C5B1B5634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FC039-C7A8-8B91-9372-E618DCB99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BC97B-4801-57AC-659F-0D3066438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90E7B-EF41-2724-B944-23B595F5E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841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03E8F-27A1-12EC-491E-D52D0ED20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5382B9-F2BD-CD73-E125-E9830EE65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9DE3E-E874-0DCD-99F1-6A6C85AF9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741FD-A784-8F9F-5200-EFBDEE049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4692F-8091-3EEC-4721-C2922B210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842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F1BE0-2B53-7FF5-12B9-CC16A30D7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34B6D-A551-1FF9-AB77-2A40DBC87C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5D939A-DF1F-E7BF-C7CC-90667C5A84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80056C-5F2B-32EA-EAA4-071BBA388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7E4334-3CE4-7850-0154-4AD825116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4A5A2C-D0EB-91B7-2016-867160189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451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8183-9B77-B91A-8BAC-0829B3D91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F1A57-4248-2C7B-02E4-B640672768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D58CBA-4323-9C8F-CA22-742511B28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07E6BC-3F47-9F38-F619-BA17C18F1F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A74869-E6DC-2A0D-3FCE-E24215862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89F453-33CE-E57C-439E-91124A74E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37B5DE-982A-50D5-7C60-700635EFB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F65557-6D95-804F-4D89-9E91C0644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228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AFDB1-F733-674A-AC28-1CAEEFBBB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A2D9A-C06A-4242-3ABB-4A480B630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18246-0E62-E964-25EA-85E1ED4C1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725338-E72B-339A-060C-5C04BFD27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93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985616-F8B7-626A-5005-0A71C8400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3148B2-1F9D-91F9-FE22-7ECAE87B7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58444-25AF-9FC8-E1F7-FCAF93178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320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E8A42-89E6-4088-F476-2BADC319C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A0436-37BC-5BDE-F5BD-E1259917E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67DBF-A974-49E8-A911-D1C32D168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917B5E-8C9A-4F6E-137F-36587B04C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A0741-2C31-78FA-8F49-E9EEE8D03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584B2-23CD-8862-1224-EBDF9F3D2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224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99DA1-B284-2F0A-8BE4-40682DA4D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9ACA19-4F26-77BD-037B-75B1A9FACF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E0FF5F-675A-27D0-04DB-CF1E845EDB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C85C23-47E5-8450-169C-8AAA4392E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4FD1F-534C-9D68-6D1C-31EC5FAE6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F0EE44-AB84-21E1-C98C-9C83DCA77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532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E7844-B328-C52F-1387-2B1B75462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C1FEDD-6E3C-EC03-7006-C6DC59E641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48924-1641-B108-EAD6-947CAD0B3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A9644-5563-CABD-42F8-D59EF8332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59B4D-24CD-1241-5CDF-69FA1B2D1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251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5D048E-DCDB-8506-2306-180358447B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5C1BEC-703C-5FE8-85F6-1FB8741E8B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058DD-3F6D-83A3-E6BD-72AA2CD26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CD363-2A26-D6D6-8439-D45A59E2E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CA4BD-5EC2-64C6-DD28-551547C59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782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8F1E1E-B11E-BB06-7E77-1ECA6F0BF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DB317-31C7-5AA9-13EC-387C752C3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43EEF-91AD-019C-93B7-87C8EEEA97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B0F79-C190-BA41-B575-BF621CC579E9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BCBCC-4B89-7717-C300-AFF05C5BBF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DBF02B-CB81-E7EA-11C8-2563CA0EC5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1905FC-C15D-C044-A4F3-FF77386BE7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788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ell.de/de/2016/11/02/mit-obama-nach-obama-schnell-gehts-nur-den-krie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 a suit and tie standing at a podium with microphones&#10;&#10;Description automatically generated with low confidence">
            <a:extLst>
              <a:ext uri="{FF2B5EF4-FFF2-40B4-BE49-F238E27FC236}">
                <a16:creationId xmlns:a16="http://schemas.microsoft.com/office/drawing/2014/main" id="{9EDD6C3B-AF1C-D89A-DF85-A25D85A5F6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3091543" y="1575643"/>
            <a:ext cx="15283543" cy="76473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2DB490-8677-A138-3C6A-6BF12E4233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0228" y="181266"/>
            <a:ext cx="9144000" cy="23876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Barack Obama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EB13B4-44FE-014B-7582-88E8DFE440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16283" y="2568866"/>
            <a:ext cx="9144000" cy="271349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44</a:t>
            </a:r>
            <a:r>
              <a:rPr lang="en-US" baseline="30000" dirty="0">
                <a:solidFill>
                  <a:schemeClr val="bg1"/>
                </a:solidFill>
              </a:rPr>
              <a:t>th</a:t>
            </a:r>
            <a:r>
              <a:rPr lang="en-US" dirty="0">
                <a:solidFill>
                  <a:schemeClr val="bg1"/>
                </a:solidFill>
              </a:rPr>
              <a:t> U.S .President 209-2017</a:t>
            </a:r>
          </a:p>
          <a:p>
            <a:r>
              <a:rPr lang="en-US" dirty="0">
                <a:solidFill>
                  <a:schemeClr val="bg1"/>
                </a:solidFill>
              </a:rPr>
              <a:t>First African-American President</a:t>
            </a:r>
          </a:p>
          <a:p>
            <a:r>
              <a:rPr lang="en-US" dirty="0">
                <a:solidFill>
                  <a:schemeClr val="bg1"/>
                </a:solidFill>
              </a:rPr>
              <a:t>Respond to the great recession</a:t>
            </a:r>
          </a:p>
          <a:p>
            <a:r>
              <a:rPr lang="en-US" dirty="0">
                <a:solidFill>
                  <a:schemeClr val="bg1"/>
                </a:solidFill>
              </a:rPr>
              <a:t>Wall Street reform </a:t>
            </a:r>
          </a:p>
          <a:p>
            <a:r>
              <a:rPr lang="en-US" dirty="0">
                <a:solidFill>
                  <a:schemeClr val="bg1"/>
                </a:solidFill>
              </a:rPr>
              <a:t>Tax relief</a:t>
            </a:r>
          </a:p>
          <a:p>
            <a:r>
              <a:rPr lang="en-US" dirty="0">
                <a:solidFill>
                  <a:schemeClr val="bg1"/>
                </a:solidFill>
              </a:rPr>
              <a:t>Job Creation Act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7766FD-177B-3A87-E934-B1D3FBAF77AB}"/>
              </a:ext>
            </a:extLst>
          </p:cNvPr>
          <p:cNvSpPr txBox="1"/>
          <p:nvPr/>
        </p:nvSpPr>
        <p:spPr>
          <a:xfrm>
            <a:off x="8839199" y="6858000"/>
            <a:ext cx="1940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://www.boell.de/de/2016/11/02/mit-obama-nach-obama-schnell-gehts-nur-den-krie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82310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35</Words>
  <Application>Microsoft Macintosh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Barack Obama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Barack Obama</dc:title>
  <dc:creator>Oslava Chougleva (2028217)</dc:creator>
  <cp:lastModifiedBy>Oslava Chougleva (2028217)</cp:lastModifiedBy>
  <cp:revision>1</cp:revision>
  <dcterms:created xsi:type="dcterms:W3CDTF">2022-07-03T18:04:15Z</dcterms:created>
  <dcterms:modified xsi:type="dcterms:W3CDTF">2022-07-03T18:19:19Z</dcterms:modified>
</cp:coreProperties>
</file>