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3" r:id="rId5"/>
    <p:sldId id="259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3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827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4161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45713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44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1085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775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5186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025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610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8705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798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342B39B4-47B1-48BA-9659-2773374527BD}" type="datetimeFigureOut">
              <a:rPr lang="en-GB" smtClean="0"/>
              <a:t>02/05/2019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89B9834E-7149-44F9-8B8A-3A00A1FBB9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60026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Enterprise &amp; innovation Group project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ACDA5003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574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	Target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Age range 16-55: 90+% 16-54 year olds owned a smartphone in 2018.</a:t>
            </a:r>
          </a:p>
          <a:p>
            <a:pPr marL="0" indent="0">
              <a:buNone/>
            </a:pPr>
            <a:r>
              <a:rPr lang="en-GB" dirty="0" smtClean="0"/>
              <a:t>Language: English.</a:t>
            </a:r>
          </a:p>
          <a:p>
            <a:pPr marL="0" indent="0">
              <a:buNone/>
            </a:pPr>
            <a:r>
              <a:rPr lang="en-GB" dirty="0" smtClean="0"/>
              <a:t>Location: Pembrokeshire, expanding to South Wales.</a:t>
            </a:r>
          </a:p>
          <a:p>
            <a:pPr marL="0" indent="0">
              <a:buNone/>
            </a:pPr>
            <a:r>
              <a:rPr lang="en-GB" dirty="0" smtClean="0"/>
              <a:t>Those who wish to:</a:t>
            </a:r>
          </a:p>
          <a:p>
            <a:r>
              <a:rPr lang="en-GB" dirty="0" smtClean="0"/>
              <a:t> </a:t>
            </a:r>
            <a:r>
              <a:rPr lang="en-GB" dirty="0"/>
              <a:t>F</a:t>
            </a:r>
            <a:r>
              <a:rPr lang="en-GB" dirty="0" smtClean="0"/>
              <a:t>ind new restaurants in their area of Pembrokeshire that they have never seen before.</a:t>
            </a:r>
          </a:p>
          <a:p>
            <a:r>
              <a:rPr lang="en-GB" dirty="0" smtClean="0"/>
              <a:t> </a:t>
            </a:r>
            <a:r>
              <a:rPr lang="en-GB" dirty="0"/>
              <a:t>V</a:t>
            </a:r>
            <a:r>
              <a:rPr lang="en-GB" dirty="0" smtClean="0"/>
              <a:t>iew the menus of the restaurants before they decide where to boo.</a:t>
            </a:r>
          </a:p>
          <a:p>
            <a:r>
              <a:rPr lang="en-GB" dirty="0" smtClean="0"/>
              <a:t>Would rather book a table online.</a:t>
            </a:r>
          </a:p>
        </p:txBody>
      </p:sp>
    </p:spTree>
    <p:extLst>
      <p:ext uri="{BB962C8B-B14F-4D97-AF65-F5344CB8AC3E}">
        <p14:creationId xmlns:p14="http://schemas.microsoft.com/office/powerpoint/2010/main" val="34611188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SALES AND MARKETING STRATEGY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11680"/>
            <a:ext cx="9784080" cy="467787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 smtClean="0"/>
              <a:t>Market Penetration:</a:t>
            </a:r>
          </a:p>
          <a:p>
            <a:pPr marL="0" indent="0">
              <a:buNone/>
            </a:pPr>
            <a:r>
              <a:rPr lang="en-GB" sz="1600" dirty="0" smtClean="0"/>
              <a:t>Pre-Launch:</a:t>
            </a:r>
          </a:p>
          <a:p>
            <a:r>
              <a:rPr lang="en-GB" sz="1600" dirty="0" smtClean="0"/>
              <a:t>Social Media</a:t>
            </a:r>
          </a:p>
          <a:p>
            <a:r>
              <a:rPr lang="en-GB" sz="1600" dirty="0" smtClean="0"/>
              <a:t>Talk with Restaurants</a:t>
            </a:r>
          </a:p>
          <a:p>
            <a:pPr marL="0" indent="0">
              <a:buNone/>
            </a:pPr>
            <a:r>
              <a:rPr lang="en-GB" sz="1600" dirty="0" smtClean="0"/>
              <a:t>On launch:</a:t>
            </a:r>
          </a:p>
          <a:p>
            <a:r>
              <a:rPr lang="en-GB" sz="1600" dirty="0" smtClean="0"/>
              <a:t>Provide a select number of restaurants with a free 6 month trial for testing.</a:t>
            </a:r>
          </a:p>
          <a:p>
            <a:r>
              <a:rPr lang="en-GB" sz="1600" dirty="0" smtClean="0"/>
              <a:t>Gain statistics on how the app has helped them in order to approach other businesses.</a:t>
            </a:r>
          </a:p>
          <a:p>
            <a:pPr marL="0" indent="0">
              <a:buNone/>
            </a:pPr>
            <a:r>
              <a:rPr lang="en-GB" sz="1600" dirty="0" smtClean="0"/>
              <a:t>Post-Launch</a:t>
            </a:r>
          </a:p>
          <a:p>
            <a:r>
              <a:rPr lang="en-GB" sz="1600" dirty="0" smtClean="0"/>
              <a:t>Offer users the option to sign up and pay a monthly fee to be provided with a discount from the restaurants available.</a:t>
            </a:r>
          </a:p>
          <a:p>
            <a:pPr marL="0" indent="0">
              <a:buNone/>
            </a:pPr>
            <a:r>
              <a:rPr lang="en-GB" sz="1600" dirty="0" smtClean="0"/>
              <a:t>Continual:</a:t>
            </a:r>
          </a:p>
          <a:p>
            <a:r>
              <a:rPr lang="en-GB" sz="1600" dirty="0" smtClean="0"/>
              <a:t>Facebook, Twitter and Instagram.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017801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SALES AND 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Apple App Store</a:t>
            </a:r>
          </a:p>
          <a:p>
            <a:pPr marL="0" indent="0">
              <a:buNone/>
            </a:pPr>
            <a:r>
              <a:rPr lang="en-GB" dirty="0" smtClean="0"/>
              <a:t>Android Google Play Store</a:t>
            </a:r>
          </a:p>
          <a:p>
            <a:pPr marL="0" indent="0">
              <a:buNone/>
            </a:pPr>
            <a:r>
              <a:rPr lang="en-GB" dirty="0" smtClean="0"/>
              <a:t>Website</a:t>
            </a:r>
          </a:p>
          <a:p>
            <a:pPr lvl="0"/>
            <a:r>
              <a:rPr lang="en-GB" dirty="0"/>
              <a:t>Awareness: Customer finds us through a recommendation by a friend, social media marketing or from word of mouth.</a:t>
            </a:r>
          </a:p>
          <a:p>
            <a:pPr lvl="0"/>
            <a:r>
              <a:rPr lang="en-GB" dirty="0"/>
              <a:t>Consideration: The customer is interested in booking a table through us but considers any alternatives.</a:t>
            </a:r>
          </a:p>
          <a:p>
            <a:pPr lvl="0"/>
            <a:r>
              <a:rPr lang="en-GB" dirty="0"/>
              <a:t>Conversion: User ventures into downloading our application or viewing our website and likes what they see so decides to book a table at one of our restaurants.</a:t>
            </a:r>
          </a:p>
          <a:p>
            <a:pPr lvl="0"/>
            <a:r>
              <a:rPr lang="en-GB" dirty="0"/>
              <a:t>Loyalty: Customers who regularly eat out decide to keep booking through our quick and easy booking system. </a:t>
            </a:r>
          </a:p>
          <a:p>
            <a:pPr lvl="0"/>
            <a:r>
              <a:rPr lang="en-GB" dirty="0"/>
              <a:t>Advocacy: Users who have used our application to book a table recommend it to others.</a:t>
            </a:r>
          </a:p>
          <a:p>
            <a:pPr marL="0" indent="0">
              <a:buNone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26390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BRANDING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Basic visual representation of our brand name. Easily associated with our brand, is unique and will be easily recognizable. 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2919" y="4579620"/>
            <a:ext cx="1638300" cy="1638300"/>
          </a:xfrm>
          <a:prstGeom prst="rect">
            <a:avLst/>
          </a:prstGeom>
        </p:spPr>
      </p:pic>
      <p:pic>
        <p:nvPicPr>
          <p:cNvPr id="5" name="Picture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1219" y="2736132"/>
            <a:ext cx="1875160" cy="3481788"/>
          </a:xfrm>
          <a:prstGeom prst="rect">
            <a:avLst/>
          </a:prstGeom>
        </p:spPr>
      </p:pic>
      <p:pic>
        <p:nvPicPr>
          <p:cNvPr id="6" name="Picture 5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379" y="2752642"/>
            <a:ext cx="1638300" cy="3465278"/>
          </a:xfrm>
          <a:prstGeom prst="rect">
            <a:avLst/>
          </a:prstGeom>
        </p:spPr>
      </p:pic>
      <p:pic>
        <p:nvPicPr>
          <p:cNvPr id="7" name="Picture 6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4679" y="4827270"/>
            <a:ext cx="1814830" cy="1407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53028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REVENUE STREAMS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5% off total bill paid when booking with GRAB-A-TABLE from each restaurant</a:t>
            </a:r>
            <a:r>
              <a:rPr lang="en-GB" dirty="0" smtClean="0"/>
              <a:t>.</a:t>
            </a:r>
          </a:p>
          <a:p>
            <a:r>
              <a:rPr lang="en-GB" dirty="0" smtClean="0"/>
              <a:t>Advertising.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5950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DESCRIPTION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2919" y="2059806"/>
            <a:ext cx="9784080" cy="42062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Trading Name:</a:t>
            </a:r>
          </a:p>
          <a:p>
            <a:pPr marL="0" indent="0">
              <a:buNone/>
            </a:pPr>
            <a:r>
              <a:rPr lang="en-GB" dirty="0" smtClean="0"/>
              <a:t>Legal Classifications: GDPR, COOKIE POLICY AND TERMS &amp; CONDITIONS.</a:t>
            </a:r>
          </a:p>
          <a:p>
            <a:pPr marL="0" indent="0">
              <a:buNone/>
            </a:pPr>
            <a:r>
              <a:rPr lang="en-GB" dirty="0" smtClean="0"/>
              <a:t>Mission Statement: “</a:t>
            </a:r>
            <a:r>
              <a:rPr lang="en-GB" sz="2800" b="1" dirty="0" smtClean="0"/>
              <a:t>Grab-A-Table’s mission is to help promote local businesses, inspire choice and help discover the hidden gems around West Wales.”</a:t>
            </a:r>
          </a:p>
          <a:p>
            <a:pPr marL="0" indent="0">
              <a:buNone/>
            </a:pPr>
            <a:r>
              <a:rPr lang="en-GB" dirty="0" smtClean="0"/>
              <a:t> Objectives: </a:t>
            </a:r>
          </a:p>
          <a:p>
            <a:r>
              <a:rPr lang="en-GB" sz="2800" b="1" dirty="0" smtClean="0"/>
              <a:t>Locate the restaurant of desire within the application.</a:t>
            </a:r>
          </a:p>
          <a:p>
            <a:r>
              <a:rPr lang="en-GB" sz="2800" b="1" dirty="0" smtClean="0"/>
              <a:t>Choose your favourite table.</a:t>
            </a:r>
          </a:p>
          <a:p>
            <a:r>
              <a:rPr lang="en-GB" sz="2800" b="1" dirty="0" smtClean="0"/>
              <a:t>Choose your meals and pay, before you leave the house.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915673" y="1821240"/>
            <a:ext cx="5961002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GRAB-A-TABLE</a:t>
            </a:r>
            <a:endParaRPr lang="en-US" sz="40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98187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Banded</Template>
  <TotalTime>43</TotalTime>
  <Words>384</Words>
  <Application>Microsoft Office PowerPoint</Application>
  <PresentationFormat>Widescreen</PresentationFormat>
  <Paragraphs>45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Corbel</vt:lpstr>
      <vt:lpstr>Wingdings</vt:lpstr>
      <vt:lpstr>Banded</vt:lpstr>
      <vt:lpstr>Enterprise &amp; innovation Group project</vt:lpstr>
      <vt:lpstr> Target Market</vt:lpstr>
      <vt:lpstr>SALES AND MARKETING STRATEGY</vt:lpstr>
      <vt:lpstr>SALES AND MARKETING STRATEGY</vt:lpstr>
      <vt:lpstr>BRANDING</vt:lpstr>
      <vt:lpstr>REVENUE STREAMS</vt:lpstr>
      <vt:lpstr>BUSINESS DESCRIPTION</vt:lpstr>
    </vt:vector>
  </TitlesOfParts>
  <Company>Pembrokeshire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Enterprise &amp; innovation Group project</dc:title>
  <dc:creator>Leoni Lewis</dc:creator>
  <cp:lastModifiedBy>Leoni Lewis</cp:lastModifiedBy>
  <cp:revision>6</cp:revision>
  <dcterms:created xsi:type="dcterms:W3CDTF">2019-03-07T09:31:19Z</dcterms:created>
  <dcterms:modified xsi:type="dcterms:W3CDTF">2019-05-02T08:14:01Z</dcterms:modified>
</cp:coreProperties>
</file>