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53986F-FEF4-0CB4-1144-C045236D8D37}" v="591" dt="2021-10-17T21:27:04.912"/>
    <p1510:client id="{526779C9-44DD-5F64-0CE1-E037D492D660}" v="42" dt="2021-10-22T16:36:41.612"/>
    <p1510:client id="{9C9210DE-D9F6-33C0-0923-70BACBC9013E}" v="859" dt="2021-10-25T22:41:23.694"/>
    <p1510:client id="{C61D8E73-FD4A-527D-F6FB-191C75EBCAD8}" v="389" dt="2021-10-17T00:20:47.173"/>
    <p1510:client id="{E30922A5-9C7F-4A9B-9F4F-54FE78C5CF61}" v="521" dt="2021-10-16T23:29:48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h Maynard (2014670)" userId="S::2014670@student.uwtsd.ac.uk::9b2159c4-864c-4766-a898-683837a39f41" providerId="AD" clId="Web-{E30922A5-9C7F-4A9B-9F4F-54FE78C5CF61}"/>
    <pc:docChg chg="addSld delSld modSld addMainMaster delMainMaster">
      <pc:chgData name="Kamilah Maynard (2014670)" userId="S::2014670@student.uwtsd.ac.uk::9b2159c4-864c-4766-a898-683837a39f41" providerId="AD" clId="Web-{E30922A5-9C7F-4A9B-9F4F-54FE78C5CF61}" dt="2021-10-16T23:29:48.077" v="483"/>
      <pc:docMkLst>
        <pc:docMk/>
      </pc:docMkLst>
      <pc:sldChg chg="addSp delSp modSp mod setBg modClrScheme delDesignElem chgLayout">
        <pc:chgData name="Kamilah Maynard (2014670)" userId="S::2014670@student.uwtsd.ac.uk::9b2159c4-864c-4766-a898-683837a39f41" providerId="AD" clId="Web-{E30922A5-9C7F-4A9B-9F4F-54FE78C5CF61}" dt="2021-10-16T23:23:35.340" v="477" actId="20577"/>
        <pc:sldMkLst>
          <pc:docMk/>
          <pc:sldMk cId="232367057" sldId="256"/>
        </pc:sldMkLst>
        <pc:spChg chg="mod ord">
          <ac:chgData name="Kamilah Maynard (2014670)" userId="S::2014670@student.uwtsd.ac.uk::9b2159c4-864c-4766-a898-683837a39f41" providerId="AD" clId="Web-{E30922A5-9C7F-4A9B-9F4F-54FE78C5CF61}" dt="2021-10-16T15:12:05.380" v="177" actId="14100"/>
          <ac:spMkLst>
            <pc:docMk/>
            <pc:sldMk cId="232367057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E30922A5-9C7F-4A9B-9F4F-54FE78C5CF61}" dt="2021-10-16T15:11:33.301" v="175" actId="20577"/>
          <ac:spMkLst>
            <pc:docMk/>
            <pc:sldMk cId="232367057" sldId="256"/>
            <ac:spMk id="3" creationId="{00000000-0000-0000-0000-000000000000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23:35.340" v="477" actId="20577"/>
          <ac:spMkLst>
            <pc:docMk/>
            <pc:sldMk cId="232367057" sldId="256"/>
            <ac:spMk id="6" creationId="{429842F4-4D85-428A-8070-F9CD8B5749C3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0:20.252" v="115"/>
          <ac:spMkLst>
            <pc:docMk/>
            <pc:sldMk cId="232367057" sldId="256"/>
            <ac:spMk id="9" creationId="{3011B0B3-5679-4759-90B8-3B908C4CBD21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8:03.779" v="117"/>
          <ac:spMkLst>
            <pc:docMk/>
            <pc:sldMk cId="232367057" sldId="256"/>
            <ac:spMk id="16" creationId="{1DB043B4-68C6-45B9-82AC-A5800EADB8DB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4:18:03.779" v="117"/>
          <ac:spMkLst>
            <pc:docMk/>
            <pc:sldMk cId="232367057" sldId="256"/>
            <ac:spMk id="22" creationId="{94459D96-B947-4C7F-8BCA-915F8B07C0AA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5:08:04.498" v="168"/>
          <ac:spMkLst>
            <pc:docMk/>
            <pc:sldMk cId="232367057" sldId="256"/>
            <ac:spMk id="27" creationId="{1DB043B4-68C6-45B9-82AC-A5800EADB8DB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15:08:04.498" v="168"/>
          <ac:spMkLst>
            <pc:docMk/>
            <pc:sldMk cId="232367057" sldId="256"/>
            <ac:spMk id="33" creationId="{FE05BC49-0F00-4C85-9AF5-A0CC5B39C8D2}"/>
          </ac:spMkLst>
        </pc:spChg>
        <pc:grpChg chg="add del">
          <ac:chgData name="Kamilah Maynard (2014670)" userId="S::2014670@student.uwtsd.ac.uk::9b2159c4-864c-4766-a898-683837a39f41" providerId="AD" clId="Web-{E30922A5-9C7F-4A9B-9F4F-54FE78C5CF61}" dt="2021-10-16T14:18:03.779" v="117"/>
          <ac:grpSpMkLst>
            <pc:docMk/>
            <pc:sldMk cId="232367057" sldId="256"/>
            <ac:grpSpMk id="18" creationId="{73840CF4-F848-4FE0-AEA6-C9E806911B9E}"/>
          </ac:grpSpMkLst>
        </pc:grpChg>
        <pc:grpChg chg="add del">
          <ac:chgData name="Kamilah Maynard (2014670)" userId="S::2014670@student.uwtsd.ac.uk::9b2159c4-864c-4766-a898-683837a39f41" providerId="AD" clId="Web-{E30922A5-9C7F-4A9B-9F4F-54FE78C5CF61}" dt="2021-10-16T15:08:04.498" v="168"/>
          <ac:grpSpMkLst>
            <pc:docMk/>
            <pc:sldMk cId="232367057" sldId="256"/>
            <ac:grpSpMk id="29" creationId="{CF03DCF1-A2E9-4508-9109-04925CE1A016}"/>
          </ac:grpSpMkLst>
        </pc:grpChg>
        <pc:picChg chg="add mod ord">
          <ac:chgData name="Kamilah Maynard (2014670)" userId="S::2014670@student.uwtsd.ac.uk::9b2159c4-864c-4766-a898-683837a39f41" providerId="AD" clId="Web-{E30922A5-9C7F-4A9B-9F4F-54FE78C5CF61}" dt="2021-10-16T14:24:56.870" v="138" actId="14100"/>
          <ac:picMkLst>
            <pc:docMk/>
            <pc:sldMk cId="232367057" sldId="256"/>
            <ac:picMk id="4" creationId="{3C29EECA-B5A0-4FAB-A8D3-F88907AF38CF}"/>
          </ac:picMkLst>
        </pc:picChg>
        <pc:picChg chg="add mod ord">
          <ac:chgData name="Kamilah Maynard (2014670)" userId="S::2014670@student.uwtsd.ac.uk::9b2159c4-864c-4766-a898-683837a39f41" providerId="AD" clId="Web-{E30922A5-9C7F-4A9B-9F4F-54FE78C5CF61}" dt="2021-10-16T14:25:03.823" v="139" actId="14100"/>
          <ac:picMkLst>
            <pc:docMk/>
            <pc:sldMk cId="232367057" sldId="256"/>
            <ac:picMk id="5" creationId="{D2AFFD5B-57B2-4503-8F9D-08CE21C74437}"/>
          </ac:picMkLst>
        </pc:picChg>
        <pc:cxnChg chg="add del">
          <ac:chgData name="Kamilah Maynard (2014670)" userId="S::2014670@student.uwtsd.ac.uk::9b2159c4-864c-4766-a898-683837a39f41" providerId="AD" clId="Web-{E30922A5-9C7F-4A9B-9F4F-54FE78C5CF61}" dt="2021-10-16T14:10:20.252" v="115"/>
          <ac:cxnSpMkLst>
            <pc:docMk/>
            <pc:sldMk cId="232367057" sldId="256"/>
            <ac:cxnSpMk id="11" creationId="{32E97E5C-7A5F-424E-AAE4-654396E90799}"/>
          </ac:cxnSpMkLst>
        </pc:cxnChg>
      </pc:sldChg>
      <pc:sldChg chg="addSp delSp modSp new mod setBg modClrScheme setClrOvrMap chgLayout">
        <pc:chgData name="Kamilah Maynard (2014670)" userId="S::2014670@student.uwtsd.ac.uk::9b2159c4-864c-4766-a898-683837a39f41" providerId="AD" clId="Web-{E30922A5-9C7F-4A9B-9F4F-54FE78C5CF61}" dt="2021-10-16T23:17:24.961" v="456" actId="14100"/>
        <pc:sldMkLst>
          <pc:docMk/>
          <pc:sldMk cId="2898685722" sldId="257"/>
        </pc:sldMkLst>
        <pc:spChg chg="mod ord">
          <ac:chgData name="Kamilah Maynard (2014670)" userId="S::2014670@student.uwtsd.ac.uk::9b2159c4-864c-4766-a898-683837a39f41" providerId="AD" clId="Web-{E30922A5-9C7F-4A9B-9F4F-54FE78C5CF61}" dt="2021-10-16T22:57:50.024" v="269" actId="20577"/>
          <ac:spMkLst>
            <pc:docMk/>
            <pc:sldMk cId="2898685722" sldId="257"/>
            <ac:spMk id="2" creationId="{F25F2BAC-EA53-4B7A-BF5D-DC4A1B4696E6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2:53:05.562" v="201" actId="20577"/>
          <ac:spMkLst>
            <pc:docMk/>
            <pc:sldMk cId="2898685722" sldId="257"/>
            <ac:spMk id="3" creationId="{1D8F9171-E9C6-4F8E-B982-D593E02F48D6}"/>
          </ac:spMkLst>
        </pc:spChg>
        <pc:spChg chg="del">
          <ac:chgData name="Kamilah Maynard (2014670)" userId="S::2014670@student.uwtsd.ac.uk::9b2159c4-864c-4766-a898-683837a39f41" providerId="AD" clId="Web-{E30922A5-9C7F-4A9B-9F4F-54FE78C5CF61}" dt="2021-10-16T14:29:25.159" v="165"/>
          <ac:spMkLst>
            <pc:docMk/>
            <pc:sldMk cId="2898685722" sldId="257"/>
            <ac:spMk id="3" creationId="{7E40CC5C-B25D-4CBD-AEE8-940B932B8295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7:24.961" v="456" actId="14100"/>
          <ac:spMkLst>
            <pc:docMk/>
            <pc:sldMk cId="2898685722" sldId="257"/>
            <ac:spMk id="5" creationId="{AEAB2F11-9ABF-4EAC-885D-D91EA48DE2EE}"/>
          </ac:spMkLst>
        </pc:spChg>
        <pc:spChg chg="add del mod ord">
          <ac:chgData name="Kamilah Maynard (2014670)" userId="S::2014670@student.uwtsd.ac.uk::9b2159c4-864c-4766-a898-683837a39f41" providerId="AD" clId="Web-{E30922A5-9C7F-4A9B-9F4F-54FE78C5CF61}" dt="2021-10-16T15:12:58.444" v="181"/>
          <ac:spMkLst>
            <pc:docMk/>
            <pc:sldMk cId="2898685722" sldId="257"/>
            <ac:spMk id="12" creationId="{769D2057-9EE2-4C0E-86B0-B0E926DC35C5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19" creationId="{DB8424AB-D56B-4256-866A-5B54DE93C20F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1" creationId="{FC999C28-AD33-4EB7-A5F1-C06D10A5FDF7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3" creationId="{07CBBDD0-4420-4A50-96AB-392F9B97CF03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5" creationId="{465BA403-54B9-4A0B-BC79-028C495C038E}"/>
          </ac:spMkLst>
        </pc:spChg>
        <pc:spChg chg="add del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27" creationId="{DC8C6883-513A-4FE8-8B55-7AA2A13A9BB9}"/>
          </ac:spMkLst>
        </pc:spChg>
        <pc:spChg chg="add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32" creationId="{A1DFCBE5-52C1-48A9-89CF-E7D68CCA1620}"/>
          </ac:spMkLst>
        </pc:spChg>
        <pc:spChg chg="add">
          <ac:chgData name="Kamilah Maynard (2014670)" userId="S::2014670@student.uwtsd.ac.uk::9b2159c4-864c-4766-a898-683837a39f41" providerId="AD" clId="Web-{E30922A5-9C7F-4A9B-9F4F-54FE78C5CF61}" dt="2021-10-16T22:51:53.466" v="195"/>
          <ac:spMkLst>
            <pc:docMk/>
            <pc:sldMk cId="2898685722" sldId="257"/>
            <ac:spMk id="34" creationId="{EB17C8F6-D357-4254-BBAC-96B01EEBE162}"/>
          </ac:spMkLst>
        </pc:spChg>
        <pc:graphicFrameChg chg="add del mod ord modGraphic">
          <ac:chgData name="Kamilah Maynard (2014670)" userId="S::2014670@student.uwtsd.ac.uk::9b2159c4-864c-4766-a898-683837a39f41" providerId="AD" clId="Web-{E30922A5-9C7F-4A9B-9F4F-54FE78C5CF61}" dt="2021-10-16T14:29:49.503" v="166"/>
          <ac:graphicFrameMkLst>
            <pc:docMk/>
            <pc:sldMk cId="2898685722" sldId="257"/>
            <ac:graphicFrameMk id="4" creationId="{CBD17FC7-6BD6-46DC-838F-26AE26ECC08E}"/>
          </ac:graphicFrameMkLst>
        </pc:graphicFrameChg>
        <pc:picChg chg="add mod ord">
          <ac:chgData name="Kamilah Maynard (2014670)" userId="S::2014670@student.uwtsd.ac.uk::9b2159c4-864c-4766-a898-683837a39f41" providerId="AD" clId="Web-{E30922A5-9C7F-4A9B-9F4F-54FE78C5CF61}" dt="2021-10-16T23:17:03.101" v="452" actId="14100"/>
          <ac:picMkLst>
            <pc:docMk/>
            <pc:sldMk cId="2898685722" sldId="257"/>
            <ac:picMk id="4" creationId="{E7D7332F-A8B9-40D2-9061-F00B620BE28F}"/>
          </ac:picMkLst>
        </pc:picChg>
        <pc:picChg chg="add mod">
          <ac:chgData name="Kamilah Maynard (2014670)" userId="S::2014670@student.uwtsd.ac.uk::9b2159c4-864c-4766-a898-683837a39f41" providerId="AD" clId="Web-{E30922A5-9C7F-4A9B-9F4F-54FE78C5CF61}" dt="2021-10-16T22:53:25.016" v="204" actId="14100"/>
          <ac:picMkLst>
            <pc:docMk/>
            <pc:sldMk cId="2898685722" sldId="257"/>
            <ac:picMk id="16" creationId="{499218DB-86BF-46C6-A6BB-ED0E56D476E1}"/>
          </ac:picMkLst>
        </pc:picChg>
      </pc:sldChg>
      <pc:sldChg chg="addSp delSp modSp new">
        <pc:chgData name="Kamilah Maynard (2014670)" userId="S::2014670@student.uwtsd.ac.uk::9b2159c4-864c-4766-a898-683837a39f41" providerId="AD" clId="Web-{E30922A5-9C7F-4A9B-9F4F-54FE78C5CF61}" dt="2021-10-16T23:29:48.077" v="483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E30922A5-9C7F-4A9B-9F4F-54FE78C5CF61}" dt="2021-10-16T22:57:29.320" v="268" actId="20577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E30922A5-9C7F-4A9B-9F4F-54FE78C5CF61}" dt="2021-10-16T23:11:03.936" v="434" actId="14100"/>
          <ac:spMkLst>
            <pc:docMk/>
            <pc:sldMk cId="1741839799" sldId="258"/>
            <ac:spMk id="3" creationId="{3B2007F7-B827-469A-A2EF-EDD62CDB776C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0:50.967" v="433" actId="14100"/>
          <ac:spMkLst>
            <pc:docMk/>
            <pc:sldMk cId="1741839799" sldId="258"/>
            <ac:spMk id="4" creationId="{2789377B-82E7-4C56-9823-834F61B09EFE}"/>
          </ac:spMkLst>
        </pc:spChg>
        <pc:spChg chg="add mod">
          <ac:chgData name="Kamilah Maynard (2014670)" userId="S::2014670@student.uwtsd.ac.uk::9b2159c4-864c-4766-a898-683837a39f41" providerId="AD" clId="Web-{E30922A5-9C7F-4A9B-9F4F-54FE78C5CF61}" dt="2021-10-16T23:10:24.623" v="431" actId="14100"/>
          <ac:spMkLst>
            <pc:docMk/>
            <pc:sldMk cId="1741839799" sldId="258"/>
            <ac:spMk id="5" creationId="{523C818A-8291-4432-ABB5-622EA619D988}"/>
          </ac:spMkLst>
        </pc:spChg>
        <pc:picChg chg="add del mod">
          <ac:chgData name="Kamilah Maynard (2014670)" userId="S::2014670@student.uwtsd.ac.uk::9b2159c4-864c-4766-a898-683837a39f41" providerId="AD" clId="Web-{E30922A5-9C7F-4A9B-9F4F-54FE78C5CF61}" dt="2021-10-16T23:27:40.677" v="479"/>
          <ac:picMkLst>
            <pc:docMk/>
            <pc:sldMk cId="1741839799" sldId="258"/>
            <ac:picMk id="6" creationId="{81A7A1A6-4FC2-413E-97F4-051F9035E737}"/>
          </ac:picMkLst>
        </pc:picChg>
        <pc:picChg chg="add del mod">
          <ac:chgData name="Kamilah Maynard (2014670)" userId="S::2014670@student.uwtsd.ac.uk::9b2159c4-864c-4766-a898-683837a39f41" providerId="AD" clId="Web-{E30922A5-9C7F-4A9B-9F4F-54FE78C5CF61}" dt="2021-10-16T23:27:51.591" v="481"/>
          <ac:picMkLst>
            <pc:docMk/>
            <pc:sldMk cId="1741839799" sldId="258"/>
            <ac:picMk id="7" creationId="{630A7AA7-B2A7-4CA9-A6BE-AF1C6619ABDD}"/>
          </ac:picMkLst>
        </pc:picChg>
        <pc:picChg chg="add del mod">
          <ac:chgData name="Kamilah Maynard (2014670)" userId="S::2014670@student.uwtsd.ac.uk::9b2159c4-864c-4766-a898-683837a39f41" providerId="AD" clId="Web-{E30922A5-9C7F-4A9B-9F4F-54FE78C5CF61}" dt="2021-10-16T23:29:48.077" v="483"/>
          <ac:picMkLst>
            <pc:docMk/>
            <pc:sldMk cId="1741839799" sldId="258"/>
            <ac:picMk id="8" creationId="{CE8701D6-8A0A-4192-AE3D-F2EEAA2C2994}"/>
          </ac:picMkLst>
        </pc:picChg>
      </pc:sldChg>
      <pc:sldChg chg="modSp new del">
        <pc:chgData name="Kamilah Maynard (2014670)" userId="S::2014670@student.uwtsd.ac.uk::9b2159c4-864c-4766-a898-683837a39f41" providerId="AD" clId="Web-{E30922A5-9C7F-4A9B-9F4F-54FE78C5CF61}" dt="2021-10-16T22:55:50.535" v="247"/>
        <pc:sldMkLst>
          <pc:docMk/>
          <pc:sldMk cId="4235886014" sldId="258"/>
        </pc:sldMkLst>
        <pc:spChg chg="mod">
          <ac:chgData name="Kamilah Maynard (2014670)" userId="S::2014670@student.uwtsd.ac.uk::9b2159c4-864c-4766-a898-683837a39f41" providerId="AD" clId="Web-{E30922A5-9C7F-4A9B-9F4F-54FE78C5CF61}" dt="2021-10-16T22:55:48.066" v="246" actId="20577"/>
          <ac:spMkLst>
            <pc:docMk/>
            <pc:sldMk cId="4235886014" sldId="258"/>
            <ac:spMk id="2" creationId="{A17B3AD8-0659-444A-BFEC-03D5018532F5}"/>
          </ac:spMkLst>
        </pc:spChg>
      </pc:sldChg>
      <pc:sldChg chg="new del">
        <pc:chgData name="Kamilah Maynard (2014670)" userId="S::2014670@student.uwtsd.ac.uk::9b2159c4-864c-4766-a898-683837a39f41" providerId="AD" clId="Web-{E30922A5-9C7F-4A9B-9F4F-54FE78C5CF61}" dt="2021-10-16T22:54:20.298" v="208"/>
        <pc:sldMkLst>
          <pc:docMk/>
          <pc:sldMk cId="2114201619" sldId="259"/>
        </pc:sldMkLst>
      </pc:sldChg>
      <pc:sldMasterChg chg="del delSldLayout">
        <pc:chgData name="Kamilah Maynard (2014670)" userId="S::2014670@student.uwtsd.ac.uk::9b2159c4-864c-4766-a898-683837a39f41" providerId="AD" clId="Web-{E30922A5-9C7F-4A9B-9F4F-54FE78C5CF61}" dt="2021-10-16T14:03:23.242" v="0"/>
        <pc:sldMasterMkLst>
          <pc:docMk/>
          <pc:sldMasterMk cId="0" sldId="2147483648"/>
        </pc:sldMasterMkLst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7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8"/>
          </pc:sldLayoutMkLst>
        </pc:sldLayoutChg>
        <pc:sldLayoutChg chg="del">
          <pc:chgData name="Kamilah Maynard (2014670)" userId="S::2014670@student.uwtsd.ac.uk::9b2159c4-864c-4766-a898-683837a39f41" providerId="AD" clId="Web-{E30922A5-9C7F-4A9B-9F4F-54FE78C5CF61}" dt="2021-10-16T14:03:23.242" v="0"/>
          <pc:sldLayoutMkLst>
            <pc:docMk/>
            <pc:sldMasterMk cId="0" sldId="2147483648"/>
            <pc:sldLayoutMk cId="0" sldId="2147483669"/>
          </pc:sldLayoutMkLst>
        </pc:sldLayoutChg>
      </pc:sldMasterChg>
      <pc:sldMasterChg chg="add del addSldLayout delSldLayout">
        <pc:chgData name="Kamilah Maynard (2014670)" userId="S::2014670@student.uwtsd.ac.uk::9b2159c4-864c-4766-a898-683837a39f41" providerId="AD" clId="Web-{E30922A5-9C7F-4A9B-9F4F-54FE78C5CF61}" dt="2021-10-16T14:10:20.252" v="115"/>
        <pc:sldMasterMkLst>
          <pc:docMk/>
          <pc:sldMasterMk cId="997425233" sldId="2147483712"/>
        </pc:sldMasterMkLst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773227293" sldId="2147483701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078999373" sldId="2147483702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479708107" sldId="2147483703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843437642" sldId="2147483704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868201538" sldId="2147483705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1822373342" sldId="2147483706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330862268" sldId="2147483707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64269465" sldId="2147483708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3132676742" sldId="2147483709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4260163130" sldId="2147483710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4:10:20.252" v="115"/>
          <pc:sldLayoutMkLst>
            <pc:docMk/>
            <pc:sldMasterMk cId="997425233" sldId="2147483712"/>
            <pc:sldLayoutMk cId="1098722161" sldId="2147483711"/>
          </pc:sldLayoutMkLst>
        </pc:sldLayoutChg>
      </pc:sldMasterChg>
      <pc:sldMasterChg chg="add del addSldLayout delSldLayout">
        <pc:chgData name="Kamilah Maynard (2014670)" userId="S::2014670@student.uwtsd.ac.uk::9b2159c4-864c-4766-a898-683837a39f41" providerId="AD" clId="Web-{E30922A5-9C7F-4A9B-9F4F-54FE78C5CF61}" dt="2021-10-16T15:08:04.498" v="168"/>
        <pc:sldMasterMkLst>
          <pc:docMk/>
          <pc:sldMasterMk cId="2734453175" sldId="2147483775"/>
        </pc:sldMasterMkLst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868646552" sldId="2147483764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858273010" sldId="2147483765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575561129" sldId="2147483766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580985325" sldId="2147483767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769490247" sldId="2147483768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150915392" sldId="2147483769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1762769361" sldId="2147483770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3796995802" sldId="2147483771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076767020" sldId="2147483772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2117328945" sldId="2147483773"/>
          </pc:sldLayoutMkLst>
        </pc:sldLayoutChg>
        <pc:sldLayoutChg chg="add del">
          <pc:chgData name="Kamilah Maynard (2014670)" userId="S::2014670@student.uwtsd.ac.uk::9b2159c4-864c-4766-a898-683837a39f41" providerId="AD" clId="Web-{E30922A5-9C7F-4A9B-9F4F-54FE78C5CF61}" dt="2021-10-16T15:08:04.498" v="168"/>
          <pc:sldLayoutMkLst>
            <pc:docMk/>
            <pc:sldMasterMk cId="2734453175" sldId="2147483775"/>
            <pc:sldLayoutMk cId="4249750922" sldId="2147483774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E30922A5-9C7F-4A9B-9F4F-54FE78C5CF61}" dt="2021-10-16T15:08:12.608" v="169"/>
        <pc:sldMasterMkLst>
          <pc:docMk/>
          <pc:sldMasterMk cId="3973850901" sldId="2147483776"/>
        </pc:sldMasterMkLst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770051013" sldId="2147483777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952612307" sldId="2147483778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4254401888" sldId="2147483779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424608448" sldId="2147483780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422849999" sldId="2147483781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185218864" sldId="2147483782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2022142670" sldId="2147483783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032660171" sldId="2147483784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3617091250" sldId="2147483785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785595406" sldId="2147483786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12.608" v="169"/>
          <pc:sldLayoutMkLst>
            <pc:docMk/>
            <pc:sldMasterMk cId="3973850901" sldId="2147483776"/>
            <pc:sldLayoutMk cId="127436643" sldId="2147483787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E30922A5-9C7F-4A9B-9F4F-54FE78C5CF61}" dt="2021-10-16T15:08:20.421" v="170"/>
        <pc:sldMasterMkLst>
          <pc:docMk/>
          <pc:sldMasterMk cId="3666331066" sldId="2147483788"/>
        </pc:sldMasterMkLst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992905606" sldId="2147483789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754834275" sldId="2147483790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4162644848" sldId="2147483791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341206635" sldId="2147483792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576342630" sldId="2147483793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310552114" sldId="2147483794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20670043" sldId="2147483795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645447299" sldId="2147483796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698845250" sldId="2147483797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1684899666" sldId="2147483798"/>
          </pc:sldLayoutMkLst>
        </pc:sldLayoutChg>
        <pc:sldLayoutChg chg="add del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3666331066" sldId="2147483788"/>
            <pc:sldLayoutMk cId="3885177663" sldId="2147483799"/>
          </pc:sldLayoutMkLst>
        </pc:sldLayoutChg>
      </pc:sldMasterChg>
      <pc:sldMasterChg chg="add addSldLayout modSldLayout">
        <pc:chgData name="Kamilah Maynard (2014670)" userId="S::2014670@student.uwtsd.ac.uk::9b2159c4-864c-4766-a898-683837a39f41" providerId="AD" clId="Web-{E30922A5-9C7F-4A9B-9F4F-54FE78C5CF61}" dt="2021-10-16T15:08:20.421" v="170"/>
        <pc:sldMasterMkLst>
          <pc:docMk/>
          <pc:sldMasterMk cId="2771028826" sldId="2147483800"/>
        </pc:sldMasterMkLst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23583467" sldId="2147483801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40236743" sldId="2147483802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412511618" sldId="2147483803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2807517074" sldId="2147483804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955268964" sldId="2147483805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698247060" sldId="2147483806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86811320" sldId="2147483807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472436721" sldId="2147483808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1548894165" sldId="2147483809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69060070" sldId="2147483810"/>
          </pc:sldLayoutMkLst>
        </pc:sldLayoutChg>
        <pc:sldLayoutChg chg="add mod replId">
          <pc:chgData name="Kamilah Maynard (2014670)" userId="S::2014670@student.uwtsd.ac.uk::9b2159c4-864c-4766-a898-683837a39f41" providerId="AD" clId="Web-{E30922A5-9C7F-4A9B-9F4F-54FE78C5CF61}" dt="2021-10-16T15:08:20.421" v="170"/>
          <pc:sldLayoutMkLst>
            <pc:docMk/>
            <pc:sldMasterMk cId="2771028826" sldId="2147483800"/>
            <pc:sldLayoutMk cId="3674286932" sldId="2147483811"/>
          </pc:sldLayoutMkLst>
        </pc:sldLayoutChg>
      </pc:sldMasterChg>
    </pc:docChg>
  </pc:docChgLst>
  <pc:docChgLst>
    <pc:chgData name="Kamilah Maynard (2014670)" userId="S::2014670@student.uwtsd.ac.uk::9b2159c4-864c-4766-a898-683837a39f41" providerId="AD" clId="Web-{C61D8E73-FD4A-527D-F6FB-191C75EBCAD8}"/>
    <pc:docChg chg="addSld modSld">
      <pc:chgData name="Kamilah Maynard (2014670)" userId="S::2014670@student.uwtsd.ac.uk::9b2159c4-864c-4766-a898-683837a39f41" providerId="AD" clId="Web-{C61D8E73-FD4A-527D-F6FB-191C75EBCAD8}" dt="2021-10-17T00:20:47.173" v="341" actId="20577"/>
      <pc:docMkLst>
        <pc:docMk/>
      </pc:docMkLst>
      <pc:sldChg chg="addSp modSp">
        <pc:chgData name="Kamilah Maynard (2014670)" userId="S::2014670@student.uwtsd.ac.uk::9b2159c4-864c-4766-a898-683837a39f41" providerId="AD" clId="Web-{C61D8E73-FD4A-527D-F6FB-191C75EBCAD8}" dt="2021-10-17T00:07:58.297" v="92" actId="14100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C61D8E73-FD4A-527D-F6FB-191C75EBCAD8}" dt="2021-10-16T23:36:36.423" v="37" actId="20577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6T23:36:43.658" v="39" actId="20577"/>
          <ac:spMkLst>
            <pc:docMk/>
            <pc:sldMk cId="1741839799" sldId="258"/>
            <ac:spMk id="4" creationId="{2789377B-82E7-4C56-9823-834F61B09EFE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6T23:36:49.112" v="41" actId="20577"/>
          <ac:spMkLst>
            <pc:docMk/>
            <pc:sldMk cId="1741839799" sldId="258"/>
            <ac:spMk id="5" creationId="{523C818A-8291-4432-ABB5-622EA619D988}"/>
          </ac:spMkLst>
        </pc:spChg>
        <pc:spChg chg="add mod">
          <ac:chgData name="Kamilah Maynard (2014670)" userId="S::2014670@student.uwtsd.ac.uk::9b2159c4-864c-4766-a898-683837a39f41" providerId="AD" clId="Web-{C61D8E73-FD4A-527D-F6FB-191C75EBCAD8}" dt="2021-10-17T00:07:58.297" v="92" actId="14100"/>
          <ac:spMkLst>
            <pc:docMk/>
            <pc:sldMk cId="1741839799" sldId="258"/>
            <ac:spMk id="7" creationId="{3C6464F7-9485-448E-8EC4-DF38AF01E6A7}"/>
          </ac:spMkLst>
        </pc:spChg>
        <pc:picChg chg="add mod">
          <ac:chgData name="Kamilah Maynard (2014670)" userId="S::2014670@student.uwtsd.ac.uk::9b2159c4-864c-4766-a898-683837a39f41" providerId="AD" clId="Web-{C61D8E73-FD4A-527D-F6FB-191C75EBCAD8}" dt="2021-10-16T23:31:31.422" v="10" actId="14100"/>
          <ac:picMkLst>
            <pc:docMk/>
            <pc:sldMk cId="1741839799" sldId="258"/>
            <ac:picMk id="6" creationId="{C6E59D15-D47D-46E3-A8A3-93597357D2B1}"/>
          </ac:picMkLst>
        </pc:picChg>
      </pc:sldChg>
      <pc:sldChg chg="modSp new">
        <pc:chgData name="Kamilah Maynard (2014670)" userId="S::2014670@student.uwtsd.ac.uk::9b2159c4-864c-4766-a898-683837a39f41" providerId="AD" clId="Web-{C61D8E73-FD4A-527D-F6FB-191C75EBCAD8}" dt="2021-10-17T00:20:47.173" v="341" actId="20577"/>
        <pc:sldMkLst>
          <pc:docMk/>
          <pc:sldMk cId="491386169" sldId="259"/>
        </pc:sldMkLst>
        <pc:spChg chg="mod">
          <ac:chgData name="Kamilah Maynard (2014670)" userId="S::2014670@student.uwtsd.ac.uk::9b2159c4-864c-4766-a898-683837a39f41" providerId="AD" clId="Web-{C61D8E73-FD4A-527D-F6FB-191C75EBCAD8}" dt="2021-10-16T23:36:12.703" v="34" actId="20577"/>
          <ac:spMkLst>
            <pc:docMk/>
            <pc:sldMk cId="491386169" sldId="259"/>
            <ac:spMk id="2" creationId="{96F85C66-E1C7-4CDD-87CF-1082779E7F2D}"/>
          </ac:spMkLst>
        </pc:spChg>
        <pc:spChg chg="mod">
          <ac:chgData name="Kamilah Maynard (2014670)" userId="S::2014670@student.uwtsd.ac.uk::9b2159c4-864c-4766-a898-683837a39f41" providerId="AD" clId="Web-{C61D8E73-FD4A-527D-F6FB-191C75EBCAD8}" dt="2021-10-17T00:20:47.173" v="341" actId="20577"/>
          <ac:spMkLst>
            <pc:docMk/>
            <pc:sldMk cId="491386169" sldId="259"/>
            <ac:spMk id="3" creationId="{8FFB3303-BA0A-4529-A2A3-8EF964FC3229}"/>
          </ac:spMkLst>
        </pc:spChg>
      </pc:sldChg>
    </pc:docChg>
  </pc:docChgLst>
  <pc:docChgLst>
    <pc:chgData name="Kamilah Maynard (2014670)" userId="S::2014670@student.uwtsd.ac.uk::9b2159c4-864c-4766-a898-683837a39f41" providerId="AD" clId="Web-{9C9210DE-D9F6-33C0-0923-70BACBC9013E}"/>
    <pc:docChg chg="addSld delSld modSld addMainMaster delMainMaster">
      <pc:chgData name="Kamilah Maynard (2014670)" userId="S::2014670@student.uwtsd.ac.uk::9b2159c4-864c-4766-a898-683837a39f41" providerId="AD" clId="Web-{9C9210DE-D9F6-33C0-0923-70BACBC9013E}" dt="2021-10-25T22:41:19.506" v="619" actId="20577"/>
      <pc:docMkLst>
        <pc:docMk/>
      </pc:docMkLst>
      <pc:sldChg chg="modSp mod modClrScheme chgLayout">
        <pc:chgData name="Kamilah Maynard (2014670)" userId="S::2014670@student.uwtsd.ac.uk::9b2159c4-864c-4766-a898-683837a39f41" providerId="AD" clId="Web-{9C9210DE-D9F6-33C0-0923-70BACBC9013E}" dt="2021-10-25T21:15:03.607" v="583" actId="14100"/>
        <pc:sldMkLst>
          <pc:docMk/>
          <pc:sldMk cId="232367057" sldId="256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32367057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9C9210DE-D9F6-33C0-0923-70BACBC9013E}" dt="2021-10-25T21:15:03.607" v="583" actId="14100"/>
          <ac:spMkLst>
            <pc:docMk/>
            <pc:sldMk cId="232367057" sldId="256"/>
            <ac:spMk id="3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6:15.127" v="438" actId="20577"/>
          <ac:spMkLst>
            <pc:docMk/>
            <pc:sldMk cId="232367057" sldId="256"/>
            <ac:spMk id="6" creationId="{429842F4-4D85-428A-8070-F9CD8B5749C3}"/>
          </ac:spMkLst>
        </pc:spChg>
      </pc:sldChg>
      <pc:sldChg chg="addSp delSp modSp mod modClrScheme delDesignElem chgLayout">
        <pc:chgData name="Kamilah Maynard (2014670)" userId="S::2014670@student.uwtsd.ac.uk::9b2159c4-864c-4766-a898-683837a39f41" providerId="AD" clId="Web-{9C9210DE-D9F6-33C0-0923-70BACBC9013E}" dt="2021-10-25T21:01:21.133" v="470"/>
        <pc:sldMkLst>
          <pc:docMk/>
          <pc:sldMk cId="2898685722" sldId="257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2" creationId="{F25F2BAC-EA53-4B7A-BF5D-DC4A1B4696E6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6:01.689" v="436" actId="20577"/>
          <ac:spMkLst>
            <pc:docMk/>
            <pc:sldMk cId="2898685722" sldId="257"/>
            <ac:spMk id="5" creationId="{AEAB2F11-9ABF-4EAC-885D-D91EA48DE2EE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32" creationId="{A1DFCBE5-52C1-48A9-89CF-E7D68CCA162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898685722" sldId="257"/>
            <ac:spMk id="34" creationId="{EB17C8F6-D357-4254-BBAC-96B01EEBE162}"/>
          </ac:spMkLst>
        </pc:spChg>
      </pc:sldChg>
      <pc:sldChg chg="modSp mod modClrScheme chgLayout">
        <pc:chgData name="Kamilah Maynard (2014670)" userId="S::2014670@student.uwtsd.ac.uk::9b2159c4-864c-4766-a898-683837a39f41" providerId="AD" clId="Web-{9C9210DE-D9F6-33C0-0923-70BACBC9013E}" dt="2021-10-25T22:07:47.199" v="617" actId="20577"/>
        <pc:sldMkLst>
          <pc:docMk/>
          <pc:sldMk cId="1741839799" sldId="258"/>
        </pc:sldMkLst>
        <pc:spChg chg="mod ord">
          <ac:chgData name="Kamilah Maynard (2014670)" userId="S::2014670@student.uwtsd.ac.uk::9b2159c4-864c-4766-a898-683837a39f41" providerId="AD" clId="Web-{9C9210DE-D9F6-33C0-0923-70BACBC9013E}" dt="2021-10-25T22:07:47.199" v="617" actId="20577"/>
          <ac:spMkLst>
            <pc:docMk/>
            <pc:sldMk cId="1741839799" sldId="258"/>
            <ac:spMk id="2" creationId="{49CDD168-1582-4ED1-8A58-3047208EDB50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3T22:15:33.579" v="433" actId="20577"/>
          <ac:spMkLst>
            <pc:docMk/>
            <pc:sldMk cId="1741839799" sldId="258"/>
            <ac:spMk id="7" creationId="{3C6464F7-9485-448E-8EC4-DF38AF01E6A7}"/>
          </ac:spMkLst>
        </pc:spChg>
        <pc:spChg chg="mod">
          <ac:chgData name="Kamilah Maynard (2014670)" userId="S::2014670@student.uwtsd.ac.uk::9b2159c4-864c-4766-a898-683837a39f41" providerId="AD" clId="Web-{9C9210DE-D9F6-33C0-0923-70BACBC9013E}" dt="2021-10-25T21:39:44.092" v="587" actId="14100"/>
          <ac:spMkLst>
            <pc:docMk/>
            <pc:sldMk cId="1741839799" sldId="258"/>
            <ac:spMk id="8" creationId="{B78C10C3-E2BC-4138-AF91-BD4AD2782B66}"/>
          </ac:spMkLst>
        </pc:spChg>
      </pc:sldChg>
      <pc:sldChg chg="modSp mod modClrScheme chgLayout">
        <pc:chgData name="Kamilah Maynard (2014670)" userId="S::2014670@student.uwtsd.ac.uk::9b2159c4-864c-4766-a898-683837a39f41" providerId="AD" clId="Web-{9C9210DE-D9F6-33C0-0923-70BACBC9013E}" dt="2021-10-25T21:43:22.618" v="611" actId="20577"/>
        <pc:sldMkLst>
          <pc:docMk/>
          <pc:sldMk cId="491386169" sldId="259"/>
        </pc:sldMkLst>
        <pc:spChg chg="mod ord">
          <ac:chgData name="Kamilah Maynard (2014670)" userId="S::2014670@student.uwtsd.ac.uk::9b2159c4-864c-4766-a898-683837a39f41" providerId="AD" clId="Web-{9C9210DE-D9F6-33C0-0923-70BACBC9013E}" dt="2021-10-25T21:43:22.618" v="611" actId="20577"/>
          <ac:spMkLst>
            <pc:docMk/>
            <pc:sldMk cId="491386169" sldId="259"/>
            <ac:spMk id="2" creationId="{96F85C66-E1C7-4CDD-87CF-1082779E7F2D}"/>
          </ac:spMkLst>
        </pc:spChg>
        <pc:graphicFrameChg chg="mod ord">
          <ac:chgData name="Kamilah Maynard (2014670)" userId="S::2014670@student.uwtsd.ac.uk::9b2159c4-864c-4766-a898-683837a39f41" providerId="AD" clId="Web-{9C9210DE-D9F6-33C0-0923-70BACBC9013E}" dt="2021-10-25T21:01:21.133" v="470"/>
          <ac:graphicFrameMkLst>
            <pc:docMk/>
            <pc:sldMk cId="491386169" sldId="259"/>
            <ac:graphicFrameMk id="5" creationId="{513F256F-CDCA-49C5-A711-5A7FD7D5C8CD}"/>
          </ac:graphicFrameMkLst>
        </pc:graphicFrameChg>
      </pc:sldChg>
      <pc:sldChg chg="addSp delSp modSp mod modClrScheme chgLayout">
        <pc:chgData name="Kamilah Maynard (2014670)" userId="S::2014670@student.uwtsd.ac.uk::9b2159c4-864c-4766-a898-683837a39f41" providerId="AD" clId="Web-{9C9210DE-D9F6-33C0-0923-70BACBC9013E}" dt="2021-10-25T22:08:02.340" v="618" actId="20577"/>
        <pc:sldMkLst>
          <pc:docMk/>
          <pc:sldMk cId="3332619052" sldId="260"/>
        </pc:sldMkLst>
        <pc:spChg chg="mod ord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332619052" sldId="260"/>
            <ac:spMk id="2" creationId="{6C5D37AD-38E8-449F-A5FA-DCC2C88D299D}"/>
          </ac:spMkLst>
        </pc:spChg>
        <pc:spChg chg="mod ord">
          <ac:chgData name="Kamilah Maynard (2014670)" userId="S::2014670@student.uwtsd.ac.uk::9b2159c4-864c-4766-a898-683837a39f41" providerId="AD" clId="Web-{9C9210DE-D9F6-33C0-0923-70BACBC9013E}" dt="2021-10-25T22:08:02.340" v="618" actId="20577"/>
          <ac:spMkLst>
            <pc:docMk/>
            <pc:sldMk cId="3332619052" sldId="260"/>
            <ac:spMk id="4" creationId="{AB5FC914-666A-49AC-B611-9186A3474597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8:00.628" v="524" actId="1076"/>
          <ac:spMkLst>
            <pc:docMk/>
            <pc:sldMk cId="3332619052" sldId="260"/>
            <ac:spMk id="54" creationId="{11D3ADC7-4B5E-4469-979B-11B0984D565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8:04.018" v="525" actId="1076"/>
          <ac:spMkLst>
            <pc:docMk/>
            <pc:sldMk cId="3332619052" sldId="260"/>
            <ac:spMk id="55" creationId="{AD4AA144-A30E-450C-9329-716C5D814F5E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18.416" v="341"/>
          <ac:spMkLst>
            <pc:docMk/>
            <pc:sldMk cId="3332619052" sldId="260"/>
            <ac:spMk id="83" creationId="{F10AA6D6-0460-4256-989B-EDFDD859FB8B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24.588" v="342"/>
          <ac:spMkLst>
            <pc:docMk/>
            <pc:sldMk cId="3332619052" sldId="260"/>
            <ac:spMk id="84" creationId="{FF680DF3-8AAA-458D-9CDD-E78C73693B6C}"/>
          </ac:spMkLst>
        </pc:spChg>
        <pc:spChg chg="del">
          <ac:chgData name="Kamilah Maynard (2014670)" userId="S::2014670@student.uwtsd.ac.uk::9b2159c4-864c-4766-a898-683837a39f41" providerId="AD" clId="Web-{9C9210DE-D9F6-33C0-0923-70BACBC9013E}" dt="2021-10-23T22:03:26.682" v="343"/>
          <ac:spMkLst>
            <pc:docMk/>
            <pc:sldMk cId="3332619052" sldId="260"/>
            <ac:spMk id="85" creationId="{7A4D31C3-BCCB-46CC-B010-FC188AF9B99E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7:45.940" v="522" actId="1076"/>
          <ac:spMkLst>
            <pc:docMk/>
            <pc:sldMk cId="3332619052" sldId="260"/>
            <ac:spMk id="102" creationId="{D1262361-DF1D-46C8-9533-6BD6DB84A203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1:27.355" v="412" actId="1076"/>
          <ac:spMkLst>
            <pc:docMk/>
            <pc:sldMk cId="3332619052" sldId="260"/>
            <ac:spMk id="103" creationId="{2FE9BE0F-CBFB-4B40-9A19-8D524028F3DA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07:36.424" v="521" actId="1076"/>
          <ac:spMkLst>
            <pc:docMk/>
            <pc:sldMk cId="3332619052" sldId="260"/>
            <ac:spMk id="104" creationId="{68F90E8C-1298-4FEE-8BAA-E2B7715551EC}"/>
          </ac:spMkLst>
        </pc:spChg>
        <pc:graphicFrameChg chg="mod ord modGraphic">
          <ac:chgData name="Kamilah Maynard (2014670)" userId="S::2014670@student.uwtsd.ac.uk::9b2159c4-864c-4766-a898-683837a39f41" providerId="AD" clId="Web-{9C9210DE-D9F6-33C0-0923-70BACBC9013E}" dt="2021-10-25T21:14:36.622" v="582" actId="20577"/>
          <ac:graphicFrameMkLst>
            <pc:docMk/>
            <pc:sldMk cId="3332619052" sldId="260"/>
            <ac:graphicFrameMk id="6" creationId="{3C24C95B-20E7-40B8-BD97-1E532E6BB561}"/>
          </ac:graphicFrameMkLst>
        </pc:graphicFrameChg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1:43:00.055" v="607" actId="20577"/>
        <pc:sldMkLst>
          <pc:docMk/>
          <pc:sldMk cId="19947540" sldId="261"/>
        </pc:sldMkLst>
        <pc:spChg chg="add mod">
          <ac:chgData name="Kamilah Maynard (2014670)" userId="S::2014670@student.uwtsd.ac.uk::9b2159c4-864c-4766-a898-683837a39f41" providerId="AD" clId="Web-{9C9210DE-D9F6-33C0-0923-70BACBC9013E}" dt="2021-10-23T20:16:21.549" v="39" actId="20577"/>
          <ac:spMkLst>
            <pc:docMk/>
            <pc:sldMk cId="19947540" sldId="261"/>
            <ac:spMk id="3" creationId="{D187C9B3-2CE1-470A-B79D-136F3FB7678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43:00.055" v="607" actId="20577"/>
          <ac:spMkLst>
            <pc:docMk/>
            <pc:sldMk cId="19947540" sldId="261"/>
            <ac:spMk id="4" creationId="{ACD1E3BE-BF90-4A44-AC80-A11E6C1D6D89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5:42.438" v="434" actId="20577"/>
          <ac:spMkLst>
            <pc:docMk/>
            <pc:sldMk cId="19947540" sldId="261"/>
            <ac:spMk id="5" creationId="{25980EF6-EF37-49DC-8BC9-2BDFD00315A2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19947540" sldId="261"/>
            <ac:spMk id="7" creationId="{643222AA-4EF1-427F-B292-FAF0CC05B9C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19947540" sldId="261"/>
            <ac:spMk id="9" creationId="{FAB7EB8E-8A2B-48FD-BAC8-437293299F02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0:14:11.075" v="12"/>
          <ac:picMkLst>
            <pc:docMk/>
            <pc:sldMk cId="19947540" sldId="261"/>
            <ac:picMk id="2" creationId="{19B31ABF-A63C-4653-9BA9-33F4CE8E5E03}"/>
          </ac:picMkLst>
        </pc:picChg>
      </pc:sldChg>
      <pc:sldChg chg="new del">
        <pc:chgData name="Kamilah Maynard (2014670)" userId="S::2014670@student.uwtsd.ac.uk::9b2159c4-864c-4766-a898-683837a39f41" providerId="AD" clId="Web-{9C9210DE-D9F6-33C0-0923-70BACBC9013E}" dt="2021-10-23T20:12:27.619" v="6"/>
        <pc:sldMkLst>
          <pc:docMk/>
          <pc:sldMk cId="702002131" sldId="261"/>
        </pc:sldMkLst>
      </pc:sldChg>
      <pc:sldChg chg="del">
        <pc:chgData name="Kamilah Maynard (2014670)" userId="S::2014670@student.uwtsd.ac.uk::9b2159c4-864c-4766-a898-683837a39f41" providerId="AD" clId="Web-{9C9210DE-D9F6-33C0-0923-70BACBC9013E}" dt="2021-10-23T20:00:29.476" v="4"/>
        <pc:sldMkLst>
          <pc:docMk/>
          <pc:sldMk cId="2755331520" sldId="261"/>
        </pc:sldMkLst>
      </pc:sldChg>
      <pc:sldChg chg="new del">
        <pc:chgData name="Kamilah Maynard (2014670)" userId="S::2014670@student.uwtsd.ac.uk::9b2159c4-864c-4766-a898-683837a39f41" providerId="AD" clId="Web-{9C9210DE-D9F6-33C0-0923-70BACBC9013E}" dt="2021-10-23T20:12:33.776" v="8"/>
        <pc:sldMkLst>
          <pc:docMk/>
          <pc:sldMk cId="2973915715" sldId="261"/>
        </pc:sldMkLst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2:41:19.506" v="619" actId="20577"/>
        <pc:sldMkLst>
          <pc:docMk/>
          <pc:sldMk cId="2173128392" sldId="262"/>
        </pc:sldMkLst>
        <pc:spChg chg="add mod">
          <ac:chgData name="Kamilah Maynard (2014670)" userId="S::2014670@student.uwtsd.ac.uk::9b2159c4-864c-4766-a898-683837a39f41" providerId="AD" clId="Web-{9C9210DE-D9F6-33C0-0923-70BACBC9013E}" dt="2021-10-23T20:29:54.990" v="111" actId="20577"/>
          <ac:spMkLst>
            <pc:docMk/>
            <pc:sldMk cId="2173128392" sldId="262"/>
            <ac:spMk id="3" creationId="{EF7ADF44-8CCA-4119-B36F-BB7764BCC130}"/>
          </ac:spMkLst>
        </pc:spChg>
        <pc:spChg chg="add mod ord">
          <ac:chgData name="Kamilah Maynard (2014670)" userId="S::2014670@student.uwtsd.ac.uk::9b2159c4-864c-4766-a898-683837a39f41" providerId="AD" clId="Web-{9C9210DE-D9F6-33C0-0923-70BACBC9013E}" dt="2021-10-25T22:07:23.245" v="616" actId="20577"/>
          <ac:spMkLst>
            <pc:docMk/>
            <pc:sldMk cId="2173128392" sldId="262"/>
            <ac:spMk id="4" creationId="{35851936-CFC0-4683-95D3-89C450136706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2:41:19.506" v="619" actId="20577"/>
          <ac:spMkLst>
            <pc:docMk/>
            <pc:sldMk cId="2173128392" sldId="262"/>
            <ac:spMk id="5" creationId="{0731DD52-EF46-4641-8A08-98C130712C4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9" creationId="{B86EEAC6-011F-4499-ACFF-2FDC742DB06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11" creationId="{6970F14D-B6E6-40EA-96B4-4E18D0CF9D8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173128392" sldId="262"/>
            <ac:spMk id="13" creationId="{F13A95FF-1A75-49AA-86AE-EED61BD0E408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1:19:43.165" v="162" actId="14100"/>
          <ac:picMkLst>
            <pc:docMk/>
            <pc:sldMk cId="2173128392" sldId="262"/>
            <ac:picMk id="2" creationId="{8C7D1D1C-BEB4-47F5-A83A-85CBA96C5B80}"/>
          </ac:picMkLst>
        </pc:picChg>
      </pc:sldChg>
      <pc:sldChg chg="addSp delSp modSp new mod setBg modClrScheme delDesignElem chgLayout">
        <pc:chgData name="Kamilah Maynard (2014670)" userId="S::2014670@student.uwtsd.ac.uk::9b2159c4-864c-4766-a898-683837a39f41" providerId="AD" clId="Web-{9C9210DE-D9F6-33C0-0923-70BACBC9013E}" dt="2021-10-25T21:01:21.133" v="470"/>
        <pc:sldMkLst>
          <pc:docMk/>
          <pc:sldMk cId="2551611697" sldId="263"/>
        </pc:sldMkLst>
        <pc:spChg chg="add mod">
          <ac:chgData name="Kamilah Maynard (2014670)" userId="S::2014670@student.uwtsd.ac.uk::9b2159c4-864c-4766-a898-683837a39f41" providerId="AD" clId="Web-{9C9210DE-D9F6-33C0-0923-70BACBC9013E}" dt="2021-10-23T21:54:07.138" v="282" actId="20577"/>
          <ac:spMkLst>
            <pc:docMk/>
            <pc:sldMk cId="2551611697" sldId="263"/>
            <ac:spMk id="3" creationId="{60191DF8-8DAD-45F6-86F7-9B571003835A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1:57:53.987" v="311" actId="1076"/>
          <ac:spMkLst>
            <pc:docMk/>
            <pc:sldMk cId="2551611697" sldId="263"/>
            <ac:spMk id="4" creationId="{913E795B-3C0A-4927-832F-F5A2F8A55D48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27.084" v="316" actId="14100"/>
          <ac:spMkLst>
            <pc:docMk/>
            <pc:sldMk cId="2551611697" sldId="263"/>
            <ac:spMk id="5" creationId="{26107612-8227-4E02-95E1-564815293AFB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45.569" v="318" actId="1076"/>
          <ac:spMkLst>
            <pc:docMk/>
            <pc:sldMk cId="2551611697" sldId="263"/>
            <ac:spMk id="6" creationId="{F417E851-8CE0-4864-ADB3-139ABC66EBE8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00:36.850" v="317" actId="14100"/>
          <ac:spMkLst>
            <pc:docMk/>
            <pc:sldMk cId="2551611697" sldId="263"/>
            <ac:spMk id="7" creationId="{4F974A36-CBE6-4FB8-94CF-CC68B6601829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8" creationId="{4F645BF8-7885-4398-80BC-4C0DF24F5CEE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3T22:16:32.799" v="439" actId="20577"/>
          <ac:spMkLst>
            <pc:docMk/>
            <pc:sldMk cId="2551611697" sldId="263"/>
            <ac:spMk id="9" creationId="{68457F29-17FE-4F62-8F7B-50CBDAE53490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0" creationId="{3212FB65-CD2B-4005-B910-132DCE19FCC7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2" creationId="{EE9F5D7F-1BBC-4096-ADA7-AA9C9E4D2868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4" creationId="{06D370DD-716B-4528-B475-331F84CEA5A1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2551611697" sldId="263"/>
            <ac:spMk id="16" creationId="{E79D076F-656A-4CD9-83AD-AF8F4B28CA49}"/>
          </ac:spMkLst>
        </pc:spChg>
        <pc:picChg chg="add mod">
          <ac:chgData name="Kamilah Maynard (2014670)" userId="S::2014670@student.uwtsd.ac.uk::9b2159c4-864c-4766-a898-683837a39f41" providerId="AD" clId="Web-{9C9210DE-D9F6-33C0-0923-70BACBC9013E}" dt="2021-10-23T21:35:25.124" v="223"/>
          <ac:picMkLst>
            <pc:docMk/>
            <pc:sldMk cId="2551611697" sldId="263"/>
            <ac:picMk id="2" creationId="{6C12466F-0AB6-4EE0-8A6C-03BC2C65B317}"/>
          </ac:picMkLst>
        </pc:picChg>
      </pc:sldChg>
      <pc:sldChg chg="addSp delSp modSp new mod setBg modClrScheme setClrOvrMap delDesignElem chgLayout">
        <pc:chgData name="Kamilah Maynard (2014670)" userId="S::2014670@student.uwtsd.ac.uk::9b2159c4-864c-4766-a898-683837a39f41" providerId="AD" clId="Web-{9C9210DE-D9F6-33C0-0923-70BACBC9013E}" dt="2021-10-25T21:42:06.892" v="603" actId="20577"/>
        <pc:sldMkLst>
          <pc:docMk/>
          <pc:sldMk cId="3019172963" sldId="264"/>
        </pc:sldMkLst>
        <pc:spChg chg="add del">
          <ac:chgData name="Kamilah Maynard (2014670)" userId="S::2014670@student.uwtsd.ac.uk::9b2159c4-864c-4766-a898-683837a39f41" providerId="AD" clId="Web-{9C9210DE-D9F6-33C0-0923-70BACBC9013E}" dt="2021-10-23T22:01:22.570" v="321"/>
          <ac:spMkLst>
            <pc:docMk/>
            <pc:sldMk cId="3019172963" sldId="264"/>
            <ac:spMk id="2" creationId="{8E21F62C-DED7-4545-9EBD-804F64FCE246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42:06.892" v="603" actId="20577"/>
          <ac:spMkLst>
            <pc:docMk/>
            <pc:sldMk cId="3019172963" sldId="264"/>
            <ac:spMk id="2" creationId="{DF7AFA97-89B1-4112-808E-A72FA8F394E1}"/>
          </ac:spMkLst>
        </pc:spChg>
        <pc:spChg chg="add mod">
          <ac:chgData name="Kamilah Maynard (2014670)" userId="S::2014670@student.uwtsd.ac.uk::9b2159c4-864c-4766-a898-683837a39f41" providerId="AD" clId="Web-{9C9210DE-D9F6-33C0-0923-70BACBC9013E}" dt="2021-10-25T21:41:58.783" v="602" actId="20577"/>
          <ac:spMkLst>
            <pc:docMk/>
            <pc:sldMk cId="3019172963" sldId="264"/>
            <ac:spMk id="3" creationId="{AB130E37-CA77-4FC1-8FFF-1C0555DAA877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8" creationId="{43162304-DA60-4C31-9E2B-E22F8DA75FF5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9" creationId="{B86EEAC6-011F-4499-ACFF-2FDC742DB06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0" creationId="{C4AE1EFF-264A-4A42-BEA1-0E875F40D74F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11" creationId="{6970F14D-B6E6-40EA-96B4-4E18D0CF9D8C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2" creationId="{5DB23C2B-2054-4D8B-9E98-9190F8E05EAD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3T22:02:34.978" v="339"/>
          <ac:spMkLst>
            <pc:docMk/>
            <pc:sldMk cId="3019172963" sldId="264"/>
            <ac:spMk id="13" creationId="{DADC4F84-175A-4AB1-916C-1E5796E1E0D3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4" creationId="{8797B5BC-9873-45F9-97D6-298FB5AF08FF}"/>
          </ac:spMkLst>
        </pc:spChg>
        <pc:spChg chg="add del">
          <ac:chgData name="Kamilah Maynard (2014670)" userId="S::2014670@student.uwtsd.ac.uk::9b2159c4-864c-4766-a898-683837a39f41" providerId="AD" clId="Web-{9C9210DE-D9F6-33C0-0923-70BACBC9013E}" dt="2021-10-25T21:01:21.133" v="470"/>
          <ac:spMkLst>
            <pc:docMk/>
            <pc:sldMk cId="3019172963" sldId="264"/>
            <ac:spMk id="16" creationId="{665C2FCD-09A4-4B4B-AA73-F330DFE91799}"/>
          </ac:spMkLst>
        </pc:spChg>
        <pc:picChg chg="add del">
          <ac:chgData name="Kamilah Maynard (2014670)" userId="S::2014670@student.uwtsd.ac.uk::9b2159c4-864c-4766-a898-683837a39f41" providerId="AD" clId="Web-{9C9210DE-D9F6-33C0-0923-70BACBC9013E}" dt="2021-10-23T22:02:34.978" v="339"/>
          <ac:picMkLst>
            <pc:docMk/>
            <pc:sldMk cId="3019172963" sldId="264"/>
            <ac:picMk id="5" creationId="{1A4C6C97-7A46-4D62-9740-215125030CC5}"/>
          </ac:picMkLst>
        </pc:picChg>
      </pc:sldChg>
      <pc:sldChg chg="addSp modSp new mod modClrScheme chgLayout">
        <pc:chgData name="Kamilah Maynard (2014670)" userId="S::2014670@student.uwtsd.ac.uk::9b2159c4-864c-4766-a898-683837a39f41" providerId="AD" clId="Web-{9C9210DE-D9F6-33C0-0923-70BACBC9013E}" dt="2021-10-25T21:42:17.799" v="604" actId="20577"/>
        <pc:sldMkLst>
          <pc:docMk/>
          <pc:sldMk cId="1574869580" sldId="265"/>
        </pc:sldMkLst>
        <pc:spChg chg="add mod">
          <ac:chgData name="Kamilah Maynard (2014670)" userId="S::2014670@student.uwtsd.ac.uk::9b2159c4-864c-4766-a898-683837a39f41" providerId="AD" clId="Web-{9C9210DE-D9F6-33C0-0923-70BACBC9013E}" dt="2021-10-25T21:42:17.799" v="604" actId="20577"/>
          <ac:spMkLst>
            <pc:docMk/>
            <pc:sldMk cId="1574869580" sldId="265"/>
            <ac:spMk id="2" creationId="{17CD7E1C-2B43-40DC-AE4A-2A4913862C56}"/>
          </ac:spMkLst>
        </pc:spChg>
      </pc:sldChg>
      <pc:sldMasterChg chg="add del addSldLayout delSldLayout">
        <pc:chgData name="Kamilah Maynard (2014670)" userId="S::2014670@student.uwtsd.ac.uk::9b2159c4-864c-4766-a898-683837a39f41" providerId="AD" clId="Web-{9C9210DE-D9F6-33C0-0923-70BACBC9013E}" dt="2021-10-25T21:01:21.133" v="470"/>
        <pc:sldMasterMkLst>
          <pc:docMk/>
          <pc:sldMasterMk cId="2771028826" sldId="2147483800"/>
        </pc:sldMasterMkLst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23583467" sldId="2147483801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40236743" sldId="2147483802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412511618" sldId="2147483803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2807517074" sldId="2147483804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955268964" sldId="2147483805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698247060" sldId="2147483806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86811320" sldId="2147483807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472436721" sldId="2147483808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1548894165" sldId="2147483809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69060070" sldId="2147483810"/>
          </pc:sldLayoutMkLst>
        </pc:sldLayoutChg>
        <pc:sldLayoutChg chg="add del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771028826" sldId="2147483800"/>
            <pc:sldLayoutMk cId="3674286932" sldId="2147483811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3T22:05:01.309" v="350"/>
        <pc:sldMasterMkLst>
          <pc:docMk/>
          <pc:sldMasterMk cId="421156895" sldId="2147483812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454927970" sldId="214748381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835672722" sldId="214748381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571494650" sldId="214748381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4007765935" sldId="214748381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852757053" sldId="214748381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676886745" sldId="214748381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282888338" sldId="214748381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704541743" sldId="214748382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1960139968" sldId="214748382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102941743" sldId="214748382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5:01.309" v="350"/>
          <pc:sldLayoutMkLst>
            <pc:docMk/>
            <pc:sldMasterMk cId="421156895" sldId="2147483812"/>
            <pc:sldLayoutMk cId="2427495909" sldId="2147483823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5T21:01:21.133" v="470"/>
        <pc:sldMasterMkLst>
          <pc:docMk/>
          <pc:sldMasterMk cId="2061525912" sldId="2147483812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889678722" sldId="214748381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667456596" sldId="214748381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217559402" sldId="214748381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67303926" sldId="214748381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209988265" sldId="214748381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527537252" sldId="214748381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256272057" sldId="214748381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2980174359" sldId="214748382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1235843683" sldId="214748382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3583262716" sldId="214748382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21.133" v="470"/>
          <pc:sldLayoutMkLst>
            <pc:docMk/>
            <pc:sldMasterMk cId="2061525912" sldId="2147483812"/>
            <pc:sldLayoutMk cId="4042658594" sldId="2147483823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5T21:01:17.977" v="469"/>
        <pc:sldMasterMkLst>
          <pc:docMk/>
          <pc:sldMasterMk cId="566596645" sldId="2147483824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794418688" sldId="214748382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879940092" sldId="214748382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629962123" sldId="214748382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532639175" sldId="214748382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335131564" sldId="214748382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2953449912" sldId="214748383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1126453786" sldId="214748383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955804924" sldId="214748383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880979894" sldId="214748383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845886875" sldId="214748383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5T21:01:17.977" v="469"/>
          <pc:sldLayoutMkLst>
            <pc:docMk/>
            <pc:sldMasterMk cId="566596645" sldId="2147483824"/>
            <pc:sldLayoutMk cId="3461137804" sldId="2147483835"/>
          </pc:sldLayoutMkLst>
        </pc:sldLayoutChg>
      </pc:sldMasterChg>
      <pc:sldMasterChg chg="add del addSldLayout delSldLayout modSldLayout">
        <pc:chgData name="Kamilah Maynard (2014670)" userId="S::2014670@student.uwtsd.ac.uk::9b2159c4-864c-4766-a898-683837a39f41" providerId="AD" clId="Web-{9C9210DE-D9F6-33C0-0923-70BACBC9013E}" dt="2021-10-23T22:04:58.606" v="349"/>
        <pc:sldMasterMkLst>
          <pc:docMk/>
          <pc:sldMasterMk cId="567581351" sldId="2147483824"/>
        </pc:sldMasterMkLst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52518670" sldId="2147483825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436147629" sldId="2147483826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980723592" sldId="2147483827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4171210042" sldId="2147483828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3202381329" sldId="2147483829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3711425539" sldId="2147483830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1655369401" sldId="2147483831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888256447" sldId="2147483832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210565852" sldId="2147483833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1933861892" sldId="2147483834"/>
          </pc:sldLayoutMkLst>
        </pc:sldLayoutChg>
        <pc:sldLayoutChg chg="add del mod replId">
          <pc:chgData name="Kamilah Maynard (2014670)" userId="S::2014670@student.uwtsd.ac.uk::9b2159c4-864c-4766-a898-683837a39f41" providerId="AD" clId="Web-{9C9210DE-D9F6-33C0-0923-70BACBC9013E}" dt="2021-10-23T22:04:58.606" v="349"/>
          <pc:sldLayoutMkLst>
            <pc:docMk/>
            <pc:sldMasterMk cId="567581351" sldId="2147483824"/>
            <pc:sldLayoutMk cId="444824949" sldId="2147483835"/>
          </pc:sldLayoutMkLst>
        </pc:sldLayoutChg>
      </pc:sldMasterChg>
    </pc:docChg>
  </pc:docChgLst>
  <pc:docChgLst>
    <pc:chgData name="Kamilah Maynard (2014670)" userId="S::2014670@student.uwtsd.ac.uk::9b2159c4-864c-4766-a898-683837a39f41" providerId="AD" clId="Web-{526779C9-44DD-5F64-0CE1-E037D492D660}"/>
    <pc:docChg chg="addSld delSld modSld">
      <pc:chgData name="Kamilah Maynard (2014670)" userId="S::2014670@student.uwtsd.ac.uk::9b2159c4-864c-4766-a898-683837a39f41" providerId="AD" clId="Web-{526779C9-44DD-5F64-0CE1-E037D492D660}" dt="2021-10-22T16:36:41.612" v="41"/>
      <pc:docMkLst>
        <pc:docMk/>
      </pc:docMkLst>
      <pc:sldChg chg="modSp">
        <pc:chgData name="Kamilah Maynard (2014670)" userId="S::2014670@student.uwtsd.ac.uk::9b2159c4-864c-4766-a898-683837a39f41" providerId="AD" clId="Web-{526779C9-44DD-5F64-0CE1-E037D492D660}" dt="2021-10-22T16:34:24.040" v="39" actId="20577"/>
        <pc:sldMkLst>
          <pc:docMk/>
          <pc:sldMk cId="232367057" sldId="256"/>
        </pc:sldMkLst>
        <pc:spChg chg="mod">
          <ac:chgData name="Kamilah Maynard (2014670)" userId="S::2014670@student.uwtsd.ac.uk::9b2159c4-864c-4766-a898-683837a39f41" providerId="AD" clId="Web-{526779C9-44DD-5F64-0CE1-E037D492D660}" dt="2021-10-22T16:34:24.040" v="39" actId="20577"/>
          <ac:spMkLst>
            <pc:docMk/>
            <pc:sldMk cId="232367057" sldId="256"/>
            <ac:spMk id="2" creationId="{00000000-0000-0000-0000-000000000000}"/>
          </ac:spMkLst>
        </pc:spChg>
      </pc:sldChg>
      <pc:sldChg chg="modSp">
        <pc:chgData name="Kamilah Maynard (2014670)" userId="S::2014670@student.uwtsd.ac.uk::9b2159c4-864c-4766-a898-683837a39f41" providerId="AD" clId="Web-{526779C9-44DD-5F64-0CE1-E037D492D660}" dt="2021-10-22T16:34:43.541" v="40" actId="20577"/>
        <pc:sldMkLst>
          <pc:docMk/>
          <pc:sldMk cId="3332619052" sldId="260"/>
        </pc:sldMkLst>
        <pc:spChg chg="mod">
          <ac:chgData name="Kamilah Maynard (2014670)" userId="S::2014670@student.uwtsd.ac.uk::9b2159c4-864c-4766-a898-683837a39f41" providerId="AD" clId="Web-{526779C9-44DD-5F64-0CE1-E037D492D660}" dt="2021-10-22T16:34:43.541" v="40" actId="20577"/>
          <ac:spMkLst>
            <pc:docMk/>
            <pc:sldMk cId="3332619052" sldId="260"/>
            <ac:spMk id="2" creationId="{6C5D37AD-38E8-449F-A5FA-DCC2C88D299D}"/>
          </ac:spMkLst>
        </pc:spChg>
      </pc:sldChg>
      <pc:sldChg chg="modSp new del">
        <pc:chgData name="Kamilah Maynard (2014670)" userId="S::2014670@student.uwtsd.ac.uk::9b2159c4-864c-4766-a898-683837a39f41" providerId="AD" clId="Web-{526779C9-44DD-5F64-0CE1-E037D492D660}" dt="2021-10-22T11:21:09.855" v="37"/>
        <pc:sldMkLst>
          <pc:docMk/>
          <pc:sldMk cId="2135416915" sldId="262"/>
        </pc:sldMkLst>
        <pc:spChg chg="mod">
          <ac:chgData name="Kamilah Maynard (2014670)" userId="S::2014670@student.uwtsd.ac.uk::9b2159c4-864c-4766-a898-683837a39f41" providerId="AD" clId="Web-{526779C9-44DD-5F64-0CE1-E037D492D660}" dt="2021-10-22T11:21:07.245" v="36" actId="20577"/>
          <ac:spMkLst>
            <pc:docMk/>
            <pc:sldMk cId="2135416915" sldId="262"/>
            <ac:spMk id="2" creationId="{6AB468F8-9CA8-4D07-83F1-120C539C69AC}"/>
          </ac:spMkLst>
        </pc:spChg>
      </pc:sldChg>
      <pc:sldChg chg="new del">
        <pc:chgData name="Kamilah Maynard (2014670)" userId="S::2014670@student.uwtsd.ac.uk::9b2159c4-864c-4766-a898-683837a39f41" providerId="AD" clId="Web-{526779C9-44DD-5F64-0CE1-E037D492D660}" dt="2021-10-22T11:19:44.555" v="1"/>
        <pc:sldMkLst>
          <pc:docMk/>
          <pc:sldMk cId="2383065516" sldId="262"/>
        </pc:sldMkLst>
      </pc:sldChg>
      <pc:sldChg chg="new del">
        <pc:chgData name="Kamilah Maynard (2014670)" userId="S::2014670@student.uwtsd.ac.uk::9b2159c4-864c-4766-a898-683837a39f41" providerId="AD" clId="Web-{526779C9-44DD-5F64-0CE1-E037D492D660}" dt="2021-10-22T16:36:41.612" v="41"/>
        <pc:sldMkLst>
          <pc:docMk/>
          <pc:sldMk cId="2837327220" sldId="262"/>
        </pc:sldMkLst>
      </pc:sldChg>
    </pc:docChg>
  </pc:docChgLst>
  <pc:docChgLst>
    <pc:chgData name="Kamilah Maynard (2014670)" userId="S::2014670@student.uwtsd.ac.uk::9b2159c4-864c-4766-a898-683837a39f41" providerId="AD" clId="Web-{2153986F-FEF4-0CB4-1144-C045236D8D37}"/>
    <pc:docChg chg="addSld modSld">
      <pc:chgData name="Kamilah Maynard (2014670)" userId="S::2014670@student.uwtsd.ac.uk::9b2159c4-864c-4766-a898-683837a39f41" providerId="AD" clId="Web-{2153986F-FEF4-0CB4-1144-C045236D8D37}" dt="2021-10-17T21:27:04.912" v="590" actId="14100"/>
      <pc:docMkLst>
        <pc:docMk/>
      </pc:docMkLst>
      <pc:sldChg chg="modSp">
        <pc:chgData name="Kamilah Maynard (2014670)" userId="S::2014670@student.uwtsd.ac.uk::9b2159c4-864c-4766-a898-683837a39f41" providerId="AD" clId="Web-{2153986F-FEF4-0CB4-1144-C045236D8D37}" dt="2021-10-17T20:54:10.238" v="433" actId="20577"/>
        <pc:sldMkLst>
          <pc:docMk/>
          <pc:sldMk cId="232367057" sldId="256"/>
        </pc:sldMkLst>
        <pc:spChg chg="mod">
          <ac:chgData name="Kamilah Maynard (2014670)" userId="S::2014670@student.uwtsd.ac.uk::9b2159c4-864c-4766-a898-683837a39f41" providerId="AD" clId="Web-{2153986F-FEF4-0CB4-1144-C045236D8D37}" dt="2021-10-17T19:50:52.923" v="206" actId="14100"/>
          <ac:spMkLst>
            <pc:docMk/>
            <pc:sldMk cId="232367057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4:10.238" v="433" actId="20577"/>
          <ac:spMkLst>
            <pc:docMk/>
            <pc:sldMk cId="232367057" sldId="256"/>
            <ac:spMk id="3" creationId="{00000000-0000-0000-0000-000000000000}"/>
          </ac:spMkLst>
        </pc:spChg>
      </pc:sldChg>
      <pc:sldChg chg="modSp">
        <pc:chgData name="Kamilah Maynard (2014670)" userId="S::2014670@student.uwtsd.ac.uk::9b2159c4-864c-4766-a898-683837a39f41" providerId="AD" clId="Web-{2153986F-FEF4-0CB4-1144-C045236D8D37}" dt="2021-10-17T20:53:21.658" v="430" actId="14100"/>
        <pc:sldMkLst>
          <pc:docMk/>
          <pc:sldMk cId="2898685722" sldId="257"/>
        </pc:sldMkLst>
        <pc:spChg chg="mod">
          <ac:chgData name="Kamilah Maynard (2014670)" userId="S::2014670@student.uwtsd.ac.uk::9b2159c4-864c-4766-a898-683837a39f41" providerId="AD" clId="Web-{2153986F-FEF4-0CB4-1144-C045236D8D37}" dt="2021-10-17T20:52:35.032" v="427" actId="20577"/>
          <ac:spMkLst>
            <pc:docMk/>
            <pc:sldMk cId="2898685722" sldId="257"/>
            <ac:spMk id="3" creationId="{1D8F9171-E9C6-4F8E-B982-D593E02F48D6}"/>
          </ac:spMkLst>
        </pc:spChg>
        <pc:picChg chg="mod">
          <ac:chgData name="Kamilah Maynard (2014670)" userId="S::2014670@student.uwtsd.ac.uk::9b2159c4-864c-4766-a898-683837a39f41" providerId="AD" clId="Web-{2153986F-FEF4-0CB4-1144-C045236D8D37}" dt="2021-10-17T20:53:21.658" v="430" actId="14100"/>
          <ac:picMkLst>
            <pc:docMk/>
            <pc:sldMk cId="2898685722" sldId="257"/>
            <ac:picMk id="4" creationId="{E7D7332F-A8B9-40D2-9061-F00B620BE28F}"/>
          </ac:picMkLst>
        </pc:picChg>
        <pc:picChg chg="mod">
          <ac:chgData name="Kamilah Maynard (2014670)" userId="S::2014670@student.uwtsd.ac.uk::9b2159c4-864c-4766-a898-683837a39f41" providerId="AD" clId="Web-{2153986F-FEF4-0CB4-1144-C045236D8D37}" dt="2021-10-17T20:52:59.767" v="429" actId="1076"/>
          <ac:picMkLst>
            <pc:docMk/>
            <pc:sldMk cId="2898685722" sldId="257"/>
            <ac:picMk id="16" creationId="{499218DB-86BF-46C6-A6BB-ED0E56D476E1}"/>
          </ac:picMkLst>
        </pc:picChg>
      </pc:sldChg>
      <pc:sldChg chg="addSp delSp modSp">
        <pc:chgData name="Kamilah Maynard (2014670)" userId="S::2014670@student.uwtsd.ac.uk::9b2159c4-864c-4766-a898-683837a39f41" providerId="AD" clId="Web-{2153986F-FEF4-0CB4-1144-C045236D8D37}" dt="2021-10-17T20:51:47.844" v="421" actId="20577"/>
        <pc:sldMkLst>
          <pc:docMk/>
          <pc:sldMk cId="1741839799" sldId="258"/>
        </pc:sldMkLst>
        <pc:spChg chg="mod">
          <ac:chgData name="Kamilah Maynard (2014670)" userId="S::2014670@student.uwtsd.ac.uk::9b2159c4-864c-4766-a898-683837a39f41" providerId="AD" clId="Web-{2153986F-FEF4-0CB4-1144-C045236D8D37}" dt="2021-10-17T20:18:36.949" v="300" actId="14100"/>
          <ac:spMkLst>
            <pc:docMk/>
            <pc:sldMk cId="1741839799" sldId="258"/>
            <ac:spMk id="2" creationId="{49CDD168-1582-4ED1-8A58-3047208EDB50}"/>
          </ac:spMkLst>
        </pc:spChg>
        <pc:spChg chg="del mod">
          <ac:chgData name="Kamilah Maynard (2014670)" userId="S::2014670@student.uwtsd.ac.uk::9b2159c4-864c-4766-a898-683837a39f41" providerId="AD" clId="Web-{2153986F-FEF4-0CB4-1144-C045236D8D37}" dt="2021-10-17T19:31:27.051" v="13"/>
          <ac:spMkLst>
            <pc:docMk/>
            <pc:sldMk cId="1741839799" sldId="258"/>
            <ac:spMk id="3" creationId="{3B2007F7-B827-469A-A2EF-EDD62CDB776C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0:12.357" v="409" actId="20577"/>
          <ac:spMkLst>
            <pc:docMk/>
            <pc:sldMk cId="1741839799" sldId="258"/>
            <ac:spMk id="4" creationId="{2789377B-82E7-4C56-9823-834F61B09EFE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1:27.093" v="420" actId="14100"/>
          <ac:spMkLst>
            <pc:docMk/>
            <pc:sldMk cId="1741839799" sldId="258"/>
            <ac:spMk id="5" creationId="{523C818A-8291-4432-ABB5-622EA619D988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20:51:47.844" v="421" actId="20577"/>
          <ac:spMkLst>
            <pc:docMk/>
            <pc:sldMk cId="1741839799" sldId="258"/>
            <ac:spMk id="8" creationId="{B78C10C3-E2BC-4138-AF91-BD4AD2782B66}"/>
          </ac:spMkLst>
        </pc:spChg>
        <pc:picChg chg="mod">
          <ac:chgData name="Kamilah Maynard (2014670)" userId="S::2014670@student.uwtsd.ac.uk::9b2159c4-864c-4766-a898-683837a39f41" providerId="AD" clId="Web-{2153986F-FEF4-0CB4-1144-C045236D8D37}" dt="2021-10-17T19:31:03.534" v="11" actId="1076"/>
          <ac:picMkLst>
            <pc:docMk/>
            <pc:sldMk cId="1741839799" sldId="258"/>
            <ac:picMk id="6" creationId="{C6E59D15-D47D-46E3-A8A3-93597357D2B1}"/>
          </ac:picMkLst>
        </pc:picChg>
      </pc:sldChg>
      <pc:sldChg chg="addSp delSp modSp mod setBg">
        <pc:chgData name="Kamilah Maynard (2014670)" userId="S::2014670@student.uwtsd.ac.uk::9b2159c4-864c-4766-a898-683837a39f41" providerId="AD" clId="Web-{2153986F-FEF4-0CB4-1144-C045236D8D37}" dt="2021-10-17T20:54:34.212" v="435" actId="20577"/>
        <pc:sldMkLst>
          <pc:docMk/>
          <pc:sldMk cId="491386169" sldId="259"/>
        </pc:sldMkLst>
        <pc:spChg chg="mod">
          <ac:chgData name="Kamilah Maynard (2014670)" userId="S::2014670@student.uwtsd.ac.uk::9b2159c4-864c-4766-a898-683837a39f41" providerId="AD" clId="Web-{2153986F-FEF4-0CB4-1144-C045236D8D37}" dt="2021-10-17T20:54:34.212" v="435" actId="20577"/>
          <ac:spMkLst>
            <pc:docMk/>
            <pc:sldMk cId="491386169" sldId="259"/>
            <ac:spMk id="2" creationId="{96F85C66-E1C7-4CDD-87CF-1082779E7F2D}"/>
          </ac:spMkLst>
        </pc:spChg>
        <pc:spChg chg="del">
          <ac:chgData name="Kamilah Maynard (2014670)" userId="S::2014670@student.uwtsd.ac.uk::9b2159c4-864c-4766-a898-683837a39f41" providerId="AD" clId="Web-{2153986F-FEF4-0CB4-1144-C045236D8D37}" dt="2021-10-17T19:29:09.575" v="6"/>
          <ac:spMkLst>
            <pc:docMk/>
            <pc:sldMk cId="491386169" sldId="259"/>
            <ac:spMk id="3" creationId="{8FFB3303-BA0A-4529-A2A3-8EF964FC3229}"/>
          </ac:spMkLst>
        </pc:spChg>
        <pc:graphicFrameChg chg="add modGraphic">
          <ac:chgData name="Kamilah Maynard (2014670)" userId="S::2014670@student.uwtsd.ac.uk::9b2159c4-864c-4766-a898-683837a39f41" providerId="AD" clId="Web-{2153986F-FEF4-0CB4-1144-C045236D8D37}" dt="2021-10-17T20:44:39.724" v="361" actId="20577"/>
          <ac:graphicFrameMkLst>
            <pc:docMk/>
            <pc:sldMk cId="491386169" sldId="259"/>
            <ac:graphicFrameMk id="5" creationId="{513F256F-CDCA-49C5-A711-5A7FD7D5C8CD}"/>
          </ac:graphicFrameMkLst>
        </pc:graphicFrameChg>
      </pc:sldChg>
      <pc:sldChg chg="addSp delSp modSp new">
        <pc:chgData name="Kamilah Maynard (2014670)" userId="S::2014670@student.uwtsd.ac.uk::9b2159c4-864c-4766-a898-683837a39f41" providerId="AD" clId="Web-{2153986F-FEF4-0CB4-1144-C045236D8D37}" dt="2021-10-17T20:53:38.440" v="432" actId="20577"/>
        <pc:sldMkLst>
          <pc:docMk/>
          <pc:sldMk cId="3332619052" sldId="260"/>
        </pc:sldMkLst>
        <pc:spChg chg="mod">
          <ac:chgData name="Kamilah Maynard (2014670)" userId="S::2014670@student.uwtsd.ac.uk::9b2159c4-864c-4766-a898-683837a39f41" providerId="AD" clId="Web-{2153986F-FEF4-0CB4-1144-C045236D8D37}" dt="2021-10-17T19:34:40.462" v="30" actId="14100"/>
          <ac:spMkLst>
            <pc:docMk/>
            <pc:sldMk cId="3332619052" sldId="260"/>
            <ac:spMk id="2" creationId="{6C5D37AD-38E8-449F-A5FA-DCC2C88D299D}"/>
          </ac:spMkLst>
        </pc:spChg>
        <pc:spChg chg="del mod">
          <ac:chgData name="Kamilah Maynard (2014670)" userId="S::2014670@student.uwtsd.ac.uk::9b2159c4-864c-4766-a898-683837a39f41" providerId="AD" clId="Web-{2153986F-FEF4-0CB4-1144-C045236D8D37}" dt="2021-10-17T19:44:35.921" v="178"/>
          <ac:spMkLst>
            <pc:docMk/>
            <pc:sldMk cId="3332619052" sldId="260"/>
            <ac:spMk id="3" creationId="{47A69FDD-A496-4AA9-B109-A94E7CE72873}"/>
          </ac:spMkLst>
        </pc:spChg>
        <pc:spChg chg="mod">
          <ac:chgData name="Kamilah Maynard (2014670)" userId="S::2014670@student.uwtsd.ac.uk::9b2159c4-864c-4766-a898-683837a39f41" providerId="AD" clId="Web-{2153986F-FEF4-0CB4-1144-C045236D8D37}" dt="2021-10-17T20:53:38.440" v="432" actId="20577"/>
          <ac:spMkLst>
            <pc:docMk/>
            <pc:sldMk cId="3332619052" sldId="260"/>
            <ac:spMk id="4" creationId="{AB5FC914-666A-49AC-B611-9186A3474597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51:50.955" v="212" actId="1076"/>
          <ac:spMkLst>
            <pc:docMk/>
            <pc:sldMk cId="3332619052" sldId="260"/>
            <ac:spMk id="83" creationId="{F10AA6D6-0460-4256-989B-EDFDD859FB8B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51:54.283" v="213" actId="1076"/>
          <ac:spMkLst>
            <pc:docMk/>
            <pc:sldMk cId="3332619052" sldId="260"/>
            <ac:spMk id="84" creationId="{FF680DF3-8AAA-458D-9CDD-E78C73693B6C}"/>
          </ac:spMkLst>
        </pc:spChg>
        <pc:spChg chg="add mod">
          <ac:chgData name="Kamilah Maynard (2014670)" userId="S::2014670@student.uwtsd.ac.uk::9b2159c4-864c-4766-a898-683837a39f41" providerId="AD" clId="Web-{2153986F-FEF4-0CB4-1144-C045236D8D37}" dt="2021-10-17T19:49:01.341" v="200" actId="1076"/>
          <ac:spMkLst>
            <pc:docMk/>
            <pc:sldMk cId="3332619052" sldId="260"/>
            <ac:spMk id="85" creationId="{7A4D31C3-BCCB-46CC-B010-FC188AF9B99E}"/>
          </ac:spMkLst>
        </pc:spChg>
        <pc:graphicFrameChg chg="add modGraphic">
          <ac:chgData name="Kamilah Maynard (2014670)" userId="S::2014670@student.uwtsd.ac.uk::9b2159c4-864c-4766-a898-683837a39f41" providerId="AD" clId="Web-{2153986F-FEF4-0CB4-1144-C045236D8D37}" dt="2021-10-17T19:50:17.781" v="204" actId="20577"/>
          <ac:graphicFrameMkLst>
            <pc:docMk/>
            <pc:sldMk cId="3332619052" sldId="260"/>
            <ac:graphicFrameMk id="6" creationId="{3C24C95B-20E7-40B8-BD97-1E532E6BB561}"/>
          </ac:graphicFrameMkLst>
        </pc:graphicFrameChg>
      </pc:sldChg>
      <pc:sldChg chg="addSp delSp modSp new mod setBg">
        <pc:chgData name="Kamilah Maynard (2014670)" userId="S::2014670@student.uwtsd.ac.uk::9b2159c4-864c-4766-a898-683837a39f41" providerId="AD" clId="Web-{2153986F-FEF4-0CB4-1144-C045236D8D37}" dt="2021-10-17T21:27:04.912" v="590" actId="14100"/>
        <pc:sldMkLst>
          <pc:docMk/>
          <pc:sldMk cId="2755331520" sldId="261"/>
        </pc:sldMkLst>
        <pc:spChg chg="add mod">
          <ac:chgData name="Kamilah Maynard (2014670)" userId="S::2014670@student.uwtsd.ac.uk::9b2159c4-864c-4766-a898-683837a39f41" providerId="AD" clId="Web-{2153986F-FEF4-0CB4-1144-C045236D8D37}" dt="2021-10-17T21:27:04.912" v="590" actId="14100"/>
          <ac:spMkLst>
            <pc:docMk/>
            <pc:sldMk cId="2755331520" sldId="261"/>
            <ac:spMk id="3" creationId="{9A406A0C-FC0A-402B-9331-ACC4D873CC15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5" creationId="{DB8424AB-D56B-4256-866A-5B54DE93C20F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6" creationId="{FC999C28-AD33-4EB7-A5F1-C06D10A5FDF7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7" creationId="{07CBBDD0-4420-4A50-96AB-392F9B97CF03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8" creationId="{DB8424AB-D56B-4256-866A-5B54DE93C20F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9" creationId="{465BA403-54B9-4A0B-BC79-028C495C038E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0" creationId="{FC999C28-AD33-4EB7-A5F1-C06D10A5FDF7}"/>
          </ac:spMkLst>
        </pc:spChg>
        <pc:spChg chg="add">
          <ac:chgData name="Kamilah Maynard (2014670)" userId="S::2014670@student.uwtsd.ac.uk::9b2159c4-864c-4766-a898-683837a39f41" providerId="AD" clId="Web-{2153986F-FEF4-0CB4-1144-C045236D8D37}" dt="2021-10-17T21:11:14.152" v="453"/>
          <ac:spMkLst>
            <pc:docMk/>
            <pc:sldMk cId="2755331520" sldId="261"/>
            <ac:spMk id="11" creationId="{DC8C6883-513A-4FE8-8B55-7AA2A13A9BB9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2" creationId="{0864E5C9-52C9-4572-AC75-548B9B9C2648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4" creationId="{45CC6500-4DBD-4C34-BC14-2387FB483BEB}"/>
          </ac:spMkLst>
        </pc:spChg>
        <pc:spChg chg="add del">
          <ac:chgData name="Kamilah Maynard (2014670)" userId="S::2014670@student.uwtsd.ac.uk::9b2159c4-864c-4766-a898-683837a39f41" providerId="AD" clId="Web-{2153986F-FEF4-0CB4-1144-C045236D8D37}" dt="2021-10-17T21:11:14.137" v="452"/>
          <ac:spMkLst>
            <pc:docMk/>
            <pc:sldMk cId="2755331520" sldId="261"/>
            <ac:spMk id="16" creationId="{4E34A3B6-BAD2-4156-BDC6-4736248BFDE0}"/>
          </ac:spMkLst>
        </pc:spChg>
        <pc:picChg chg="add mod ord">
          <ac:chgData name="Kamilah Maynard (2014670)" userId="S::2014670@student.uwtsd.ac.uk::9b2159c4-864c-4766-a898-683837a39f41" providerId="AD" clId="Web-{2153986F-FEF4-0CB4-1144-C045236D8D37}" dt="2021-10-17T21:11:14.152" v="453"/>
          <ac:picMkLst>
            <pc:docMk/>
            <pc:sldMk cId="2755331520" sldId="261"/>
            <ac:picMk id="2" creationId="{FAF2E6A5-0141-4A25-8D29-1BCE5489B42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C02306-C9C9-4D79-BA7E-64E5FA83406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3B64E1-2D21-46BD-8FDD-E56B137581D1}">
      <dgm:prSet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Child psychology from birth to 5 years old.</a:t>
          </a:r>
          <a:endParaRPr lang="en-US" dirty="0">
            <a:latin typeface="Arial"/>
            <a:cs typeface="Arial"/>
          </a:endParaRPr>
        </a:p>
      </dgm:t>
    </dgm:pt>
    <dgm:pt modelId="{0FD46DE4-02F1-4AAC-B3D3-9D013BA07953}" type="parTrans" cxnId="{CEA48852-55F0-4779-9D65-CD4B918C5260}">
      <dgm:prSet/>
      <dgm:spPr/>
      <dgm:t>
        <a:bodyPr/>
        <a:lstStyle/>
        <a:p>
          <a:endParaRPr lang="en-US"/>
        </a:p>
      </dgm:t>
    </dgm:pt>
    <dgm:pt modelId="{9D688511-25D0-44D8-AA06-2E16F812155A}" type="sibTrans" cxnId="{CEA48852-55F0-4779-9D65-CD4B918C5260}">
      <dgm:prSet/>
      <dgm:spPr/>
      <dgm:t>
        <a:bodyPr/>
        <a:lstStyle/>
        <a:p>
          <a:endParaRPr lang="en-US"/>
        </a:p>
      </dgm:t>
    </dgm:pt>
    <dgm:pt modelId="{0C00F8CF-25F1-4963-B98A-372EDD44802F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Psychological theories and models used to test lifespan development.</a:t>
          </a:r>
          <a:endParaRPr lang="en-US" dirty="0">
            <a:latin typeface="Arial"/>
            <a:cs typeface="Arial"/>
          </a:endParaRPr>
        </a:p>
      </dgm:t>
    </dgm:pt>
    <dgm:pt modelId="{B6C42202-0EBB-4A26-B148-D50652EF8F42}" type="parTrans" cxnId="{67E44228-1100-478E-86A1-6453C793FCD9}">
      <dgm:prSet/>
      <dgm:spPr/>
      <dgm:t>
        <a:bodyPr/>
        <a:lstStyle/>
        <a:p>
          <a:endParaRPr lang="en-US"/>
        </a:p>
      </dgm:t>
    </dgm:pt>
    <dgm:pt modelId="{785E9B73-9AD3-4F3D-BD13-A62FB1F5D091}" type="sibTrans" cxnId="{67E44228-1100-478E-86A1-6453C793FCD9}">
      <dgm:prSet/>
      <dgm:spPr/>
      <dgm:t>
        <a:bodyPr/>
        <a:lstStyle/>
        <a:p>
          <a:endParaRPr lang="en-US"/>
        </a:p>
      </dgm:t>
    </dgm:pt>
    <dgm:pt modelId="{9A2353A7-340B-43B5-B1ED-C7EE7AC4D81D}">
      <dgm:prSet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Practical development strategies to help parents support their child's development.</a:t>
          </a:r>
          <a:endParaRPr lang="en-US" dirty="0">
            <a:latin typeface="Arial"/>
            <a:cs typeface="Arial"/>
          </a:endParaRPr>
        </a:p>
      </dgm:t>
    </dgm:pt>
    <dgm:pt modelId="{98C05835-9520-424F-80C3-1F1F63DC9550}" type="parTrans" cxnId="{84AB1BFA-0C68-43D3-96A9-0FD3C72CCDB9}">
      <dgm:prSet/>
      <dgm:spPr/>
      <dgm:t>
        <a:bodyPr/>
        <a:lstStyle/>
        <a:p>
          <a:endParaRPr lang="en-US"/>
        </a:p>
      </dgm:t>
    </dgm:pt>
    <dgm:pt modelId="{CD7D9A40-F297-4514-82E5-6ECF3FC2DFF9}" type="sibTrans" cxnId="{84AB1BFA-0C68-43D3-96A9-0FD3C72CCDB9}">
      <dgm:prSet/>
      <dgm:spPr/>
      <dgm:t>
        <a:bodyPr/>
        <a:lstStyle/>
        <a:p>
          <a:endParaRPr lang="en-US"/>
        </a:p>
      </dgm:t>
    </dgm:pt>
    <dgm:pt modelId="{0D073931-01BE-4A63-8C6F-D325D1112AD4}" type="pres">
      <dgm:prSet presAssocID="{BFC02306-C9C9-4D79-BA7E-64E5FA834060}" presName="vert0" presStyleCnt="0">
        <dgm:presLayoutVars>
          <dgm:dir/>
          <dgm:animOne val="branch"/>
          <dgm:animLvl val="lvl"/>
        </dgm:presLayoutVars>
      </dgm:prSet>
      <dgm:spPr/>
    </dgm:pt>
    <dgm:pt modelId="{02C3463A-4782-4EFE-A680-BC4ED29FDA7F}" type="pres">
      <dgm:prSet presAssocID="{CC3B64E1-2D21-46BD-8FDD-E56B137581D1}" presName="thickLine" presStyleLbl="alignNode1" presStyleIdx="0" presStyleCnt="3"/>
      <dgm:spPr/>
    </dgm:pt>
    <dgm:pt modelId="{1C811E34-C2F8-464E-920E-9AF51D5976F2}" type="pres">
      <dgm:prSet presAssocID="{CC3B64E1-2D21-46BD-8FDD-E56B137581D1}" presName="horz1" presStyleCnt="0"/>
      <dgm:spPr/>
    </dgm:pt>
    <dgm:pt modelId="{6CB1CCB6-092B-41F8-92C9-A397A3195059}" type="pres">
      <dgm:prSet presAssocID="{CC3B64E1-2D21-46BD-8FDD-E56B137581D1}" presName="tx1" presStyleLbl="revTx" presStyleIdx="0" presStyleCnt="3"/>
      <dgm:spPr/>
    </dgm:pt>
    <dgm:pt modelId="{441E18FB-0800-4AD4-9161-9B325C7895FA}" type="pres">
      <dgm:prSet presAssocID="{CC3B64E1-2D21-46BD-8FDD-E56B137581D1}" presName="vert1" presStyleCnt="0"/>
      <dgm:spPr/>
    </dgm:pt>
    <dgm:pt modelId="{96307053-0724-42D9-B970-AFBFE2C0F333}" type="pres">
      <dgm:prSet presAssocID="{0C00F8CF-25F1-4963-B98A-372EDD44802F}" presName="thickLine" presStyleLbl="alignNode1" presStyleIdx="1" presStyleCnt="3"/>
      <dgm:spPr/>
    </dgm:pt>
    <dgm:pt modelId="{98532161-81AB-4D4D-A5E8-8D3ADCDDC9B1}" type="pres">
      <dgm:prSet presAssocID="{0C00F8CF-25F1-4963-B98A-372EDD44802F}" presName="horz1" presStyleCnt="0"/>
      <dgm:spPr/>
    </dgm:pt>
    <dgm:pt modelId="{86F08E5B-D14A-4319-BDE1-ED1C3FA226B7}" type="pres">
      <dgm:prSet presAssocID="{0C00F8CF-25F1-4963-B98A-372EDD44802F}" presName="tx1" presStyleLbl="revTx" presStyleIdx="1" presStyleCnt="3"/>
      <dgm:spPr/>
    </dgm:pt>
    <dgm:pt modelId="{1ADE3CF1-7EC5-46C8-B6F4-BFF2CC71B1F8}" type="pres">
      <dgm:prSet presAssocID="{0C00F8CF-25F1-4963-B98A-372EDD44802F}" presName="vert1" presStyleCnt="0"/>
      <dgm:spPr/>
    </dgm:pt>
    <dgm:pt modelId="{84A07B0B-C92A-4653-BA4F-D23ACF3EC019}" type="pres">
      <dgm:prSet presAssocID="{9A2353A7-340B-43B5-B1ED-C7EE7AC4D81D}" presName="thickLine" presStyleLbl="alignNode1" presStyleIdx="2" presStyleCnt="3"/>
      <dgm:spPr/>
    </dgm:pt>
    <dgm:pt modelId="{8AD3363B-3273-4A3F-BEE5-99E821038DBD}" type="pres">
      <dgm:prSet presAssocID="{9A2353A7-340B-43B5-B1ED-C7EE7AC4D81D}" presName="horz1" presStyleCnt="0"/>
      <dgm:spPr/>
    </dgm:pt>
    <dgm:pt modelId="{192F1A94-B27E-4C7D-ADE7-DA037F8711F5}" type="pres">
      <dgm:prSet presAssocID="{9A2353A7-340B-43B5-B1ED-C7EE7AC4D81D}" presName="tx1" presStyleLbl="revTx" presStyleIdx="2" presStyleCnt="3"/>
      <dgm:spPr/>
    </dgm:pt>
    <dgm:pt modelId="{873B9491-9710-40AB-84C2-208EA7CFF36F}" type="pres">
      <dgm:prSet presAssocID="{9A2353A7-340B-43B5-B1ED-C7EE7AC4D81D}" presName="vert1" presStyleCnt="0"/>
      <dgm:spPr/>
    </dgm:pt>
  </dgm:ptLst>
  <dgm:cxnLst>
    <dgm:cxn modelId="{996BAE19-751A-4FB6-8A18-7EC33FE6B42A}" type="presOf" srcId="{CC3B64E1-2D21-46BD-8FDD-E56B137581D1}" destId="{6CB1CCB6-092B-41F8-92C9-A397A3195059}" srcOrd="0" destOrd="0" presId="urn:microsoft.com/office/officeart/2008/layout/LinedList"/>
    <dgm:cxn modelId="{514F261F-8EFA-4ABE-A402-0D05D24205A3}" type="presOf" srcId="{9A2353A7-340B-43B5-B1ED-C7EE7AC4D81D}" destId="{192F1A94-B27E-4C7D-ADE7-DA037F8711F5}" srcOrd="0" destOrd="0" presId="urn:microsoft.com/office/officeart/2008/layout/LinedList"/>
    <dgm:cxn modelId="{67E44228-1100-478E-86A1-6453C793FCD9}" srcId="{BFC02306-C9C9-4D79-BA7E-64E5FA834060}" destId="{0C00F8CF-25F1-4963-B98A-372EDD44802F}" srcOrd="1" destOrd="0" parTransId="{B6C42202-0EBB-4A26-B148-D50652EF8F42}" sibTransId="{785E9B73-9AD3-4F3D-BD13-A62FB1F5D091}"/>
    <dgm:cxn modelId="{CEA48852-55F0-4779-9D65-CD4B918C5260}" srcId="{BFC02306-C9C9-4D79-BA7E-64E5FA834060}" destId="{CC3B64E1-2D21-46BD-8FDD-E56B137581D1}" srcOrd="0" destOrd="0" parTransId="{0FD46DE4-02F1-4AAC-B3D3-9D013BA07953}" sibTransId="{9D688511-25D0-44D8-AA06-2E16F812155A}"/>
    <dgm:cxn modelId="{646A4289-B326-430C-B650-6B02F6CF5D3E}" type="presOf" srcId="{0C00F8CF-25F1-4963-B98A-372EDD44802F}" destId="{86F08E5B-D14A-4319-BDE1-ED1C3FA226B7}" srcOrd="0" destOrd="0" presId="urn:microsoft.com/office/officeart/2008/layout/LinedList"/>
    <dgm:cxn modelId="{CBF773EB-F0CD-44A5-A147-BBB91E8D033D}" type="presOf" srcId="{BFC02306-C9C9-4D79-BA7E-64E5FA834060}" destId="{0D073931-01BE-4A63-8C6F-D325D1112AD4}" srcOrd="0" destOrd="0" presId="urn:microsoft.com/office/officeart/2008/layout/LinedList"/>
    <dgm:cxn modelId="{84AB1BFA-0C68-43D3-96A9-0FD3C72CCDB9}" srcId="{BFC02306-C9C9-4D79-BA7E-64E5FA834060}" destId="{9A2353A7-340B-43B5-B1ED-C7EE7AC4D81D}" srcOrd="2" destOrd="0" parTransId="{98C05835-9520-424F-80C3-1F1F63DC9550}" sibTransId="{CD7D9A40-F297-4514-82E5-6ECF3FC2DFF9}"/>
    <dgm:cxn modelId="{7C8EF792-D3F5-4F44-A935-0C205EA71AAC}" type="presParOf" srcId="{0D073931-01BE-4A63-8C6F-D325D1112AD4}" destId="{02C3463A-4782-4EFE-A680-BC4ED29FDA7F}" srcOrd="0" destOrd="0" presId="urn:microsoft.com/office/officeart/2008/layout/LinedList"/>
    <dgm:cxn modelId="{BED88D1E-0247-4EE7-8A22-1AF32409136E}" type="presParOf" srcId="{0D073931-01BE-4A63-8C6F-D325D1112AD4}" destId="{1C811E34-C2F8-464E-920E-9AF51D5976F2}" srcOrd="1" destOrd="0" presId="urn:microsoft.com/office/officeart/2008/layout/LinedList"/>
    <dgm:cxn modelId="{6D044100-EBF6-4A40-A31F-A31C0631BD64}" type="presParOf" srcId="{1C811E34-C2F8-464E-920E-9AF51D5976F2}" destId="{6CB1CCB6-092B-41F8-92C9-A397A3195059}" srcOrd="0" destOrd="0" presId="urn:microsoft.com/office/officeart/2008/layout/LinedList"/>
    <dgm:cxn modelId="{88D1F27C-8207-4AF8-A511-736B5407D9C6}" type="presParOf" srcId="{1C811E34-C2F8-464E-920E-9AF51D5976F2}" destId="{441E18FB-0800-4AD4-9161-9B325C7895FA}" srcOrd="1" destOrd="0" presId="urn:microsoft.com/office/officeart/2008/layout/LinedList"/>
    <dgm:cxn modelId="{8AF37884-DE3A-4813-84F0-85582C7862B0}" type="presParOf" srcId="{0D073931-01BE-4A63-8C6F-D325D1112AD4}" destId="{96307053-0724-42D9-B970-AFBFE2C0F333}" srcOrd="2" destOrd="0" presId="urn:microsoft.com/office/officeart/2008/layout/LinedList"/>
    <dgm:cxn modelId="{52AE40DD-1C30-4652-B989-79D7B5174907}" type="presParOf" srcId="{0D073931-01BE-4A63-8C6F-D325D1112AD4}" destId="{98532161-81AB-4D4D-A5E8-8D3ADCDDC9B1}" srcOrd="3" destOrd="0" presId="urn:microsoft.com/office/officeart/2008/layout/LinedList"/>
    <dgm:cxn modelId="{0E2E380F-9E49-4D2B-A1F3-B4212AED9DFE}" type="presParOf" srcId="{98532161-81AB-4D4D-A5E8-8D3ADCDDC9B1}" destId="{86F08E5B-D14A-4319-BDE1-ED1C3FA226B7}" srcOrd="0" destOrd="0" presId="urn:microsoft.com/office/officeart/2008/layout/LinedList"/>
    <dgm:cxn modelId="{849653FA-BDE7-41CF-8080-710E55F632AD}" type="presParOf" srcId="{98532161-81AB-4D4D-A5E8-8D3ADCDDC9B1}" destId="{1ADE3CF1-7EC5-46C8-B6F4-BFF2CC71B1F8}" srcOrd="1" destOrd="0" presId="urn:microsoft.com/office/officeart/2008/layout/LinedList"/>
    <dgm:cxn modelId="{37E74045-FE13-4797-9726-B63490716AEC}" type="presParOf" srcId="{0D073931-01BE-4A63-8C6F-D325D1112AD4}" destId="{84A07B0B-C92A-4653-BA4F-D23ACF3EC019}" srcOrd="4" destOrd="0" presId="urn:microsoft.com/office/officeart/2008/layout/LinedList"/>
    <dgm:cxn modelId="{24B1C014-F271-4CA1-B960-464D66AE18CF}" type="presParOf" srcId="{0D073931-01BE-4A63-8C6F-D325D1112AD4}" destId="{8AD3363B-3273-4A3F-BEE5-99E821038DBD}" srcOrd="5" destOrd="0" presId="urn:microsoft.com/office/officeart/2008/layout/LinedList"/>
    <dgm:cxn modelId="{40C78B6B-025A-44D6-B341-FF141A6C3545}" type="presParOf" srcId="{8AD3363B-3273-4A3F-BEE5-99E821038DBD}" destId="{192F1A94-B27E-4C7D-ADE7-DA037F8711F5}" srcOrd="0" destOrd="0" presId="urn:microsoft.com/office/officeart/2008/layout/LinedList"/>
    <dgm:cxn modelId="{A8B8C47E-2B31-473A-A77F-254709E0FEC5}" type="presParOf" srcId="{8AD3363B-3273-4A3F-BEE5-99E821038DBD}" destId="{873B9491-9710-40AB-84C2-208EA7CFF3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C71C9-1802-4BE7-98E8-1C02CE81F2E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D534873-A4B0-4C81-93CD-97A907E5D46C}">
      <dgm:prSet/>
      <dgm:spPr/>
      <dgm:t>
        <a:bodyPr/>
        <a:lstStyle/>
        <a:p>
          <a:r>
            <a:rPr lang="en-GB" b="1" dirty="0"/>
            <a:t>Sensorimotor stage</a:t>
          </a:r>
          <a:r>
            <a:rPr lang="en-GB" dirty="0"/>
            <a:t>: birth to 2 years</a:t>
          </a:r>
          <a:endParaRPr lang="en-US" dirty="0"/>
        </a:p>
      </dgm:t>
    </dgm:pt>
    <dgm:pt modelId="{188FCD1B-9967-4DA6-B900-22EADA0C2704}" type="parTrans" cxnId="{5B9E353A-2DDC-414C-A7C9-3F52C6F4D0F5}">
      <dgm:prSet/>
      <dgm:spPr/>
      <dgm:t>
        <a:bodyPr/>
        <a:lstStyle/>
        <a:p>
          <a:endParaRPr lang="en-US"/>
        </a:p>
      </dgm:t>
    </dgm:pt>
    <dgm:pt modelId="{E5FC4239-A025-4802-ACFF-F8FFC015BA6A}" type="sibTrans" cxnId="{5B9E353A-2DDC-414C-A7C9-3F52C6F4D0F5}">
      <dgm:prSet/>
      <dgm:spPr/>
      <dgm:t>
        <a:bodyPr/>
        <a:lstStyle/>
        <a:p>
          <a:endParaRPr lang="en-US"/>
        </a:p>
      </dgm:t>
    </dgm:pt>
    <dgm:pt modelId="{C7DB2207-37B2-4933-BADA-A482432EC7C9}">
      <dgm:prSet/>
      <dgm:spPr/>
      <dgm:t>
        <a:bodyPr/>
        <a:lstStyle/>
        <a:p>
          <a:r>
            <a:rPr lang="en-GB" b="1" dirty="0"/>
            <a:t>Preoperational stage</a:t>
          </a:r>
          <a:r>
            <a:rPr lang="en-GB" dirty="0"/>
            <a:t>: ages 2 to 7</a:t>
          </a:r>
          <a:endParaRPr lang="en-US" dirty="0"/>
        </a:p>
      </dgm:t>
    </dgm:pt>
    <dgm:pt modelId="{42E907EF-E120-4C4A-B35F-70C67EF37B8F}" type="parTrans" cxnId="{E15C078A-D7FD-4A27-9C73-DDDB7FF60948}">
      <dgm:prSet/>
      <dgm:spPr/>
      <dgm:t>
        <a:bodyPr/>
        <a:lstStyle/>
        <a:p>
          <a:endParaRPr lang="en-US"/>
        </a:p>
      </dgm:t>
    </dgm:pt>
    <dgm:pt modelId="{EF779412-B223-4E9D-B772-D12FFCC469A5}" type="sibTrans" cxnId="{E15C078A-D7FD-4A27-9C73-DDDB7FF60948}">
      <dgm:prSet/>
      <dgm:spPr/>
      <dgm:t>
        <a:bodyPr/>
        <a:lstStyle/>
        <a:p>
          <a:endParaRPr lang="en-US"/>
        </a:p>
      </dgm:t>
    </dgm:pt>
    <dgm:pt modelId="{F2DDDFCE-F5B7-4D89-AED6-185705AC8C1B}">
      <dgm:prSet/>
      <dgm:spPr/>
      <dgm:t>
        <a:bodyPr/>
        <a:lstStyle/>
        <a:p>
          <a:r>
            <a:rPr lang="en-GB" b="1" dirty="0"/>
            <a:t>Concrete operational stage</a:t>
          </a:r>
          <a:r>
            <a:rPr lang="en-GB" dirty="0"/>
            <a:t>: ages 7 to 11</a:t>
          </a:r>
          <a:endParaRPr lang="en-US" dirty="0"/>
        </a:p>
      </dgm:t>
    </dgm:pt>
    <dgm:pt modelId="{148D2A03-923E-4244-A4A1-D40BA1B76CFF}" type="parTrans" cxnId="{F059C6BA-1C2C-4E13-A896-6DBBE173C8BE}">
      <dgm:prSet/>
      <dgm:spPr/>
      <dgm:t>
        <a:bodyPr/>
        <a:lstStyle/>
        <a:p>
          <a:endParaRPr lang="en-US"/>
        </a:p>
      </dgm:t>
    </dgm:pt>
    <dgm:pt modelId="{E05E385E-CA34-4DCB-A6B8-1058EE735988}" type="sibTrans" cxnId="{F059C6BA-1C2C-4E13-A896-6DBBE173C8BE}">
      <dgm:prSet/>
      <dgm:spPr/>
      <dgm:t>
        <a:bodyPr/>
        <a:lstStyle/>
        <a:p>
          <a:endParaRPr lang="en-US"/>
        </a:p>
      </dgm:t>
    </dgm:pt>
    <dgm:pt modelId="{2E8B0450-16FF-4891-9D4B-2809C02A916C}">
      <dgm:prSet/>
      <dgm:spPr/>
      <dgm:t>
        <a:bodyPr/>
        <a:lstStyle/>
        <a:p>
          <a:r>
            <a:rPr lang="en-GB" b="1" dirty="0"/>
            <a:t>Formal operational stage</a:t>
          </a:r>
          <a:r>
            <a:rPr lang="en-GB" dirty="0"/>
            <a:t>: ages 12 and up</a:t>
          </a:r>
          <a:endParaRPr lang="en-US" dirty="0"/>
        </a:p>
      </dgm:t>
    </dgm:pt>
    <dgm:pt modelId="{2A02609B-1E2A-4EC8-8080-6EC3956ED9B4}" type="parTrans" cxnId="{CFC53794-ED97-47D0-9691-A4E68676614F}">
      <dgm:prSet/>
      <dgm:spPr/>
      <dgm:t>
        <a:bodyPr/>
        <a:lstStyle/>
        <a:p>
          <a:endParaRPr lang="en-US"/>
        </a:p>
      </dgm:t>
    </dgm:pt>
    <dgm:pt modelId="{2D74CB1A-3DB3-4708-BDB7-FF0E64E0F968}" type="sibTrans" cxnId="{CFC53794-ED97-47D0-9691-A4E68676614F}">
      <dgm:prSet/>
      <dgm:spPr/>
      <dgm:t>
        <a:bodyPr/>
        <a:lstStyle/>
        <a:p>
          <a:endParaRPr lang="en-US"/>
        </a:p>
      </dgm:t>
    </dgm:pt>
    <dgm:pt modelId="{80929B56-3C33-4EF8-B76C-1739F4BCA50A}">
      <dgm:prSet/>
      <dgm:spPr/>
      <dgm:t>
        <a:bodyPr/>
        <a:lstStyle/>
        <a:p>
          <a:pPr rtl="0"/>
          <a:r>
            <a:rPr lang="en-GB" b="1" dirty="0">
              <a:latin typeface="Corbel" panose="020B0503020204020204"/>
            </a:rPr>
            <a:t>Source</a:t>
          </a:r>
          <a:r>
            <a:rPr lang="en-GB" dirty="0">
              <a:latin typeface="Corbel" panose="020B0503020204020204"/>
            </a:rPr>
            <a:t>: The 4 stages of Cognitive Development </a:t>
          </a:r>
          <a:r>
            <a:rPr lang="en-GB" dirty="0"/>
            <a:t>(Cherry, 2020</a:t>
          </a:r>
          <a:r>
            <a:rPr lang="en-GB" dirty="0">
              <a:latin typeface="Corbel" panose="020B0503020204020204"/>
            </a:rPr>
            <a:t>).</a:t>
          </a:r>
          <a:endParaRPr lang="en-US" dirty="0"/>
        </a:p>
      </dgm:t>
    </dgm:pt>
    <dgm:pt modelId="{BA615B4A-7CAD-4DBF-B153-83662D9F687C}" type="parTrans" cxnId="{8C0B1274-EB1E-47A5-A45C-98F08F40F29E}">
      <dgm:prSet/>
      <dgm:spPr/>
      <dgm:t>
        <a:bodyPr/>
        <a:lstStyle/>
        <a:p>
          <a:endParaRPr lang="en-US"/>
        </a:p>
      </dgm:t>
    </dgm:pt>
    <dgm:pt modelId="{04E40A16-91A0-4BF7-8E7C-54B85F4E07CC}" type="sibTrans" cxnId="{8C0B1274-EB1E-47A5-A45C-98F08F40F29E}">
      <dgm:prSet/>
      <dgm:spPr/>
      <dgm:t>
        <a:bodyPr/>
        <a:lstStyle/>
        <a:p>
          <a:endParaRPr lang="en-US"/>
        </a:p>
      </dgm:t>
    </dgm:pt>
    <dgm:pt modelId="{596F8866-4B54-47C4-B6DA-A1EFEE617AFB}" type="pres">
      <dgm:prSet presAssocID="{462C71C9-1802-4BE7-98E8-1C02CE81F2E3}" presName="linear" presStyleCnt="0">
        <dgm:presLayoutVars>
          <dgm:animLvl val="lvl"/>
          <dgm:resizeHandles val="exact"/>
        </dgm:presLayoutVars>
      </dgm:prSet>
      <dgm:spPr/>
    </dgm:pt>
    <dgm:pt modelId="{8570C823-59FA-4154-9823-D150AB7B6608}" type="pres">
      <dgm:prSet presAssocID="{0D534873-A4B0-4C81-93CD-97A907E5D46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C4732E-B71F-4862-9176-89CBD3F87C41}" type="pres">
      <dgm:prSet presAssocID="{E5FC4239-A025-4802-ACFF-F8FFC015BA6A}" presName="spacer" presStyleCnt="0"/>
      <dgm:spPr/>
    </dgm:pt>
    <dgm:pt modelId="{ED9595EF-9FB5-4EE1-AA32-041D21266FF0}" type="pres">
      <dgm:prSet presAssocID="{C7DB2207-37B2-4933-BADA-A482432EC7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E45045F-D7B1-4165-B262-D6627B4F9002}" type="pres">
      <dgm:prSet presAssocID="{EF779412-B223-4E9D-B772-D12FFCC469A5}" presName="spacer" presStyleCnt="0"/>
      <dgm:spPr/>
    </dgm:pt>
    <dgm:pt modelId="{A8977726-8B6E-431D-82B1-4D45F9AC6FCD}" type="pres">
      <dgm:prSet presAssocID="{F2DDDFCE-F5B7-4D89-AED6-185705AC8C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12B3AFF-C7FA-4676-B75C-38AD7CDDFA48}" type="pres">
      <dgm:prSet presAssocID="{E05E385E-CA34-4DCB-A6B8-1058EE735988}" presName="spacer" presStyleCnt="0"/>
      <dgm:spPr/>
    </dgm:pt>
    <dgm:pt modelId="{85CF6306-C87D-43CD-8A5E-1A48057DCD2D}" type="pres">
      <dgm:prSet presAssocID="{2E8B0450-16FF-4891-9D4B-2809C02A916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60A6107-399C-46B8-B894-37B6C7FE35EF}" type="pres">
      <dgm:prSet presAssocID="{2D74CB1A-3DB3-4708-BDB7-FF0E64E0F968}" presName="spacer" presStyleCnt="0"/>
      <dgm:spPr/>
    </dgm:pt>
    <dgm:pt modelId="{320AF88D-28BA-4196-9F39-60C573F2A8DC}" type="pres">
      <dgm:prSet presAssocID="{80929B56-3C33-4EF8-B76C-1739F4BCA50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58CA60B-8B4C-434F-9F2A-F7C161674627}" type="presOf" srcId="{C7DB2207-37B2-4933-BADA-A482432EC7C9}" destId="{ED9595EF-9FB5-4EE1-AA32-041D21266FF0}" srcOrd="0" destOrd="0" presId="urn:microsoft.com/office/officeart/2005/8/layout/vList2"/>
    <dgm:cxn modelId="{46974B32-5B35-4E82-9FC4-F419E2DA1548}" type="presOf" srcId="{80929B56-3C33-4EF8-B76C-1739F4BCA50A}" destId="{320AF88D-28BA-4196-9F39-60C573F2A8DC}" srcOrd="0" destOrd="0" presId="urn:microsoft.com/office/officeart/2005/8/layout/vList2"/>
    <dgm:cxn modelId="{5B9E353A-2DDC-414C-A7C9-3F52C6F4D0F5}" srcId="{462C71C9-1802-4BE7-98E8-1C02CE81F2E3}" destId="{0D534873-A4B0-4C81-93CD-97A907E5D46C}" srcOrd="0" destOrd="0" parTransId="{188FCD1B-9967-4DA6-B900-22EADA0C2704}" sibTransId="{E5FC4239-A025-4802-ACFF-F8FFC015BA6A}"/>
    <dgm:cxn modelId="{8C0B1274-EB1E-47A5-A45C-98F08F40F29E}" srcId="{462C71C9-1802-4BE7-98E8-1C02CE81F2E3}" destId="{80929B56-3C33-4EF8-B76C-1739F4BCA50A}" srcOrd="4" destOrd="0" parTransId="{BA615B4A-7CAD-4DBF-B153-83662D9F687C}" sibTransId="{04E40A16-91A0-4BF7-8E7C-54B85F4E07CC}"/>
    <dgm:cxn modelId="{7A427986-31F5-4565-B1EE-5F22BAD56B20}" type="presOf" srcId="{2E8B0450-16FF-4891-9D4B-2809C02A916C}" destId="{85CF6306-C87D-43CD-8A5E-1A48057DCD2D}" srcOrd="0" destOrd="0" presId="urn:microsoft.com/office/officeart/2005/8/layout/vList2"/>
    <dgm:cxn modelId="{E15C078A-D7FD-4A27-9C73-DDDB7FF60948}" srcId="{462C71C9-1802-4BE7-98E8-1C02CE81F2E3}" destId="{C7DB2207-37B2-4933-BADA-A482432EC7C9}" srcOrd="1" destOrd="0" parTransId="{42E907EF-E120-4C4A-B35F-70C67EF37B8F}" sibTransId="{EF779412-B223-4E9D-B772-D12FFCC469A5}"/>
    <dgm:cxn modelId="{CFC53794-ED97-47D0-9691-A4E68676614F}" srcId="{462C71C9-1802-4BE7-98E8-1C02CE81F2E3}" destId="{2E8B0450-16FF-4891-9D4B-2809C02A916C}" srcOrd="3" destOrd="0" parTransId="{2A02609B-1E2A-4EC8-8080-6EC3956ED9B4}" sibTransId="{2D74CB1A-3DB3-4708-BDB7-FF0E64E0F968}"/>
    <dgm:cxn modelId="{22E40FA2-C041-4DA1-B03F-F9E5A18A6297}" type="presOf" srcId="{F2DDDFCE-F5B7-4D89-AED6-185705AC8C1B}" destId="{A8977726-8B6E-431D-82B1-4D45F9AC6FCD}" srcOrd="0" destOrd="0" presId="urn:microsoft.com/office/officeart/2005/8/layout/vList2"/>
    <dgm:cxn modelId="{F059C6BA-1C2C-4E13-A896-6DBBE173C8BE}" srcId="{462C71C9-1802-4BE7-98E8-1C02CE81F2E3}" destId="{F2DDDFCE-F5B7-4D89-AED6-185705AC8C1B}" srcOrd="2" destOrd="0" parTransId="{148D2A03-923E-4244-A4A1-D40BA1B76CFF}" sibTransId="{E05E385E-CA34-4DCB-A6B8-1058EE735988}"/>
    <dgm:cxn modelId="{079FD9C6-4589-4709-9239-0A9A372BD039}" type="presOf" srcId="{462C71C9-1802-4BE7-98E8-1C02CE81F2E3}" destId="{596F8866-4B54-47C4-B6DA-A1EFEE617AFB}" srcOrd="0" destOrd="0" presId="urn:microsoft.com/office/officeart/2005/8/layout/vList2"/>
    <dgm:cxn modelId="{137C98FF-30B9-41B9-80CE-80EC5D2727FE}" type="presOf" srcId="{0D534873-A4B0-4C81-93CD-97A907E5D46C}" destId="{8570C823-59FA-4154-9823-D150AB7B6608}" srcOrd="0" destOrd="0" presId="urn:microsoft.com/office/officeart/2005/8/layout/vList2"/>
    <dgm:cxn modelId="{52722DE8-3586-4587-B1E0-17E586C4158F}" type="presParOf" srcId="{596F8866-4B54-47C4-B6DA-A1EFEE617AFB}" destId="{8570C823-59FA-4154-9823-D150AB7B6608}" srcOrd="0" destOrd="0" presId="urn:microsoft.com/office/officeart/2005/8/layout/vList2"/>
    <dgm:cxn modelId="{1B548636-BD14-4F1C-B69C-7C71A6565964}" type="presParOf" srcId="{596F8866-4B54-47C4-B6DA-A1EFEE617AFB}" destId="{24C4732E-B71F-4862-9176-89CBD3F87C41}" srcOrd="1" destOrd="0" presId="urn:microsoft.com/office/officeart/2005/8/layout/vList2"/>
    <dgm:cxn modelId="{80CB1EBF-AF5C-4B41-B24D-B7A3E3E17EB7}" type="presParOf" srcId="{596F8866-4B54-47C4-B6DA-A1EFEE617AFB}" destId="{ED9595EF-9FB5-4EE1-AA32-041D21266FF0}" srcOrd="2" destOrd="0" presId="urn:microsoft.com/office/officeart/2005/8/layout/vList2"/>
    <dgm:cxn modelId="{A4EEF444-928D-42DD-92A0-ADDB7B985A0C}" type="presParOf" srcId="{596F8866-4B54-47C4-B6DA-A1EFEE617AFB}" destId="{0E45045F-D7B1-4165-B262-D6627B4F9002}" srcOrd="3" destOrd="0" presId="urn:microsoft.com/office/officeart/2005/8/layout/vList2"/>
    <dgm:cxn modelId="{80493C6C-EC96-4095-9068-4827E41E1D8B}" type="presParOf" srcId="{596F8866-4B54-47C4-B6DA-A1EFEE617AFB}" destId="{A8977726-8B6E-431D-82B1-4D45F9AC6FCD}" srcOrd="4" destOrd="0" presId="urn:microsoft.com/office/officeart/2005/8/layout/vList2"/>
    <dgm:cxn modelId="{9B499FAA-5BCC-43DC-B679-DBB47A990387}" type="presParOf" srcId="{596F8866-4B54-47C4-B6DA-A1EFEE617AFB}" destId="{B12B3AFF-C7FA-4676-B75C-38AD7CDDFA48}" srcOrd="5" destOrd="0" presId="urn:microsoft.com/office/officeart/2005/8/layout/vList2"/>
    <dgm:cxn modelId="{9AA22B64-BB13-44DF-B466-C8550F1726BE}" type="presParOf" srcId="{596F8866-4B54-47C4-B6DA-A1EFEE617AFB}" destId="{85CF6306-C87D-43CD-8A5E-1A48057DCD2D}" srcOrd="6" destOrd="0" presId="urn:microsoft.com/office/officeart/2005/8/layout/vList2"/>
    <dgm:cxn modelId="{654956E3-5CB3-47E4-84EC-6757F0086DFC}" type="presParOf" srcId="{596F8866-4B54-47C4-B6DA-A1EFEE617AFB}" destId="{660A6107-399C-46B8-B894-37B6C7FE35EF}" srcOrd="7" destOrd="0" presId="urn:microsoft.com/office/officeart/2005/8/layout/vList2"/>
    <dgm:cxn modelId="{C934265F-9961-4073-8E6B-361F086E6CFF}" type="presParOf" srcId="{596F8866-4B54-47C4-B6DA-A1EFEE617AFB}" destId="{320AF88D-28BA-4196-9F39-60C573F2A8D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3463A-4782-4EFE-A680-BC4ED29FDA7F}">
      <dsp:nvSpPr>
        <dsp:cNvPr id="0" name=""/>
        <dsp:cNvSpPr/>
      </dsp:nvSpPr>
      <dsp:spPr>
        <a:xfrm>
          <a:off x="0" y="2500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1CCB6-092B-41F8-92C9-A397A3195059}">
      <dsp:nvSpPr>
        <dsp:cNvPr id="0" name=""/>
        <dsp:cNvSpPr/>
      </dsp:nvSpPr>
      <dsp:spPr>
        <a:xfrm>
          <a:off x="0" y="2500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Child psychology from birth to 5 years old.</a:t>
          </a:r>
          <a:endParaRPr lang="en-US" sz="3400" kern="1200" dirty="0">
            <a:latin typeface="Arial"/>
            <a:cs typeface="Arial"/>
          </a:endParaRPr>
        </a:p>
      </dsp:txBody>
      <dsp:txXfrm>
        <a:off x="0" y="2500"/>
        <a:ext cx="6687671" cy="1705213"/>
      </dsp:txXfrm>
    </dsp:sp>
    <dsp:sp modelId="{96307053-0724-42D9-B970-AFBFE2C0F333}">
      <dsp:nvSpPr>
        <dsp:cNvPr id="0" name=""/>
        <dsp:cNvSpPr/>
      </dsp:nvSpPr>
      <dsp:spPr>
        <a:xfrm>
          <a:off x="0" y="1707713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08E5B-D14A-4319-BDE1-ED1C3FA226B7}">
      <dsp:nvSpPr>
        <dsp:cNvPr id="0" name=""/>
        <dsp:cNvSpPr/>
      </dsp:nvSpPr>
      <dsp:spPr>
        <a:xfrm>
          <a:off x="0" y="1707713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Psychological theories and models used to test lifespan development.</a:t>
          </a:r>
          <a:endParaRPr lang="en-US" sz="3400" kern="1200" dirty="0">
            <a:latin typeface="Arial"/>
            <a:cs typeface="Arial"/>
          </a:endParaRPr>
        </a:p>
      </dsp:txBody>
      <dsp:txXfrm>
        <a:off x="0" y="1707713"/>
        <a:ext cx="6687671" cy="1705213"/>
      </dsp:txXfrm>
    </dsp:sp>
    <dsp:sp modelId="{84A07B0B-C92A-4653-BA4F-D23ACF3EC019}">
      <dsp:nvSpPr>
        <dsp:cNvPr id="0" name=""/>
        <dsp:cNvSpPr/>
      </dsp:nvSpPr>
      <dsp:spPr>
        <a:xfrm>
          <a:off x="0" y="3412926"/>
          <a:ext cx="66876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F1A94-B27E-4C7D-ADE7-DA037F8711F5}">
      <dsp:nvSpPr>
        <dsp:cNvPr id="0" name=""/>
        <dsp:cNvSpPr/>
      </dsp:nvSpPr>
      <dsp:spPr>
        <a:xfrm>
          <a:off x="0" y="3412926"/>
          <a:ext cx="6687671" cy="1705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/>
              <a:cs typeface="Arial"/>
            </a:rPr>
            <a:t>Practical development strategies to help parents support their child's development.</a:t>
          </a:r>
          <a:endParaRPr lang="en-US" sz="3400" kern="1200" dirty="0">
            <a:latin typeface="Arial"/>
            <a:cs typeface="Arial"/>
          </a:endParaRPr>
        </a:p>
      </dsp:txBody>
      <dsp:txXfrm>
        <a:off x="0" y="3412926"/>
        <a:ext cx="6687671" cy="1705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C823-59FA-4154-9823-D150AB7B6608}">
      <dsp:nvSpPr>
        <dsp:cNvPr id="0" name=""/>
        <dsp:cNvSpPr/>
      </dsp:nvSpPr>
      <dsp:spPr>
        <a:xfrm>
          <a:off x="0" y="21912"/>
          <a:ext cx="7728267" cy="9534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Sensorimotor stage</a:t>
          </a:r>
          <a:r>
            <a:rPr lang="en-GB" sz="2400" kern="1200" dirty="0"/>
            <a:t>: birth to 2 years</a:t>
          </a:r>
          <a:endParaRPr lang="en-US" sz="2400" kern="1200" dirty="0"/>
        </a:p>
      </dsp:txBody>
      <dsp:txXfrm>
        <a:off x="46541" y="68453"/>
        <a:ext cx="7635185" cy="860321"/>
      </dsp:txXfrm>
    </dsp:sp>
    <dsp:sp modelId="{ED9595EF-9FB5-4EE1-AA32-041D21266FF0}">
      <dsp:nvSpPr>
        <dsp:cNvPr id="0" name=""/>
        <dsp:cNvSpPr/>
      </dsp:nvSpPr>
      <dsp:spPr>
        <a:xfrm>
          <a:off x="0" y="1044436"/>
          <a:ext cx="7728267" cy="9534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Preoperational stage</a:t>
          </a:r>
          <a:r>
            <a:rPr lang="en-GB" sz="2400" kern="1200" dirty="0"/>
            <a:t>: ages 2 to 7</a:t>
          </a:r>
          <a:endParaRPr lang="en-US" sz="2400" kern="1200" dirty="0"/>
        </a:p>
      </dsp:txBody>
      <dsp:txXfrm>
        <a:off x="46541" y="1090977"/>
        <a:ext cx="7635185" cy="860321"/>
      </dsp:txXfrm>
    </dsp:sp>
    <dsp:sp modelId="{A8977726-8B6E-431D-82B1-4D45F9AC6FCD}">
      <dsp:nvSpPr>
        <dsp:cNvPr id="0" name=""/>
        <dsp:cNvSpPr/>
      </dsp:nvSpPr>
      <dsp:spPr>
        <a:xfrm>
          <a:off x="0" y="2066960"/>
          <a:ext cx="7728267" cy="9534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Concrete operational stage</a:t>
          </a:r>
          <a:r>
            <a:rPr lang="en-GB" sz="2400" kern="1200" dirty="0"/>
            <a:t>: ages 7 to 11</a:t>
          </a:r>
          <a:endParaRPr lang="en-US" sz="2400" kern="1200" dirty="0"/>
        </a:p>
      </dsp:txBody>
      <dsp:txXfrm>
        <a:off x="46541" y="2113501"/>
        <a:ext cx="7635185" cy="860321"/>
      </dsp:txXfrm>
    </dsp:sp>
    <dsp:sp modelId="{85CF6306-C87D-43CD-8A5E-1A48057DCD2D}">
      <dsp:nvSpPr>
        <dsp:cNvPr id="0" name=""/>
        <dsp:cNvSpPr/>
      </dsp:nvSpPr>
      <dsp:spPr>
        <a:xfrm>
          <a:off x="0" y="3089483"/>
          <a:ext cx="7728267" cy="9534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Formal operational stage</a:t>
          </a:r>
          <a:r>
            <a:rPr lang="en-GB" sz="2400" kern="1200" dirty="0"/>
            <a:t>: ages 12 and up</a:t>
          </a:r>
          <a:endParaRPr lang="en-US" sz="2400" kern="1200" dirty="0"/>
        </a:p>
      </dsp:txBody>
      <dsp:txXfrm>
        <a:off x="46541" y="3136024"/>
        <a:ext cx="7635185" cy="860321"/>
      </dsp:txXfrm>
    </dsp:sp>
    <dsp:sp modelId="{320AF88D-28BA-4196-9F39-60C573F2A8DC}">
      <dsp:nvSpPr>
        <dsp:cNvPr id="0" name=""/>
        <dsp:cNvSpPr/>
      </dsp:nvSpPr>
      <dsp:spPr>
        <a:xfrm>
          <a:off x="0" y="4112007"/>
          <a:ext cx="7728267" cy="95340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orbel" panose="020B0503020204020204"/>
            </a:rPr>
            <a:t>Source</a:t>
          </a:r>
          <a:r>
            <a:rPr lang="en-GB" sz="2400" kern="1200" dirty="0">
              <a:latin typeface="Corbel" panose="020B0503020204020204"/>
            </a:rPr>
            <a:t>: The 4 stages of Cognitive Development </a:t>
          </a:r>
          <a:r>
            <a:rPr lang="en-GB" sz="2400" kern="1200" dirty="0"/>
            <a:t>(Cherry, 2020</a:t>
          </a:r>
          <a:r>
            <a:rPr lang="en-GB" sz="2400" kern="1200" dirty="0">
              <a:latin typeface="Corbel" panose="020B0503020204020204"/>
            </a:rPr>
            <a:t>).</a:t>
          </a:r>
          <a:endParaRPr lang="en-US" sz="2400" kern="1200" dirty="0"/>
        </a:p>
      </dsp:txBody>
      <dsp:txXfrm>
        <a:off x="46541" y="4158548"/>
        <a:ext cx="7635185" cy="8603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FF58BA-24F3-4E0B-9630-2FD3683EF9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9B603-B8E7-49C5-A119-26AF4E2BFF8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5E31-8BDD-425B-A551-D63A71F002D9}" type="datetime1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16D7-9596-4347-9A55-B0115383C0E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C0D1A2-3CDB-43B2-A241-F7A8CAC27F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B3278-610A-482F-AF04-93693B96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2B14F-ED20-468D-A54D-C292EB47EE27}" type="datetime1">
              <a:rPr lang="en-GB" smtClean="0"/>
              <a:pPr/>
              <a:t>25/10/2021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7F003-CEF5-450E-BBF6-A21384B30EC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522246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7F003-CEF5-450E-BBF6-A21384B30E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37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583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236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51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517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268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247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11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36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94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0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286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02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psychology-4014660" TargetMode="External"/><Relationship Id="rId2" Type="http://schemas.openxmlformats.org/officeDocument/2006/relationships/hyperlink" Target="https://www.allassignmenthelp.com/blog/child-psychology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ducationaltechnology.net/social-learning-theory-albert-bandura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onenorfolk.nhs.uk/healthylifestyles/move-more/physical-activity-0-5" TargetMode="External"/><Relationship Id="rId2" Type="http://schemas.openxmlformats.org/officeDocument/2006/relationships/hyperlink" Target="https://www.lincolnshirecommunityhealthservices.nhs.uk/application/files/2915/2285/5110/1st_Move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ngwing.com/en/free-png-zphon" TargetMode="External"/><Relationship Id="rId5" Type="http://schemas.openxmlformats.org/officeDocument/2006/relationships/hyperlink" Target="https://www.pngaaa.com/detail/459785" TargetMode="External"/><Relationship Id="rId4" Type="http://schemas.openxmlformats.org/officeDocument/2006/relationships/hyperlink" Target="https://owlcation.com/social-sciences/Psychology-and-its-Import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D2AFFD5B-57B2-4503-8F9D-08CE21C744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" r="2972"/>
          <a:stretch/>
        </p:blipFill>
        <p:spPr>
          <a:xfrm>
            <a:off x="5348760" y="3350526"/>
            <a:ext cx="6843243" cy="3507476"/>
          </a:xfrm>
          <a:custGeom>
            <a:avLst/>
            <a:gdLst/>
            <a:ahLst/>
            <a:cxnLst/>
            <a:rect l="l" t="t" r="r" b="b"/>
            <a:pathLst>
              <a:path w="7641101" h="3429001">
                <a:moveTo>
                  <a:pt x="0" y="0"/>
                </a:moveTo>
                <a:lnTo>
                  <a:pt x="7641101" y="0"/>
                </a:lnTo>
                <a:lnTo>
                  <a:pt x="7641101" y="3429001"/>
                </a:lnTo>
                <a:lnTo>
                  <a:pt x="0" y="3429001"/>
                </a:lnTo>
                <a:close/>
              </a:path>
            </a:pathLst>
          </a:custGeom>
        </p:spPr>
      </p:pic>
      <p:pic>
        <p:nvPicPr>
          <p:cNvPr id="4" name="Picture 3" descr="Paper clouds">
            <a:extLst>
              <a:ext uri="{FF2B5EF4-FFF2-40B4-BE49-F238E27FC236}">
                <a16:creationId xmlns:a16="http://schemas.microsoft.com/office/drawing/2014/main" id="{3C29EECA-B5A0-4FAB-A8D3-F88907AF38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03" r="1" b="40712"/>
          <a:stretch/>
        </p:blipFill>
        <p:spPr>
          <a:xfrm>
            <a:off x="5339790" y="-3"/>
            <a:ext cx="6852208" cy="3429002"/>
          </a:xfrm>
          <a:custGeom>
            <a:avLst/>
            <a:gdLst/>
            <a:ahLst/>
            <a:cxnLst/>
            <a:rect l="l" t="t" r="r" b="b"/>
            <a:pathLst>
              <a:path w="7641102" h="3429002">
                <a:moveTo>
                  <a:pt x="0" y="0"/>
                </a:moveTo>
                <a:lnTo>
                  <a:pt x="7641102" y="0"/>
                </a:lnTo>
                <a:lnTo>
                  <a:pt x="7641102" y="3429002"/>
                </a:lnTo>
                <a:lnTo>
                  <a:pt x="0" y="3429002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854" y="230723"/>
            <a:ext cx="4659216" cy="3926948"/>
          </a:xfrm>
        </p:spPr>
        <p:txBody>
          <a:bodyPr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/>
                <a:cs typeface="Arial"/>
              </a:rPr>
              <a:t>"A child's experience between the ages of 0-5 years can affect the rest of their lives".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7428" y="4596619"/>
            <a:ext cx="3834466" cy="1962802"/>
          </a:xfrm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GB" sz="2800" b="1" i="0" dirty="0">
                <a:solidFill>
                  <a:schemeClr val="tx1"/>
                </a:solidFill>
                <a:latin typeface="Arial Nova"/>
              </a:rPr>
              <a:t>KAMILAH MAYNARD</a:t>
            </a:r>
          </a:p>
          <a:p>
            <a:r>
              <a:rPr lang="en-GB" sz="2000" b="1" i="0" dirty="0">
                <a:solidFill>
                  <a:schemeClr val="tx1"/>
                </a:solidFill>
                <a:latin typeface="Arial Nova"/>
              </a:rPr>
              <a:t>2014670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Nova"/>
              </a:rPr>
              <a:t>LECTURER: </a:t>
            </a:r>
            <a:r>
              <a:rPr lang="en-GB" sz="2000" b="1" i="1" dirty="0">
                <a:solidFill>
                  <a:schemeClr val="tx1"/>
                </a:solidFill>
                <a:latin typeface="Arial Nova"/>
              </a:rPr>
              <a:t>REBECCA KAVANAGH</a:t>
            </a:r>
          </a:p>
          <a:p>
            <a:r>
              <a:rPr lang="en-GB" sz="1800" dirty="0">
                <a:solidFill>
                  <a:schemeClr val="tx1"/>
                </a:solidFill>
                <a:latin typeface="Arial Nova"/>
              </a:rPr>
              <a:t>BMHP4019_BIRM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9842F4-4D85-428A-8070-F9CD8B5749C3}"/>
              </a:ext>
            </a:extLst>
          </p:cNvPr>
          <p:cNvSpPr txBox="1"/>
          <p:nvPr/>
        </p:nvSpPr>
        <p:spPr>
          <a:xfrm>
            <a:off x="7515546" y="6411073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pngaaa.com, n.d.</a:t>
            </a:r>
          </a:p>
        </p:txBody>
      </p:sp>
    </p:spTree>
    <p:extLst>
      <p:ext uri="{BB962C8B-B14F-4D97-AF65-F5344CB8AC3E}">
        <p14:creationId xmlns:p14="http://schemas.microsoft.com/office/powerpoint/2010/main" val="23236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D37AD-38E8-449F-A5FA-DCC2C88D2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68" y="1143000"/>
            <a:ext cx="3515956" cy="125685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Dubai"/>
                <a:cs typeface="Dubai"/>
              </a:rPr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24C95B-20E7-40B8-BD97-1E532E6BB5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95441" y="868680"/>
          <a:ext cx="6687671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5FC914-666A-49AC-B611-9186A34745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</a:rPr>
              <a:t>"A child's experience between the ages of 0-5 years can affect the rest of their lives"</a:t>
            </a:r>
          </a:p>
        </p:txBody>
      </p:sp>
      <p:sp>
        <p:nvSpPr>
          <p:cNvPr id="102" name="Star: 5 Points 101">
            <a:extLst>
              <a:ext uri="{FF2B5EF4-FFF2-40B4-BE49-F238E27FC236}">
                <a16:creationId xmlns:a16="http://schemas.microsoft.com/office/drawing/2014/main" id="{D1262361-DF1D-46C8-9533-6BD6DB84A203}"/>
              </a:ext>
            </a:extLst>
          </p:cNvPr>
          <p:cNvSpPr/>
          <p:nvPr/>
        </p:nvSpPr>
        <p:spPr>
          <a:xfrm>
            <a:off x="3586099" y="114807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Star: 5 Points 102">
            <a:extLst>
              <a:ext uri="{FF2B5EF4-FFF2-40B4-BE49-F238E27FC236}">
                <a16:creationId xmlns:a16="http://schemas.microsoft.com/office/drawing/2014/main" id="{2FE9BE0F-CBFB-4B40-9A19-8D524028F3DA}"/>
              </a:ext>
            </a:extLst>
          </p:cNvPr>
          <p:cNvSpPr/>
          <p:nvPr/>
        </p:nvSpPr>
        <p:spPr>
          <a:xfrm>
            <a:off x="3585322" y="2881592"/>
            <a:ext cx="914400" cy="91440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Star: 5 Points 103">
            <a:extLst>
              <a:ext uri="{FF2B5EF4-FFF2-40B4-BE49-F238E27FC236}">
                <a16:creationId xmlns:a16="http://schemas.microsoft.com/office/drawing/2014/main" id="{68F90E8C-1298-4FEE-8BAA-E2B7715551EC}"/>
              </a:ext>
            </a:extLst>
          </p:cNvPr>
          <p:cNvSpPr/>
          <p:nvPr/>
        </p:nvSpPr>
        <p:spPr>
          <a:xfrm>
            <a:off x="3594158" y="4747851"/>
            <a:ext cx="914400" cy="914400"/>
          </a:xfrm>
          <a:prstGeom prst="star5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Star: 5 Points 53">
            <a:extLst>
              <a:ext uri="{FF2B5EF4-FFF2-40B4-BE49-F238E27FC236}">
                <a16:creationId xmlns:a16="http://schemas.microsoft.com/office/drawing/2014/main" id="{11D3ADC7-4B5E-4469-979B-11B0984D5651}"/>
              </a:ext>
            </a:extLst>
          </p:cNvPr>
          <p:cNvSpPr/>
          <p:nvPr/>
        </p:nvSpPr>
        <p:spPr>
          <a:xfrm>
            <a:off x="3720029" y="2191439"/>
            <a:ext cx="642650" cy="59674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Star: 5 Points 54">
            <a:extLst>
              <a:ext uri="{FF2B5EF4-FFF2-40B4-BE49-F238E27FC236}">
                <a16:creationId xmlns:a16="http://schemas.microsoft.com/office/drawing/2014/main" id="{AD4AA144-A30E-450C-9329-716C5D814F5E}"/>
              </a:ext>
            </a:extLst>
          </p:cNvPr>
          <p:cNvSpPr/>
          <p:nvPr/>
        </p:nvSpPr>
        <p:spPr>
          <a:xfrm>
            <a:off x="3706832" y="3977663"/>
            <a:ext cx="661012" cy="6059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19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1DFCBE5-52C1-48A9-89CF-E7D68CCA1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B17C8F6-D357-4254-BBAC-96B01EEBE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47203"/>
            <a:ext cx="11707367" cy="2572622"/>
          </a:xfrm>
          <a:prstGeom prst="rect">
            <a:avLst/>
          </a:prstGeom>
          <a:solidFill>
            <a:srgbClr val="878A8B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F2BAC-EA53-4B7A-BF5D-DC4A1B46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91" y="3994019"/>
            <a:ext cx="4825480" cy="19941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>
                <a:latin typeface="Dubai"/>
                <a:cs typeface="Dubai"/>
              </a:rPr>
              <a:t>WHAT IS PSYCHOLOGY?</a:t>
            </a:r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E7D7332F-A8B9-40D2-9061-F00B620BE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021" y="323360"/>
            <a:ext cx="5618553" cy="3041988"/>
          </a:xfrm>
          <a:prstGeom prst="rect">
            <a:avLst/>
          </a:prstGeom>
        </p:spPr>
      </p:pic>
      <p:pic>
        <p:nvPicPr>
          <p:cNvPr id="16" name="Graphic 15" descr="Brain in head">
            <a:extLst>
              <a:ext uri="{FF2B5EF4-FFF2-40B4-BE49-F238E27FC236}">
                <a16:creationId xmlns:a16="http://schemas.microsoft.com/office/drawing/2014/main" id="{499218DB-86BF-46C6-A6BB-ED0E56D476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32171" y="395802"/>
            <a:ext cx="2869600" cy="272616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D8F9171-E9C6-4F8E-B982-D593E02F48D6}"/>
              </a:ext>
            </a:extLst>
          </p:cNvPr>
          <p:cNvSpPr/>
          <p:nvPr/>
        </p:nvSpPr>
        <p:spPr>
          <a:xfrm>
            <a:off x="6092254" y="3994020"/>
            <a:ext cx="5457338" cy="1994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74320" lvl="1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i="1" dirty="0">
                <a:solidFill>
                  <a:srgbClr val="FFFFFF"/>
                </a:solidFill>
                <a:latin typeface="Century Gothic"/>
              </a:rPr>
              <a:t>“Psychology is the study of mind and </a:t>
            </a:r>
            <a:r>
              <a:rPr lang="en-US" sz="2800" i="1" dirty="0" err="1">
                <a:solidFill>
                  <a:srgbClr val="FFFFFF"/>
                </a:solidFill>
                <a:latin typeface="Century Gothic"/>
              </a:rPr>
              <a:t>behaviour</a:t>
            </a:r>
            <a:r>
              <a:rPr lang="en-US" sz="2800" i="1" dirty="0">
                <a:solidFill>
                  <a:srgbClr val="FFFFFF"/>
                </a:solidFill>
                <a:latin typeface="Century Gothic"/>
              </a:rPr>
              <a:t>” (Cherry, 2020).</a:t>
            </a:r>
            <a:endParaRPr lang="en-US" i="1" dirty="0">
              <a:latin typeface="Century Gothic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AB2F11-9ABF-4EAC-885D-D91EA48DE2EE}"/>
              </a:ext>
            </a:extLst>
          </p:cNvPr>
          <p:cNvSpPr txBox="1"/>
          <p:nvPr/>
        </p:nvSpPr>
        <p:spPr>
          <a:xfrm>
            <a:off x="3482941" y="3294580"/>
            <a:ext cx="25462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Source: Anderson, 2020.</a:t>
            </a:r>
          </a:p>
        </p:txBody>
      </p:sp>
    </p:spTree>
    <p:extLst>
      <p:ext uri="{BB962C8B-B14F-4D97-AF65-F5344CB8AC3E}">
        <p14:creationId xmlns:p14="http://schemas.microsoft.com/office/powerpoint/2010/main" val="2898685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D168-1582-4ED1-8A58-3047208ED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202" y="1231985"/>
            <a:ext cx="7963645" cy="600522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Dubai"/>
                <a:cs typeface="Dubai"/>
              </a:rPr>
              <a:t>WHY DO WE STUDY PSYCHOLOGY?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789377B-82E7-4C56-9823-834F61B09EFE}"/>
              </a:ext>
            </a:extLst>
          </p:cNvPr>
          <p:cNvSpPr/>
          <p:nvPr/>
        </p:nvSpPr>
        <p:spPr>
          <a:xfrm>
            <a:off x="445154" y="3525558"/>
            <a:ext cx="3508934" cy="22528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/>
              <a:t>IN THEORY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2000" dirty="0">
                <a:latin typeface="Century Gothic"/>
              </a:rPr>
              <a:t>To understand and gain knowledge on human evolution, cognition and emotional development</a:t>
            </a:r>
            <a:r>
              <a:rPr lang="en-GB" sz="2000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3C818A-8291-4432-ABB5-622EA619D988}"/>
              </a:ext>
            </a:extLst>
          </p:cNvPr>
          <p:cNvSpPr/>
          <p:nvPr/>
        </p:nvSpPr>
        <p:spPr>
          <a:xfrm>
            <a:off x="4690783" y="3517619"/>
            <a:ext cx="3373436" cy="225387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/>
              <a:t>IN PRACTICAL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2000" dirty="0">
                <a:latin typeface="Century Gothic"/>
              </a:rPr>
              <a:t>To support how children develop mentally and physically and identify childhood disorders.</a:t>
            </a:r>
          </a:p>
        </p:txBody>
      </p:sp>
      <p:pic>
        <p:nvPicPr>
          <p:cNvPr id="6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C6E59D15-D47D-46E3-A8A3-93597357D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7019" y="1227511"/>
            <a:ext cx="3492500" cy="4413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6464F7-9485-448E-8EC4-DF38AF01E6A7}"/>
              </a:ext>
            </a:extLst>
          </p:cNvPr>
          <p:cNvSpPr txBox="1"/>
          <p:nvPr/>
        </p:nvSpPr>
        <p:spPr>
          <a:xfrm>
            <a:off x="8748712" y="5216525"/>
            <a:ext cx="31400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Child Psychology, n.d.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8C10C3-E2BC-4138-AF91-BD4AD2782B66}"/>
              </a:ext>
            </a:extLst>
          </p:cNvPr>
          <p:cNvSpPr txBox="1"/>
          <p:nvPr/>
        </p:nvSpPr>
        <p:spPr>
          <a:xfrm>
            <a:off x="537882" y="1963271"/>
            <a:ext cx="766482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  <a:latin typeface="Arial"/>
                <a:cs typeface="Arial"/>
              </a:rPr>
              <a:t>"In its primary form, psychology studies people – who and what they are" (Raymond, 2021).</a:t>
            </a:r>
            <a:r>
              <a:rPr lang="en-GB" sz="2800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41839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85C66-E1C7-4CDD-87CF-1082779E7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b="1" dirty="0">
                <a:latin typeface="Dubai"/>
                <a:cs typeface="Dubai"/>
              </a:rPr>
              <a:t>PAIGET'S </a:t>
            </a:r>
            <a:r>
              <a:rPr lang="en-GB" b="1">
                <a:latin typeface="Dubai"/>
                <a:cs typeface="Dubai"/>
              </a:rPr>
              <a:t>THEORY</a:t>
            </a:r>
            <a:br>
              <a:rPr lang="en-GB" dirty="0"/>
            </a:br>
            <a:br>
              <a:rPr lang="en-GB" dirty="0"/>
            </a:br>
            <a:r>
              <a:rPr lang="en-GB" sz="2000">
                <a:latin typeface="Century Gothic"/>
                <a:cs typeface="Dubai"/>
              </a:rPr>
              <a:t>The theory helps </a:t>
            </a:r>
            <a:r>
              <a:rPr lang="en-GB" sz="2000" dirty="0">
                <a:latin typeface="Century Gothic"/>
                <a:cs typeface="Dubai"/>
              </a:rPr>
              <a:t>understand how children obtain knowledge (Cherry, 2020).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3F256F-CDCA-49C5-A711-5A7FD7D5C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929184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1386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9B31ABF-A63C-4653-9BA9-33F4CE8E5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634" y="1400176"/>
            <a:ext cx="7236351" cy="40523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87C9B3-2CE1-470A-B79D-136F3FB76781}"/>
              </a:ext>
            </a:extLst>
          </p:cNvPr>
          <p:cNvSpPr txBox="1"/>
          <p:nvPr/>
        </p:nvSpPr>
        <p:spPr>
          <a:xfrm>
            <a:off x="9448800" y="1030941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Dubai"/>
                <a:cs typeface="Dubai"/>
              </a:rPr>
              <a:t>BANDURA'S THEORY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D1E3BE-BF90-4A44-AC80-A11E6C1D6D89}"/>
              </a:ext>
            </a:extLst>
          </p:cNvPr>
          <p:cNvSpPr txBox="1"/>
          <p:nvPr/>
        </p:nvSpPr>
        <p:spPr>
          <a:xfrm>
            <a:off x="9359153" y="2644588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/>
                <a:cs typeface="Dubai"/>
              </a:rPr>
              <a:t>"Behaviour is learnt through observation, imitation and modelling" (Kurt, 2020)</a:t>
            </a:r>
            <a:endParaRPr lang="en-US"/>
          </a:p>
          <a:p>
            <a:endParaRPr lang="en-GB" dirty="0">
              <a:latin typeface="Century Gothic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80EF6-EF37-49DC-8BC9-2BDFD00315A2}"/>
              </a:ext>
            </a:extLst>
          </p:cNvPr>
          <p:cNvSpPr txBox="1"/>
          <p:nvPr/>
        </p:nvSpPr>
        <p:spPr>
          <a:xfrm>
            <a:off x="304800" y="6194611"/>
            <a:ext cx="441063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Source: educationaltechnology.net, 2020.</a:t>
            </a:r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947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3A95FF-1A75-49AA-86AE-EED61BD0E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851936-CFC0-4683-95D3-89C450136706}"/>
              </a:ext>
            </a:extLst>
          </p:cNvPr>
          <p:cNvSpPr txBox="1"/>
          <p:nvPr/>
        </p:nvSpPr>
        <p:spPr>
          <a:xfrm>
            <a:off x="50551" y="1721071"/>
            <a:ext cx="4530234" cy="40639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600" b="1">
                <a:solidFill>
                  <a:srgbClr val="FFFFFF"/>
                </a:solidFill>
                <a:latin typeface="Dubai"/>
                <a:cs typeface="Dubai"/>
              </a:rPr>
              <a:t>PIAGET'S ACTIVITY</a:t>
            </a:r>
            <a:endParaRPr lang="en-US" sz="3600" b="1" dirty="0">
              <a:solidFill>
                <a:srgbClr val="FFFFFF"/>
              </a:solidFill>
              <a:latin typeface="Dubai"/>
              <a:cs typeface="Dubai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Preoperational Stage 2-7</a:t>
            </a:r>
          </a:p>
          <a:p>
            <a:endParaRPr lang="en-GB" sz="2400" dirty="0">
              <a:ea typeface="+mn-lt"/>
              <a:cs typeface="+mn-lt"/>
            </a:endParaRPr>
          </a:p>
          <a:p>
            <a:pPr algn="just"/>
            <a:r>
              <a:rPr lang="en-GB" sz="240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The child will observe equal </a:t>
            </a:r>
            <a:r>
              <a:rPr lang="en-GB" sz="2400" dirty="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amounts of water poured into two different sized glasses </a:t>
            </a:r>
            <a:r>
              <a:rPr lang="en-GB" sz="2400">
                <a:solidFill>
                  <a:schemeClr val="bg1"/>
                </a:solidFill>
                <a:latin typeface="Century Gothic"/>
                <a:ea typeface="+mn-lt"/>
                <a:cs typeface="+mn-lt"/>
              </a:rPr>
              <a:t>(Guarino, 2020).</a:t>
            </a:r>
            <a:endParaRPr lang="en-GB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C7D1D1C-BEB4-47F5-A83A-85CBA96C5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659" b="-2"/>
          <a:stretch/>
        </p:blipFill>
        <p:spPr>
          <a:xfrm>
            <a:off x="4653369" y="759599"/>
            <a:ext cx="6821296" cy="54561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7ADF44-8CCA-4119-B36F-BB7764BCC130}"/>
              </a:ext>
            </a:extLst>
          </p:cNvPr>
          <p:cNvSpPr txBox="1"/>
          <p:nvPr/>
        </p:nvSpPr>
        <p:spPr>
          <a:xfrm>
            <a:off x="932329" y="12640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31DD52-EF46-4641-8A08-98C130712C4C}"/>
              </a:ext>
            </a:extLst>
          </p:cNvPr>
          <p:cNvSpPr txBox="1"/>
          <p:nvPr/>
        </p:nvSpPr>
        <p:spPr>
          <a:xfrm>
            <a:off x="8542245" y="6211421"/>
            <a:ext cx="31555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psychpoint.com, 2020.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7312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Shape&#10;&#10;Description automatically generated">
            <a:extLst>
              <a:ext uri="{FF2B5EF4-FFF2-40B4-BE49-F238E27FC236}">
                <a16:creationId xmlns:a16="http://schemas.microsoft.com/office/drawing/2014/main" id="{6C12466F-0AB6-4EE0-8A6C-03BC2C65B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771" y="1535135"/>
            <a:ext cx="3778286" cy="37782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191DF8-8DAD-45F6-86F7-9B571003835A}"/>
              </a:ext>
            </a:extLst>
          </p:cNvPr>
          <p:cNvSpPr txBox="1"/>
          <p:nvPr/>
        </p:nvSpPr>
        <p:spPr>
          <a:xfrm>
            <a:off x="5451644" y="1533241"/>
            <a:ext cx="6451109" cy="37855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4000" b="1">
                <a:solidFill>
                  <a:srgbClr val="FFFFFF"/>
                </a:solidFill>
                <a:latin typeface="Dubai"/>
                <a:cs typeface="Dubai"/>
              </a:rPr>
              <a:t>PHYSICAL ACTIVITIES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3600" dirty="0">
              <a:solidFill>
                <a:srgbClr val="FFFFFF"/>
              </a:solidFill>
              <a:latin typeface="Dubai"/>
              <a:cs typeface="Dubai"/>
            </a:endParaRP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  <a:cs typeface="Dubai"/>
              </a:rPr>
              <a:t>Bubbles and balloons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Bookworm workout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Party games</a:t>
            </a: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  <a:latin typeface="Century Gothic"/>
                <a:cs typeface="Dubai"/>
              </a:rPr>
              <a:t>Roly poly/Head over heels</a:t>
            </a:r>
            <a:endParaRPr lang="en-US" sz="2800" dirty="0">
              <a:solidFill>
                <a:srgbClr val="FFFFFF"/>
              </a:solidFill>
              <a:latin typeface="Century Gothic"/>
              <a:cs typeface="Dubai"/>
            </a:endParaRPr>
          </a:p>
          <a:p>
            <a:pPr marL="388620" indent="-5715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2000" dirty="0">
              <a:solidFill>
                <a:srgbClr val="FFFFFF"/>
              </a:solidFill>
              <a:latin typeface="Century Gothic"/>
              <a:cs typeface="Dubai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3600" dirty="0">
              <a:solidFill>
                <a:srgbClr val="FFFFFF"/>
              </a:solidFill>
              <a:latin typeface="Dubai"/>
              <a:cs typeface="Dubai"/>
            </a:endParaRP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913E795B-3C0A-4927-832F-F5A2F8A55D48}"/>
              </a:ext>
            </a:extLst>
          </p:cNvPr>
          <p:cNvSpPr/>
          <p:nvPr/>
        </p:nvSpPr>
        <p:spPr>
          <a:xfrm>
            <a:off x="5369297" y="2289921"/>
            <a:ext cx="537883" cy="502024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26107612-8227-4E02-95E1-564815293AFB}"/>
              </a:ext>
            </a:extLst>
          </p:cNvPr>
          <p:cNvSpPr/>
          <p:nvPr/>
        </p:nvSpPr>
        <p:spPr>
          <a:xfrm>
            <a:off x="5261162" y="3436843"/>
            <a:ext cx="833718" cy="905436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417E851-8CE0-4864-ADB3-139ABC66EBE8}"/>
              </a:ext>
            </a:extLst>
          </p:cNvPr>
          <p:cNvSpPr/>
          <p:nvPr/>
        </p:nvSpPr>
        <p:spPr>
          <a:xfrm>
            <a:off x="5359211" y="4341719"/>
            <a:ext cx="546850" cy="573742"/>
          </a:xfrm>
          <a:prstGeom prst="star5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4F974A36-CBE6-4FB8-94CF-CC68B6601829}"/>
              </a:ext>
            </a:extLst>
          </p:cNvPr>
          <p:cNvSpPr/>
          <p:nvPr/>
        </p:nvSpPr>
        <p:spPr>
          <a:xfrm>
            <a:off x="5537946" y="2790264"/>
            <a:ext cx="564779" cy="55581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457F29-17FE-4F62-8F7B-50CBDAE53490}"/>
              </a:ext>
            </a:extLst>
          </p:cNvPr>
          <p:cNvSpPr txBox="1"/>
          <p:nvPr/>
        </p:nvSpPr>
        <p:spPr>
          <a:xfrm>
            <a:off x="779929" y="558501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pngwing.com, n.d.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51611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130E37-CA77-4FC1-8FFF-1C0555DAA877}"/>
              </a:ext>
            </a:extLst>
          </p:cNvPr>
          <p:cNvSpPr txBox="1"/>
          <p:nvPr/>
        </p:nvSpPr>
        <p:spPr>
          <a:xfrm>
            <a:off x="4361606" y="774252"/>
            <a:ext cx="6627377" cy="12057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200" b="1" u="sng">
                <a:solidFill>
                  <a:schemeClr val="tx1">
                    <a:lumMod val="65000"/>
                    <a:lumOff val="35000"/>
                  </a:schemeClr>
                </a:solidFill>
                <a:latin typeface="Dubai"/>
                <a:cs typeface="Dubai"/>
              </a:rPr>
              <a:t>References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7AFA97-89B1-4112-808E-A72FA8F394E1}"/>
              </a:ext>
            </a:extLst>
          </p:cNvPr>
          <p:cNvSpPr txBox="1"/>
          <p:nvPr/>
        </p:nvSpPr>
        <p:spPr>
          <a:xfrm>
            <a:off x="3916498" y="2667918"/>
            <a:ext cx="760898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>
                <a:latin typeface="Arial"/>
                <a:ea typeface="+mn-lt"/>
                <a:cs typeface="+mn-lt"/>
              </a:rPr>
              <a:t>Anderson, O. (n.d). </a:t>
            </a:r>
            <a:r>
              <a:rPr lang="en-GB" i="1">
                <a:latin typeface="Arial"/>
                <a:ea typeface="+mn-lt"/>
                <a:cs typeface="+mn-lt"/>
              </a:rPr>
              <a:t>Child psychology – Vital branch of Psychology</a:t>
            </a:r>
            <a:r>
              <a:rPr lang="en-GB">
                <a:latin typeface="Arial"/>
                <a:ea typeface="+mn-lt"/>
                <a:cs typeface="+mn-lt"/>
              </a:rPr>
              <a:t>.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2"/>
              </a:rPr>
              <a:t>https://www.allassignmenthelp.com/blog/child-psychology/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17 October 2021).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Cherry, K. (n.d). </a:t>
            </a:r>
            <a:r>
              <a:rPr lang="en-GB" i="1">
                <a:latin typeface="Arial"/>
                <a:ea typeface="+mn-lt"/>
                <a:cs typeface="+mn-lt"/>
              </a:rPr>
              <a:t>The 4 Stages of Cognitive Development Background and Key Concepts of Piaget’s Theory</a:t>
            </a:r>
            <a:r>
              <a:rPr lang="en-GB">
                <a:latin typeface="Arial"/>
                <a:ea typeface="+mn-lt"/>
                <a:cs typeface="+mn-lt"/>
              </a:rPr>
              <a:t>.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3"/>
              </a:rPr>
              <a:t>https://www.verywellmind.com/psychology-4014660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19 October 2021).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Kurt, S. (2020).</a:t>
            </a:r>
            <a:r>
              <a:rPr lang="en-GB" i="1">
                <a:latin typeface="Arial"/>
                <a:ea typeface="+mn-lt"/>
                <a:cs typeface="+mn-lt"/>
              </a:rPr>
              <a:t> Social Learning Theory: Albert Bandura</a:t>
            </a:r>
            <a:r>
              <a:rPr lang="en-GB">
                <a:latin typeface="Arial"/>
                <a:ea typeface="+mn-lt"/>
                <a:cs typeface="+mn-lt"/>
              </a:rPr>
              <a:t>. [Online].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4"/>
              </a:rPr>
              <a:t>https://educationaltechnology.net/social-learning-theory-albert-bandura/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20 October 2021).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172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CD7E1C-2B43-40DC-AE4A-2A4913862C56}"/>
              </a:ext>
            </a:extLst>
          </p:cNvPr>
          <p:cNvSpPr txBox="1"/>
          <p:nvPr/>
        </p:nvSpPr>
        <p:spPr>
          <a:xfrm>
            <a:off x="134040" y="574713"/>
            <a:ext cx="1190555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>
                <a:latin typeface="Arial"/>
                <a:ea typeface="+mn-lt"/>
                <a:cs typeface="+mn-lt"/>
              </a:rPr>
              <a:t>NHS. (n.d). </a:t>
            </a:r>
            <a:r>
              <a:rPr lang="en-GB" i="1">
                <a:latin typeface="Arial"/>
                <a:ea typeface="+mn-lt"/>
                <a:cs typeface="+mn-lt"/>
              </a:rPr>
              <a:t>Lancashire Community Health Services.</a:t>
            </a:r>
            <a:r>
              <a:rPr lang="en-GB">
                <a:latin typeface="Arial"/>
                <a:ea typeface="+mn-lt"/>
                <a:cs typeface="+mn-lt"/>
              </a:rPr>
              <a:t> [Online].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2"/>
              </a:rPr>
              <a:t>https://www.lincolnshirecommunityhealthservices.nhs.uk/application/files/2915/2285/5110/1st_Move.pdf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24 October 2021).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NHS. (n.d). </a:t>
            </a:r>
            <a:r>
              <a:rPr lang="en-GB" i="1">
                <a:latin typeface="Arial"/>
                <a:ea typeface="+mn-lt"/>
                <a:cs typeface="+mn-lt"/>
              </a:rPr>
              <a:t>Children and Young People’s Health Services.</a:t>
            </a:r>
            <a:r>
              <a:rPr lang="en-GB">
                <a:latin typeface="Arial"/>
                <a:ea typeface="+mn-lt"/>
                <a:cs typeface="+mn-lt"/>
              </a:rPr>
              <a:t> [Online].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3"/>
              </a:rPr>
              <a:t>https://www.justonenorfolk.nhs.uk/healthylifestyles/move-more/physical-activity-0-5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24 October 2021).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Philippe, R. (2021).</a:t>
            </a:r>
            <a:r>
              <a:rPr lang="en-GB" i="1">
                <a:latin typeface="Arial"/>
                <a:ea typeface="+mn-lt"/>
                <a:cs typeface="+mn-lt"/>
              </a:rPr>
              <a:t> The Importance of Psychology</a:t>
            </a:r>
            <a:r>
              <a:rPr lang="en-GB">
                <a:latin typeface="Arial"/>
                <a:ea typeface="+mn-lt"/>
                <a:cs typeface="+mn-lt"/>
              </a:rPr>
              <a:t>. [Online].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4"/>
              </a:rPr>
              <a:t>https://owlcation.com/social-sciences/Psychology-and-its-Importance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17 October 2021).</a:t>
            </a:r>
          </a:p>
          <a:p>
            <a:pPr algn="just"/>
            <a:endParaRPr lang="en-GB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Pngaaa</a:t>
            </a:r>
            <a:r>
              <a:rPr lang="en-GB" i="1">
                <a:latin typeface="Arial"/>
                <a:ea typeface="+mn-lt"/>
                <a:cs typeface="+mn-lt"/>
              </a:rPr>
              <a:t>.</a:t>
            </a:r>
            <a:r>
              <a:rPr lang="en-GB">
                <a:latin typeface="Arial"/>
                <a:ea typeface="+mn-lt"/>
                <a:cs typeface="+mn-lt"/>
              </a:rPr>
              <a:t>com. (n.d). </a:t>
            </a:r>
            <a:r>
              <a:rPr lang="en-GB" i="1">
                <a:latin typeface="Arial"/>
                <a:ea typeface="+mn-lt"/>
                <a:cs typeface="+mn-lt"/>
              </a:rPr>
              <a:t>Happy Children Cartoons</a:t>
            </a:r>
            <a:r>
              <a:rPr lang="en-GB">
                <a:latin typeface="Arial"/>
                <a:ea typeface="+mn-lt"/>
                <a:cs typeface="+mn-lt"/>
              </a:rPr>
              <a:t>. [Online Image]. Available at: </a:t>
            </a:r>
            <a:r>
              <a:rPr lang="en-GB" u="sng" dirty="0">
                <a:latin typeface="Arial"/>
                <a:ea typeface="+mn-lt"/>
                <a:cs typeface="+mn-lt"/>
                <a:hlinkClick r:id="rId5"/>
              </a:rPr>
              <a:t>https://www.pngaaa.com/detail/459785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17 October 2021).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Pngwing.com. (n.d). </a:t>
            </a:r>
            <a:r>
              <a:rPr lang="en-GB" i="1">
                <a:latin typeface="Arial"/>
                <a:ea typeface="+mn-lt"/>
                <a:cs typeface="+mn-lt"/>
              </a:rPr>
              <a:t>Clothing, Happy baby.</a:t>
            </a:r>
            <a:r>
              <a:rPr lang="en-GB">
                <a:latin typeface="Arial"/>
                <a:ea typeface="+mn-lt"/>
                <a:cs typeface="+mn-lt"/>
              </a:rPr>
              <a:t> [Online Image]. Available at: </a:t>
            </a:r>
            <a:r>
              <a:rPr lang="en-GB" u="sng" dirty="0">
                <a:latin typeface="Arial"/>
                <a:ea typeface="+mn-lt"/>
                <a:cs typeface="+mn-lt"/>
                <a:hlinkClick r:id="rId6"/>
              </a:rPr>
              <a:t>https://www.pngwing.com/en/free-png-zphon</a:t>
            </a:r>
            <a:endParaRPr lang="en-GB"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latin typeface="Arial"/>
                <a:ea typeface="+mn-lt"/>
                <a:cs typeface="+mn-lt"/>
              </a:rPr>
              <a:t>(Accessed: 21 October 2021).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86958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Frame</vt:lpstr>
      <vt:lpstr>"A child's experience between the ages of 0-5 years can affect the rest of their lives".</vt:lpstr>
      <vt:lpstr>INTRODUCTION</vt:lpstr>
      <vt:lpstr>WHAT IS PSYCHOLOGY?</vt:lpstr>
      <vt:lpstr>WHY DO WE STUDY PSYCHOLOGY?</vt:lpstr>
      <vt:lpstr>PAIGET'S THEORY  The theory helps understand how children obtain knowledge (Cherry, 2020).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590</cp:revision>
  <dcterms:created xsi:type="dcterms:W3CDTF">2021-10-16T14:02:43Z</dcterms:created>
  <dcterms:modified xsi:type="dcterms:W3CDTF">2021-10-25T22:41:29Z</dcterms:modified>
</cp:coreProperties>
</file>