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2" r:id="rId1"/>
  </p:sldMasterIdLst>
  <p:sldIdLst>
    <p:sldId id="267" r:id="rId2"/>
    <p:sldId id="256" r:id="rId3"/>
    <p:sldId id="257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2B82835-DE99-1502-1CF9-4434B14530E1}" v="116" dt="2024-02-23T22:39:03.647"/>
    <p1510:client id="{A4A9B7B7-DAC0-874F-A6D8-2F871327578C}" v="6" dt="2024-02-23T22:33:56.837"/>
    <p1510:client id="{E67EE869-BF06-4C86-8C03-E1A0A5739A8D}" v="834" dt="2024-02-23T21:12:39.55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vannah Kitching (2205032)" userId="0837fb1f-4a74-482d-abb6-5e3bbb909dec" providerId="ADAL" clId="{A4A9B7B7-DAC0-874F-A6D8-2F871327578C}"/>
    <pc:docChg chg="custSel modSld">
      <pc:chgData name="Savannah Kitching (2205032)" userId="0837fb1f-4a74-482d-abb6-5e3bbb909dec" providerId="ADAL" clId="{A4A9B7B7-DAC0-874F-A6D8-2F871327578C}" dt="2024-02-23T22:33:56.838" v="5" actId="1576"/>
      <pc:docMkLst>
        <pc:docMk/>
      </pc:docMkLst>
      <pc:sldChg chg="addSp modSp">
        <pc:chgData name="Savannah Kitching (2205032)" userId="0837fb1f-4a74-482d-abb6-5e3bbb909dec" providerId="ADAL" clId="{A4A9B7B7-DAC0-874F-A6D8-2F871327578C}" dt="2024-02-23T22:33:56.838" v="5" actId="1576"/>
        <pc:sldMkLst>
          <pc:docMk/>
          <pc:sldMk cId="4076109500" sldId="267"/>
        </pc:sldMkLst>
        <pc:spChg chg="mod">
          <ac:chgData name="Savannah Kitching (2205032)" userId="0837fb1f-4a74-482d-abb6-5e3bbb909dec" providerId="ADAL" clId="{A4A9B7B7-DAC0-874F-A6D8-2F871327578C}" dt="2024-02-23T22:33:46.035" v="4" actId="1076"/>
          <ac:spMkLst>
            <pc:docMk/>
            <pc:sldMk cId="4076109500" sldId="267"/>
            <ac:spMk id="3" creationId="{E7E3E2F8-139E-16A2-81EF-E3C2E6119619}"/>
          </ac:spMkLst>
        </pc:spChg>
        <pc:spChg chg="add mod">
          <ac:chgData name="Savannah Kitching (2205032)" userId="0837fb1f-4a74-482d-abb6-5e3bbb909dec" providerId="ADAL" clId="{A4A9B7B7-DAC0-874F-A6D8-2F871327578C}" dt="2024-02-23T22:33:56.838" v="5" actId="1576"/>
          <ac:spMkLst>
            <pc:docMk/>
            <pc:sldMk cId="4076109500" sldId="267"/>
            <ac:spMk id="5" creationId="{D95D8A0C-FE84-1FC8-6EAC-35568C1EB788}"/>
          </ac:spMkLst>
        </pc:spChg>
      </pc:sldChg>
    </pc:docChg>
  </pc:docChgLst>
  <pc:docChgLst>
    <pc:chgData name="Savannah Kitching (2205032)" userId="S::2205032@student.uwtsd.ac.uk::0837fb1f-4a74-482d-abb6-5e3bbb909dec" providerId="AD" clId="Web-{E67EE869-BF06-4C86-8C03-E1A0A5739A8D}"/>
    <pc:docChg chg="addSld delSld modSld sldOrd addMainMaster delMainMaster">
      <pc:chgData name="Savannah Kitching (2205032)" userId="S::2205032@student.uwtsd.ac.uk::0837fb1f-4a74-482d-abb6-5e3bbb909dec" providerId="AD" clId="Web-{E67EE869-BF06-4C86-8C03-E1A0A5739A8D}" dt="2024-02-23T21:12:39.555" v="716"/>
      <pc:docMkLst>
        <pc:docMk/>
      </pc:docMkLst>
      <pc:sldChg chg="addSp delSp modSp del mod setBg modClrScheme chgLayout">
        <pc:chgData name="Savannah Kitching (2205032)" userId="S::2205032@student.uwtsd.ac.uk::0837fb1f-4a74-482d-abb6-5e3bbb909dec" providerId="AD" clId="Web-{E67EE869-BF06-4C86-8C03-E1A0A5739A8D}" dt="2024-02-23T18:49:19.568" v="24"/>
        <pc:sldMkLst>
          <pc:docMk/>
          <pc:sldMk cId="109857222" sldId="256"/>
        </pc:sldMkLst>
        <pc:spChg chg="mod">
          <ac:chgData name="Savannah Kitching (2205032)" userId="S::2205032@student.uwtsd.ac.uk::0837fb1f-4a74-482d-abb6-5e3bbb909dec" providerId="AD" clId="Web-{E67EE869-BF06-4C86-8C03-E1A0A5739A8D}" dt="2024-02-23T18:49:13.974" v="22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Savannah Kitching (2205032)" userId="S::2205032@student.uwtsd.ac.uk::0837fb1f-4a74-482d-abb6-5e3bbb909dec" providerId="AD" clId="Web-{E67EE869-BF06-4C86-8C03-E1A0A5739A8D}" dt="2024-02-23T18:49:13.974" v="22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Savannah Kitching (2205032)" userId="S::2205032@student.uwtsd.ac.uk::0837fb1f-4a74-482d-abb6-5e3bbb909dec" providerId="AD" clId="Web-{E67EE869-BF06-4C86-8C03-E1A0A5739A8D}" dt="2024-02-23T18:48:39.942" v="19"/>
          <ac:spMkLst>
            <pc:docMk/>
            <pc:sldMk cId="109857222" sldId="256"/>
            <ac:spMk id="9" creationId="{724060E5-BA89-DD1D-4406-2DD9FDF7F491}"/>
          </ac:spMkLst>
        </pc:spChg>
        <pc:spChg chg="add del">
          <ac:chgData name="Savannah Kitching (2205032)" userId="S::2205032@student.uwtsd.ac.uk::0837fb1f-4a74-482d-abb6-5e3bbb909dec" providerId="AD" clId="Web-{E67EE869-BF06-4C86-8C03-E1A0A5739A8D}" dt="2024-02-23T18:49:13.974" v="22"/>
          <ac:spMkLst>
            <pc:docMk/>
            <pc:sldMk cId="109857222" sldId="256"/>
            <ac:spMk id="14" creationId="{178C5A24-0D67-4D91-A8AB-79267D9CC7A8}"/>
          </ac:spMkLst>
        </pc:spChg>
        <pc:spChg chg="add del">
          <ac:chgData name="Savannah Kitching (2205032)" userId="S::2205032@student.uwtsd.ac.uk::0837fb1f-4a74-482d-abb6-5e3bbb909dec" providerId="AD" clId="Web-{E67EE869-BF06-4C86-8C03-E1A0A5739A8D}" dt="2024-02-23T18:49:13.974" v="22"/>
          <ac:spMkLst>
            <pc:docMk/>
            <pc:sldMk cId="109857222" sldId="256"/>
            <ac:spMk id="16" creationId="{67F1335F-97CE-4842-9A57-2B6A3F459D82}"/>
          </ac:spMkLst>
        </pc:spChg>
        <pc:spChg chg="add">
          <ac:chgData name="Savannah Kitching (2205032)" userId="S::2205032@student.uwtsd.ac.uk::0837fb1f-4a74-482d-abb6-5e3bbb909dec" providerId="AD" clId="Web-{E67EE869-BF06-4C86-8C03-E1A0A5739A8D}" dt="2024-02-23T18:49:13.974" v="22"/>
          <ac:spMkLst>
            <pc:docMk/>
            <pc:sldMk cId="109857222" sldId="256"/>
            <ac:spMk id="22" creationId="{220FBD20-EC25-4BEE-AD5F-E459FA1E6A47}"/>
          </ac:spMkLst>
        </pc:spChg>
        <pc:spChg chg="add">
          <ac:chgData name="Savannah Kitching (2205032)" userId="S::2205032@student.uwtsd.ac.uk::0837fb1f-4a74-482d-abb6-5e3bbb909dec" providerId="AD" clId="Web-{E67EE869-BF06-4C86-8C03-E1A0A5739A8D}" dt="2024-02-23T18:49:13.974" v="22"/>
          <ac:spMkLst>
            <pc:docMk/>
            <pc:sldMk cId="109857222" sldId="256"/>
            <ac:spMk id="24" creationId="{67F1335F-97CE-4842-9A57-2B6A3F459D82}"/>
          </ac:spMkLst>
        </pc:spChg>
        <pc:picChg chg="add del mod">
          <ac:chgData name="Savannah Kitching (2205032)" userId="S::2205032@student.uwtsd.ac.uk::0837fb1f-4a74-482d-abb6-5e3bbb909dec" providerId="AD" clId="Web-{E67EE869-BF06-4C86-8C03-E1A0A5739A8D}" dt="2024-02-23T18:48:28.614" v="16"/>
          <ac:picMkLst>
            <pc:docMk/>
            <pc:sldMk cId="109857222" sldId="256"/>
            <ac:picMk id="4" creationId="{9E6232AE-66F8-4343-2D56-59AA285F8CEE}"/>
          </ac:picMkLst>
        </pc:picChg>
        <pc:picChg chg="add del mod ord">
          <ac:chgData name="Savannah Kitching (2205032)" userId="S::2205032@student.uwtsd.ac.uk::0837fb1f-4a74-482d-abb6-5e3bbb909dec" providerId="AD" clId="Web-{E67EE869-BF06-4C86-8C03-E1A0A5739A8D}" dt="2024-02-23T18:49:04.068" v="21"/>
          <ac:picMkLst>
            <pc:docMk/>
            <pc:sldMk cId="109857222" sldId="256"/>
            <ac:picMk id="5" creationId="{379DA031-1451-B03F-C2E1-C12E5CD23845}"/>
          </ac:picMkLst>
        </pc:picChg>
        <pc:picChg chg="add">
          <ac:chgData name="Savannah Kitching (2205032)" userId="S::2205032@student.uwtsd.ac.uk::0837fb1f-4a74-482d-abb6-5e3bbb909dec" providerId="AD" clId="Web-{E67EE869-BF06-4C86-8C03-E1A0A5739A8D}" dt="2024-02-23T18:49:13.974" v="22"/>
          <ac:picMkLst>
            <pc:docMk/>
            <pc:sldMk cId="109857222" sldId="256"/>
            <ac:picMk id="18" creationId="{01D7B71B-E9F6-F516-98D5-B4EEA7AB7EA2}"/>
          </ac:picMkLst>
        </pc:picChg>
      </pc:sldChg>
      <pc:sldChg chg="addSp delSp modSp new mod setBg modClrScheme addAnim delAnim chgLayout">
        <pc:chgData name="Savannah Kitching (2205032)" userId="S::2205032@student.uwtsd.ac.uk::0837fb1f-4a74-482d-abb6-5e3bbb909dec" providerId="AD" clId="Web-{E67EE869-BF06-4C86-8C03-E1A0A5739A8D}" dt="2024-02-23T21:10:46.458" v="696"/>
        <pc:sldMkLst>
          <pc:docMk/>
          <pc:sldMk cId="1116246928" sldId="256"/>
        </pc:sldMkLst>
        <pc:spChg chg="mod ord">
          <ac:chgData name="Savannah Kitching (2205032)" userId="S::2205032@student.uwtsd.ac.uk::0837fb1f-4a74-482d-abb6-5e3bbb909dec" providerId="AD" clId="Web-{E67EE869-BF06-4C86-8C03-E1A0A5739A8D}" dt="2024-02-23T21:08:51.231" v="668"/>
          <ac:spMkLst>
            <pc:docMk/>
            <pc:sldMk cId="1116246928" sldId="256"/>
            <ac:spMk id="2" creationId="{F10D5386-0E8F-6D8C-9311-3E96BFBC2838}"/>
          </ac:spMkLst>
        </pc:spChg>
        <pc:spChg chg="mod ord">
          <ac:chgData name="Savannah Kitching (2205032)" userId="S::2205032@student.uwtsd.ac.uk::0837fb1f-4a74-482d-abb6-5e3bbb909dec" providerId="AD" clId="Web-{E67EE869-BF06-4C86-8C03-E1A0A5739A8D}" dt="2024-02-23T21:08:51.231" v="668"/>
          <ac:spMkLst>
            <pc:docMk/>
            <pc:sldMk cId="1116246928" sldId="256"/>
            <ac:spMk id="3" creationId="{20E388F1-0F8C-268C-C256-E9C234FA0299}"/>
          </ac:spMkLst>
        </pc:spChg>
        <pc:spChg chg="add del">
          <ac:chgData name="Savannah Kitching (2205032)" userId="S::2205032@student.uwtsd.ac.uk::0837fb1f-4a74-482d-abb6-5e3bbb909dec" providerId="AD" clId="Web-{E67EE869-BF06-4C86-8C03-E1A0A5739A8D}" dt="2024-02-23T21:09:51.879" v="670"/>
          <ac:spMkLst>
            <pc:docMk/>
            <pc:sldMk cId="1116246928" sldId="256"/>
            <ac:spMk id="5" creationId="{61EA5088-EC23-6C1F-95EA-F3D8CCD8C9AB}"/>
          </ac:spMkLst>
        </pc:spChg>
        <pc:spChg chg="add">
          <ac:chgData name="Savannah Kitching (2205032)" userId="S::2205032@student.uwtsd.ac.uk::0837fb1f-4a74-482d-abb6-5e3bbb909dec" providerId="AD" clId="Web-{E67EE869-BF06-4C86-8C03-E1A0A5739A8D}" dt="2024-02-23T21:09:51.894" v="671"/>
          <ac:spMkLst>
            <pc:docMk/>
            <pc:sldMk cId="1116246928" sldId="256"/>
            <ac:spMk id="6" creationId="{E5203215-8EA4-A82D-2C1C-AD9282C52674}"/>
          </ac:spMkLst>
        </pc:spChg>
        <pc:spChg chg="add del">
          <ac:chgData name="Savannah Kitching (2205032)" userId="S::2205032@student.uwtsd.ac.uk::0837fb1f-4a74-482d-abb6-5e3bbb909dec" providerId="AD" clId="Web-{E67EE869-BF06-4C86-8C03-E1A0A5739A8D}" dt="2024-02-23T21:09:51.926" v="673"/>
          <ac:spMkLst>
            <pc:docMk/>
            <pc:sldMk cId="1116246928" sldId="256"/>
            <ac:spMk id="7" creationId="{5CEFCFD2-43AC-14D8-2DBF-EFE99C673647}"/>
          </ac:spMkLst>
        </pc:spChg>
        <pc:spChg chg="add mod">
          <ac:chgData name="Savannah Kitching (2205032)" userId="S::2205032@student.uwtsd.ac.uk::0837fb1f-4a74-482d-abb6-5e3bbb909dec" providerId="AD" clId="Web-{E67EE869-BF06-4C86-8C03-E1A0A5739A8D}" dt="2024-02-23T21:10:18.582" v="692" actId="14100"/>
          <ac:spMkLst>
            <pc:docMk/>
            <pc:sldMk cId="1116246928" sldId="256"/>
            <ac:spMk id="8" creationId="{394BEAE4-1263-8ADA-91A6-129CE2BFCD2E}"/>
          </ac:spMkLst>
        </pc:spChg>
        <pc:picChg chg="add mod ord">
          <ac:chgData name="Savannah Kitching (2205032)" userId="S::2205032@student.uwtsd.ac.uk::0837fb1f-4a74-482d-abb6-5e3bbb909dec" providerId="AD" clId="Web-{E67EE869-BF06-4C86-8C03-E1A0A5739A8D}" dt="2024-02-23T21:08:51.231" v="668"/>
          <ac:picMkLst>
            <pc:docMk/>
            <pc:sldMk cId="1116246928" sldId="256"/>
            <ac:picMk id="4" creationId="{88C6E339-7DA3-B2B0-FA9A-403965D452F1}"/>
          </ac:picMkLst>
        </pc:picChg>
      </pc:sldChg>
      <pc:sldChg chg="new del">
        <pc:chgData name="Savannah Kitching (2205032)" userId="S::2205032@student.uwtsd.ac.uk::0837fb1f-4a74-482d-abb6-5e3bbb909dec" providerId="AD" clId="Web-{E67EE869-BF06-4C86-8C03-E1A0A5739A8D}" dt="2024-02-23T18:49:18.224" v="23"/>
        <pc:sldMkLst>
          <pc:docMk/>
          <pc:sldMk cId="2177898299" sldId="257"/>
        </pc:sldMkLst>
      </pc:sldChg>
      <pc:sldChg chg="addSp delSp modSp new addAnim">
        <pc:chgData name="Savannah Kitching (2205032)" userId="S::2205032@student.uwtsd.ac.uk::0837fb1f-4a74-482d-abb6-5e3bbb909dec" providerId="AD" clId="Web-{E67EE869-BF06-4C86-8C03-E1A0A5739A8D}" dt="2024-02-23T21:11:03.271" v="698"/>
        <pc:sldMkLst>
          <pc:docMk/>
          <pc:sldMk cId="3955882009" sldId="257"/>
        </pc:sldMkLst>
        <pc:spChg chg="mod">
          <ac:chgData name="Savannah Kitching (2205032)" userId="S::2205032@student.uwtsd.ac.uk::0837fb1f-4a74-482d-abb6-5e3bbb909dec" providerId="AD" clId="Web-{E67EE869-BF06-4C86-8C03-E1A0A5739A8D}" dt="2024-02-23T18:51:48.087" v="71" actId="20577"/>
          <ac:spMkLst>
            <pc:docMk/>
            <pc:sldMk cId="3955882009" sldId="257"/>
            <ac:spMk id="2" creationId="{D9AE3C60-566C-47BE-557F-BD9F73F20966}"/>
          </ac:spMkLst>
        </pc:spChg>
        <pc:spChg chg="del mod">
          <ac:chgData name="Savannah Kitching (2205032)" userId="S::2205032@student.uwtsd.ac.uk::0837fb1f-4a74-482d-abb6-5e3bbb909dec" providerId="AD" clId="Web-{E67EE869-BF06-4C86-8C03-E1A0A5739A8D}" dt="2024-02-23T19:08:39.738" v="73"/>
          <ac:spMkLst>
            <pc:docMk/>
            <pc:sldMk cId="3955882009" sldId="257"/>
            <ac:spMk id="3" creationId="{CCB93E3E-FDE0-B245-3803-7DB2BE3FCDC5}"/>
          </ac:spMkLst>
        </pc:spChg>
        <pc:spChg chg="add mod">
          <ac:chgData name="Savannah Kitching (2205032)" userId="S::2205032@student.uwtsd.ac.uk::0837fb1f-4a74-482d-abb6-5e3bbb909dec" providerId="AD" clId="Web-{E67EE869-BF06-4C86-8C03-E1A0A5739A8D}" dt="2024-02-23T20:13:13.224" v="626" actId="1076"/>
          <ac:spMkLst>
            <pc:docMk/>
            <pc:sldMk cId="3955882009" sldId="257"/>
            <ac:spMk id="5" creationId="{02AE2609-A1CE-FEB9-0346-04DFF5DC577B}"/>
          </ac:spMkLst>
        </pc:spChg>
        <pc:picChg chg="add mod">
          <ac:chgData name="Savannah Kitching (2205032)" userId="S::2205032@student.uwtsd.ac.uk::0837fb1f-4a74-482d-abb6-5e3bbb909dec" providerId="AD" clId="Web-{E67EE869-BF06-4C86-8C03-E1A0A5739A8D}" dt="2024-02-23T20:13:09.302" v="625" actId="1076"/>
          <ac:picMkLst>
            <pc:docMk/>
            <pc:sldMk cId="3955882009" sldId="257"/>
            <ac:picMk id="4" creationId="{239785EE-F8B2-CB89-2A48-9AFB13E9AB20}"/>
          </ac:picMkLst>
        </pc:picChg>
      </pc:sldChg>
      <pc:sldChg chg="delSp new del ord">
        <pc:chgData name="Savannah Kitching (2205032)" userId="S::2205032@student.uwtsd.ac.uk::0837fb1f-4a74-482d-abb6-5e3bbb909dec" providerId="AD" clId="Web-{E67EE869-BF06-4C86-8C03-E1A0A5739A8D}" dt="2024-02-23T19:32:25.154" v="160"/>
        <pc:sldMkLst>
          <pc:docMk/>
          <pc:sldMk cId="1068047708" sldId="258"/>
        </pc:sldMkLst>
        <pc:spChg chg="del">
          <ac:chgData name="Savannah Kitching (2205032)" userId="S::2205032@student.uwtsd.ac.uk::0837fb1f-4a74-482d-abb6-5e3bbb909dec" providerId="AD" clId="Web-{E67EE869-BF06-4C86-8C03-E1A0A5739A8D}" dt="2024-02-23T19:10:00.193" v="80"/>
          <ac:spMkLst>
            <pc:docMk/>
            <pc:sldMk cId="1068047708" sldId="258"/>
            <ac:spMk id="2" creationId="{EEBF85CA-B7BC-7868-12E7-3EEA5B88AAAC}"/>
          </ac:spMkLst>
        </pc:spChg>
        <pc:spChg chg="del">
          <ac:chgData name="Savannah Kitching (2205032)" userId="S::2205032@student.uwtsd.ac.uk::0837fb1f-4a74-482d-abb6-5e3bbb909dec" providerId="AD" clId="Web-{E67EE869-BF06-4C86-8C03-E1A0A5739A8D}" dt="2024-02-23T19:10:02.318" v="81"/>
          <ac:spMkLst>
            <pc:docMk/>
            <pc:sldMk cId="1068047708" sldId="258"/>
            <ac:spMk id="3" creationId="{0405D89A-6DC9-EB53-616F-6E2EE46567B6}"/>
          </ac:spMkLst>
        </pc:spChg>
      </pc:sldChg>
      <pc:sldChg chg="addSp delSp modSp add mod replId setBg addAnim">
        <pc:chgData name="Savannah Kitching (2205032)" userId="S::2205032@student.uwtsd.ac.uk::0837fb1f-4a74-482d-abb6-5e3bbb909dec" providerId="AD" clId="Web-{E67EE869-BF06-4C86-8C03-E1A0A5739A8D}" dt="2024-02-23T21:11:14.943" v="702"/>
        <pc:sldMkLst>
          <pc:docMk/>
          <pc:sldMk cId="1725758711" sldId="259"/>
        </pc:sldMkLst>
        <pc:spChg chg="add mod">
          <ac:chgData name="Savannah Kitching (2205032)" userId="S::2205032@student.uwtsd.ac.uk::0837fb1f-4a74-482d-abb6-5e3bbb909dec" providerId="AD" clId="Web-{E67EE869-BF06-4C86-8C03-E1A0A5739A8D}" dt="2024-02-23T19:30:45.448" v="145"/>
          <ac:spMkLst>
            <pc:docMk/>
            <pc:sldMk cId="1725758711" sldId="259"/>
            <ac:spMk id="3" creationId="{99E20037-5E25-6073-38A5-195F4A9EB871}"/>
          </ac:spMkLst>
        </pc:spChg>
        <pc:spChg chg="add mod">
          <ac:chgData name="Savannah Kitching (2205032)" userId="S::2205032@student.uwtsd.ac.uk::0837fb1f-4a74-482d-abb6-5e3bbb909dec" providerId="AD" clId="Web-{E67EE869-BF06-4C86-8C03-E1A0A5739A8D}" dt="2024-02-23T19:30:45.448" v="145"/>
          <ac:spMkLst>
            <pc:docMk/>
            <pc:sldMk cId="1725758711" sldId="259"/>
            <ac:spMk id="5" creationId="{C6A1BDE0-8DA8-D755-D583-38D161712FBB}"/>
          </ac:spMkLst>
        </pc:spChg>
        <pc:spChg chg="add mod">
          <ac:chgData name="Savannah Kitching (2205032)" userId="S::2205032@student.uwtsd.ac.uk::0837fb1f-4a74-482d-abb6-5e3bbb909dec" providerId="AD" clId="Web-{E67EE869-BF06-4C86-8C03-E1A0A5739A8D}" dt="2024-02-23T19:30:45.448" v="145"/>
          <ac:spMkLst>
            <pc:docMk/>
            <pc:sldMk cId="1725758711" sldId="259"/>
            <ac:spMk id="7" creationId="{A8B4429F-0003-1DA7-2964-D99AEE135FBE}"/>
          </ac:spMkLst>
        </pc:spChg>
        <pc:spChg chg="add mod">
          <ac:chgData name="Savannah Kitching (2205032)" userId="S::2205032@student.uwtsd.ac.uk::0837fb1f-4a74-482d-abb6-5e3bbb909dec" providerId="AD" clId="Web-{E67EE869-BF06-4C86-8C03-E1A0A5739A8D}" dt="2024-02-23T19:31:49.356" v="159" actId="20577"/>
          <ac:spMkLst>
            <pc:docMk/>
            <pc:sldMk cId="1725758711" sldId="259"/>
            <ac:spMk id="9" creationId="{19951328-54E2-0CA2-BEBF-BA6947D6EE3A}"/>
          </ac:spMkLst>
        </pc:spChg>
        <pc:spChg chg="add del">
          <ac:chgData name="Savannah Kitching (2205032)" userId="S::2205032@student.uwtsd.ac.uk::0837fb1f-4a74-482d-abb6-5e3bbb909dec" providerId="AD" clId="Web-{E67EE869-BF06-4C86-8C03-E1A0A5739A8D}" dt="2024-02-23T19:30:39.807" v="143"/>
          <ac:spMkLst>
            <pc:docMk/>
            <pc:sldMk cId="1725758711" sldId="259"/>
            <ac:spMk id="26" creationId="{03E8462A-FEBA-4848-81CC-3F8DA3E477BE}"/>
          </ac:spMkLst>
        </pc:spChg>
        <pc:spChg chg="add del">
          <ac:chgData name="Savannah Kitching (2205032)" userId="S::2205032@student.uwtsd.ac.uk::0837fb1f-4a74-482d-abb6-5e3bbb909dec" providerId="AD" clId="Web-{E67EE869-BF06-4C86-8C03-E1A0A5739A8D}" dt="2024-02-23T19:30:39.807" v="143"/>
          <ac:spMkLst>
            <pc:docMk/>
            <pc:sldMk cId="1725758711" sldId="259"/>
            <ac:spMk id="39" creationId="{7941F9B1-B01B-4A84-89D9-B169AEB4E456}"/>
          </ac:spMkLst>
        </pc:spChg>
        <pc:grpChg chg="add del">
          <ac:chgData name="Savannah Kitching (2205032)" userId="S::2205032@student.uwtsd.ac.uk::0837fb1f-4a74-482d-abb6-5e3bbb909dec" providerId="AD" clId="Web-{E67EE869-BF06-4C86-8C03-E1A0A5739A8D}" dt="2024-02-23T19:30:39.807" v="143"/>
          <ac:grpSpMkLst>
            <pc:docMk/>
            <pc:sldMk cId="1725758711" sldId="259"/>
            <ac:grpSpMk id="14" creationId="{609316A9-990D-4EC3-A671-70EE5C1493A4}"/>
          </ac:grpSpMkLst>
        </pc:grpChg>
        <pc:grpChg chg="add del">
          <ac:chgData name="Savannah Kitching (2205032)" userId="S::2205032@student.uwtsd.ac.uk::0837fb1f-4a74-482d-abb6-5e3bbb909dec" providerId="AD" clId="Web-{E67EE869-BF06-4C86-8C03-E1A0A5739A8D}" dt="2024-02-23T19:30:39.807" v="143"/>
          <ac:grpSpMkLst>
            <pc:docMk/>
            <pc:sldMk cId="1725758711" sldId="259"/>
            <ac:grpSpMk id="28" creationId="{2109F83F-40FE-4DB3-84CC-09FB3340D06D}"/>
          </ac:grpSpMkLst>
        </pc:grpChg>
        <pc:grpChg chg="add del">
          <ac:chgData name="Savannah Kitching (2205032)" userId="S::2205032@student.uwtsd.ac.uk::0837fb1f-4a74-482d-abb6-5e3bbb909dec" providerId="AD" clId="Web-{E67EE869-BF06-4C86-8C03-E1A0A5739A8D}" dt="2024-02-23T19:30:45.448" v="145"/>
          <ac:grpSpMkLst>
            <pc:docMk/>
            <pc:sldMk cId="1725758711" sldId="259"/>
            <ac:grpSpMk id="41" creationId="{609316A9-990D-4EC3-A671-70EE5C1493A4}"/>
          </ac:grpSpMkLst>
        </pc:grpChg>
        <pc:picChg chg="add mod">
          <ac:chgData name="Savannah Kitching (2205032)" userId="S::2205032@student.uwtsd.ac.uk::0837fb1f-4a74-482d-abb6-5e3bbb909dec" providerId="AD" clId="Web-{E67EE869-BF06-4C86-8C03-E1A0A5739A8D}" dt="2024-02-23T19:30:45.448" v="145"/>
          <ac:picMkLst>
            <pc:docMk/>
            <pc:sldMk cId="1725758711" sldId="259"/>
            <ac:picMk id="2" creationId="{C12863A5-FC29-1B9D-16C1-590DE28C384D}"/>
          </ac:picMkLst>
        </pc:picChg>
        <pc:picChg chg="add mod">
          <ac:chgData name="Savannah Kitching (2205032)" userId="S::2205032@student.uwtsd.ac.uk::0837fb1f-4a74-482d-abb6-5e3bbb909dec" providerId="AD" clId="Web-{E67EE869-BF06-4C86-8C03-E1A0A5739A8D}" dt="2024-02-23T19:30:45.448" v="145"/>
          <ac:picMkLst>
            <pc:docMk/>
            <pc:sldMk cId="1725758711" sldId="259"/>
            <ac:picMk id="4" creationId="{1261E292-9A86-AA69-F3FD-9E078E8F9625}"/>
          </ac:picMkLst>
        </pc:picChg>
        <pc:picChg chg="add mod">
          <ac:chgData name="Savannah Kitching (2205032)" userId="S::2205032@student.uwtsd.ac.uk::0837fb1f-4a74-482d-abb6-5e3bbb909dec" providerId="AD" clId="Web-{E67EE869-BF06-4C86-8C03-E1A0A5739A8D}" dt="2024-02-23T19:30:45.448" v="145"/>
          <ac:picMkLst>
            <pc:docMk/>
            <pc:sldMk cId="1725758711" sldId="259"/>
            <ac:picMk id="6" creationId="{CE8686F3-BE6E-50BF-0372-32D1C40053AF}"/>
          </ac:picMkLst>
        </pc:picChg>
        <pc:picChg chg="add mod">
          <ac:chgData name="Savannah Kitching (2205032)" userId="S::2205032@student.uwtsd.ac.uk::0837fb1f-4a74-482d-abb6-5e3bbb909dec" providerId="AD" clId="Web-{E67EE869-BF06-4C86-8C03-E1A0A5739A8D}" dt="2024-02-23T19:30:45.448" v="145"/>
          <ac:picMkLst>
            <pc:docMk/>
            <pc:sldMk cId="1725758711" sldId="259"/>
            <ac:picMk id="8" creationId="{89013B44-B1B7-2262-5148-E48CCB938A3E}"/>
          </ac:picMkLst>
        </pc:picChg>
      </pc:sldChg>
      <pc:sldChg chg="addSp delSp modSp new addAnim">
        <pc:chgData name="Savannah Kitching (2205032)" userId="S::2205032@student.uwtsd.ac.uk::0837fb1f-4a74-482d-abb6-5e3bbb909dec" providerId="AD" clId="Web-{E67EE869-BF06-4C86-8C03-E1A0A5739A8D}" dt="2024-02-23T21:11:40.147" v="706"/>
        <pc:sldMkLst>
          <pc:docMk/>
          <pc:sldMk cId="3219472234" sldId="260"/>
        </pc:sldMkLst>
        <pc:spChg chg="mod">
          <ac:chgData name="Savannah Kitching (2205032)" userId="S::2205032@student.uwtsd.ac.uk::0837fb1f-4a74-482d-abb6-5e3bbb909dec" providerId="AD" clId="Web-{E67EE869-BF06-4C86-8C03-E1A0A5739A8D}" dt="2024-02-23T19:33:08.343" v="174" actId="20577"/>
          <ac:spMkLst>
            <pc:docMk/>
            <pc:sldMk cId="3219472234" sldId="260"/>
            <ac:spMk id="2" creationId="{81821EE3-9490-A0A0-E096-0C2E75669057}"/>
          </ac:spMkLst>
        </pc:spChg>
        <pc:spChg chg="del mod">
          <ac:chgData name="Savannah Kitching (2205032)" userId="S::2205032@student.uwtsd.ac.uk::0837fb1f-4a74-482d-abb6-5e3bbb909dec" providerId="AD" clId="Web-{E67EE869-BF06-4C86-8C03-E1A0A5739A8D}" dt="2024-02-23T19:33:15.812" v="176"/>
          <ac:spMkLst>
            <pc:docMk/>
            <pc:sldMk cId="3219472234" sldId="260"/>
            <ac:spMk id="3" creationId="{DC1C81E8-1F5D-1475-A58D-F920C4D38D7A}"/>
          </ac:spMkLst>
        </pc:spChg>
        <pc:spChg chg="add del">
          <ac:chgData name="Savannah Kitching (2205032)" userId="S::2205032@student.uwtsd.ac.uk::0837fb1f-4a74-482d-abb6-5e3bbb909dec" providerId="AD" clId="Web-{E67EE869-BF06-4C86-8C03-E1A0A5739A8D}" dt="2024-02-23T19:35:44.394" v="182"/>
          <ac:spMkLst>
            <pc:docMk/>
            <pc:sldMk cId="3219472234" sldId="260"/>
            <ac:spMk id="5" creationId="{D8BA8458-EFCB-4C8F-9E99-9DD2B3880517}"/>
          </ac:spMkLst>
        </pc:spChg>
        <pc:spChg chg="add mod">
          <ac:chgData name="Savannah Kitching (2205032)" userId="S::2205032@student.uwtsd.ac.uk::0837fb1f-4a74-482d-abb6-5e3bbb909dec" providerId="AD" clId="Web-{E67EE869-BF06-4C86-8C03-E1A0A5739A8D}" dt="2024-02-23T19:35:56.254" v="188" actId="20577"/>
          <ac:spMkLst>
            <pc:docMk/>
            <pc:sldMk cId="3219472234" sldId="260"/>
            <ac:spMk id="6" creationId="{5F737925-98DA-42CB-B24A-2CC8997E67EA}"/>
          </ac:spMkLst>
        </pc:spChg>
        <pc:spChg chg="add mod">
          <ac:chgData name="Savannah Kitching (2205032)" userId="S::2205032@student.uwtsd.ac.uk::0837fb1f-4a74-482d-abb6-5e3bbb909dec" providerId="AD" clId="Web-{E67EE869-BF06-4C86-8C03-E1A0A5739A8D}" dt="2024-02-23T19:37:49.929" v="200" actId="20577"/>
          <ac:spMkLst>
            <pc:docMk/>
            <pc:sldMk cId="3219472234" sldId="260"/>
            <ac:spMk id="7" creationId="{D13AF71F-786D-A751-69CC-AD541569BF72}"/>
          </ac:spMkLst>
        </pc:spChg>
        <pc:picChg chg="add mod">
          <ac:chgData name="Savannah Kitching (2205032)" userId="S::2205032@student.uwtsd.ac.uk::0837fb1f-4a74-482d-abb6-5e3bbb909dec" providerId="AD" clId="Web-{E67EE869-BF06-4C86-8C03-E1A0A5739A8D}" dt="2024-02-23T19:35:24.222" v="180" actId="1076"/>
          <ac:picMkLst>
            <pc:docMk/>
            <pc:sldMk cId="3219472234" sldId="260"/>
            <ac:picMk id="4" creationId="{065AD098-B0E0-965F-16B1-91C4E4AA572D}"/>
          </ac:picMkLst>
        </pc:picChg>
      </pc:sldChg>
      <pc:sldChg chg="addSp delSp modSp new mod setBg addAnim">
        <pc:chgData name="Savannah Kitching (2205032)" userId="S::2205032@student.uwtsd.ac.uk::0837fb1f-4a74-482d-abb6-5e3bbb909dec" providerId="AD" clId="Web-{E67EE869-BF06-4C86-8C03-E1A0A5739A8D}" dt="2024-02-23T21:11:54.085" v="708"/>
        <pc:sldMkLst>
          <pc:docMk/>
          <pc:sldMk cId="3646491167" sldId="261"/>
        </pc:sldMkLst>
        <pc:spChg chg="mod">
          <ac:chgData name="Savannah Kitching (2205032)" userId="S::2205032@student.uwtsd.ac.uk::0837fb1f-4a74-482d-abb6-5e3bbb909dec" providerId="AD" clId="Web-{E67EE869-BF06-4C86-8C03-E1A0A5739A8D}" dt="2024-02-23T19:55:57.398" v="593" actId="1076"/>
          <ac:spMkLst>
            <pc:docMk/>
            <pc:sldMk cId="3646491167" sldId="261"/>
            <ac:spMk id="2" creationId="{F6D8A7F1-770F-F5D3-4DDA-5369FD76A947}"/>
          </ac:spMkLst>
        </pc:spChg>
        <pc:spChg chg="del">
          <ac:chgData name="Savannah Kitching (2205032)" userId="S::2205032@student.uwtsd.ac.uk::0837fb1f-4a74-482d-abb6-5e3bbb909dec" providerId="AD" clId="Web-{E67EE869-BF06-4C86-8C03-E1A0A5739A8D}" dt="2024-02-23T19:38:43.087" v="202"/>
          <ac:spMkLst>
            <pc:docMk/>
            <pc:sldMk cId="3646491167" sldId="261"/>
            <ac:spMk id="3" creationId="{AB08B5F6-7B28-9499-55BF-2EE6ED7C7C98}"/>
          </ac:spMkLst>
        </pc:spChg>
        <pc:spChg chg="add mod">
          <ac:chgData name="Savannah Kitching (2205032)" userId="S::2205032@student.uwtsd.ac.uk::0837fb1f-4a74-482d-abb6-5e3bbb909dec" providerId="AD" clId="Web-{E67EE869-BF06-4C86-8C03-E1A0A5739A8D}" dt="2024-02-23T19:56:41.633" v="600" actId="1076"/>
          <ac:spMkLst>
            <pc:docMk/>
            <pc:sldMk cId="3646491167" sldId="261"/>
            <ac:spMk id="6" creationId="{6A4D6B42-4779-39FE-76E8-12FCA98ACD4E}"/>
          </ac:spMkLst>
        </pc:spChg>
        <pc:graphicFrameChg chg="add mod ord modGraphic">
          <ac:chgData name="Savannah Kitching (2205032)" userId="S::2205032@student.uwtsd.ac.uk::0837fb1f-4a74-482d-abb6-5e3bbb909dec" providerId="AD" clId="Web-{E67EE869-BF06-4C86-8C03-E1A0A5739A8D}" dt="2024-02-23T19:42:36.484" v="383" actId="1076"/>
          <ac:graphicFrameMkLst>
            <pc:docMk/>
            <pc:sldMk cId="3646491167" sldId="261"/>
            <ac:graphicFrameMk id="5" creationId="{FCC9D4D3-68CA-A167-7BA0-458511A9CE7E}"/>
          </ac:graphicFrameMkLst>
        </pc:graphicFrameChg>
      </pc:sldChg>
      <pc:sldChg chg="addSp delSp modSp new addAnim">
        <pc:chgData name="Savannah Kitching (2205032)" userId="S::2205032@student.uwtsd.ac.uk::0837fb1f-4a74-482d-abb6-5e3bbb909dec" providerId="AD" clId="Web-{E67EE869-BF06-4C86-8C03-E1A0A5739A8D}" dt="2024-02-23T21:12:03.882" v="710"/>
        <pc:sldMkLst>
          <pc:docMk/>
          <pc:sldMk cId="3476918009" sldId="262"/>
        </pc:sldMkLst>
        <pc:spChg chg="mod">
          <ac:chgData name="Savannah Kitching (2205032)" userId="S::2205032@student.uwtsd.ac.uk::0837fb1f-4a74-482d-abb6-5e3bbb909dec" providerId="AD" clId="Web-{E67EE869-BF06-4C86-8C03-E1A0A5739A8D}" dt="2024-02-23T19:44:34.409" v="387" actId="20577"/>
          <ac:spMkLst>
            <pc:docMk/>
            <pc:sldMk cId="3476918009" sldId="262"/>
            <ac:spMk id="2" creationId="{072CE354-9261-CF5A-6592-2E09EFDA6270}"/>
          </ac:spMkLst>
        </pc:spChg>
        <pc:spChg chg="del">
          <ac:chgData name="Savannah Kitching (2205032)" userId="S::2205032@student.uwtsd.ac.uk::0837fb1f-4a74-482d-abb6-5e3bbb909dec" providerId="AD" clId="Web-{E67EE869-BF06-4C86-8C03-E1A0A5739A8D}" dt="2024-02-23T19:44:34.628" v="388"/>
          <ac:spMkLst>
            <pc:docMk/>
            <pc:sldMk cId="3476918009" sldId="262"/>
            <ac:spMk id="3" creationId="{7E70497C-2C01-1939-4020-6FEAD447404B}"/>
          </ac:spMkLst>
        </pc:spChg>
        <pc:graphicFrameChg chg="add mod ord modGraphic">
          <ac:chgData name="Savannah Kitching (2205032)" userId="S::2205032@student.uwtsd.ac.uk::0837fb1f-4a74-482d-abb6-5e3bbb909dec" providerId="AD" clId="Web-{E67EE869-BF06-4C86-8C03-E1A0A5739A8D}" dt="2024-02-23T19:57:11.947" v="610"/>
          <ac:graphicFrameMkLst>
            <pc:docMk/>
            <pc:sldMk cId="3476918009" sldId="262"/>
            <ac:graphicFrameMk id="4" creationId="{745DCF13-9E92-4470-9756-78E05AB9A217}"/>
          </ac:graphicFrameMkLst>
        </pc:graphicFrameChg>
      </pc:sldChg>
      <pc:sldChg chg="addSp delSp modSp new addAnim">
        <pc:chgData name="Savannah Kitching (2205032)" userId="S::2205032@student.uwtsd.ac.uk::0837fb1f-4a74-482d-abb6-5e3bbb909dec" providerId="AD" clId="Web-{E67EE869-BF06-4C86-8C03-E1A0A5739A8D}" dt="2024-02-23T21:12:26.257" v="713"/>
        <pc:sldMkLst>
          <pc:docMk/>
          <pc:sldMk cId="1393319469" sldId="263"/>
        </pc:sldMkLst>
        <pc:spChg chg="mod">
          <ac:chgData name="Savannah Kitching (2205032)" userId="S::2205032@student.uwtsd.ac.uk::0837fb1f-4a74-482d-abb6-5e3bbb909dec" providerId="AD" clId="Web-{E67EE869-BF06-4C86-8C03-E1A0A5739A8D}" dt="2024-02-23T19:51:45.984" v="548" actId="20577"/>
          <ac:spMkLst>
            <pc:docMk/>
            <pc:sldMk cId="1393319469" sldId="263"/>
            <ac:spMk id="2" creationId="{2961DB60-FC29-93EB-70E5-320ED6BB7075}"/>
          </ac:spMkLst>
        </pc:spChg>
        <pc:spChg chg="del mod">
          <ac:chgData name="Savannah Kitching (2205032)" userId="S::2205032@student.uwtsd.ac.uk::0837fb1f-4a74-482d-abb6-5e3bbb909dec" providerId="AD" clId="Web-{E67EE869-BF06-4C86-8C03-E1A0A5739A8D}" dt="2024-02-23T19:52:05.094" v="550"/>
          <ac:spMkLst>
            <pc:docMk/>
            <pc:sldMk cId="1393319469" sldId="263"/>
            <ac:spMk id="3" creationId="{8AA7BD96-AB1B-18D4-8A42-6A30B8A9B928}"/>
          </ac:spMkLst>
        </pc:spChg>
        <pc:spChg chg="add mod">
          <ac:chgData name="Savannah Kitching (2205032)" userId="S::2205032@student.uwtsd.ac.uk::0837fb1f-4a74-482d-abb6-5e3bbb909dec" providerId="AD" clId="Web-{E67EE869-BF06-4C86-8C03-E1A0A5739A8D}" dt="2024-02-23T19:52:59.689" v="564" actId="20577"/>
          <ac:spMkLst>
            <pc:docMk/>
            <pc:sldMk cId="1393319469" sldId="263"/>
            <ac:spMk id="5" creationId="{31BD3D13-DA80-2F52-0268-F0A9AFB7A881}"/>
          </ac:spMkLst>
        </pc:spChg>
        <pc:picChg chg="add mod ord">
          <ac:chgData name="Savannah Kitching (2205032)" userId="S::2205032@student.uwtsd.ac.uk::0837fb1f-4a74-482d-abb6-5e3bbb909dec" providerId="AD" clId="Web-{E67EE869-BF06-4C86-8C03-E1A0A5739A8D}" dt="2024-02-23T19:52:10.110" v="551" actId="1076"/>
          <ac:picMkLst>
            <pc:docMk/>
            <pc:sldMk cId="1393319469" sldId="263"/>
            <ac:picMk id="4" creationId="{0256B49E-DD4F-EE60-4E6B-295ADECAB6A8}"/>
          </ac:picMkLst>
        </pc:picChg>
      </pc:sldChg>
      <pc:sldChg chg="addSp delSp modSp new addAnim">
        <pc:chgData name="Savannah Kitching (2205032)" userId="S::2205032@student.uwtsd.ac.uk::0837fb1f-4a74-482d-abb6-5e3bbb909dec" providerId="AD" clId="Web-{E67EE869-BF06-4C86-8C03-E1A0A5739A8D}" dt="2024-02-23T21:12:39.555" v="716"/>
        <pc:sldMkLst>
          <pc:docMk/>
          <pc:sldMk cId="260283987" sldId="264"/>
        </pc:sldMkLst>
        <pc:spChg chg="mod">
          <ac:chgData name="Savannah Kitching (2205032)" userId="S::2205032@student.uwtsd.ac.uk::0837fb1f-4a74-482d-abb6-5e3bbb909dec" providerId="AD" clId="Web-{E67EE869-BF06-4C86-8C03-E1A0A5739A8D}" dt="2024-02-23T19:54:29.551" v="580" actId="20577"/>
          <ac:spMkLst>
            <pc:docMk/>
            <pc:sldMk cId="260283987" sldId="264"/>
            <ac:spMk id="2" creationId="{82834696-D015-FB7F-19D8-FCFCF00D65A5}"/>
          </ac:spMkLst>
        </pc:spChg>
        <pc:spChg chg="del mod">
          <ac:chgData name="Savannah Kitching (2205032)" userId="S::2205032@student.uwtsd.ac.uk::0837fb1f-4a74-482d-abb6-5e3bbb909dec" providerId="AD" clId="Web-{E67EE869-BF06-4C86-8C03-E1A0A5739A8D}" dt="2024-02-23T19:54:36.630" v="582"/>
          <ac:spMkLst>
            <pc:docMk/>
            <pc:sldMk cId="260283987" sldId="264"/>
            <ac:spMk id="3" creationId="{0AF19936-4928-99B4-8359-8D4138DF7052}"/>
          </ac:spMkLst>
        </pc:spChg>
        <pc:spChg chg="add mod">
          <ac:chgData name="Savannah Kitching (2205032)" userId="S::2205032@student.uwtsd.ac.uk::0837fb1f-4a74-482d-abb6-5e3bbb909dec" providerId="AD" clId="Web-{E67EE869-BF06-4C86-8C03-E1A0A5739A8D}" dt="2024-02-23T19:55:33.413" v="592" actId="20577"/>
          <ac:spMkLst>
            <pc:docMk/>
            <pc:sldMk cId="260283987" sldId="264"/>
            <ac:spMk id="5" creationId="{DF0D5886-183E-4807-DE98-07B6E2DEE5E9}"/>
          </ac:spMkLst>
        </pc:spChg>
        <pc:picChg chg="add mod">
          <ac:chgData name="Savannah Kitching (2205032)" userId="S::2205032@student.uwtsd.ac.uk::0837fb1f-4a74-482d-abb6-5e3bbb909dec" providerId="AD" clId="Web-{E67EE869-BF06-4C86-8C03-E1A0A5739A8D}" dt="2024-02-23T19:55:03.021" v="586" actId="1076"/>
          <ac:picMkLst>
            <pc:docMk/>
            <pc:sldMk cId="260283987" sldId="264"/>
            <ac:picMk id="4" creationId="{8C634DE6-C0FA-917C-D83B-149057D177ED}"/>
          </ac:picMkLst>
        </pc:picChg>
      </pc:sldChg>
      <pc:sldChg chg="modSp new del">
        <pc:chgData name="Savannah Kitching (2205032)" userId="S::2205032@student.uwtsd.ac.uk::0837fb1f-4a74-482d-abb6-5e3bbb909dec" providerId="AD" clId="Web-{E67EE869-BF06-4C86-8C03-E1A0A5739A8D}" dt="2024-02-23T19:53:40.363" v="568"/>
        <pc:sldMkLst>
          <pc:docMk/>
          <pc:sldMk cId="3515711011" sldId="264"/>
        </pc:sldMkLst>
        <pc:spChg chg="mod">
          <ac:chgData name="Savannah Kitching (2205032)" userId="S::2205032@student.uwtsd.ac.uk::0837fb1f-4a74-482d-abb6-5e3bbb909dec" providerId="AD" clId="Web-{E67EE869-BF06-4C86-8C03-E1A0A5739A8D}" dt="2024-02-23T19:53:33.519" v="567" actId="20577"/>
          <ac:spMkLst>
            <pc:docMk/>
            <pc:sldMk cId="3515711011" sldId="264"/>
            <ac:spMk id="2" creationId="{68C55E3A-3EC6-2033-906C-6614565A67B8}"/>
          </ac:spMkLst>
        </pc:spChg>
      </pc:sldChg>
      <pc:sldChg chg="modSp new">
        <pc:chgData name="Savannah Kitching (2205032)" userId="S::2205032@student.uwtsd.ac.uk::0837fb1f-4a74-482d-abb6-5e3bbb909dec" providerId="AD" clId="Web-{E67EE869-BF06-4C86-8C03-E1A0A5739A8D}" dt="2024-02-23T21:06:22.977" v="656" actId="20577"/>
        <pc:sldMkLst>
          <pc:docMk/>
          <pc:sldMk cId="3137994035" sldId="265"/>
        </pc:sldMkLst>
        <pc:spChg chg="mod">
          <ac:chgData name="Savannah Kitching (2205032)" userId="S::2205032@student.uwtsd.ac.uk::0837fb1f-4a74-482d-abb6-5e3bbb909dec" providerId="AD" clId="Web-{E67EE869-BF06-4C86-8C03-E1A0A5739A8D}" dt="2024-02-23T19:57:37.807" v="617" actId="20577"/>
          <ac:spMkLst>
            <pc:docMk/>
            <pc:sldMk cId="3137994035" sldId="265"/>
            <ac:spMk id="2" creationId="{CCC165F1-5B22-82A2-1ABA-7F73A3329FD1}"/>
          </ac:spMkLst>
        </pc:spChg>
        <pc:spChg chg="mod">
          <ac:chgData name="Savannah Kitching (2205032)" userId="S::2205032@student.uwtsd.ac.uk::0837fb1f-4a74-482d-abb6-5e3bbb909dec" providerId="AD" clId="Web-{E67EE869-BF06-4C86-8C03-E1A0A5739A8D}" dt="2024-02-23T21:06:22.977" v="656" actId="20577"/>
          <ac:spMkLst>
            <pc:docMk/>
            <pc:sldMk cId="3137994035" sldId="265"/>
            <ac:spMk id="3" creationId="{5BEA471C-572A-0156-711D-6CAA572BB5CE}"/>
          </ac:spMkLst>
        </pc:spChg>
      </pc:sldChg>
      <pc:sldChg chg="delSp modSp new">
        <pc:chgData name="Savannah Kitching (2205032)" userId="S::2205032@student.uwtsd.ac.uk::0837fb1f-4a74-482d-abb6-5e3bbb909dec" providerId="AD" clId="Web-{E67EE869-BF06-4C86-8C03-E1A0A5739A8D}" dt="2024-02-23T21:07:09.150" v="666" actId="20577"/>
        <pc:sldMkLst>
          <pc:docMk/>
          <pc:sldMk cId="80425939" sldId="266"/>
        </pc:sldMkLst>
        <pc:spChg chg="del">
          <ac:chgData name="Savannah Kitching (2205032)" userId="S::2205032@student.uwtsd.ac.uk::0837fb1f-4a74-482d-abb6-5e3bbb909dec" providerId="AD" clId="Web-{E67EE869-BF06-4C86-8C03-E1A0A5739A8D}" dt="2024-02-23T21:06:27.728" v="657"/>
          <ac:spMkLst>
            <pc:docMk/>
            <pc:sldMk cId="80425939" sldId="266"/>
            <ac:spMk id="2" creationId="{164F238A-40EF-1F40-2EEC-71320EB092EE}"/>
          </ac:spMkLst>
        </pc:spChg>
        <pc:spChg chg="mod">
          <ac:chgData name="Savannah Kitching (2205032)" userId="S::2205032@student.uwtsd.ac.uk::0837fb1f-4a74-482d-abb6-5e3bbb909dec" providerId="AD" clId="Web-{E67EE869-BF06-4C86-8C03-E1A0A5739A8D}" dt="2024-02-23T21:07:09.150" v="666" actId="20577"/>
          <ac:spMkLst>
            <pc:docMk/>
            <pc:sldMk cId="80425939" sldId="266"/>
            <ac:spMk id="3" creationId="{55CA82D5-DD32-9140-B326-047C6ADD3A05}"/>
          </ac:spMkLst>
        </pc:spChg>
      </pc:sldChg>
      <pc:sldMasterChg chg="del delSldLayout">
        <pc:chgData name="Savannah Kitching (2205032)" userId="S::2205032@student.uwtsd.ac.uk::0837fb1f-4a74-482d-abb6-5e3bbb909dec" providerId="AD" clId="Web-{E67EE869-BF06-4C86-8C03-E1A0A5739A8D}" dt="2024-02-23T18:47:53.597" v="14"/>
        <pc:sldMasterMkLst>
          <pc:docMk/>
          <pc:sldMasterMk cId="2460954070" sldId="2147483660"/>
        </pc:sldMasterMkLst>
        <pc:sldLayoutChg chg="del">
          <pc:chgData name="Savannah Kitching (2205032)" userId="S::2205032@student.uwtsd.ac.uk::0837fb1f-4a74-482d-abb6-5e3bbb909dec" providerId="AD" clId="Web-{E67EE869-BF06-4C86-8C03-E1A0A5739A8D}" dt="2024-02-23T18:47:53.597" v="14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Savannah Kitching (2205032)" userId="S::2205032@student.uwtsd.ac.uk::0837fb1f-4a74-482d-abb6-5e3bbb909dec" providerId="AD" clId="Web-{E67EE869-BF06-4C86-8C03-E1A0A5739A8D}" dt="2024-02-23T18:47:53.597" v="14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Savannah Kitching (2205032)" userId="S::2205032@student.uwtsd.ac.uk::0837fb1f-4a74-482d-abb6-5e3bbb909dec" providerId="AD" clId="Web-{E67EE869-BF06-4C86-8C03-E1A0A5739A8D}" dt="2024-02-23T18:47:53.597" v="14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Savannah Kitching (2205032)" userId="S::2205032@student.uwtsd.ac.uk::0837fb1f-4a74-482d-abb6-5e3bbb909dec" providerId="AD" clId="Web-{E67EE869-BF06-4C86-8C03-E1A0A5739A8D}" dt="2024-02-23T18:47:53.597" v="14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Savannah Kitching (2205032)" userId="S::2205032@student.uwtsd.ac.uk::0837fb1f-4a74-482d-abb6-5e3bbb909dec" providerId="AD" clId="Web-{E67EE869-BF06-4C86-8C03-E1A0A5739A8D}" dt="2024-02-23T18:47:53.597" v="14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Savannah Kitching (2205032)" userId="S::2205032@student.uwtsd.ac.uk::0837fb1f-4a74-482d-abb6-5e3bbb909dec" providerId="AD" clId="Web-{E67EE869-BF06-4C86-8C03-E1A0A5739A8D}" dt="2024-02-23T18:47:53.597" v="14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Savannah Kitching (2205032)" userId="S::2205032@student.uwtsd.ac.uk::0837fb1f-4a74-482d-abb6-5e3bbb909dec" providerId="AD" clId="Web-{E67EE869-BF06-4C86-8C03-E1A0A5739A8D}" dt="2024-02-23T18:47:53.597" v="14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Savannah Kitching (2205032)" userId="S::2205032@student.uwtsd.ac.uk::0837fb1f-4a74-482d-abb6-5e3bbb909dec" providerId="AD" clId="Web-{E67EE869-BF06-4C86-8C03-E1A0A5739A8D}" dt="2024-02-23T18:47:53.597" v="14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Savannah Kitching (2205032)" userId="S::2205032@student.uwtsd.ac.uk::0837fb1f-4a74-482d-abb6-5e3bbb909dec" providerId="AD" clId="Web-{E67EE869-BF06-4C86-8C03-E1A0A5739A8D}" dt="2024-02-23T18:47:53.597" v="14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Savannah Kitching (2205032)" userId="S::2205032@student.uwtsd.ac.uk::0837fb1f-4a74-482d-abb6-5e3bbb909dec" providerId="AD" clId="Web-{E67EE869-BF06-4C86-8C03-E1A0A5739A8D}" dt="2024-02-23T18:47:53.597" v="14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Savannah Kitching (2205032)" userId="S::2205032@student.uwtsd.ac.uk::0837fb1f-4a74-482d-abb6-5e3bbb909dec" providerId="AD" clId="Web-{E67EE869-BF06-4C86-8C03-E1A0A5739A8D}" dt="2024-02-23T18:47:53.597" v="14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replId addSldLayout delSldLayout">
        <pc:chgData name="Savannah Kitching (2205032)" userId="S::2205032@student.uwtsd.ac.uk::0837fb1f-4a74-482d-abb6-5e3bbb909dec" providerId="AD" clId="Web-{E67EE869-BF06-4C86-8C03-E1A0A5739A8D}" dt="2024-02-23T18:48:39.942" v="19"/>
        <pc:sldMasterMkLst>
          <pc:docMk/>
          <pc:sldMasterMk cId="3329263220" sldId="2147483672"/>
        </pc:sldMasterMkLst>
        <pc:sldLayoutChg chg="add del">
          <pc:chgData name="Savannah Kitching (2205032)" userId="S::2205032@student.uwtsd.ac.uk::0837fb1f-4a74-482d-abb6-5e3bbb909dec" providerId="AD" clId="Web-{E67EE869-BF06-4C86-8C03-E1A0A5739A8D}" dt="2024-02-23T18:48:39.942" v="19"/>
          <pc:sldLayoutMkLst>
            <pc:docMk/>
            <pc:sldMasterMk cId="3329263220" sldId="2147483672"/>
            <pc:sldLayoutMk cId="1503495856" sldId="2147483673"/>
          </pc:sldLayoutMkLst>
        </pc:sldLayoutChg>
        <pc:sldLayoutChg chg="add del replId">
          <pc:chgData name="Savannah Kitching (2205032)" userId="S::2205032@student.uwtsd.ac.uk::0837fb1f-4a74-482d-abb6-5e3bbb909dec" providerId="AD" clId="Web-{E67EE869-BF06-4C86-8C03-E1A0A5739A8D}" dt="2024-02-23T18:48:39.942" v="19"/>
          <pc:sldLayoutMkLst>
            <pc:docMk/>
            <pc:sldMasterMk cId="3329263220" sldId="2147483672"/>
            <pc:sldLayoutMk cId="2029223702" sldId="2147483674"/>
          </pc:sldLayoutMkLst>
        </pc:sldLayoutChg>
        <pc:sldLayoutChg chg="add del replId">
          <pc:chgData name="Savannah Kitching (2205032)" userId="S::2205032@student.uwtsd.ac.uk::0837fb1f-4a74-482d-abb6-5e3bbb909dec" providerId="AD" clId="Web-{E67EE869-BF06-4C86-8C03-E1A0A5739A8D}" dt="2024-02-23T18:48:39.942" v="19"/>
          <pc:sldLayoutMkLst>
            <pc:docMk/>
            <pc:sldMasterMk cId="3329263220" sldId="2147483672"/>
            <pc:sldLayoutMk cId="283568930" sldId="2147483675"/>
          </pc:sldLayoutMkLst>
        </pc:sldLayoutChg>
        <pc:sldLayoutChg chg="add del replId">
          <pc:chgData name="Savannah Kitching (2205032)" userId="S::2205032@student.uwtsd.ac.uk::0837fb1f-4a74-482d-abb6-5e3bbb909dec" providerId="AD" clId="Web-{E67EE869-BF06-4C86-8C03-E1A0A5739A8D}" dt="2024-02-23T18:48:39.942" v="19"/>
          <pc:sldLayoutMkLst>
            <pc:docMk/>
            <pc:sldMasterMk cId="3329263220" sldId="2147483672"/>
            <pc:sldLayoutMk cId="2214725569" sldId="2147483676"/>
          </pc:sldLayoutMkLst>
        </pc:sldLayoutChg>
        <pc:sldLayoutChg chg="add del replId">
          <pc:chgData name="Savannah Kitching (2205032)" userId="S::2205032@student.uwtsd.ac.uk::0837fb1f-4a74-482d-abb6-5e3bbb909dec" providerId="AD" clId="Web-{E67EE869-BF06-4C86-8C03-E1A0A5739A8D}" dt="2024-02-23T18:48:39.942" v="19"/>
          <pc:sldLayoutMkLst>
            <pc:docMk/>
            <pc:sldMasterMk cId="3329263220" sldId="2147483672"/>
            <pc:sldLayoutMk cId="3024134166" sldId="2147483677"/>
          </pc:sldLayoutMkLst>
        </pc:sldLayoutChg>
        <pc:sldLayoutChg chg="add del replId">
          <pc:chgData name="Savannah Kitching (2205032)" userId="S::2205032@student.uwtsd.ac.uk::0837fb1f-4a74-482d-abb6-5e3bbb909dec" providerId="AD" clId="Web-{E67EE869-BF06-4C86-8C03-E1A0A5739A8D}" dt="2024-02-23T18:48:39.942" v="19"/>
          <pc:sldLayoutMkLst>
            <pc:docMk/>
            <pc:sldMasterMk cId="3329263220" sldId="2147483672"/>
            <pc:sldLayoutMk cId="3989075485" sldId="2147483678"/>
          </pc:sldLayoutMkLst>
        </pc:sldLayoutChg>
        <pc:sldLayoutChg chg="add del replId">
          <pc:chgData name="Savannah Kitching (2205032)" userId="S::2205032@student.uwtsd.ac.uk::0837fb1f-4a74-482d-abb6-5e3bbb909dec" providerId="AD" clId="Web-{E67EE869-BF06-4C86-8C03-E1A0A5739A8D}" dt="2024-02-23T18:48:39.942" v="19"/>
          <pc:sldLayoutMkLst>
            <pc:docMk/>
            <pc:sldMasterMk cId="3329263220" sldId="2147483672"/>
            <pc:sldLayoutMk cId="112939613" sldId="2147483679"/>
          </pc:sldLayoutMkLst>
        </pc:sldLayoutChg>
        <pc:sldLayoutChg chg="add del replId">
          <pc:chgData name="Savannah Kitching (2205032)" userId="S::2205032@student.uwtsd.ac.uk::0837fb1f-4a74-482d-abb6-5e3bbb909dec" providerId="AD" clId="Web-{E67EE869-BF06-4C86-8C03-E1A0A5739A8D}" dt="2024-02-23T18:48:39.942" v="19"/>
          <pc:sldLayoutMkLst>
            <pc:docMk/>
            <pc:sldMasterMk cId="3329263220" sldId="2147483672"/>
            <pc:sldLayoutMk cId="3334915146" sldId="2147483680"/>
          </pc:sldLayoutMkLst>
        </pc:sldLayoutChg>
        <pc:sldLayoutChg chg="add del replId">
          <pc:chgData name="Savannah Kitching (2205032)" userId="S::2205032@student.uwtsd.ac.uk::0837fb1f-4a74-482d-abb6-5e3bbb909dec" providerId="AD" clId="Web-{E67EE869-BF06-4C86-8C03-E1A0A5739A8D}" dt="2024-02-23T18:48:39.942" v="19"/>
          <pc:sldLayoutMkLst>
            <pc:docMk/>
            <pc:sldMasterMk cId="3329263220" sldId="2147483672"/>
            <pc:sldLayoutMk cId="1182828401" sldId="2147483681"/>
          </pc:sldLayoutMkLst>
        </pc:sldLayoutChg>
        <pc:sldLayoutChg chg="add del replId">
          <pc:chgData name="Savannah Kitching (2205032)" userId="S::2205032@student.uwtsd.ac.uk::0837fb1f-4a74-482d-abb6-5e3bbb909dec" providerId="AD" clId="Web-{E67EE869-BF06-4C86-8C03-E1A0A5739A8D}" dt="2024-02-23T18:48:39.942" v="19"/>
          <pc:sldLayoutMkLst>
            <pc:docMk/>
            <pc:sldMasterMk cId="3329263220" sldId="2147483672"/>
            <pc:sldLayoutMk cId="2917017767" sldId="2147483682"/>
          </pc:sldLayoutMkLst>
        </pc:sldLayoutChg>
        <pc:sldLayoutChg chg="add del replId">
          <pc:chgData name="Savannah Kitching (2205032)" userId="S::2205032@student.uwtsd.ac.uk::0837fb1f-4a74-482d-abb6-5e3bbb909dec" providerId="AD" clId="Web-{E67EE869-BF06-4C86-8C03-E1A0A5739A8D}" dt="2024-02-23T18:48:39.942" v="19"/>
          <pc:sldLayoutMkLst>
            <pc:docMk/>
            <pc:sldMasterMk cId="3329263220" sldId="2147483672"/>
            <pc:sldLayoutMk cId="631453574" sldId="2147483683"/>
          </pc:sldLayoutMkLst>
        </pc:sldLayoutChg>
      </pc:sldMasterChg>
      <pc:sldMasterChg chg="add del addSldLayout delSldLayout">
        <pc:chgData name="Savannah Kitching (2205032)" userId="S::2205032@student.uwtsd.ac.uk::0837fb1f-4a74-482d-abb6-5e3bbb909dec" providerId="AD" clId="Web-{E67EE869-BF06-4C86-8C03-E1A0A5739A8D}" dt="2024-02-23T18:49:54.100" v="26"/>
        <pc:sldMasterMkLst>
          <pc:docMk/>
          <pc:sldMasterMk cId="3729640750" sldId="2147483684"/>
        </pc:sldMasterMkLst>
        <pc:sldLayoutChg chg="add del">
          <pc:chgData name="Savannah Kitching (2205032)" userId="S::2205032@student.uwtsd.ac.uk::0837fb1f-4a74-482d-abb6-5e3bbb909dec" providerId="AD" clId="Web-{E67EE869-BF06-4C86-8C03-E1A0A5739A8D}" dt="2024-02-23T18:49:54.100" v="26"/>
          <pc:sldLayoutMkLst>
            <pc:docMk/>
            <pc:sldMasterMk cId="3729640750" sldId="2147483684"/>
            <pc:sldLayoutMk cId="4119345208" sldId="2147483685"/>
          </pc:sldLayoutMkLst>
        </pc:sldLayoutChg>
        <pc:sldLayoutChg chg="add del">
          <pc:chgData name="Savannah Kitching (2205032)" userId="S::2205032@student.uwtsd.ac.uk::0837fb1f-4a74-482d-abb6-5e3bbb909dec" providerId="AD" clId="Web-{E67EE869-BF06-4C86-8C03-E1A0A5739A8D}" dt="2024-02-23T18:49:54.100" v="26"/>
          <pc:sldLayoutMkLst>
            <pc:docMk/>
            <pc:sldMasterMk cId="3729640750" sldId="2147483684"/>
            <pc:sldLayoutMk cId="3747789251" sldId="2147483686"/>
          </pc:sldLayoutMkLst>
        </pc:sldLayoutChg>
        <pc:sldLayoutChg chg="add del">
          <pc:chgData name="Savannah Kitching (2205032)" userId="S::2205032@student.uwtsd.ac.uk::0837fb1f-4a74-482d-abb6-5e3bbb909dec" providerId="AD" clId="Web-{E67EE869-BF06-4C86-8C03-E1A0A5739A8D}" dt="2024-02-23T18:49:54.100" v="26"/>
          <pc:sldLayoutMkLst>
            <pc:docMk/>
            <pc:sldMasterMk cId="3729640750" sldId="2147483684"/>
            <pc:sldLayoutMk cId="2879064197" sldId="2147483687"/>
          </pc:sldLayoutMkLst>
        </pc:sldLayoutChg>
        <pc:sldLayoutChg chg="add del">
          <pc:chgData name="Savannah Kitching (2205032)" userId="S::2205032@student.uwtsd.ac.uk::0837fb1f-4a74-482d-abb6-5e3bbb909dec" providerId="AD" clId="Web-{E67EE869-BF06-4C86-8C03-E1A0A5739A8D}" dt="2024-02-23T18:49:54.100" v="26"/>
          <pc:sldLayoutMkLst>
            <pc:docMk/>
            <pc:sldMasterMk cId="3729640750" sldId="2147483684"/>
            <pc:sldLayoutMk cId="2917699957" sldId="2147483688"/>
          </pc:sldLayoutMkLst>
        </pc:sldLayoutChg>
        <pc:sldLayoutChg chg="add del">
          <pc:chgData name="Savannah Kitching (2205032)" userId="S::2205032@student.uwtsd.ac.uk::0837fb1f-4a74-482d-abb6-5e3bbb909dec" providerId="AD" clId="Web-{E67EE869-BF06-4C86-8C03-E1A0A5739A8D}" dt="2024-02-23T18:49:54.100" v="26"/>
          <pc:sldLayoutMkLst>
            <pc:docMk/>
            <pc:sldMasterMk cId="3729640750" sldId="2147483684"/>
            <pc:sldLayoutMk cId="3411500667" sldId="2147483689"/>
          </pc:sldLayoutMkLst>
        </pc:sldLayoutChg>
        <pc:sldLayoutChg chg="add del">
          <pc:chgData name="Savannah Kitching (2205032)" userId="S::2205032@student.uwtsd.ac.uk::0837fb1f-4a74-482d-abb6-5e3bbb909dec" providerId="AD" clId="Web-{E67EE869-BF06-4C86-8C03-E1A0A5739A8D}" dt="2024-02-23T18:49:54.100" v="26"/>
          <pc:sldLayoutMkLst>
            <pc:docMk/>
            <pc:sldMasterMk cId="3729640750" sldId="2147483684"/>
            <pc:sldLayoutMk cId="577477836" sldId="2147483690"/>
          </pc:sldLayoutMkLst>
        </pc:sldLayoutChg>
        <pc:sldLayoutChg chg="add del">
          <pc:chgData name="Savannah Kitching (2205032)" userId="S::2205032@student.uwtsd.ac.uk::0837fb1f-4a74-482d-abb6-5e3bbb909dec" providerId="AD" clId="Web-{E67EE869-BF06-4C86-8C03-E1A0A5739A8D}" dt="2024-02-23T18:49:54.100" v="26"/>
          <pc:sldLayoutMkLst>
            <pc:docMk/>
            <pc:sldMasterMk cId="3729640750" sldId="2147483684"/>
            <pc:sldLayoutMk cId="1463508102" sldId="2147483691"/>
          </pc:sldLayoutMkLst>
        </pc:sldLayoutChg>
        <pc:sldLayoutChg chg="add del">
          <pc:chgData name="Savannah Kitching (2205032)" userId="S::2205032@student.uwtsd.ac.uk::0837fb1f-4a74-482d-abb6-5e3bbb909dec" providerId="AD" clId="Web-{E67EE869-BF06-4C86-8C03-E1A0A5739A8D}" dt="2024-02-23T18:49:54.100" v="26"/>
          <pc:sldLayoutMkLst>
            <pc:docMk/>
            <pc:sldMasterMk cId="3729640750" sldId="2147483684"/>
            <pc:sldLayoutMk cId="3117552239" sldId="2147483692"/>
          </pc:sldLayoutMkLst>
        </pc:sldLayoutChg>
        <pc:sldLayoutChg chg="add del">
          <pc:chgData name="Savannah Kitching (2205032)" userId="S::2205032@student.uwtsd.ac.uk::0837fb1f-4a74-482d-abb6-5e3bbb909dec" providerId="AD" clId="Web-{E67EE869-BF06-4C86-8C03-E1A0A5739A8D}" dt="2024-02-23T18:49:54.100" v="26"/>
          <pc:sldLayoutMkLst>
            <pc:docMk/>
            <pc:sldMasterMk cId="3729640750" sldId="2147483684"/>
            <pc:sldLayoutMk cId="1977634316" sldId="2147483693"/>
          </pc:sldLayoutMkLst>
        </pc:sldLayoutChg>
        <pc:sldLayoutChg chg="add del">
          <pc:chgData name="Savannah Kitching (2205032)" userId="S::2205032@student.uwtsd.ac.uk::0837fb1f-4a74-482d-abb6-5e3bbb909dec" providerId="AD" clId="Web-{E67EE869-BF06-4C86-8C03-E1A0A5739A8D}" dt="2024-02-23T18:49:54.100" v="26"/>
          <pc:sldLayoutMkLst>
            <pc:docMk/>
            <pc:sldMasterMk cId="3729640750" sldId="2147483684"/>
            <pc:sldLayoutMk cId="193345774" sldId="2147483694"/>
          </pc:sldLayoutMkLst>
        </pc:sldLayoutChg>
        <pc:sldLayoutChg chg="add del">
          <pc:chgData name="Savannah Kitching (2205032)" userId="S::2205032@student.uwtsd.ac.uk::0837fb1f-4a74-482d-abb6-5e3bbb909dec" providerId="AD" clId="Web-{E67EE869-BF06-4C86-8C03-E1A0A5739A8D}" dt="2024-02-23T18:49:54.100" v="26"/>
          <pc:sldLayoutMkLst>
            <pc:docMk/>
            <pc:sldMasterMk cId="3729640750" sldId="2147483684"/>
            <pc:sldLayoutMk cId="2989066855" sldId="2147483695"/>
          </pc:sldLayoutMkLst>
        </pc:sldLayoutChg>
      </pc:sldMasterChg>
      <pc:sldMasterChg chg="add del addSldLayout delSldLayout modSldLayout">
        <pc:chgData name="Savannah Kitching (2205032)" userId="S::2205032@student.uwtsd.ac.uk::0837fb1f-4a74-482d-abb6-5e3bbb909dec" providerId="AD" clId="Web-{E67EE869-BF06-4C86-8C03-E1A0A5739A8D}" dt="2024-02-23T18:49:58.866" v="27"/>
        <pc:sldMasterMkLst>
          <pc:docMk/>
          <pc:sldMasterMk cId="317941834" sldId="2147483696"/>
        </pc:sldMasterMkLst>
        <pc:sldLayoutChg chg="add del mod replId">
          <pc:chgData name="Savannah Kitching (2205032)" userId="S::2205032@student.uwtsd.ac.uk::0837fb1f-4a74-482d-abb6-5e3bbb909dec" providerId="AD" clId="Web-{E67EE869-BF06-4C86-8C03-E1A0A5739A8D}" dt="2024-02-23T18:49:58.866" v="27"/>
          <pc:sldLayoutMkLst>
            <pc:docMk/>
            <pc:sldMasterMk cId="317941834" sldId="2147483696"/>
            <pc:sldLayoutMk cId="948606037" sldId="2147483697"/>
          </pc:sldLayoutMkLst>
        </pc:sldLayoutChg>
        <pc:sldLayoutChg chg="add del mod replId">
          <pc:chgData name="Savannah Kitching (2205032)" userId="S::2205032@student.uwtsd.ac.uk::0837fb1f-4a74-482d-abb6-5e3bbb909dec" providerId="AD" clId="Web-{E67EE869-BF06-4C86-8C03-E1A0A5739A8D}" dt="2024-02-23T18:49:58.866" v="27"/>
          <pc:sldLayoutMkLst>
            <pc:docMk/>
            <pc:sldMasterMk cId="317941834" sldId="2147483696"/>
            <pc:sldLayoutMk cId="988109868" sldId="2147483698"/>
          </pc:sldLayoutMkLst>
        </pc:sldLayoutChg>
        <pc:sldLayoutChg chg="add del mod replId">
          <pc:chgData name="Savannah Kitching (2205032)" userId="S::2205032@student.uwtsd.ac.uk::0837fb1f-4a74-482d-abb6-5e3bbb909dec" providerId="AD" clId="Web-{E67EE869-BF06-4C86-8C03-E1A0A5739A8D}" dt="2024-02-23T18:49:58.866" v="27"/>
          <pc:sldLayoutMkLst>
            <pc:docMk/>
            <pc:sldMasterMk cId="317941834" sldId="2147483696"/>
            <pc:sldLayoutMk cId="3067437896" sldId="2147483699"/>
          </pc:sldLayoutMkLst>
        </pc:sldLayoutChg>
        <pc:sldLayoutChg chg="add del mod replId">
          <pc:chgData name="Savannah Kitching (2205032)" userId="S::2205032@student.uwtsd.ac.uk::0837fb1f-4a74-482d-abb6-5e3bbb909dec" providerId="AD" clId="Web-{E67EE869-BF06-4C86-8C03-E1A0A5739A8D}" dt="2024-02-23T18:49:58.866" v="27"/>
          <pc:sldLayoutMkLst>
            <pc:docMk/>
            <pc:sldMasterMk cId="317941834" sldId="2147483696"/>
            <pc:sldLayoutMk cId="1652855769" sldId="2147483700"/>
          </pc:sldLayoutMkLst>
        </pc:sldLayoutChg>
        <pc:sldLayoutChg chg="add del mod replId">
          <pc:chgData name="Savannah Kitching (2205032)" userId="S::2205032@student.uwtsd.ac.uk::0837fb1f-4a74-482d-abb6-5e3bbb909dec" providerId="AD" clId="Web-{E67EE869-BF06-4C86-8C03-E1A0A5739A8D}" dt="2024-02-23T18:49:58.866" v="27"/>
          <pc:sldLayoutMkLst>
            <pc:docMk/>
            <pc:sldMasterMk cId="317941834" sldId="2147483696"/>
            <pc:sldLayoutMk cId="2092843817" sldId="2147483701"/>
          </pc:sldLayoutMkLst>
        </pc:sldLayoutChg>
        <pc:sldLayoutChg chg="add del mod replId">
          <pc:chgData name="Savannah Kitching (2205032)" userId="S::2205032@student.uwtsd.ac.uk::0837fb1f-4a74-482d-abb6-5e3bbb909dec" providerId="AD" clId="Web-{E67EE869-BF06-4C86-8C03-E1A0A5739A8D}" dt="2024-02-23T18:49:58.866" v="27"/>
          <pc:sldLayoutMkLst>
            <pc:docMk/>
            <pc:sldMasterMk cId="317941834" sldId="2147483696"/>
            <pc:sldLayoutMk cId="2456650253" sldId="2147483702"/>
          </pc:sldLayoutMkLst>
        </pc:sldLayoutChg>
        <pc:sldLayoutChg chg="add del mod replId">
          <pc:chgData name="Savannah Kitching (2205032)" userId="S::2205032@student.uwtsd.ac.uk::0837fb1f-4a74-482d-abb6-5e3bbb909dec" providerId="AD" clId="Web-{E67EE869-BF06-4C86-8C03-E1A0A5739A8D}" dt="2024-02-23T18:49:58.866" v="27"/>
          <pc:sldLayoutMkLst>
            <pc:docMk/>
            <pc:sldMasterMk cId="317941834" sldId="2147483696"/>
            <pc:sldLayoutMk cId="347349785" sldId="2147483703"/>
          </pc:sldLayoutMkLst>
        </pc:sldLayoutChg>
        <pc:sldLayoutChg chg="add del mod replId">
          <pc:chgData name="Savannah Kitching (2205032)" userId="S::2205032@student.uwtsd.ac.uk::0837fb1f-4a74-482d-abb6-5e3bbb909dec" providerId="AD" clId="Web-{E67EE869-BF06-4C86-8C03-E1A0A5739A8D}" dt="2024-02-23T18:49:58.866" v="27"/>
          <pc:sldLayoutMkLst>
            <pc:docMk/>
            <pc:sldMasterMk cId="317941834" sldId="2147483696"/>
            <pc:sldLayoutMk cId="530797400" sldId="2147483704"/>
          </pc:sldLayoutMkLst>
        </pc:sldLayoutChg>
        <pc:sldLayoutChg chg="add del mod replId">
          <pc:chgData name="Savannah Kitching (2205032)" userId="S::2205032@student.uwtsd.ac.uk::0837fb1f-4a74-482d-abb6-5e3bbb909dec" providerId="AD" clId="Web-{E67EE869-BF06-4C86-8C03-E1A0A5739A8D}" dt="2024-02-23T18:49:58.866" v="27"/>
          <pc:sldLayoutMkLst>
            <pc:docMk/>
            <pc:sldMasterMk cId="317941834" sldId="2147483696"/>
            <pc:sldLayoutMk cId="4205771329" sldId="2147483705"/>
          </pc:sldLayoutMkLst>
        </pc:sldLayoutChg>
        <pc:sldLayoutChg chg="add del mod replId">
          <pc:chgData name="Savannah Kitching (2205032)" userId="S::2205032@student.uwtsd.ac.uk::0837fb1f-4a74-482d-abb6-5e3bbb909dec" providerId="AD" clId="Web-{E67EE869-BF06-4C86-8C03-E1A0A5739A8D}" dt="2024-02-23T18:49:58.866" v="27"/>
          <pc:sldLayoutMkLst>
            <pc:docMk/>
            <pc:sldMasterMk cId="317941834" sldId="2147483696"/>
            <pc:sldLayoutMk cId="1655544319" sldId="2147483706"/>
          </pc:sldLayoutMkLst>
        </pc:sldLayoutChg>
        <pc:sldLayoutChg chg="add del mod replId">
          <pc:chgData name="Savannah Kitching (2205032)" userId="S::2205032@student.uwtsd.ac.uk::0837fb1f-4a74-482d-abb6-5e3bbb909dec" providerId="AD" clId="Web-{E67EE869-BF06-4C86-8C03-E1A0A5739A8D}" dt="2024-02-23T18:49:58.866" v="27"/>
          <pc:sldLayoutMkLst>
            <pc:docMk/>
            <pc:sldMasterMk cId="317941834" sldId="2147483696"/>
            <pc:sldLayoutMk cId="1160254075" sldId="2147483707"/>
          </pc:sldLayoutMkLst>
        </pc:sldLayoutChg>
      </pc:sldMasterChg>
      <pc:sldMasterChg chg="add del addSldLayout delSldLayout modSldLayout">
        <pc:chgData name="Savannah Kitching (2205032)" userId="S::2205032@student.uwtsd.ac.uk::0837fb1f-4a74-482d-abb6-5e3bbb909dec" providerId="AD" clId="Web-{E67EE869-BF06-4C86-8C03-E1A0A5739A8D}" dt="2024-02-23T18:50:06.116" v="28"/>
        <pc:sldMasterMkLst>
          <pc:docMk/>
          <pc:sldMasterMk cId="742450003" sldId="2147483708"/>
        </pc:sldMasterMkLst>
        <pc:sldLayoutChg chg="add del mod replId">
          <pc:chgData name="Savannah Kitching (2205032)" userId="S::2205032@student.uwtsd.ac.uk::0837fb1f-4a74-482d-abb6-5e3bbb909dec" providerId="AD" clId="Web-{E67EE869-BF06-4C86-8C03-E1A0A5739A8D}" dt="2024-02-23T18:50:06.116" v="28"/>
          <pc:sldLayoutMkLst>
            <pc:docMk/>
            <pc:sldMasterMk cId="742450003" sldId="2147483708"/>
            <pc:sldLayoutMk cId="1233998295" sldId="2147483709"/>
          </pc:sldLayoutMkLst>
        </pc:sldLayoutChg>
        <pc:sldLayoutChg chg="add del mod replId">
          <pc:chgData name="Savannah Kitching (2205032)" userId="S::2205032@student.uwtsd.ac.uk::0837fb1f-4a74-482d-abb6-5e3bbb909dec" providerId="AD" clId="Web-{E67EE869-BF06-4C86-8C03-E1A0A5739A8D}" dt="2024-02-23T18:50:06.116" v="28"/>
          <pc:sldLayoutMkLst>
            <pc:docMk/>
            <pc:sldMasterMk cId="742450003" sldId="2147483708"/>
            <pc:sldLayoutMk cId="3570123843" sldId="2147483710"/>
          </pc:sldLayoutMkLst>
        </pc:sldLayoutChg>
        <pc:sldLayoutChg chg="add del mod replId">
          <pc:chgData name="Savannah Kitching (2205032)" userId="S::2205032@student.uwtsd.ac.uk::0837fb1f-4a74-482d-abb6-5e3bbb909dec" providerId="AD" clId="Web-{E67EE869-BF06-4C86-8C03-E1A0A5739A8D}" dt="2024-02-23T18:50:06.116" v="28"/>
          <pc:sldLayoutMkLst>
            <pc:docMk/>
            <pc:sldMasterMk cId="742450003" sldId="2147483708"/>
            <pc:sldLayoutMk cId="36796461" sldId="2147483711"/>
          </pc:sldLayoutMkLst>
        </pc:sldLayoutChg>
        <pc:sldLayoutChg chg="add del mod replId">
          <pc:chgData name="Savannah Kitching (2205032)" userId="S::2205032@student.uwtsd.ac.uk::0837fb1f-4a74-482d-abb6-5e3bbb909dec" providerId="AD" clId="Web-{E67EE869-BF06-4C86-8C03-E1A0A5739A8D}" dt="2024-02-23T18:50:06.116" v="28"/>
          <pc:sldLayoutMkLst>
            <pc:docMk/>
            <pc:sldMasterMk cId="742450003" sldId="2147483708"/>
            <pc:sldLayoutMk cId="3066020573" sldId="2147483712"/>
          </pc:sldLayoutMkLst>
        </pc:sldLayoutChg>
        <pc:sldLayoutChg chg="add del mod replId">
          <pc:chgData name="Savannah Kitching (2205032)" userId="S::2205032@student.uwtsd.ac.uk::0837fb1f-4a74-482d-abb6-5e3bbb909dec" providerId="AD" clId="Web-{E67EE869-BF06-4C86-8C03-E1A0A5739A8D}" dt="2024-02-23T18:50:06.116" v="28"/>
          <pc:sldLayoutMkLst>
            <pc:docMk/>
            <pc:sldMasterMk cId="742450003" sldId="2147483708"/>
            <pc:sldLayoutMk cId="3101653889" sldId="2147483713"/>
          </pc:sldLayoutMkLst>
        </pc:sldLayoutChg>
        <pc:sldLayoutChg chg="add del mod replId">
          <pc:chgData name="Savannah Kitching (2205032)" userId="S::2205032@student.uwtsd.ac.uk::0837fb1f-4a74-482d-abb6-5e3bbb909dec" providerId="AD" clId="Web-{E67EE869-BF06-4C86-8C03-E1A0A5739A8D}" dt="2024-02-23T18:50:06.116" v="28"/>
          <pc:sldLayoutMkLst>
            <pc:docMk/>
            <pc:sldMasterMk cId="742450003" sldId="2147483708"/>
            <pc:sldLayoutMk cId="3068226468" sldId="2147483714"/>
          </pc:sldLayoutMkLst>
        </pc:sldLayoutChg>
        <pc:sldLayoutChg chg="add del mod replId">
          <pc:chgData name="Savannah Kitching (2205032)" userId="S::2205032@student.uwtsd.ac.uk::0837fb1f-4a74-482d-abb6-5e3bbb909dec" providerId="AD" clId="Web-{E67EE869-BF06-4C86-8C03-E1A0A5739A8D}" dt="2024-02-23T18:50:06.116" v="28"/>
          <pc:sldLayoutMkLst>
            <pc:docMk/>
            <pc:sldMasterMk cId="742450003" sldId="2147483708"/>
            <pc:sldLayoutMk cId="1459344133" sldId="2147483715"/>
          </pc:sldLayoutMkLst>
        </pc:sldLayoutChg>
        <pc:sldLayoutChg chg="add del mod replId">
          <pc:chgData name="Savannah Kitching (2205032)" userId="S::2205032@student.uwtsd.ac.uk::0837fb1f-4a74-482d-abb6-5e3bbb909dec" providerId="AD" clId="Web-{E67EE869-BF06-4C86-8C03-E1A0A5739A8D}" dt="2024-02-23T18:50:06.116" v="28"/>
          <pc:sldLayoutMkLst>
            <pc:docMk/>
            <pc:sldMasterMk cId="742450003" sldId="2147483708"/>
            <pc:sldLayoutMk cId="4177016125" sldId="2147483716"/>
          </pc:sldLayoutMkLst>
        </pc:sldLayoutChg>
        <pc:sldLayoutChg chg="add del mod replId">
          <pc:chgData name="Savannah Kitching (2205032)" userId="S::2205032@student.uwtsd.ac.uk::0837fb1f-4a74-482d-abb6-5e3bbb909dec" providerId="AD" clId="Web-{E67EE869-BF06-4C86-8C03-E1A0A5739A8D}" dt="2024-02-23T18:50:06.116" v="28"/>
          <pc:sldLayoutMkLst>
            <pc:docMk/>
            <pc:sldMasterMk cId="742450003" sldId="2147483708"/>
            <pc:sldLayoutMk cId="1503824517" sldId="2147483717"/>
          </pc:sldLayoutMkLst>
        </pc:sldLayoutChg>
        <pc:sldLayoutChg chg="add del mod replId">
          <pc:chgData name="Savannah Kitching (2205032)" userId="S::2205032@student.uwtsd.ac.uk::0837fb1f-4a74-482d-abb6-5e3bbb909dec" providerId="AD" clId="Web-{E67EE869-BF06-4C86-8C03-E1A0A5739A8D}" dt="2024-02-23T18:50:06.116" v="28"/>
          <pc:sldLayoutMkLst>
            <pc:docMk/>
            <pc:sldMasterMk cId="742450003" sldId="2147483708"/>
            <pc:sldLayoutMk cId="2816522194" sldId="2147483718"/>
          </pc:sldLayoutMkLst>
        </pc:sldLayoutChg>
        <pc:sldLayoutChg chg="add del mod replId">
          <pc:chgData name="Savannah Kitching (2205032)" userId="S::2205032@student.uwtsd.ac.uk::0837fb1f-4a74-482d-abb6-5e3bbb909dec" providerId="AD" clId="Web-{E67EE869-BF06-4C86-8C03-E1A0A5739A8D}" dt="2024-02-23T18:50:06.116" v="28"/>
          <pc:sldLayoutMkLst>
            <pc:docMk/>
            <pc:sldMasterMk cId="742450003" sldId="2147483708"/>
            <pc:sldLayoutMk cId="3441279789" sldId="2147483719"/>
          </pc:sldLayoutMkLst>
        </pc:sldLayoutChg>
        <pc:sldLayoutChg chg="add del mod replId">
          <pc:chgData name="Savannah Kitching (2205032)" userId="S::2205032@student.uwtsd.ac.uk::0837fb1f-4a74-482d-abb6-5e3bbb909dec" providerId="AD" clId="Web-{E67EE869-BF06-4C86-8C03-E1A0A5739A8D}" dt="2024-02-23T18:50:06.116" v="28"/>
          <pc:sldLayoutMkLst>
            <pc:docMk/>
            <pc:sldMasterMk cId="742450003" sldId="2147483708"/>
            <pc:sldLayoutMk cId="54371765" sldId="2147483720"/>
          </pc:sldLayoutMkLst>
        </pc:sldLayoutChg>
        <pc:sldLayoutChg chg="add del mod replId">
          <pc:chgData name="Savannah Kitching (2205032)" userId="S::2205032@student.uwtsd.ac.uk::0837fb1f-4a74-482d-abb6-5e3bbb909dec" providerId="AD" clId="Web-{E67EE869-BF06-4C86-8C03-E1A0A5739A8D}" dt="2024-02-23T18:50:06.116" v="28"/>
          <pc:sldLayoutMkLst>
            <pc:docMk/>
            <pc:sldMasterMk cId="742450003" sldId="2147483708"/>
            <pc:sldLayoutMk cId="285239505" sldId="2147483721"/>
          </pc:sldLayoutMkLst>
        </pc:sldLayoutChg>
        <pc:sldLayoutChg chg="add del mod replId">
          <pc:chgData name="Savannah Kitching (2205032)" userId="S::2205032@student.uwtsd.ac.uk::0837fb1f-4a74-482d-abb6-5e3bbb909dec" providerId="AD" clId="Web-{E67EE869-BF06-4C86-8C03-E1A0A5739A8D}" dt="2024-02-23T18:50:06.116" v="28"/>
          <pc:sldLayoutMkLst>
            <pc:docMk/>
            <pc:sldMasterMk cId="742450003" sldId="2147483708"/>
            <pc:sldLayoutMk cId="1413753146" sldId="2147483722"/>
          </pc:sldLayoutMkLst>
        </pc:sldLayoutChg>
        <pc:sldLayoutChg chg="add del mod replId">
          <pc:chgData name="Savannah Kitching (2205032)" userId="S::2205032@student.uwtsd.ac.uk::0837fb1f-4a74-482d-abb6-5e3bbb909dec" providerId="AD" clId="Web-{E67EE869-BF06-4C86-8C03-E1A0A5739A8D}" dt="2024-02-23T18:50:06.116" v="28"/>
          <pc:sldLayoutMkLst>
            <pc:docMk/>
            <pc:sldMasterMk cId="742450003" sldId="2147483708"/>
            <pc:sldLayoutMk cId="1807078087" sldId="2147483723"/>
          </pc:sldLayoutMkLst>
        </pc:sldLayoutChg>
        <pc:sldLayoutChg chg="add del mod replId">
          <pc:chgData name="Savannah Kitching (2205032)" userId="S::2205032@student.uwtsd.ac.uk::0837fb1f-4a74-482d-abb6-5e3bbb909dec" providerId="AD" clId="Web-{E67EE869-BF06-4C86-8C03-E1A0A5739A8D}" dt="2024-02-23T18:50:06.116" v="28"/>
          <pc:sldLayoutMkLst>
            <pc:docMk/>
            <pc:sldMasterMk cId="742450003" sldId="2147483708"/>
            <pc:sldLayoutMk cId="3858272747" sldId="2147483724"/>
          </pc:sldLayoutMkLst>
        </pc:sldLayoutChg>
      </pc:sldMasterChg>
      <pc:sldMasterChg chg="add del addSldLayout delSldLayout modSldLayout">
        <pc:chgData name="Savannah Kitching (2205032)" userId="S::2205032@student.uwtsd.ac.uk::0837fb1f-4a74-482d-abb6-5e3bbb909dec" providerId="AD" clId="Web-{E67EE869-BF06-4C86-8C03-E1A0A5739A8D}" dt="2024-02-23T18:50:11.897" v="29"/>
        <pc:sldMasterMkLst>
          <pc:docMk/>
          <pc:sldMasterMk cId="139795272" sldId="2147483725"/>
        </pc:sldMasterMkLst>
        <pc:sldLayoutChg chg="add del mod replId">
          <pc:chgData name="Savannah Kitching (2205032)" userId="S::2205032@student.uwtsd.ac.uk::0837fb1f-4a74-482d-abb6-5e3bbb909dec" providerId="AD" clId="Web-{E67EE869-BF06-4C86-8C03-E1A0A5739A8D}" dt="2024-02-23T18:50:11.897" v="29"/>
          <pc:sldLayoutMkLst>
            <pc:docMk/>
            <pc:sldMasterMk cId="139795272" sldId="2147483725"/>
            <pc:sldLayoutMk cId="4195692547" sldId="2147483726"/>
          </pc:sldLayoutMkLst>
        </pc:sldLayoutChg>
        <pc:sldLayoutChg chg="add del mod replId">
          <pc:chgData name="Savannah Kitching (2205032)" userId="S::2205032@student.uwtsd.ac.uk::0837fb1f-4a74-482d-abb6-5e3bbb909dec" providerId="AD" clId="Web-{E67EE869-BF06-4C86-8C03-E1A0A5739A8D}" dt="2024-02-23T18:50:11.897" v="29"/>
          <pc:sldLayoutMkLst>
            <pc:docMk/>
            <pc:sldMasterMk cId="139795272" sldId="2147483725"/>
            <pc:sldLayoutMk cId="4034498356" sldId="2147483727"/>
          </pc:sldLayoutMkLst>
        </pc:sldLayoutChg>
        <pc:sldLayoutChg chg="add del mod replId">
          <pc:chgData name="Savannah Kitching (2205032)" userId="S::2205032@student.uwtsd.ac.uk::0837fb1f-4a74-482d-abb6-5e3bbb909dec" providerId="AD" clId="Web-{E67EE869-BF06-4C86-8C03-E1A0A5739A8D}" dt="2024-02-23T18:50:11.897" v="29"/>
          <pc:sldLayoutMkLst>
            <pc:docMk/>
            <pc:sldMasterMk cId="139795272" sldId="2147483725"/>
            <pc:sldLayoutMk cId="562809763" sldId="2147483728"/>
          </pc:sldLayoutMkLst>
        </pc:sldLayoutChg>
        <pc:sldLayoutChg chg="add del mod replId">
          <pc:chgData name="Savannah Kitching (2205032)" userId="S::2205032@student.uwtsd.ac.uk::0837fb1f-4a74-482d-abb6-5e3bbb909dec" providerId="AD" clId="Web-{E67EE869-BF06-4C86-8C03-E1A0A5739A8D}" dt="2024-02-23T18:50:11.897" v="29"/>
          <pc:sldLayoutMkLst>
            <pc:docMk/>
            <pc:sldMasterMk cId="139795272" sldId="2147483725"/>
            <pc:sldLayoutMk cId="2954472814" sldId="2147483729"/>
          </pc:sldLayoutMkLst>
        </pc:sldLayoutChg>
        <pc:sldLayoutChg chg="add del mod replId">
          <pc:chgData name="Savannah Kitching (2205032)" userId="S::2205032@student.uwtsd.ac.uk::0837fb1f-4a74-482d-abb6-5e3bbb909dec" providerId="AD" clId="Web-{E67EE869-BF06-4C86-8C03-E1A0A5739A8D}" dt="2024-02-23T18:50:11.897" v="29"/>
          <pc:sldLayoutMkLst>
            <pc:docMk/>
            <pc:sldMasterMk cId="139795272" sldId="2147483725"/>
            <pc:sldLayoutMk cId="2508678775" sldId="2147483730"/>
          </pc:sldLayoutMkLst>
        </pc:sldLayoutChg>
        <pc:sldLayoutChg chg="add del mod replId">
          <pc:chgData name="Savannah Kitching (2205032)" userId="S::2205032@student.uwtsd.ac.uk::0837fb1f-4a74-482d-abb6-5e3bbb909dec" providerId="AD" clId="Web-{E67EE869-BF06-4C86-8C03-E1A0A5739A8D}" dt="2024-02-23T18:50:11.897" v="29"/>
          <pc:sldLayoutMkLst>
            <pc:docMk/>
            <pc:sldMasterMk cId="139795272" sldId="2147483725"/>
            <pc:sldLayoutMk cId="2314463156" sldId="2147483731"/>
          </pc:sldLayoutMkLst>
        </pc:sldLayoutChg>
        <pc:sldLayoutChg chg="add del mod replId">
          <pc:chgData name="Savannah Kitching (2205032)" userId="S::2205032@student.uwtsd.ac.uk::0837fb1f-4a74-482d-abb6-5e3bbb909dec" providerId="AD" clId="Web-{E67EE869-BF06-4C86-8C03-E1A0A5739A8D}" dt="2024-02-23T18:50:11.897" v="29"/>
          <pc:sldLayoutMkLst>
            <pc:docMk/>
            <pc:sldMasterMk cId="139795272" sldId="2147483725"/>
            <pc:sldLayoutMk cId="2290631802" sldId="2147483732"/>
          </pc:sldLayoutMkLst>
        </pc:sldLayoutChg>
        <pc:sldLayoutChg chg="add del mod replId">
          <pc:chgData name="Savannah Kitching (2205032)" userId="S::2205032@student.uwtsd.ac.uk::0837fb1f-4a74-482d-abb6-5e3bbb909dec" providerId="AD" clId="Web-{E67EE869-BF06-4C86-8C03-E1A0A5739A8D}" dt="2024-02-23T18:50:11.897" v="29"/>
          <pc:sldLayoutMkLst>
            <pc:docMk/>
            <pc:sldMasterMk cId="139795272" sldId="2147483725"/>
            <pc:sldLayoutMk cId="1632941225" sldId="2147483733"/>
          </pc:sldLayoutMkLst>
        </pc:sldLayoutChg>
        <pc:sldLayoutChg chg="add del mod replId">
          <pc:chgData name="Savannah Kitching (2205032)" userId="S::2205032@student.uwtsd.ac.uk::0837fb1f-4a74-482d-abb6-5e3bbb909dec" providerId="AD" clId="Web-{E67EE869-BF06-4C86-8C03-E1A0A5739A8D}" dt="2024-02-23T18:50:11.897" v="29"/>
          <pc:sldLayoutMkLst>
            <pc:docMk/>
            <pc:sldMasterMk cId="139795272" sldId="2147483725"/>
            <pc:sldLayoutMk cId="1745019578" sldId="2147483734"/>
          </pc:sldLayoutMkLst>
        </pc:sldLayoutChg>
        <pc:sldLayoutChg chg="add del mod replId">
          <pc:chgData name="Savannah Kitching (2205032)" userId="S::2205032@student.uwtsd.ac.uk::0837fb1f-4a74-482d-abb6-5e3bbb909dec" providerId="AD" clId="Web-{E67EE869-BF06-4C86-8C03-E1A0A5739A8D}" dt="2024-02-23T18:50:11.897" v="29"/>
          <pc:sldLayoutMkLst>
            <pc:docMk/>
            <pc:sldMasterMk cId="139795272" sldId="2147483725"/>
            <pc:sldLayoutMk cId="1821177910" sldId="2147483735"/>
          </pc:sldLayoutMkLst>
        </pc:sldLayoutChg>
        <pc:sldLayoutChg chg="add del mod replId">
          <pc:chgData name="Savannah Kitching (2205032)" userId="S::2205032@student.uwtsd.ac.uk::0837fb1f-4a74-482d-abb6-5e3bbb909dec" providerId="AD" clId="Web-{E67EE869-BF06-4C86-8C03-E1A0A5739A8D}" dt="2024-02-23T18:50:11.897" v="29"/>
          <pc:sldLayoutMkLst>
            <pc:docMk/>
            <pc:sldMasterMk cId="139795272" sldId="2147483725"/>
            <pc:sldLayoutMk cId="987933757" sldId="2147483736"/>
          </pc:sldLayoutMkLst>
        </pc:sldLayoutChg>
        <pc:sldLayoutChg chg="add del mod replId">
          <pc:chgData name="Savannah Kitching (2205032)" userId="S::2205032@student.uwtsd.ac.uk::0837fb1f-4a74-482d-abb6-5e3bbb909dec" providerId="AD" clId="Web-{E67EE869-BF06-4C86-8C03-E1A0A5739A8D}" dt="2024-02-23T18:50:11.897" v="29"/>
          <pc:sldLayoutMkLst>
            <pc:docMk/>
            <pc:sldMasterMk cId="139795272" sldId="2147483725"/>
            <pc:sldLayoutMk cId="890296489" sldId="2147483737"/>
          </pc:sldLayoutMkLst>
        </pc:sldLayoutChg>
        <pc:sldLayoutChg chg="add del mod replId">
          <pc:chgData name="Savannah Kitching (2205032)" userId="S::2205032@student.uwtsd.ac.uk::0837fb1f-4a74-482d-abb6-5e3bbb909dec" providerId="AD" clId="Web-{E67EE869-BF06-4C86-8C03-E1A0A5739A8D}" dt="2024-02-23T18:50:11.897" v="29"/>
          <pc:sldLayoutMkLst>
            <pc:docMk/>
            <pc:sldMasterMk cId="139795272" sldId="2147483725"/>
            <pc:sldLayoutMk cId="924910001" sldId="2147483738"/>
          </pc:sldLayoutMkLst>
        </pc:sldLayoutChg>
        <pc:sldLayoutChg chg="add del mod replId">
          <pc:chgData name="Savannah Kitching (2205032)" userId="S::2205032@student.uwtsd.ac.uk::0837fb1f-4a74-482d-abb6-5e3bbb909dec" providerId="AD" clId="Web-{E67EE869-BF06-4C86-8C03-E1A0A5739A8D}" dt="2024-02-23T18:50:11.897" v="29"/>
          <pc:sldLayoutMkLst>
            <pc:docMk/>
            <pc:sldMasterMk cId="139795272" sldId="2147483725"/>
            <pc:sldLayoutMk cId="2871387363" sldId="2147483739"/>
          </pc:sldLayoutMkLst>
        </pc:sldLayoutChg>
        <pc:sldLayoutChg chg="add del mod replId">
          <pc:chgData name="Savannah Kitching (2205032)" userId="S::2205032@student.uwtsd.ac.uk::0837fb1f-4a74-482d-abb6-5e3bbb909dec" providerId="AD" clId="Web-{E67EE869-BF06-4C86-8C03-E1A0A5739A8D}" dt="2024-02-23T18:50:11.897" v="29"/>
          <pc:sldLayoutMkLst>
            <pc:docMk/>
            <pc:sldMasterMk cId="139795272" sldId="2147483725"/>
            <pc:sldLayoutMk cId="1864655130" sldId="2147483740"/>
          </pc:sldLayoutMkLst>
        </pc:sldLayoutChg>
        <pc:sldLayoutChg chg="add del mod replId">
          <pc:chgData name="Savannah Kitching (2205032)" userId="S::2205032@student.uwtsd.ac.uk::0837fb1f-4a74-482d-abb6-5e3bbb909dec" providerId="AD" clId="Web-{E67EE869-BF06-4C86-8C03-E1A0A5739A8D}" dt="2024-02-23T18:50:11.897" v="29"/>
          <pc:sldLayoutMkLst>
            <pc:docMk/>
            <pc:sldMasterMk cId="139795272" sldId="2147483725"/>
            <pc:sldLayoutMk cId="1193495002" sldId="2147483741"/>
          </pc:sldLayoutMkLst>
        </pc:sldLayoutChg>
      </pc:sldMasterChg>
      <pc:sldMasterChg chg="add addSldLayout modSldLayout">
        <pc:chgData name="Savannah Kitching (2205032)" userId="S::2205032@student.uwtsd.ac.uk::0837fb1f-4a74-482d-abb6-5e3bbb909dec" providerId="AD" clId="Web-{E67EE869-BF06-4C86-8C03-E1A0A5739A8D}" dt="2024-02-23T18:50:11.897" v="29"/>
        <pc:sldMasterMkLst>
          <pc:docMk/>
          <pc:sldMasterMk cId="1684556280" sldId="2147483742"/>
        </pc:sldMasterMkLst>
        <pc:sldLayoutChg chg="add mod replId">
          <pc:chgData name="Savannah Kitching (2205032)" userId="S::2205032@student.uwtsd.ac.uk::0837fb1f-4a74-482d-abb6-5e3bbb909dec" providerId="AD" clId="Web-{E67EE869-BF06-4C86-8C03-E1A0A5739A8D}" dt="2024-02-23T18:50:11.897" v="29"/>
          <pc:sldLayoutMkLst>
            <pc:docMk/>
            <pc:sldMasterMk cId="1684556280" sldId="2147483742"/>
            <pc:sldLayoutMk cId="2984566283" sldId="2147483743"/>
          </pc:sldLayoutMkLst>
        </pc:sldLayoutChg>
        <pc:sldLayoutChg chg="add mod replId">
          <pc:chgData name="Savannah Kitching (2205032)" userId="S::2205032@student.uwtsd.ac.uk::0837fb1f-4a74-482d-abb6-5e3bbb909dec" providerId="AD" clId="Web-{E67EE869-BF06-4C86-8C03-E1A0A5739A8D}" dt="2024-02-23T18:50:11.897" v="29"/>
          <pc:sldLayoutMkLst>
            <pc:docMk/>
            <pc:sldMasterMk cId="1684556280" sldId="2147483742"/>
            <pc:sldLayoutMk cId="1065966654" sldId="2147483744"/>
          </pc:sldLayoutMkLst>
        </pc:sldLayoutChg>
        <pc:sldLayoutChg chg="add mod replId">
          <pc:chgData name="Savannah Kitching (2205032)" userId="S::2205032@student.uwtsd.ac.uk::0837fb1f-4a74-482d-abb6-5e3bbb909dec" providerId="AD" clId="Web-{E67EE869-BF06-4C86-8C03-E1A0A5739A8D}" dt="2024-02-23T18:50:11.897" v="29"/>
          <pc:sldLayoutMkLst>
            <pc:docMk/>
            <pc:sldMasterMk cId="1684556280" sldId="2147483742"/>
            <pc:sldLayoutMk cId="4262609875" sldId="2147483745"/>
          </pc:sldLayoutMkLst>
        </pc:sldLayoutChg>
        <pc:sldLayoutChg chg="add mod replId">
          <pc:chgData name="Savannah Kitching (2205032)" userId="S::2205032@student.uwtsd.ac.uk::0837fb1f-4a74-482d-abb6-5e3bbb909dec" providerId="AD" clId="Web-{E67EE869-BF06-4C86-8C03-E1A0A5739A8D}" dt="2024-02-23T18:50:11.897" v="29"/>
          <pc:sldLayoutMkLst>
            <pc:docMk/>
            <pc:sldMasterMk cId="1684556280" sldId="2147483742"/>
            <pc:sldLayoutMk cId="607800031" sldId="2147483746"/>
          </pc:sldLayoutMkLst>
        </pc:sldLayoutChg>
        <pc:sldLayoutChg chg="add mod replId">
          <pc:chgData name="Savannah Kitching (2205032)" userId="S::2205032@student.uwtsd.ac.uk::0837fb1f-4a74-482d-abb6-5e3bbb909dec" providerId="AD" clId="Web-{E67EE869-BF06-4C86-8C03-E1A0A5739A8D}" dt="2024-02-23T18:50:11.897" v="29"/>
          <pc:sldLayoutMkLst>
            <pc:docMk/>
            <pc:sldMasterMk cId="1684556280" sldId="2147483742"/>
            <pc:sldLayoutMk cId="1246550651" sldId="2147483747"/>
          </pc:sldLayoutMkLst>
        </pc:sldLayoutChg>
        <pc:sldLayoutChg chg="add mod replId">
          <pc:chgData name="Savannah Kitching (2205032)" userId="S::2205032@student.uwtsd.ac.uk::0837fb1f-4a74-482d-abb6-5e3bbb909dec" providerId="AD" clId="Web-{E67EE869-BF06-4C86-8C03-E1A0A5739A8D}" dt="2024-02-23T18:50:11.897" v="29"/>
          <pc:sldLayoutMkLst>
            <pc:docMk/>
            <pc:sldMasterMk cId="1684556280" sldId="2147483742"/>
            <pc:sldLayoutMk cId="3428976342" sldId="2147483748"/>
          </pc:sldLayoutMkLst>
        </pc:sldLayoutChg>
        <pc:sldLayoutChg chg="add mod replId">
          <pc:chgData name="Savannah Kitching (2205032)" userId="S::2205032@student.uwtsd.ac.uk::0837fb1f-4a74-482d-abb6-5e3bbb909dec" providerId="AD" clId="Web-{E67EE869-BF06-4C86-8C03-E1A0A5739A8D}" dt="2024-02-23T18:50:11.897" v="29"/>
          <pc:sldLayoutMkLst>
            <pc:docMk/>
            <pc:sldMasterMk cId="1684556280" sldId="2147483742"/>
            <pc:sldLayoutMk cId="4019661460" sldId="2147483749"/>
          </pc:sldLayoutMkLst>
        </pc:sldLayoutChg>
        <pc:sldLayoutChg chg="add mod replId">
          <pc:chgData name="Savannah Kitching (2205032)" userId="S::2205032@student.uwtsd.ac.uk::0837fb1f-4a74-482d-abb6-5e3bbb909dec" providerId="AD" clId="Web-{E67EE869-BF06-4C86-8C03-E1A0A5739A8D}" dt="2024-02-23T18:50:11.897" v="29"/>
          <pc:sldLayoutMkLst>
            <pc:docMk/>
            <pc:sldMasterMk cId="1684556280" sldId="2147483742"/>
            <pc:sldLayoutMk cId="3905200368" sldId="2147483750"/>
          </pc:sldLayoutMkLst>
        </pc:sldLayoutChg>
        <pc:sldLayoutChg chg="add mod replId">
          <pc:chgData name="Savannah Kitching (2205032)" userId="S::2205032@student.uwtsd.ac.uk::0837fb1f-4a74-482d-abb6-5e3bbb909dec" providerId="AD" clId="Web-{E67EE869-BF06-4C86-8C03-E1A0A5739A8D}" dt="2024-02-23T18:50:11.897" v="29"/>
          <pc:sldLayoutMkLst>
            <pc:docMk/>
            <pc:sldMasterMk cId="1684556280" sldId="2147483742"/>
            <pc:sldLayoutMk cId="1128859160" sldId="2147483751"/>
          </pc:sldLayoutMkLst>
        </pc:sldLayoutChg>
        <pc:sldLayoutChg chg="add mod replId">
          <pc:chgData name="Savannah Kitching (2205032)" userId="S::2205032@student.uwtsd.ac.uk::0837fb1f-4a74-482d-abb6-5e3bbb909dec" providerId="AD" clId="Web-{E67EE869-BF06-4C86-8C03-E1A0A5739A8D}" dt="2024-02-23T18:50:11.897" v="29"/>
          <pc:sldLayoutMkLst>
            <pc:docMk/>
            <pc:sldMasterMk cId="1684556280" sldId="2147483742"/>
            <pc:sldLayoutMk cId="3772095416" sldId="2147483752"/>
          </pc:sldLayoutMkLst>
        </pc:sldLayoutChg>
        <pc:sldLayoutChg chg="add mod replId">
          <pc:chgData name="Savannah Kitching (2205032)" userId="S::2205032@student.uwtsd.ac.uk::0837fb1f-4a74-482d-abb6-5e3bbb909dec" providerId="AD" clId="Web-{E67EE869-BF06-4C86-8C03-E1A0A5739A8D}" dt="2024-02-23T18:50:11.897" v="29"/>
          <pc:sldLayoutMkLst>
            <pc:docMk/>
            <pc:sldMasterMk cId="1684556280" sldId="2147483742"/>
            <pc:sldLayoutMk cId="2377447676" sldId="2147483753"/>
          </pc:sldLayoutMkLst>
        </pc:sldLayoutChg>
        <pc:sldLayoutChg chg="add mod replId">
          <pc:chgData name="Savannah Kitching (2205032)" userId="S::2205032@student.uwtsd.ac.uk::0837fb1f-4a74-482d-abb6-5e3bbb909dec" providerId="AD" clId="Web-{E67EE869-BF06-4C86-8C03-E1A0A5739A8D}" dt="2024-02-23T18:50:11.897" v="29"/>
          <pc:sldLayoutMkLst>
            <pc:docMk/>
            <pc:sldMasterMk cId="1684556280" sldId="2147483742"/>
            <pc:sldLayoutMk cId="1407342062" sldId="2147483754"/>
          </pc:sldLayoutMkLst>
        </pc:sldLayoutChg>
        <pc:sldLayoutChg chg="add mod replId">
          <pc:chgData name="Savannah Kitching (2205032)" userId="S::2205032@student.uwtsd.ac.uk::0837fb1f-4a74-482d-abb6-5e3bbb909dec" providerId="AD" clId="Web-{E67EE869-BF06-4C86-8C03-E1A0A5739A8D}" dt="2024-02-23T18:50:11.897" v="29"/>
          <pc:sldLayoutMkLst>
            <pc:docMk/>
            <pc:sldMasterMk cId="1684556280" sldId="2147483742"/>
            <pc:sldLayoutMk cId="3656574682" sldId="2147483755"/>
          </pc:sldLayoutMkLst>
        </pc:sldLayoutChg>
        <pc:sldLayoutChg chg="add mod replId">
          <pc:chgData name="Savannah Kitching (2205032)" userId="S::2205032@student.uwtsd.ac.uk::0837fb1f-4a74-482d-abb6-5e3bbb909dec" providerId="AD" clId="Web-{E67EE869-BF06-4C86-8C03-E1A0A5739A8D}" dt="2024-02-23T18:50:11.897" v="29"/>
          <pc:sldLayoutMkLst>
            <pc:docMk/>
            <pc:sldMasterMk cId="1684556280" sldId="2147483742"/>
            <pc:sldLayoutMk cId="2902300763" sldId="2147483756"/>
          </pc:sldLayoutMkLst>
        </pc:sldLayoutChg>
        <pc:sldLayoutChg chg="add mod replId">
          <pc:chgData name="Savannah Kitching (2205032)" userId="S::2205032@student.uwtsd.ac.uk::0837fb1f-4a74-482d-abb6-5e3bbb909dec" providerId="AD" clId="Web-{E67EE869-BF06-4C86-8C03-E1A0A5739A8D}" dt="2024-02-23T18:50:11.897" v="29"/>
          <pc:sldLayoutMkLst>
            <pc:docMk/>
            <pc:sldMasterMk cId="1684556280" sldId="2147483742"/>
            <pc:sldLayoutMk cId="3019473121" sldId="2147483757"/>
          </pc:sldLayoutMkLst>
        </pc:sldLayoutChg>
        <pc:sldLayoutChg chg="add mod replId">
          <pc:chgData name="Savannah Kitching (2205032)" userId="S::2205032@student.uwtsd.ac.uk::0837fb1f-4a74-482d-abb6-5e3bbb909dec" providerId="AD" clId="Web-{E67EE869-BF06-4C86-8C03-E1A0A5739A8D}" dt="2024-02-23T18:50:11.897" v="29"/>
          <pc:sldLayoutMkLst>
            <pc:docMk/>
            <pc:sldMasterMk cId="1684556280" sldId="2147483742"/>
            <pc:sldLayoutMk cId="2385300233" sldId="2147483758"/>
          </pc:sldLayoutMkLst>
        </pc:sldLayoutChg>
      </pc:sldMasterChg>
    </pc:docChg>
  </pc:docChgLst>
  <pc:docChgLst>
    <pc:chgData name="Savannah Kitching (2205032)" userId="S::2205032@student.uwtsd.ac.uk::0837fb1f-4a74-482d-abb6-5e3bbb909dec" providerId="AD" clId="Web-{92B82835-DE99-1502-1CF9-4434B14530E1}"/>
    <pc:docChg chg="addSld delSld modSld sldOrd">
      <pc:chgData name="Savannah Kitching (2205032)" userId="S::2205032@student.uwtsd.ac.uk::0837fb1f-4a74-482d-abb6-5e3bbb909dec" providerId="AD" clId="Web-{92B82835-DE99-1502-1CF9-4434B14530E1}" dt="2024-02-23T22:39:02.225" v="94" actId="20577"/>
      <pc:docMkLst>
        <pc:docMk/>
      </pc:docMkLst>
      <pc:sldChg chg="addSp delSp modSp delAnim">
        <pc:chgData name="Savannah Kitching (2205032)" userId="S::2205032@student.uwtsd.ac.uk::0837fb1f-4a74-482d-abb6-5e3bbb909dec" providerId="AD" clId="Web-{92B82835-DE99-1502-1CF9-4434B14530E1}" dt="2024-02-23T22:38:29.099" v="93"/>
        <pc:sldMkLst>
          <pc:docMk/>
          <pc:sldMk cId="1116246928" sldId="256"/>
        </pc:sldMkLst>
        <pc:spChg chg="add del mod">
          <ac:chgData name="Savannah Kitching (2205032)" userId="S::2205032@student.uwtsd.ac.uk::0837fb1f-4a74-482d-abb6-5e3bbb909dec" providerId="AD" clId="Web-{92B82835-DE99-1502-1CF9-4434B14530E1}" dt="2024-02-23T22:38:29.099" v="93"/>
          <ac:spMkLst>
            <pc:docMk/>
            <pc:sldMk cId="1116246928" sldId="256"/>
            <ac:spMk id="5" creationId="{64306800-1B0E-1020-B3F8-9ABBE3A38896}"/>
          </ac:spMkLst>
        </pc:spChg>
        <pc:spChg chg="del mod">
          <ac:chgData name="Savannah Kitching (2205032)" userId="S::2205032@student.uwtsd.ac.uk::0837fb1f-4a74-482d-abb6-5e3bbb909dec" providerId="AD" clId="Web-{92B82835-DE99-1502-1CF9-4434B14530E1}" dt="2024-02-23T22:34:21.355" v="33"/>
          <ac:spMkLst>
            <pc:docMk/>
            <pc:sldMk cId="1116246928" sldId="256"/>
            <ac:spMk id="6" creationId="{E5203215-8EA4-A82D-2C1C-AD9282C52674}"/>
          </ac:spMkLst>
        </pc:spChg>
        <pc:spChg chg="add del mod">
          <ac:chgData name="Savannah Kitching (2205032)" userId="S::2205032@student.uwtsd.ac.uk::0837fb1f-4a74-482d-abb6-5e3bbb909dec" providerId="AD" clId="Web-{92B82835-DE99-1502-1CF9-4434B14530E1}" dt="2024-02-23T22:36:01.031" v="45"/>
          <ac:spMkLst>
            <pc:docMk/>
            <pc:sldMk cId="1116246928" sldId="256"/>
            <ac:spMk id="7" creationId="{C0A67ADC-F1CE-ECED-08F0-D2F523CF2E08}"/>
          </ac:spMkLst>
        </pc:spChg>
        <pc:picChg chg="add del mod">
          <ac:chgData name="Savannah Kitching (2205032)" userId="S::2205032@student.uwtsd.ac.uk::0837fb1f-4a74-482d-abb6-5e3bbb909dec" providerId="AD" clId="Web-{92B82835-DE99-1502-1CF9-4434B14530E1}" dt="2024-02-23T22:37:44.019" v="90"/>
          <ac:picMkLst>
            <pc:docMk/>
            <pc:sldMk cId="1116246928" sldId="256"/>
            <ac:picMk id="9" creationId="{5687A880-84DE-A05F-F80E-3756B455BFE0}"/>
          </ac:picMkLst>
        </pc:picChg>
      </pc:sldChg>
      <pc:sldChg chg="delAnim">
        <pc:chgData name="Savannah Kitching (2205032)" userId="S::2205032@student.uwtsd.ac.uk::0837fb1f-4a74-482d-abb6-5e3bbb909dec" providerId="AD" clId="Web-{92B82835-DE99-1502-1CF9-4434B14530E1}" dt="2024-02-23T21:18:25.170" v="4"/>
        <pc:sldMkLst>
          <pc:docMk/>
          <pc:sldMk cId="3955882009" sldId="257"/>
        </pc:sldMkLst>
      </pc:sldChg>
      <pc:sldChg chg="delAnim">
        <pc:chgData name="Savannah Kitching (2205032)" userId="S::2205032@student.uwtsd.ac.uk::0837fb1f-4a74-482d-abb6-5e3bbb909dec" providerId="AD" clId="Web-{92B82835-DE99-1502-1CF9-4434B14530E1}" dt="2024-02-23T21:18:36.296" v="8"/>
        <pc:sldMkLst>
          <pc:docMk/>
          <pc:sldMk cId="1725758711" sldId="259"/>
        </pc:sldMkLst>
      </pc:sldChg>
      <pc:sldChg chg="addSp delSp modSp new ord">
        <pc:chgData name="Savannah Kitching (2205032)" userId="S::2205032@student.uwtsd.ac.uk::0837fb1f-4a74-482d-abb6-5e3bbb909dec" providerId="AD" clId="Web-{92B82835-DE99-1502-1CF9-4434B14530E1}" dt="2024-02-23T22:39:02.225" v="94" actId="20577"/>
        <pc:sldMkLst>
          <pc:docMk/>
          <pc:sldMk cId="1281103374" sldId="267"/>
        </pc:sldMkLst>
        <pc:spChg chg="mod">
          <ac:chgData name="Savannah Kitching (2205032)" userId="S::2205032@student.uwtsd.ac.uk::0837fb1f-4a74-482d-abb6-5e3bbb909dec" providerId="AD" clId="Web-{92B82835-DE99-1502-1CF9-4434B14530E1}" dt="2024-02-23T22:39:02.225" v="94" actId="20577"/>
          <ac:spMkLst>
            <pc:docMk/>
            <pc:sldMk cId="1281103374" sldId="267"/>
            <ac:spMk id="2" creationId="{5C5983C4-2312-CCDC-3E7E-FA4CB34C4D9D}"/>
          </ac:spMkLst>
        </pc:spChg>
        <pc:spChg chg="del mod">
          <ac:chgData name="Savannah Kitching (2205032)" userId="S::2205032@student.uwtsd.ac.uk::0837fb1f-4a74-482d-abb6-5e3bbb909dec" providerId="AD" clId="Web-{92B82835-DE99-1502-1CF9-4434B14530E1}" dt="2024-02-23T22:37:10.143" v="87"/>
          <ac:spMkLst>
            <pc:docMk/>
            <pc:sldMk cId="1281103374" sldId="267"/>
            <ac:spMk id="3" creationId="{2E6AEEE7-3026-3C86-D985-D72F397FC2AA}"/>
          </ac:spMkLst>
        </pc:spChg>
        <pc:picChg chg="add mod">
          <ac:chgData name="Savannah Kitching (2205032)" userId="S::2205032@student.uwtsd.ac.uk::0837fb1f-4a74-482d-abb6-5e3bbb909dec" providerId="AD" clId="Web-{92B82835-DE99-1502-1CF9-4434B14530E1}" dt="2024-02-23T22:37:37.175" v="89" actId="14100"/>
          <ac:picMkLst>
            <pc:docMk/>
            <pc:sldMk cId="1281103374" sldId="267"/>
            <ac:picMk id="5" creationId="{E7ACFE4F-69AF-D798-33B0-C82811E95738}"/>
          </ac:picMkLst>
        </pc:picChg>
      </pc:sldChg>
      <pc:sldChg chg="modSp new del">
        <pc:chgData name="Savannah Kitching (2205032)" userId="S::2205032@student.uwtsd.ac.uk::0837fb1f-4a74-482d-abb6-5e3bbb909dec" providerId="AD" clId="Web-{92B82835-DE99-1502-1CF9-4434B14530E1}" dt="2024-02-23T22:34:18.699" v="32"/>
        <pc:sldMkLst>
          <pc:docMk/>
          <pc:sldMk cId="4076109500" sldId="267"/>
        </pc:sldMkLst>
        <pc:spChg chg="mod">
          <ac:chgData name="Savannah Kitching (2205032)" userId="S::2205032@student.uwtsd.ac.uk::0837fb1f-4a74-482d-abb6-5e3bbb909dec" providerId="AD" clId="Web-{92B82835-DE99-1502-1CF9-4434B14530E1}" dt="2024-02-23T22:33:39.541" v="30" actId="20577"/>
          <ac:spMkLst>
            <pc:docMk/>
            <pc:sldMk cId="4076109500" sldId="267"/>
            <ac:spMk id="3" creationId="{E7E3E2F8-139E-16A2-81EF-E3C2E6119619}"/>
          </ac:spMkLst>
        </pc:spChg>
        <pc:spChg chg="mod">
          <ac:chgData name="Savannah Kitching (2205032)" userId="S::2205032@student.uwtsd.ac.uk::0837fb1f-4a74-482d-abb6-5e3bbb909dec" providerId="AD" clId="Web-{92B82835-DE99-1502-1CF9-4434B14530E1}" dt="2024-02-23T22:34:16.136" v="31" actId="20577"/>
          <ac:spMkLst>
            <pc:docMk/>
            <pc:sldMk cId="4076109500" sldId="267"/>
            <ac:spMk id="5" creationId="{D95D8A0C-FE84-1FC8-6EAC-35568C1EB788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45662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59666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26098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dirty="0"/>
              <a:t>2/23/2024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78000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2/23/2024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65506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2/23/2024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89763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2/23/2024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96614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2/23/2024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52003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88591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20954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37744767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734206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65657468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230076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2/23/2024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947312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002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2/23/2024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45562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3" r:id="rId1"/>
    <p:sldLayoutId id="2147483744" r:id="rId2"/>
    <p:sldLayoutId id="2147483745" r:id="rId3"/>
    <p:sldLayoutId id="2147483746" r:id="rId4"/>
    <p:sldLayoutId id="2147483747" r:id="rId5"/>
    <p:sldLayoutId id="2147483748" r:id="rId6"/>
    <p:sldLayoutId id="2147483749" r:id="rId7"/>
    <p:sldLayoutId id="2147483750" r:id="rId8"/>
    <p:sldLayoutId id="2147483751" r:id="rId9"/>
    <p:sldLayoutId id="2147483752" r:id="rId10"/>
    <p:sldLayoutId id="2147483753" r:id="rId11"/>
    <p:sldLayoutId id="2147483754" r:id="rId12"/>
    <p:sldLayoutId id="2147483755" r:id="rId13"/>
    <p:sldLayoutId id="2147483756" r:id="rId14"/>
    <p:sldLayoutId id="2147483757" r:id="rId15"/>
    <p:sldLayoutId id="2147483758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QmxIjsUcg_8?feature=oembed" TargetMode="Externa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Mdh9WUoCxeY?feature=oembed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librarysearch.uwtsd.ac.uk/permalink/44WHELF_UWTSD/1ir6fgh/cdi_proquest_reports_1429625953" TargetMode="External"/><Relationship Id="rId3" Type="http://schemas.openxmlformats.org/officeDocument/2006/relationships/hyperlink" Target="https://businessnewswales.com/royal-welsh-show-to-lose-1m-if-proposed-changes-to-the-school-year-come-in/#:~:text=Almost%20a%20quarter%20of%20a" TargetMode="External"/><Relationship Id="rId7" Type="http://schemas.openxmlformats.org/officeDocument/2006/relationships/hyperlink" Target="https://presteigneholidaypark.co.uk/mid-wales-activities/events/" TargetMode="External"/><Relationship Id="rId12" Type="http://schemas.openxmlformats.org/officeDocument/2006/relationships/hyperlink" Target="https://doi.org/10.1080/21681376.2016.1239224.(Accessed" TargetMode="External"/><Relationship Id="rId2" Type="http://schemas.openxmlformats.org/officeDocument/2006/relationships/hyperlink" Target="https://www.walesonline.co.uk/whats-on/whats-on-news/royal-welsh-show-great-things-7427391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structural-learning.com/post/gibbs-reflective-cycle" TargetMode="External"/><Relationship Id="rId11" Type="http://schemas.openxmlformats.org/officeDocument/2006/relationships/hyperlink" Target="https://thecountrysmallholder.com/news/whats-new-at-the-2023-royal-welsh-show/" TargetMode="External"/><Relationship Id="rId5" Type="http://schemas.openxmlformats.org/officeDocument/2006/relationships/hyperlink" Target="https://www.walesonline.co.uk/business/business-opinion/eisteddfod-royal-welsh-shows-great-7590373" TargetMode="External"/><Relationship Id="rId10" Type="http://schemas.openxmlformats.org/officeDocument/2006/relationships/hyperlink" Target="https://rwas.wales/app/uploads/2022/04/Royal-Welsh-Show-Visitor-Profile-tradestands.pdf" TargetMode="External"/><Relationship Id="rId4" Type="http://schemas.openxmlformats.org/officeDocument/2006/relationships/hyperlink" Target="https://facts.net/events/16-facts-about-royal-welsh-show/" TargetMode="External"/><Relationship Id="rId9" Type="http://schemas.openxmlformats.org/officeDocument/2006/relationships/hyperlink" Target="https://rwas.wales/royal-welsh/visitors-royal-welsh/" TargetMode="Externa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youtube.com/watch?v=Mdh9WUoCxeY" TargetMode="External"/><Relationship Id="rId3" Type="http://schemas.openxmlformats.org/officeDocument/2006/relationships/hyperlink" Target="https://www.visitmidwales.co.uk/information/product-catch-all/royal-welsh-showground-venue-hire-p1738661" TargetMode="External"/><Relationship Id="rId7" Type="http://schemas.openxmlformats.org/officeDocument/2006/relationships/hyperlink" Target="https://rwas.wales/blog/2023/05/31/royal-welsh-agricultural-society-switches-to-100-renewable-energy/" TargetMode="External"/><Relationship Id="rId2" Type="http://schemas.openxmlformats.org/officeDocument/2006/relationships/hyperlink" Target="https://www.tripadvisor.co.uk/Attraction_Review-g658251-d6549802-Reviews-Welsh_Royal_Crystal-Rhayader_Powys_Wales.html#REVIEW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rwas.wales/app/uploads/2019/03/20140131-PL-D-Cymdeithas-Amaethyddol-Frenhinol-Cymru.pdf" TargetMode="External"/><Relationship Id="rId5" Type="http://schemas.openxmlformats.org/officeDocument/2006/relationships/hyperlink" Target="https://www.walesfarmer.co.uk/news/23674865.chaos-carnival-atmosphere-powys-royal-welsh-show/" TargetMode="External"/><Relationship Id="rId4" Type="http://schemas.openxmlformats.org/officeDocument/2006/relationships/hyperlink" Target="https://doi.org/10.1016/j.jbusres.2017.10.008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5983C4-2312-CCDC-3E7E-FA4CB34C4D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Press play here is my power point </a:t>
            </a:r>
          </a:p>
        </p:txBody>
      </p:sp>
      <p:pic>
        <p:nvPicPr>
          <p:cNvPr id="5" name="Online Media 8" title="royal welsh show video">
            <a:hlinkClick r:id="" action="ppaction://media"/>
            <a:extLst>
              <a:ext uri="{FF2B5EF4-FFF2-40B4-BE49-F238E27FC236}">
                <a16:creationId xmlns:a16="http://schemas.microsoft.com/office/drawing/2014/main" id="{E7ACFE4F-69AF-D798-33B0-C82811E95738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241425" y="1419046"/>
            <a:ext cx="9193153" cy="52276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110337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The Royal Welsh Show">
            <a:extLst>
              <a:ext uri="{FF2B5EF4-FFF2-40B4-BE49-F238E27FC236}">
                <a16:creationId xmlns:a16="http://schemas.microsoft.com/office/drawing/2014/main" id="{88C6E339-7DA3-B2B0-FA9A-403965D452F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318" t="3252" r="10190" b="-2"/>
          <a:stretch/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10D5386-0E8F-6D8C-9311-3E96BFBC283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380563" y="1678665"/>
            <a:ext cx="3887839" cy="2372168"/>
          </a:xfrm>
        </p:spPr>
        <p:txBody>
          <a:bodyPr>
            <a:normAutofit/>
          </a:bodyPr>
          <a:lstStyle/>
          <a:p>
            <a:r>
              <a:rPr lang="en-GB"/>
              <a:t>The Royal Welsh Show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E388F1-0F8C-268C-C256-E9C234FA029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380563" y="4050833"/>
            <a:ext cx="3893440" cy="1096899"/>
          </a:xfrm>
        </p:spPr>
        <p:txBody>
          <a:bodyPr>
            <a:normAutofit/>
          </a:bodyPr>
          <a:lstStyle/>
          <a:p>
            <a:r>
              <a:rPr lang="en-GB"/>
              <a:t>Savannah Kitching (2205032) 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94BEAE4-1263-8ADA-91A6-129CE2BFCD2E}"/>
              </a:ext>
            </a:extLst>
          </p:cNvPr>
          <p:cNvSpPr txBox="1"/>
          <p:nvPr/>
        </p:nvSpPr>
        <p:spPr>
          <a:xfrm>
            <a:off x="-6071" y="6336581"/>
            <a:ext cx="149237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Royal Welsh Show(n.d.)</a:t>
            </a:r>
          </a:p>
        </p:txBody>
      </p:sp>
    </p:spTree>
    <p:extLst>
      <p:ext uri="{BB962C8B-B14F-4D97-AF65-F5344CB8AC3E}">
        <p14:creationId xmlns:p14="http://schemas.microsoft.com/office/powerpoint/2010/main" val="11162469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AE3C60-566C-47BE-557F-BD9F73F209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Introduction</a:t>
            </a:r>
          </a:p>
        </p:txBody>
      </p:sp>
      <p:pic>
        <p:nvPicPr>
          <p:cNvPr id="4" name="Online Media 3" title="Sioe Frenhinol Cymru / Royal Welsh Show">
            <a:hlinkClick r:id="" action="ppaction://media"/>
            <a:extLst>
              <a:ext uri="{FF2B5EF4-FFF2-40B4-BE49-F238E27FC236}">
                <a16:creationId xmlns:a16="http://schemas.microsoft.com/office/drawing/2014/main" id="{239785EE-F8B2-CB89-2A48-9AFB13E9AB20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982633" y="1203385"/>
            <a:ext cx="9408814" cy="531387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2AE2609-A1CE-FEB9-0346-04DFF5DC577B}"/>
              </a:ext>
            </a:extLst>
          </p:cNvPr>
          <p:cNvSpPr txBox="1"/>
          <p:nvPr/>
        </p:nvSpPr>
        <p:spPr>
          <a:xfrm>
            <a:off x="7638530" y="6502080"/>
            <a:ext cx="1524000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>
                <a:latin typeface="Times New Roman"/>
                <a:cs typeface="Times New Roman"/>
              </a:rPr>
              <a:t>Youtube.com (n.d.).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58820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Royal Welsh Showground | Venue Hire - Showground in Builth Wells, Builth  Wells - Visit Mid Wales">
            <a:extLst>
              <a:ext uri="{FF2B5EF4-FFF2-40B4-BE49-F238E27FC236}">
                <a16:creationId xmlns:a16="http://schemas.microsoft.com/office/drawing/2014/main" id="{C12863A5-FC29-1B9D-16C1-590DE28C384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9614" y="442505"/>
            <a:ext cx="5195562" cy="2996874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9E20037-5E25-6073-38A5-195F4A9EB871}"/>
              </a:ext>
            </a:extLst>
          </p:cNvPr>
          <p:cNvSpPr txBox="1"/>
          <p:nvPr/>
        </p:nvSpPr>
        <p:spPr>
          <a:xfrm>
            <a:off x="3385709" y="3505199"/>
            <a:ext cx="269080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err="1"/>
              <a:t>VisitMidWales</a:t>
            </a:r>
            <a:r>
              <a:rPr lang="en-GB"/>
              <a:t>.(n.d.) </a:t>
            </a:r>
          </a:p>
        </p:txBody>
      </p:sp>
      <p:pic>
        <p:nvPicPr>
          <p:cNvPr id="4" name="Picture 3" descr="What's new at the 2023 Royal Welsh Show? - Country Smallholding">
            <a:extLst>
              <a:ext uri="{FF2B5EF4-FFF2-40B4-BE49-F238E27FC236}">
                <a16:creationId xmlns:a16="http://schemas.microsoft.com/office/drawing/2014/main" id="{1261E292-9A86-AA69-F3FD-9E078E8F962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24136" y="444081"/>
            <a:ext cx="4497237" cy="299372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6A1BDE0-8DA8-D755-D583-38D161712FBB}"/>
              </a:ext>
            </a:extLst>
          </p:cNvPr>
          <p:cNvSpPr txBox="1"/>
          <p:nvPr/>
        </p:nvSpPr>
        <p:spPr>
          <a:xfrm>
            <a:off x="8714277" y="3505200"/>
            <a:ext cx="269878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err="1"/>
              <a:t>Smallholder,T.C</a:t>
            </a:r>
            <a:r>
              <a:rPr lang="en-GB"/>
              <a:t>.(2023)</a:t>
            </a:r>
          </a:p>
        </p:txBody>
      </p:sp>
      <p:pic>
        <p:nvPicPr>
          <p:cNvPr id="6" name="Picture 5" descr="Tourist Events In Mid Wales 2023 | Presteigne Holiday Park">
            <a:extLst>
              <a:ext uri="{FF2B5EF4-FFF2-40B4-BE49-F238E27FC236}">
                <a16:creationId xmlns:a16="http://schemas.microsoft.com/office/drawing/2014/main" id="{CE8686F3-BE6E-50BF-0372-32D1C40053A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513" y="3937157"/>
            <a:ext cx="4827916" cy="2304854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8B4429F-0003-1DA7-2964-D99AEE135FBE}"/>
              </a:ext>
            </a:extLst>
          </p:cNvPr>
          <p:cNvSpPr txBox="1"/>
          <p:nvPr/>
        </p:nvSpPr>
        <p:spPr>
          <a:xfrm>
            <a:off x="3725333" y="6417733"/>
            <a:ext cx="215053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err="1"/>
              <a:t>MidWales</a:t>
            </a:r>
            <a:r>
              <a:rPr lang="en-GB"/>
              <a:t>.(n.d.)</a:t>
            </a:r>
          </a:p>
        </p:txBody>
      </p:sp>
      <p:pic>
        <p:nvPicPr>
          <p:cNvPr id="8" name="Picture 7" descr="The Royal Welsh Show: Great things to see and do - Wales Online">
            <a:extLst>
              <a:ext uri="{FF2B5EF4-FFF2-40B4-BE49-F238E27FC236}">
                <a16:creationId xmlns:a16="http://schemas.microsoft.com/office/drawing/2014/main" id="{89013B44-B1B7-2262-5148-E48CCB938A3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82287" y="3868301"/>
            <a:ext cx="4109048" cy="2730112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19951328-54E2-0CA2-BEBF-BA6947D6EE3A}"/>
              </a:ext>
            </a:extLst>
          </p:cNvPr>
          <p:cNvSpPr txBox="1"/>
          <p:nvPr/>
        </p:nvSpPr>
        <p:spPr>
          <a:xfrm>
            <a:off x="9533467" y="6587066"/>
            <a:ext cx="257386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err="1"/>
              <a:t>Doran,L</a:t>
            </a:r>
            <a:r>
              <a:rPr lang="en-GB"/>
              <a:t>.(2024)</a:t>
            </a:r>
          </a:p>
        </p:txBody>
      </p:sp>
    </p:spTree>
    <p:extLst>
      <p:ext uri="{BB962C8B-B14F-4D97-AF65-F5344CB8AC3E}">
        <p14:creationId xmlns:p14="http://schemas.microsoft.com/office/powerpoint/2010/main" val="17257587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821EE3-9490-A0A0-E096-0C2E756690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Finding and Analysis</a:t>
            </a:r>
          </a:p>
        </p:txBody>
      </p:sp>
      <p:pic>
        <p:nvPicPr>
          <p:cNvPr id="4" name="Picture 3" descr="A pie chart with numbers and a number&#10;&#10;Description automatically generated">
            <a:extLst>
              <a:ext uri="{FF2B5EF4-FFF2-40B4-BE49-F238E27FC236}">
                <a16:creationId xmlns:a16="http://schemas.microsoft.com/office/drawing/2014/main" id="{065AD098-B0E0-965F-16B1-91C4E4AA572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8393" y="1859442"/>
            <a:ext cx="3924120" cy="368545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F737925-98DA-42CB-B24A-2CC8997E67EA}"/>
              </a:ext>
            </a:extLst>
          </p:cNvPr>
          <p:cNvSpPr txBox="1"/>
          <p:nvPr/>
        </p:nvSpPr>
        <p:spPr>
          <a:xfrm>
            <a:off x="2997200" y="5621867"/>
            <a:ext cx="2269066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err="1">
                <a:ea typeface="+mn-lt"/>
                <a:cs typeface="+mn-lt"/>
              </a:rPr>
              <a:t>rwas.Wales</a:t>
            </a:r>
            <a:r>
              <a:rPr lang="en-GB" sz="1200">
                <a:ea typeface="+mn-lt"/>
                <a:cs typeface="+mn-lt"/>
              </a:rPr>
              <a:t>. (2022)</a:t>
            </a:r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13AF71F-786D-A751-69CC-AD541569BF72}"/>
              </a:ext>
            </a:extLst>
          </p:cNvPr>
          <p:cNvSpPr txBox="1"/>
          <p:nvPr/>
        </p:nvSpPr>
        <p:spPr>
          <a:xfrm>
            <a:off x="5113866" y="2664923"/>
            <a:ext cx="5757333" cy="138499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>
                <a:latin typeface="Arial"/>
                <a:cs typeface="Arial"/>
              </a:rPr>
              <a:t>“More than 200,000 people visited” the Royal Welsh Show. Wales, Farmer. (2023)</a:t>
            </a:r>
            <a:endParaRPr lang="en-US" sz="2800"/>
          </a:p>
        </p:txBody>
      </p:sp>
    </p:spTree>
    <p:extLst>
      <p:ext uri="{BB962C8B-B14F-4D97-AF65-F5344CB8AC3E}">
        <p14:creationId xmlns:p14="http://schemas.microsoft.com/office/powerpoint/2010/main" val="32194722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D8A7F1-770F-F5D3-4DDA-5369FD76A9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6013" y="235789"/>
            <a:ext cx="8596668" cy="1320800"/>
          </a:xfrm>
        </p:spPr>
        <p:txBody>
          <a:bodyPr>
            <a:normAutofit/>
          </a:bodyPr>
          <a:lstStyle/>
          <a:p>
            <a:r>
              <a:rPr lang="en-GB"/>
              <a:t>The 4 E' 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FCC9D4D3-68CA-A167-7BA0-458511A9CE7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92356464"/>
              </p:ext>
            </p:extLst>
          </p:nvPr>
        </p:nvGraphicFramePr>
        <p:xfrm>
          <a:off x="246542" y="1762940"/>
          <a:ext cx="10052624" cy="481368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4966965">
                  <a:extLst>
                    <a:ext uri="{9D8B030D-6E8A-4147-A177-3AD203B41FA5}">
                      <a16:colId xmlns:a16="http://schemas.microsoft.com/office/drawing/2014/main" val="1671785283"/>
                    </a:ext>
                  </a:extLst>
                </a:gridCol>
                <a:gridCol w="5085659">
                  <a:extLst>
                    <a:ext uri="{9D8B030D-6E8A-4147-A177-3AD203B41FA5}">
                      <a16:colId xmlns:a16="http://schemas.microsoft.com/office/drawing/2014/main" val="1910839961"/>
                    </a:ext>
                  </a:extLst>
                </a:gridCol>
              </a:tblGrid>
              <a:tr h="2067035">
                <a:tc>
                  <a:txBody>
                    <a:bodyPr/>
                    <a:lstStyle/>
                    <a:p>
                      <a:pPr fontAlgn="t"/>
                      <a:endParaRPr lang="en-GB" sz="1600">
                        <a:effectLst/>
                      </a:endParaRPr>
                    </a:p>
                    <a:p>
                      <a:pPr algn="l" rtl="0" fontAlgn="base"/>
                      <a:r>
                        <a:rPr lang="en-GB" sz="1600" b="1" i="0">
                          <a:effectLst/>
                          <a:latin typeface="arial "/>
                        </a:rPr>
                        <a:t>Entertainment </a:t>
                      </a:r>
                      <a:r>
                        <a:rPr lang="en-GB" sz="1600" b="0" i="0">
                          <a:effectLst/>
                          <a:latin typeface="arial "/>
                        </a:rPr>
                        <a:t> </a:t>
                      </a:r>
                      <a:endParaRPr lang="en-GB" sz="1600" b="0" i="0">
                        <a:effectLst/>
                      </a:endParaRPr>
                    </a:p>
                    <a:p>
                      <a:pPr marL="342900" lvl="0" indent="-342900" algn="l" rtl="0" fontAlgn="base">
                        <a:buFont typeface="Arial" panose="020B0604020202020204" pitchFamily="34" charset="0"/>
                        <a:buChar char="•"/>
                      </a:pPr>
                      <a:r>
                        <a:rPr lang="en-GB" sz="1600" b="0" i="0">
                          <a:effectLst/>
                          <a:latin typeface="arial "/>
                        </a:rPr>
                        <a:t>Royal Welsh show have numbers of trade stand which interact with their consumers on the four days </a:t>
                      </a:r>
                    </a:p>
                    <a:p>
                      <a:pPr marL="342900" lvl="0" indent="-342900" algn="l" rtl="0" fontAlgn="base">
                        <a:buFont typeface="Arial" panose="020B0604020202020204" pitchFamily="34" charset="0"/>
                        <a:buChar char="•"/>
                      </a:pPr>
                      <a:r>
                        <a:rPr lang="en-GB" sz="1600" b="0" i="0">
                          <a:effectLst/>
                          <a:latin typeface="arial "/>
                        </a:rPr>
                        <a:t>Royal Welsh show put on a horse show for their customers to watch over the four days. </a:t>
                      </a:r>
                    </a:p>
                    <a:p>
                      <a:pPr marL="342900" lvl="0" indent="-342900" algn="l" rtl="0" fontAlgn="base">
                        <a:buFont typeface="Arial" panose="020B0604020202020204" pitchFamily="34" charset="0"/>
                        <a:buChar char="•"/>
                      </a:pPr>
                      <a:r>
                        <a:rPr lang="en-GB" sz="1600" b="0" i="0">
                          <a:effectLst/>
                          <a:latin typeface="arial "/>
                        </a:rPr>
                        <a:t>Music is also located in different sections  </a:t>
                      </a:r>
                    </a:p>
                    <a:p>
                      <a:pPr algn="l" rtl="0" fontAlgn="base"/>
                      <a:endParaRPr lang="en-GB" sz="1600" b="0" i="0">
                        <a:effectLst/>
                      </a:endParaRPr>
                    </a:p>
                    <a:p>
                      <a:pPr algn="l" rtl="0" fontAlgn="base"/>
                      <a:endParaRPr lang="en-GB" sz="1600" b="0" i="0">
                        <a:effectLst/>
                      </a:endParaRPr>
                    </a:p>
                  </a:txBody>
                  <a:tcPr marL="65888" marR="65888" marT="45180" marB="45180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t"/>
                      <a:endParaRPr lang="en-GB" sz="1600">
                        <a:effectLst/>
                      </a:endParaRPr>
                    </a:p>
                    <a:p>
                      <a:pPr algn="l" rtl="0" fontAlgn="base"/>
                      <a:r>
                        <a:rPr lang="en-GB" sz="1600" b="1" i="0">
                          <a:effectLst/>
                          <a:latin typeface="arial "/>
                        </a:rPr>
                        <a:t>Educational </a:t>
                      </a:r>
                      <a:r>
                        <a:rPr lang="en-GB" sz="1600" b="0" i="0">
                          <a:effectLst/>
                          <a:latin typeface="arial "/>
                        </a:rPr>
                        <a:t> </a:t>
                      </a:r>
                      <a:endParaRPr lang="en-GB" sz="1600" b="0" i="0">
                        <a:effectLst/>
                      </a:endParaRPr>
                    </a:p>
                    <a:p>
                      <a:pPr marL="342900" lvl="0" indent="-342900" algn="l" rtl="0" fontAlgn="base">
                        <a:buFont typeface="Arial" panose="020B0604020202020204" pitchFamily="34" charset="0"/>
                        <a:buChar char="•"/>
                      </a:pPr>
                      <a:r>
                        <a:rPr lang="en-GB" sz="1600" b="0" i="0">
                          <a:effectLst/>
                          <a:latin typeface="arial "/>
                        </a:rPr>
                        <a:t>Trade Stands to educate families and other trade stands employees  </a:t>
                      </a:r>
                    </a:p>
                    <a:p>
                      <a:pPr marL="342900" lvl="0" indent="-342900" algn="l" rtl="0" fontAlgn="base">
                        <a:buFont typeface="Arial" panose="020B0604020202020204" pitchFamily="34" charset="0"/>
                        <a:buChar char="•"/>
                      </a:pPr>
                      <a:r>
                        <a:rPr lang="en-GB" sz="1600" b="0" i="0">
                          <a:effectLst/>
                          <a:latin typeface="arial "/>
                        </a:rPr>
                        <a:t>Educate families about farm animals and how to look after them. </a:t>
                      </a:r>
                    </a:p>
                    <a:p>
                      <a:pPr marL="342900" lvl="0" indent="-34290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600" b="0" i="0">
                          <a:effectLst/>
                          <a:latin typeface="arial "/>
                        </a:rPr>
                        <a:t>Welsh Language lesson </a:t>
                      </a:r>
                    </a:p>
                    <a:p>
                      <a:pPr marL="342900" lvl="0" indent="-34290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600" b="0" i="0">
                          <a:effectLst/>
                          <a:latin typeface="arial "/>
                        </a:rPr>
                        <a:t>Art and crafts workshops</a:t>
                      </a:r>
                    </a:p>
                  </a:txBody>
                  <a:tcPr marL="65888" marR="65888" marT="45180" marB="45180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990284670"/>
                  </a:ext>
                </a:extLst>
              </a:tr>
              <a:tr h="1860329">
                <a:tc>
                  <a:txBody>
                    <a:bodyPr/>
                    <a:lstStyle/>
                    <a:p>
                      <a:pPr fontAlgn="t"/>
                      <a:endParaRPr lang="en-GB" sz="1600">
                        <a:effectLst/>
                      </a:endParaRPr>
                    </a:p>
                    <a:p>
                      <a:pPr algn="l" rtl="0" fontAlgn="base"/>
                      <a:r>
                        <a:rPr lang="en-GB" sz="1600" b="1" i="0" err="1">
                          <a:effectLst/>
                          <a:latin typeface="arial "/>
                        </a:rPr>
                        <a:t>Esthetic</a:t>
                      </a:r>
                      <a:r>
                        <a:rPr lang="en-GB" sz="1600" b="1" i="0">
                          <a:effectLst/>
                          <a:latin typeface="arial "/>
                        </a:rPr>
                        <a:t> </a:t>
                      </a:r>
                      <a:r>
                        <a:rPr lang="en-GB" sz="1600" b="0" i="0">
                          <a:effectLst/>
                          <a:latin typeface="arial "/>
                        </a:rPr>
                        <a:t> </a:t>
                      </a:r>
                      <a:endParaRPr lang="en-GB" sz="1600" b="0" i="0">
                        <a:effectLst/>
                      </a:endParaRPr>
                    </a:p>
                    <a:p>
                      <a:pPr marL="342900" lvl="0" indent="-342900" algn="l" rtl="0" fontAlgn="base">
                        <a:buFont typeface="Arial" panose="020B0604020202020204" pitchFamily="34" charset="0"/>
                        <a:buChar char="•"/>
                      </a:pPr>
                      <a:r>
                        <a:rPr lang="en-GB" sz="1600" b="0" i="0">
                          <a:effectLst/>
                          <a:latin typeface="arial "/>
                        </a:rPr>
                        <a:t>Being outdoors on the fields and camping  </a:t>
                      </a:r>
                    </a:p>
                    <a:p>
                      <a:pPr marL="342900" lvl="0" indent="-342900" algn="l" rtl="0" fontAlgn="base">
                        <a:buFont typeface="Arial" panose="020B0604020202020204" pitchFamily="34" charset="0"/>
                        <a:buChar char="•"/>
                      </a:pPr>
                      <a:r>
                        <a:rPr lang="en-GB" sz="1600" b="0" i="0">
                          <a:effectLst/>
                          <a:latin typeface="arial "/>
                        </a:rPr>
                        <a:t>Enjoying food vans that are located around the event. </a:t>
                      </a:r>
                    </a:p>
                    <a:p>
                      <a:pPr marL="342900" lvl="0" indent="-34290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600" b="0" i="0">
                          <a:effectLst/>
                          <a:latin typeface="arial "/>
                        </a:rPr>
                        <a:t>Local food and drink tasting stall</a:t>
                      </a:r>
                    </a:p>
                    <a:p>
                      <a:pPr algn="l" rtl="0" fontAlgn="base"/>
                      <a:endParaRPr lang="en-GB" sz="1600" b="0" i="0">
                        <a:effectLst/>
                      </a:endParaRPr>
                    </a:p>
                    <a:p>
                      <a:pPr algn="l" rtl="0" fontAlgn="base"/>
                      <a:endParaRPr lang="en-GB" sz="1600" b="0" i="0">
                        <a:effectLst/>
                      </a:endParaRPr>
                    </a:p>
                    <a:p>
                      <a:pPr algn="l" rtl="0" fontAlgn="base"/>
                      <a:endParaRPr lang="en-GB" sz="1600" b="0" i="0">
                        <a:effectLst/>
                      </a:endParaRPr>
                    </a:p>
                  </a:txBody>
                  <a:tcPr marL="65888" marR="65888" marT="45180" marB="45180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fontAlgn="t"/>
                      <a:endParaRPr lang="en-GB" sz="1600">
                        <a:effectLst/>
                      </a:endParaRPr>
                    </a:p>
                    <a:p>
                      <a:pPr algn="l" rtl="0" fontAlgn="base"/>
                      <a:r>
                        <a:rPr lang="en-GB" sz="1600" b="1" i="0">
                          <a:effectLst/>
                          <a:latin typeface="arial "/>
                        </a:rPr>
                        <a:t>Escapist</a:t>
                      </a:r>
                      <a:r>
                        <a:rPr lang="en-GB" sz="1600" b="0" i="0">
                          <a:effectLst/>
                          <a:latin typeface="arial "/>
                        </a:rPr>
                        <a:t>  </a:t>
                      </a:r>
                      <a:endParaRPr lang="en-GB" sz="1600" b="0" i="0">
                        <a:effectLst/>
                      </a:endParaRPr>
                    </a:p>
                    <a:p>
                      <a:pPr marL="342900" lvl="0" indent="-342900" algn="l" rtl="0" fontAlgn="base">
                        <a:buFont typeface="Arial" panose="020B0604020202020204" pitchFamily="34" charset="0"/>
                        <a:buChar char="•"/>
                      </a:pPr>
                      <a:r>
                        <a:rPr lang="en-GB" sz="1600" b="0" i="0">
                          <a:effectLst/>
                          <a:latin typeface="arial "/>
                        </a:rPr>
                        <a:t>Different events happen at different time (horse show). </a:t>
                      </a:r>
                    </a:p>
                    <a:p>
                      <a:pPr marL="342900" lvl="0" indent="-342900" algn="l" rtl="0" fontAlgn="base">
                        <a:buFont typeface="Arial" panose="020B0604020202020204" pitchFamily="34" charset="0"/>
                        <a:buChar char="•"/>
                      </a:pPr>
                      <a:r>
                        <a:rPr lang="en-GB" sz="1600" b="0" i="0">
                          <a:effectLst/>
                          <a:latin typeface="arial "/>
                        </a:rPr>
                        <a:t>Different events with music themes that engages customers.  </a:t>
                      </a:r>
                    </a:p>
                    <a:p>
                      <a:pPr marL="342900" lvl="0" indent="-342900" algn="l" rtl="0" fontAlgn="base">
                        <a:buFont typeface="Arial" panose="020B0604020202020204" pitchFamily="34" charset="0"/>
                        <a:buChar char="•"/>
                      </a:pPr>
                      <a:r>
                        <a:rPr lang="en-GB" sz="1600" b="0" i="0">
                          <a:effectLst/>
                          <a:latin typeface="arial "/>
                        </a:rPr>
                        <a:t>Looking at different farm animals </a:t>
                      </a:r>
                    </a:p>
                    <a:p>
                      <a:pPr marL="342900" lvl="0" indent="-34290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600" b="0" i="0">
                          <a:effectLst/>
                          <a:latin typeface="arial "/>
                        </a:rPr>
                        <a:t>Children dressing up competitions </a:t>
                      </a:r>
                    </a:p>
                  </a:txBody>
                  <a:tcPr marL="65888" marR="65888" marT="45180" marB="45180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58781762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6A4D6B42-4779-39FE-76E8-12FCA98ACD4E}"/>
              </a:ext>
            </a:extLst>
          </p:cNvPr>
          <p:cNvSpPr txBox="1"/>
          <p:nvPr/>
        </p:nvSpPr>
        <p:spPr>
          <a:xfrm>
            <a:off x="3663352" y="184989"/>
            <a:ext cx="5943918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latin typeface="Arial"/>
                <a:cs typeface="Arial"/>
              </a:rPr>
              <a:t>As stated by Vo Thanh., &amp; Kirova, V. (2018) the 4Es marketing tool is “relevant interactive conceptual framework”.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64911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2CE354-9261-CF5A-6592-2E09EFDA62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Pestle 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745DCF13-9E92-4470-9756-78E05AB9A21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83372503"/>
              </p:ext>
            </p:extLst>
          </p:nvPr>
        </p:nvGraphicFramePr>
        <p:xfrm>
          <a:off x="390316" y="1341079"/>
          <a:ext cx="11684959" cy="5351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03964">
                  <a:extLst>
                    <a:ext uri="{9D8B030D-6E8A-4147-A177-3AD203B41FA5}">
                      <a16:colId xmlns:a16="http://schemas.microsoft.com/office/drawing/2014/main" val="3960146292"/>
                    </a:ext>
                  </a:extLst>
                </a:gridCol>
                <a:gridCol w="1803964">
                  <a:extLst>
                    <a:ext uri="{9D8B030D-6E8A-4147-A177-3AD203B41FA5}">
                      <a16:colId xmlns:a16="http://schemas.microsoft.com/office/drawing/2014/main" val="3922462600"/>
                    </a:ext>
                  </a:extLst>
                </a:gridCol>
                <a:gridCol w="1803964">
                  <a:extLst>
                    <a:ext uri="{9D8B030D-6E8A-4147-A177-3AD203B41FA5}">
                      <a16:colId xmlns:a16="http://schemas.microsoft.com/office/drawing/2014/main" val="4222263525"/>
                    </a:ext>
                  </a:extLst>
                </a:gridCol>
                <a:gridCol w="2217395">
                  <a:extLst>
                    <a:ext uri="{9D8B030D-6E8A-4147-A177-3AD203B41FA5}">
                      <a16:colId xmlns:a16="http://schemas.microsoft.com/office/drawing/2014/main" val="1929113806"/>
                    </a:ext>
                  </a:extLst>
                </a:gridCol>
                <a:gridCol w="1390532">
                  <a:extLst>
                    <a:ext uri="{9D8B030D-6E8A-4147-A177-3AD203B41FA5}">
                      <a16:colId xmlns:a16="http://schemas.microsoft.com/office/drawing/2014/main" val="261958479"/>
                    </a:ext>
                  </a:extLst>
                </a:gridCol>
                <a:gridCol w="2665140">
                  <a:extLst>
                    <a:ext uri="{9D8B030D-6E8A-4147-A177-3AD203B41FA5}">
                      <a16:colId xmlns:a16="http://schemas.microsoft.com/office/drawing/2014/main" val="507279240"/>
                    </a:ext>
                  </a:extLst>
                </a:gridCol>
              </a:tblGrid>
              <a:tr h="1097036">
                <a:tc>
                  <a:txBody>
                    <a:bodyPr/>
                    <a:lstStyle/>
                    <a:p>
                      <a:r>
                        <a:rPr lang="en-GB"/>
                        <a:t>Political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Economical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Social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Technological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Legal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Environmental 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74374795"/>
                  </a:ext>
                </a:extLst>
              </a:tr>
              <a:tr h="4254364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600" b="0" i="0" u="none" strike="noStrike" noProof="0">
                          <a:solidFill>
                            <a:srgbClr val="000000"/>
                          </a:solidFill>
                          <a:latin typeface="Trebuchet MS"/>
                        </a:rPr>
                        <a:t>Welsh Language policy (2014) states “We believe that it is good business practise to provide services in language of choice of our customer”.</a:t>
                      </a:r>
                      <a:endParaRPr lang="en-US" sz="1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600" b="0" i="0" u="none" strike="noStrike" noProof="0">
                          <a:solidFill>
                            <a:srgbClr val="000000"/>
                          </a:solidFill>
                          <a:latin typeface="Trebuchet MS"/>
                        </a:rPr>
                        <a:t>On of the factors is that they have a financial support from the Agricultural society of £200,000 which helps them runs their events and they had this funding in 2020 to 2021. </a:t>
                      </a:r>
                      <a:r>
                        <a:rPr lang="en-GB" sz="1600" b="0" i="0" u="none" strike="noStrike" noProof="0" err="1">
                          <a:solidFill>
                            <a:srgbClr val="000000"/>
                          </a:solidFill>
                          <a:latin typeface="Trebuchet MS"/>
                        </a:rPr>
                        <a:t>Gov.Wales</a:t>
                      </a:r>
                      <a:r>
                        <a:rPr lang="en-GB" sz="1600" b="0" i="0" u="none" strike="noStrike" noProof="0">
                          <a:solidFill>
                            <a:srgbClr val="000000"/>
                          </a:solidFill>
                          <a:latin typeface="Trebuchet MS"/>
                        </a:rPr>
                        <a:t>(2020).</a:t>
                      </a:r>
                      <a:endParaRPr lang="en-US" sz="1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600" b="0" i="0" u="none" strike="noStrike" noProof="0">
                          <a:solidFill>
                            <a:srgbClr val="000000"/>
                          </a:solidFill>
                          <a:latin typeface="Trebuchet MS"/>
                        </a:rPr>
                        <a:t>Social factors that the events have is that they make more awareness of the fostering community engagements, receives positives feedback from customers and celebrates the Welsh heritages and agriculture. (</a:t>
                      </a:r>
                      <a:r>
                        <a:rPr lang="en-GB" sz="1600" b="0" i="0" u="none" strike="noStrike" noProof="0" err="1">
                          <a:solidFill>
                            <a:srgbClr val="000000"/>
                          </a:solidFill>
                          <a:latin typeface="Trebuchet MS"/>
                        </a:rPr>
                        <a:t>Thomas,G</a:t>
                      </a:r>
                      <a:r>
                        <a:rPr lang="en-GB" sz="1600" b="0" i="0" u="none" strike="noStrike" noProof="0">
                          <a:solidFill>
                            <a:srgbClr val="000000"/>
                          </a:solidFill>
                          <a:latin typeface="Trebuchet MS"/>
                        </a:rPr>
                        <a:t>. 2016)</a:t>
                      </a:r>
                      <a:endParaRPr lang="en-US" sz="1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600" b="0" i="0" u="none" strike="noStrike" noProof="0">
                          <a:solidFill>
                            <a:srgbClr val="000000"/>
                          </a:solidFill>
                          <a:latin typeface="Trebuchet MS"/>
                        </a:rPr>
                        <a:t>One of the post positive technological factors that the event has for their customer is a digital systems which allows them to download the Royal Welsh show app for free on their phones</a:t>
                      </a:r>
                      <a:endParaRPr lang="en-US" sz="1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600" b="0" i="0" u="none" strike="noStrike" noProof="0" err="1">
                          <a:solidFill>
                            <a:srgbClr val="000000"/>
                          </a:solidFill>
                          <a:latin typeface="Trebuchet MS"/>
                        </a:rPr>
                        <a:t>Riley,J</a:t>
                      </a:r>
                      <a:r>
                        <a:rPr lang="en-GB" sz="1600" b="0" i="0" u="none" strike="noStrike" noProof="0">
                          <a:solidFill>
                            <a:srgbClr val="000000"/>
                          </a:solidFill>
                          <a:latin typeface="Trebuchet MS"/>
                        </a:rPr>
                        <a:t>. (2013)”EU requirements to split sheep carcasses from animals older than 12 months”.</a:t>
                      </a:r>
                      <a:endParaRPr lang="en-US" sz="1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600" b="0" i="0" u="none" strike="noStrike" noProof="0" err="1">
                          <a:solidFill>
                            <a:srgbClr val="000000"/>
                          </a:solidFill>
                          <a:latin typeface="Trebuchet MS"/>
                        </a:rPr>
                        <a:t>Williams.L</a:t>
                      </a:r>
                      <a:r>
                        <a:rPr lang="en-GB" sz="1600" b="0" i="0" u="none" strike="noStrike" noProof="0">
                          <a:solidFill>
                            <a:srgbClr val="000000"/>
                          </a:solidFill>
                          <a:latin typeface="Trebuchet MS"/>
                        </a:rPr>
                        <a:t>(2023) states they use “100% renewable energy tariff for its electricity supplies”.</a:t>
                      </a:r>
                      <a:endParaRPr lang="en-US" sz="16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874601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769180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61DB60-FC29-93EB-70E5-320ED6BB70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 review on the Royal Welsh Show </a:t>
            </a:r>
          </a:p>
        </p:txBody>
      </p:sp>
      <p:pic>
        <p:nvPicPr>
          <p:cNvPr id="4" name="Content Placeholder 3" descr="A white background with text&#10;&#10;Description automatically generated">
            <a:extLst>
              <a:ext uri="{FF2B5EF4-FFF2-40B4-BE49-F238E27FC236}">
                <a16:creationId xmlns:a16="http://schemas.microsoft.com/office/drawing/2014/main" id="{0256B49E-DD4F-EE60-4E6B-295ADECAB6A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32063" y="1542165"/>
            <a:ext cx="7505700" cy="3162300"/>
          </a:xfr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1BD3D13-DA80-2F52-0268-F0A9AFB7A881}"/>
              </a:ext>
            </a:extLst>
          </p:cNvPr>
          <p:cNvSpPr txBox="1"/>
          <p:nvPr/>
        </p:nvSpPr>
        <p:spPr>
          <a:xfrm>
            <a:off x="5789603" y="4758586"/>
            <a:ext cx="3285066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>
                <a:ea typeface="+mn-lt"/>
                <a:cs typeface="+mn-lt"/>
              </a:rPr>
              <a:t>TripAdvisor.(n.d.)</a:t>
            </a:r>
            <a:endParaRPr lang="en-US" sz="1600"/>
          </a:p>
        </p:txBody>
      </p:sp>
    </p:spTree>
    <p:extLst>
      <p:ext uri="{BB962C8B-B14F-4D97-AF65-F5344CB8AC3E}">
        <p14:creationId xmlns:p14="http://schemas.microsoft.com/office/powerpoint/2010/main" val="13933194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834696-D015-FB7F-19D8-FCFCF00D65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Reflection and limitations</a:t>
            </a:r>
          </a:p>
        </p:txBody>
      </p:sp>
      <p:pic>
        <p:nvPicPr>
          <p:cNvPr id="4" name="Picture 3" descr="A diagram of a process&#10;&#10;Description automatically generated">
            <a:extLst>
              <a:ext uri="{FF2B5EF4-FFF2-40B4-BE49-F238E27FC236}">
                <a16:creationId xmlns:a16="http://schemas.microsoft.com/office/drawing/2014/main" id="{8C634DE6-C0FA-917C-D83B-149057D177E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28743" y="1374475"/>
            <a:ext cx="4731948" cy="469852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F0D5886-183E-4807-DE98-07B6E2DEE5E9}"/>
              </a:ext>
            </a:extLst>
          </p:cNvPr>
          <p:cNvSpPr txBox="1"/>
          <p:nvPr/>
        </p:nvSpPr>
        <p:spPr>
          <a:xfrm>
            <a:off x="6129866" y="6299200"/>
            <a:ext cx="260773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err="1">
                <a:latin typeface="Calibri"/>
                <a:cs typeface="Calibri"/>
              </a:rPr>
              <a:t>Main,P</a:t>
            </a:r>
            <a:r>
              <a:rPr lang="en-GB">
                <a:latin typeface="Calibri"/>
                <a:cs typeface="Calibri"/>
              </a:rPr>
              <a:t>.(2023) 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2839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C165F1-5B22-82A2-1ABA-7F73A3329F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EA471C-572A-0156-711D-6CAA572BB5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2882" y="1211684"/>
            <a:ext cx="11759686" cy="5404772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None/>
            </a:pPr>
            <a:r>
              <a:rPr lang="en-GB" sz="1200">
                <a:ea typeface="+mn-lt"/>
                <a:cs typeface="+mn-lt"/>
              </a:rPr>
              <a:t>Doran, L. (2014). </a:t>
            </a:r>
            <a:r>
              <a:rPr lang="en-GB" sz="1200" i="1">
                <a:ea typeface="+mn-lt"/>
                <a:cs typeface="+mn-lt"/>
              </a:rPr>
              <a:t>The Royal Welsh Show: Great things to see and do - that have nothing to do with farming</a:t>
            </a:r>
            <a:r>
              <a:rPr lang="en-GB" sz="1200">
                <a:ea typeface="+mn-lt"/>
                <a:cs typeface="+mn-lt"/>
              </a:rPr>
              <a:t>.  Available at: </a:t>
            </a:r>
            <a:r>
              <a:rPr lang="en-GB" sz="1200" u="sng">
                <a:ea typeface="+mn-lt"/>
                <a:cs typeface="+mn-lt"/>
                <a:hlinkClick r:id="rId2"/>
              </a:rPr>
              <a:t>https://www.walesonline.co.uk/whats-on/whats-on-news/royal-welsh-show-great-things-7427391</a:t>
            </a:r>
            <a:r>
              <a:rPr lang="en-GB" sz="1200">
                <a:ea typeface="+mn-lt"/>
                <a:cs typeface="+mn-lt"/>
              </a:rPr>
              <a:t> (Accessed on 21 February 2024)</a:t>
            </a:r>
          </a:p>
          <a:p>
            <a:pPr>
              <a:buNone/>
            </a:pPr>
            <a:r>
              <a:rPr lang="en-GB" sz="1200">
                <a:ea typeface="+mn-lt"/>
                <a:cs typeface="+mn-lt"/>
              </a:rPr>
              <a:t>Enterprise, R. (2024). </a:t>
            </a:r>
            <a:r>
              <a:rPr lang="en-GB" sz="1200" i="1">
                <a:ea typeface="+mn-lt"/>
                <a:cs typeface="+mn-lt"/>
              </a:rPr>
              <a:t>Royal Welsh Show to Lose £1m if Proposed Changes to the School Year Come in</a:t>
            </a:r>
            <a:r>
              <a:rPr lang="en-GB" sz="1200">
                <a:ea typeface="+mn-lt"/>
                <a:cs typeface="+mn-lt"/>
              </a:rPr>
              <a:t>.  Available at: </a:t>
            </a:r>
            <a:r>
              <a:rPr lang="en-GB" sz="1200" u="sng">
                <a:ea typeface="+mn-lt"/>
                <a:cs typeface="+mn-lt"/>
                <a:hlinkClick r:id="rId3"/>
              </a:rPr>
              <a:t>https://businessnewswales.com/royal-welsh-show-to-lose-1m-if-proposed-changes-to-the-school-year-come-in/#:~:text=Almost%20a%20quarter%20of%20a</a:t>
            </a:r>
            <a:r>
              <a:rPr lang="en-GB" sz="1200">
                <a:ea typeface="+mn-lt"/>
                <a:cs typeface="+mn-lt"/>
              </a:rPr>
              <a:t> (Accessed on: 22 February 2024)</a:t>
            </a:r>
            <a:endParaRPr lang="en-US" sz="1200">
              <a:ea typeface="+mn-lt"/>
              <a:cs typeface="+mn-lt"/>
            </a:endParaRPr>
          </a:p>
          <a:p>
            <a:pPr>
              <a:buNone/>
            </a:pPr>
            <a:r>
              <a:rPr lang="en-GB" sz="1200">
                <a:solidFill>
                  <a:srgbClr val="000000"/>
                </a:solidFill>
                <a:ea typeface="+mn-lt"/>
                <a:cs typeface="+mn-lt"/>
              </a:rPr>
              <a:t>Facts.net.(2023)</a:t>
            </a:r>
            <a:r>
              <a:rPr lang="en-GB" sz="1200" i="1">
                <a:solidFill>
                  <a:srgbClr val="000000"/>
                </a:solidFill>
                <a:ea typeface="+mn-lt"/>
                <a:cs typeface="+mn-lt"/>
              </a:rPr>
              <a:t> 16 Facts about Royal Welsh Show.</a:t>
            </a:r>
            <a:r>
              <a:rPr lang="en-GB" sz="1200">
                <a:solidFill>
                  <a:srgbClr val="000000"/>
                </a:solidFill>
                <a:ea typeface="+mn-lt"/>
                <a:cs typeface="+mn-lt"/>
              </a:rPr>
              <a:t> Available at:</a:t>
            </a:r>
            <a:r>
              <a:rPr lang="en-GB" sz="1200" u="sng">
                <a:ea typeface="+mn-lt"/>
                <a:cs typeface="+mn-lt"/>
                <a:hlinkClick r:id="rId4"/>
              </a:rPr>
              <a:t>https://facts.net/events/16-facts-about-royal-welsh-show/</a:t>
            </a:r>
            <a:r>
              <a:rPr lang="en-GB" sz="1200">
                <a:solidFill>
                  <a:srgbClr val="000000"/>
                </a:solidFill>
                <a:ea typeface="+mn-lt"/>
                <a:cs typeface="+mn-lt"/>
              </a:rPr>
              <a:t> (Accessed on: 20</a:t>
            </a:r>
            <a:r>
              <a:rPr lang="en-GB" sz="1200" baseline="30000">
                <a:solidFill>
                  <a:srgbClr val="000000"/>
                </a:solidFill>
                <a:ea typeface="+mn-lt"/>
                <a:cs typeface="+mn-lt"/>
              </a:rPr>
              <a:t>th</a:t>
            </a:r>
            <a:r>
              <a:rPr lang="en-GB" sz="1200">
                <a:solidFill>
                  <a:srgbClr val="000000"/>
                </a:solidFill>
                <a:ea typeface="+mn-lt"/>
                <a:cs typeface="+mn-lt"/>
              </a:rPr>
              <a:t> February 2024)</a:t>
            </a:r>
            <a:endParaRPr lang="en-US" sz="1200">
              <a:solidFill>
                <a:srgbClr val="000000"/>
              </a:solidFill>
              <a:ea typeface="+mn-lt"/>
              <a:cs typeface="+mn-lt"/>
            </a:endParaRPr>
          </a:p>
          <a:p>
            <a:pPr>
              <a:buNone/>
            </a:pPr>
            <a:r>
              <a:rPr lang="en-GB" sz="1200">
                <a:solidFill>
                  <a:schemeClr val="tx1"/>
                </a:solidFill>
                <a:ea typeface="+mn-lt"/>
                <a:cs typeface="+mn-lt"/>
              </a:rPr>
              <a:t>Lloyd-Griffiths, R. (2014). </a:t>
            </a:r>
            <a:r>
              <a:rPr lang="en-GB" sz="1200" i="1">
                <a:solidFill>
                  <a:schemeClr val="tx1"/>
                </a:solidFill>
                <a:ea typeface="+mn-lt"/>
                <a:cs typeface="+mn-lt"/>
              </a:rPr>
              <a:t>The Eisteddfod and Royal Welsh Shows are great opportunities for businesses across Wales</a:t>
            </a:r>
            <a:r>
              <a:rPr lang="en-GB" sz="1200">
                <a:solidFill>
                  <a:schemeClr val="tx1"/>
                </a:solidFill>
                <a:ea typeface="+mn-lt"/>
                <a:cs typeface="+mn-lt"/>
              </a:rPr>
              <a:t>. Available at: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u="sng">
                <a:ea typeface="+mn-lt"/>
                <a:cs typeface="+mn-lt"/>
                <a:hlinkClick r:id="rId5"/>
              </a:rPr>
              <a:t>https://www.walesonline.co.uk/business/business-opinion/eisteddfod-royal-welsh-shows-great-7590373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>
                <a:solidFill>
                  <a:schemeClr val="tx1"/>
                </a:solidFill>
                <a:ea typeface="+mn-lt"/>
                <a:cs typeface="+mn-lt"/>
              </a:rPr>
              <a:t>(Accessed on: 21 February 2024)</a:t>
            </a:r>
            <a:endParaRPr lang="en-US" sz="1200">
              <a:solidFill>
                <a:schemeClr val="tx1"/>
              </a:solidFill>
              <a:ea typeface="+mn-lt"/>
              <a:cs typeface="+mn-lt"/>
            </a:endParaRPr>
          </a:p>
          <a:p>
            <a:pPr>
              <a:buNone/>
            </a:pPr>
            <a:r>
              <a:rPr lang="en-GB" sz="1200">
                <a:solidFill>
                  <a:schemeClr val="tx1"/>
                </a:solidFill>
                <a:ea typeface="+mn-lt"/>
                <a:cs typeface="+mn-lt"/>
              </a:rPr>
              <a:t>Main, P. (2023). </a:t>
            </a:r>
            <a:r>
              <a:rPr lang="en-GB" sz="1200" i="1">
                <a:solidFill>
                  <a:schemeClr val="tx1"/>
                </a:solidFill>
                <a:ea typeface="+mn-lt"/>
                <a:cs typeface="+mn-lt"/>
              </a:rPr>
              <a:t>Gibbs’ Reflective Cycle</a:t>
            </a:r>
            <a:r>
              <a:rPr lang="en-GB" sz="1200">
                <a:solidFill>
                  <a:schemeClr val="tx1"/>
                </a:solidFill>
                <a:ea typeface="+mn-lt"/>
                <a:cs typeface="+mn-lt"/>
              </a:rPr>
              <a:t>.  Available at: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u="sng">
                <a:ea typeface="+mn-lt"/>
                <a:cs typeface="+mn-lt"/>
                <a:hlinkClick r:id="rId6"/>
              </a:rPr>
              <a:t>https://www.structural-learning.com/post/gibbs-reflective-cycle</a:t>
            </a:r>
            <a:r>
              <a:rPr lang="en-GB" sz="1200">
                <a:ea typeface="+mn-lt"/>
                <a:cs typeface="+mn-lt"/>
              </a:rPr>
              <a:t>. (</a:t>
            </a:r>
            <a:r>
              <a:rPr lang="en-GB" sz="1200">
                <a:solidFill>
                  <a:schemeClr val="tx1"/>
                </a:solidFill>
                <a:ea typeface="+mn-lt"/>
                <a:cs typeface="+mn-lt"/>
              </a:rPr>
              <a:t>Accessed on: 22 February 2024) </a:t>
            </a:r>
            <a:endParaRPr lang="en-US" sz="1200">
              <a:solidFill>
                <a:schemeClr val="tx1"/>
              </a:solidFill>
              <a:ea typeface="+mn-lt"/>
              <a:cs typeface="+mn-lt"/>
            </a:endParaRPr>
          </a:p>
          <a:p>
            <a:pPr>
              <a:buNone/>
            </a:pPr>
            <a:r>
              <a:rPr lang="en-GB" sz="1200" err="1">
                <a:solidFill>
                  <a:schemeClr val="tx1"/>
                </a:solidFill>
                <a:ea typeface="+mn-lt"/>
                <a:cs typeface="+mn-lt"/>
              </a:rPr>
              <a:t>MidWales</a:t>
            </a:r>
            <a:r>
              <a:rPr lang="en-GB" sz="1200">
                <a:solidFill>
                  <a:schemeClr val="tx1"/>
                </a:solidFill>
                <a:ea typeface="+mn-lt"/>
                <a:cs typeface="+mn-lt"/>
              </a:rPr>
              <a:t> (n.d.). </a:t>
            </a:r>
            <a:r>
              <a:rPr lang="en-GB" sz="1200" i="1">
                <a:solidFill>
                  <a:schemeClr val="tx1"/>
                </a:solidFill>
                <a:ea typeface="+mn-lt"/>
                <a:cs typeface="+mn-lt"/>
              </a:rPr>
              <a:t>Tourist Events In Mid Wales 2023</a:t>
            </a:r>
            <a:r>
              <a:rPr lang="en-GB" sz="1200">
                <a:solidFill>
                  <a:schemeClr val="tx1"/>
                </a:solidFill>
                <a:ea typeface="+mn-lt"/>
                <a:cs typeface="+mn-lt"/>
              </a:rPr>
              <a:t> Available at: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u="sng">
                <a:ea typeface="+mn-lt"/>
                <a:cs typeface="+mn-lt"/>
                <a:hlinkClick r:id="rId7"/>
              </a:rPr>
              <a:t>https://presteigneholidaypark.co.uk/mid-wales-activities/events/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>
                <a:solidFill>
                  <a:schemeClr val="tx1"/>
                </a:solidFill>
                <a:ea typeface="+mn-lt"/>
                <a:cs typeface="+mn-lt"/>
              </a:rPr>
              <a:t>(Accessed on: 22 February 2024)</a:t>
            </a:r>
            <a:endParaRPr lang="en-US" sz="1200">
              <a:solidFill>
                <a:schemeClr val="tx1"/>
              </a:solidFill>
              <a:ea typeface="+mn-lt"/>
              <a:cs typeface="+mn-lt"/>
            </a:endParaRPr>
          </a:p>
          <a:p>
            <a:pPr>
              <a:buNone/>
            </a:pPr>
            <a:r>
              <a:rPr lang="en-GB" sz="1200" err="1">
                <a:solidFill>
                  <a:srgbClr val="000000"/>
                </a:solidFill>
                <a:ea typeface="+mn-lt"/>
                <a:cs typeface="+mn-lt"/>
              </a:rPr>
              <a:t>Riley,J</a:t>
            </a:r>
            <a:r>
              <a:rPr lang="en-GB" sz="1200">
                <a:solidFill>
                  <a:srgbClr val="000000"/>
                </a:solidFill>
                <a:ea typeface="+mn-lt"/>
                <a:cs typeface="+mn-lt"/>
              </a:rPr>
              <a:t>. (2013). </a:t>
            </a:r>
            <a:r>
              <a:rPr lang="en-GB" sz="1200" i="1">
                <a:solidFill>
                  <a:srgbClr val="000000"/>
                </a:solidFill>
                <a:ea typeface="+mn-lt"/>
                <a:cs typeface="+mn-lt"/>
              </a:rPr>
              <a:t>Union petition on carcass splitting.</a:t>
            </a:r>
            <a:r>
              <a:rPr lang="en-GB" sz="1200">
                <a:solidFill>
                  <a:srgbClr val="000000"/>
                </a:solidFill>
                <a:ea typeface="+mn-lt"/>
                <a:cs typeface="+mn-lt"/>
              </a:rPr>
              <a:t> Available at: </a:t>
            </a:r>
            <a:r>
              <a:rPr lang="en-GB" sz="1200" u="sng">
                <a:ea typeface="+mn-lt"/>
                <a:cs typeface="+mn-lt"/>
                <a:hlinkClick r:id="rId8"/>
              </a:rPr>
              <a:t>https://librarysearch.uwtsd.ac.uk/permalink/44WHELF_UWTSD/1ir6fgh/cdi_proquest_reports_1429625953</a:t>
            </a:r>
            <a:r>
              <a:rPr lang="en-GB" sz="1200">
                <a:solidFill>
                  <a:schemeClr val="tx1"/>
                </a:solidFill>
                <a:ea typeface="+mn-lt"/>
                <a:cs typeface="+mn-lt"/>
              </a:rPr>
              <a:t> (Accessed on: 22 February 2024)</a:t>
            </a:r>
            <a:endParaRPr lang="en-US" sz="1200">
              <a:solidFill>
                <a:schemeClr val="tx1"/>
              </a:solidFill>
              <a:ea typeface="+mn-lt"/>
              <a:cs typeface="+mn-lt"/>
            </a:endParaRPr>
          </a:p>
          <a:p>
            <a:pPr>
              <a:buNone/>
            </a:pPr>
            <a:r>
              <a:rPr lang="en-GB" sz="1200">
                <a:solidFill>
                  <a:srgbClr val="000000"/>
                </a:solidFill>
                <a:ea typeface="+mn-lt"/>
                <a:cs typeface="+mn-lt"/>
              </a:rPr>
              <a:t>Royal Welsh. (</a:t>
            </a:r>
            <a:r>
              <a:rPr lang="en-GB" sz="1200" err="1">
                <a:solidFill>
                  <a:srgbClr val="000000"/>
                </a:solidFill>
                <a:ea typeface="+mn-lt"/>
                <a:cs typeface="+mn-lt"/>
              </a:rPr>
              <a:t>n.d</a:t>
            </a:r>
            <a:r>
              <a:rPr lang="en-GB" sz="1200">
                <a:solidFill>
                  <a:srgbClr val="000000"/>
                </a:solidFill>
                <a:ea typeface="+mn-lt"/>
                <a:cs typeface="+mn-lt"/>
              </a:rPr>
              <a:t>) </a:t>
            </a:r>
            <a:r>
              <a:rPr lang="en-GB" sz="1200" i="1">
                <a:solidFill>
                  <a:srgbClr val="000000"/>
                </a:solidFill>
                <a:ea typeface="+mn-lt"/>
                <a:cs typeface="+mn-lt"/>
              </a:rPr>
              <a:t>Royal Welsh Show.</a:t>
            </a:r>
            <a:r>
              <a:rPr lang="en-GB" sz="1200">
                <a:solidFill>
                  <a:srgbClr val="000000"/>
                </a:solidFill>
                <a:ea typeface="+mn-lt"/>
                <a:cs typeface="+mn-lt"/>
              </a:rPr>
              <a:t> Available at:</a:t>
            </a:r>
            <a:r>
              <a:rPr lang="en-GB" sz="1200" b="1">
                <a:solidFill>
                  <a:srgbClr val="000000"/>
                </a:solidFill>
                <a:ea typeface="+mn-lt"/>
                <a:cs typeface="+mn-lt"/>
              </a:rPr>
              <a:t> </a:t>
            </a:r>
            <a:r>
              <a:rPr lang="en-GB" sz="1200" u="sng">
                <a:ea typeface="+mn-lt"/>
                <a:cs typeface="+mn-lt"/>
                <a:hlinkClick r:id="rId4"/>
              </a:rPr>
              <a:t>https://facts.net/events/16-facts-about-royal-welsh-show/</a:t>
            </a:r>
            <a:r>
              <a:rPr lang="en-GB" sz="1200">
                <a:solidFill>
                  <a:srgbClr val="000000"/>
                </a:solidFill>
                <a:ea typeface="+mn-lt"/>
                <a:cs typeface="+mn-lt"/>
              </a:rPr>
              <a:t> (Accessed on: 22 February 2024)</a:t>
            </a:r>
            <a:endParaRPr lang="en-US" sz="1200">
              <a:solidFill>
                <a:srgbClr val="000000"/>
              </a:solidFill>
              <a:ea typeface="+mn-lt"/>
              <a:cs typeface="+mn-lt"/>
            </a:endParaRPr>
          </a:p>
          <a:p>
            <a:pPr>
              <a:buNone/>
            </a:pPr>
            <a:r>
              <a:rPr lang="en-GB" sz="1200">
                <a:solidFill>
                  <a:srgbClr val="000000"/>
                </a:solidFill>
                <a:ea typeface="+mn-lt"/>
                <a:cs typeface="+mn-lt"/>
              </a:rPr>
              <a:t>Royal Welsh. (n.d.). Visitors. Available at: </a:t>
            </a:r>
            <a:r>
              <a:rPr lang="en-GB" sz="1200" u="sng">
                <a:ea typeface="+mn-lt"/>
                <a:cs typeface="+mn-lt"/>
                <a:hlinkClick r:id="rId9"/>
              </a:rPr>
              <a:t>https://rwas.wales/royal-welsh/visitors-royal-welsh/</a:t>
            </a:r>
            <a:r>
              <a:rPr lang="en-GB" sz="1200">
                <a:solidFill>
                  <a:srgbClr val="000000"/>
                </a:solidFill>
                <a:ea typeface="+mn-lt"/>
                <a:cs typeface="+mn-lt"/>
              </a:rPr>
              <a:t> (Accessed on: 19 February 2024).</a:t>
            </a:r>
            <a:endParaRPr lang="en-US" sz="1200">
              <a:solidFill>
                <a:srgbClr val="000000"/>
              </a:solidFill>
              <a:ea typeface="+mn-lt"/>
              <a:cs typeface="+mn-lt"/>
            </a:endParaRPr>
          </a:p>
          <a:p>
            <a:pPr>
              <a:buNone/>
            </a:pPr>
            <a:r>
              <a:rPr lang="en-GB" sz="1200" err="1">
                <a:solidFill>
                  <a:srgbClr val="000000"/>
                </a:solidFill>
                <a:ea typeface="+mn-lt"/>
                <a:cs typeface="+mn-lt"/>
              </a:rPr>
              <a:t>rwas.Wales</a:t>
            </a:r>
            <a:r>
              <a:rPr lang="en-GB" sz="1200">
                <a:solidFill>
                  <a:srgbClr val="000000"/>
                </a:solidFill>
                <a:ea typeface="+mn-lt"/>
                <a:cs typeface="+mn-lt"/>
              </a:rPr>
              <a:t>. (2022). </a:t>
            </a:r>
            <a:r>
              <a:rPr lang="en-GB" sz="1200" i="1">
                <a:solidFill>
                  <a:srgbClr val="000000"/>
                </a:solidFill>
                <a:ea typeface="+mn-lt"/>
                <a:cs typeface="+mn-lt"/>
              </a:rPr>
              <a:t>The Royal Welsh Show visitor's profile</a:t>
            </a:r>
            <a:r>
              <a:rPr lang="en-GB" sz="1200">
                <a:solidFill>
                  <a:srgbClr val="000000"/>
                </a:solidFill>
                <a:ea typeface="+mn-lt"/>
                <a:cs typeface="+mn-lt"/>
              </a:rPr>
              <a:t>. Available at: </a:t>
            </a:r>
            <a:r>
              <a:rPr lang="en-GB" sz="1200" u="sng">
                <a:ea typeface="+mn-lt"/>
                <a:cs typeface="+mn-lt"/>
                <a:hlinkClick r:id="rId10"/>
              </a:rPr>
              <a:t>https://rwas.wales/app/uploads/2022/04/Royal-Welsh-Show-Visitor-Profile-tradestands.pdf</a:t>
            </a:r>
            <a:r>
              <a:rPr lang="en-GB" sz="1200">
                <a:solidFill>
                  <a:srgbClr val="000000"/>
                </a:solidFill>
                <a:ea typeface="+mn-lt"/>
                <a:cs typeface="+mn-lt"/>
              </a:rPr>
              <a:t> (Accessed on: 20 February 2024)</a:t>
            </a:r>
            <a:endParaRPr lang="en-US" sz="1200">
              <a:solidFill>
                <a:srgbClr val="000000"/>
              </a:solidFill>
              <a:ea typeface="+mn-lt"/>
              <a:cs typeface="+mn-lt"/>
            </a:endParaRPr>
          </a:p>
          <a:p>
            <a:pPr>
              <a:buNone/>
            </a:pPr>
            <a:r>
              <a:rPr lang="en-GB" sz="1200">
                <a:solidFill>
                  <a:schemeClr val="tx1"/>
                </a:solidFill>
                <a:ea typeface="+mn-lt"/>
                <a:cs typeface="+mn-lt"/>
              </a:rPr>
              <a:t>Smallholder, T.C. (2023). </a:t>
            </a:r>
            <a:r>
              <a:rPr lang="en-GB" sz="1200" i="1">
                <a:solidFill>
                  <a:schemeClr val="tx1"/>
                </a:solidFill>
                <a:ea typeface="+mn-lt"/>
                <a:cs typeface="+mn-lt"/>
              </a:rPr>
              <a:t>What’s new at the 2023 Royal Welsh Show?</a:t>
            </a:r>
            <a:r>
              <a:rPr lang="en-GB" sz="1200">
                <a:solidFill>
                  <a:schemeClr val="tx1"/>
                </a:solidFill>
                <a:ea typeface="+mn-lt"/>
                <a:cs typeface="+mn-lt"/>
              </a:rPr>
              <a:t> Available at: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u="sng">
                <a:ea typeface="+mn-lt"/>
                <a:cs typeface="+mn-lt"/>
                <a:hlinkClick r:id="rId11"/>
              </a:rPr>
              <a:t>https://thecountrysmallholder.com/news/whats-new-at-the-2023-royal-welsh-show/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>
                <a:solidFill>
                  <a:schemeClr val="tx1"/>
                </a:solidFill>
                <a:ea typeface="+mn-lt"/>
                <a:cs typeface="+mn-lt"/>
              </a:rPr>
              <a:t>(Accessed on: 22 February 2024)</a:t>
            </a:r>
            <a:endParaRPr lang="en-US" sz="1200">
              <a:solidFill>
                <a:schemeClr val="tx1"/>
              </a:solidFill>
              <a:ea typeface="+mn-lt"/>
              <a:cs typeface="+mn-lt"/>
            </a:endParaRPr>
          </a:p>
          <a:p>
            <a:pPr>
              <a:buNone/>
            </a:pPr>
            <a:r>
              <a:rPr lang="en-GB" sz="1200">
                <a:solidFill>
                  <a:srgbClr val="000000"/>
                </a:solidFill>
                <a:ea typeface="+mn-lt"/>
                <a:cs typeface="+mn-lt"/>
              </a:rPr>
              <a:t>Thomas, G. (2016).</a:t>
            </a:r>
            <a:r>
              <a:rPr lang="en-GB" sz="1200" i="1">
                <a:solidFill>
                  <a:srgbClr val="000000"/>
                </a:solidFill>
                <a:ea typeface="+mn-lt"/>
                <a:cs typeface="+mn-lt"/>
              </a:rPr>
              <a:t> The Royal Welsh Show: facilitating rural buzz. Regional Studies, Regional Available at</a:t>
            </a:r>
            <a:r>
              <a:rPr lang="en-GB" sz="1200">
                <a:solidFill>
                  <a:srgbClr val="000000"/>
                </a:solidFill>
                <a:ea typeface="+mn-lt"/>
                <a:cs typeface="+mn-lt"/>
              </a:rPr>
              <a:t>: </a:t>
            </a:r>
            <a:r>
              <a:rPr lang="en-GB" sz="1200">
                <a:solidFill>
                  <a:srgbClr val="000000"/>
                </a:solidFill>
                <a:ea typeface="+mn-lt"/>
                <a:cs typeface="+mn-lt"/>
                <a:hlinkClick r:id="rId12"/>
              </a:rPr>
              <a:t>https://doi.org/10.1080/21681376.2016.1239224.(Accessed</a:t>
            </a:r>
            <a:r>
              <a:rPr lang="en-GB" sz="1200">
                <a:solidFill>
                  <a:srgbClr val="000000"/>
                </a:solidFill>
                <a:ea typeface="+mn-lt"/>
                <a:cs typeface="+mn-lt"/>
              </a:rPr>
              <a:t> on: 27 November 2023)</a:t>
            </a:r>
            <a:endParaRPr lang="en-US" sz="1200">
              <a:solidFill>
                <a:srgbClr val="000000"/>
              </a:solidFill>
              <a:ea typeface="+mn-lt"/>
              <a:cs typeface="+mn-lt"/>
            </a:endParaRPr>
          </a:p>
          <a:p>
            <a:pPr>
              <a:buNone/>
            </a:pPr>
            <a:endParaRPr lang="en-GB" sz="1100">
              <a:solidFill>
                <a:srgbClr val="000000"/>
              </a:solidFill>
            </a:endParaRPr>
          </a:p>
          <a:p>
            <a:pPr>
              <a:buNone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799403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CA82D5-DD32-9140-B326-047C6ADD3A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7259" y="248401"/>
            <a:ext cx="10638252" cy="579296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200">
                <a:solidFill>
                  <a:srgbClr val="000000"/>
                </a:solidFill>
              </a:rPr>
              <a:t>TripAdvisor. (n.d.). </a:t>
            </a:r>
            <a:r>
              <a:rPr lang="en-GB" sz="1200" i="1">
                <a:solidFill>
                  <a:srgbClr val="000000"/>
                </a:solidFill>
              </a:rPr>
              <a:t>WELSH ROYAL CRYSTAL. </a:t>
            </a:r>
            <a:r>
              <a:rPr lang="en-GB" sz="1200">
                <a:solidFill>
                  <a:srgbClr val="000000"/>
                </a:solidFill>
              </a:rPr>
              <a:t>Available at: </a:t>
            </a:r>
            <a:r>
              <a:rPr lang="en-GB" sz="1200">
                <a:solidFill>
                  <a:srgbClr val="000000"/>
                </a:solidFill>
                <a:hlinkClick r:id="rId2"/>
              </a:rPr>
              <a:t>https://www.tripadvisor.co.uk/Attraction_Review-g658251-d6549802-Reviews-Welsh_Royal_Crystal-Rhayader_Powys_Wales.html#REVIEWS</a:t>
            </a:r>
            <a:r>
              <a:rPr lang="en-GB" sz="1200">
                <a:solidFill>
                  <a:srgbClr val="000000"/>
                </a:solidFill>
              </a:rPr>
              <a:t> ( Accessed on: 20 February 2024)</a:t>
            </a:r>
            <a:endParaRPr lang="en-US" sz="1200">
              <a:solidFill>
                <a:srgbClr val="000000"/>
              </a:solidFill>
            </a:endParaRPr>
          </a:p>
          <a:p>
            <a:r>
              <a:rPr lang="en-GB" sz="1200" err="1">
                <a:solidFill>
                  <a:schemeClr val="tx1"/>
                </a:solidFill>
              </a:rPr>
              <a:t>Visitmidwales</a:t>
            </a:r>
            <a:r>
              <a:rPr lang="en-GB" sz="1200">
                <a:solidFill>
                  <a:schemeClr val="tx1"/>
                </a:solidFill>
              </a:rPr>
              <a:t> (n.d.). </a:t>
            </a:r>
            <a:r>
              <a:rPr lang="en-GB" sz="1200" i="1">
                <a:solidFill>
                  <a:schemeClr val="tx1"/>
                </a:solidFill>
              </a:rPr>
              <a:t>Royal Welsh Showground | Venue Hire </a:t>
            </a:r>
            <a:r>
              <a:rPr lang="en-GB" sz="1200">
                <a:solidFill>
                  <a:schemeClr val="tx1"/>
                </a:solidFill>
              </a:rPr>
              <a:t> Available at:</a:t>
            </a:r>
            <a:r>
              <a:rPr lang="en-GB" sz="1200"/>
              <a:t> </a:t>
            </a:r>
            <a:r>
              <a:rPr lang="en-GB" sz="1200">
                <a:solidFill>
                  <a:srgbClr val="000000"/>
                </a:solidFill>
                <a:hlinkClick r:id="rId3"/>
              </a:rPr>
              <a:t>https://www.visitmidwales.co.uk/information/product-catch-all/royal-welsh-showground-venue-hire-p1738661</a:t>
            </a:r>
            <a:r>
              <a:rPr lang="en-GB" sz="1200"/>
              <a:t> </a:t>
            </a:r>
            <a:r>
              <a:rPr lang="en-GB" sz="1200">
                <a:solidFill>
                  <a:schemeClr val="tx1"/>
                </a:solidFill>
              </a:rPr>
              <a:t>(Accessed on: 21 February 2024)</a:t>
            </a:r>
            <a:endParaRPr lang="en-US" sz="1200">
              <a:solidFill>
                <a:schemeClr val="tx1"/>
              </a:solidFill>
            </a:endParaRPr>
          </a:p>
          <a:p>
            <a:r>
              <a:rPr lang="en-GB" sz="1200">
                <a:solidFill>
                  <a:srgbClr val="000000"/>
                </a:solidFill>
              </a:rPr>
              <a:t>Vo Thanh, T., &amp; Kirova, V. (2018). </a:t>
            </a:r>
            <a:r>
              <a:rPr lang="en-GB" sz="1200" i="1">
                <a:solidFill>
                  <a:srgbClr val="000000"/>
                </a:solidFill>
              </a:rPr>
              <a:t>Wine tourism experience: A </a:t>
            </a:r>
            <a:r>
              <a:rPr lang="en-GB" sz="1200" i="1" err="1">
                <a:solidFill>
                  <a:srgbClr val="000000"/>
                </a:solidFill>
              </a:rPr>
              <a:t>netnography</a:t>
            </a:r>
            <a:r>
              <a:rPr lang="en-GB" sz="1200" i="1">
                <a:solidFill>
                  <a:srgbClr val="000000"/>
                </a:solidFill>
              </a:rPr>
              <a:t> study</a:t>
            </a:r>
            <a:r>
              <a:rPr lang="en-GB" sz="1200">
                <a:solidFill>
                  <a:srgbClr val="000000"/>
                </a:solidFill>
              </a:rPr>
              <a:t>. </a:t>
            </a:r>
            <a:r>
              <a:rPr lang="en-GB" sz="1200" i="1">
                <a:solidFill>
                  <a:srgbClr val="000000"/>
                </a:solidFill>
              </a:rPr>
              <a:t>Journal of Business Research</a:t>
            </a:r>
            <a:r>
              <a:rPr lang="en-GB" sz="1200">
                <a:solidFill>
                  <a:srgbClr val="000000"/>
                </a:solidFill>
              </a:rPr>
              <a:t>, </a:t>
            </a:r>
            <a:r>
              <a:rPr lang="en-GB" sz="1200" i="1">
                <a:solidFill>
                  <a:srgbClr val="000000"/>
                </a:solidFill>
              </a:rPr>
              <a:t>83</a:t>
            </a:r>
            <a:r>
              <a:rPr lang="en-GB" sz="1200">
                <a:solidFill>
                  <a:srgbClr val="000000"/>
                </a:solidFill>
              </a:rPr>
              <a:t>, 30–37. </a:t>
            </a:r>
            <a:r>
              <a:rPr lang="en-GB" sz="1200">
                <a:solidFill>
                  <a:srgbClr val="000000"/>
                </a:solidFill>
                <a:hlinkClick r:id="rId4"/>
              </a:rPr>
              <a:t>https://doi.org/10.1016/j.jbusres.2017.10.008</a:t>
            </a:r>
            <a:endParaRPr lang="en-US" sz="1200">
              <a:solidFill>
                <a:srgbClr val="000000"/>
              </a:solidFill>
            </a:endParaRPr>
          </a:p>
          <a:p>
            <a:r>
              <a:rPr lang="en-GB" sz="1200">
                <a:solidFill>
                  <a:srgbClr val="000000"/>
                </a:solidFill>
              </a:rPr>
              <a:t>Wales Farmer. (2023). </a:t>
            </a:r>
            <a:r>
              <a:rPr lang="en-GB" sz="1200" i="1">
                <a:solidFill>
                  <a:srgbClr val="000000"/>
                </a:solidFill>
              </a:rPr>
              <a:t>200,000 people set to descend on Royal Welsh Show.</a:t>
            </a:r>
            <a:r>
              <a:rPr lang="en-GB" sz="1200">
                <a:solidFill>
                  <a:srgbClr val="000000"/>
                </a:solidFill>
              </a:rPr>
              <a:t> Available at: </a:t>
            </a:r>
            <a:r>
              <a:rPr lang="en-GB" sz="1200">
                <a:solidFill>
                  <a:srgbClr val="000000"/>
                </a:solidFill>
                <a:hlinkClick r:id="rId5"/>
              </a:rPr>
              <a:t>https://www.walesfarmer.co.uk/news/23674865.chaos-carnival-atmosphere-powys-royal-welsh-show/</a:t>
            </a:r>
            <a:r>
              <a:rPr lang="en-GB" sz="1200">
                <a:solidFill>
                  <a:srgbClr val="000000"/>
                </a:solidFill>
              </a:rPr>
              <a:t> (Accessed on: 21 February 2024)</a:t>
            </a:r>
            <a:endParaRPr lang="en-US" sz="1200">
              <a:solidFill>
                <a:srgbClr val="000000"/>
              </a:solidFill>
            </a:endParaRPr>
          </a:p>
          <a:p>
            <a:r>
              <a:rPr lang="en-GB" sz="1200">
                <a:solidFill>
                  <a:srgbClr val="000000"/>
                </a:solidFill>
              </a:rPr>
              <a:t>Welsh Language Policy. (2014). Available at: </a:t>
            </a:r>
            <a:r>
              <a:rPr lang="en-GB" sz="1200">
                <a:solidFill>
                  <a:srgbClr val="000000"/>
                </a:solidFill>
                <a:hlinkClick r:id="rId6"/>
              </a:rPr>
              <a:t>https://rwas.wales/app/uploads/2019/03/20140131-PL-D-Cymdeithas-Amaethyddol-Frenhinol-Cymru.pdf</a:t>
            </a:r>
            <a:r>
              <a:rPr lang="en-GB" sz="1200">
                <a:solidFill>
                  <a:srgbClr val="000000"/>
                </a:solidFill>
              </a:rPr>
              <a:t> (Accessed on: 22 February 2024)</a:t>
            </a:r>
            <a:endParaRPr lang="en-US" sz="1200">
              <a:solidFill>
                <a:srgbClr val="000000"/>
              </a:solidFill>
            </a:endParaRPr>
          </a:p>
          <a:p>
            <a:r>
              <a:rPr lang="en-GB" sz="1200">
                <a:solidFill>
                  <a:srgbClr val="000000"/>
                </a:solidFill>
              </a:rPr>
              <a:t> Williams, L. (2023). </a:t>
            </a:r>
            <a:r>
              <a:rPr lang="en-GB" sz="1200" i="1">
                <a:solidFill>
                  <a:srgbClr val="000000"/>
                </a:solidFill>
              </a:rPr>
              <a:t>Royal Welsh Agricultural Society switches to 100% renewable energy.</a:t>
            </a:r>
            <a:r>
              <a:rPr lang="en-GB" sz="1200">
                <a:solidFill>
                  <a:srgbClr val="000000"/>
                </a:solidFill>
              </a:rPr>
              <a:t> Available at: </a:t>
            </a:r>
            <a:r>
              <a:rPr lang="en-GB" sz="1200">
                <a:solidFill>
                  <a:srgbClr val="000000"/>
                </a:solidFill>
                <a:hlinkClick r:id="rId7"/>
              </a:rPr>
              <a:t>https://rwas.wales/blog/2023/05/31/royal-welsh-agricultural-society-switches-to-100-renewable-energy/</a:t>
            </a:r>
            <a:r>
              <a:rPr lang="en-GB" sz="1200">
                <a:solidFill>
                  <a:srgbClr val="000000"/>
                </a:solidFill>
              </a:rPr>
              <a:t> (Accessed on: 21 February 2024)</a:t>
            </a:r>
            <a:endParaRPr lang="en-US" sz="1200">
              <a:solidFill>
                <a:srgbClr val="000000"/>
              </a:solidFill>
            </a:endParaRPr>
          </a:p>
          <a:p>
            <a:r>
              <a:rPr lang="en-GB" sz="1200">
                <a:solidFill>
                  <a:schemeClr val="tx1"/>
                </a:solidFill>
              </a:rPr>
              <a:t>Youtube.com (n.d.). </a:t>
            </a:r>
            <a:r>
              <a:rPr lang="en-GB" sz="1200" i="1" err="1">
                <a:solidFill>
                  <a:schemeClr val="tx1"/>
                </a:solidFill>
              </a:rPr>
              <a:t>Sioe</a:t>
            </a:r>
            <a:r>
              <a:rPr lang="en-GB" sz="1200" i="1">
                <a:solidFill>
                  <a:schemeClr val="tx1"/>
                </a:solidFill>
              </a:rPr>
              <a:t> </a:t>
            </a:r>
            <a:r>
              <a:rPr lang="en-GB" sz="1200" i="1" err="1">
                <a:solidFill>
                  <a:schemeClr val="tx1"/>
                </a:solidFill>
              </a:rPr>
              <a:t>Frenhinol</a:t>
            </a:r>
            <a:r>
              <a:rPr lang="en-GB" sz="1200" i="1">
                <a:solidFill>
                  <a:schemeClr val="tx1"/>
                </a:solidFill>
              </a:rPr>
              <a:t> Cymru / Royal Welsh Show</a:t>
            </a:r>
            <a:r>
              <a:rPr lang="en-GB" sz="1200">
                <a:solidFill>
                  <a:schemeClr val="tx1"/>
                </a:solidFill>
              </a:rPr>
              <a:t>. Available at: </a:t>
            </a:r>
            <a:r>
              <a:rPr lang="en-GB" sz="1200">
                <a:solidFill>
                  <a:srgbClr val="000000"/>
                </a:solidFill>
                <a:hlinkClick r:id="rId8"/>
              </a:rPr>
              <a:t>https://www.youtube.com/watch?v=Mdh9WUoCxeY</a:t>
            </a:r>
            <a:r>
              <a:rPr lang="en-GB" sz="1200"/>
              <a:t> (</a:t>
            </a:r>
            <a:r>
              <a:rPr lang="en-GB" sz="1200">
                <a:solidFill>
                  <a:schemeClr val="tx1"/>
                </a:solidFill>
              </a:rPr>
              <a:t>Accessed on: 23</a:t>
            </a:r>
            <a:r>
              <a:rPr lang="en-GB" sz="1200" baseline="30000">
                <a:solidFill>
                  <a:schemeClr val="tx1"/>
                </a:solidFill>
              </a:rPr>
              <a:t>rd</a:t>
            </a:r>
            <a:r>
              <a:rPr lang="en-GB" sz="1200">
                <a:solidFill>
                  <a:schemeClr val="tx1"/>
                </a:solidFill>
              </a:rPr>
              <a:t> February 2024)</a:t>
            </a:r>
          </a:p>
        </p:txBody>
      </p:sp>
    </p:spTree>
    <p:extLst>
      <p:ext uri="{BB962C8B-B14F-4D97-AF65-F5344CB8AC3E}">
        <p14:creationId xmlns:p14="http://schemas.microsoft.com/office/powerpoint/2010/main" val="80425939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11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Facet</vt:lpstr>
      <vt:lpstr>Press play here is my power point </vt:lpstr>
      <vt:lpstr>The Royal Welsh Show</vt:lpstr>
      <vt:lpstr>Introduction</vt:lpstr>
      <vt:lpstr>PowerPoint Presentation</vt:lpstr>
      <vt:lpstr>Finding and Analysis</vt:lpstr>
      <vt:lpstr>The 4 E' </vt:lpstr>
      <vt:lpstr>Pestle </vt:lpstr>
      <vt:lpstr>A review on the Royal Welsh Show </vt:lpstr>
      <vt:lpstr>Reflection and limitations</vt:lpstr>
      <vt:lpstr>References 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1</cp:revision>
  <dcterms:created xsi:type="dcterms:W3CDTF">2024-02-23T18:45:10Z</dcterms:created>
  <dcterms:modified xsi:type="dcterms:W3CDTF">2024-02-23T22:39:37Z</dcterms:modified>
</cp:coreProperties>
</file>