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0" r:id="rId4"/>
  </p:sldMasterIdLst>
  <p:notesMasterIdLst>
    <p:notesMasterId r:id="rId43"/>
  </p:notesMasterIdLst>
  <p:handoutMasterIdLst>
    <p:handoutMasterId r:id="rId44"/>
  </p:handoutMasterIdLst>
  <p:sldIdLst>
    <p:sldId id="284" r:id="rId5"/>
    <p:sldId id="306" r:id="rId6"/>
    <p:sldId id="256" r:id="rId7"/>
    <p:sldId id="257" r:id="rId8"/>
    <p:sldId id="258" r:id="rId9"/>
    <p:sldId id="297" r:id="rId10"/>
    <p:sldId id="260" r:id="rId11"/>
    <p:sldId id="286" r:id="rId12"/>
    <p:sldId id="261" r:id="rId13"/>
    <p:sldId id="294" r:id="rId14"/>
    <p:sldId id="287" r:id="rId15"/>
    <p:sldId id="295" r:id="rId16"/>
    <p:sldId id="288" r:id="rId17"/>
    <p:sldId id="299" r:id="rId18"/>
    <p:sldId id="289" r:id="rId19"/>
    <p:sldId id="305" r:id="rId20"/>
    <p:sldId id="296" r:id="rId21"/>
    <p:sldId id="282" r:id="rId22"/>
    <p:sldId id="291" r:id="rId23"/>
    <p:sldId id="292" r:id="rId24"/>
    <p:sldId id="293" r:id="rId25"/>
    <p:sldId id="283" r:id="rId26"/>
    <p:sldId id="263" r:id="rId27"/>
    <p:sldId id="265" r:id="rId28"/>
    <p:sldId id="259" r:id="rId29"/>
    <p:sldId id="268" r:id="rId30"/>
    <p:sldId id="264" r:id="rId31"/>
    <p:sldId id="267" r:id="rId32"/>
    <p:sldId id="276" r:id="rId33"/>
    <p:sldId id="271" r:id="rId34"/>
    <p:sldId id="272" r:id="rId35"/>
    <p:sldId id="273" r:id="rId36"/>
    <p:sldId id="274" r:id="rId37"/>
    <p:sldId id="275" r:id="rId38"/>
    <p:sldId id="277" r:id="rId39"/>
    <p:sldId id="278" r:id="rId40"/>
    <p:sldId id="298" r:id="rId41"/>
    <p:sldId id="302" r:id="rId42"/>
  </p:sldIdLst>
  <p:sldSz cx="9144000" cy="6858000" type="screen4x3"/>
  <p:notesSz cx="6669088" cy="97536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46323-4266-BB29-DAB8-CE2E256FA062}" v="133" dt="2020-01-27T09:39:59.069"/>
    <p1510:client id="{102D165C-CB5F-168E-0D12-0551931A21FA}" v="97" dt="2019-10-21T11:30:50.091"/>
    <p1510:client id="{276721A2-9680-6690-47B1-734AA2C6E679}" v="52" dt="2020-01-27T16:12:37.785"/>
    <p1510:client id="{41712D79-1023-EAE8-4403-93E18716EE9C}" v="166" dt="2020-01-24T14:17:46.344"/>
    <p1510:client id="{6C0DB723-9D43-91E8-393F-C77A65F58752}" v="1" dt="2019-12-23T10:39:40.806"/>
    <p1510:client id="{7E788D3B-D935-21AB-7841-3875B2C3E36E}" v="2" dt="2019-12-30T14:07:59.386"/>
    <p1510:client id="{A132A289-16C4-B3A7-2642-2F4BCBEA14A7}" v="8" dt="2019-10-21T11:38:19.211"/>
    <p1510:client id="{C50BE05E-8E15-4B4C-E7E1-09E1EA4B361F}" v="101" dt="2019-11-26T13:08:54.077"/>
    <p1510:client id="{FF4187F5-F16B-4F0B-2B0B-0362CACBA894}" v="171" dt="2020-01-19T15:47:40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2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7E788D3B-D935-21AB-7841-3875B2C3E36E}"/>
    <pc:docChg chg="modSld addMainMaster delMainMaster">
      <pc:chgData name="Peter Doyle" userId="S::p.doyle@uwtsd.ac.uk::9eb13c6d-8f51-46c9-bcaf-0558aa31b953" providerId="AD" clId="Web-{7E788D3B-D935-21AB-7841-3875B2C3E36E}" dt="2019-12-30T14:07:59.386" v="1"/>
      <pc:docMkLst>
        <pc:docMk/>
      </pc:docMkLst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56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6"/>
            <ac:spMk id="3" creationId="{1067D73B-0A6F-4CAE-8F83-014FB3443220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6"/>
            <ac:spMk id="7170" creationId="{1AB2A429-890E-432C-AF8E-314BC24CE75B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57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7"/>
            <ac:spMk id="3" creationId="{BCC2365F-5CE1-4AD4-9B4A-EE7E0C057B8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7"/>
            <ac:spMk id="8194" creationId="{0B8B52C5-6C89-421C-B171-3213BA3EDD25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58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8"/>
            <ac:spMk id="3" creationId="{C366AD0A-DABE-48EB-9A10-02EEB584D1B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8"/>
            <ac:spMk id="9218" creationId="{25766AD7-859D-449A-9857-054662E97BF2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59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9"/>
            <ac:spMk id="10243" creationId="{F6B8C635-AD4F-489F-BA10-40C73FFB0F6D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59"/>
            <ac:spMk id="35842" creationId="{98C48214-0EDB-4173-BE5D-F06F079B516E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0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0"/>
            <ac:spMk id="3" creationId="{EAD2EE52-B202-4F02-8CC8-1E995DD8D48E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0"/>
            <ac:spMk id="11266" creationId="{FD3513C0-E251-41D6-8ACF-2130FBEDF624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1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1"/>
            <ac:spMk id="12290" creationId="{4BE12C8F-3E63-436D-96E4-3E6CA92B16DD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1"/>
            <ac:spMk id="12291" creationId="{C94C05F1-1816-4F27-BA11-EC7A8976DB10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3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3"/>
            <ac:spMk id="11267" creationId="{B2726676-CAD2-496E-B193-D959284E0E5E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3"/>
            <ac:spMk id="30722" creationId="{A0D99AC6-D626-4818-9FC3-91F58DBA5722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4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4"/>
            <ac:spMk id="13315" creationId="{A2E2E814-3F78-4CBA-9AA7-E0029DB3FD3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4"/>
            <ac:spMk id="39938" creationId="{EA2B36F8-B7C3-4313-A574-00E240BF69CE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5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5"/>
            <ac:spMk id="9219" creationId="{81D94B89-279C-4ED5-B627-E86E686321F2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5"/>
            <ac:spMk id="33794" creationId="{20F6A8F1-B1E7-4EB5-8163-E9FE1487003F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7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7"/>
            <ac:spMk id="10243" creationId="{67ACD446-670B-4245-9349-89164BBFA27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7"/>
            <ac:spMk id="41986" creationId="{B88A5F5C-38B8-437F-BAED-918A82EDC01B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68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8"/>
            <ac:spMk id="19459" creationId="{2E4031BA-3A45-4CDF-AD77-C91E60DA981A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68"/>
            <ac:spMk id="37890" creationId="{CAEBFD72-B222-4ADC-A63E-51AF2D17D0F5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1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1"/>
            <ac:spMk id="21507" creationId="{8A703457-AC5F-487E-90D4-0682CDDDC98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1"/>
            <ac:spMk id="46082" creationId="{D6871FF6-AF0A-456C-9935-3E38F3810F71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2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2"/>
            <ac:spMk id="22531" creationId="{95E05BF1-33A5-41B5-A968-8055833BE814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2"/>
            <ac:spMk id="48130" creationId="{5B638292-0DE1-4DE5-9C1F-E042D6E32E63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3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3"/>
            <ac:spMk id="23555" creationId="{891FE386-663E-4AD4-8101-D6CF51D941A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3"/>
            <ac:spMk id="50178" creationId="{C1C5D5D4-CE16-48FB-A50E-4EF24BF9B454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4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4"/>
            <ac:spMk id="24579" creationId="{0DF84AF9-B6AF-416C-9935-35CDE7089A05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4"/>
            <ac:spMk id="52226" creationId="{1354D93B-45B0-4B28-8723-8C38B6207D58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5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5"/>
            <ac:spMk id="21507" creationId="{FE11A93B-29F6-4498-8A24-F6701D99C51F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5"/>
            <ac:spMk id="54274" creationId="{63E23EA9-06F1-4013-9D7B-77E2DD2A09AD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6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6"/>
            <ac:spMk id="20483" creationId="{A378C1ED-3682-430F-9791-698A1BFC9081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6"/>
            <ac:spMk id="44034" creationId="{A02CB796-DE37-4032-865A-F2BB8EA0AA72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7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7"/>
            <ac:spMk id="26627" creationId="{878BBA35-8FAB-4EE8-B38A-E159599EE564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7"/>
            <ac:spMk id="56322" creationId="{F41B2B0B-BE11-4200-AC4C-859224989F04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78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8"/>
            <ac:spMk id="3" creationId="{514127C3-318B-400E-A106-83549D468D42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78"/>
            <ac:spMk id="58370" creationId="{FDA5E602-61B0-42A6-B2C0-43F024289779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2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2"/>
            <ac:spMk id="9219" creationId="{81314A13-DE4E-4299-826B-B5E79EB6E14D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2"/>
            <ac:spMk id="23554" creationId="{15210FA7-57D1-495A-A054-109A4F570DB5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3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3"/>
            <ac:spMk id="11266" creationId="{E5F4281A-D321-4431-8657-8436F119920C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3"/>
            <ac:spMk id="11267" creationId="{89BA3D35-2963-4085-8448-5442B3010101}"/>
          </ac:spMkLst>
        </pc:spChg>
      </pc:sldChg>
      <pc:sldChg chg="addSp modSp mod setBg modClrScheme chgLayout">
        <pc:chgData name="Peter Doyle" userId="S::p.doyle@uwtsd.ac.uk::9eb13c6d-8f51-46c9-bcaf-0558aa31b953" providerId="AD" clId="Web-{7E788D3B-D935-21AB-7841-3875B2C3E36E}" dt="2019-12-30T14:07:59.386" v="1"/>
        <pc:sldMkLst>
          <pc:docMk/>
          <pc:sldMk cId="0" sldId="284"/>
        </pc:sldMkLst>
        <pc:spChg chg="ad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75" creationId="{CDA1A2E9-63FE-408D-A803-8E306ECAB4B3}"/>
          </ac:spMkLst>
        </pc:spChg>
        <pc:spChg chg="ad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77" creationId="{927CAFC9-A675-4314-84EF-236FFA58A3F2}"/>
          </ac:spMkLst>
        </pc:spChg>
        <pc:spChg chg="ad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79" creationId="{FBE9F90C-C163-435B-9A68-D15C92D1CF2B}"/>
          </ac:spMkLst>
        </pc:spChg>
        <pc:spChg chg="ad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81" creationId="{1A882A9F-F4E9-4E23-8F0B-20B5DF42EAA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5122" creationId="{A6D9D9B0-5C5B-487A-A27E-96F8E5641DD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9.386" v="1"/>
          <ac:spMkLst>
            <pc:docMk/>
            <pc:sldMk cId="0" sldId="284"/>
            <ac:spMk id="8195" creationId="{EB970CC0-3EBB-4A47-9816-C9110D4362D8}"/>
          </ac:spMkLst>
        </pc:spChg>
        <pc:picChg chg="add">
          <ac:chgData name="Peter Doyle" userId="S::p.doyle@uwtsd.ac.uk::9eb13c6d-8f51-46c9-bcaf-0558aa31b953" providerId="AD" clId="Web-{7E788D3B-D935-21AB-7841-3875B2C3E36E}" dt="2019-12-30T14:07:59.386" v="1"/>
          <ac:picMkLst>
            <pc:docMk/>
            <pc:sldMk cId="0" sldId="284"/>
            <ac:picMk id="72" creationId="{A0A34324-7ABA-4369-AA7F-D3DE8EEF9F6A}"/>
          </ac:picMkLst>
        </pc:pic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6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6"/>
            <ac:spMk id="3" creationId="{0FDB216E-05F1-4EA1-B09E-D30C8FB9810A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6"/>
            <ac:spMk id="13314" creationId="{1712FCC4-D14F-469D-9C52-BA63BB734E33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7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7"/>
            <ac:spMk id="3" creationId="{CA3322B1-FDFB-46F9-B735-225B24F65D50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7"/>
            <ac:spMk id="15362" creationId="{C6EBDA8D-213F-44F0-9F88-B2CB16901849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8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8"/>
            <ac:spMk id="3" creationId="{7DCF4F9E-D54A-47DD-8430-7AAB15DCEF30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8"/>
            <ac:spMk id="17410" creationId="{EDA7D573-5A3A-4BFF-8525-22D338D69CEF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89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9"/>
            <ac:spMk id="3" creationId="{FDC5C85D-3D60-4DEE-AC2E-B6F146094A44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89"/>
            <ac:spMk id="19458" creationId="{05619818-CF7A-423D-A444-C16F7BAC754D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1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1"/>
            <ac:spMk id="16387" creationId="{39F884FB-9217-4AED-8C61-16AEE3BA4278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1"/>
            <ac:spMk id="25602" creationId="{6CF448DB-EA35-4196-BE7B-2EA8D8BB3CBD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2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2"/>
            <ac:spMk id="14339" creationId="{3327F66A-6624-4D6F-A9B0-BC120272288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2"/>
            <ac:spMk id="26626" creationId="{BBF88F69-70DB-4CC9-B6A9-4A405134975C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3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3"/>
            <ac:spMk id="3" creationId="{9BFE0525-3E88-4DE3-B0BA-82177827F682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3"/>
            <ac:spMk id="16386" creationId="{63671B89-36D4-44BB-A09B-F34C1A1C07D3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4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4"/>
            <ac:spMk id="3" creationId="{F9E7DC72-9B8C-41ED-922A-98E022A66A64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4"/>
            <ac:spMk id="14338" creationId="{906027D5-ED85-4E95-8FB0-C47E8C4A0044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5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5"/>
            <ac:spMk id="3" creationId="{708D74FE-5F02-43CD-869A-E7F62623CF1E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5"/>
            <ac:spMk id="16386" creationId="{FF51BD68-8B4C-4ABB-9BEF-949A6AE99FC6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6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6"/>
            <ac:spMk id="12291" creationId="{819C85FA-19A6-4768-A631-EB7A2986DE46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6"/>
            <ac:spMk id="20482" creationId="{976BF4BF-24C2-4A6C-A6A6-1626F8E2FAB9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7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7"/>
            <ac:spMk id="3" creationId="{E096BF4C-4087-48D0-BE5A-FE397BD588B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7"/>
            <ac:spMk id="10242" creationId="{34CC6AD3-7E4C-4056-9C00-154477B3AC96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8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8"/>
            <ac:spMk id="60418" creationId="{0E72C14C-6A6F-4DCE-B501-D1BCDEABA9E9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8"/>
            <ac:spMk id="60419" creationId="{0699B574-4591-414C-B9CC-2826A9EFC207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299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9"/>
            <ac:spMk id="3" creationId="{9724136B-9888-44DC-BD7A-209CBFDAEF31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299"/>
            <ac:spMk id="18434" creationId="{C29D1BD0-2416-43DF-B404-F83F2AA612CA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300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300"/>
            <ac:spMk id="32770" creationId="{BA9593F4-2DDD-411D-8C92-37D9D2F13DB7}"/>
          </ac:spMkLst>
        </pc:spChg>
        <pc:picChg chg="mod ord">
          <ac:chgData name="Peter Doyle" userId="S::p.doyle@uwtsd.ac.uk::9eb13c6d-8f51-46c9-bcaf-0558aa31b953" providerId="AD" clId="Web-{7E788D3B-D935-21AB-7841-3875B2C3E36E}" dt="2019-12-30T14:07:52.839" v="0"/>
          <ac:picMkLst>
            <pc:docMk/>
            <pc:sldMk cId="0" sldId="300"/>
            <ac:picMk id="4" creationId="{8E3952A8-7340-48F4-8D69-DEBC079681FD}"/>
          </ac:picMkLst>
        </pc:pic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0" sldId="302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302"/>
            <ac:spMk id="61442" creationId="{B98F73F0-8BBC-45E6-9145-4D8D91BDC0A2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0" sldId="302"/>
            <ac:spMk id="61443" creationId="{64D42FE9-2B34-4F69-B320-B4FAC31EADB9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109531832" sldId="304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109531832" sldId="304"/>
            <ac:spMk id="2" creationId="{7ACB3F88-0B00-4726-A559-614290A2A425}"/>
          </ac:spMkLst>
        </pc:spChg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109531832" sldId="304"/>
            <ac:spMk id="3" creationId="{85BDF0C8-6FC6-440F-98E7-CBA808071919}"/>
          </ac:spMkLst>
        </pc:spChg>
      </pc:sldChg>
      <pc:sldChg chg="modSp mod modClrScheme chgLayout">
        <pc:chgData name="Peter Doyle" userId="S::p.doyle@uwtsd.ac.uk::9eb13c6d-8f51-46c9-bcaf-0558aa31b953" providerId="AD" clId="Web-{7E788D3B-D935-21AB-7841-3875B2C3E36E}" dt="2019-12-30T14:07:52.839" v="0"/>
        <pc:sldMkLst>
          <pc:docMk/>
          <pc:sldMk cId="4182856980" sldId="305"/>
        </pc:sldMkLst>
        <pc:spChg chg="mod ord">
          <ac:chgData name="Peter Doyle" userId="S::p.doyle@uwtsd.ac.uk::9eb13c6d-8f51-46c9-bcaf-0558aa31b953" providerId="AD" clId="Web-{7E788D3B-D935-21AB-7841-3875B2C3E36E}" dt="2019-12-30T14:07:52.839" v="0"/>
          <ac:spMkLst>
            <pc:docMk/>
            <pc:sldMk cId="4182856980" sldId="305"/>
            <ac:spMk id="2" creationId="{4104518E-8986-4546-9B6B-9FC93DC17783}"/>
          </ac:spMkLst>
        </pc:spChg>
        <pc:picChg chg="mod ord">
          <ac:chgData name="Peter Doyle" userId="S::p.doyle@uwtsd.ac.uk::9eb13c6d-8f51-46c9-bcaf-0558aa31b953" providerId="AD" clId="Web-{7E788D3B-D935-21AB-7841-3875B2C3E36E}" dt="2019-12-30T14:07:52.839" v="0"/>
          <ac:picMkLst>
            <pc:docMk/>
            <pc:sldMk cId="4182856980" sldId="305"/>
            <ac:picMk id="4" creationId="{F815E2CA-68E1-4964-BC98-B934D920369E}"/>
          </ac:picMkLst>
        </pc:picChg>
      </pc:sldChg>
      <pc:sldMasterChg chg="del delSldLayout">
        <pc:chgData name="Peter Doyle" userId="S::p.doyle@uwtsd.ac.uk::9eb13c6d-8f51-46c9-bcaf-0558aa31b953" providerId="AD" clId="Web-{7E788D3B-D935-21AB-7841-3875B2C3E36E}" dt="2019-12-30T14:07:52.839" v="0"/>
        <pc:sldMasterMkLst>
          <pc:docMk/>
          <pc:sldMasterMk cId="0" sldId="2147483926"/>
        </pc:sldMasterMkLst>
        <pc:sldLayoutChg chg="del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0" sldId="2147483926"/>
            <pc:sldLayoutMk cId="3522155651" sldId="2147484108"/>
          </pc:sldLayoutMkLst>
        </pc:sldLayoutChg>
        <pc:sldLayoutChg chg="del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0" sldId="2147483926"/>
            <pc:sldLayoutMk cId="1393404512" sldId="2147484109"/>
          </pc:sldLayoutMkLst>
        </pc:sldLayoutChg>
      </pc:sldMasterChg>
      <pc:sldMasterChg chg="add addSldLayout modSldLayout">
        <pc:chgData name="Peter Doyle" userId="S::p.doyle@uwtsd.ac.uk::9eb13c6d-8f51-46c9-bcaf-0558aa31b953" providerId="AD" clId="Web-{7E788D3B-D935-21AB-7841-3875B2C3E36E}" dt="2019-12-30T14:07:52.839" v="0"/>
        <pc:sldMasterMkLst>
          <pc:docMk/>
          <pc:sldMasterMk cId="4008748359" sldId="2147484110"/>
        </pc:sldMasterMkLst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242294910" sldId="2147484111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556254511" sldId="2147484112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2150209944" sldId="2147484113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910078909" sldId="2147484114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900682797" sldId="2147484115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292138960" sldId="2147484116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3538406286" sldId="2147484117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2919221845" sldId="2147484118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131503876" sldId="2147484119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3777157668" sldId="2147484120"/>
          </pc:sldLayoutMkLst>
        </pc:sldLayoutChg>
        <pc:sldLayoutChg chg="add mod replId">
          <pc:chgData name="Peter Doyle" userId="S::p.doyle@uwtsd.ac.uk::9eb13c6d-8f51-46c9-bcaf-0558aa31b953" providerId="AD" clId="Web-{7E788D3B-D935-21AB-7841-3875B2C3E36E}" dt="2019-12-30T14:07:52.839" v="0"/>
          <pc:sldLayoutMkLst>
            <pc:docMk/>
            <pc:sldMasterMk cId="4008748359" sldId="2147484110"/>
            <pc:sldLayoutMk cId="1064950674" sldId="2147484121"/>
          </pc:sldLayoutMkLst>
        </pc:sldLayoutChg>
      </pc:sldMasterChg>
    </pc:docChg>
  </pc:docChgLst>
  <pc:docChgLst>
    <pc:chgData name="Peter Doyle" userId="S::p.doyle@uwtsd.ac.uk::9eb13c6d-8f51-46c9-bcaf-0558aa31b953" providerId="AD" clId="Web-{6C0DB723-9D43-91E8-393F-C77A65F58752}"/>
    <pc:docChg chg="modSld">
      <pc:chgData name="Peter Doyle" userId="S::p.doyle@uwtsd.ac.uk::9eb13c6d-8f51-46c9-bcaf-0558aa31b953" providerId="AD" clId="Web-{6C0DB723-9D43-91E8-393F-C77A65F58752}" dt="2019-12-23T10:39:40.806" v="0" actId="14100"/>
      <pc:docMkLst>
        <pc:docMk/>
      </pc:docMkLst>
      <pc:sldChg chg="modSp">
        <pc:chgData name="Peter Doyle" userId="S::p.doyle@uwtsd.ac.uk::9eb13c6d-8f51-46c9-bcaf-0558aa31b953" providerId="AD" clId="Web-{6C0DB723-9D43-91E8-393F-C77A65F58752}" dt="2019-12-23T10:39:40.806" v="0" actId="14100"/>
        <pc:sldMkLst>
          <pc:docMk/>
          <pc:sldMk cId="4182856980" sldId="305"/>
        </pc:sldMkLst>
        <pc:picChg chg="mod">
          <ac:chgData name="Peter Doyle" userId="S::p.doyle@uwtsd.ac.uk::9eb13c6d-8f51-46c9-bcaf-0558aa31b953" providerId="AD" clId="Web-{6C0DB723-9D43-91E8-393F-C77A65F58752}" dt="2019-12-23T10:39:40.806" v="0" actId="14100"/>
          <ac:picMkLst>
            <pc:docMk/>
            <pc:sldMk cId="4182856980" sldId="305"/>
            <ac:picMk id="4" creationId="{F815E2CA-68E1-4964-BC98-B934D920369E}"/>
          </ac:picMkLst>
        </pc:picChg>
      </pc:sldChg>
    </pc:docChg>
  </pc:docChgLst>
  <pc:docChgLst>
    <pc:chgData name="Peter Doyle" userId="S::p.doyle@uwtsd.ac.uk::9eb13c6d-8f51-46c9-bcaf-0558aa31b953" providerId="AD" clId="Web-{A132A289-16C4-B3A7-2642-2F4BCBEA14A7}"/>
    <pc:docChg chg="addSld delSld modSld">
      <pc:chgData name="Peter Doyle" userId="S::p.doyle@uwtsd.ac.uk::9eb13c6d-8f51-46c9-bcaf-0558aa31b953" providerId="AD" clId="Web-{A132A289-16C4-B3A7-2642-2F4BCBEA14A7}" dt="2019-10-21T11:38:19.211" v="7" actId="14100"/>
      <pc:docMkLst>
        <pc:docMk/>
      </pc:docMkLst>
      <pc:sldChg chg="del">
        <pc:chgData name="Peter Doyle" userId="S::p.doyle@uwtsd.ac.uk::9eb13c6d-8f51-46c9-bcaf-0558aa31b953" providerId="AD" clId="Web-{A132A289-16C4-B3A7-2642-2F4BCBEA14A7}" dt="2019-10-21T11:34:12.227" v="0"/>
        <pc:sldMkLst>
          <pc:docMk/>
          <pc:sldMk cId="0" sldId="301"/>
        </pc:sldMkLst>
      </pc:sldChg>
      <pc:sldChg chg="addSp delSp modSp new">
        <pc:chgData name="Peter Doyle" userId="S::p.doyle@uwtsd.ac.uk::9eb13c6d-8f51-46c9-bcaf-0558aa31b953" providerId="AD" clId="Web-{A132A289-16C4-B3A7-2642-2F4BCBEA14A7}" dt="2019-10-21T11:38:19.211" v="7" actId="14100"/>
        <pc:sldMkLst>
          <pc:docMk/>
          <pc:sldMk cId="4182856980" sldId="305"/>
        </pc:sldMkLst>
        <pc:spChg chg="del">
          <ac:chgData name="Peter Doyle" userId="S::p.doyle@uwtsd.ac.uk::9eb13c6d-8f51-46c9-bcaf-0558aa31b953" providerId="AD" clId="Web-{A132A289-16C4-B3A7-2642-2F4BCBEA14A7}" dt="2019-10-21T11:38:02.790" v="2"/>
          <ac:spMkLst>
            <pc:docMk/>
            <pc:sldMk cId="4182856980" sldId="305"/>
            <ac:spMk id="3" creationId="{59D42CCA-7201-415A-B2BC-7EF57DA63784}"/>
          </ac:spMkLst>
        </pc:spChg>
        <pc:picChg chg="add mod ord">
          <ac:chgData name="Peter Doyle" userId="S::p.doyle@uwtsd.ac.uk::9eb13c6d-8f51-46c9-bcaf-0558aa31b953" providerId="AD" clId="Web-{A132A289-16C4-B3A7-2642-2F4BCBEA14A7}" dt="2019-10-21T11:38:19.211" v="7" actId="14100"/>
          <ac:picMkLst>
            <pc:docMk/>
            <pc:sldMk cId="4182856980" sldId="305"/>
            <ac:picMk id="4" creationId="{F815E2CA-68E1-4964-BC98-B934D920369E}"/>
          </ac:picMkLst>
        </pc:picChg>
      </pc:sldChg>
    </pc:docChg>
  </pc:docChgLst>
  <pc:docChgLst>
    <pc:chgData name="Peter Doyle" userId="S::p.doyle@uwtsd.ac.uk::9eb13c6d-8f51-46c9-bcaf-0558aa31b953" providerId="AD" clId="Web-{0AC46323-4266-BB29-DAB8-CE2E256FA062}"/>
    <pc:docChg chg="delSld modSld sldOrd">
      <pc:chgData name="Peter Doyle" userId="S::p.doyle@uwtsd.ac.uk::9eb13c6d-8f51-46c9-bcaf-0558aa31b953" providerId="AD" clId="Web-{0AC46323-4266-BB29-DAB8-CE2E256FA062}" dt="2020-01-27T09:39:59.069" v="131" actId="20577"/>
      <pc:docMkLst>
        <pc:docMk/>
      </pc:docMkLst>
      <pc:sldChg chg="modSp">
        <pc:chgData name="Peter Doyle" userId="S::p.doyle@uwtsd.ac.uk::9eb13c6d-8f51-46c9-bcaf-0558aa31b953" providerId="AD" clId="Web-{0AC46323-4266-BB29-DAB8-CE2E256FA062}" dt="2020-01-27T09:39:59.069" v="130" actId="20577"/>
        <pc:sldMkLst>
          <pc:docMk/>
          <pc:sldMk cId="0" sldId="278"/>
        </pc:sldMkLst>
        <pc:spChg chg="mod">
          <ac:chgData name="Peter Doyle" userId="S::p.doyle@uwtsd.ac.uk::9eb13c6d-8f51-46c9-bcaf-0558aa31b953" providerId="AD" clId="Web-{0AC46323-4266-BB29-DAB8-CE2E256FA062}" dt="2020-01-27T09:39:59.069" v="130" actId="20577"/>
          <ac:spMkLst>
            <pc:docMk/>
            <pc:sldMk cId="0" sldId="278"/>
            <ac:spMk id="3" creationId="{514127C3-318B-400E-A106-83549D468D42}"/>
          </ac:spMkLst>
        </pc:spChg>
      </pc:sldChg>
      <pc:sldChg chg="ord">
        <pc:chgData name="Peter Doyle" userId="S::p.doyle@uwtsd.ac.uk::9eb13c6d-8f51-46c9-bcaf-0558aa31b953" providerId="AD" clId="Web-{0AC46323-4266-BB29-DAB8-CE2E256FA062}" dt="2020-01-27T09:35:38.367" v="0"/>
        <pc:sldMkLst>
          <pc:docMk/>
          <pc:sldMk cId="0" sldId="286"/>
        </pc:sldMkLst>
      </pc:sldChg>
      <pc:sldChg chg="modSp">
        <pc:chgData name="Peter Doyle" userId="S::p.doyle@uwtsd.ac.uk::9eb13c6d-8f51-46c9-bcaf-0558aa31b953" providerId="AD" clId="Web-{0AC46323-4266-BB29-DAB8-CE2E256FA062}" dt="2020-01-27T09:39:05.272" v="125" actId="20577"/>
        <pc:sldMkLst>
          <pc:docMk/>
          <pc:sldMk cId="0" sldId="287"/>
        </pc:sldMkLst>
        <pc:spChg chg="mod">
          <ac:chgData name="Peter Doyle" userId="S::p.doyle@uwtsd.ac.uk::9eb13c6d-8f51-46c9-bcaf-0558aa31b953" providerId="AD" clId="Web-{0AC46323-4266-BB29-DAB8-CE2E256FA062}" dt="2020-01-27T09:39:05.272" v="125" actId="20577"/>
          <ac:spMkLst>
            <pc:docMk/>
            <pc:sldMk cId="0" sldId="287"/>
            <ac:spMk id="3" creationId="{CA3322B1-FDFB-46F9-B735-225B24F65D50}"/>
          </ac:spMkLst>
        </pc:spChg>
      </pc:sldChg>
      <pc:sldChg chg="del">
        <pc:chgData name="Peter Doyle" userId="S::p.doyle@uwtsd.ac.uk::9eb13c6d-8f51-46c9-bcaf-0558aa31b953" providerId="AD" clId="Web-{0AC46323-4266-BB29-DAB8-CE2E256FA062}" dt="2020-01-27T09:39:14.662" v="127"/>
        <pc:sldMkLst>
          <pc:docMk/>
          <pc:sldMk cId="109531832" sldId="304"/>
        </pc:sldMkLst>
      </pc:sldChg>
    </pc:docChg>
  </pc:docChgLst>
  <pc:docChgLst>
    <pc:chgData name="Peter Doyle" userId="9eb13c6d-8f51-46c9-bcaf-0558aa31b953" providerId="ADAL" clId="{A5B01D1E-3105-4027-8D5B-2719B3E45E1F}"/>
    <pc:docChg chg="modSld">
      <pc:chgData name="Peter Doyle" userId="9eb13c6d-8f51-46c9-bcaf-0558aa31b953" providerId="ADAL" clId="{A5B01D1E-3105-4027-8D5B-2719B3E45E1F}" dt="2019-10-21T11:40:53.134" v="1" actId="14100"/>
      <pc:docMkLst>
        <pc:docMk/>
      </pc:docMkLst>
      <pc:sldChg chg="modSp">
        <pc:chgData name="Peter Doyle" userId="9eb13c6d-8f51-46c9-bcaf-0558aa31b953" providerId="ADAL" clId="{A5B01D1E-3105-4027-8D5B-2719B3E45E1F}" dt="2019-10-21T11:40:53.134" v="1" actId="14100"/>
        <pc:sldMkLst>
          <pc:docMk/>
          <pc:sldMk cId="0" sldId="300"/>
        </pc:sldMkLst>
        <pc:picChg chg="mod">
          <ac:chgData name="Peter Doyle" userId="9eb13c6d-8f51-46c9-bcaf-0558aa31b953" providerId="ADAL" clId="{A5B01D1E-3105-4027-8D5B-2719B3E45E1F}" dt="2019-10-21T11:40:53.134" v="1" actId="14100"/>
          <ac:picMkLst>
            <pc:docMk/>
            <pc:sldMk cId="0" sldId="300"/>
            <ac:picMk id="4" creationId="{8E3952A8-7340-48F4-8D69-DEBC079681FD}"/>
          </ac:picMkLst>
        </pc:picChg>
      </pc:sldChg>
      <pc:sldChg chg="modSp">
        <pc:chgData name="Peter Doyle" userId="9eb13c6d-8f51-46c9-bcaf-0558aa31b953" providerId="ADAL" clId="{A5B01D1E-3105-4027-8D5B-2719B3E45E1F}" dt="2019-10-21T11:31:45.653" v="0" actId="14100"/>
        <pc:sldMkLst>
          <pc:docMk/>
          <pc:sldMk cId="0" sldId="301"/>
        </pc:sldMkLst>
        <pc:picChg chg="mod">
          <ac:chgData name="Peter Doyle" userId="9eb13c6d-8f51-46c9-bcaf-0558aa31b953" providerId="ADAL" clId="{A5B01D1E-3105-4027-8D5B-2719B3E45E1F}" dt="2019-10-21T11:31:45.653" v="0" actId="14100"/>
          <ac:picMkLst>
            <pc:docMk/>
            <pc:sldMk cId="0" sldId="301"/>
            <ac:picMk id="4" creationId="{86438082-502F-4502-8586-9DF1D82048E1}"/>
          </ac:picMkLst>
        </pc:picChg>
      </pc:sldChg>
    </pc:docChg>
  </pc:docChgLst>
  <pc:docChgLst>
    <pc:chgData name="Peter Doyle" userId="S::p.doyle@uwtsd.ac.uk::9eb13c6d-8f51-46c9-bcaf-0558aa31b953" providerId="AD" clId="Web-{102D165C-CB5F-168E-0D12-0551931A21FA}"/>
    <pc:docChg chg="addSld modSld">
      <pc:chgData name="Peter Doyle" userId="S::p.doyle@uwtsd.ac.uk::9eb13c6d-8f51-46c9-bcaf-0558aa31b953" providerId="AD" clId="Web-{102D165C-CB5F-168E-0D12-0551931A21FA}" dt="2019-10-21T11:30:49.513" v="94" actId="20577"/>
      <pc:docMkLst>
        <pc:docMk/>
      </pc:docMkLst>
      <pc:sldChg chg="modSp">
        <pc:chgData name="Peter Doyle" userId="S::p.doyle@uwtsd.ac.uk::9eb13c6d-8f51-46c9-bcaf-0558aa31b953" providerId="AD" clId="Web-{102D165C-CB5F-168E-0D12-0551931A21FA}" dt="2019-10-21T11:29:09.793" v="59" actId="20577"/>
        <pc:sldMkLst>
          <pc:docMk/>
          <pc:sldMk cId="0" sldId="287"/>
        </pc:sldMkLst>
        <pc:spChg chg="mod">
          <ac:chgData name="Peter Doyle" userId="S::p.doyle@uwtsd.ac.uk::9eb13c6d-8f51-46c9-bcaf-0558aa31b953" providerId="AD" clId="Web-{102D165C-CB5F-168E-0D12-0551931A21FA}" dt="2019-10-21T11:29:09.793" v="59" actId="20577"/>
          <ac:spMkLst>
            <pc:docMk/>
            <pc:sldMk cId="0" sldId="287"/>
            <ac:spMk id="3" creationId="{CA3322B1-FDFB-46F9-B735-225B24F65D50}"/>
          </ac:spMkLst>
        </pc:spChg>
      </pc:sldChg>
      <pc:sldChg chg="modSp">
        <pc:chgData name="Peter Doyle" userId="S::p.doyle@uwtsd.ac.uk::9eb13c6d-8f51-46c9-bcaf-0558aa31b953" providerId="AD" clId="Web-{102D165C-CB5F-168E-0D12-0551931A21FA}" dt="2019-10-21T11:27:11.043" v="8" actId="20577"/>
        <pc:sldMkLst>
          <pc:docMk/>
          <pc:sldMk cId="0" sldId="294"/>
        </pc:sldMkLst>
        <pc:spChg chg="mod">
          <ac:chgData name="Peter Doyle" userId="S::p.doyle@uwtsd.ac.uk::9eb13c6d-8f51-46c9-bcaf-0558aa31b953" providerId="AD" clId="Web-{102D165C-CB5F-168E-0D12-0551931A21FA}" dt="2019-10-21T11:27:11.043" v="8" actId="20577"/>
          <ac:spMkLst>
            <pc:docMk/>
            <pc:sldMk cId="0" sldId="294"/>
            <ac:spMk id="3" creationId="{F9E7DC72-9B8C-41ED-922A-98E022A66A64}"/>
          </ac:spMkLst>
        </pc:spChg>
      </pc:sldChg>
      <pc:sldChg chg="modSp new">
        <pc:chgData name="Peter Doyle" userId="S::p.doyle@uwtsd.ac.uk::9eb13c6d-8f51-46c9-bcaf-0558aa31b953" providerId="AD" clId="Web-{102D165C-CB5F-168E-0D12-0551931A21FA}" dt="2019-10-21T11:30:49.513" v="94" actId="20577"/>
        <pc:sldMkLst>
          <pc:docMk/>
          <pc:sldMk cId="109531832" sldId="304"/>
        </pc:sldMkLst>
        <pc:spChg chg="mod">
          <ac:chgData name="Peter Doyle" userId="S::p.doyle@uwtsd.ac.uk::9eb13c6d-8f51-46c9-bcaf-0558aa31b953" providerId="AD" clId="Web-{102D165C-CB5F-168E-0D12-0551931A21FA}" dt="2019-10-21T11:29:34.528" v="61"/>
          <ac:spMkLst>
            <pc:docMk/>
            <pc:sldMk cId="109531832" sldId="304"/>
            <ac:spMk id="2" creationId="{7ACB3F88-0B00-4726-A559-614290A2A425}"/>
          </ac:spMkLst>
        </pc:spChg>
        <pc:spChg chg="mod">
          <ac:chgData name="Peter Doyle" userId="S::p.doyle@uwtsd.ac.uk::9eb13c6d-8f51-46c9-bcaf-0558aa31b953" providerId="AD" clId="Web-{102D165C-CB5F-168E-0D12-0551931A21FA}" dt="2019-10-21T11:30:49.513" v="94" actId="20577"/>
          <ac:spMkLst>
            <pc:docMk/>
            <pc:sldMk cId="109531832" sldId="304"/>
            <ac:spMk id="3" creationId="{85BDF0C8-6FC6-440F-98E7-CBA808071919}"/>
          </ac:spMkLst>
        </pc:spChg>
      </pc:sldChg>
    </pc:docChg>
  </pc:docChgLst>
  <pc:docChgLst>
    <pc:chgData name="Peter Doyle" userId="S::p.doyle@uwtsd.ac.uk::9eb13c6d-8f51-46c9-bcaf-0558aa31b953" providerId="AD" clId="Web-{FF4187F5-F16B-4F0B-2B0B-0362CACBA894}"/>
    <pc:docChg chg="addSld delSld modSld">
      <pc:chgData name="Peter Doyle" userId="S::p.doyle@uwtsd.ac.uk::9eb13c6d-8f51-46c9-bcaf-0558aa31b953" providerId="AD" clId="Web-{FF4187F5-F16B-4F0B-2B0B-0362CACBA894}" dt="2020-01-19T15:47:40.649" v="169" actId="1076"/>
      <pc:docMkLst>
        <pc:docMk/>
      </pc:docMkLst>
      <pc:sldChg chg="modSp">
        <pc:chgData name="Peter Doyle" userId="S::p.doyle@uwtsd.ac.uk::9eb13c6d-8f51-46c9-bcaf-0558aa31b953" providerId="AD" clId="Web-{FF4187F5-F16B-4F0B-2B0B-0362CACBA894}" dt="2020-01-19T15:45:27.586" v="86" actId="20577"/>
        <pc:sldMkLst>
          <pc:docMk/>
          <pc:sldMk cId="0" sldId="261"/>
        </pc:sldMkLst>
        <pc:spChg chg="mod">
          <ac:chgData name="Peter Doyle" userId="S::p.doyle@uwtsd.ac.uk::9eb13c6d-8f51-46c9-bcaf-0558aa31b953" providerId="AD" clId="Web-{FF4187F5-F16B-4F0B-2B0B-0362CACBA894}" dt="2020-01-19T15:45:27.586" v="86" actId="20577"/>
          <ac:spMkLst>
            <pc:docMk/>
            <pc:sldMk cId="0" sldId="261"/>
            <ac:spMk id="12291" creationId="{C94C05F1-1816-4F27-BA11-EC7A8976DB10}"/>
          </ac:spMkLst>
        </pc:spChg>
      </pc:sldChg>
      <pc:sldChg chg="del">
        <pc:chgData name="Peter Doyle" userId="S::p.doyle@uwtsd.ac.uk::9eb13c6d-8f51-46c9-bcaf-0558aa31b953" providerId="AD" clId="Web-{FF4187F5-F16B-4F0B-2B0B-0362CACBA894}" dt="2020-01-19T15:46:02.023" v="88"/>
        <pc:sldMkLst>
          <pc:docMk/>
          <pc:sldMk cId="0" sldId="300"/>
        </pc:sldMkLst>
      </pc:sldChg>
      <pc:sldChg chg="modSp new">
        <pc:chgData name="Peter Doyle" userId="S::p.doyle@uwtsd.ac.uk::9eb13c6d-8f51-46c9-bcaf-0558aa31b953" providerId="AD" clId="Web-{FF4187F5-F16B-4F0B-2B0B-0362CACBA894}" dt="2020-01-19T15:47:40.649" v="169" actId="1076"/>
        <pc:sldMkLst>
          <pc:docMk/>
          <pc:sldMk cId="2345681057" sldId="306"/>
        </pc:sldMkLst>
        <pc:spChg chg="mod">
          <ac:chgData name="Peter Doyle" userId="S::p.doyle@uwtsd.ac.uk::9eb13c6d-8f51-46c9-bcaf-0558aa31b953" providerId="AD" clId="Web-{FF4187F5-F16B-4F0B-2B0B-0362CACBA894}" dt="2020-01-19T15:47:11.195" v="126" actId="20577"/>
          <ac:spMkLst>
            <pc:docMk/>
            <pc:sldMk cId="2345681057" sldId="306"/>
            <ac:spMk id="2" creationId="{E00311C7-29DC-48F9-8827-A65854272901}"/>
          </ac:spMkLst>
        </pc:spChg>
        <pc:spChg chg="mod">
          <ac:chgData name="Peter Doyle" userId="S::p.doyle@uwtsd.ac.uk::9eb13c6d-8f51-46c9-bcaf-0558aa31b953" providerId="AD" clId="Web-{FF4187F5-F16B-4F0B-2B0B-0362CACBA894}" dt="2020-01-19T15:47:40.649" v="169" actId="1076"/>
          <ac:spMkLst>
            <pc:docMk/>
            <pc:sldMk cId="2345681057" sldId="306"/>
            <ac:spMk id="3" creationId="{F67B31C7-3CED-40CD-85FA-D8ED85CADD53}"/>
          </ac:spMkLst>
        </pc:spChg>
      </pc:sldChg>
    </pc:docChg>
  </pc:docChgLst>
  <pc:docChgLst>
    <pc:chgData name="Peter Doyle" userId="S::p.doyle@uwtsd.ac.uk::9eb13c6d-8f51-46c9-bcaf-0558aa31b953" providerId="AD" clId="Web-{276721A2-9680-6690-47B1-734AA2C6E679}"/>
    <pc:docChg chg="modSld">
      <pc:chgData name="Peter Doyle" userId="S::p.doyle@uwtsd.ac.uk::9eb13c6d-8f51-46c9-bcaf-0558aa31b953" providerId="AD" clId="Web-{276721A2-9680-6690-47B1-734AA2C6E679}" dt="2020-01-27T16:12:36.582" v="50" actId="20577"/>
      <pc:docMkLst>
        <pc:docMk/>
      </pc:docMkLst>
      <pc:sldChg chg="modSp">
        <pc:chgData name="Peter Doyle" userId="S::p.doyle@uwtsd.ac.uk::9eb13c6d-8f51-46c9-bcaf-0558aa31b953" providerId="AD" clId="Web-{276721A2-9680-6690-47B1-734AA2C6E679}" dt="2020-01-27T16:12:08.129" v="28" actId="20577"/>
        <pc:sldMkLst>
          <pc:docMk/>
          <pc:sldMk cId="0" sldId="287"/>
        </pc:sldMkLst>
        <pc:spChg chg="mod">
          <ac:chgData name="Peter Doyle" userId="S::p.doyle@uwtsd.ac.uk::9eb13c6d-8f51-46c9-bcaf-0558aa31b953" providerId="AD" clId="Web-{276721A2-9680-6690-47B1-734AA2C6E679}" dt="2020-01-27T16:12:08.129" v="28" actId="20577"/>
          <ac:spMkLst>
            <pc:docMk/>
            <pc:sldMk cId="0" sldId="287"/>
            <ac:spMk id="3" creationId="{CA3322B1-FDFB-46F9-B735-225B24F65D50}"/>
          </ac:spMkLst>
        </pc:spChg>
      </pc:sldChg>
      <pc:sldChg chg="modSp">
        <pc:chgData name="Peter Doyle" userId="S::p.doyle@uwtsd.ac.uk::9eb13c6d-8f51-46c9-bcaf-0558aa31b953" providerId="AD" clId="Web-{276721A2-9680-6690-47B1-734AA2C6E679}" dt="2020-01-27T16:12:36.207" v="48" actId="20577"/>
        <pc:sldMkLst>
          <pc:docMk/>
          <pc:sldMk cId="0" sldId="295"/>
        </pc:sldMkLst>
        <pc:spChg chg="mod">
          <ac:chgData name="Peter Doyle" userId="S::p.doyle@uwtsd.ac.uk::9eb13c6d-8f51-46c9-bcaf-0558aa31b953" providerId="AD" clId="Web-{276721A2-9680-6690-47B1-734AA2C6E679}" dt="2020-01-27T16:12:36.207" v="48" actId="20577"/>
          <ac:spMkLst>
            <pc:docMk/>
            <pc:sldMk cId="0" sldId="295"/>
            <ac:spMk id="16386" creationId="{FF51BD68-8B4C-4ABB-9BEF-949A6AE99FC6}"/>
          </ac:spMkLst>
        </pc:spChg>
      </pc:sldChg>
    </pc:docChg>
  </pc:docChgLst>
  <pc:docChgLst>
    <pc:chgData name="Peter Doyle" userId="S::p.doyle@uwtsd.ac.uk::9eb13c6d-8f51-46c9-bcaf-0558aa31b953" providerId="AD" clId="Web-{41712D79-1023-EAE8-4403-93E18716EE9C}"/>
    <pc:docChg chg="modSld">
      <pc:chgData name="Peter Doyle" userId="S::p.doyle@uwtsd.ac.uk::9eb13c6d-8f51-46c9-bcaf-0558aa31b953" providerId="AD" clId="Web-{41712D79-1023-EAE8-4403-93E18716EE9C}" dt="2020-01-24T14:17:44.047" v="164" actId="20577"/>
      <pc:docMkLst>
        <pc:docMk/>
      </pc:docMkLst>
      <pc:sldChg chg="modSp">
        <pc:chgData name="Peter Doyle" userId="S::p.doyle@uwtsd.ac.uk::9eb13c6d-8f51-46c9-bcaf-0558aa31b953" providerId="AD" clId="Web-{41712D79-1023-EAE8-4403-93E18716EE9C}" dt="2020-01-24T14:13:28.485" v="25" actId="20577"/>
        <pc:sldMkLst>
          <pc:docMk/>
          <pc:sldMk cId="0" sldId="286"/>
        </pc:sldMkLst>
        <pc:spChg chg="mod">
          <ac:chgData name="Peter Doyle" userId="S::p.doyle@uwtsd.ac.uk::9eb13c6d-8f51-46c9-bcaf-0558aa31b953" providerId="AD" clId="Web-{41712D79-1023-EAE8-4403-93E18716EE9C}" dt="2020-01-24T14:13:28.485" v="25" actId="20577"/>
          <ac:spMkLst>
            <pc:docMk/>
            <pc:sldMk cId="0" sldId="286"/>
            <ac:spMk id="3" creationId="{0FDB216E-05F1-4EA1-B09E-D30C8FB9810A}"/>
          </ac:spMkLst>
        </pc:spChg>
      </pc:sldChg>
      <pc:sldChg chg="modSp">
        <pc:chgData name="Peter Doyle" userId="S::p.doyle@uwtsd.ac.uk::9eb13c6d-8f51-46c9-bcaf-0558aa31b953" providerId="AD" clId="Web-{41712D79-1023-EAE8-4403-93E18716EE9C}" dt="2020-01-24T14:17:44.031" v="163" actId="20577"/>
        <pc:sldMkLst>
          <pc:docMk/>
          <pc:sldMk cId="0" sldId="302"/>
        </pc:sldMkLst>
        <pc:spChg chg="mod">
          <ac:chgData name="Peter Doyle" userId="S::p.doyle@uwtsd.ac.uk::9eb13c6d-8f51-46c9-bcaf-0558aa31b953" providerId="AD" clId="Web-{41712D79-1023-EAE8-4403-93E18716EE9C}" dt="2020-01-24T14:17:44.031" v="163" actId="20577"/>
          <ac:spMkLst>
            <pc:docMk/>
            <pc:sldMk cId="0" sldId="302"/>
            <ac:spMk id="61443" creationId="{64D42FE9-2B34-4F69-B320-B4FAC31EADB9}"/>
          </ac:spMkLst>
        </pc:spChg>
      </pc:sldChg>
    </pc:docChg>
  </pc:docChgLst>
  <pc:docChgLst>
    <pc:chgData name="Peter Doyle" userId="S::p.doyle@uwtsd.ac.uk::9eb13c6d-8f51-46c9-bcaf-0558aa31b953" providerId="AD" clId="Web-{5C6A18C4-499D-8C0A-F6AD-DF6EAE0E7D6C}"/>
    <pc:docChg chg="addSld modSld">
      <pc:chgData name="Peter Doyle" userId="S::p.doyle@uwtsd.ac.uk::9eb13c6d-8f51-46c9-bcaf-0558aa31b953" providerId="AD" clId="Web-{5C6A18C4-499D-8C0A-F6AD-DF6EAE0E7D6C}" dt="2019-08-13T14:25:24.366" v="5" actId="14100"/>
      <pc:docMkLst>
        <pc:docMk/>
      </pc:docMkLst>
      <pc:sldChg chg="addSp delSp modSp new">
        <pc:chgData name="Peter Doyle" userId="S::p.doyle@uwtsd.ac.uk::9eb13c6d-8f51-46c9-bcaf-0558aa31b953" providerId="AD" clId="Web-{5C6A18C4-499D-8C0A-F6AD-DF6EAE0E7D6C}" dt="2019-08-13T14:25:24.366" v="5" actId="14100"/>
        <pc:sldMkLst>
          <pc:docMk/>
          <pc:sldMk cId="434002961" sldId="303"/>
        </pc:sldMkLst>
        <pc:spChg chg="del">
          <ac:chgData name="Peter Doyle" userId="S::p.doyle@uwtsd.ac.uk::9eb13c6d-8f51-46c9-bcaf-0558aa31b953" providerId="AD" clId="Web-{5C6A18C4-499D-8C0A-F6AD-DF6EAE0E7D6C}" dt="2019-08-13T14:25:10.929" v="1"/>
          <ac:spMkLst>
            <pc:docMk/>
            <pc:sldMk cId="434002961" sldId="303"/>
            <ac:spMk id="3" creationId="{374E8CD1-3254-4C3E-A3A5-57430469FDAF}"/>
          </ac:spMkLst>
        </pc:spChg>
        <pc:picChg chg="add mod ord">
          <ac:chgData name="Peter Doyle" userId="S::p.doyle@uwtsd.ac.uk::9eb13c6d-8f51-46c9-bcaf-0558aa31b953" providerId="AD" clId="Web-{5C6A18C4-499D-8C0A-F6AD-DF6EAE0E7D6C}" dt="2019-08-13T14:25:24.366" v="5" actId="14100"/>
          <ac:picMkLst>
            <pc:docMk/>
            <pc:sldMk cId="434002961" sldId="303"/>
            <ac:picMk id="4" creationId="{B7F8847D-AC95-426E-971A-045A6DCAF303}"/>
          </ac:picMkLst>
        </pc:picChg>
      </pc:sldChg>
    </pc:docChg>
  </pc:docChgLst>
  <pc:docChgLst>
    <pc:chgData name="Peter Doyle" userId="S::p.doyle@uwtsd.ac.uk::9eb13c6d-8f51-46c9-bcaf-0558aa31b953" providerId="AD" clId="Web-{C50BE05E-8E15-4B4C-E7E1-09E1EA4B361F}"/>
    <pc:docChg chg="delSld modSld">
      <pc:chgData name="Peter Doyle" userId="S::p.doyle@uwtsd.ac.uk::9eb13c6d-8f51-46c9-bcaf-0558aa31b953" providerId="AD" clId="Web-{C50BE05E-8E15-4B4C-E7E1-09E1EA4B361F}" dt="2019-11-26T13:08:54.077" v="99" actId="20577"/>
      <pc:docMkLst>
        <pc:docMk/>
      </pc:docMkLst>
      <pc:sldChg chg="modSp">
        <pc:chgData name="Peter Doyle" userId="S::p.doyle@uwtsd.ac.uk::9eb13c6d-8f51-46c9-bcaf-0558aa31b953" providerId="AD" clId="Web-{C50BE05E-8E15-4B4C-E7E1-09E1EA4B361F}" dt="2019-11-26T13:02:44.278" v="18" actId="20577"/>
        <pc:sldMkLst>
          <pc:docMk/>
          <pc:sldMk cId="0" sldId="261"/>
        </pc:sldMkLst>
        <pc:spChg chg="mod">
          <ac:chgData name="Peter Doyle" userId="S::p.doyle@uwtsd.ac.uk::9eb13c6d-8f51-46c9-bcaf-0558aa31b953" providerId="AD" clId="Web-{C50BE05E-8E15-4B4C-E7E1-09E1EA4B361F}" dt="2019-11-26T13:02:44.278" v="18" actId="20577"/>
          <ac:spMkLst>
            <pc:docMk/>
            <pc:sldMk cId="0" sldId="261"/>
            <ac:spMk id="12291" creationId="{C94C05F1-1816-4F27-BA11-EC7A8976DB10}"/>
          </ac:spMkLst>
        </pc:spChg>
      </pc:sldChg>
      <pc:sldChg chg="modSp">
        <pc:chgData name="Peter Doyle" userId="S::p.doyle@uwtsd.ac.uk::9eb13c6d-8f51-46c9-bcaf-0558aa31b953" providerId="AD" clId="Web-{C50BE05E-8E15-4B4C-E7E1-09E1EA4B361F}" dt="2019-11-26T13:06:26.326" v="29" actId="20577"/>
        <pc:sldMkLst>
          <pc:docMk/>
          <pc:sldMk cId="0" sldId="263"/>
        </pc:sldMkLst>
        <pc:spChg chg="mod">
          <ac:chgData name="Peter Doyle" userId="S::p.doyle@uwtsd.ac.uk::9eb13c6d-8f51-46c9-bcaf-0558aa31b953" providerId="AD" clId="Web-{C50BE05E-8E15-4B4C-E7E1-09E1EA4B361F}" dt="2019-11-26T13:06:26.326" v="29" actId="20577"/>
          <ac:spMkLst>
            <pc:docMk/>
            <pc:sldMk cId="0" sldId="263"/>
            <ac:spMk id="11267" creationId="{B2726676-CAD2-496E-B193-D959284E0E5E}"/>
          </ac:spMkLst>
        </pc:spChg>
      </pc:sldChg>
      <pc:sldChg chg="modSp">
        <pc:chgData name="Peter Doyle" userId="S::p.doyle@uwtsd.ac.uk::9eb13c6d-8f51-46c9-bcaf-0558aa31b953" providerId="AD" clId="Web-{C50BE05E-8E15-4B4C-E7E1-09E1EA4B361F}" dt="2019-11-26T13:08:54.077" v="98" actId="20577"/>
        <pc:sldMkLst>
          <pc:docMk/>
          <pc:sldMk cId="0" sldId="277"/>
        </pc:sldMkLst>
        <pc:spChg chg="mod">
          <ac:chgData name="Peter Doyle" userId="S::p.doyle@uwtsd.ac.uk::9eb13c6d-8f51-46c9-bcaf-0558aa31b953" providerId="AD" clId="Web-{C50BE05E-8E15-4B4C-E7E1-09E1EA4B361F}" dt="2019-11-26T13:08:54.077" v="98" actId="20577"/>
          <ac:spMkLst>
            <pc:docMk/>
            <pc:sldMk cId="0" sldId="277"/>
            <ac:spMk id="26627" creationId="{878BBA35-8FAB-4EE8-B38A-E159599EE564}"/>
          </ac:spMkLst>
        </pc:spChg>
      </pc:sldChg>
      <pc:sldChg chg="modSp">
        <pc:chgData name="Peter Doyle" userId="S::p.doyle@uwtsd.ac.uk::9eb13c6d-8f51-46c9-bcaf-0558aa31b953" providerId="AD" clId="Web-{C50BE05E-8E15-4B4C-E7E1-09E1EA4B361F}" dt="2019-11-26T13:05:20.592" v="20" actId="20577"/>
        <pc:sldMkLst>
          <pc:docMk/>
          <pc:sldMk cId="0" sldId="282"/>
        </pc:sldMkLst>
        <pc:spChg chg="mod">
          <ac:chgData name="Peter Doyle" userId="S::p.doyle@uwtsd.ac.uk::9eb13c6d-8f51-46c9-bcaf-0558aa31b953" providerId="AD" clId="Web-{C50BE05E-8E15-4B4C-E7E1-09E1EA4B361F}" dt="2019-11-26T13:05:20.592" v="20" actId="20577"/>
          <ac:spMkLst>
            <pc:docMk/>
            <pc:sldMk cId="0" sldId="282"/>
            <ac:spMk id="9219" creationId="{81314A13-DE4E-4299-826B-B5E79EB6E14D}"/>
          </ac:spMkLst>
        </pc:spChg>
      </pc:sldChg>
      <pc:sldChg chg="modSp">
        <pc:chgData name="Peter Doyle" userId="S::p.doyle@uwtsd.ac.uk::9eb13c6d-8f51-46c9-bcaf-0558aa31b953" providerId="AD" clId="Web-{C50BE05E-8E15-4B4C-E7E1-09E1EA4B361F}" dt="2019-11-26T13:06:12.764" v="28" actId="20577"/>
        <pc:sldMkLst>
          <pc:docMk/>
          <pc:sldMk cId="0" sldId="283"/>
        </pc:sldMkLst>
        <pc:spChg chg="mod">
          <ac:chgData name="Peter Doyle" userId="S::p.doyle@uwtsd.ac.uk::9eb13c6d-8f51-46c9-bcaf-0558aa31b953" providerId="AD" clId="Web-{C50BE05E-8E15-4B4C-E7E1-09E1EA4B361F}" dt="2019-11-26T13:06:12.764" v="28" actId="20577"/>
          <ac:spMkLst>
            <pc:docMk/>
            <pc:sldMk cId="0" sldId="283"/>
            <ac:spMk id="11267" creationId="{89BA3D35-2963-4085-8448-5442B3010101}"/>
          </ac:spMkLst>
        </pc:spChg>
      </pc:sldChg>
      <pc:sldChg chg="del">
        <pc:chgData name="Peter Doyle" userId="S::p.doyle@uwtsd.ac.uk::9eb13c6d-8f51-46c9-bcaf-0558aa31b953" providerId="AD" clId="Web-{C50BE05E-8E15-4B4C-E7E1-09E1EA4B361F}" dt="2019-11-26T13:01:33.637" v="0"/>
        <pc:sldMkLst>
          <pc:docMk/>
          <pc:sldMk cId="434002961" sldId="303"/>
        </pc:sldMkLst>
      </pc:sldChg>
      <pc:sldChg chg="modSp">
        <pc:chgData name="Peter Doyle" userId="S::p.doyle@uwtsd.ac.uk::9eb13c6d-8f51-46c9-bcaf-0558aa31b953" providerId="AD" clId="Web-{C50BE05E-8E15-4B4C-E7E1-09E1EA4B361F}" dt="2019-11-26T13:04:28.341" v="19" actId="20577"/>
        <pc:sldMkLst>
          <pc:docMk/>
          <pc:sldMk cId="109531832" sldId="304"/>
        </pc:sldMkLst>
        <pc:spChg chg="mod">
          <ac:chgData name="Peter Doyle" userId="S::p.doyle@uwtsd.ac.uk::9eb13c6d-8f51-46c9-bcaf-0558aa31b953" providerId="AD" clId="Web-{C50BE05E-8E15-4B4C-E7E1-09E1EA4B361F}" dt="2019-11-26T13:04:28.341" v="19" actId="20577"/>
          <ac:spMkLst>
            <pc:docMk/>
            <pc:sldMk cId="109531832" sldId="304"/>
            <ac:spMk id="3" creationId="{85BDF0C8-6FC6-440F-98E7-CBA80807191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F9FA8E6C-FA17-4C84-96EA-4E900E6F9E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F06F5D-96C4-4644-AAF0-863308363F4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59C90DB8-413D-4D69-BB6C-B34A4890A433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3797" name="Rectangle 5">
            <a:extLst>
              <a:ext uri="{FF2B5EF4-FFF2-40B4-BE49-F238E27FC236}">
                <a16:creationId xmlns:a16="http://schemas.microsoft.com/office/drawing/2014/main" id="{AB9D9B03-35BB-42F6-A5B4-720BE9820DA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264650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FD5DF8EA-5596-412A-9E36-919ADE446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756183EF-3309-47A1-A7FB-C9C9E909AC1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9D413C4-2BA9-4EC7-A296-A1F1753D721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6663" y="0"/>
            <a:ext cx="2890837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78EB6F6C-6211-44C8-9F59-01A5A8246DC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0250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7" name="Rectangle 5">
            <a:extLst>
              <a:ext uri="{FF2B5EF4-FFF2-40B4-BE49-F238E27FC236}">
                <a16:creationId xmlns:a16="http://schemas.microsoft.com/office/drawing/2014/main" id="{3D63291D-5A5A-4635-9A8D-E3E8D82859B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632325"/>
            <a:ext cx="5335588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8678" name="Rectangle 6">
            <a:extLst>
              <a:ext uri="{FF2B5EF4-FFF2-40B4-BE49-F238E27FC236}">
                <a16:creationId xmlns:a16="http://schemas.microsoft.com/office/drawing/2014/main" id="{30231CE9-1EDA-419C-86A5-0A71D533B61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3063"/>
            <a:ext cx="28908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8679" name="Rectangle 7">
            <a:extLst>
              <a:ext uri="{FF2B5EF4-FFF2-40B4-BE49-F238E27FC236}">
                <a16:creationId xmlns:a16="http://schemas.microsoft.com/office/drawing/2014/main" id="{55C31936-6887-49EA-B2E1-2C0D767DA2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663" y="9263063"/>
            <a:ext cx="2890837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33" tIns="46916" rIns="93833" bIns="46916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38BA0294-AE7B-441C-A785-BBFB906E9D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C3E7B473-6CCD-4EE8-9741-CF588560D6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229165F6-0738-42DA-9371-55A33A249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5B2721C3-FDB1-4652-A13B-CEAB24BEEC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497669-D9DE-434D-99EC-F5F93AF26476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9D6BC027-5121-4325-814D-959E809E52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76001B86-05A7-4911-8F1A-0D5AD2E21B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8E160D2C-BC06-4FF5-8C5C-536975C6CB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DBA9D71-7302-4233-9500-34D935DDAE2D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862E398-F0B7-47BF-AE49-1877DC6EB3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4A9271B-7F45-4E1F-A82D-4A230E2CF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BACE341-B0F6-4FF5-8DCE-B1941BF831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D34ECBA-A3E6-46B6-BCD2-08B828E200A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688C1665-47E4-405F-B92E-CC6B3FAD37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60413" indent="-2921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715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414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09788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69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41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813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385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0575B13-0639-41E6-99B1-B32B4183D93E}" type="slidenum">
              <a:rPr lang="en-GB" altLang="en-US" sz="13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GB" altLang="en-US" sz="1300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248C196B-3D02-439A-A23A-B71D87BEE4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99E84811-FE32-4E2E-A2D5-5BE70E9E6F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C1DCFBC3-A743-4A19-8337-F08045198D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2B07189C-EB24-4659-9261-B6ECD6B1F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F71CC5D4-57BF-4AD8-BCAA-5FBAD6E26F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04D3E57-3327-4BC8-A8E8-C19529AA119C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65678FC1-984B-45F8-9E3B-D39E50DC2C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60413" indent="-2921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715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414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09788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69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41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813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385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91CE0EB-9620-4AF5-9719-4697F91CD79C}" type="slidenum">
              <a:rPr lang="en-GB" altLang="en-US" sz="13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GB" altLang="en-US" sz="13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3020A2D8-34B1-4E52-AA10-618ACC2E15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7CBB3908-B158-480D-BF32-6EC0317228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DDED2615-F559-4815-895E-4A3949766F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8293C323-F567-4312-AB0B-0CBD31DBB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919048E7-3E7A-4FE1-80F9-8DEFFB58DC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BA00E74-26A6-48A2-B103-FA009F2294D0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C68451AC-8B39-4139-A6D8-8D71352D39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60413" indent="-2921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715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41475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09788" indent="-233363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69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41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813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38588" indent="-233363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4099133-2F94-4481-A7D8-2FA09F5379D9}" type="slidenum">
              <a:rPr lang="en-GB" altLang="en-US" sz="1300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 altLang="en-US" sz="13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5D556113-2C82-4CFA-B0E3-0E11C372E0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90EAB1BD-AE9E-4818-9C4B-B147BEBBF8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6BD36F3D-DD46-48DD-B35D-286AFD2A5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2F0A373E-B944-4B75-AB7E-732D853E2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0FFD42E5-C585-4B90-9505-2DCD62593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245FEB3-432F-404B-A736-B1A5D5B100AC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4AB4A6E7-6B3E-48E1-951D-389B9F086A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EA810553-17FF-415D-8388-9AD6DC2B35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DA12DF9E-FE62-4762-BE59-7D15842679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CD1EA48-C377-4A37-9B19-7723D566EC84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E0E01E84-095E-4A54-B975-E2EC142A7D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921C0354-2A8C-4934-A155-246D405BC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DE39EA94-FF39-49FE-9B99-D57885B17F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D21291C-4564-4E74-AD9F-37D43C4DC617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68F003FD-7723-4005-A64C-177F10CB4F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8B0274C4-074A-4A11-9F86-A48322352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A51A179-AB9B-4C61-81C9-DB113F6D3B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8482A28-CECD-46F1-AA61-9BE761536F47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96DD336F-4887-4092-AA6C-D34FD5CE07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2AC02F89-8EEF-42C4-8587-4CB7632B83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1E532163-6661-4087-A15B-B11FBD67DA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7295CCD-DAAA-4A21-92FA-777DF5E1DDAD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5291B6A0-8761-435D-98F8-1478A6AA1C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BCF9AF50-02ED-4213-A3EB-41D404AEA1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62C04D0-2EAE-45F8-BCD3-B8CB2D06F3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A0328EE-67BF-4571-8CAB-BFA845B8DB31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D94F8DB3-52B0-4338-9E6E-B3FB2A5E50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875D08BE-9028-4460-9C10-7EA021E40E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249BAD8E-4D27-477C-9205-D7D2DA24E0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C21E394-1026-4BBE-AE1F-60FCC313B745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11151CB9-7D13-4EDE-B321-C63BA24B48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481EE463-B34B-4641-AB4F-147236EB1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93BBFBEE-561F-417A-85D1-8F4424AEA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15FE095-122B-4F77-8CAE-94C412D53E74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84BA13A4-922B-4917-AF73-EE58F232AC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C8C30D33-FF5C-4B25-B107-CA41389B2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A7B82D3E-EFE7-451C-9AB3-18984902EE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0725" indent="-276225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09663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525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997075" indent="-220663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542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14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86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25875" indent="-220663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54382DB-24F4-4D3D-A8FE-C72B7E5253F6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94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5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209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078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682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138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406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21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50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157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950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74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1nngUQh4l4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43" y="450221"/>
            <a:ext cx="6748272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A6D9D9B0-5C5B-487A-A27E-96F8E5641D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501" y="1111086"/>
            <a:ext cx="5767578" cy="2623885"/>
          </a:xfrm>
        </p:spPr>
        <p:txBody>
          <a:bodyPr anchor="ctr">
            <a:normAutofit/>
          </a:bodyPr>
          <a:lstStyle/>
          <a:p>
            <a:pPr algn="l" eaLnBrk="1" hangingPunct="1"/>
            <a:r>
              <a:rPr lang="en-GB" altLang="en-US" sz="4400">
                <a:solidFill>
                  <a:srgbClr val="FFFFFF"/>
                </a:solidFill>
              </a:rPr>
              <a:t>Accountability, Management &amp; Governance in the Public Sector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27CAFC9-A675-4314-84EF-236FFA58A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4508" y="2490532"/>
            <a:ext cx="1582948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21269"/>
            <a:ext cx="8458200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5" name="Subtitle 2">
            <a:extLst>
              <a:ext uri="{FF2B5EF4-FFF2-40B4-BE49-F238E27FC236}">
                <a16:creationId xmlns:a16="http://schemas.microsoft.com/office/drawing/2014/main" id="{EB970CC0-3EBB-4A47-9816-C9110D4362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24" y="4843002"/>
            <a:ext cx="7509510" cy="1234345"/>
          </a:xfrm>
        </p:spPr>
        <p:txBody>
          <a:bodyPr rtlCol="0" anchor="ctr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 sz="1300">
              <a:solidFill>
                <a:srgbClr val="1B1B1B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altLang="en-US" sz="1300">
                <a:solidFill>
                  <a:srgbClr val="1B1B1B"/>
                </a:solidFill>
              </a:rPr>
              <a:t>Lecture 1</a:t>
            </a:r>
          </a:p>
          <a:p>
            <a:pPr algn="l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 sz="1300">
              <a:solidFill>
                <a:srgbClr val="1B1B1B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altLang="en-US" sz="1300">
                <a:solidFill>
                  <a:srgbClr val="1B1B1B"/>
                </a:solidFill>
              </a:rPr>
              <a:t>Peter Doyle, M.A.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4508" y="450221"/>
            <a:ext cx="1586592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2" name="Graphic 71" descr="Meeting">
            <a:extLst>
              <a:ext uri="{FF2B5EF4-FFF2-40B4-BE49-F238E27FC236}">
                <a16:creationId xmlns:a16="http://schemas.microsoft.com/office/drawing/2014/main" id="{A0A34324-7ABA-4369-AA7F-D3DE8EEF9F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23249" y="2746712"/>
            <a:ext cx="1364575" cy="13645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311C7-29DC-48F9-8827-A65854272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Accountability in the Police/Public Services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B31C7-3CED-40CD-85FA-D8ED85CAD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5594" y="3424844"/>
            <a:ext cx="78867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cs typeface="Calibri"/>
              </a:rPr>
              <a:t>Why 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2345681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AB2A429-890E-432C-AF8E-314BC24CE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0" y="549275"/>
            <a:ext cx="8496300" cy="1655763"/>
          </a:xfrm>
        </p:spPr>
        <p:txBody>
          <a:bodyPr/>
          <a:lstStyle/>
          <a:p>
            <a:pPr algn="ctr"/>
            <a:r>
              <a:rPr lang="en-GB" altLang="en-US" sz="3600">
                <a:solidFill>
                  <a:schemeClr val="tx1"/>
                </a:solidFill>
              </a:rPr>
              <a:t>Accountability Module Descriptor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67D73B-0A6F-4CAE-8F83-014FB34432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B8B52C5-6C89-421C-B171-3213BA3ED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700" b="1"/>
              <a:t>Aims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2365F-5CE1-4AD4-9B4A-EE7E0C057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indent="-257175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  <a:defRPr/>
            </a:pPr>
            <a:r>
              <a:rPr lang="en-GB" altLang="en-US">
                <a:solidFill>
                  <a:srgbClr val="000000"/>
                </a:solidFill>
                <a:cs typeface="Times New Roman" panose="02020603050405020304" pitchFamily="18" charset="0"/>
              </a:rPr>
              <a:t>To reflect the evolution of accountability as a key area of concern for public organisations. </a:t>
            </a:r>
            <a:endParaRPr lang="en-GB" altLang="en-US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57175" indent="-257175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  <a:defRPr/>
            </a:pPr>
            <a:endParaRPr lang="en-GB" altLang="en-US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marL="257175" indent="-257175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  <a:defRPr/>
            </a:pPr>
            <a:r>
              <a:rPr lang="en-GB" altLang="en-US">
                <a:solidFill>
                  <a:srgbClr val="000000"/>
                </a:solidFill>
                <a:cs typeface="Times New Roman" panose="02020603050405020304" pitchFamily="18" charset="0"/>
              </a:rPr>
              <a:t>To develop a critical understanding of the role accountability has in shaping the approach to the design and delivery of public services.</a:t>
            </a:r>
          </a:p>
          <a:p>
            <a:pPr marL="257175" indent="-257175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  <a:defRPr/>
            </a:pPr>
            <a:endParaRPr lang="en-GB" altLang="en-US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buSzPts val="1000"/>
              <a:buFont typeface="Wingdings 3" panose="05040102010807070707" pitchFamily="18" charset="2"/>
              <a:buNone/>
              <a:tabLst>
                <a:tab pos="342900" algn="l"/>
              </a:tabLst>
              <a:defRPr/>
            </a:pPr>
            <a:endParaRPr lang="en-GB" altLang="en-US">
              <a:solidFill>
                <a:srgbClr val="00000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5766AD7-859D-449A-9857-054662E97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6AD0A-DABE-48EB-9A10-02EEB584D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3" panose="05040102010807070707" pitchFamily="18" charset="2"/>
              <a:buNone/>
              <a:defRPr/>
            </a:pPr>
            <a:endParaRPr lang="en-GB"/>
          </a:p>
          <a:p>
            <a:pPr>
              <a:defRPr/>
            </a:pPr>
            <a:r>
              <a:rPr lang="en-GB"/>
              <a:t>Upon the successful completion of this module, the student should be able to demonstrate the ability to:</a:t>
            </a: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Critically assess effective stewardship of public money. </a:t>
            </a: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Evaluate arrangements and processes that promote effective accountability, transparency, control and governance.</a:t>
            </a:r>
          </a:p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34CC6AD3-7E4C-4056-9C00-154477B3A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6BF4C-4087-48D0-BE5A-FE397BD58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Public Accountability.</a:t>
            </a:r>
          </a:p>
          <a:p>
            <a:r>
              <a:rPr lang="en-GB" altLang="en-US"/>
              <a:t>Transparency</a:t>
            </a:r>
          </a:p>
          <a:p>
            <a:r>
              <a:rPr lang="en-GB" altLang="en-US"/>
              <a:t>Accountable corporate governance</a:t>
            </a:r>
          </a:p>
          <a:p>
            <a:r>
              <a:rPr lang="en-GB" altLang="en-US"/>
              <a:t>Accountable public services &amp; the 3</a:t>
            </a:r>
            <a:r>
              <a:rPr lang="en-GB" altLang="en-US" baseline="30000"/>
              <a:t>rd</a:t>
            </a:r>
            <a:r>
              <a:rPr lang="en-GB" altLang="en-US"/>
              <a:t> sector delivering Public Services.</a:t>
            </a:r>
          </a:p>
          <a:p>
            <a:r>
              <a:rPr lang="en-GB" altLang="en-US"/>
              <a:t>Ethics in Public management</a:t>
            </a:r>
          </a:p>
          <a:p>
            <a:r>
              <a:rPr lang="en-GB" altLang="en-US"/>
              <a:t>Sustainability </a:t>
            </a:r>
          </a:p>
          <a:p>
            <a:r>
              <a:rPr lang="en-GB" altLang="en-US"/>
              <a:t>The development and implementation of the principles of Best Value and value for money. </a:t>
            </a:r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FD3513C0-E251-41D6-8ACF-2130FBEDF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&amp; Teaching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2EE52-B202-4F02-8CC8-1E995DD8D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The conceptual and theoretical issues associated with this module are suitable for delivery through weekly keynote lectures.  Further analysis of the topics will be provided by use of seminar/tutorial sessions.  </a:t>
            </a:r>
          </a:p>
          <a:p>
            <a:pPr>
              <a:defRPr/>
            </a:pPr>
            <a:r>
              <a:rPr lang="en-GB"/>
              <a:t>The students will be encouraged to analyse case studies, participate in group work, discussion and debate to expand knowledge through practical application.</a:t>
            </a:r>
          </a:p>
          <a:p>
            <a:pPr>
              <a:defRPr/>
            </a:pPr>
            <a:r>
              <a:rPr lang="en-GB"/>
              <a:t>During the tutorial sessions, students will also be provided with formative feedback. Appropriate media articles will also be used to promote debate.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/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/>
          </a:p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712FCC4-D14F-469D-9C52-BA63BB734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Introduction to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B216E-05F1-4EA1-B09E-D30C8FB98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700213"/>
            <a:ext cx="7848600" cy="38814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  <a:defRPr/>
            </a:pPr>
            <a:endParaRPr lang="en-GB" sz="2400" dirty="0">
              <a:cs typeface="Calibri"/>
            </a:endParaRPr>
          </a:p>
          <a:p>
            <a:pPr>
              <a:defRPr/>
            </a:pPr>
            <a:endParaRPr lang="en-GB" sz="2400"/>
          </a:p>
          <a:p>
            <a:pPr>
              <a:defRPr/>
            </a:pPr>
            <a:r>
              <a:rPr lang="en-GB" sz="2400" dirty="0"/>
              <a:t>What’s expected of you</a:t>
            </a:r>
            <a:endParaRPr lang="en-GB" sz="2400" dirty="0">
              <a:cs typeface="Calibri"/>
            </a:endParaRPr>
          </a:p>
          <a:p>
            <a:pPr>
              <a:defRPr/>
            </a:pPr>
            <a:endParaRPr lang="en-GB" sz="2400"/>
          </a:p>
          <a:p>
            <a:pPr>
              <a:defRPr/>
            </a:pPr>
            <a:r>
              <a:rPr lang="en-GB" sz="2400" dirty="0"/>
              <a:t>Tutorials</a:t>
            </a:r>
            <a:endParaRPr lang="en-GB" sz="2400" dirty="0">
              <a:cs typeface="Calibri"/>
            </a:endParaRPr>
          </a:p>
          <a:p>
            <a:pPr>
              <a:defRPr/>
            </a:pPr>
            <a:endParaRPr lang="en-GB" sz="2400"/>
          </a:p>
          <a:p>
            <a:pPr>
              <a:defRPr/>
            </a:pPr>
            <a:r>
              <a:rPr lang="en-GB" sz="2400" dirty="0"/>
              <a:t>Assignments and exams</a:t>
            </a:r>
            <a:endParaRPr lang="en-GB" sz="2400" dirty="0">
              <a:cs typeface="Calibri"/>
            </a:endParaRPr>
          </a:p>
          <a:p>
            <a:pPr>
              <a:defRPr/>
            </a:pPr>
            <a:endParaRPr lang="en-GB" sz="2000"/>
          </a:p>
          <a:p>
            <a:pPr marL="0" indent="0" algn="ctr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     </a:t>
            </a:r>
            <a:r>
              <a:rPr lang="en-GB" sz="2800" dirty="0">
                <a:solidFill>
                  <a:srgbClr val="FF0000"/>
                </a:solidFill>
              </a:rPr>
              <a:t> Take Part and Enjoy!</a:t>
            </a:r>
            <a:endParaRPr lang="en-GB" sz="2800" dirty="0">
              <a:solidFill>
                <a:srgbClr val="FF0000"/>
              </a:solidFill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BE12C8F-3E63-436D-96E4-3E6CA92B1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Tutorials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94C05F1-1816-4F27-BA11-EC7A8976D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000" dirty="0"/>
              <a:t>You will all be expected to be heavily involved in your own tutorials.</a:t>
            </a:r>
            <a:endParaRPr lang="en-GB" altLang="en-US" sz="2000">
              <a:cs typeface="Calibri"/>
            </a:endParaRPr>
          </a:p>
          <a:p>
            <a:endParaRPr lang="en-GB" altLang="en-US" sz="2000" dirty="0">
              <a:cs typeface="Calibri"/>
            </a:endParaRPr>
          </a:p>
          <a:p>
            <a:r>
              <a:rPr lang="en-GB" altLang="en-US" sz="2000" dirty="0"/>
              <a:t>This will involve some classroom, some library work &amp; some tutor drop in sessions</a:t>
            </a:r>
            <a:endParaRPr lang="en-GB" altLang="en-US" sz="2000">
              <a:cs typeface="Calibri"/>
            </a:endParaRPr>
          </a:p>
          <a:p>
            <a:endParaRPr lang="en-GB" altLang="en-US" sz="2000" dirty="0">
              <a:cs typeface="Calibri"/>
            </a:endParaRPr>
          </a:p>
          <a:p>
            <a:r>
              <a:rPr lang="en-GB" altLang="en-US" sz="2000" dirty="0"/>
              <a:t>Week 5 of your studies will be library-based tutorials in order for you to concentrate on your assignments.</a:t>
            </a:r>
            <a:endParaRPr lang="en-GB" altLang="en-US" sz="2000">
              <a:cs typeface="Calibri"/>
            </a:endParaRPr>
          </a:p>
          <a:p>
            <a:endParaRPr lang="en-GB" altLang="en-US" sz="2000" dirty="0">
              <a:cs typeface="Calibri"/>
            </a:endParaRPr>
          </a:p>
          <a:p>
            <a:r>
              <a:rPr lang="en-GB" altLang="en-US" sz="2000" dirty="0"/>
              <a:t>Tutorials will usually last one hour in the lecture room and one hour drop in or library based</a:t>
            </a:r>
            <a:endParaRPr lang="en-GB" altLang="en-US" sz="2000" dirty="0"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06027D5-ED85-4E95-8FB0-C47E8C4A0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7DC72-9B8C-41ED-922A-98E022A66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Tuesday morning between 9am – 11am – room ASG05</a:t>
            </a:r>
            <a:endParaRPr lang="en-GB">
              <a:cs typeface="Calibri"/>
            </a:endParaRP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There will be some information that is similar or a repeat of what you learned in your PSE module, this overlap is inevitable and should be taken as re-enforcing your knowledge.</a:t>
            </a:r>
            <a:endParaRPr lang="en-GB">
              <a:cs typeface="Calibri"/>
            </a:endParaRPr>
          </a:p>
          <a:p>
            <a:pPr>
              <a:defRPr/>
            </a:pPr>
            <a:endParaRPr lang="en-GB"/>
          </a:p>
          <a:p>
            <a:pPr>
              <a:defRPr/>
            </a:pPr>
            <a:r>
              <a:rPr lang="en-GB"/>
              <a:t>There will however be a different approach in year 2</a:t>
            </a:r>
            <a:endParaRPr lang="en-GB">
              <a:cs typeface="Calibri"/>
            </a:endParaRPr>
          </a:p>
          <a:p>
            <a:pPr>
              <a:defRPr/>
            </a:pPr>
            <a:endParaRPr lang="en-GB"/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/>
          </a:p>
          <a:p>
            <a:pPr>
              <a:defRPr/>
            </a:pPr>
            <a:endParaRPr lang="en-GB"/>
          </a:p>
          <a:p>
            <a:pPr marL="0" indent="0" algn="ctr">
              <a:buFont typeface="Wingdings 3" panose="05040102010807070707" pitchFamily="18" charset="2"/>
              <a:buNone/>
              <a:defRPr/>
            </a:pPr>
            <a:r>
              <a:rPr lang="en-GB" sz="2800">
                <a:solidFill>
                  <a:srgbClr val="FF0000"/>
                </a:solidFill>
              </a:rPr>
              <a:t>Attend the lectures &amp; tutorials!</a:t>
            </a:r>
            <a:endParaRPr lang="en-GB" sz="2800">
              <a:solidFill>
                <a:srgbClr val="FF0000"/>
              </a:solidFill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6EBDA8D-213F-44F0-9F88-B2CB16901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322B1-FDFB-46F9-B735-225B24F65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sz="2400" dirty="0"/>
              <a:t>Mondays between 13hrs and 15hrs - Room AS501</a:t>
            </a:r>
            <a:endParaRPr lang="en-GB" altLang="en-US" sz="2400" dirty="0">
              <a:cs typeface="Calibri"/>
            </a:endParaRPr>
          </a:p>
          <a:p>
            <a:pPr>
              <a:defRPr/>
            </a:pPr>
            <a:r>
              <a:rPr lang="en-GB" altLang="en-US" sz="2400" dirty="0">
                <a:cs typeface="Calibri"/>
              </a:rPr>
              <a:t>Tutorial Group 1 – 13hrs – 15 hrs</a:t>
            </a:r>
          </a:p>
          <a:p>
            <a:pPr>
              <a:defRPr/>
            </a:pPr>
            <a:endParaRPr lang="en-GB" altLang="en-US" sz="2400" dirty="0">
              <a:cs typeface="Calibri"/>
            </a:endParaRPr>
          </a:p>
          <a:p>
            <a:pPr>
              <a:defRPr/>
            </a:pPr>
            <a:endParaRPr lang="en-GB" altLang="en-US" sz="2400" dirty="0">
              <a:cs typeface="Calibri"/>
            </a:endParaRPr>
          </a:p>
          <a:p>
            <a:pPr marL="0" indent="0">
              <a:buNone/>
              <a:defRPr/>
            </a:pPr>
            <a:r>
              <a:rPr lang="en-GB" altLang="en-US" sz="2400" dirty="0">
                <a:cs typeface="Calibri"/>
              </a:rPr>
              <a:t>Tuesdays between 12hrs – 14hrs - AS229</a:t>
            </a:r>
          </a:p>
          <a:p>
            <a:pPr marL="342900" indent="-342900">
              <a:defRPr/>
            </a:pPr>
            <a:r>
              <a:rPr lang="en-GB" altLang="en-US" sz="2400" dirty="0"/>
              <a:t>Tutorial Group 2 </a:t>
            </a:r>
            <a:endParaRPr lang="en-GB" altLang="en-US" sz="2400">
              <a:cs typeface="Calibri"/>
            </a:endParaRPr>
          </a:p>
          <a:p>
            <a:pPr marL="0" indent="0">
              <a:buNone/>
              <a:defRPr/>
            </a:pPr>
            <a:endParaRPr lang="en-GB" altLang="en-US" sz="2400" dirty="0">
              <a:cs typeface="Calibri"/>
            </a:endParaRPr>
          </a:p>
          <a:p>
            <a:pPr>
              <a:defRPr/>
            </a:pPr>
            <a:endParaRPr lang="en-GB" altLang="en-US" sz="2400"/>
          </a:p>
          <a:p>
            <a:pPr marL="0" indent="0" algn="ctr">
              <a:buFont typeface="Wingdings 3" panose="05040102010807070707" pitchFamily="18" charset="2"/>
              <a:buNone/>
              <a:defRPr/>
            </a:pPr>
            <a:endParaRPr lang="en-GB" altLang="en-US" sz="2400">
              <a:solidFill>
                <a:srgbClr val="FF0000"/>
              </a:solidFill>
            </a:endParaRPr>
          </a:p>
          <a:p>
            <a:pPr marL="0" indent="0" algn="ctr">
              <a:buNone/>
              <a:defRPr/>
            </a:pPr>
            <a:r>
              <a:rPr lang="en-GB" altLang="en-US" sz="2400" dirty="0">
                <a:solidFill>
                  <a:srgbClr val="FF0000"/>
                </a:solidFill>
              </a:rPr>
              <a:t>Your tutorials will generally last 1 hour with me and one hour library based or drop in sessions.</a:t>
            </a:r>
            <a:endParaRPr lang="en-GB" altLang="en-US" sz="2400" dirty="0">
              <a:solidFill>
                <a:srgbClr val="FF0000"/>
              </a:solidFill>
              <a:cs typeface="Calibri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F51BD68-8B4C-4ABB-9BEF-949A6AE99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Tutorials Next Week</a:t>
            </a:r>
            <a:endParaRPr lang="en-GB" altLang="en-US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D74FE-5F02-43CD-869A-E7F62623C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313" y="1719263"/>
            <a:ext cx="7361237" cy="3881437"/>
          </a:xfrm>
        </p:spPr>
        <p:txBody>
          <a:bodyPr/>
          <a:lstStyle/>
          <a:p>
            <a:pPr marL="0" indent="0">
              <a:buFont typeface="Wingdings 3" panose="05040102010807070707" pitchFamily="18" charset="2"/>
              <a:buNone/>
              <a:defRPr/>
            </a:pPr>
            <a:endParaRPr lang="en-GB" altLang="en-US"/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altLang="en-US"/>
          </a:p>
          <a:p>
            <a:pPr marL="0" indent="0" algn="ctr">
              <a:buFont typeface="Wingdings 3" panose="05040102010807070707" pitchFamily="18" charset="2"/>
              <a:buNone/>
              <a:defRPr/>
            </a:pPr>
            <a:r>
              <a:rPr lang="en-GB" altLang="en-US" sz="2400">
                <a:solidFill>
                  <a:srgbClr val="FF0000"/>
                </a:solidFill>
              </a:rPr>
              <a:t>Be prepared to share the following information</a:t>
            </a:r>
          </a:p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EDA7D573-5A3A-4BFF-8525-22D338D69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Information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F4F9E-D54A-47DD-8430-7AAB15DCE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313" y="1719263"/>
            <a:ext cx="7505700" cy="3881437"/>
          </a:xfrm>
        </p:spPr>
        <p:txBody>
          <a:bodyPr/>
          <a:lstStyle/>
          <a:p>
            <a:r>
              <a:rPr lang="en-GB" altLang="en-US" sz="2400"/>
              <a:t>What work if any are you currently doing (including voluntary)</a:t>
            </a:r>
          </a:p>
          <a:p>
            <a:r>
              <a:rPr lang="en-GB" altLang="en-US" sz="2400"/>
              <a:t>What are your current aspirations and ambitions</a:t>
            </a:r>
          </a:p>
          <a:p>
            <a:r>
              <a:rPr lang="en-GB" altLang="en-US" sz="2400"/>
              <a:t>Which organisation do you see yourself working for?</a:t>
            </a:r>
          </a:p>
          <a:p>
            <a:r>
              <a:rPr lang="en-GB" altLang="en-US" sz="2400"/>
              <a:t>What do you want from your studies?</a:t>
            </a:r>
          </a:p>
          <a:p>
            <a:r>
              <a:rPr lang="en-GB" altLang="en-US" sz="2400"/>
              <a:t>Any worries you may have about your studies?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29D1BD0-2416-43DF-B404-F83F2AA61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is this helpful?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4136B-9888-44DC-BD7A-209CBFDAE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3" panose="05040102010807070707" pitchFamily="18" charset="2"/>
              <a:buNone/>
            </a:pPr>
            <a:endParaRPr lang="en-GB" altLang="en-US"/>
          </a:p>
          <a:p>
            <a:pPr marL="0" indent="0">
              <a:buFont typeface="Wingdings 3" panose="05040102010807070707" pitchFamily="18" charset="2"/>
              <a:buNone/>
            </a:pPr>
            <a:endParaRPr lang="en-GB" altLang="en-US"/>
          </a:p>
          <a:p>
            <a:pPr marL="0" indent="0" algn="ctr">
              <a:buFont typeface="Wingdings 3" panose="05040102010807070707" pitchFamily="18" charset="2"/>
              <a:buNone/>
            </a:pPr>
            <a:r>
              <a:rPr lang="en-GB" altLang="en-US" sz="2400">
                <a:solidFill>
                  <a:srgbClr val="FF0000"/>
                </a:solidFill>
              </a:rPr>
              <a:t>This process shares thoughts and any concerns and shows that we are all in this together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05619818-CF7A-423D-A444-C16F7BAC7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accountability?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5C85D-3D60-4DEE-AC2E-B6F146094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4000">
              <a:solidFill>
                <a:srgbClr val="FF0000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r>
              <a:rPr lang="en-GB" altLang="en-US" sz="4000">
                <a:solidFill>
                  <a:srgbClr val="FF0000"/>
                </a:solidFill>
              </a:rPr>
              <a:t>What does accountability mean to you?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4518E-8986-4546-9B6B-9FC93DC17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F815E2CA-68E1-4964-BC98-B934D92036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41" y="-3240"/>
            <a:ext cx="9246971" cy="6868296"/>
          </a:xfrm>
        </p:spPr>
      </p:pic>
    </p:spTree>
    <p:extLst>
      <p:ext uri="{BB962C8B-B14F-4D97-AF65-F5344CB8AC3E}">
        <p14:creationId xmlns:p14="http://schemas.microsoft.com/office/powerpoint/2010/main" val="4182856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976BF4BF-24C2-4A6C-A6A6-1626F8E2F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One Definition…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19C85FA-19A6-4768-A631-EB7A2986D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2400">
              <a:solidFill>
                <a:schemeClr val="tx1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2400">
              <a:solidFill>
                <a:schemeClr val="tx1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r>
              <a:rPr lang="en-GB" altLang="en-US" sz="2400">
                <a:solidFill>
                  <a:schemeClr val="tx1"/>
                </a:solidFill>
              </a:rPr>
              <a:t>The fact of being responsible for what you do and able to give a satisfactory reason for it, or the degree to which this happens</a:t>
            </a:r>
          </a:p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2400">
              <a:solidFill>
                <a:schemeClr val="tx1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2400">
              <a:solidFill>
                <a:srgbClr val="FF0000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endParaRPr lang="en-GB" altLang="en-US" sz="2400">
              <a:solidFill>
                <a:srgbClr val="FF0000"/>
              </a:solidFill>
            </a:endParaRPr>
          </a:p>
          <a:p>
            <a:pPr marL="0" indent="0" algn="ctr">
              <a:buFont typeface="Wingdings 3" panose="05040102010807070707" pitchFamily="18" charset="2"/>
              <a:buNone/>
            </a:pPr>
            <a:r>
              <a:rPr lang="en-GB" altLang="en-US" sz="2400">
                <a:solidFill>
                  <a:srgbClr val="FF0000"/>
                </a:solidFill>
              </a:rPr>
              <a:t>Why is accountability important in public service?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5210FA7-57D1-495A-A054-109A4F570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Management &amp; Governance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1314A13-DE4E-4299-826B-B5E79EB6E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/>
              <a:t>What is Management???</a:t>
            </a:r>
            <a:endParaRPr lang="en-GB" altLang="en-US" sz="2000" dirty="0">
              <a:cs typeface="Calibri"/>
            </a:endParaRPr>
          </a:p>
          <a:p>
            <a:pPr eaLnBrk="1" hangingPunct="1"/>
            <a:endParaRPr lang="en-GB" altLang="en-US" sz="2000" dirty="0">
              <a:cs typeface="Calibri"/>
            </a:endParaRPr>
          </a:p>
          <a:p>
            <a:pPr eaLnBrk="1" hangingPunct="1"/>
            <a:r>
              <a:rPr lang="en-GB" altLang="en-US" sz="2000" dirty="0"/>
              <a:t>The process of co-ordinating work activities so that they are completed effectively and efficiently with or through other people or organisations</a:t>
            </a:r>
            <a:endParaRPr lang="en-GB" altLang="en-US" sz="2000" dirty="0"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CF448DB-EA35-4196-BE7B-2EA8D8BB3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09600"/>
            <a:ext cx="7058025" cy="1320800"/>
          </a:xfrm>
        </p:spPr>
        <p:txBody>
          <a:bodyPr/>
          <a:lstStyle/>
          <a:p>
            <a:pPr eaLnBrk="1" hangingPunct="1"/>
            <a:r>
              <a:rPr lang="en-GB" altLang="en-US"/>
              <a:t>What is Strategic Management?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39F884FB-9217-4AED-8C61-16AEE3BA4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388" y="1447800"/>
            <a:ext cx="8785225" cy="4572000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endParaRPr lang="en-GB" altLang="en-US"/>
          </a:p>
          <a:p>
            <a:pPr eaLnBrk="1" hangingPunct="1">
              <a:buFontTx/>
              <a:buChar char="-"/>
            </a:pPr>
            <a:r>
              <a:rPr lang="en-GB" altLang="en-US" sz="2000"/>
              <a:t>An assessment an organisation-both now and in a specified period,</a:t>
            </a:r>
          </a:p>
          <a:p>
            <a:pPr eaLnBrk="1" hangingPunct="1">
              <a:buFontTx/>
              <a:buChar char="-"/>
            </a:pPr>
            <a:endParaRPr lang="en-GB" altLang="en-US" sz="2000"/>
          </a:p>
          <a:p>
            <a:pPr eaLnBrk="1" hangingPunct="1">
              <a:buFontTx/>
              <a:buChar char="-"/>
            </a:pPr>
            <a:r>
              <a:rPr lang="en-GB" altLang="en-US" sz="2000"/>
              <a:t>The selection of a strategy for the achievement of desired objectives by a future date,</a:t>
            </a:r>
          </a:p>
          <a:p>
            <a:pPr eaLnBrk="1" hangingPunct="1">
              <a:buFontTx/>
              <a:buChar char="-"/>
            </a:pPr>
            <a:endParaRPr lang="en-GB" altLang="en-US" sz="2000"/>
          </a:p>
          <a:p>
            <a:pPr eaLnBrk="1" hangingPunct="1">
              <a:buFontTx/>
              <a:buChar char="-"/>
            </a:pPr>
            <a:r>
              <a:rPr lang="en-GB" altLang="en-US" sz="2000"/>
              <a:t>The integration of organisational efforts around the selected strategy, </a:t>
            </a:r>
          </a:p>
          <a:p>
            <a:pPr eaLnBrk="1" hangingPunct="1">
              <a:buFontTx/>
              <a:buChar char="-"/>
            </a:pPr>
            <a:endParaRPr lang="en-GB" altLang="en-US" sz="2000"/>
          </a:p>
          <a:p>
            <a:pPr eaLnBrk="1" hangingPunct="1">
              <a:buFontTx/>
              <a:buChar char="-"/>
            </a:pPr>
            <a:r>
              <a:rPr lang="en-GB" altLang="en-US" sz="2000"/>
              <a:t>The creation of control and evaluation systems to provide continual feedback.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BF88F69-70DB-4CC9-B6A9-4A4051349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Strategic Management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3327F66A-6624-4D6F-A9B0-BC1202722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412875"/>
            <a:ext cx="8137525" cy="489585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2600">
                <a:solidFill>
                  <a:schemeClr val="tx1">
                    <a:lumMod val="75000"/>
                    <a:lumOff val="25000"/>
                  </a:schemeClr>
                </a:solidFill>
              </a:rPr>
              <a:t>Objectives : Initially part of military thinking:</a:t>
            </a:r>
          </a:p>
          <a:p>
            <a:pPr marL="333375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endParaRPr lang="en-GB" altLang="en-US" sz="26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19125" indent="-285750" eaLnBrk="1" fontAlgn="auto" hangingPunct="1">
              <a:spcAft>
                <a:spcPts val="0"/>
              </a:spcAft>
              <a:defRPr/>
            </a:pPr>
            <a:r>
              <a:rPr lang="en-GB" altLang="en-US" sz="2600"/>
              <a:t>The distinction between a strategic objective and a tactical objective, e.g. </a:t>
            </a:r>
            <a:r>
              <a:rPr lang="en-GB" altLang="en-US" sz="2600">
                <a:solidFill>
                  <a:srgbClr val="FFC000"/>
                </a:solidFill>
              </a:rPr>
              <a:t>Gold,</a:t>
            </a:r>
            <a:r>
              <a:rPr lang="en-GB" altLang="en-US" sz="2600">
                <a:solidFill>
                  <a:schemeClr val="bg2">
                    <a:lumMod val="75000"/>
                  </a:schemeClr>
                </a:solidFill>
              </a:rPr>
              <a:t> Silver </a:t>
            </a:r>
            <a:r>
              <a:rPr lang="en-GB" altLang="en-US" sz="2600"/>
              <a:t>and </a:t>
            </a:r>
            <a:r>
              <a:rPr lang="en-GB" altLang="en-US" sz="2600">
                <a:solidFill>
                  <a:schemeClr val="accent4">
                    <a:lumMod val="75000"/>
                  </a:schemeClr>
                </a:solidFill>
              </a:rPr>
              <a:t>Bronze</a:t>
            </a:r>
            <a:r>
              <a:rPr lang="en-GB" altLang="en-US" sz="2600"/>
              <a:t> model,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sz="260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/>
              <a:t>The Gold deciding what the long term objectives are, the Silver (middle managers) &amp; Bronze (the doers) working to achieve short term objectives.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sz="260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600"/>
              <a:t>The public sector has been somewhat slower to adopt strategic management than the private sector.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63671B89-36D4-44BB-A09B-F34C1A1C07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/>
              <a:t>Strategic Management of Public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E0525-3E88-4DE3-B0BA-82177827F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3 Key Areas: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Monies spent in accordance with agreed strategy,</a:t>
            </a:r>
          </a:p>
          <a:p>
            <a:pPr marL="0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endParaRPr lang="en-GB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Resources have been used efficiently,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Resources used to achieve intended result.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sz="2400">
                <a:solidFill>
                  <a:srgbClr val="FF0000"/>
                </a:solidFill>
              </a:rPr>
              <a:t>Command &amp; Control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5F4281A-D321-4431-8657-8436F1199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b="1"/>
              <a:t>Efficiency, Effectiveness &amp; Economical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9BA3D35-2963-4085-8448-5442B3010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930400"/>
            <a:ext cx="8075612" cy="43926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0000"/>
                </a:solidFill>
              </a:rPr>
              <a:t>Efficiency</a:t>
            </a:r>
            <a:r>
              <a:rPr lang="en-GB" altLang="en-US" dirty="0"/>
              <a:t> – Workplace efficiency is the time taken to complete a task, with the least amount of time and resource.</a:t>
            </a:r>
            <a:endParaRPr lang="en-GB" altLang="en-US" dirty="0">
              <a:cs typeface="Calibri"/>
            </a:endParaRPr>
          </a:p>
          <a:p>
            <a:pPr eaLnBrk="1" hangingPunct="1">
              <a:defRPr/>
            </a:pPr>
            <a:endParaRPr lang="en-GB" altLang="en-US"/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endParaRPr lang="en-GB" altLang="en-US"/>
          </a:p>
          <a:p>
            <a:pPr eaLnBrk="1" hangingPunct="1">
              <a:defRPr/>
            </a:pPr>
            <a:r>
              <a:rPr lang="en-GB" altLang="en-US" dirty="0">
                <a:solidFill>
                  <a:srgbClr val="FF0000"/>
                </a:solidFill>
              </a:rPr>
              <a:t>Effectiveness </a:t>
            </a:r>
            <a:r>
              <a:rPr lang="en-GB" altLang="en-US" dirty="0"/>
              <a:t>– Completing activities so that the organisational objectives/goals are achieved – doing the right things</a:t>
            </a:r>
            <a:endParaRPr lang="en-GB" altLang="en-US" dirty="0">
              <a:cs typeface="Calibri"/>
            </a:endParaRPr>
          </a:p>
          <a:p>
            <a:pPr eaLnBrk="1" hangingPunct="1">
              <a:defRPr/>
            </a:pPr>
            <a:endParaRPr lang="en-GB" altLang="en-US"/>
          </a:p>
          <a:p>
            <a:pPr eaLnBrk="1" hangingPunct="1">
              <a:defRPr/>
            </a:pPr>
            <a:r>
              <a:rPr lang="en-GB" altLang="en-US" dirty="0">
                <a:solidFill>
                  <a:srgbClr val="FF0000"/>
                </a:solidFill>
              </a:rPr>
              <a:t>Economy </a:t>
            </a:r>
            <a:r>
              <a:rPr lang="en-GB" altLang="en-US" dirty="0"/>
              <a:t>– ensuring that the above delivers a good economic result</a:t>
            </a:r>
            <a:endParaRPr lang="en-GB" altLang="en-US" dirty="0">
              <a:cs typeface="Calibri"/>
            </a:endParaRPr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endParaRPr lang="en-GB" altLang="en-US" sz="2800"/>
          </a:p>
          <a:p>
            <a:pPr eaLnBrk="1" hangingPunct="1">
              <a:defRPr/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A0D99AC6-D626-4818-9FC3-91F58DBA5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Efficiency &amp; Effectiveness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B2726676-CAD2-496E-B193-D959284E0E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Management strives for:</a:t>
            </a: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Low resource waste – high efficiency</a:t>
            </a: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High goal attainment – high effectiveness</a:t>
            </a: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0F6A8F1-B1E7-4EB5-8163-E9FE14870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What do Managers Do??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1D94B89-279C-4ED5-B627-E86E68632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28775"/>
            <a:ext cx="8291513" cy="4895850"/>
          </a:xfrm>
        </p:spPr>
        <p:txBody>
          <a:bodyPr rtlCol="0">
            <a:normAutofit fontScale="70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Concerned with management functions: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endParaRPr lang="en-GB" altLang="en-US" sz="3000" u="sng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altLang="en-US" sz="3000" u="sng">
                <a:solidFill>
                  <a:schemeClr val="tx1">
                    <a:lumMod val="75000"/>
                    <a:lumOff val="25000"/>
                  </a:schemeClr>
                </a:solidFill>
              </a:rPr>
              <a:t>Planning</a:t>
            </a: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 – defining goals, establishing strategies for the achievement of the goals. (organisational and departmental levels)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endParaRPr lang="en-GB" altLang="en-US" sz="3000" u="sng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altLang="en-US" sz="3000" u="sng">
                <a:solidFill>
                  <a:schemeClr val="tx1">
                    <a:lumMod val="75000"/>
                    <a:lumOff val="25000"/>
                  </a:schemeClr>
                </a:solidFill>
              </a:rPr>
              <a:t>Organising</a:t>
            </a: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 – what tasks need to be done,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3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Who is going to carry out the tasks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Are the tasks to be grouped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Report on progress to date &amp; make recommendations for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altLang="en-US" sz="3000">
                <a:solidFill>
                  <a:schemeClr val="tx1">
                    <a:lumMod val="75000"/>
                    <a:lumOff val="25000"/>
                  </a:schemeClr>
                </a:solidFill>
              </a:rPr>
              <a:t>     decisions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r>
              <a:rPr lang="en-GB" altLang="en-US" u="sng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8C48214-0EDB-4173-BE5D-F06F079B5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What do Managers Do??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6B8C635-AD4F-489F-BA10-40C73FFB0F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u="sng">
                <a:solidFill>
                  <a:schemeClr val="tx1">
                    <a:lumMod val="75000"/>
                    <a:lumOff val="25000"/>
                  </a:schemeClr>
                </a:solidFill>
              </a:rPr>
              <a:t>Leadership</a:t>
            </a: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3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Use technical and professional skills in decision making processes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Demonstrate an ability to work well within a group or on an individual basis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Ability to analyse complex business situations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3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CAEBFD72-B222-4ADC-A63E-51AF2D17D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What do Managers Do??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2E4031BA-3A45-4CDF-AD77-C91E60DA9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000" u="sng"/>
              <a:t>Control</a:t>
            </a:r>
            <a:r>
              <a:rPr lang="en-GB" altLang="en-US" sz="2000"/>
              <a:t>:  Understand the whole organisation and its relationship with the wider environment</a:t>
            </a:r>
          </a:p>
          <a:p>
            <a:pPr eaLnBrk="1" hangingPunct="1"/>
            <a:endParaRPr lang="en-GB" altLang="en-US" sz="2000" u="sng"/>
          </a:p>
          <a:p>
            <a:pPr eaLnBrk="1" hangingPunct="1"/>
            <a:r>
              <a:rPr lang="en-GB" altLang="en-US" sz="2000" u="sng"/>
              <a:t>Collate and supply </a:t>
            </a:r>
            <a:r>
              <a:rPr lang="en-GB" altLang="en-US" sz="2000"/>
              <a:t>information and submit through reporting structure for appropriate decision making 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26">
            <a:extLst>
              <a:ext uri="{FF2B5EF4-FFF2-40B4-BE49-F238E27FC236}">
                <a16:creationId xmlns:a16="http://schemas.microsoft.com/office/drawing/2014/main" id="{EA2B36F8-B7C3-4313-A574-00E240BF6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What do Managers Do??</a:t>
            </a:r>
          </a:p>
        </p:txBody>
      </p:sp>
      <p:sp>
        <p:nvSpPr>
          <p:cNvPr id="13315" name="Rectangle 1027">
            <a:extLst>
              <a:ext uri="{FF2B5EF4-FFF2-40B4-BE49-F238E27FC236}">
                <a16:creationId xmlns:a16="http://schemas.microsoft.com/office/drawing/2014/main" id="{A2E2E814-3F78-4CBA-9AA7-E0029DB3FD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Undertake on-going decisions and work activities in a continuous manner as they:-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Plan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Organise</a:t>
            </a:r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Lead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Control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B88A5F5C-38B8-437F-BAED-918A82EDC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/>
              <a:t>Corporate Governance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7ACD446-670B-4245-9349-89164BBFA2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US" altLang="en-US" sz="2000" u="sng">
                <a:solidFill>
                  <a:schemeClr val="tx1">
                    <a:lumMod val="75000"/>
                    <a:lumOff val="25000"/>
                  </a:schemeClr>
                </a:solidFill>
              </a:rPr>
              <a:t>Definition: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framework of accountability to users, stakeholders and the wider community within which organisations take decisions, and lead and control their functions, to achieve their objectives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US" alt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A02CB796-DE37-4032-865A-F2BB8EA0A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A378C1ED-3682-430F-9791-698A1BFC9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344613"/>
            <a:ext cx="8229600" cy="496887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000" u="sng">
                <a:solidFill>
                  <a:schemeClr val="tx1">
                    <a:lumMod val="75000"/>
                    <a:lumOff val="25000"/>
                  </a:schemeClr>
                </a:solidFill>
              </a:rPr>
              <a:t>Who Makes the Decisions?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The corporate management team together with senior departmental directors, elected councillors, and any non executive directors.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Corporate management team and senior directors – within the organisation (provide professional expertise)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Elected Members – represent the public view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Non Exec directors – fresh pair of eyes contributing expertise from other areas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D6871FF6-AF0A-456C-9935-3E38F3810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8A703457-AC5F-487E-90D4-0682CDDDC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Combines the hard factors such as processes and robust systems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   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 with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Soft skills such as effective leadership and high standards of behaviour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5B638292-0DE1-4DE5-9C1F-E042D6E32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95E05BF1-33A5-41B5-A968-8055833BE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600" u="sng">
                <a:solidFill>
                  <a:schemeClr val="tx1">
                    <a:lumMod val="75000"/>
                    <a:lumOff val="25000"/>
                  </a:schemeClr>
                </a:solidFill>
              </a:rPr>
              <a:t>Leadership:</a:t>
            </a:r>
            <a:r>
              <a:rPr lang="en-GB" altLang="en-US" sz="26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establishes a vision for organisations,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clarity about strategy and objectives,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roles and responsibilities,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Fostering of professional relationships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C1C5D5D4-CE16-48FB-A50E-4EF24BF9B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91FE386-663E-4AD4-8101-D6CF51D94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400" u="sng">
                <a:solidFill>
                  <a:schemeClr val="tx1">
                    <a:lumMod val="75000"/>
                    <a:lumOff val="25000"/>
                  </a:schemeClr>
                </a:solidFill>
              </a:rPr>
              <a:t>Culture:</a:t>
            </a: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Create an organisational culture based on openness and honesty,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decisions and behaviours can be challenged and accountability is clear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1354D93B-45B0-4B28-8723-8C38B6207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0DF84AF9-B6AF-416C-9935-35CDE7089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400" u="sng">
                <a:solidFill>
                  <a:schemeClr val="tx1">
                    <a:lumMod val="75000"/>
                    <a:lumOff val="25000"/>
                  </a:schemeClr>
                </a:solidFill>
              </a:rPr>
              <a:t>External focus</a:t>
            </a: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needs of service users and the public,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reflecting diverse views in decision making, producing greater ownership among stakeholders and clarity of purpose (why the organisations exists)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63E23EA9-06F1-4013-9D7B-77E2DD2A0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FE11A93B-29F6-4498-8A24-F6701D99C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700213"/>
            <a:ext cx="6348413" cy="3881437"/>
          </a:xfrm>
        </p:spPr>
        <p:txBody>
          <a:bodyPr rtlCol="0">
            <a:normAutofit fontScale="92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altLang="en-US" sz="2400" u="sng">
                <a:solidFill>
                  <a:schemeClr val="tx1">
                    <a:lumMod val="75000"/>
                    <a:lumOff val="25000"/>
                  </a:schemeClr>
                </a:solidFill>
              </a:rPr>
              <a:t>Internal Focus: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supporting accountability through systems and processes, such as risk management, financial management, performance management and internal controls.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They must be robust and produce reliable information to enable better decisions to be reached about what needs to be done in order to achieve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F41B2B0B-BE11-4200-AC4C-859224989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78BBA35-8FAB-4EE8-B38A-E159599EE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altLang="en-US" sz="24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Externally</a:t>
            </a: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effective and strategic regulatory (laws) regime can promote better corporate governance</a:t>
            </a:r>
            <a:endParaRPr lang="en-GB" altLang="en-US" sz="24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based on comprehensive information about their performance and Key Performance Indicators (KPI)</a:t>
            </a:r>
            <a:endParaRPr lang="en-GB" altLang="en-US" sz="24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FDA5E602-61B0-42A6-B2C0-43F024289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Corporate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127C3-318B-400E-A106-83549D468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36738"/>
            <a:ext cx="8229600" cy="4411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</a:rPr>
              <a:t>The balance of internal factors is important: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</a:rPr>
              <a:t>Public sector organisations operate in complex legislative, 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political environment they have to make difficult decisions.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</a:rPr>
              <a:t>Well- governed organisations balance their different responsibilities and use information to decide where to allocate effort and resources to meet competing demands. 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0E72C14C-6A6F-4DCE-B501-D1BCDEABA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0419" name="Content Placeholder 2">
            <a:extLst>
              <a:ext uri="{FF2B5EF4-FFF2-40B4-BE49-F238E27FC236}">
                <a16:creationId xmlns:a16="http://schemas.microsoft.com/office/drawing/2014/main" id="{0699B574-4591-414C-B9CC-2826A9EFC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3" panose="05040102010807070707" pitchFamily="18" charset="2"/>
              <a:buNone/>
            </a:pPr>
            <a:endParaRPr lang="en-GB" altLang="en-US" sz="3600"/>
          </a:p>
          <a:p>
            <a:pPr marL="0" indent="0">
              <a:buFont typeface="Wingdings 3" panose="05040102010807070707" pitchFamily="18" charset="2"/>
              <a:buNone/>
            </a:pPr>
            <a:endParaRPr lang="en-GB" altLang="en-US" sz="3600"/>
          </a:p>
          <a:p>
            <a:pPr marL="0" indent="0" algn="ctr">
              <a:buFont typeface="Wingdings 3" panose="05040102010807070707" pitchFamily="18" charset="2"/>
              <a:buNone/>
            </a:pPr>
            <a:r>
              <a:rPr lang="en-GB" altLang="en-US" sz="3600">
                <a:solidFill>
                  <a:srgbClr val="FF0000"/>
                </a:solidFill>
              </a:rPr>
              <a:t>Any Questions?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B98F73F0-8BBC-45E6-9145-4D8D91BDC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Organising Teams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64D42FE9-2B34-4F69-B320-B4FAC31EA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dirty="0"/>
              <a:t>Before we finish…</a:t>
            </a:r>
            <a:endParaRPr lang="en-GB" altLang="en-US" dirty="0">
              <a:cs typeface="Calibri"/>
            </a:endParaRPr>
          </a:p>
          <a:p>
            <a:endParaRPr lang="en-GB" altLang="en-US"/>
          </a:p>
          <a:p>
            <a:r>
              <a:rPr lang="en-GB" altLang="en-US" dirty="0"/>
              <a:t>All students in Tutorial 1 please go to front right hand side of the room.</a:t>
            </a:r>
            <a:endParaRPr lang="en-GB" altLang="en-US" dirty="0">
              <a:cs typeface="Calibri"/>
            </a:endParaRPr>
          </a:p>
          <a:p>
            <a:endParaRPr lang="en-GB" altLang="en-US"/>
          </a:p>
          <a:p>
            <a:r>
              <a:rPr lang="en-GB" altLang="en-US" dirty="0"/>
              <a:t>All students in Tutorial 2 please go to the front left hand side of the room</a:t>
            </a:r>
            <a:endParaRPr lang="en-GB" altLang="en-US" dirty="0">
              <a:cs typeface="Calibri"/>
            </a:endParaRPr>
          </a:p>
          <a:p>
            <a:endParaRPr lang="en-GB" altLang="en-US" dirty="0">
              <a:cs typeface="Calibri"/>
            </a:endParaRPr>
          </a:p>
          <a:p>
            <a:r>
              <a:rPr lang="en-GB" altLang="en-US" dirty="0">
                <a:cs typeface="Calibri"/>
              </a:rPr>
              <a:t>All students in tutorial group 3 go to rear right hand side of the room.</a:t>
            </a:r>
          </a:p>
          <a:p>
            <a:endParaRPr lang="en-GB" altLang="en-US"/>
          </a:p>
          <a:p>
            <a:r>
              <a:rPr lang="en-GB" altLang="en-US" dirty="0"/>
              <a:t>The nominated people will formulate teams of 3 or 4 within their tutorial group.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1" ma:contentTypeDescription="Create a new document." ma:contentTypeScope="" ma:versionID="50619ba7b7fdfd55f78197c00911344d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0a0632fd713e13924f6edd3c98695efe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0A9307-3C91-449A-9632-CE1BA4402A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B0E7AD6-0BCE-4310-9F7D-CE9B17400015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ee7a20b1-ddba-4ac9-b1b6-34fd780388d2"/>
    <ds:schemaRef ds:uri="aadfcd52-e379-49eb-a412-e28a16640aff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65CE0DD2-6993-4565-B888-16A4687D43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1229</Words>
  <Application>Microsoft Office PowerPoint</Application>
  <PresentationFormat>On-screen Show (4:3)</PresentationFormat>
  <Paragraphs>261</Paragraphs>
  <Slides>38</Slides>
  <Notes>17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Office Theme</vt:lpstr>
      <vt:lpstr>Accountability, Management &amp; Governance in the Public Sector </vt:lpstr>
      <vt:lpstr>Accountability in the Police/Public Services</vt:lpstr>
      <vt:lpstr>Accountability Module Descriptor</vt:lpstr>
      <vt:lpstr>Aims of Module</vt:lpstr>
      <vt:lpstr>Learning Outcomes</vt:lpstr>
      <vt:lpstr>Content</vt:lpstr>
      <vt:lpstr>Learning &amp; Teaching Practice</vt:lpstr>
      <vt:lpstr>Introduction to Module</vt:lpstr>
      <vt:lpstr>Tutorials</vt:lpstr>
      <vt:lpstr>Lectures</vt:lpstr>
      <vt:lpstr>Tutorials</vt:lpstr>
      <vt:lpstr>Tutorials Next Week</vt:lpstr>
      <vt:lpstr>Information Required</vt:lpstr>
      <vt:lpstr>Why is this helpful?</vt:lpstr>
      <vt:lpstr>What is accountability?</vt:lpstr>
      <vt:lpstr>PowerPoint Presentation</vt:lpstr>
      <vt:lpstr>One Definition…</vt:lpstr>
      <vt:lpstr>Management &amp; Governance</vt:lpstr>
      <vt:lpstr>What is Strategic Management?</vt:lpstr>
      <vt:lpstr>What is Strategic Management</vt:lpstr>
      <vt:lpstr>Strategic Management of Public Sector</vt:lpstr>
      <vt:lpstr>Efficiency, Effectiveness &amp; Economical</vt:lpstr>
      <vt:lpstr>Efficiency &amp; Effectiveness</vt:lpstr>
      <vt:lpstr>What do Managers Do??</vt:lpstr>
      <vt:lpstr>What do Managers Do??</vt:lpstr>
      <vt:lpstr>What do Managers Do??</vt:lpstr>
      <vt:lpstr>What do Managers Do??</vt:lpstr>
      <vt:lpstr>Corporate Governance</vt:lpstr>
      <vt:lpstr>Corporate Governance</vt:lpstr>
      <vt:lpstr>Corporate Governance</vt:lpstr>
      <vt:lpstr>Corporate Governance</vt:lpstr>
      <vt:lpstr>Corporate Governance</vt:lpstr>
      <vt:lpstr>Corporate Governance</vt:lpstr>
      <vt:lpstr>Corporate Governance</vt:lpstr>
      <vt:lpstr>Corporate Governance</vt:lpstr>
      <vt:lpstr>Corporate Governance</vt:lpstr>
      <vt:lpstr>PowerPoint Presentation</vt:lpstr>
      <vt:lpstr>Organising 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E-Learning</dc:title>
  <dc:creator>Darren</dc:creator>
  <cp:lastModifiedBy>Peter Doyle</cp:lastModifiedBy>
  <cp:revision>120</cp:revision>
  <cp:lastPrinted>2018-01-26T15:21:17Z</cp:lastPrinted>
  <dcterms:created xsi:type="dcterms:W3CDTF">2008-10-15T12:20:15Z</dcterms:created>
  <dcterms:modified xsi:type="dcterms:W3CDTF">2020-01-27T16:12:40Z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