
<file path=[Content_Types].xml><?xml version="1.0" encoding="utf-8"?>
<Types xmlns="http://schemas.openxmlformats.org/package/2006/content-types">
  <Default ContentType="image/jpeg" Extension="jpeg"/>
  <Default ContentType="application/vnd.openxmlformats-package.relationships+xml" Extension="rels"/>
  <Default ContentType="application/xml" Extension="xml"/>
  <Override ContentType="application/vnd.openxmlformats-officedocument.custom-properties+xml" PartName="/docProps/custom.xml"/>
  <Override ContentType="application/vnd.openxmlformats-officedocument.customXmlProperties+xml" PartName="/customXml/itemProps1.xml"/>
  <Override ContentType="application/vnd.openxmlformats-officedocument.customXmlProperties+xml" PartName="/customXml/itemProps2.xml"/>
  <Override ContentType="application/vnd.openxmlformats-officedocument.customXmlProperties+xml" PartName="/customXml/itemProps3.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12.xml"/>
  <Override ContentType="application/vnd.openxmlformats-officedocument.presentationml.slideLayout+xml" PartName="/ppt/slideLayouts/slideLayout13.xml"/>
  <Override ContentType="application/vnd.openxmlformats-officedocument.presentationml.slideLayout+xml" PartName="/ppt/slideLayouts/slideLayout14.xml"/>
  <Override ContentType="application/vnd.openxmlformats-officedocument.presentationml.slideLayout+xml" PartName="/ppt/slideLayouts/slideLayout15.xml"/>
  <Override ContentType="application/vnd.openxmlformats-officedocument.presentationml.slideLayout+xml" PartName="/ppt/slideLayouts/slideLayout16.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5" Target="ppt/presentation.xml" Type="http://schemas.openxmlformats.org/officeDocument/2006/relationships/officeDocument"/><Relationship Id="rId4" Target="docProps/custom.xml" Type="http://schemas.openxmlformats.org/officeDocument/2006/relationships/custom-properties"/><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8"/>
  </p:sldMasterIdLst>
  <p:notesMasterIdLst>
    <p:notesMasterId r:id="rId9"/>
  </p:notesMasterIdLst>
  <p:sldIdLst>
    <p:sldId id="256" r:id="rId10"/>
    <p:sldId id="257" r:id="rId11"/>
    <p:sldId id="258" r:id="rId12"/>
    <p:sldId id="259" r:id="rId13"/>
    <p:sldId id="260" r:id="rId14"/>
    <p:sldId id="261" r:id="rId15"/>
    <p:sldId id="262" r:id="rId16"/>
    <p:sldId id="263" r:id="rId17"/>
    <p:sldId id="264" r:id="rId18"/>
    <p:sldId id="265" r:id="rId19"/>
    <p:sldId id="266" r:id="rId20"/>
  </p:sldIdLst>
  <p:sldSz cx="12192000" cy="6858000"/>
  <p:notesSz cx="6858000" cy="9144000"/>
  <p:defaultText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autoAdjust="0" sz="14995"/>
    <p:restoredTop sz="94660"/>
  </p:normalViewPr>
  <p:slideViewPr>
    <p:cSldViewPr snapToGrid="0">
      <p:cViewPr varScale="1">
        <p:scale>
          <a:sx d="100" n="59"/>
          <a:sy d="100" n="59"/>
        </p:scale>
        <p:origin x="964" y="52"/>
      </p:cViewPr>
      <p:guideLst/>
    </p:cSldViewPr>
  </p:slideViewPr>
  <p:notesTextViewPr>
    <p:cViewPr>
      <p:scale>
        <a:sx d="1" n="1"/>
        <a:sy d="1" n="1"/>
      </p:scale>
      <p:origin x="0" y="0"/>
    </p:cViewPr>
  </p:notesTextViewPr>
  <p:gridSpacing cx="72008" cy="72008"/>
</p:viewPr>
</file>

<file path=ppt/_rels/presentation.xml.rels><?xml version="1.0" encoding="UTF-8" standalone="yes"?><Relationships xmlns="http://schemas.openxmlformats.org/package/2006/relationships"><Relationship Id="rId19" Target="slides/slide10.xml" Type="http://schemas.openxmlformats.org/officeDocument/2006/relationships/slide"/><Relationship Id="rId20" Target="slides/slide11.xml" Type="http://schemas.openxmlformats.org/officeDocument/2006/relationships/slide"/><Relationship Id="rId18" Target="slides/slide9.xml" Type="http://schemas.openxmlformats.org/officeDocument/2006/relationships/slide"/><Relationship Id="rId17" Target="slides/slide8.xml" Type="http://schemas.openxmlformats.org/officeDocument/2006/relationships/slide"/><Relationship Id="rId16" Target="slides/slide7.xml" Type="http://schemas.openxmlformats.org/officeDocument/2006/relationships/slide"/><Relationship Id="rId15" Target="slides/slide6.xml" Type="http://schemas.openxmlformats.org/officeDocument/2006/relationships/slide"/><Relationship Id="rId14" Target="slides/slide5.xml" Type="http://schemas.openxmlformats.org/officeDocument/2006/relationships/slide"/><Relationship Id="rId13" Target="slides/slide4.xml" Type="http://schemas.openxmlformats.org/officeDocument/2006/relationships/slide"/><Relationship Id="rId12" Target="slides/slide3.xml" Type="http://schemas.openxmlformats.org/officeDocument/2006/relationships/slide"/><Relationship Id="rId11" Target="slides/slide2.xml" Type="http://schemas.openxmlformats.org/officeDocument/2006/relationships/slide"/><Relationship Id="rId10" Target="slides/slide1.xml" Type="http://schemas.openxmlformats.org/officeDocument/2006/relationships/slide"/><Relationship Id="rId9" Target="notesMasters/notesMaster1.xml" Type="http://schemas.openxmlformats.org/officeDocument/2006/relationships/notesMaster"/><Relationship Id="rId8" Target="slideMasters/slideMaster1.xml" Type="http://schemas.openxmlformats.org/officeDocument/2006/relationships/slideMaster"/><Relationship Id="rId7" Target="../customXml/item3.xml" Type="http://schemas.openxmlformats.org/officeDocument/2006/relationships/customXml"/><Relationship Id="rId6" Target="../customXml/item2.xml" Type="http://schemas.openxmlformats.org/officeDocument/2006/relationships/customXml"/><Relationship Id="rId5" Target="../customXml/item1.xml" Type="http://schemas.openxmlformats.org/officeDocument/2006/relationships/customXml"/><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Espaço Reservado para Cabeçalho 1"/>
          <p:cNvSpPr>
            <a:spLocks noGrp="1"/>
          </p:cNvSpPr>
          <p:nvPr>
            <p:ph sz="quarter" type="hdr"/>
          </p:nvPr>
        </p:nvSpPr>
        <p:spPr>
          <a:xfrm>
            <a:off x="0" y="0"/>
            <a:ext cx="2971800" cy="458788"/>
          </a:xfrm>
          <a:prstGeom prst="rect">
            <a:avLst/>
          </a:prstGeom>
        </p:spPr>
        <p:txBody>
          <a:bodyPr bIns="45720" lIns="91440" numCol="1" rIns="91440" rtlCol="0" tIns="45720" vert="horz"/>
          <a:lstStyle>
            <a:lvl1pPr algn="l">
              <a:defRPr sz="1200"/>
            </a:lvl1pPr>
          </a:lstStyle>
          <a:p>
            <a:endParaRPr altLang="pt-BR" lang="pt-BR"/>
          </a:p>
        </p:txBody>
      </p:sp>
      <p:sp>
        <p:nvSpPr>
          <p:cNvPr id="3" name="Espaço Reservado para Data 2"/>
          <p:cNvSpPr>
            <a:spLocks noGrp="1"/>
          </p:cNvSpPr>
          <p:nvPr>
            <p:ph idx="1" type="dt"/>
          </p:nvPr>
        </p:nvSpPr>
        <p:spPr>
          <a:xfrm>
            <a:off x="3884613" y="0"/>
            <a:ext cx="2971800" cy="458788"/>
          </a:xfrm>
          <a:prstGeom prst="rect">
            <a:avLst/>
          </a:prstGeom>
        </p:spPr>
        <p:txBody>
          <a:bodyPr bIns="45720" lIns="91440" numCol="1" rIns="91440" rtlCol="0" tIns="45720" vert="horz"/>
          <a:lstStyle>
            <a:lvl1pPr algn="r">
              <a:defRPr sz="1200"/>
            </a:lvl1pPr>
          </a:lstStyle>
          <a:p>
            <a:fld id="{EDB956F9-D480-4C7B-934A-00EFB8D52A8F}" type="datetimeFigureOut">
              <a:rPr altLang="pt-BR" lang="pt-BR" smtClean="0"/>
              <a:t>04/07/2026</a:t>
            </a:fld>
            <a:endParaRPr altLang="pt-BR" lang="pt-BR"/>
          </a:p>
        </p:txBody>
      </p:sp>
      <p:sp>
        <p:nvSpPr>
          <p:cNvPr id="4" name="Espaço Reservado para Imagem de Slide 3"/>
          <p:cNvSpPr>
            <a:spLocks noChangeAspect="1" noGrp="1" noRot="1"/>
          </p:cNvSpPr>
          <p:nvPr>
            <p:ph idx="2" type="sldImg"/>
          </p:nvPr>
        </p:nvSpPr>
        <p:spPr>
          <a:xfrm>
            <a:off x="685800" y="1143000"/>
            <a:ext cx="5486400" cy="3086100"/>
          </a:xfrm>
          <a:prstGeom prst="rect">
            <a:avLst/>
          </a:prstGeom>
          <a:noFill/>
          <a:ln w="12700">
            <a:solidFill>
              <a:prstClr val="black"/>
            </a:solidFill>
          </a:ln>
        </p:spPr>
        <p:txBody>
          <a:bodyPr anchor="ctr" bIns="45720" lIns="91440" numCol="1" rIns="91440" rtlCol="0" tIns="45720" vert="horz"/>
          <a:lstStyle/>
          <a:p>
            <a:endParaRPr altLang="pt-BR" lang="pt-BR"/>
          </a:p>
        </p:txBody>
      </p:sp>
      <p:sp>
        <p:nvSpPr>
          <p:cNvPr id="5" name="Espaço Reservado para Anotações 4"/>
          <p:cNvSpPr>
            <a:spLocks noGrp="1"/>
          </p:cNvSpPr>
          <p:nvPr>
            <p:ph idx="3" sz="quarter" type="body"/>
          </p:nvPr>
        </p:nvSpPr>
        <p:spPr>
          <a:xfrm>
            <a:off x="685800" y="4400550"/>
            <a:ext cx="5486400" cy="3600450"/>
          </a:xfrm>
          <a:prstGeom prst="rect">
            <a:avLst/>
          </a:prstGeom>
        </p:spPr>
        <p:txBody>
          <a:bodyPr bIns="45720" lIns="91440" numCol="1" rIns="91440" rtlCol="0" tIns="45720" vert="horz"/>
          <a:lstStyle/>
          <a:p>
            <a:pPr lvl="0"/>
            <a:r>
              <a:rPr altLang="pt-BR" lang="pt-BR"/>
              <a:t>Clique para editar os estilos de texto Mestres</a:t>
            </a:r>
          </a:p>
          <a:p>
            <a:pPr lvl="1"/>
            <a:r>
              <a:rPr altLang="pt-BR" lang="pt-BR"/>
              <a:t>Segundo nível</a:t>
            </a:r>
          </a:p>
          <a:p>
            <a:pPr lvl="2"/>
            <a:r>
              <a:rPr altLang="pt-BR" lang="pt-BR"/>
              <a:t>Terceiro nível</a:t>
            </a:r>
          </a:p>
          <a:p>
            <a:pPr lvl="3"/>
            <a:r>
              <a:rPr altLang="pt-BR" lang="pt-BR"/>
              <a:t>Quarto nível</a:t>
            </a:r>
          </a:p>
          <a:p>
            <a:pPr lvl="4"/>
            <a:r>
              <a:rPr altLang="pt-BR" lang="pt-BR"/>
              <a:t>Quinto nível</a:t>
            </a:r>
          </a:p>
        </p:txBody>
      </p:sp>
      <p:sp>
        <p:nvSpPr>
          <p:cNvPr id="6" name="Espaço Reservado para Rodapé 5"/>
          <p:cNvSpPr>
            <a:spLocks noGrp="1"/>
          </p:cNvSpPr>
          <p:nvPr>
            <p:ph idx="4" sz="quarter" type="ftr"/>
          </p:nvPr>
        </p:nvSpPr>
        <p:spPr>
          <a:xfrm>
            <a:off x="0" y="8685213"/>
            <a:ext cx="2971800" cy="458787"/>
          </a:xfrm>
          <a:prstGeom prst="rect">
            <a:avLst/>
          </a:prstGeom>
        </p:spPr>
        <p:txBody>
          <a:bodyPr anchor="b" bIns="45720" lIns="91440" numCol="1" rIns="91440" rtlCol="0" tIns="45720" vert="horz"/>
          <a:lstStyle>
            <a:lvl1pPr algn="l">
              <a:defRPr sz="1200"/>
            </a:lvl1pPr>
          </a:lstStyle>
          <a:p>
            <a:endParaRPr altLang="pt-BR" lang="pt-BR"/>
          </a:p>
        </p:txBody>
      </p:sp>
      <p:sp>
        <p:nvSpPr>
          <p:cNvPr id="7" name="Espaço Reservado para Número de Slide 6"/>
          <p:cNvSpPr>
            <a:spLocks noGrp="1"/>
          </p:cNvSpPr>
          <p:nvPr>
            <p:ph idx="5" sz="quarter" type="sldNum"/>
          </p:nvPr>
        </p:nvSpPr>
        <p:spPr>
          <a:xfrm>
            <a:off x="3884613" y="8685213"/>
            <a:ext cx="2971800" cy="458787"/>
          </a:xfrm>
          <a:prstGeom prst="rect">
            <a:avLst/>
          </a:prstGeom>
        </p:spPr>
        <p:txBody>
          <a:bodyPr anchor="b" bIns="45720" lIns="91440" numCol="1" rIns="91440" rtlCol="0" tIns="45720" vert="horz"/>
          <a:lstStyle>
            <a:lvl1pPr algn="r">
              <a:defRPr sz="1200"/>
            </a:lvl1pPr>
          </a:lstStyle>
          <a:p>
            <a:fld id="{CEA84AF9-6424-4AB8-9E16-B4D13E22D9DD}" type="slidenum">
              <a:rPr altLang="pt-BR" lang="pt-BR" smtClean="0"/>
              <a:t>‹nº›</a:t>
            </a:fld>
            <a:endParaRPr altLang="pt-BR" lang="pt-BR"/>
          </a:p>
        </p:txBody>
      </p:sp>
    </p:spTree>
    <p:extLst>
      <p:ext uri="{BB962C8B-B14F-4D97-AF65-F5344CB8AC3E}">
        <p14:creationId xmlns:p14="http://schemas.microsoft.com/office/powerpoint/2010/main" val="2174886074"/>
      </p:ext>
    </p:extLst>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arget="../slides/slide3.xml" Type="http://schemas.openxmlformats.org/officeDocument/2006/relationships/slide"/><Relationship Id="rId1" Target="../notesMasters/notesMaster1.xml" Type="http://schemas.openxmlformats.org/officeDocument/2006/relationships/notesMaster"/></Relationships>
</file>

<file path=ppt/notesSlides/_rels/notesSlide2.xml.rels><?xml version="1.0" encoding="UTF-8" standalone="yes"?><Relationships xmlns="http://schemas.openxmlformats.org/package/2006/relationships"><Relationship Id="rId2" Target="../slides/slide5.xml" Type="http://schemas.openxmlformats.org/officeDocument/2006/relationships/slide"/><Relationship Id="rId1" Target="../notesMasters/notesMaster1.xml" Type="http://schemas.openxmlformats.org/officeDocument/2006/relationships/notesMaster"/></Relationships>
</file>

<file path=ppt/notesSlides/_rels/notesSlide3.xml.rels><?xml version="1.0" encoding="UTF-8" standalone="yes"?><Relationships xmlns="http://schemas.openxmlformats.org/package/2006/relationships"><Relationship Id="rId2" Target="../slides/slide7.xml" Type="http://schemas.openxmlformats.org/officeDocument/2006/relationships/slide"/><Relationship Id="rId1" Target="../notesMasters/notesMaster1.xml" Type="http://schemas.openxmlformats.org/officeDocument/2006/relationships/notesMaster"/></Relationships>
</file>

<file path=ppt/notesSlides/_rels/notesSlide4.xml.rels><?xml version="1.0" encoding="UTF-8" standalone="yes"?><Relationships xmlns="http://schemas.openxmlformats.org/package/2006/relationships"><Relationship Id="rId2" Target="../slides/slide8.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ChangeAspect="1" noGrp="1" noRot="1"/>
          </p:cNvSpPr>
          <p:nvPr>
            <p:ph type="sldImg"/>
          </p:nvPr>
        </p:nvSpPr>
        <p:spPr/>
      </p:sp>
      <p:sp>
        <p:nvSpPr>
          <p:cNvPr id="3" name="Espaço Reservado para Anotações 2"/>
          <p:cNvSpPr>
            <a:spLocks noGrp="1"/>
          </p:cNvSpPr>
          <p:nvPr>
            <p:ph idx="1" type="body"/>
          </p:nvPr>
        </p:nvSpPr>
        <p:spPr/>
        <p:txBody>
          <a:bodyPr numCol="1"/>
          <a:lstStyle/>
          <a:p>
            <a:endParaRPr altLang="pt-BR" dirty="0" lang="pt-BR"/>
          </a:p>
        </p:txBody>
      </p:sp>
      <p:sp>
        <p:nvSpPr>
          <p:cNvPr id="4" name="Espaço Reservado para Número de Slide 3"/>
          <p:cNvSpPr>
            <a:spLocks noGrp="1"/>
          </p:cNvSpPr>
          <p:nvPr>
            <p:ph idx="5" sz="quarter" type="sldNum"/>
          </p:nvPr>
        </p:nvSpPr>
        <p:spPr/>
        <p:txBody>
          <a:bodyPr numCol="1"/>
          <a:lstStyle/>
          <a:p>
            <a:fld id="{CEA84AF9-6424-4AB8-9E16-B4D13E22D9DD}" type="slidenum">
              <a:rPr altLang="pt-BR" lang="pt-BR" smtClean="0"/>
              <a:t>3</a:t>
            </a:fld>
            <a:endParaRPr altLang="pt-BR" lang="pt-BR"/>
          </a:p>
        </p:txBody>
      </p:sp>
    </p:spTree>
    <p:extLst>
      <p:ext uri="{BB962C8B-B14F-4D97-AF65-F5344CB8AC3E}">
        <p14:creationId xmlns:p14="http://schemas.microsoft.com/office/powerpoint/2010/main" val="3956229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ChangeAspect="1" noGrp="1" noRot="1"/>
          </p:cNvSpPr>
          <p:nvPr>
            <p:ph type="sldImg"/>
          </p:nvPr>
        </p:nvSpPr>
        <p:spPr/>
      </p:sp>
      <p:sp>
        <p:nvSpPr>
          <p:cNvPr id="3" name="Espaço Reservado para Anotações 2"/>
          <p:cNvSpPr>
            <a:spLocks noGrp="1"/>
          </p:cNvSpPr>
          <p:nvPr>
            <p:ph idx="1" type="body"/>
          </p:nvPr>
        </p:nvSpPr>
        <p:spPr/>
        <p:txBody>
          <a:bodyPr numCol="1"/>
          <a:lstStyle/>
          <a:p>
            <a:endParaRPr altLang="pt-BR" dirty="0" lang="pt-BR"/>
          </a:p>
        </p:txBody>
      </p:sp>
      <p:sp>
        <p:nvSpPr>
          <p:cNvPr id="4" name="Espaço Reservado para Número de Slide 3"/>
          <p:cNvSpPr>
            <a:spLocks noGrp="1"/>
          </p:cNvSpPr>
          <p:nvPr>
            <p:ph idx="5" sz="quarter" type="sldNum"/>
          </p:nvPr>
        </p:nvSpPr>
        <p:spPr/>
        <p:txBody>
          <a:bodyPr numCol="1"/>
          <a:lstStyle/>
          <a:p>
            <a:fld id="{CEA84AF9-6424-4AB8-9E16-B4D13E22D9DD}" type="slidenum">
              <a:rPr altLang="pt-BR" lang="pt-BR" smtClean="0"/>
              <a:t>5</a:t>
            </a:fld>
            <a:endParaRPr altLang="pt-BR" lang="pt-BR"/>
          </a:p>
        </p:txBody>
      </p:sp>
    </p:spTree>
    <p:extLst>
      <p:ext uri="{BB962C8B-B14F-4D97-AF65-F5344CB8AC3E}">
        <p14:creationId xmlns:p14="http://schemas.microsoft.com/office/powerpoint/2010/main" val="4085690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ço Reservado para Imagem de Slide 1"/>
          <p:cNvSpPr>
            <a:spLocks noChangeAspect="1" noGrp="1" noRot="1"/>
          </p:cNvSpPr>
          <p:nvPr>
            <p:ph type="sldImg"/>
          </p:nvPr>
        </p:nvSpPr>
        <p:spPr/>
      </p:sp>
      <p:sp>
        <p:nvSpPr>
          <p:cNvPr id="3" name="Espaço Reservado para Anotações 2"/>
          <p:cNvSpPr>
            <a:spLocks noGrp="1"/>
          </p:cNvSpPr>
          <p:nvPr>
            <p:ph idx="1" type="body"/>
          </p:nvPr>
        </p:nvSpPr>
        <p:spPr/>
        <p:txBody>
          <a:bodyPr numCol="1"/>
          <a:lstStyle/>
          <a:p>
            <a:endParaRPr altLang="pt-BR" dirty="0" lang="pt-BR"/>
          </a:p>
        </p:txBody>
      </p:sp>
      <p:sp>
        <p:nvSpPr>
          <p:cNvPr id="4" name="Espaço Reservado para Número de Slide 3"/>
          <p:cNvSpPr>
            <a:spLocks noGrp="1"/>
          </p:cNvSpPr>
          <p:nvPr>
            <p:ph idx="5" sz="quarter" type="sldNum"/>
          </p:nvPr>
        </p:nvSpPr>
        <p:spPr/>
        <p:txBody>
          <a:bodyPr numCol="1"/>
          <a:lstStyle/>
          <a:p>
            <a:fld id="{CEA84AF9-6424-4AB8-9E16-B4D13E22D9DD}" type="slidenum">
              <a:rPr altLang="pt-BR" lang="pt-BR" smtClean="0"/>
              <a:t>9</a:t>
            </a:fld>
            <a:endParaRPr altLang="pt-BR" lang="pt-BR"/>
          </a:p>
        </p:txBody>
      </p:sp>
    </p:spTree>
    <p:extLst>
      <p:ext uri="{BB962C8B-B14F-4D97-AF65-F5344CB8AC3E}">
        <p14:creationId xmlns:p14="http://schemas.microsoft.com/office/powerpoint/2010/main" val="1343208096"/>
      </p:ext>
    </p:extLst>
  </p:cSld>
  <p:clrMapOvr>
    <a:masterClrMapping/>
  </p:clrMapOvr>
</p:notes>
</file>

<file path=ppt/notesSlides/notesSlide4.xml><?xml version="1.0" encoding="utf-8"?>
<p:notes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lstStyle/>
          <a:p>
            <a:endParaRPr lang="en-US"/>
          </a:p>
        </p:txBody>
      </p:sp>
      <p:sp>
        <p:nvSpPr>
          <p:cNvPr id="4" name="Slide Number Placeholder 3"/>
          <p:cNvSpPr>
            <a:spLocks noGrp="1"/>
          </p:cNvSpPr>
          <p:nvPr>
            <p:ph idx="10" sz="quarter" type="sldNum"/>
          </p:nvPr>
        </p:nvSpPr>
        <p:spPr/>
        <p:txBody>
          <a:bodyPr numCol="1"/>
          <a:lstStyle/>
          <a:p>
            <a:fld id="{9C5789CE-836E-B042-843F-5605E41F5001}" type="slidenum">
              <a:rPr lang="en-US" smtClean="0"/>
              <a:t>1</a:t>
            </a:fld>
            <a:endParaRPr lang="en-US"/>
          </a:p>
        </p:txBody>
      </p:sp>
    </p:spTree>
    <p:extLst>
      <p:ext uri="{BB962C8B-B14F-4D97-AF65-F5344CB8AC3E}">
        <p14:creationId xmlns:p14="http://schemas.microsoft.com/office/powerpoint/2010/main" val="3917283960"/>
      </p:ext>
    </p:extLst>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Slide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numCol="1">
            <a:normAutofit/>
          </a:bodyPr>
          <a:lstStyle>
            <a:lvl1pPr>
              <a:defRPr sz="5400"/>
            </a:lvl1pPr>
          </a:lstStyle>
          <a:p>
            <a:r>
              <a:rPr altLang="pt-BR" lang="pt-BR"/>
              <a:t>Clique para editar o título Mestre</a:t>
            </a:r>
            <a:endParaRPr dirty="0" lang="en-US"/>
          </a:p>
        </p:txBody>
      </p:sp>
      <p:sp>
        <p:nvSpPr>
          <p:cNvPr id="3" name="Subtitle 2"/>
          <p:cNvSpPr>
            <a:spLocks noGrp="1"/>
          </p:cNvSpPr>
          <p:nvPr>
            <p:ph idx="1" type="subTitle"/>
          </p:nvPr>
        </p:nvSpPr>
        <p:spPr>
          <a:xfrm>
            <a:off x="2589213" y="4777379"/>
            <a:ext cx="8915399" cy="1126283"/>
          </a:xfrm>
        </p:spPr>
        <p:txBody>
          <a:bodyPr anchor="t" numCol="1"/>
          <a:lstStyle>
            <a:lvl1pPr algn="l" indent="0" marL="0">
              <a:buNone/>
              <a:defRPr>
                <a:solidFill>
                  <a:schemeClr val="tx1">
                    <a:lumMod val="65000"/>
                    <a:lumOff val="3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altLang="pt-BR" lang="pt-BR"/>
              <a:t>Clique para editar o estilo do subtítulo Mestre</a:t>
            </a:r>
            <a:endParaRPr dirty="0" lang="en-US"/>
          </a:p>
        </p:txBody>
      </p:sp>
      <p:sp>
        <p:nvSpPr>
          <p:cNvPr id="4" name="Date Placeholder 3"/>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5" name="Footer Placeholder 4"/>
          <p:cNvSpPr>
            <a:spLocks noGrp="1"/>
          </p:cNvSpPr>
          <p:nvPr>
            <p:ph idx="11" sz="quarter" type="ftr"/>
          </p:nvPr>
        </p:nvSpPr>
        <p:spPr/>
        <p:txBody>
          <a:bodyPr numCol="1"/>
          <a:lstStyle/>
          <a:p>
            <a:endParaRPr altLang="pt-BR" lang="pt-BR"/>
          </a:p>
        </p:txBody>
      </p:sp>
      <p:sp>
        <p:nvSpPr>
          <p:cNvPr id="7" name="Freeform 6"/>
          <p:cNvSpPr/>
          <p:nvPr/>
        </p:nvSpPr>
        <p:spPr>
          <a:xfrm>
            <a:off x="0" y="4323810"/>
            <a:ext cx="1744652" cy="778589"/>
          </a:xfrm>
          <a:custGeom>
            <a:avLst/>
            <a:gdLst/>
            <a:ahLst/>
            <a:cxnLst/>
            <a:rect b="b" l="0" r="r" t="0"/>
            <a:pathLst>
              <a:path h="166" w="372">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numCol="1"/>
          <a:lstStyle/>
          <a:p>
            <a:endParaRPr altLang="pt-BR" lang="pt-BR"/>
          </a:p>
        </p:txBody>
      </p:sp>
      <p:sp>
        <p:nvSpPr>
          <p:cNvPr id="6" name="Slide Number Placeholder 5"/>
          <p:cNvSpPr>
            <a:spLocks noGrp="1"/>
          </p:cNvSpPr>
          <p:nvPr>
            <p:ph idx="12" sz="quarter" type="sldNum"/>
          </p:nvPr>
        </p:nvSpPr>
        <p:spPr>
          <a:xfrm>
            <a:off x="531812" y="4529540"/>
            <a:ext cx="779767" cy="365125"/>
          </a:xfrm>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1416490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ítulo e Conteúdo">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numCol="1"/>
          <a:lstStyle/>
          <a:p>
            <a:r>
              <a:rPr altLang="pt-BR" lang="pt-BR"/>
              <a:t>Clique para editar o título Mestre</a:t>
            </a:r>
            <a:endParaRPr dirty="0" lang="en-US"/>
          </a:p>
        </p:txBody>
      </p:sp>
      <p:sp>
        <p:nvSpPr>
          <p:cNvPr id="3" name="Content Placeholder 2"/>
          <p:cNvSpPr>
            <a:spLocks noGrp="1"/>
          </p:cNvSpPr>
          <p:nvPr>
            <p:ph idx="1"/>
          </p:nvPr>
        </p:nvSpPr>
        <p:spPr>
          <a:xfrm>
            <a:off x="2589212" y="2133600"/>
            <a:ext cx="8915400" cy="3777622"/>
          </a:xfrm>
        </p:spPr>
        <p:txBody>
          <a:bodyPr numCol="1"/>
          <a:lstStyle/>
          <a:p>
            <a:pPr lvl="0"/>
            <a:r>
              <a:rPr altLang="pt-BR" lang="pt-BR"/>
              <a:t>Clique para editar os estilos de texto Mestres</a:t>
            </a:r>
          </a:p>
          <a:p>
            <a:pPr lvl="1"/>
            <a:r>
              <a:rPr altLang="pt-BR" lang="pt-BR"/>
              <a:t>Segundo nível</a:t>
            </a:r>
          </a:p>
          <a:p>
            <a:pPr lvl="2"/>
            <a:r>
              <a:rPr altLang="pt-BR" lang="pt-BR"/>
              <a:t>Terceiro nível</a:t>
            </a:r>
          </a:p>
          <a:p>
            <a:pPr lvl="3"/>
            <a:r>
              <a:rPr altLang="pt-BR" lang="pt-BR"/>
              <a:t>Quarto nível</a:t>
            </a:r>
          </a:p>
          <a:p>
            <a:pPr lvl="4"/>
            <a:r>
              <a:rPr altLang="pt-BR" lang="pt-BR"/>
              <a:t>Quinto nível</a:t>
            </a:r>
            <a:endParaRPr dirty="0" lang="en-US"/>
          </a:p>
        </p:txBody>
      </p:sp>
      <p:sp>
        <p:nvSpPr>
          <p:cNvPr id="4" name="Date Placeholder 3"/>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5" name="Footer Placeholder 4"/>
          <p:cNvSpPr>
            <a:spLocks noGrp="1"/>
          </p:cNvSpPr>
          <p:nvPr>
            <p:ph idx="11" sz="quarter" type="ftr"/>
          </p:nvPr>
        </p:nvSpPr>
        <p:spPr/>
        <p:txBody>
          <a:bodyPr numCol="1"/>
          <a:lstStyle/>
          <a:p>
            <a:endParaRPr altLang="pt-BR" lang="pt-BR"/>
          </a:p>
        </p:txBody>
      </p:sp>
      <p:sp>
        <p:nvSpPr>
          <p:cNvPr id="8"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numCol="1"/>
          <a:lstStyle/>
          <a:p>
            <a:endParaRPr altLang="pt-BR" lang="pt-BR"/>
          </a:p>
        </p:txBody>
      </p:sp>
      <p:sp>
        <p:nvSpPr>
          <p:cNvPr id="6" name="Slide Number Placeholder 5"/>
          <p:cNvSpPr>
            <a:spLocks noGrp="1"/>
          </p:cNvSpPr>
          <p:nvPr>
            <p:ph idx="12" sz="quarter" type="sldNum"/>
          </p:nvPr>
        </p:nvSpPr>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5796606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Cabeçalho da Seção">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numCol="1"/>
          <a:lstStyle>
            <a:lvl1pPr algn="l">
              <a:defRPr b="0" cap="none" sz="4000"/>
            </a:lvl1pPr>
          </a:lstStyle>
          <a:p>
            <a:r>
              <a:rPr altLang="pt-BR" lang="pt-BR"/>
              <a:t>Clique para editar o título Mestre</a:t>
            </a:r>
            <a:endParaRPr dirty="0" lang="en-US"/>
          </a:p>
        </p:txBody>
      </p:sp>
      <p:sp>
        <p:nvSpPr>
          <p:cNvPr id="3" name="Text Placeholder 2"/>
          <p:cNvSpPr>
            <a:spLocks noGrp="1"/>
          </p:cNvSpPr>
          <p:nvPr>
            <p:ph idx="1" type="body"/>
          </p:nvPr>
        </p:nvSpPr>
        <p:spPr>
          <a:xfrm>
            <a:off x="2589212" y="3530129"/>
            <a:ext cx="8915399" cy="860400"/>
          </a:xfrm>
        </p:spPr>
        <p:txBody>
          <a:bodyPr anchor="t" numCol="1"/>
          <a:lstStyle>
            <a:lvl1pPr algn="l" indent="0" marL="0">
              <a:buNone/>
              <a:defRPr sz="2000">
                <a:solidFill>
                  <a:schemeClr val="tx1">
                    <a:lumMod val="65000"/>
                    <a:lumOff val="3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altLang="pt-BR" lang="pt-BR"/>
              <a:t>Clique para editar os estilos de texto Mestres</a:t>
            </a:r>
          </a:p>
        </p:txBody>
      </p:sp>
      <p:sp>
        <p:nvSpPr>
          <p:cNvPr id="4" name="Date Placeholder 3"/>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5" name="Footer Placeholder 4"/>
          <p:cNvSpPr>
            <a:spLocks noGrp="1"/>
          </p:cNvSpPr>
          <p:nvPr>
            <p:ph idx="11" sz="quarter" type="ftr"/>
          </p:nvPr>
        </p:nvSpPr>
        <p:spPr/>
        <p:txBody>
          <a:bodyPr numCol="1"/>
          <a:lstStyle/>
          <a:p>
            <a:endParaRPr altLang="pt-BR" lang="pt-BR"/>
          </a:p>
        </p:txBody>
      </p:sp>
      <p:sp>
        <p:nvSpPr>
          <p:cNvPr id="9" name="Freeform 11"/>
          <p:cNvSpPr/>
          <p:nvPr/>
        </p:nvSpPr>
        <p:spPr>
          <a:xfrm flipV="1">
            <a:off x="-4189" y="31781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idx="12" sz="quarter" type="sldNum"/>
          </p:nvPr>
        </p:nvSpPr>
        <p:spPr>
          <a:xfrm>
            <a:off x="531812" y="3244139"/>
            <a:ext cx="779767" cy="365125"/>
          </a:xfrm>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1764704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Duas Partes de Conteúdo">
    <p:spTree>
      <p:nvGrpSpPr>
        <p:cNvPr id="1" name=""/>
        <p:cNvGrpSpPr/>
        <p:nvPr/>
      </p:nvGrpSpPr>
      <p:grpSpPr>
        <a:xfrm>
          <a:off x="0" y="0"/>
          <a:ext cx="0" cy="0"/>
          <a:chOff x="0" y="0"/>
          <a:chExt cx="0" cy="0"/>
        </a:xfrm>
      </p:grpSpPr>
      <p:sp>
        <p:nvSpPr>
          <p:cNvPr id="8" name="Title 7"/>
          <p:cNvSpPr>
            <a:spLocks noGrp="1"/>
          </p:cNvSpPr>
          <p:nvPr>
            <p:ph type="title"/>
          </p:nvPr>
        </p:nvSpPr>
        <p:spPr/>
        <p:txBody>
          <a:bodyPr numCol="1"/>
          <a:lstStyle/>
          <a:p>
            <a:r>
              <a:rPr altLang="pt-BR" lang="pt-BR"/>
              <a:t>Clique para editar o título Mestre</a:t>
            </a:r>
            <a:endParaRPr dirty="0" lang="en-US"/>
          </a:p>
        </p:txBody>
      </p:sp>
      <p:sp>
        <p:nvSpPr>
          <p:cNvPr id="3" name="Content Placeholder 2"/>
          <p:cNvSpPr>
            <a:spLocks noGrp="1"/>
          </p:cNvSpPr>
          <p:nvPr>
            <p:ph idx="1" sz="half"/>
          </p:nvPr>
        </p:nvSpPr>
        <p:spPr>
          <a:xfrm>
            <a:off x="2589212" y="2133600"/>
            <a:ext cx="4313864" cy="3777622"/>
          </a:xfrm>
        </p:spPr>
        <p:txBody>
          <a:bodyPr numCol="1">
            <a:normAutofit/>
          </a:bodyPr>
          <a:lstStyle/>
          <a:p>
            <a:pPr lvl="0"/>
            <a:r>
              <a:rPr altLang="pt-BR" lang="pt-BR"/>
              <a:t>Clique para editar os estilos de texto Mestres</a:t>
            </a:r>
          </a:p>
          <a:p>
            <a:pPr lvl="1"/>
            <a:r>
              <a:rPr altLang="pt-BR" lang="pt-BR"/>
              <a:t>Segundo nível</a:t>
            </a:r>
          </a:p>
          <a:p>
            <a:pPr lvl="2"/>
            <a:r>
              <a:rPr altLang="pt-BR" lang="pt-BR"/>
              <a:t>Terceiro nível</a:t>
            </a:r>
          </a:p>
          <a:p>
            <a:pPr lvl="3"/>
            <a:r>
              <a:rPr altLang="pt-BR" lang="pt-BR"/>
              <a:t>Quarto nível</a:t>
            </a:r>
          </a:p>
          <a:p>
            <a:pPr lvl="4"/>
            <a:r>
              <a:rPr altLang="pt-BR" lang="pt-BR"/>
              <a:t>Quinto nível</a:t>
            </a:r>
            <a:endParaRPr dirty="0" lang="en-US"/>
          </a:p>
        </p:txBody>
      </p:sp>
      <p:sp>
        <p:nvSpPr>
          <p:cNvPr id="4" name="Content Placeholder 3"/>
          <p:cNvSpPr>
            <a:spLocks noGrp="1"/>
          </p:cNvSpPr>
          <p:nvPr>
            <p:ph idx="2" sz="half"/>
          </p:nvPr>
        </p:nvSpPr>
        <p:spPr>
          <a:xfrm>
            <a:off x="7190747" y="2126222"/>
            <a:ext cx="4313864" cy="3777622"/>
          </a:xfrm>
        </p:spPr>
        <p:txBody>
          <a:bodyPr numCol="1">
            <a:normAutofit/>
          </a:bodyPr>
          <a:lstStyle/>
          <a:p>
            <a:pPr lvl="0"/>
            <a:r>
              <a:rPr altLang="pt-BR" lang="pt-BR"/>
              <a:t>Clique para editar os estilos de texto Mestres</a:t>
            </a:r>
          </a:p>
          <a:p>
            <a:pPr lvl="1"/>
            <a:r>
              <a:rPr altLang="pt-BR" lang="pt-BR"/>
              <a:t>Segundo nível</a:t>
            </a:r>
          </a:p>
          <a:p>
            <a:pPr lvl="2"/>
            <a:r>
              <a:rPr altLang="pt-BR" lang="pt-BR"/>
              <a:t>Terceiro nível</a:t>
            </a:r>
          </a:p>
          <a:p>
            <a:pPr lvl="3"/>
            <a:r>
              <a:rPr altLang="pt-BR" lang="pt-BR"/>
              <a:t>Quarto nível</a:t>
            </a:r>
          </a:p>
          <a:p>
            <a:pPr lvl="4"/>
            <a:r>
              <a:rPr altLang="pt-BR" lang="pt-BR"/>
              <a:t>Quinto nível</a:t>
            </a:r>
            <a:endParaRPr dirty="0" lang="en-US"/>
          </a:p>
        </p:txBody>
      </p:sp>
      <p:sp>
        <p:nvSpPr>
          <p:cNvPr id="5" name="Date Placeholder 4"/>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6" name="Footer Placeholder 5"/>
          <p:cNvSpPr>
            <a:spLocks noGrp="1"/>
          </p:cNvSpPr>
          <p:nvPr>
            <p:ph idx="11" sz="quarter" type="ftr"/>
          </p:nvPr>
        </p:nvSpPr>
        <p:spPr/>
        <p:txBody>
          <a:bodyPr numCol="1"/>
          <a:lstStyle/>
          <a:p>
            <a:endParaRPr altLang="pt-BR" lang="pt-BR"/>
          </a:p>
        </p:txBody>
      </p:sp>
      <p:sp>
        <p:nvSpPr>
          <p:cNvPr id="10"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idx="12" sz="quarter" type="sldNum"/>
          </p:nvPr>
        </p:nvSpPr>
        <p:spPr>
          <a:xfrm>
            <a:off x="531812" y="787782"/>
            <a:ext cx="779767" cy="365125"/>
          </a:xfrm>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1734250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ação">
    <p:spTree>
      <p:nvGrpSpPr>
        <p:cNvPr id="1" name=""/>
        <p:cNvGrpSpPr/>
        <p:nvPr/>
      </p:nvGrpSpPr>
      <p:grpSpPr>
        <a:xfrm>
          <a:off x="0" y="0"/>
          <a:ext cx="0" cy="0"/>
          <a:chOff x="0" y="0"/>
          <a:chExt cx="0" cy="0"/>
        </a:xfrm>
      </p:grpSpPr>
      <p:sp>
        <p:nvSpPr>
          <p:cNvPr id="10" name="Title 9"/>
          <p:cNvSpPr>
            <a:spLocks noGrp="1"/>
          </p:cNvSpPr>
          <p:nvPr>
            <p:ph type="title"/>
          </p:nvPr>
        </p:nvSpPr>
        <p:spPr/>
        <p:txBody>
          <a:bodyPr numCol="1"/>
          <a:lstStyle/>
          <a:p>
            <a:r>
              <a:rPr altLang="pt-BR" lang="pt-BR"/>
              <a:t>Clique para editar o título Mestre</a:t>
            </a:r>
            <a:endParaRPr dirty="0" lang="en-US"/>
          </a:p>
        </p:txBody>
      </p:sp>
      <p:sp>
        <p:nvSpPr>
          <p:cNvPr id="3" name="Text Placeholder 2"/>
          <p:cNvSpPr>
            <a:spLocks noGrp="1"/>
          </p:cNvSpPr>
          <p:nvPr>
            <p:ph idx="1" type="body"/>
          </p:nvPr>
        </p:nvSpPr>
        <p:spPr>
          <a:xfrm>
            <a:off x="2939373" y="1972703"/>
            <a:ext cx="3992732" cy="576262"/>
          </a:xfrm>
        </p:spPr>
        <p:txBody>
          <a:bodyPr anchor="b" numCol="1">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pt-BR" lang="pt-BR"/>
              <a:t>Clique para editar os estilos de texto Mestres</a:t>
            </a:r>
          </a:p>
        </p:txBody>
      </p:sp>
      <p:sp>
        <p:nvSpPr>
          <p:cNvPr id="4" name="Content Placeholder 3"/>
          <p:cNvSpPr>
            <a:spLocks noGrp="1"/>
          </p:cNvSpPr>
          <p:nvPr>
            <p:ph idx="2" sz="half"/>
          </p:nvPr>
        </p:nvSpPr>
        <p:spPr>
          <a:xfrm>
            <a:off x="2589212" y="2548966"/>
            <a:ext cx="4342893" cy="3354060"/>
          </a:xfrm>
        </p:spPr>
        <p:txBody>
          <a:bodyPr numCol="1">
            <a:normAutofit/>
          </a:bodyPr>
          <a:lstStyle/>
          <a:p>
            <a:pPr lvl="0"/>
            <a:r>
              <a:rPr altLang="pt-BR" lang="pt-BR"/>
              <a:t>Clique para editar os estilos de texto Mestres</a:t>
            </a:r>
          </a:p>
          <a:p>
            <a:pPr lvl="1"/>
            <a:r>
              <a:rPr altLang="pt-BR" lang="pt-BR"/>
              <a:t>Segundo nível</a:t>
            </a:r>
          </a:p>
          <a:p>
            <a:pPr lvl="2"/>
            <a:r>
              <a:rPr altLang="pt-BR" lang="pt-BR"/>
              <a:t>Terceiro nível</a:t>
            </a:r>
          </a:p>
          <a:p>
            <a:pPr lvl="3"/>
            <a:r>
              <a:rPr altLang="pt-BR" lang="pt-BR"/>
              <a:t>Quarto nível</a:t>
            </a:r>
          </a:p>
          <a:p>
            <a:pPr lvl="4"/>
            <a:r>
              <a:rPr altLang="pt-BR" lang="pt-BR"/>
              <a:t>Quinto nível</a:t>
            </a:r>
            <a:endParaRPr dirty="0" lang="en-US"/>
          </a:p>
        </p:txBody>
      </p:sp>
      <p:sp>
        <p:nvSpPr>
          <p:cNvPr id="5" name="Text Placeholder 4"/>
          <p:cNvSpPr>
            <a:spLocks noGrp="1"/>
          </p:cNvSpPr>
          <p:nvPr>
            <p:ph idx="3" sz="quarter" type="body"/>
          </p:nvPr>
        </p:nvSpPr>
        <p:spPr>
          <a:xfrm>
            <a:off x="7506629" y="1969475"/>
            <a:ext cx="3999001" cy="576262"/>
          </a:xfrm>
        </p:spPr>
        <p:txBody>
          <a:bodyPr anchor="b" numCol="1">
            <a:noAutofit/>
          </a:bodyPr>
          <a:lstStyle>
            <a:lvl1pPr indent="0" marL="0">
              <a:buNone/>
              <a:defRPr b="0"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altLang="pt-BR" lang="pt-BR"/>
              <a:t>Clique para editar os estilos de texto Mestres</a:t>
            </a:r>
          </a:p>
        </p:txBody>
      </p:sp>
      <p:sp>
        <p:nvSpPr>
          <p:cNvPr id="6" name="Content Placeholder 5"/>
          <p:cNvSpPr>
            <a:spLocks noGrp="1"/>
          </p:cNvSpPr>
          <p:nvPr>
            <p:ph idx="4" sz="quarter"/>
          </p:nvPr>
        </p:nvSpPr>
        <p:spPr>
          <a:xfrm>
            <a:off x="7166957" y="2545738"/>
            <a:ext cx="4338674" cy="3354060"/>
          </a:xfrm>
        </p:spPr>
        <p:txBody>
          <a:bodyPr numCol="1">
            <a:normAutofit/>
          </a:bodyPr>
          <a:lstStyle/>
          <a:p>
            <a:pPr lvl="0"/>
            <a:r>
              <a:rPr altLang="pt-BR" lang="pt-BR"/>
              <a:t>Clique para editar os estilos de texto Mestres</a:t>
            </a:r>
          </a:p>
          <a:p>
            <a:pPr lvl="1"/>
            <a:r>
              <a:rPr altLang="pt-BR" lang="pt-BR"/>
              <a:t>Segundo nível</a:t>
            </a:r>
          </a:p>
          <a:p>
            <a:pPr lvl="2"/>
            <a:r>
              <a:rPr altLang="pt-BR" lang="pt-BR"/>
              <a:t>Terceiro nível</a:t>
            </a:r>
          </a:p>
          <a:p>
            <a:pPr lvl="3"/>
            <a:r>
              <a:rPr altLang="pt-BR" lang="pt-BR"/>
              <a:t>Quarto nível</a:t>
            </a:r>
          </a:p>
          <a:p>
            <a:pPr lvl="4"/>
            <a:r>
              <a:rPr altLang="pt-BR" lang="pt-BR"/>
              <a:t>Quinto nível</a:t>
            </a:r>
            <a:endParaRPr dirty="0" lang="en-US"/>
          </a:p>
        </p:txBody>
      </p:sp>
      <p:sp>
        <p:nvSpPr>
          <p:cNvPr id="7" name="Date Placeholder 6"/>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8" name="Footer Placeholder 7"/>
          <p:cNvSpPr>
            <a:spLocks noGrp="1"/>
          </p:cNvSpPr>
          <p:nvPr>
            <p:ph idx="11" sz="quarter" type="ftr"/>
          </p:nvPr>
        </p:nvSpPr>
        <p:spPr/>
        <p:txBody>
          <a:bodyPr numCol="1"/>
          <a:lstStyle/>
          <a:p>
            <a:endParaRPr altLang="pt-BR" lang="pt-BR"/>
          </a:p>
        </p:txBody>
      </p:sp>
      <p:sp>
        <p:nvSpPr>
          <p:cNvPr id="12"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idx="12" sz="quarter" type="sldNum"/>
          </p:nvPr>
        </p:nvSpPr>
        <p:spPr>
          <a:xfrm>
            <a:off x="531812" y="787782"/>
            <a:ext cx="779767" cy="365125"/>
          </a:xfrm>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14180787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Somente Título">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pt-BR" lang="pt-BR"/>
              <a:t>Clique para editar o título Mestre</a:t>
            </a:r>
            <a:endParaRPr dirty="0" lang="en-US"/>
          </a:p>
        </p:txBody>
      </p:sp>
      <p:sp>
        <p:nvSpPr>
          <p:cNvPr id="3" name="Date Placeholder 2"/>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4" name="Footer Placeholder 3"/>
          <p:cNvSpPr>
            <a:spLocks noGrp="1"/>
          </p:cNvSpPr>
          <p:nvPr>
            <p:ph idx="11" sz="quarter" type="ftr"/>
          </p:nvPr>
        </p:nvSpPr>
        <p:spPr/>
        <p:txBody>
          <a:bodyPr numCol="1"/>
          <a:lstStyle/>
          <a:p>
            <a:endParaRPr altLang="pt-BR" lang="pt-BR"/>
          </a:p>
        </p:txBody>
      </p:sp>
      <p:sp>
        <p:nvSpPr>
          <p:cNvPr id="7"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idx="12" sz="quarter" type="sldNum"/>
          </p:nvPr>
        </p:nvSpPr>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12283550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Em Branco">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3" name="Footer Placeholder 2"/>
          <p:cNvSpPr>
            <a:spLocks noGrp="1"/>
          </p:cNvSpPr>
          <p:nvPr>
            <p:ph idx="11" sz="quarter" type="ftr"/>
          </p:nvPr>
        </p:nvSpPr>
        <p:spPr/>
        <p:txBody>
          <a:bodyPr numCol="1"/>
          <a:lstStyle/>
          <a:p>
            <a:endParaRPr altLang="pt-BR" lang="pt-BR"/>
          </a:p>
        </p:txBody>
      </p:sp>
      <p:sp>
        <p:nvSpPr>
          <p:cNvPr id="6"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idx="12" sz="quarter" type="sldNum"/>
          </p:nvPr>
        </p:nvSpPr>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1902145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úd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numCol="1"/>
          <a:lstStyle>
            <a:lvl1pPr algn="l">
              <a:defRPr b="0" sz="2000"/>
            </a:lvl1pPr>
          </a:lstStyle>
          <a:p>
            <a:r>
              <a:rPr altLang="pt-BR" lang="pt-BR"/>
              <a:t>Clique para editar o título Mestre</a:t>
            </a:r>
            <a:endParaRPr dirty="0" lang="en-US"/>
          </a:p>
        </p:txBody>
      </p:sp>
      <p:sp>
        <p:nvSpPr>
          <p:cNvPr id="3" name="Content Placeholder 2"/>
          <p:cNvSpPr>
            <a:spLocks noGrp="1"/>
          </p:cNvSpPr>
          <p:nvPr>
            <p:ph idx="1"/>
          </p:nvPr>
        </p:nvSpPr>
        <p:spPr>
          <a:xfrm>
            <a:off x="6323012" y="446088"/>
            <a:ext cx="5181600" cy="5414963"/>
          </a:xfrm>
        </p:spPr>
        <p:txBody>
          <a:bodyPr anchor="ctr" numCol="1">
            <a:normAutofit/>
          </a:bodyPr>
          <a:lstStyle/>
          <a:p>
            <a:pPr lvl="0"/>
            <a:r>
              <a:rPr altLang="pt-BR" lang="pt-BR"/>
              <a:t>Clique para editar os estilos de texto Mestres</a:t>
            </a:r>
          </a:p>
          <a:p>
            <a:pPr lvl="1"/>
            <a:r>
              <a:rPr altLang="pt-BR" lang="pt-BR"/>
              <a:t>Segundo nível</a:t>
            </a:r>
          </a:p>
          <a:p>
            <a:pPr lvl="2"/>
            <a:r>
              <a:rPr altLang="pt-BR" lang="pt-BR"/>
              <a:t>Terceiro nível</a:t>
            </a:r>
          </a:p>
          <a:p>
            <a:pPr lvl="3"/>
            <a:r>
              <a:rPr altLang="pt-BR" lang="pt-BR"/>
              <a:t>Quarto nível</a:t>
            </a:r>
          </a:p>
          <a:p>
            <a:pPr lvl="4"/>
            <a:r>
              <a:rPr altLang="pt-BR" lang="pt-BR"/>
              <a:t>Quinto nível</a:t>
            </a:r>
            <a:endParaRPr dirty="0" lang="en-US"/>
          </a:p>
        </p:txBody>
      </p:sp>
      <p:sp>
        <p:nvSpPr>
          <p:cNvPr id="4" name="Text Placeholder 3"/>
          <p:cNvSpPr>
            <a:spLocks noGrp="1"/>
          </p:cNvSpPr>
          <p:nvPr>
            <p:ph idx="2" sz="half" type="body"/>
          </p:nvPr>
        </p:nvSpPr>
        <p:spPr>
          <a:xfrm>
            <a:off x="2589212" y="1598613"/>
            <a:ext cx="3505199" cy="4262436"/>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pt-BR" lang="pt-BR"/>
              <a:t>Clique para editar os estilos de texto Mestres</a:t>
            </a:r>
          </a:p>
        </p:txBody>
      </p:sp>
      <p:sp>
        <p:nvSpPr>
          <p:cNvPr id="5" name="Date Placeholder 4"/>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6" name="Footer Placeholder 5"/>
          <p:cNvSpPr>
            <a:spLocks noGrp="1"/>
          </p:cNvSpPr>
          <p:nvPr>
            <p:ph idx="11" sz="quarter" type="ftr"/>
          </p:nvPr>
        </p:nvSpPr>
        <p:spPr/>
        <p:txBody>
          <a:bodyPr numCol="1"/>
          <a:lstStyle/>
          <a:p>
            <a:endParaRPr altLang="pt-BR" lang="pt-BR"/>
          </a:p>
        </p:txBody>
      </p:sp>
      <p:sp>
        <p:nvSpPr>
          <p:cNvPr id="9"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idx="12" sz="quarter" type="sldNum"/>
          </p:nvPr>
        </p:nvSpPr>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17944372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Imagem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numCol="1">
            <a:normAutofit/>
          </a:bodyPr>
          <a:lstStyle>
            <a:lvl1pPr algn="l">
              <a:defRPr b="0" sz="2400"/>
            </a:lvl1pPr>
          </a:lstStyle>
          <a:p>
            <a:r>
              <a:rPr altLang="pt-BR" lang="pt-BR"/>
              <a:t>Clique para editar o título Mestre</a:t>
            </a:r>
            <a:endParaRPr dirty="0" lang="en-US"/>
          </a:p>
        </p:txBody>
      </p:sp>
      <p:sp>
        <p:nvSpPr>
          <p:cNvPr id="3" name="Picture Placeholder 2"/>
          <p:cNvSpPr>
            <a:spLocks noChangeAspect="1" noGrp="1"/>
          </p:cNvSpPr>
          <p:nvPr>
            <p:ph idx="1" type="pic"/>
          </p:nvPr>
        </p:nvSpPr>
        <p:spPr>
          <a:xfrm>
            <a:off x="2589212" y="634965"/>
            <a:ext cx="8915400" cy="3854970"/>
          </a:xfrm>
        </p:spPr>
        <p:txBody>
          <a:bodyPr anchor="t" numCol="1">
            <a:normAutofit/>
          </a:bodyPr>
          <a:lstStyle>
            <a:lvl1pPr algn="ctr" indent="0" marL="0">
              <a:buNone/>
              <a:defRPr sz="1600"/>
            </a:lvl1pPr>
            <a:lvl2pPr indent="0" marL="457200">
              <a:buNone/>
              <a:defRPr sz="1600"/>
            </a:lvl2pPr>
            <a:lvl3pPr indent="0" marL="914400">
              <a:buNone/>
              <a:defRPr sz="1600"/>
            </a:lvl3pPr>
            <a:lvl4pPr indent="0" marL="1371600">
              <a:buNone/>
              <a:defRPr sz="1600"/>
            </a:lvl4pPr>
            <a:lvl5pPr indent="0" marL="1828800">
              <a:buNone/>
              <a:defRPr sz="1600"/>
            </a:lvl5pPr>
            <a:lvl6pPr indent="0" marL="2286000">
              <a:buNone/>
              <a:defRPr sz="1600"/>
            </a:lvl6pPr>
            <a:lvl7pPr indent="0" marL="2743200">
              <a:buNone/>
              <a:defRPr sz="1600"/>
            </a:lvl7pPr>
            <a:lvl8pPr indent="0" marL="3200400">
              <a:buNone/>
              <a:defRPr sz="1600"/>
            </a:lvl8pPr>
            <a:lvl9pPr indent="0" marL="3657600">
              <a:buNone/>
              <a:defRPr sz="1600"/>
            </a:lvl9pPr>
          </a:lstStyle>
          <a:p>
            <a:r>
              <a:rPr altLang="pt-BR" lang="pt-BR"/>
              <a:t>Clique no ícone para adicionar uma imagem</a:t>
            </a:r>
            <a:endParaRPr dirty="0" lang="en-US"/>
          </a:p>
        </p:txBody>
      </p:sp>
      <p:sp>
        <p:nvSpPr>
          <p:cNvPr id="4" name="Text Placeholder 3"/>
          <p:cNvSpPr>
            <a:spLocks noGrp="1"/>
          </p:cNvSpPr>
          <p:nvPr>
            <p:ph idx="2" sz="half" type="body"/>
          </p:nvPr>
        </p:nvSpPr>
        <p:spPr>
          <a:xfrm>
            <a:off x="2589213" y="5367338"/>
            <a:ext cx="8915400" cy="493712"/>
          </a:xfrm>
        </p:spPr>
        <p:txBody>
          <a:bodyPr numCol="1">
            <a:normAutofit/>
          </a:bodyPr>
          <a:lstStyle>
            <a:lvl1pPr indent="0" marL="0">
              <a:buNone/>
              <a:defRPr sz="12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altLang="pt-BR" lang="pt-BR"/>
              <a:t>Clique para editar os estilos de texto Mestres</a:t>
            </a:r>
          </a:p>
        </p:txBody>
      </p:sp>
      <p:sp>
        <p:nvSpPr>
          <p:cNvPr id="5" name="Date Placeholder 4"/>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6" name="Footer Placeholder 5"/>
          <p:cNvSpPr>
            <a:spLocks noGrp="1"/>
          </p:cNvSpPr>
          <p:nvPr>
            <p:ph idx="11" sz="quarter" type="ftr"/>
          </p:nvPr>
        </p:nvSpPr>
        <p:spPr/>
        <p:txBody>
          <a:bodyPr numCol="1"/>
          <a:lstStyle/>
          <a:p>
            <a:endParaRPr altLang="pt-BR" lang="pt-BR"/>
          </a:p>
        </p:txBody>
      </p:sp>
      <p:sp>
        <p:nvSpPr>
          <p:cNvPr id="9" name="Freeform 11"/>
          <p:cNvSpPr/>
          <p:nvPr/>
        </p:nvSpPr>
        <p:spPr>
          <a:xfrm flipV="1">
            <a:off x="-4189" y="491172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idx="12" sz="quarter" type="sldNum"/>
          </p:nvPr>
        </p:nvSpPr>
        <p:spPr>
          <a:xfrm>
            <a:off x="531812" y="4983087"/>
            <a:ext cx="779767" cy="365125"/>
          </a:xfrm>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34391999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ítulo e Legenda">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numCol="1">
            <a:normAutofit/>
          </a:bodyPr>
          <a:lstStyle>
            <a:lvl1pPr algn="l">
              <a:defRPr b="0" cap="none" sz="4800"/>
            </a:lvl1pPr>
          </a:lstStyle>
          <a:p>
            <a:r>
              <a:rPr altLang="pt-BR" lang="pt-BR"/>
              <a:t>Clique para editar o título Mestre</a:t>
            </a:r>
            <a:endParaRPr dirty="0" lang="en-US"/>
          </a:p>
        </p:txBody>
      </p:sp>
      <p:sp>
        <p:nvSpPr>
          <p:cNvPr id="3" name="Text Placeholder 2"/>
          <p:cNvSpPr>
            <a:spLocks noGrp="1"/>
          </p:cNvSpPr>
          <p:nvPr>
            <p:ph idx="1" type="body"/>
          </p:nvPr>
        </p:nvSpPr>
        <p:spPr>
          <a:xfrm>
            <a:off x="2589212" y="4354046"/>
            <a:ext cx="8915399" cy="1555864"/>
          </a:xfrm>
        </p:spPr>
        <p:txBody>
          <a:bodyPr anchor="ctr" numCol="1">
            <a:normAutofit/>
          </a:bodyPr>
          <a:lstStyle>
            <a:lvl1pPr algn="l" indent="0" marL="0">
              <a:buNone/>
              <a:defRPr sz="1800">
                <a:solidFill>
                  <a:schemeClr val="tx1">
                    <a:lumMod val="65000"/>
                    <a:lumOff val="3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altLang="pt-BR" lang="pt-BR"/>
              <a:t>Clique para editar os estilos de texto Mestres</a:t>
            </a:r>
          </a:p>
        </p:txBody>
      </p:sp>
      <p:sp>
        <p:nvSpPr>
          <p:cNvPr id="4" name="Date Placeholder 3"/>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5" name="Footer Placeholder 4"/>
          <p:cNvSpPr>
            <a:spLocks noGrp="1"/>
          </p:cNvSpPr>
          <p:nvPr>
            <p:ph idx="11" sz="quarter" type="ftr"/>
          </p:nvPr>
        </p:nvSpPr>
        <p:spPr/>
        <p:txBody>
          <a:bodyPr numCol="1"/>
          <a:lstStyle/>
          <a:p>
            <a:endParaRPr altLang="pt-BR" lang="pt-BR"/>
          </a:p>
        </p:txBody>
      </p:sp>
      <p:sp>
        <p:nvSpPr>
          <p:cNvPr id="9" name="Freeform 11"/>
          <p:cNvSpPr/>
          <p:nvPr/>
        </p:nvSpPr>
        <p:spPr>
          <a:xfrm flipV="1">
            <a:off x="-4189" y="31781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idx="12" sz="quarter" type="sldNum"/>
          </p:nvPr>
        </p:nvSpPr>
        <p:spPr>
          <a:xfrm>
            <a:off x="531812" y="3244139"/>
            <a:ext cx="779767" cy="365125"/>
          </a:xfrm>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3899443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itação com Legenda">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numCol="1">
            <a:normAutofit/>
          </a:bodyPr>
          <a:lstStyle>
            <a:lvl1pPr algn="l">
              <a:defRPr b="0" cap="none" sz="4800"/>
            </a:lvl1pPr>
          </a:lstStyle>
          <a:p>
            <a:r>
              <a:rPr altLang="pt-BR" lang="pt-BR"/>
              <a:t>Clique para editar o título Mestre</a:t>
            </a:r>
            <a:endParaRPr dirty="0" lang="en-US"/>
          </a:p>
        </p:txBody>
      </p:sp>
      <p:sp>
        <p:nvSpPr>
          <p:cNvPr id="13" name="Text Placeholder 9"/>
          <p:cNvSpPr>
            <a:spLocks noGrp="1"/>
          </p:cNvSpPr>
          <p:nvPr>
            <p:ph idx="13" sz="quarter" type="body"/>
          </p:nvPr>
        </p:nvSpPr>
        <p:spPr>
          <a:xfrm>
            <a:off x="3275012" y="3505200"/>
            <a:ext cx="7536554" cy="381000"/>
          </a:xfrm>
        </p:spPr>
        <p:txBody>
          <a:bodyPr anchor="ctr" numCol="1">
            <a:noAutofit/>
          </a:bodyPr>
          <a:lstStyle>
            <a:lvl1pPr indent="0" marL="0">
              <a:buFontTx/>
              <a:buNone/>
              <a:defRPr sz="1600">
                <a:solidFill>
                  <a:schemeClr val="tx1">
                    <a:lumMod val="50000"/>
                    <a:lumOff val="50000"/>
                  </a:schemeClr>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altLang="pt-BR" lang="pt-BR"/>
              <a:t>Clique para editar os estilos de texto Mestres</a:t>
            </a:r>
          </a:p>
        </p:txBody>
      </p:sp>
      <p:sp>
        <p:nvSpPr>
          <p:cNvPr id="3" name="Text Placeholder 2"/>
          <p:cNvSpPr>
            <a:spLocks noGrp="1"/>
          </p:cNvSpPr>
          <p:nvPr>
            <p:ph idx="1" type="body"/>
          </p:nvPr>
        </p:nvSpPr>
        <p:spPr>
          <a:xfrm>
            <a:off x="2589212" y="4354046"/>
            <a:ext cx="8915399" cy="1555864"/>
          </a:xfrm>
        </p:spPr>
        <p:txBody>
          <a:bodyPr anchor="ctr" numCol="1">
            <a:normAutofit/>
          </a:bodyPr>
          <a:lstStyle>
            <a:lvl1pPr algn="l" indent="0" marL="0">
              <a:buNone/>
              <a:defRPr sz="1800">
                <a:solidFill>
                  <a:schemeClr val="tx1">
                    <a:lumMod val="65000"/>
                    <a:lumOff val="3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altLang="pt-BR" lang="pt-BR"/>
              <a:t>Clique para editar os estilos de texto Mestres</a:t>
            </a:r>
          </a:p>
        </p:txBody>
      </p:sp>
      <p:sp>
        <p:nvSpPr>
          <p:cNvPr id="4" name="Date Placeholder 3"/>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5" name="Footer Placeholder 4"/>
          <p:cNvSpPr>
            <a:spLocks noGrp="1"/>
          </p:cNvSpPr>
          <p:nvPr>
            <p:ph idx="11" sz="quarter" type="ftr"/>
          </p:nvPr>
        </p:nvSpPr>
        <p:spPr/>
        <p:txBody>
          <a:bodyPr numCol="1"/>
          <a:lstStyle/>
          <a:p>
            <a:endParaRPr altLang="pt-BR" lang="pt-BR"/>
          </a:p>
        </p:txBody>
      </p:sp>
      <p:sp>
        <p:nvSpPr>
          <p:cNvPr id="11" name="Freeform 11"/>
          <p:cNvSpPr/>
          <p:nvPr/>
        </p:nvSpPr>
        <p:spPr>
          <a:xfrm flipV="1">
            <a:off x="-4189" y="31781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idx="12" sz="quarter" type="sldNum"/>
          </p:nvPr>
        </p:nvSpPr>
        <p:spPr>
          <a:xfrm>
            <a:off x="531812" y="3244139"/>
            <a:ext cx="779767" cy="365125"/>
          </a:xfrm>
        </p:spPr>
        <p:txBody>
          <a:bodyPr numCol="1"/>
          <a:lstStyle/>
          <a:p>
            <a:fld id="{89BCF385-CB92-469A-AF6A-6FA2A3382452}" type="slidenum">
              <a:rPr altLang="pt-BR" lang="pt-BR" smtClean="0"/>
              <a:t>‹nº›</a:t>
            </a:fld>
            <a:endParaRPr altLang="pt-BR" lang="pt-BR"/>
          </a:p>
        </p:txBody>
      </p:sp>
      <p:sp>
        <p:nvSpPr>
          <p:cNvPr id="14" name="TextBox 13"/>
          <p:cNvSpPr txBox="1"/>
          <p:nvPr/>
        </p:nvSpPr>
        <p:spPr>
          <a:xfrm>
            <a:off x="2467652" y="648005"/>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solidFill>
                <a:effectLst/>
                <a:latin typeface="Arial"/>
              </a:rPr>
              <a:t>”</a:t>
            </a:r>
          </a:p>
        </p:txBody>
      </p:sp>
    </p:spTree>
    <p:extLst>
      <p:ext uri="{BB962C8B-B14F-4D97-AF65-F5344CB8AC3E}">
        <p14:creationId xmlns:p14="http://schemas.microsoft.com/office/powerpoint/2010/main" val="1922370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artão de Nome">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numCol="1">
            <a:normAutofit/>
          </a:bodyPr>
          <a:lstStyle>
            <a:lvl1pPr algn="l">
              <a:defRPr b="0" sz="4800"/>
            </a:lvl1pPr>
          </a:lstStyle>
          <a:p>
            <a:r>
              <a:rPr altLang="pt-BR" lang="pt-BR"/>
              <a:t>Clique para editar o título Mestre</a:t>
            </a:r>
            <a:endParaRPr dirty="0" lang="en-US"/>
          </a:p>
        </p:txBody>
      </p:sp>
      <p:sp>
        <p:nvSpPr>
          <p:cNvPr id="4" name="Text Placeholder 3"/>
          <p:cNvSpPr>
            <a:spLocks noGrp="1"/>
          </p:cNvSpPr>
          <p:nvPr>
            <p:ph idx="2" sz="half" type="body"/>
          </p:nvPr>
        </p:nvSpPr>
        <p:spPr>
          <a:xfrm>
            <a:off x="2589213" y="5181600"/>
            <a:ext cx="8915400" cy="729622"/>
          </a:xfrm>
        </p:spPr>
        <p:txBody>
          <a:bodyPr anchor="t" bIns="45720" lIns="91440" numCol="1" rIns="91440" rtlCol="0" tIns="45720" vert="horz">
            <a:normAutofit/>
          </a:bodyPr>
          <a:lstStyle>
            <a:lvl1pPr>
              <a:buNone/>
              <a:defRPr lang="en-US">
                <a:solidFill>
                  <a:schemeClr val="tx1">
                    <a:lumMod val="65000"/>
                    <a:lumOff val="35000"/>
                  </a:schemeClr>
                </a:solidFill>
              </a:defRPr>
            </a:lvl1pPr>
          </a:lstStyle>
          <a:p>
            <a:pPr indent="0" lvl="0" marL="0">
              <a:buNone/>
            </a:pPr>
            <a:r>
              <a:rPr altLang="pt-BR" lang="pt-BR"/>
              <a:t>Clique para editar os estilos de texto Mestres</a:t>
            </a:r>
          </a:p>
        </p:txBody>
      </p:sp>
      <p:sp>
        <p:nvSpPr>
          <p:cNvPr id="5" name="Date Placeholder 4"/>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6" name="Footer Placeholder 5"/>
          <p:cNvSpPr>
            <a:spLocks noGrp="1"/>
          </p:cNvSpPr>
          <p:nvPr>
            <p:ph idx="11" sz="quarter" type="ftr"/>
          </p:nvPr>
        </p:nvSpPr>
        <p:spPr/>
        <p:txBody>
          <a:bodyPr numCol="1"/>
          <a:lstStyle/>
          <a:p>
            <a:endParaRPr altLang="pt-BR" lang="pt-BR"/>
          </a:p>
        </p:txBody>
      </p:sp>
      <p:sp>
        <p:nvSpPr>
          <p:cNvPr id="9" name="Freeform 11"/>
          <p:cNvSpPr/>
          <p:nvPr/>
        </p:nvSpPr>
        <p:spPr>
          <a:xfrm flipV="1">
            <a:off x="-4189" y="491172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idx="12" sz="quarter" type="sldNum"/>
          </p:nvPr>
        </p:nvSpPr>
        <p:spPr>
          <a:xfrm>
            <a:off x="531812" y="4983087"/>
            <a:ext cx="779767" cy="365125"/>
          </a:xfrm>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9357970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itar o Cartão de Nome">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numCol="1">
            <a:normAutofit/>
          </a:bodyPr>
          <a:lstStyle>
            <a:lvl1pPr algn="l">
              <a:defRPr b="0" cap="none" sz="4800"/>
            </a:lvl1pPr>
          </a:lstStyle>
          <a:p>
            <a:r>
              <a:rPr altLang="pt-BR" lang="pt-BR"/>
              <a:t>Clique para editar o título Mestre</a:t>
            </a:r>
            <a:endParaRPr dirty="0" lang="en-US"/>
          </a:p>
        </p:txBody>
      </p:sp>
      <p:sp>
        <p:nvSpPr>
          <p:cNvPr id="21" name="Text Placeholder 9"/>
          <p:cNvSpPr>
            <a:spLocks noGrp="1"/>
          </p:cNvSpPr>
          <p:nvPr>
            <p:ph idx="13" sz="quarter" type="body"/>
          </p:nvPr>
        </p:nvSpPr>
        <p:spPr>
          <a:xfrm>
            <a:off x="2589212" y="4343400"/>
            <a:ext cx="8915400" cy="838200"/>
          </a:xfrm>
        </p:spPr>
        <p:txBody>
          <a:bodyPr anchor="b" numCol="1">
            <a:noAutofit/>
          </a:bodyPr>
          <a:lstStyle>
            <a:lvl1pPr indent="0" marL="0">
              <a:buFontTx/>
              <a:buNone/>
              <a:defRPr sz="2400">
                <a:solidFill>
                  <a:schemeClr val="accent1"/>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altLang="pt-BR" lang="pt-BR"/>
              <a:t>Clique para editar os estilos de texto Mestres</a:t>
            </a:r>
          </a:p>
        </p:txBody>
      </p:sp>
      <p:sp>
        <p:nvSpPr>
          <p:cNvPr id="4" name="Text Placeholder 3"/>
          <p:cNvSpPr>
            <a:spLocks noGrp="1"/>
          </p:cNvSpPr>
          <p:nvPr>
            <p:ph idx="2" sz="half" type="body"/>
          </p:nvPr>
        </p:nvSpPr>
        <p:spPr>
          <a:xfrm>
            <a:off x="2589213" y="5181600"/>
            <a:ext cx="8915400" cy="729622"/>
          </a:xfrm>
        </p:spPr>
        <p:txBody>
          <a:bodyPr anchor="t" bIns="45720" lIns="91440" numCol="1" rIns="91440" rtlCol="0" tIns="45720" vert="horz">
            <a:normAutofit/>
          </a:bodyPr>
          <a:lstStyle>
            <a:lvl1pPr>
              <a:buNone/>
              <a:defRPr lang="en-US">
                <a:solidFill>
                  <a:schemeClr val="tx1">
                    <a:lumMod val="65000"/>
                    <a:lumOff val="35000"/>
                  </a:schemeClr>
                </a:solidFill>
              </a:defRPr>
            </a:lvl1pPr>
          </a:lstStyle>
          <a:p>
            <a:pPr indent="0" lvl="0" marL="0">
              <a:buNone/>
            </a:pPr>
            <a:r>
              <a:rPr altLang="pt-BR" lang="pt-BR"/>
              <a:t>Clique para editar os estilos de texto Mestres</a:t>
            </a:r>
          </a:p>
        </p:txBody>
      </p:sp>
      <p:sp>
        <p:nvSpPr>
          <p:cNvPr id="5" name="Date Placeholder 4"/>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6" name="Footer Placeholder 5"/>
          <p:cNvSpPr>
            <a:spLocks noGrp="1"/>
          </p:cNvSpPr>
          <p:nvPr>
            <p:ph idx="11" sz="quarter" type="ftr"/>
          </p:nvPr>
        </p:nvSpPr>
        <p:spPr/>
        <p:txBody>
          <a:bodyPr numCol="1"/>
          <a:lstStyle/>
          <a:p>
            <a:endParaRPr altLang="pt-BR" lang="pt-BR"/>
          </a:p>
        </p:txBody>
      </p:sp>
      <p:sp>
        <p:nvSpPr>
          <p:cNvPr id="11" name="Freeform 11"/>
          <p:cNvSpPr/>
          <p:nvPr/>
        </p:nvSpPr>
        <p:spPr>
          <a:xfrm flipV="1">
            <a:off x="-4189" y="491172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idx="12" sz="quarter" type="sldNum"/>
          </p:nvPr>
        </p:nvSpPr>
        <p:spPr>
          <a:xfrm>
            <a:off x="531812" y="4983087"/>
            <a:ext cx="779767" cy="365125"/>
          </a:xfrm>
        </p:spPr>
        <p:txBody>
          <a:bodyPr numCol="1"/>
          <a:lstStyle/>
          <a:p>
            <a:fld id="{89BCF385-CB92-469A-AF6A-6FA2A3382452}" type="slidenum">
              <a:rPr altLang="pt-BR" lang="pt-BR" smtClean="0"/>
              <a:t>‹nº›</a:t>
            </a:fld>
            <a:endParaRPr altLang="pt-BR" lang="pt-BR"/>
          </a:p>
        </p:txBody>
      </p:sp>
      <p:sp>
        <p:nvSpPr>
          <p:cNvPr id="17" name="TextBox 16"/>
          <p:cNvSpPr txBox="1"/>
          <p:nvPr/>
        </p:nvSpPr>
        <p:spPr>
          <a:xfrm>
            <a:off x="2467652" y="648005"/>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anchor="ctr" bIns="45720" lIns="91440" numCol="1" rIns="91440" rtlCol="0" tIns="45720" vert="horz">
            <a:noAutofit/>
          </a:bodyPr>
          <a:lstStyle/>
          <a:p>
            <a:pPr lvl="0"/>
            <a:r>
              <a:rPr baseline="0" dirty="0" lang="en-US" sz="8000">
                <a:ln cmpd="sng" w="3175">
                  <a:noFill/>
                </a:ln>
                <a:solidFill>
                  <a:schemeClr val="accent1"/>
                </a:solidFill>
                <a:effectLst/>
                <a:latin typeface="Arial"/>
              </a:rPr>
              <a:t>”</a:t>
            </a:r>
          </a:p>
        </p:txBody>
      </p:sp>
    </p:spTree>
    <p:extLst>
      <p:ext uri="{BB962C8B-B14F-4D97-AF65-F5344CB8AC3E}">
        <p14:creationId xmlns:p14="http://schemas.microsoft.com/office/powerpoint/2010/main" val="42026998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Verdadeiro ou Falso">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numCol="1">
            <a:normAutofit/>
          </a:bodyPr>
          <a:lstStyle>
            <a:lvl1pPr algn="l">
              <a:defRPr b="0" sz="4800"/>
            </a:lvl1pPr>
          </a:lstStyle>
          <a:p>
            <a:r>
              <a:rPr altLang="pt-BR" lang="pt-BR"/>
              <a:t>Clique para editar o título Mestre</a:t>
            </a:r>
            <a:endParaRPr dirty="0" lang="en-US"/>
          </a:p>
        </p:txBody>
      </p:sp>
      <p:sp>
        <p:nvSpPr>
          <p:cNvPr id="21" name="Text Placeholder 9"/>
          <p:cNvSpPr>
            <a:spLocks noGrp="1"/>
          </p:cNvSpPr>
          <p:nvPr>
            <p:ph idx="13" sz="quarter" type="body"/>
          </p:nvPr>
        </p:nvSpPr>
        <p:spPr>
          <a:xfrm>
            <a:off x="2589212" y="4343400"/>
            <a:ext cx="8915400" cy="838200"/>
          </a:xfrm>
        </p:spPr>
        <p:txBody>
          <a:bodyPr anchor="b" numCol="1">
            <a:noAutofit/>
          </a:bodyPr>
          <a:lstStyle>
            <a:lvl1pPr indent="0" marL="0">
              <a:buFontTx/>
              <a:buNone/>
              <a:defRPr sz="2400">
                <a:solidFill>
                  <a:schemeClr val="accent1"/>
                </a:solidFill>
              </a:defRPr>
            </a:lvl1pPr>
            <a:lvl2pPr indent="0" marL="457200">
              <a:buFontTx/>
              <a:buNone/>
              <a:defRPr/>
            </a:lvl2pPr>
            <a:lvl3pPr indent="0" marL="914400">
              <a:buFontTx/>
              <a:buNone/>
              <a:defRPr/>
            </a:lvl3pPr>
            <a:lvl4pPr indent="0" marL="1371600">
              <a:buFontTx/>
              <a:buNone/>
              <a:defRPr/>
            </a:lvl4pPr>
            <a:lvl5pPr indent="0" marL="1828800">
              <a:buFontTx/>
              <a:buNone/>
              <a:defRPr/>
            </a:lvl5pPr>
          </a:lstStyle>
          <a:p>
            <a:pPr lvl="0"/>
            <a:r>
              <a:rPr altLang="pt-BR" lang="pt-BR"/>
              <a:t>Clique para editar os estilos de texto Mestres</a:t>
            </a:r>
          </a:p>
        </p:txBody>
      </p:sp>
      <p:sp>
        <p:nvSpPr>
          <p:cNvPr id="4" name="Text Placeholder 3"/>
          <p:cNvSpPr>
            <a:spLocks noGrp="1"/>
          </p:cNvSpPr>
          <p:nvPr>
            <p:ph idx="2" sz="half" type="body"/>
          </p:nvPr>
        </p:nvSpPr>
        <p:spPr>
          <a:xfrm>
            <a:off x="2589213" y="5181600"/>
            <a:ext cx="8915400" cy="729622"/>
          </a:xfrm>
        </p:spPr>
        <p:txBody>
          <a:bodyPr anchor="t" bIns="45720" lIns="91440" numCol="1" rIns="91440" rtlCol="0" tIns="45720" vert="horz">
            <a:normAutofit/>
          </a:bodyPr>
          <a:lstStyle>
            <a:lvl1pPr>
              <a:buNone/>
              <a:defRPr lang="en-US">
                <a:solidFill>
                  <a:schemeClr val="tx1">
                    <a:lumMod val="65000"/>
                    <a:lumOff val="35000"/>
                  </a:schemeClr>
                </a:solidFill>
              </a:defRPr>
            </a:lvl1pPr>
          </a:lstStyle>
          <a:p>
            <a:pPr indent="0" lvl="0" marL="0">
              <a:buNone/>
            </a:pPr>
            <a:r>
              <a:rPr altLang="pt-BR" lang="pt-BR"/>
              <a:t>Clique para editar os estilos de texto Mestres</a:t>
            </a:r>
          </a:p>
        </p:txBody>
      </p:sp>
      <p:sp>
        <p:nvSpPr>
          <p:cNvPr id="5" name="Date Placeholder 4"/>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6" name="Footer Placeholder 5"/>
          <p:cNvSpPr>
            <a:spLocks noGrp="1"/>
          </p:cNvSpPr>
          <p:nvPr>
            <p:ph idx="11" sz="quarter" type="ftr"/>
          </p:nvPr>
        </p:nvSpPr>
        <p:spPr/>
        <p:txBody>
          <a:bodyPr numCol="1"/>
          <a:lstStyle/>
          <a:p>
            <a:endParaRPr altLang="pt-BR" lang="pt-BR"/>
          </a:p>
        </p:txBody>
      </p:sp>
      <p:sp>
        <p:nvSpPr>
          <p:cNvPr id="9" name="Freeform 11"/>
          <p:cNvSpPr/>
          <p:nvPr/>
        </p:nvSpPr>
        <p:spPr>
          <a:xfrm flipV="1">
            <a:off x="-4189" y="491172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idx="12" sz="quarter" type="sldNum"/>
          </p:nvPr>
        </p:nvSpPr>
        <p:spPr>
          <a:xfrm>
            <a:off x="531812" y="4983087"/>
            <a:ext cx="779767" cy="365125"/>
          </a:xfrm>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19820477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type="vertTx">
  <p:cSld name="Título e Texto Vertical">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ltLang="pt-BR" lang="pt-BR"/>
              <a:t>Clique para editar o título Mestre</a:t>
            </a:r>
            <a:endParaRPr dirty="0" lang="en-US"/>
          </a:p>
        </p:txBody>
      </p:sp>
      <p:sp>
        <p:nvSpPr>
          <p:cNvPr id="3" name="Vertical Text Placeholder 2"/>
          <p:cNvSpPr>
            <a:spLocks noGrp="1"/>
          </p:cNvSpPr>
          <p:nvPr>
            <p:ph idx="1" orient="vert" type="body"/>
          </p:nvPr>
        </p:nvSpPr>
        <p:spPr/>
        <p:txBody>
          <a:bodyPr anchor="t" numCol="1" vert="eaVert"/>
          <a:lstStyle/>
          <a:p>
            <a:pPr lvl="0"/>
            <a:r>
              <a:rPr altLang="pt-BR" lang="pt-BR"/>
              <a:t>Clique para editar os estilos de texto Mestres</a:t>
            </a:r>
          </a:p>
          <a:p>
            <a:pPr lvl="1"/>
            <a:r>
              <a:rPr altLang="pt-BR" lang="pt-BR"/>
              <a:t>Segundo nível</a:t>
            </a:r>
          </a:p>
          <a:p>
            <a:pPr lvl="2"/>
            <a:r>
              <a:rPr altLang="pt-BR" lang="pt-BR"/>
              <a:t>Terceiro nível</a:t>
            </a:r>
          </a:p>
          <a:p>
            <a:pPr lvl="3"/>
            <a:r>
              <a:rPr altLang="pt-BR" lang="pt-BR"/>
              <a:t>Quarto nível</a:t>
            </a:r>
          </a:p>
          <a:p>
            <a:pPr lvl="4"/>
            <a:r>
              <a:rPr altLang="pt-BR" lang="pt-BR"/>
              <a:t>Quinto nível</a:t>
            </a:r>
            <a:endParaRPr dirty="0" lang="en-US"/>
          </a:p>
        </p:txBody>
      </p:sp>
      <p:sp>
        <p:nvSpPr>
          <p:cNvPr id="4" name="Date Placeholder 3"/>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5" name="Footer Placeholder 4"/>
          <p:cNvSpPr>
            <a:spLocks noGrp="1"/>
          </p:cNvSpPr>
          <p:nvPr>
            <p:ph idx="11" sz="quarter" type="ftr"/>
          </p:nvPr>
        </p:nvSpPr>
        <p:spPr/>
        <p:txBody>
          <a:bodyPr numCol="1"/>
          <a:lstStyle/>
          <a:p>
            <a:endParaRPr altLang="pt-BR" lang="pt-BR"/>
          </a:p>
        </p:txBody>
      </p:sp>
      <p:sp>
        <p:nvSpPr>
          <p:cNvPr id="8"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idx="12" sz="quarter" type="sldNum"/>
          </p:nvPr>
        </p:nvSpPr>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8415659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type="vertTitleAndTx">
  <p:cSld name="Texto e Título Vertical">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9294812" y="627405"/>
            <a:ext cx="2207601" cy="5283817"/>
          </a:xfrm>
        </p:spPr>
        <p:txBody>
          <a:bodyPr anchor="ctr" numCol="1" vert="eaVert"/>
          <a:lstStyle/>
          <a:p>
            <a:r>
              <a:rPr altLang="pt-BR" lang="pt-BR"/>
              <a:t>Clique para editar o título Mestre</a:t>
            </a:r>
            <a:endParaRPr dirty="0" lang="en-US"/>
          </a:p>
        </p:txBody>
      </p:sp>
      <p:sp>
        <p:nvSpPr>
          <p:cNvPr id="3" name="Vertical Text Placeholder 2"/>
          <p:cNvSpPr>
            <a:spLocks noGrp="1"/>
          </p:cNvSpPr>
          <p:nvPr>
            <p:ph idx="1" orient="vert" type="body"/>
          </p:nvPr>
        </p:nvSpPr>
        <p:spPr>
          <a:xfrm>
            <a:off x="2589212" y="627405"/>
            <a:ext cx="6477000" cy="5283817"/>
          </a:xfrm>
        </p:spPr>
        <p:txBody>
          <a:bodyPr numCol="1" vert="eaVert"/>
          <a:lstStyle/>
          <a:p>
            <a:pPr lvl="0"/>
            <a:r>
              <a:rPr altLang="pt-BR" lang="pt-BR"/>
              <a:t>Clique para editar os estilos de texto Mestres</a:t>
            </a:r>
          </a:p>
          <a:p>
            <a:pPr lvl="1"/>
            <a:r>
              <a:rPr altLang="pt-BR" lang="pt-BR"/>
              <a:t>Segundo nível</a:t>
            </a:r>
          </a:p>
          <a:p>
            <a:pPr lvl="2"/>
            <a:r>
              <a:rPr altLang="pt-BR" lang="pt-BR"/>
              <a:t>Terceiro nível</a:t>
            </a:r>
          </a:p>
          <a:p>
            <a:pPr lvl="3"/>
            <a:r>
              <a:rPr altLang="pt-BR" lang="pt-BR"/>
              <a:t>Quarto nível</a:t>
            </a:r>
          </a:p>
          <a:p>
            <a:pPr lvl="4"/>
            <a:r>
              <a:rPr altLang="pt-BR" lang="pt-BR"/>
              <a:t>Quinto nível</a:t>
            </a:r>
            <a:endParaRPr dirty="0" lang="en-US"/>
          </a:p>
        </p:txBody>
      </p:sp>
      <p:sp>
        <p:nvSpPr>
          <p:cNvPr id="4" name="Date Placeholder 3"/>
          <p:cNvSpPr>
            <a:spLocks noGrp="1"/>
          </p:cNvSpPr>
          <p:nvPr>
            <p:ph idx="10" sz="half" type="dt"/>
          </p:nvPr>
        </p:nvSpPr>
        <p:spPr/>
        <p:txBody>
          <a:bodyPr numCol="1"/>
          <a:lstStyle/>
          <a:p>
            <a:fld id="{FB3220E6-9D94-4B78-955B-F217702C0C45}" type="datetimeFigureOut">
              <a:rPr altLang="pt-BR" lang="pt-BR" smtClean="0"/>
              <a:t>04/07/2026</a:t>
            </a:fld>
            <a:endParaRPr altLang="pt-BR" lang="pt-BR"/>
          </a:p>
        </p:txBody>
      </p:sp>
      <p:sp>
        <p:nvSpPr>
          <p:cNvPr id="5" name="Footer Placeholder 4"/>
          <p:cNvSpPr>
            <a:spLocks noGrp="1"/>
          </p:cNvSpPr>
          <p:nvPr>
            <p:ph idx="11" sz="quarter" type="ftr"/>
          </p:nvPr>
        </p:nvSpPr>
        <p:spPr/>
        <p:txBody>
          <a:bodyPr numCol="1"/>
          <a:lstStyle/>
          <a:p>
            <a:endParaRPr altLang="pt-BR" lang="pt-BR"/>
          </a:p>
        </p:txBody>
      </p:sp>
      <p:sp>
        <p:nvSpPr>
          <p:cNvPr id="8" name="Freeform 11"/>
          <p:cNvSpPr/>
          <p:nvPr/>
        </p:nvSpPr>
        <p:spPr>
          <a:xfrm flipV="1">
            <a:off x="-4189" y="714375"/>
            <a:ext cx="1588527" cy="507297"/>
          </a:xfrm>
          <a:custGeom>
            <a:avLst/>
            <a:gdLst/>
            <a:ahLst/>
            <a:cxnLst/>
            <a:rect b="b" l="l" r="r" t="t"/>
            <a:pathLst>
              <a:path h="10000" w="9248">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idx="12" sz="quarter" type="sldNum"/>
          </p:nvPr>
        </p:nvSpPr>
        <p:spPr/>
        <p:txBody>
          <a:bodyPr numCol="1"/>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1761651198"/>
      </p:ext>
    </p:extLst>
  </p:cSld>
  <p:clrMapOvr>
    <a:masterClrMapping/>
  </p:clrMapOvr>
</p:sldLayout>
</file>

<file path=ppt/slideMasters/_rels/slideMaster1.xml.rels><?xml version="1.0" encoding="UTF-8" standalone="yes"?><Relationships xmlns="http://schemas.openxmlformats.org/package/2006/relationships"><Relationship Id="rId17" Target="../slideLayouts/slideLayout16.xml" Type="http://schemas.openxmlformats.org/officeDocument/2006/relationships/slideLayout"/><Relationship Id="rId16" Target="../slideLayouts/slideLayout15.xml" Type="http://schemas.openxmlformats.org/officeDocument/2006/relationships/slideLayout"/><Relationship Id="rId15" Target="../slideLayouts/slideLayout14.xml" Type="http://schemas.openxmlformats.org/officeDocument/2006/relationships/slideLayout"/><Relationship Id="rId14" Target="../slideLayouts/slideLayout13.xml" Type="http://schemas.openxmlformats.org/officeDocument/2006/relationships/slideLayout"/><Relationship Id="rId13" Target="../slideLayouts/slideLayout12.xml" Type="http://schemas.openxmlformats.org/officeDocument/2006/relationships/slideLayout"/><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a:xfrm>
              <a:off x="2487613" y="2284413"/>
              <a:ext cx="85725" cy="533400"/>
            </a:xfrm>
            <a:custGeom>
              <a:avLst/>
              <a:gdLst/>
              <a:ahLst/>
              <a:cxnLst/>
              <a:rect b="b" l="0" r="r" t="0"/>
              <a:pathLst>
                <a:path h="136" w="22">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numCol="1"/>
            <a:lstStyle/>
            <a:p>
              <a:endParaRPr altLang="pt-BR" lang="pt-BR"/>
            </a:p>
          </p:txBody>
        </p:sp>
        <p:sp>
          <p:nvSpPr>
            <p:cNvPr id="25" name="Freeform 12"/>
            <p:cNvSpPr/>
            <p:nvPr/>
          </p:nvSpPr>
          <p:spPr>
            <a:xfrm>
              <a:off x="2597151" y="2779713"/>
              <a:ext cx="550863" cy="1978025"/>
            </a:xfrm>
            <a:custGeom>
              <a:avLst/>
              <a:gdLst/>
              <a:ahLst/>
              <a:cxnLst/>
              <a:rect b="b" l="0" r="r" t="0"/>
              <a:pathLst>
                <a:path h="504" w="140">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numCol="1"/>
            <a:lstStyle/>
            <a:p>
              <a:endParaRPr altLang="pt-BR" lang="pt-BR"/>
            </a:p>
          </p:txBody>
        </p:sp>
        <p:sp>
          <p:nvSpPr>
            <p:cNvPr id="26" name="Freeform 13"/>
            <p:cNvSpPr/>
            <p:nvPr/>
          </p:nvSpPr>
          <p:spPr>
            <a:xfrm>
              <a:off x="3175001" y="4730750"/>
              <a:ext cx="519113" cy="1209675"/>
            </a:xfrm>
            <a:custGeom>
              <a:avLst/>
              <a:gdLst/>
              <a:ahLst/>
              <a:cxnLst/>
              <a:rect b="b" l="0" r="r" t="0"/>
              <a:pathLst>
                <a:path h="308" w="132">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numCol="1"/>
            <a:lstStyle/>
            <a:p>
              <a:endParaRPr altLang="pt-BR" lang="pt-BR"/>
            </a:p>
          </p:txBody>
        </p:sp>
        <p:sp>
          <p:nvSpPr>
            <p:cNvPr id="27" name="Freeform 14"/>
            <p:cNvSpPr/>
            <p:nvPr/>
          </p:nvSpPr>
          <p:spPr>
            <a:xfrm>
              <a:off x="3305176" y="5630863"/>
              <a:ext cx="146050" cy="309563"/>
            </a:xfrm>
            <a:custGeom>
              <a:avLst/>
              <a:gdLst/>
              <a:ahLst/>
              <a:cxnLst/>
              <a:rect b="b" l="0" r="r" t="0"/>
              <a:pathLst>
                <a:path h="79" w="37">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numCol="1"/>
            <a:lstStyle/>
            <a:p>
              <a:endParaRPr altLang="pt-BR" lang="pt-BR"/>
            </a:p>
          </p:txBody>
        </p:sp>
        <p:sp>
          <p:nvSpPr>
            <p:cNvPr id="28" name="Freeform 15"/>
            <p:cNvSpPr/>
            <p:nvPr/>
          </p:nvSpPr>
          <p:spPr>
            <a:xfrm>
              <a:off x="2573338" y="2817813"/>
              <a:ext cx="700088" cy="2835275"/>
            </a:xfrm>
            <a:custGeom>
              <a:avLst/>
              <a:gdLst/>
              <a:ahLst/>
              <a:cxnLst/>
              <a:rect b="b" l="0" r="r" t="0"/>
              <a:pathLst>
                <a:path h="722" w="178">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numCol="1"/>
            <a:lstStyle/>
            <a:p>
              <a:endParaRPr altLang="pt-BR" lang="pt-BR"/>
            </a:p>
          </p:txBody>
        </p:sp>
        <p:sp>
          <p:nvSpPr>
            <p:cNvPr id="29" name="Freeform 16"/>
            <p:cNvSpPr/>
            <p:nvPr/>
          </p:nvSpPr>
          <p:spPr>
            <a:xfrm>
              <a:off x="2506663" y="285750"/>
              <a:ext cx="90488" cy="2493963"/>
            </a:xfrm>
            <a:custGeom>
              <a:avLst/>
              <a:gdLst/>
              <a:ahLst/>
              <a:cxnLst/>
              <a:rect b="b" l="0" r="r" t="0"/>
              <a:pathLst>
                <a:path h="635" w="23">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numCol="1"/>
            <a:lstStyle/>
            <a:p>
              <a:endParaRPr altLang="pt-BR" lang="pt-BR"/>
            </a:p>
          </p:txBody>
        </p:sp>
        <p:sp>
          <p:nvSpPr>
            <p:cNvPr id="30" name="Freeform 17"/>
            <p:cNvSpPr/>
            <p:nvPr/>
          </p:nvSpPr>
          <p:spPr>
            <a:xfrm>
              <a:off x="2554288" y="2598738"/>
              <a:ext cx="66675" cy="420688"/>
            </a:xfrm>
            <a:custGeom>
              <a:avLst/>
              <a:gdLst/>
              <a:ahLst/>
              <a:cxnLst/>
              <a:rect b="b" l="0" r="r" t="0"/>
              <a:pathLst>
                <a:path h="107" w="1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numCol="1"/>
            <a:lstStyle/>
            <a:p>
              <a:endParaRPr altLang="pt-BR" lang="pt-BR"/>
            </a:p>
          </p:txBody>
        </p:sp>
        <p:sp>
          <p:nvSpPr>
            <p:cNvPr id="31" name="Freeform 18"/>
            <p:cNvSpPr/>
            <p:nvPr/>
          </p:nvSpPr>
          <p:spPr>
            <a:xfrm>
              <a:off x="3143251" y="4757738"/>
              <a:ext cx="161925" cy="873125"/>
            </a:xfrm>
            <a:custGeom>
              <a:avLst/>
              <a:gdLst/>
              <a:ahLst/>
              <a:cxnLst/>
              <a:rect b="b" l="0" r="r" t="0"/>
              <a:pathLst>
                <a:path h="222" w="41">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numCol="1"/>
            <a:lstStyle/>
            <a:p>
              <a:endParaRPr altLang="pt-BR" lang="pt-BR"/>
            </a:p>
          </p:txBody>
        </p:sp>
        <p:sp>
          <p:nvSpPr>
            <p:cNvPr id="32" name="Freeform 19"/>
            <p:cNvSpPr/>
            <p:nvPr/>
          </p:nvSpPr>
          <p:spPr>
            <a:xfrm>
              <a:off x="3148013" y="1282700"/>
              <a:ext cx="1768475" cy="3448050"/>
            </a:xfrm>
            <a:custGeom>
              <a:avLst/>
              <a:gdLst/>
              <a:ahLst/>
              <a:cxnLst/>
              <a:rect b="b" l="0" r="r" t="0"/>
              <a:pathLst>
                <a:path h="878" w="450">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numCol="1"/>
            <a:lstStyle/>
            <a:p>
              <a:endParaRPr altLang="pt-BR" lang="pt-BR"/>
            </a:p>
          </p:txBody>
        </p:sp>
        <p:sp>
          <p:nvSpPr>
            <p:cNvPr id="33" name="Freeform 20"/>
            <p:cNvSpPr/>
            <p:nvPr/>
          </p:nvSpPr>
          <p:spPr>
            <a:xfrm>
              <a:off x="3273426" y="5653088"/>
              <a:ext cx="138113" cy="287338"/>
            </a:xfrm>
            <a:custGeom>
              <a:avLst/>
              <a:gdLst/>
              <a:ahLst/>
              <a:cxnLst/>
              <a:rect b="b" l="0" r="r" t="0"/>
              <a:pathLst>
                <a:path h="73" w="35">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numCol="1"/>
            <a:lstStyle/>
            <a:p>
              <a:endParaRPr altLang="pt-BR" lang="pt-BR"/>
            </a:p>
          </p:txBody>
        </p:sp>
        <p:sp>
          <p:nvSpPr>
            <p:cNvPr id="34" name="Freeform 21"/>
            <p:cNvSpPr/>
            <p:nvPr/>
          </p:nvSpPr>
          <p:spPr>
            <a:xfrm>
              <a:off x="3143251" y="4656138"/>
              <a:ext cx="31750" cy="188913"/>
            </a:xfrm>
            <a:custGeom>
              <a:avLst/>
              <a:gdLst/>
              <a:ahLst/>
              <a:cxnLst/>
              <a:rect b="b" l="0" r="r" t="0"/>
              <a:pathLst>
                <a:path h="48" w="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numCol="1"/>
            <a:lstStyle/>
            <a:p>
              <a:endParaRPr altLang="pt-BR" lang="pt-BR"/>
            </a:p>
          </p:txBody>
        </p:sp>
        <p:sp>
          <p:nvSpPr>
            <p:cNvPr id="35" name="Freeform 22"/>
            <p:cNvSpPr/>
            <p:nvPr/>
          </p:nvSpPr>
          <p:spPr>
            <a:xfrm>
              <a:off x="3211513" y="5410200"/>
              <a:ext cx="203200" cy="530225"/>
            </a:xfrm>
            <a:custGeom>
              <a:avLst/>
              <a:gdLst/>
              <a:ahLst/>
              <a:cxnLst/>
              <a:rect b="b" l="0" r="r" t="0"/>
              <a:pathLst>
                <a:path h="135" w="52">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numCol="1"/>
            <a:lstStyle/>
            <a:p>
              <a:endParaRPr altLang="pt-BR" lang="pt-BR"/>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a:xfrm>
              <a:off x="6627813" y="194833"/>
              <a:ext cx="409575" cy="3646488"/>
            </a:xfrm>
            <a:custGeom>
              <a:avLst/>
              <a:gdLst/>
              <a:ahLst/>
              <a:cxnLst/>
              <a:rect b="b" l="0" r="r" t="0"/>
              <a:pathLst>
                <a:path h="920" w="103">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numCol="1"/>
            <a:lstStyle/>
            <a:p>
              <a:endParaRPr altLang="pt-BR" lang="pt-BR"/>
            </a:p>
          </p:txBody>
        </p:sp>
        <p:sp>
          <p:nvSpPr>
            <p:cNvPr id="12" name="Freeform 28"/>
            <p:cNvSpPr/>
            <p:nvPr/>
          </p:nvSpPr>
          <p:spPr>
            <a:xfrm>
              <a:off x="7061201" y="3771900"/>
              <a:ext cx="350838" cy="1309688"/>
            </a:xfrm>
            <a:custGeom>
              <a:avLst/>
              <a:gdLst/>
              <a:ahLst/>
              <a:cxnLst/>
              <a:rect b="b" l="0" r="r" t="0"/>
              <a:pathLst>
                <a:path h="330" w="88">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numCol="1"/>
            <a:lstStyle/>
            <a:p>
              <a:endParaRPr altLang="pt-BR" lang="pt-BR"/>
            </a:p>
          </p:txBody>
        </p:sp>
        <p:sp>
          <p:nvSpPr>
            <p:cNvPr id="13" name="Freeform 29"/>
            <p:cNvSpPr/>
            <p:nvPr/>
          </p:nvSpPr>
          <p:spPr>
            <a:xfrm>
              <a:off x="7439026" y="5053013"/>
              <a:ext cx="357188" cy="820738"/>
            </a:xfrm>
            <a:custGeom>
              <a:avLst/>
              <a:gdLst/>
              <a:ahLst/>
              <a:cxnLst/>
              <a:rect b="b" l="0" r="r" t="0"/>
              <a:pathLst>
                <a:path h="207" w="90">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numCol="1"/>
            <a:lstStyle/>
            <a:p>
              <a:endParaRPr altLang="pt-BR" lang="pt-BR"/>
            </a:p>
          </p:txBody>
        </p:sp>
        <p:sp>
          <p:nvSpPr>
            <p:cNvPr id="14" name="Freeform 30"/>
            <p:cNvSpPr/>
            <p:nvPr/>
          </p:nvSpPr>
          <p:spPr>
            <a:xfrm>
              <a:off x="7037388" y="3811588"/>
              <a:ext cx="457200" cy="1852613"/>
            </a:xfrm>
            <a:custGeom>
              <a:avLst/>
              <a:gdLst/>
              <a:ahLst/>
              <a:cxnLst/>
              <a:rect b="b" l="0" r="r" t="0"/>
              <a:pathLst>
                <a:path h="467" w="115">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numCol="1"/>
            <a:lstStyle/>
            <a:p>
              <a:endParaRPr altLang="pt-BR" lang="pt-BR"/>
            </a:p>
          </p:txBody>
        </p:sp>
        <p:sp>
          <p:nvSpPr>
            <p:cNvPr id="15" name="Freeform 31"/>
            <p:cNvSpPr/>
            <p:nvPr/>
          </p:nvSpPr>
          <p:spPr>
            <a:xfrm>
              <a:off x="6992938" y="1263650"/>
              <a:ext cx="144463" cy="2508250"/>
            </a:xfrm>
            <a:custGeom>
              <a:avLst/>
              <a:gdLst/>
              <a:ahLst/>
              <a:cxnLst/>
              <a:rect b="b" l="0" r="r" t="0"/>
              <a:pathLst>
                <a:path h="633" w="36">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numCol="1"/>
            <a:lstStyle/>
            <a:p>
              <a:endParaRPr altLang="pt-BR" lang="pt-BR"/>
            </a:p>
          </p:txBody>
        </p:sp>
        <p:sp>
          <p:nvSpPr>
            <p:cNvPr id="16" name="Freeform 32"/>
            <p:cNvSpPr/>
            <p:nvPr/>
          </p:nvSpPr>
          <p:spPr>
            <a:xfrm>
              <a:off x="7526338" y="5640388"/>
              <a:ext cx="111125" cy="233363"/>
            </a:xfrm>
            <a:custGeom>
              <a:avLst/>
              <a:gdLst/>
              <a:ahLst/>
              <a:cxnLst/>
              <a:rect b="b" l="0" r="r" t="0"/>
              <a:pathLst>
                <a:path h="59" w="28">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numCol="1"/>
            <a:lstStyle/>
            <a:p>
              <a:endParaRPr altLang="pt-BR" lang="pt-BR"/>
            </a:p>
          </p:txBody>
        </p:sp>
        <p:sp>
          <p:nvSpPr>
            <p:cNvPr id="17" name="Freeform 33"/>
            <p:cNvSpPr/>
            <p:nvPr/>
          </p:nvSpPr>
          <p:spPr>
            <a:xfrm>
              <a:off x="7021513" y="3598863"/>
              <a:ext cx="68263" cy="423863"/>
            </a:xfrm>
            <a:custGeom>
              <a:avLst/>
              <a:gdLst/>
              <a:ahLst/>
              <a:cxnLst/>
              <a:rect b="b" l="0" r="r" t="0"/>
              <a:pathLst>
                <a:path h="107" w="1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numCol="1"/>
            <a:lstStyle/>
            <a:p>
              <a:endParaRPr altLang="pt-BR" lang="pt-BR"/>
            </a:p>
          </p:txBody>
        </p:sp>
        <p:sp>
          <p:nvSpPr>
            <p:cNvPr id="18" name="Freeform 34"/>
            <p:cNvSpPr/>
            <p:nvPr/>
          </p:nvSpPr>
          <p:spPr>
            <a:xfrm>
              <a:off x="7412038" y="2801938"/>
              <a:ext cx="1168400" cy="2251075"/>
            </a:xfrm>
            <a:custGeom>
              <a:avLst/>
              <a:gdLst/>
              <a:ahLst/>
              <a:cxnLst/>
              <a:rect b="b" l="0" r="r" t="0"/>
              <a:pathLst>
                <a:path h="568" w="294">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numCol="1"/>
            <a:lstStyle/>
            <a:p>
              <a:endParaRPr altLang="pt-BR" lang="pt-BR"/>
            </a:p>
          </p:txBody>
        </p:sp>
        <p:sp>
          <p:nvSpPr>
            <p:cNvPr id="19" name="Freeform 35"/>
            <p:cNvSpPr/>
            <p:nvPr/>
          </p:nvSpPr>
          <p:spPr>
            <a:xfrm>
              <a:off x="7494588" y="5664200"/>
              <a:ext cx="100013" cy="209550"/>
            </a:xfrm>
            <a:custGeom>
              <a:avLst/>
              <a:gdLst/>
              <a:ahLst/>
              <a:cxnLst/>
              <a:rect b="b" l="0" r="r" t="0"/>
              <a:pathLst>
                <a:path h="53" w="25">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numCol="1"/>
            <a:lstStyle/>
            <a:p>
              <a:endParaRPr altLang="pt-BR" lang="pt-BR"/>
            </a:p>
          </p:txBody>
        </p:sp>
        <p:sp>
          <p:nvSpPr>
            <p:cNvPr id="20" name="Freeform 36"/>
            <p:cNvSpPr/>
            <p:nvPr/>
          </p:nvSpPr>
          <p:spPr>
            <a:xfrm>
              <a:off x="7412038" y="5081588"/>
              <a:ext cx="114300" cy="558800"/>
            </a:xfrm>
            <a:custGeom>
              <a:avLst/>
              <a:gdLst/>
              <a:ahLst/>
              <a:cxnLst/>
              <a:rect b="b" l="0" r="r" t="0"/>
              <a:pathLst>
                <a:path h="141" w="29">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numCol="1"/>
            <a:lstStyle/>
            <a:p>
              <a:endParaRPr altLang="pt-BR" lang="pt-BR"/>
            </a:p>
          </p:txBody>
        </p:sp>
        <p:sp>
          <p:nvSpPr>
            <p:cNvPr id="21" name="Freeform 37"/>
            <p:cNvSpPr/>
            <p:nvPr/>
          </p:nvSpPr>
          <p:spPr>
            <a:xfrm>
              <a:off x="7412038" y="4978400"/>
              <a:ext cx="31750" cy="188913"/>
            </a:xfrm>
            <a:custGeom>
              <a:avLst/>
              <a:gdLst/>
              <a:ahLst/>
              <a:cxnLst/>
              <a:rect b="b" l="0" r="r" t="0"/>
              <a:pathLst>
                <a:path h="48" w="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numCol="1"/>
            <a:lstStyle/>
            <a:p>
              <a:endParaRPr altLang="pt-BR" lang="pt-BR"/>
            </a:p>
          </p:txBody>
        </p:sp>
        <p:sp>
          <p:nvSpPr>
            <p:cNvPr id="22" name="Freeform 38"/>
            <p:cNvSpPr/>
            <p:nvPr/>
          </p:nvSpPr>
          <p:spPr>
            <a:xfrm>
              <a:off x="7439026" y="5434013"/>
              <a:ext cx="174625" cy="439738"/>
            </a:xfrm>
            <a:custGeom>
              <a:avLst/>
              <a:gdLst/>
              <a:ahLst/>
              <a:cxnLst/>
              <a:rect b="b" l="0" r="r" t="0"/>
              <a:pathLst>
                <a:path h="111" w="44">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numCol="1"/>
            <a:lstStyle/>
            <a:p>
              <a:endParaRPr altLang="pt-BR" lang="pt-BR"/>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numCol="1"/>
          <a:lstStyle/>
          <a:p>
            <a:endParaRPr altLang="pt-BR" lang="pt-BR"/>
          </a:p>
        </p:txBody>
      </p:sp>
      <p:sp>
        <p:nvSpPr>
          <p:cNvPr id="2" name="Title Placeholder 1"/>
          <p:cNvSpPr>
            <a:spLocks noGrp="1"/>
          </p:cNvSpPr>
          <p:nvPr>
            <p:ph type="title"/>
          </p:nvPr>
        </p:nvSpPr>
        <p:spPr>
          <a:xfrm>
            <a:off x="2592924" y="624110"/>
            <a:ext cx="8911687" cy="1280890"/>
          </a:xfrm>
          <a:prstGeom prst="rect">
            <a:avLst/>
          </a:prstGeom>
        </p:spPr>
        <p:txBody>
          <a:bodyPr anchor="t" bIns="45720" lIns="91440" numCol="1" rIns="91440" rtlCol="0" tIns="45720" vert="horz">
            <a:normAutofit/>
          </a:bodyPr>
          <a:lstStyle/>
          <a:p>
            <a:r>
              <a:rPr altLang="pt-BR" lang="pt-BR"/>
              <a:t>Clique para editar o título Mestre</a:t>
            </a:r>
            <a:endParaRPr dirty="0" lang="en-US"/>
          </a:p>
        </p:txBody>
      </p:sp>
      <p:sp>
        <p:nvSpPr>
          <p:cNvPr id="3" name="Text Placeholder 2"/>
          <p:cNvSpPr>
            <a:spLocks noGrp="1"/>
          </p:cNvSpPr>
          <p:nvPr>
            <p:ph idx="1" type="body"/>
          </p:nvPr>
        </p:nvSpPr>
        <p:spPr>
          <a:xfrm>
            <a:off x="2589212" y="2133600"/>
            <a:ext cx="8915400" cy="3886200"/>
          </a:xfrm>
          <a:prstGeom prst="rect">
            <a:avLst/>
          </a:prstGeom>
        </p:spPr>
        <p:txBody>
          <a:bodyPr bIns="45720" lIns="91440" numCol="1" rIns="91440" rtlCol="0" tIns="45720" vert="horz">
            <a:normAutofit/>
          </a:bodyPr>
          <a:lstStyle/>
          <a:p>
            <a:pPr lvl="0"/>
            <a:r>
              <a:rPr altLang="pt-BR" lang="pt-BR"/>
              <a:t>Clique para editar os estilos de texto Mestres</a:t>
            </a:r>
          </a:p>
          <a:p>
            <a:pPr lvl="1"/>
            <a:r>
              <a:rPr altLang="pt-BR" lang="pt-BR"/>
              <a:t>Segundo nível</a:t>
            </a:r>
          </a:p>
          <a:p>
            <a:pPr lvl="2"/>
            <a:r>
              <a:rPr altLang="pt-BR" lang="pt-BR"/>
              <a:t>Terceiro nível</a:t>
            </a:r>
          </a:p>
          <a:p>
            <a:pPr lvl="3"/>
            <a:r>
              <a:rPr altLang="pt-BR" lang="pt-BR"/>
              <a:t>Quarto nível</a:t>
            </a:r>
          </a:p>
          <a:p>
            <a:pPr lvl="4"/>
            <a:r>
              <a:rPr altLang="pt-BR" lang="pt-BR"/>
              <a:t>Quinto nível</a:t>
            </a:r>
            <a:endParaRPr dirty="0" lang="en-US"/>
          </a:p>
        </p:txBody>
      </p:sp>
      <p:sp>
        <p:nvSpPr>
          <p:cNvPr id="4" name="Date Placeholder 3"/>
          <p:cNvSpPr>
            <a:spLocks noGrp="1"/>
          </p:cNvSpPr>
          <p:nvPr>
            <p:ph idx="2" sz="half" type="dt"/>
          </p:nvPr>
        </p:nvSpPr>
        <p:spPr>
          <a:xfrm>
            <a:off x="10361612" y="6130437"/>
            <a:ext cx="1146283" cy="370396"/>
          </a:xfrm>
          <a:prstGeom prst="rect">
            <a:avLst/>
          </a:prstGeom>
        </p:spPr>
        <p:txBody>
          <a:bodyPr anchor="ctr" bIns="45720" lIns="91440" numCol="1" rIns="91440" rtlCol="0" tIns="45720" vert="horz"/>
          <a:lstStyle>
            <a:lvl1pPr algn="r">
              <a:defRPr sz="900">
                <a:solidFill>
                  <a:schemeClr val="tx1">
                    <a:tint val="75000"/>
                  </a:schemeClr>
                </a:solidFill>
              </a:defRPr>
            </a:lvl1pPr>
          </a:lstStyle>
          <a:p>
            <a:fld id="{FB3220E6-9D94-4B78-955B-F217702C0C45}" type="datetimeFigureOut">
              <a:rPr altLang="pt-BR" lang="pt-BR" smtClean="0"/>
              <a:t>04/07/2026</a:t>
            </a:fld>
            <a:endParaRPr altLang="pt-BR" lang="pt-BR"/>
          </a:p>
        </p:txBody>
      </p:sp>
      <p:sp>
        <p:nvSpPr>
          <p:cNvPr id="5" name="Footer Placeholder 4"/>
          <p:cNvSpPr>
            <a:spLocks noGrp="1"/>
          </p:cNvSpPr>
          <p:nvPr>
            <p:ph idx="3" sz="quarter" type="ftr"/>
          </p:nvPr>
        </p:nvSpPr>
        <p:spPr>
          <a:xfrm>
            <a:off x="2589212" y="6135808"/>
            <a:ext cx="7619999" cy="365125"/>
          </a:xfrm>
          <a:prstGeom prst="rect">
            <a:avLst/>
          </a:prstGeom>
        </p:spPr>
        <p:txBody>
          <a:bodyPr anchor="ctr" bIns="45720" lIns="91440" numCol="1" rIns="91440" rtlCol="0" tIns="45720" vert="horz"/>
          <a:lstStyle>
            <a:lvl1pPr algn="l">
              <a:defRPr sz="900">
                <a:solidFill>
                  <a:schemeClr val="tx1">
                    <a:tint val="75000"/>
                  </a:schemeClr>
                </a:solidFill>
              </a:defRPr>
            </a:lvl1pPr>
          </a:lstStyle>
          <a:p>
            <a:endParaRPr altLang="pt-BR" lang="pt-BR"/>
          </a:p>
        </p:txBody>
      </p:sp>
      <p:sp>
        <p:nvSpPr>
          <p:cNvPr id="6" name="Slide Number Placeholder 5"/>
          <p:cNvSpPr>
            <a:spLocks noGrp="1"/>
          </p:cNvSpPr>
          <p:nvPr>
            <p:ph idx="4" sz="quarter" type="sldNum"/>
          </p:nvPr>
        </p:nvSpPr>
        <p:spPr bwMode="gray">
          <a:xfrm>
            <a:off x="531812" y="787782"/>
            <a:ext cx="779767" cy="365125"/>
          </a:xfrm>
          <a:prstGeom prst="rect">
            <a:avLst/>
          </a:prstGeom>
        </p:spPr>
        <p:txBody>
          <a:bodyPr anchor="ctr" bIns="45720" lIns="91440" numCol="1" rIns="91440" rtlCol="0" tIns="45720" vert="horz"/>
          <a:lstStyle>
            <a:lvl1pPr algn="r">
              <a:defRPr sz="2000">
                <a:solidFill>
                  <a:srgbClr val="FEFFFF"/>
                </a:solidFill>
              </a:defRPr>
            </a:lvl1pPr>
          </a:lstStyle>
          <a:p>
            <a:fld id="{89BCF385-CB92-469A-AF6A-6FA2A3382452}" type="slidenum">
              <a:rPr altLang="pt-BR" lang="pt-BR" smtClean="0"/>
              <a:t>‹nº›</a:t>
            </a:fld>
            <a:endParaRPr altLang="pt-BR" lang="pt-BR"/>
          </a:p>
        </p:txBody>
      </p:sp>
    </p:spTree>
    <p:extLst>
      <p:ext uri="{BB962C8B-B14F-4D97-AF65-F5344CB8AC3E}">
        <p14:creationId xmlns:p14="http://schemas.microsoft.com/office/powerpoint/2010/main" val="3646972056"/>
      </p:ext>
    </p:extLst>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 id="2147483661" r:id="rId15"/>
    <p:sldLayoutId id="2147483662" r:id="rId16"/>
    <p:sldLayoutId id="2147483663" r:id="rId17"/>
  </p:sldLayoutIdLst>
  <p:txStyles>
    <p:titleStyle>
      <a:lvl1pPr algn="l" defTabSz="457200" eaLnBrk="1" hangingPunct="1" latinLnBrk="0" rtl="0">
        <a:spcBef>
          <a:spcPct val="0"/>
        </a:spcBef>
        <a:buNone/>
        <a:defRPr kern="1200" sz="36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algn="l" defTabSz="457200" eaLnBrk="1" hangingPunct="1" indent="-342900" latinLnBrk="0" marL="342900" rtl="0">
        <a:spcBef>
          <a:spcPts val="1000"/>
        </a:spcBef>
        <a:spcAft>
          <a:spcPts val="0"/>
        </a:spcAft>
        <a:buClr>
          <a:schemeClr val="accent1"/>
        </a:buClr>
        <a:buFont charset="2" typeface="Wingdings 3"/>
        <a:buChar char=""/>
        <a:defRPr kern="1200" sz="1800">
          <a:solidFill>
            <a:schemeClr val="tx1">
              <a:lumMod val="75000"/>
              <a:lumOff val="25000"/>
            </a:schemeClr>
          </a:solidFill>
          <a:latin typeface="+mn-lt"/>
          <a:ea typeface="+mn-ea"/>
          <a:cs typeface="+mn-cs"/>
        </a:defRPr>
      </a:lvl1pPr>
      <a:lvl2pPr algn="l" defTabSz="457200" eaLnBrk="1" hangingPunct="1" indent="-285750" latinLnBrk="0" marL="742950" rtl="0">
        <a:spcBef>
          <a:spcPts val="1000"/>
        </a:spcBef>
        <a:spcAft>
          <a:spcPts val="0"/>
        </a:spcAft>
        <a:buClr>
          <a:schemeClr val="accent1"/>
        </a:buClr>
        <a:buFont charset="2" typeface="Wingdings 3"/>
        <a:buChar char=""/>
        <a:defRPr kern="1200" sz="1600">
          <a:solidFill>
            <a:schemeClr val="tx1">
              <a:lumMod val="75000"/>
              <a:lumOff val="25000"/>
            </a:schemeClr>
          </a:solidFill>
          <a:latin typeface="+mn-lt"/>
          <a:ea typeface="+mn-ea"/>
          <a:cs typeface="+mn-cs"/>
        </a:defRPr>
      </a:lvl2pPr>
      <a:lvl3pPr algn="l" defTabSz="457200" eaLnBrk="1" hangingPunct="1" indent="-228600" latinLnBrk="0" marL="1143000" rtl="0">
        <a:spcBef>
          <a:spcPts val="1000"/>
        </a:spcBef>
        <a:spcAft>
          <a:spcPts val="0"/>
        </a:spcAft>
        <a:buClr>
          <a:schemeClr val="accent1"/>
        </a:buClr>
        <a:buFont charset="2" typeface="Wingdings 3"/>
        <a:buChar char=""/>
        <a:defRPr kern="1200" sz="1400">
          <a:solidFill>
            <a:schemeClr val="tx1">
              <a:lumMod val="75000"/>
              <a:lumOff val="25000"/>
            </a:schemeClr>
          </a:solidFill>
          <a:latin typeface="+mn-lt"/>
          <a:ea typeface="+mn-ea"/>
          <a:cs typeface="+mn-cs"/>
        </a:defRPr>
      </a:lvl3pPr>
      <a:lvl4pPr algn="l" defTabSz="457200" eaLnBrk="1" hangingPunct="1" indent="-228600" latinLnBrk="0" marL="1600200" rtl="0">
        <a:spcBef>
          <a:spcPts val="1000"/>
        </a:spcBef>
        <a:spcAft>
          <a:spcPts val="0"/>
        </a:spcAft>
        <a:buClr>
          <a:schemeClr val="accent1"/>
        </a:buClr>
        <a:buFont charset="2" typeface="Wingdings 3"/>
        <a:buChar char=""/>
        <a:defRPr kern="1200" sz="1200">
          <a:solidFill>
            <a:schemeClr val="tx1">
              <a:lumMod val="75000"/>
              <a:lumOff val="25000"/>
            </a:schemeClr>
          </a:solidFill>
          <a:latin typeface="+mn-lt"/>
          <a:ea typeface="+mn-ea"/>
          <a:cs typeface="+mn-cs"/>
        </a:defRPr>
      </a:lvl4pPr>
      <a:lvl5pPr algn="l" defTabSz="457200" eaLnBrk="1" hangingPunct="1" indent="-228600" latinLnBrk="0" marL="2057400" rtl="0">
        <a:spcBef>
          <a:spcPts val="1000"/>
        </a:spcBef>
        <a:spcAft>
          <a:spcPts val="0"/>
        </a:spcAft>
        <a:buClr>
          <a:schemeClr val="accent1"/>
        </a:buClr>
        <a:buFont charset="2" typeface="Wingdings 3"/>
        <a:buChar char=""/>
        <a:defRPr kern="1200" sz="1200">
          <a:solidFill>
            <a:schemeClr val="tx1">
              <a:lumMod val="75000"/>
              <a:lumOff val="25000"/>
            </a:schemeClr>
          </a:solidFill>
          <a:latin typeface="+mn-lt"/>
          <a:ea typeface="+mn-ea"/>
          <a:cs typeface="+mn-cs"/>
        </a:defRPr>
      </a:lvl5pPr>
      <a:lvl6pPr algn="l" defTabSz="457200" eaLnBrk="1" hangingPunct="1" indent="-228600" latinLnBrk="0" marL="2514600" rtl="0">
        <a:spcBef>
          <a:spcPts val="1000"/>
        </a:spcBef>
        <a:spcAft>
          <a:spcPts val="0"/>
        </a:spcAft>
        <a:buClr>
          <a:schemeClr val="accent1"/>
        </a:buClr>
        <a:buFont charset="2" typeface="Wingdings 3"/>
        <a:buChar char=""/>
        <a:defRPr kern="1200" sz="1200">
          <a:solidFill>
            <a:schemeClr val="tx1">
              <a:lumMod val="75000"/>
              <a:lumOff val="25000"/>
            </a:schemeClr>
          </a:solidFill>
          <a:latin typeface="+mn-lt"/>
          <a:ea typeface="+mn-ea"/>
          <a:cs typeface="+mn-cs"/>
        </a:defRPr>
      </a:lvl6pPr>
      <a:lvl7pPr algn="l" defTabSz="457200" eaLnBrk="1" hangingPunct="1" indent="-228600" latinLnBrk="0" marL="2971800" rtl="0">
        <a:spcBef>
          <a:spcPts val="1000"/>
        </a:spcBef>
        <a:spcAft>
          <a:spcPts val="0"/>
        </a:spcAft>
        <a:buClr>
          <a:schemeClr val="accent1"/>
        </a:buClr>
        <a:buFont charset="2" typeface="Wingdings 3"/>
        <a:buChar char=""/>
        <a:defRPr kern="1200" sz="1200">
          <a:solidFill>
            <a:schemeClr val="tx1">
              <a:lumMod val="75000"/>
              <a:lumOff val="25000"/>
            </a:schemeClr>
          </a:solidFill>
          <a:latin typeface="+mn-lt"/>
          <a:ea typeface="+mn-ea"/>
          <a:cs typeface="+mn-cs"/>
        </a:defRPr>
      </a:lvl7pPr>
      <a:lvl8pPr algn="l" defTabSz="457200" eaLnBrk="1" hangingPunct="1" indent="-228600" latinLnBrk="0" marL="3429000" rtl="0">
        <a:spcBef>
          <a:spcPts val="1000"/>
        </a:spcBef>
        <a:spcAft>
          <a:spcPts val="0"/>
        </a:spcAft>
        <a:buClr>
          <a:schemeClr val="accent1"/>
        </a:buClr>
        <a:buFont charset="2" typeface="Wingdings 3"/>
        <a:buChar char=""/>
        <a:defRPr kern="1200" sz="1200">
          <a:solidFill>
            <a:schemeClr val="tx1">
              <a:lumMod val="75000"/>
              <a:lumOff val="25000"/>
            </a:schemeClr>
          </a:solidFill>
          <a:latin typeface="+mn-lt"/>
          <a:ea typeface="+mn-ea"/>
          <a:cs typeface="+mn-cs"/>
        </a:defRPr>
      </a:lvl8pPr>
      <a:lvl9pPr algn="l" defTabSz="457200" eaLnBrk="1" hangingPunct="1" indent="-228600" latinLnBrk="0" marL="3886200" rtl="0">
        <a:spcBef>
          <a:spcPts val="1000"/>
        </a:spcBef>
        <a:spcAft>
          <a:spcPts val="0"/>
        </a:spcAft>
        <a:buClr>
          <a:schemeClr val="accent1"/>
        </a:buClr>
        <a:buFont charset="2" typeface="Wingdings 3"/>
        <a:buChar char=""/>
        <a:defRPr kern="1200" sz="1200">
          <a:solidFill>
            <a:schemeClr val="tx1">
              <a:lumMod val="75000"/>
              <a:lumOff val="25000"/>
            </a:schemeClr>
          </a:solidFill>
          <a:latin typeface="+mn-lt"/>
          <a:ea typeface="+mn-ea"/>
          <a:cs typeface="+mn-cs"/>
        </a:defRPr>
      </a:lvl9pPr>
    </p:bodyStyle>
    <p:otherStyle>
      <a:defPPr>
        <a:defRPr lang="en-US"/>
      </a:defPPr>
      <a:lvl1pPr algn="l" defTabSz="457200" eaLnBrk="1" hangingPunct="1" latinLnBrk="0" marL="0" rtl="0">
        <a:defRPr kern="1200" sz="1800">
          <a:solidFill>
            <a:schemeClr val="tx1"/>
          </a:solidFill>
          <a:latin typeface="+mn-lt"/>
          <a:ea typeface="+mn-ea"/>
          <a:cs typeface="+mn-cs"/>
        </a:defRPr>
      </a:lvl1pPr>
      <a:lvl2pPr algn="l" defTabSz="457200" eaLnBrk="1" hangingPunct="1" latinLnBrk="0" marL="457200" rtl="0">
        <a:defRPr kern="1200" sz="1800">
          <a:solidFill>
            <a:schemeClr val="tx1"/>
          </a:solidFill>
          <a:latin typeface="+mn-lt"/>
          <a:ea typeface="+mn-ea"/>
          <a:cs typeface="+mn-cs"/>
        </a:defRPr>
      </a:lvl2pPr>
      <a:lvl3pPr algn="l" defTabSz="457200" eaLnBrk="1" hangingPunct="1" latinLnBrk="0" marL="914400" rtl="0">
        <a:defRPr kern="1200" sz="1800">
          <a:solidFill>
            <a:schemeClr val="tx1"/>
          </a:solidFill>
          <a:latin typeface="+mn-lt"/>
          <a:ea typeface="+mn-ea"/>
          <a:cs typeface="+mn-cs"/>
        </a:defRPr>
      </a:lvl3pPr>
      <a:lvl4pPr algn="l" defTabSz="457200" eaLnBrk="1" hangingPunct="1" latinLnBrk="0" marL="1371600" rtl="0">
        <a:defRPr kern="1200" sz="1800">
          <a:solidFill>
            <a:schemeClr val="tx1"/>
          </a:solidFill>
          <a:latin typeface="+mn-lt"/>
          <a:ea typeface="+mn-ea"/>
          <a:cs typeface="+mn-cs"/>
        </a:defRPr>
      </a:lvl4pPr>
      <a:lvl5pPr algn="l" defTabSz="457200" eaLnBrk="1" hangingPunct="1" latinLnBrk="0" marL="1828800" rtl="0">
        <a:defRPr kern="1200" sz="1800">
          <a:solidFill>
            <a:schemeClr val="tx1"/>
          </a:solidFill>
          <a:latin typeface="+mn-lt"/>
          <a:ea typeface="+mn-ea"/>
          <a:cs typeface="+mn-cs"/>
        </a:defRPr>
      </a:lvl5pPr>
      <a:lvl6pPr algn="l" defTabSz="457200" eaLnBrk="1" hangingPunct="1" latinLnBrk="0" marL="2286000" rtl="0">
        <a:defRPr kern="1200" sz="1800">
          <a:solidFill>
            <a:schemeClr val="tx1"/>
          </a:solidFill>
          <a:latin typeface="+mn-lt"/>
          <a:ea typeface="+mn-ea"/>
          <a:cs typeface="+mn-cs"/>
        </a:defRPr>
      </a:lvl6pPr>
      <a:lvl7pPr algn="l" defTabSz="457200" eaLnBrk="1" hangingPunct="1" latinLnBrk="0" marL="2743200" rtl="0">
        <a:defRPr kern="1200" sz="1800">
          <a:solidFill>
            <a:schemeClr val="tx1"/>
          </a:solidFill>
          <a:latin typeface="+mn-lt"/>
          <a:ea typeface="+mn-ea"/>
          <a:cs typeface="+mn-cs"/>
        </a:defRPr>
      </a:lvl7pPr>
      <a:lvl8pPr algn="l" defTabSz="457200" eaLnBrk="1" hangingPunct="1" latinLnBrk="0" marL="3200400" rtl="0">
        <a:defRPr kern="1200" sz="1800">
          <a:solidFill>
            <a:schemeClr val="tx1"/>
          </a:solidFill>
          <a:latin typeface="+mn-lt"/>
          <a:ea typeface="+mn-ea"/>
          <a:cs typeface="+mn-cs"/>
        </a:defRPr>
      </a:lvl8pPr>
      <a:lvl9pPr algn="l" defTabSz="4572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1.xml" Type="http://schemas.openxmlformats.org/officeDocument/2006/relationships/slideLayout"/></Relationships>
</file>

<file path=ppt/slides/_rels/slide2.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3.xml.rels><?xml version="1.0" encoding="UTF-8" standalone="yes"?><Relationships xmlns="http://schemas.openxmlformats.org/package/2006/relationships"><Relationship Id="rId2" Target="../notesSlides/notesSlide1.xml" Type="http://schemas.openxmlformats.org/officeDocument/2006/relationships/notesSlide"/><Relationship Id="rId1" Target="../slideLayouts/slideLayout2.xml" Type="http://schemas.openxmlformats.org/officeDocument/2006/relationships/slideLayout"/></Relationships>
</file>

<file path=ppt/slides/_rels/slide4.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5.xml.rels><?xml version="1.0" encoding="UTF-8" standalone="yes"?><Relationships xmlns="http://schemas.openxmlformats.org/package/2006/relationships"><Relationship Id="rId2" Target="../notesSlides/notesSlide2.xml" Type="http://schemas.openxmlformats.org/officeDocument/2006/relationships/notesSlide"/><Relationship Id="rId1" Target="../slideLayouts/slideLayout2.xml" Type="http://schemas.openxmlformats.org/officeDocument/2006/relationships/slideLayout"/></Relationships>
</file>

<file path=ppt/slides/_rels/slide6.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7.xml.rels><?xml version="1.0" encoding="UTF-8" standalone="yes"?><Relationships xmlns="http://schemas.openxmlformats.org/package/2006/relationships"><Relationship Id="rId2" Target="../notesSlides/notesSlide3.xml" Type="http://schemas.openxmlformats.org/officeDocument/2006/relationships/notesSlide"/><Relationship Id="rId1" Target="../slideLayouts/slideLayout2.xml" Type="http://schemas.openxmlformats.org/officeDocument/2006/relationships/slideLayout"/></Relationships>
</file>

<file path=ppt/slides/_rels/slide8.xml.rels><?xml version="1.0" encoding="UTF-8" standalone="yes"?><Relationships xmlns="http://schemas.openxmlformats.org/package/2006/relationships"><Relationship Id="rId2" Target="../notesSlides/notesSlide4.xml" Type="http://schemas.openxmlformats.org/officeDocument/2006/relationships/notesSlide"/><Relationship Id="rId1" Target="../slideLayouts/slideLayout2.xml" Type="http://schemas.openxmlformats.org/officeDocument/2006/relationships/slideLayout"/></Relationships>
</file>

<file path=ppt/slides/_rels/slide9.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0.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11.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aixaDeTexto 4">
            <a:extLst>
              <a:ext uri="{FF2B5EF4-FFF2-40B4-BE49-F238E27FC236}">
                <a16:creationId xmlns:a16="http://schemas.microsoft.com/office/drawing/2014/main" id="{CED3E063-C29E-D2CB-23C3-E882D0E3CCCA}"/>
              </a:ext>
            </a:extLst>
          </p:cNvPr>
          <p:cNvSpPr txBox="1"/>
          <p:nvPr/>
        </p:nvSpPr>
        <p:spPr>
          <a:xfrm>
            <a:off x="2242457" y="1458685"/>
            <a:ext cx="9535886" cy="3754874"/>
          </a:xfrm>
          <a:prstGeom prst="rect">
            <a:avLst/>
          </a:prstGeom>
          <a:noFill/>
        </p:spPr>
        <p:txBody>
          <a:bodyPr numCol="1" rtlCol="0" wrap="square">
            <a:spAutoFit/>
          </a:bodyPr>
          <a:lstStyle/>
          <a:p>
            <a:pPr fontAlgn="base"/>
            <a:r>
              <a:rPr altLang="en-GB" b="1" dirty="0" lang="en-GB" sz="3200">
                <a:solidFill>
                  <a:schemeClr val="accent1">
                    <a:lumMod val="75000"/>
                  </a:schemeClr>
                </a:solidFill>
                <a:latin charset="0" panose="020B0604020202020204" pitchFamily="34" typeface="Arial"/>
                <a:cs charset="0" panose="020B0604020202020204" pitchFamily="34" typeface="Arial"/>
              </a:rPr>
              <a:t>University of  Wales  Trinity Saint Davis</a:t>
            </a:r>
          </a:p>
          <a:p>
            <a:pPr fontAlgn="base"/>
            <a:endParaRPr altLang="en-GB" dirty="0" lang="en-GB" sz="2000">
              <a:solidFill>
                <a:schemeClr val="accent1">
                  <a:lumMod val="75000"/>
                </a:schemeClr>
              </a:solidFill>
              <a:latin charset="0" panose="020B0604020202020204" pitchFamily="34" typeface="Arial"/>
              <a:cs charset="0" panose="020B0604020202020204" pitchFamily="34" typeface="Arial"/>
            </a:endParaRPr>
          </a:p>
          <a:p>
            <a:pPr fontAlgn="base">
              <a:buFont charset="0" panose="020B0604020202020204" pitchFamily="34" typeface="Arial"/>
              <a:buChar char="•"/>
            </a:pPr>
            <a:r>
              <a:rPr altLang="en-GB" dirty="0" lang="en-GB" sz="2800">
                <a:solidFill>
                  <a:schemeClr val="accent1">
                    <a:lumMod val="75000"/>
                  </a:schemeClr>
                </a:solidFill>
                <a:latin charset="0" panose="020B0604020202020204" pitchFamily="34" typeface="Arial"/>
                <a:cs charset="0" panose="020B0604020202020204" pitchFamily="34" typeface="Arial"/>
              </a:rPr>
              <a:t>Module Title: Psychology in Health and Social Care</a:t>
            </a:r>
            <a:endParaRPr dirty="0" lang="en-US" sz="2800">
              <a:solidFill>
                <a:schemeClr val="accent1">
                  <a:lumMod val="75000"/>
                </a:schemeClr>
              </a:solidFill>
              <a:latin charset="0" panose="020B0604020202020204" pitchFamily="34" typeface="Arial"/>
              <a:cs charset="0" panose="020B0604020202020204" pitchFamily="34" typeface="Arial"/>
            </a:endParaRPr>
          </a:p>
          <a:p>
            <a:pPr fontAlgn="base">
              <a:buFont charset="0" panose="020B0604020202020204" pitchFamily="34" typeface="Arial"/>
              <a:buChar char="•"/>
            </a:pPr>
            <a:r>
              <a:rPr altLang="en-GB" dirty="0" lang="en-GB" sz="2800">
                <a:solidFill>
                  <a:schemeClr val="accent1">
                    <a:lumMod val="75000"/>
                  </a:schemeClr>
                </a:solidFill>
                <a:latin charset="0" panose="020B0604020202020204" pitchFamily="34" typeface="Arial"/>
                <a:cs charset="0" panose="020B0604020202020204" pitchFamily="34" typeface="Arial"/>
              </a:rPr>
              <a:t>Module Number: LCHS 4010(LON)</a:t>
            </a:r>
            <a:r>
              <a:rPr dirty="0" lang="en-US" sz="2800">
                <a:solidFill>
                  <a:schemeClr val="accent1">
                    <a:lumMod val="75000"/>
                  </a:schemeClr>
                </a:solidFill>
                <a:latin charset="0" panose="020B0604020202020204" pitchFamily="34" typeface="Arial"/>
                <a:cs charset="0" panose="020B0604020202020204" pitchFamily="34" typeface="Arial"/>
              </a:rPr>
              <a:t>​</a:t>
            </a:r>
          </a:p>
          <a:p>
            <a:pPr fontAlgn="base">
              <a:buFont charset="0" panose="020B0604020202020204" pitchFamily="34" typeface="Arial"/>
              <a:buChar char="•"/>
            </a:pPr>
            <a:r>
              <a:rPr altLang="en-GB" dirty="0" lang="en-GB" sz="2800">
                <a:solidFill>
                  <a:schemeClr val="accent1">
                    <a:lumMod val="75000"/>
                  </a:schemeClr>
                </a:solidFill>
                <a:latin charset="0" panose="020B0604020202020204" pitchFamily="34" typeface="Arial"/>
                <a:cs charset="0" panose="020B0604020202020204" pitchFamily="34" typeface="Arial"/>
              </a:rPr>
              <a:t>Assignment No</a:t>
            </a:r>
            <a:r>
              <a:rPr altLang="en-GB" b="1" dirty="0" lang="en-GB" sz="2800">
                <a:solidFill>
                  <a:schemeClr val="accent1">
                    <a:lumMod val="75000"/>
                  </a:schemeClr>
                </a:solidFill>
                <a:latin charset="0" panose="020B0604020202020204" pitchFamily="34" typeface="Arial"/>
                <a:cs charset="0" panose="020B0604020202020204" pitchFamily="34" typeface="Arial"/>
              </a:rPr>
              <a:t>: </a:t>
            </a:r>
            <a:r>
              <a:rPr altLang="pt-BR" dirty="0" err="1" lang="pt-BR" sz="2800">
                <a:solidFill>
                  <a:schemeClr val="accent1">
                    <a:lumMod val="75000"/>
                  </a:schemeClr>
                </a:solidFill>
                <a:latin charset="0" panose="020B0604020202020204" pitchFamily="34" typeface="Arial"/>
                <a:cs charset="0" panose="020B0604020202020204" pitchFamily="34" typeface="Arial"/>
              </a:rPr>
              <a:t>Assignment</a:t>
            </a:r>
            <a:r>
              <a:rPr altLang="pt-BR" dirty="0" lang="pt-BR" sz="2800">
                <a:solidFill>
                  <a:schemeClr val="accent1">
                    <a:lumMod val="75000"/>
                  </a:schemeClr>
                </a:solidFill>
                <a:latin charset="0" panose="020B0604020202020204" pitchFamily="34" typeface="Arial"/>
                <a:cs charset="0" panose="020B0604020202020204" pitchFamily="34" typeface="Arial"/>
              </a:rPr>
              <a:t> 1</a:t>
            </a:r>
            <a:endParaRPr dirty="0" lang="en-US" sz="2800">
              <a:solidFill>
                <a:schemeClr val="accent1">
                  <a:lumMod val="75000"/>
                </a:schemeClr>
              </a:solidFill>
              <a:latin charset="0" panose="020B0604020202020204" pitchFamily="34" typeface="Arial"/>
              <a:cs charset="0" panose="020B0604020202020204" pitchFamily="34" typeface="Arial"/>
            </a:endParaRPr>
          </a:p>
          <a:p>
            <a:pPr fontAlgn="base">
              <a:buFont charset="0" panose="020B0604020202020204" pitchFamily="34" typeface="Arial"/>
              <a:buChar char="•"/>
            </a:pPr>
            <a:r>
              <a:rPr altLang="en-GB" dirty="0" lang="en-GB" sz="2800">
                <a:solidFill>
                  <a:schemeClr val="accent1">
                    <a:lumMod val="75000"/>
                  </a:schemeClr>
                </a:solidFill>
                <a:latin charset="0" panose="020B0604020202020204" pitchFamily="34" typeface="Arial"/>
                <a:cs charset="0" panose="020B0604020202020204" pitchFamily="34" typeface="Arial"/>
              </a:rPr>
              <a:t>Student Name</a:t>
            </a:r>
            <a:r>
              <a:rPr altLang="en-GB" b="1" dirty="0" lang="en-GB" sz="2800">
                <a:solidFill>
                  <a:schemeClr val="accent1">
                    <a:lumMod val="75000"/>
                  </a:schemeClr>
                </a:solidFill>
                <a:latin charset="0" panose="020B0604020202020204" pitchFamily="34" typeface="Arial"/>
                <a:cs charset="0" panose="020B0604020202020204" pitchFamily="34" typeface="Arial"/>
              </a:rPr>
              <a:t>: </a:t>
            </a:r>
            <a:r>
              <a:rPr altLang="en-GB" dirty="0" lang="en-GB" sz="2800">
                <a:solidFill>
                  <a:schemeClr val="accent1">
                    <a:lumMod val="75000"/>
                  </a:schemeClr>
                </a:solidFill>
                <a:latin charset="0" panose="020B0604020202020204" pitchFamily="34" typeface="Arial"/>
                <a:cs charset="0" panose="020B0604020202020204" pitchFamily="34" typeface="Arial"/>
              </a:rPr>
              <a:t>Isabel Keller</a:t>
            </a:r>
            <a:r>
              <a:rPr dirty="0" lang="en-US" sz="2800">
                <a:solidFill>
                  <a:schemeClr val="accent1">
                    <a:lumMod val="75000"/>
                  </a:schemeClr>
                </a:solidFill>
                <a:latin charset="0" panose="020B0604020202020204" pitchFamily="34" typeface="Arial"/>
                <a:cs charset="0" panose="020B0604020202020204" pitchFamily="34" typeface="Arial"/>
              </a:rPr>
              <a:t>​</a:t>
            </a:r>
          </a:p>
          <a:p>
            <a:pPr fontAlgn="base">
              <a:buFont charset="0" panose="020B0604020202020204" pitchFamily="34" typeface="Arial"/>
              <a:buChar char="•"/>
            </a:pPr>
            <a:r>
              <a:rPr altLang="en-GB" dirty="0" lang="en-GB" sz="2800">
                <a:solidFill>
                  <a:schemeClr val="accent1">
                    <a:lumMod val="75000"/>
                  </a:schemeClr>
                </a:solidFill>
                <a:latin charset="0" panose="020B0604020202020204" pitchFamily="34" typeface="Arial"/>
                <a:cs charset="0" panose="020B0604020202020204" pitchFamily="34" typeface="Arial"/>
              </a:rPr>
              <a:t>Student ID: 2516809​</a:t>
            </a:r>
          </a:p>
          <a:p>
            <a:pPr fontAlgn="base">
              <a:buFont charset="0" panose="020B0604020202020204" pitchFamily="34" typeface="Arial"/>
              <a:buChar char="•"/>
            </a:pPr>
            <a:r>
              <a:rPr altLang="en-GB" dirty="0" lang="en-GB" sz="2800">
                <a:solidFill>
                  <a:schemeClr val="accent1">
                    <a:lumMod val="75000"/>
                  </a:schemeClr>
                </a:solidFill>
                <a:latin charset="0" panose="020B0604020202020204" pitchFamily="34" typeface="Arial"/>
                <a:cs charset="0" panose="020B0604020202020204" pitchFamily="34" typeface="Arial"/>
              </a:rPr>
              <a:t>Lecturer’s Name</a:t>
            </a:r>
            <a:r>
              <a:rPr altLang="en-GB" b="1" dirty="0" lang="en-GB" sz="2800">
                <a:solidFill>
                  <a:schemeClr val="accent1">
                    <a:lumMod val="75000"/>
                  </a:schemeClr>
                </a:solidFill>
                <a:latin charset="0" panose="020B0604020202020204" pitchFamily="34" typeface="Arial"/>
                <a:cs charset="0" panose="020B0604020202020204" pitchFamily="34" typeface="Arial"/>
              </a:rPr>
              <a:t>: Peace</a:t>
            </a:r>
            <a:endParaRPr dirty="0" lang="en-US" sz="2800">
              <a:solidFill>
                <a:schemeClr val="accent1">
                  <a:lumMod val="75000"/>
                </a:schemeClr>
              </a:solidFill>
              <a:latin charset="0" panose="020B0604020202020204" pitchFamily="34" typeface="Arial"/>
              <a:cs charset="0" panose="020B0604020202020204" pitchFamily="34" typeface="Arial"/>
            </a:endParaRPr>
          </a:p>
          <a:p>
            <a:endParaRPr altLang="pt-BR" dirty="0" lang="pt-BR"/>
          </a:p>
        </p:txBody>
      </p:sp>
    </p:spTree>
    <p:extLst>
      <p:ext uri="{BB962C8B-B14F-4D97-AF65-F5344CB8AC3E}">
        <p14:creationId xmlns:p14="http://schemas.microsoft.com/office/powerpoint/2010/main" val="42720178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ço Reservado para Conteúdo 2">
            <a:extLst>
              <a:ext uri="{FF2B5EF4-FFF2-40B4-BE49-F238E27FC236}">
                <a16:creationId xmlns:a16="http://schemas.microsoft.com/office/drawing/2014/main" id="{D61857DD-B745-1AC2-2910-09895F3A344F}"/>
              </a:ext>
            </a:extLst>
          </p:cNvPr>
          <p:cNvSpPr>
            <a:spLocks noGrp="1"/>
          </p:cNvSpPr>
          <p:nvPr>
            <p:ph idx="1"/>
          </p:nvPr>
        </p:nvSpPr>
        <p:spPr>
          <a:xfrm>
            <a:off x="2569028" y="1328057"/>
            <a:ext cx="8935583" cy="5203371"/>
          </a:xfrm>
        </p:spPr>
        <p:txBody>
          <a:bodyPr numCol="1">
            <a:normAutofit/>
          </a:bodyPr>
          <a:lstStyle/>
          <a:p>
            <a:pPr fontAlgn="t">
              <a:lnSpc>
                <a:spcPts val="1500"/>
              </a:lnSpc>
              <a:buFont charset="2" panose="05000000000000000000" pitchFamily="2" typeface="Wingdings"/>
              <a:buChar char="Ø"/>
            </a:pPr>
            <a:r>
              <a:rPr altLang="pt-BR" dirty="0" err="1" lang="pt-BR" sz="2400">
                <a:latin typeface="Arial"/>
              </a:rPr>
              <a:t>Recently</a:t>
            </a:r>
            <a:r>
              <a:rPr altLang="pt-BR" dirty="0" lang="pt-BR" sz="2400">
                <a:latin typeface="Arial"/>
              </a:rPr>
              <a:t> </a:t>
            </a:r>
            <a:r>
              <a:rPr altLang="pt-BR" dirty="0" err="1" lang="pt-BR" sz="2400">
                <a:latin typeface="Arial"/>
              </a:rPr>
              <a:t>moved</a:t>
            </a:r>
            <a:r>
              <a:rPr altLang="pt-BR" dirty="0" lang="pt-BR" sz="2400">
                <a:latin typeface="Arial"/>
              </a:rPr>
              <a:t> </a:t>
            </a:r>
            <a:r>
              <a:rPr altLang="pt-BR" dirty="0" err="1" lang="pt-BR" sz="2400">
                <a:latin typeface="Arial"/>
              </a:rPr>
              <a:t>to</a:t>
            </a:r>
            <a:r>
              <a:rPr altLang="pt-BR" dirty="0" lang="pt-BR" sz="2400">
                <a:latin typeface="Arial"/>
              </a:rPr>
              <a:t> London </a:t>
            </a:r>
          </a:p>
          <a:p>
            <a:pPr fontAlgn="t" indent="0" marL="0">
              <a:lnSpc>
                <a:spcPts val="1500"/>
              </a:lnSpc>
              <a:buNone/>
            </a:pPr>
            <a:endParaRPr altLang="pt-BR" dirty="0" lang="pt-BR" sz="2800">
              <a:latin charset="0" panose="020B0502040204020203" pitchFamily="34" typeface="Segoe UI"/>
            </a:endParaRPr>
          </a:p>
          <a:p>
            <a:pPr fontAlgn="t">
              <a:lnSpc>
                <a:spcPts val="1500"/>
              </a:lnSpc>
              <a:buFont charset="2" panose="05000000000000000000" pitchFamily="2" typeface="Wingdings"/>
              <a:buChar char="Ø"/>
            </a:pPr>
            <a:r>
              <a:rPr altLang="pt-BR" dirty="0" lang="pt-BR" sz="2400">
                <a:latin typeface="Arial"/>
              </a:rPr>
              <a:t>Lives </a:t>
            </a:r>
            <a:r>
              <a:rPr altLang="pt-BR" dirty="0" err="1" lang="pt-BR" sz="2400">
                <a:latin typeface="Arial"/>
              </a:rPr>
              <a:t>with</a:t>
            </a:r>
            <a:r>
              <a:rPr altLang="pt-BR" dirty="0" lang="pt-BR" sz="2400">
                <a:latin typeface="Arial"/>
              </a:rPr>
              <a:t> a single </a:t>
            </a:r>
            <a:r>
              <a:rPr altLang="pt-BR" dirty="0" err="1" lang="pt-BR" sz="2400">
                <a:latin typeface="Arial"/>
              </a:rPr>
              <a:t>mother</a:t>
            </a:r>
            <a:r>
              <a:rPr altLang="pt-BR" dirty="0" lang="pt-BR" sz="2400">
                <a:latin typeface="Arial"/>
              </a:rPr>
              <a:t> </a:t>
            </a:r>
            <a:r>
              <a:rPr altLang="pt-BR" dirty="0" err="1" lang="pt-BR" sz="2400">
                <a:latin typeface="Arial"/>
              </a:rPr>
              <a:t>experiencing</a:t>
            </a:r>
            <a:r>
              <a:rPr altLang="pt-BR" dirty="0" lang="pt-BR" sz="2400">
                <a:latin typeface="Arial"/>
              </a:rPr>
              <a:t> </a:t>
            </a:r>
            <a:r>
              <a:rPr altLang="pt-BR" dirty="0" err="1" lang="pt-BR" sz="2400">
                <a:latin typeface="Arial"/>
              </a:rPr>
              <a:t>post-natal</a:t>
            </a:r>
            <a:endParaRPr altLang="pt-BR" dirty="0" lang="pt-BR" sz="2800">
              <a:latin charset="0" panose="020B0502040204020203" pitchFamily="34" typeface="Segoe UI"/>
            </a:endParaRPr>
          </a:p>
          <a:p>
            <a:pPr fontAlgn="t" indent="0" marL="0">
              <a:lnSpc>
                <a:spcPts val="1500"/>
              </a:lnSpc>
              <a:buNone/>
            </a:pPr>
            <a:r>
              <a:rPr altLang="pt-BR" dirty="0" err="1" lang="pt-BR" sz="2400">
                <a:latin typeface="Arial"/>
              </a:rPr>
              <a:t>depression</a:t>
            </a:r>
            <a:endParaRPr altLang="pt-BR" dirty="0" lang="pt-BR" sz="2800">
              <a:latin charset="0" panose="020B0502040204020203" pitchFamily="34" typeface="Segoe UI"/>
            </a:endParaRPr>
          </a:p>
          <a:p>
            <a:pPr fontAlgn="t" indent="0" marL="0">
              <a:lnSpc>
                <a:spcPts val="1500"/>
              </a:lnSpc>
              <a:buNone/>
            </a:pPr>
            <a:endParaRPr altLang="pt-BR" dirty="0" lang="pt-BR" sz="2800">
              <a:latin charset="0" panose="020B0502040204020203" pitchFamily="34" typeface="Segoe UI"/>
            </a:endParaRPr>
          </a:p>
          <a:p>
            <a:pPr fontAlgn="t">
              <a:lnSpc>
                <a:spcPts val="1500"/>
              </a:lnSpc>
              <a:buFont charset="2" panose="05000000000000000000" pitchFamily="2" typeface="Wingdings"/>
              <a:buChar char="Ø"/>
            </a:pPr>
            <a:r>
              <a:rPr altLang="pt-BR" dirty="0" lang="pt-BR" sz="2400">
                <a:latin typeface="Arial"/>
              </a:rPr>
              <a:t> </a:t>
            </a:r>
            <a:r>
              <a:rPr altLang="pt-BR" dirty="0" err="1" lang="pt-BR" sz="2400">
                <a:latin typeface="Arial"/>
              </a:rPr>
              <a:t>Limited</a:t>
            </a:r>
            <a:r>
              <a:rPr altLang="pt-BR" dirty="0" lang="pt-BR" sz="2400">
                <a:latin typeface="Arial"/>
              </a:rPr>
              <a:t> social </a:t>
            </a:r>
            <a:r>
              <a:rPr altLang="pt-BR" dirty="0" err="1" lang="pt-BR" sz="2400">
                <a:latin typeface="Arial"/>
              </a:rPr>
              <a:t>support</a:t>
            </a:r>
            <a:endParaRPr altLang="pt-BR" dirty="0" lang="pt-BR" sz="2800">
              <a:latin charset="0" panose="020B0502040204020203" pitchFamily="34" typeface="Segoe UI"/>
            </a:endParaRPr>
          </a:p>
          <a:p>
            <a:pPr fontAlgn="t" indent="0" marL="0">
              <a:lnSpc>
                <a:spcPts val="1500"/>
              </a:lnSpc>
              <a:buNone/>
            </a:pPr>
            <a:endParaRPr altLang="pt-BR" dirty="0" lang="pt-BR" sz="2800">
              <a:latin charset="0" panose="020B0502040204020203" pitchFamily="34" typeface="Segoe UI"/>
            </a:endParaRPr>
          </a:p>
          <a:p>
            <a:pPr fontAlgn="t">
              <a:lnSpc>
                <a:spcPts val="1500"/>
              </a:lnSpc>
              <a:buFont charset="2" panose="05000000000000000000" pitchFamily="2" typeface="Wingdings"/>
              <a:buChar char="Ø"/>
            </a:pPr>
            <a:r>
              <a:rPr altLang="pt-BR" dirty="0" lang="pt-BR" sz="2400">
                <a:latin typeface="Arial"/>
              </a:rPr>
              <a:t> </a:t>
            </a:r>
            <a:r>
              <a:rPr altLang="pt-BR" dirty="0" err="1" lang="pt-BR" sz="2400">
                <a:latin typeface="Arial"/>
              </a:rPr>
              <a:t>Disrupted</a:t>
            </a:r>
            <a:r>
              <a:rPr altLang="pt-BR" dirty="0" lang="pt-BR" sz="2400">
                <a:latin typeface="Arial"/>
              </a:rPr>
              <a:t> </a:t>
            </a:r>
            <a:r>
              <a:rPr altLang="pt-BR" dirty="0" err="1" lang="pt-BR" sz="2400">
                <a:latin typeface="Arial"/>
              </a:rPr>
              <a:t>childcare</a:t>
            </a:r>
            <a:r>
              <a:rPr altLang="pt-BR" dirty="0" lang="pt-BR" sz="2400">
                <a:latin typeface="Arial"/>
              </a:rPr>
              <a:t> </a:t>
            </a:r>
            <a:r>
              <a:rPr altLang="pt-BR" dirty="0" err="1" lang="pt-BR" sz="2400">
                <a:latin typeface="Arial"/>
              </a:rPr>
              <a:t>experiences</a:t>
            </a:r>
            <a:r>
              <a:rPr altLang="pt-BR" dirty="0" lang="pt-BR" sz="2400">
                <a:latin typeface="Arial"/>
              </a:rPr>
              <a:t> </a:t>
            </a:r>
          </a:p>
          <a:p>
            <a:pPr fontAlgn="t">
              <a:lnSpc>
                <a:spcPts val="1500"/>
              </a:lnSpc>
              <a:buFont charset="2" panose="05000000000000000000" pitchFamily="2" typeface="Wingdings"/>
              <a:buChar char="Ø"/>
            </a:pPr>
            <a:endParaRPr altLang="pt-BR" dirty="0" lang="pt-BR" sz="2800">
              <a:latin charset="0" panose="020B0502040204020203" pitchFamily="34" typeface="Segoe UI"/>
            </a:endParaRPr>
          </a:p>
          <a:p>
            <a:pPr fontAlgn="t">
              <a:lnSpc>
                <a:spcPts val="1500"/>
              </a:lnSpc>
              <a:buFont charset="2" panose="05000000000000000000" pitchFamily="2" typeface="Wingdings"/>
              <a:buChar char="Ø"/>
            </a:pPr>
            <a:r>
              <a:rPr altLang="pt-BR" dirty="0" err="1" lang="pt-BR" sz="2400">
                <a:latin typeface="Arial"/>
              </a:rPr>
              <a:t>Language</a:t>
            </a:r>
            <a:r>
              <a:rPr altLang="pt-BR" dirty="0" lang="pt-BR" sz="2400">
                <a:latin typeface="Arial"/>
              </a:rPr>
              <a:t> delay </a:t>
            </a:r>
          </a:p>
          <a:p>
            <a:pPr fontAlgn="t">
              <a:lnSpc>
                <a:spcPts val="1500"/>
              </a:lnSpc>
              <a:buFont charset="2" panose="05000000000000000000" pitchFamily="2" typeface="Wingdings"/>
              <a:buChar char="Ø"/>
            </a:pPr>
            <a:endParaRPr altLang="pt-BR" dirty="0" lang="pt-BR" sz="2800">
              <a:latin charset="0" panose="020B0502040204020203" pitchFamily="34" typeface="Segoe UI"/>
            </a:endParaRPr>
          </a:p>
          <a:p>
            <a:pPr fontAlgn="t">
              <a:lnSpc>
                <a:spcPts val="1500"/>
              </a:lnSpc>
              <a:buFont charset="2" panose="05000000000000000000" pitchFamily="2" typeface="Wingdings"/>
              <a:buChar char="Ø"/>
            </a:pPr>
            <a:r>
              <a:rPr altLang="pt-BR" dirty="0" err="1" lang="pt-BR" sz="2400">
                <a:latin typeface="Arial"/>
              </a:rPr>
              <a:t>Separation</a:t>
            </a:r>
            <a:r>
              <a:rPr altLang="pt-BR" dirty="0" lang="pt-BR" sz="2400">
                <a:latin typeface="Arial"/>
              </a:rPr>
              <a:t> </a:t>
            </a:r>
            <a:r>
              <a:rPr altLang="pt-BR" dirty="0" err="1" lang="pt-BR" sz="2400">
                <a:latin typeface="Arial"/>
              </a:rPr>
              <a:t>anxiety</a:t>
            </a:r>
            <a:endParaRPr altLang="pt-BR" dirty="0" lang="pt-BR" sz="2800">
              <a:latin charset="0" panose="020B0502040204020203" pitchFamily="34" typeface="Segoe UI"/>
            </a:endParaRPr>
          </a:p>
          <a:p>
            <a:pPr fontAlgn="t">
              <a:lnSpc>
                <a:spcPts val="1500"/>
              </a:lnSpc>
              <a:buFont charset="2" panose="05000000000000000000" pitchFamily="2" typeface="Wingdings"/>
              <a:buChar char="Ø"/>
            </a:pPr>
            <a:endParaRPr altLang="pt-BR" dirty="0" lang="pt-BR" sz="2800">
              <a:latin charset="0" panose="020B0502040204020203" pitchFamily="34" typeface="Segoe UI"/>
            </a:endParaRPr>
          </a:p>
          <a:p>
            <a:pPr fontAlgn="t">
              <a:lnSpc>
                <a:spcPts val="1500"/>
              </a:lnSpc>
              <a:buFont charset="2" panose="05000000000000000000" pitchFamily="2" typeface="Wingdings"/>
              <a:buChar char="Ø"/>
            </a:pPr>
            <a:r>
              <a:rPr altLang="pt-BR" dirty="0" lang="pt-BR" sz="2400">
                <a:latin typeface="Arial"/>
              </a:rPr>
              <a:t> </a:t>
            </a:r>
            <a:r>
              <a:rPr altLang="pt-BR" dirty="0" err="1" lang="pt-BR" sz="2400">
                <a:latin typeface="Arial"/>
              </a:rPr>
              <a:t>Difficulty</a:t>
            </a:r>
            <a:r>
              <a:rPr altLang="pt-BR" dirty="0" lang="pt-BR" sz="2400">
                <a:latin typeface="Arial"/>
              </a:rPr>
              <a:t> </a:t>
            </a:r>
            <a:r>
              <a:rPr altLang="pt-BR" dirty="0" err="1" lang="pt-BR" sz="2400">
                <a:latin typeface="Arial"/>
              </a:rPr>
              <a:t>joining</a:t>
            </a:r>
            <a:r>
              <a:rPr altLang="pt-BR" dirty="0" lang="pt-BR" sz="2400">
                <a:latin typeface="Arial"/>
              </a:rPr>
              <a:t> </a:t>
            </a:r>
            <a:r>
              <a:rPr altLang="pt-BR" dirty="0" err="1" lang="pt-BR" sz="2400">
                <a:latin typeface="Arial"/>
              </a:rPr>
              <a:t>group</a:t>
            </a:r>
            <a:r>
              <a:rPr altLang="pt-BR" dirty="0" lang="pt-BR" sz="2400">
                <a:latin typeface="Arial"/>
              </a:rPr>
              <a:t> </a:t>
            </a:r>
            <a:r>
              <a:rPr altLang="pt-BR" dirty="0" err="1" lang="pt-BR" sz="2400">
                <a:latin typeface="Arial"/>
              </a:rPr>
              <a:t>activities</a:t>
            </a:r>
            <a:r>
              <a:rPr altLang="pt-BR" dirty="0" lang="pt-BR" sz="2400">
                <a:latin typeface="Arial"/>
              </a:rPr>
              <a:t> </a:t>
            </a:r>
          </a:p>
          <a:p>
            <a:pPr fontAlgn="t">
              <a:lnSpc>
                <a:spcPts val="1500"/>
              </a:lnSpc>
              <a:buFont charset="2" panose="05000000000000000000" pitchFamily="2" typeface="Wingdings"/>
              <a:buChar char="Ø"/>
            </a:pPr>
            <a:endParaRPr altLang="pt-BR" dirty="0" lang="pt-BR" sz="2800">
              <a:latin charset="0" panose="020B0502040204020203" pitchFamily="34" typeface="Segoe UI"/>
            </a:endParaRPr>
          </a:p>
          <a:p>
            <a:pPr fontAlgn="t">
              <a:lnSpc>
                <a:spcPts val="1500"/>
              </a:lnSpc>
              <a:buFont charset="2" panose="05000000000000000000" pitchFamily="2" typeface="Wingdings"/>
              <a:buChar char="Ø"/>
            </a:pPr>
            <a:r>
              <a:rPr altLang="pt-BR" dirty="0" err="1" lang="pt-BR" sz="2400">
                <a:latin typeface="Arial"/>
              </a:rPr>
              <a:t>Withdrawn</a:t>
            </a:r>
            <a:r>
              <a:rPr altLang="pt-BR" dirty="0" lang="pt-BR" sz="2400">
                <a:latin typeface="Arial"/>
              </a:rPr>
              <a:t> </a:t>
            </a:r>
            <a:r>
              <a:rPr altLang="pt-BR" dirty="0" err="1" lang="pt-BR" sz="2400">
                <a:latin typeface="Arial"/>
              </a:rPr>
              <a:t>behaviour</a:t>
            </a:r>
            <a:endParaRPr altLang="pt-BR" dirty="0" lang="pt-BR" sz="2800">
              <a:latin charset="0" panose="020B0502040204020203" pitchFamily="34" typeface="Segoe UI"/>
            </a:endParaRPr>
          </a:p>
          <a:p>
            <a:endParaRPr altLang="pt-BR" dirty="0" lang="pt-BR" sz="2800">
              <a:latin charset="0" panose="020B0604020202020204" pitchFamily="34" typeface="Arial"/>
              <a:cs charset="0" panose="020B0604020202020204" pitchFamily="34" typeface="Arial"/>
            </a:endParaRPr>
          </a:p>
        </p:txBody>
      </p:sp>
      <p:sp>
        <p:nvSpPr>
          <p:cNvPr id="4" name="CaixaDeTexto 3">
            <a:extLst>
              <a:ext uri="{FF2B5EF4-FFF2-40B4-BE49-F238E27FC236}">
                <a16:creationId xmlns:a16="http://schemas.microsoft.com/office/drawing/2014/main" id="{A807D941-D381-C493-376A-96155B83EBF5}"/>
              </a:ext>
            </a:extLst>
          </p:cNvPr>
          <p:cNvSpPr txBox="1"/>
          <p:nvPr/>
        </p:nvSpPr>
        <p:spPr>
          <a:xfrm>
            <a:off x="2057400" y="326572"/>
            <a:ext cx="8773885" cy="523220"/>
          </a:xfrm>
          <a:prstGeom prst="rect">
            <a:avLst/>
          </a:prstGeom>
          <a:noFill/>
        </p:spPr>
        <p:txBody>
          <a:bodyPr numCol="1" rtlCol="0" wrap="square">
            <a:spAutoFit/>
          </a:bodyPr>
          <a:lstStyle/>
          <a:p>
            <a:r>
              <a:rPr altLang="en-GB" b="1" dirty="0" lang="en-GB" sz="2800">
                <a:latin charset="0" panose="020B0604020202020204" pitchFamily="34" typeface="Arial"/>
                <a:cs charset="0" panose="020B0604020202020204" pitchFamily="34" typeface="Arial"/>
              </a:rPr>
              <a:t>CASE STUDY- ISAAC (AGE4)</a:t>
            </a:r>
            <a:endParaRPr altLang="pt-BR" b="1" dirty="0" lang="pt-BR" sz="2800">
              <a:latin charset="0" panose="020B0604020202020204" pitchFamily="34" typeface="Arial"/>
              <a:cs charset="0" panose="020B0604020202020204" pitchFamily="34" typeface="Arial"/>
            </a:endParaRPr>
          </a:p>
        </p:txBody>
      </p:sp>
    </p:spTree>
    <p:extLst>
      <p:ext uri="{BB962C8B-B14F-4D97-AF65-F5344CB8AC3E}">
        <p14:creationId xmlns:p14="http://schemas.microsoft.com/office/powerpoint/2010/main" val="26646920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ço Reservado para Conteúdo 2">
            <a:extLst>
              <a:ext uri="{FF2B5EF4-FFF2-40B4-BE49-F238E27FC236}">
                <a16:creationId xmlns:a16="http://schemas.microsoft.com/office/drawing/2014/main" id="{9BE789ED-6767-462B-8473-D9D17F07D6DE}"/>
              </a:ext>
            </a:extLst>
          </p:cNvPr>
          <p:cNvSpPr>
            <a:spLocks noGrp="1"/>
          </p:cNvSpPr>
          <p:nvPr>
            <p:ph idx="1"/>
          </p:nvPr>
        </p:nvSpPr>
        <p:spPr>
          <a:xfrm>
            <a:off x="2144486" y="865274"/>
            <a:ext cx="9381897" cy="5916526"/>
          </a:xfrm>
        </p:spPr>
        <p:txBody>
          <a:bodyPr numCol="1">
            <a:normAutofit fontScale="92500" lnSpcReduction="10000"/>
          </a:bodyPr>
          <a:lstStyle/>
          <a:p>
            <a:pPr fontAlgn="t">
              <a:lnSpc>
                <a:spcPts val="1500"/>
              </a:lnSpc>
              <a:buNone/>
            </a:pPr>
            <a:r>
              <a:rPr altLang="pt-BR" b="1" dirty="0" err="1" lang="pt-BR" sz="2400">
                <a:latin charset="0" panose="020B0604020202020204" pitchFamily="34" typeface="Arial"/>
                <a:cs charset="0" panose="020B0604020202020204" pitchFamily="34" typeface="Arial"/>
              </a:rPr>
              <a:t>Introducing</a:t>
            </a:r>
            <a:r>
              <a:rPr altLang="pt-BR" b="1" dirty="0" lang="pt-BR" sz="2400">
                <a:latin charset="0" panose="020B0604020202020204" pitchFamily="34" typeface="Arial"/>
                <a:cs charset="0" panose="020B0604020202020204" pitchFamily="34" typeface="Arial"/>
              </a:rPr>
              <a:t> Vygotsky </a:t>
            </a:r>
            <a:r>
              <a:rPr altLang="pt-BR" b="1" dirty="0" err="1" lang="pt-BR" sz="2400">
                <a:latin charset="0" panose="020B0604020202020204" pitchFamily="34" typeface="Arial"/>
                <a:cs charset="0" panose="020B0604020202020204" pitchFamily="34" typeface="Arial"/>
              </a:rPr>
              <a:t>Theory</a:t>
            </a:r>
            <a:endParaRPr altLang="pt-BR" b="1" dirty="0" lang="pt-BR" sz="2400">
              <a:latin charset="0" panose="020B0604020202020204" pitchFamily="34" typeface="Arial"/>
              <a:cs charset="0" panose="020B0604020202020204" pitchFamily="34" typeface="Arial"/>
            </a:endParaRPr>
          </a:p>
          <a:p>
            <a:pPr fontAlgn="t">
              <a:lnSpc>
                <a:spcPts val="1500"/>
              </a:lnSpc>
              <a:buNone/>
            </a:pPr>
            <a:endParaRPr altLang="pt-BR" b="1" dirty="0" lang="pt-BR" sz="2400">
              <a:latin charset="0" panose="020B0604020202020204" pitchFamily="34" typeface="Arial"/>
              <a:cs charset="0" panose="020B0604020202020204" pitchFamily="34" typeface="Arial"/>
            </a:endParaRPr>
          </a:p>
          <a:p>
            <a:pPr fontAlgn="t">
              <a:lnSpc>
                <a:spcPts val="1500"/>
              </a:lnSpc>
              <a:buNone/>
            </a:pPr>
            <a:r>
              <a:rPr altLang="pt-BR" dirty="0" lang="pt-BR" sz="2400">
                <a:latin charset="0" panose="020B0604020202020204" pitchFamily="34" typeface="Arial"/>
                <a:cs charset="0" panose="020B0604020202020204" pitchFamily="34" typeface="Arial"/>
              </a:rPr>
              <a:t>Lev Vygotsky </a:t>
            </a:r>
            <a:r>
              <a:rPr altLang="pt-BR" dirty="0" err="1" lang="pt-BR" sz="2400">
                <a:latin charset="0" panose="020B0604020202020204" pitchFamily="34" typeface="Arial"/>
                <a:cs charset="0" panose="020B0604020202020204" pitchFamily="34" typeface="Arial"/>
              </a:rPr>
              <a:t>argued</a:t>
            </a:r>
            <a:r>
              <a:rPr altLang="pt-BR" dirty="0" lang="pt-BR" sz="2400">
                <a:latin charset="0" panose="020B0604020202020204" pitchFamily="34" typeface="Arial"/>
                <a:cs charset="0" panose="020B0604020202020204" pitchFamily="34" typeface="Arial"/>
              </a:rPr>
              <a:t> </a:t>
            </a:r>
            <a:r>
              <a:rPr altLang="pt-BR" dirty="0" err="1" lang="pt-BR" sz="2400">
                <a:latin charset="0" panose="020B0604020202020204" pitchFamily="34" typeface="Arial"/>
                <a:cs charset="0" panose="020B0604020202020204" pitchFamily="34" typeface="Arial"/>
              </a:rPr>
              <a:t>that</a:t>
            </a:r>
            <a:r>
              <a:rPr altLang="pt-BR" dirty="0" lang="pt-BR" sz="2400">
                <a:latin charset="0" panose="020B0604020202020204" pitchFamily="34" typeface="Arial"/>
                <a:cs charset="0" panose="020B0604020202020204" pitchFamily="34" typeface="Arial"/>
              </a:rPr>
              <a:t> </a:t>
            </a:r>
            <a:r>
              <a:rPr altLang="pt-BR" dirty="0" err="1" lang="pt-BR" sz="2400">
                <a:latin charset="0" panose="020B0604020202020204" pitchFamily="34" typeface="Arial"/>
                <a:cs charset="0" panose="020B0604020202020204" pitchFamily="34" typeface="Arial"/>
              </a:rPr>
              <a:t>children's</a:t>
            </a:r>
            <a:r>
              <a:rPr altLang="pt-BR" dirty="0" lang="pt-BR" sz="2400">
                <a:latin charset="0" panose="020B0604020202020204" pitchFamily="34" typeface="Arial"/>
                <a:cs charset="0" panose="020B0604020202020204" pitchFamily="34" typeface="Arial"/>
              </a:rPr>
              <a:t> learning </a:t>
            </a:r>
            <a:r>
              <a:rPr altLang="pt-BR" dirty="0" err="1" lang="pt-BR" sz="2400">
                <a:latin charset="0" panose="020B0604020202020204" pitchFamily="34" typeface="Arial"/>
                <a:cs charset="0" panose="020B0604020202020204" pitchFamily="34" typeface="Arial"/>
              </a:rPr>
              <a:t>and</a:t>
            </a:r>
            <a:r>
              <a:rPr altLang="pt-BR" dirty="0" lang="pt-BR" sz="2400">
                <a:latin charset="0" panose="020B0604020202020204" pitchFamily="34" typeface="Arial"/>
                <a:cs charset="0" panose="020B0604020202020204" pitchFamily="34" typeface="Arial"/>
              </a:rPr>
              <a:t> </a:t>
            </a:r>
            <a:r>
              <a:rPr altLang="pt-BR" dirty="0" err="1" lang="pt-BR" sz="2400">
                <a:latin charset="0" panose="020B0604020202020204" pitchFamily="34" typeface="Arial"/>
                <a:cs charset="0" panose="020B0604020202020204" pitchFamily="34" typeface="Arial"/>
              </a:rPr>
              <a:t>development</a:t>
            </a:r>
            <a:r>
              <a:rPr altLang="pt-BR" dirty="0" lang="pt-BR" sz="2400">
                <a:latin charset="0" panose="020B0604020202020204" pitchFamily="34" typeface="Arial"/>
                <a:cs charset="0" panose="020B0604020202020204" pitchFamily="34" typeface="Arial"/>
              </a:rPr>
              <a:t> </a:t>
            </a:r>
            <a:r>
              <a:rPr altLang="pt-BR" dirty="0" err="1" lang="pt-BR" sz="2400">
                <a:latin charset="0" panose="020B0604020202020204" pitchFamily="34" typeface="Arial"/>
                <a:cs charset="0" panose="020B0604020202020204" pitchFamily="34" typeface="Arial"/>
              </a:rPr>
              <a:t>occur</a:t>
            </a:r>
            <a:endParaRPr altLang="pt-BR" dirty="0" lang="pt-BR" sz="2400">
              <a:latin charset="0" panose="020B0604020202020204" pitchFamily="34" typeface="Arial"/>
              <a:cs charset="0" panose="020B0604020202020204" pitchFamily="34" typeface="Arial"/>
            </a:endParaRPr>
          </a:p>
          <a:p>
            <a:pPr fontAlgn="t">
              <a:lnSpc>
                <a:spcPts val="1500"/>
              </a:lnSpc>
              <a:buNone/>
            </a:pPr>
            <a:r>
              <a:rPr altLang="pt-BR" dirty="0" lang="pt-BR" sz="2400">
                <a:latin charset="0" panose="020B0604020202020204" pitchFamily="34" typeface="Arial"/>
                <a:cs charset="0" panose="020B0604020202020204" pitchFamily="34" typeface="Arial"/>
              </a:rPr>
              <a:t> </a:t>
            </a:r>
            <a:r>
              <a:rPr altLang="pt-BR" dirty="0" err="1" lang="pt-BR" sz="2400">
                <a:latin charset="0" panose="020B0604020202020204" pitchFamily="34" typeface="Arial"/>
                <a:cs charset="0" panose="020B0604020202020204" pitchFamily="34" typeface="Arial"/>
              </a:rPr>
              <a:t>through</a:t>
            </a:r>
            <a:r>
              <a:rPr altLang="pt-BR" dirty="0" lang="pt-BR" sz="2400">
                <a:latin charset="0" panose="020B0604020202020204" pitchFamily="34" typeface="Arial"/>
                <a:cs charset="0" panose="020B0604020202020204" pitchFamily="34" typeface="Arial"/>
              </a:rPr>
              <a:t> social </a:t>
            </a:r>
            <a:r>
              <a:rPr altLang="pt-BR" dirty="0" err="1" lang="pt-BR" sz="2400">
                <a:latin charset="0" panose="020B0604020202020204" pitchFamily="34" typeface="Arial"/>
                <a:cs charset="0" panose="020B0604020202020204" pitchFamily="34" typeface="Arial"/>
              </a:rPr>
              <a:t>interaction</a:t>
            </a:r>
            <a:r>
              <a:rPr altLang="pt-BR" dirty="0" lang="pt-BR" sz="2400">
                <a:latin charset="0" panose="020B0604020202020204" pitchFamily="34" typeface="Arial"/>
                <a:cs charset="0" panose="020B0604020202020204" pitchFamily="34" typeface="Arial"/>
              </a:rPr>
              <a:t> </a:t>
            </a:r>
            <a:r>
              <a:rPr altLang="pt-BR" dirty="0" err="1" lang="pt-BR" sz="2400">
                <a:latin charset="0" panose="020B0604020202020204" pitchFamily="34" typeface="Arial"/>
                <a:cs charset="0" panose="020B0604020202020204" pitchFamily="34" typeface="Arial"/>
              </a:rPr>
              <a:t>and</a:t>
            </a:r>
            <a:r>
              <a:rPr altLang="pt-BR" dirty="0" lang="pt-BR" sz="2400">
                <a:latin charset="0" panose="020B0604020202020204" pitchFamily="34" typeface="Arial"/>
                <a:cs charset="0" panose="020B0604020202020204" pitchFamily="34" typeface="Arial"/>
              </a:rPr>
              <a:t> communication </a:t>
            </a:r>
            <a:r>
              <a:rPr altLang="pt-BR" dirty="0" err="1" lang="pt-BR" sz="2400">
                <a:latin charset="0" panose="020B0604020202020204" pitchFamily="34" typeface="Arial"/>
                <a:cs charset="0" panose="020B0604020202020204" pitchFamily="34" typeface="Arial"/>
              </a:rPr>
              <a:t>with</a:t>
            </a:r>
            <a:r>
              <a:rPr altLang="pt-BR" dirty="0" lang="pt-BR" sz="2400">
                <a:latin charset="0" panose="020B0604020202020204" pitchFamily="34" typeface="Arial"/>
                <a:cs charset="0" panose="020B0604020202020204" pitchFamily="34" typeface="Arial"/>
              </a:rPr>
              <a:t> more </a:t>
            </a:r>
            <a:r>
              <a:rPr altLang="pt-BR" dirty="0" err="1" lang="pt-BR" sz="2400">
                <a:latin charset="0" panose="020B0604020202020204" pitchFamily="34" typeface="Arial"/>
                <a:cs charset="0" panose="020B0604020202020204" pitchFamily="34" typeface="Arial"/>
              </a:rPr>
              <a:t>knowledgeable</a:t>
            </a:r>
            <a:endParaRPr altLang="pt-BR" dirty="0" lang="pt-BR" sz="2400">
              <a:latin charset="0" panose="020B0604020202020204" pitchFamily="34" typeface="Arial"/>
              <a:cs charset="0" panose="020B0604020202020204" pitchFamily="34" typeface="Arial"/>
            </a:endParaRPr>
          </a:p>
          <a:p>
            <a:pPr fontAlgn="t">
              <a:lnSpc>
                <a:spcPts val="1500"/>
              </a:lnSpc>
              <a:buNone/>
            </a:pPr>
            <a:r>
              <a:rPr altLang="pt-BR" dirty="0" lang="pt-BR" sz="2400">
                <a:latin charset="0" panose="020B0604020202020204" pitchFamily="34" typeface="Arial"/>
                <a:cs charset="0" panose="020B0604020202020204" pitchFamily="34" typeface="Arial"/>
              </a:rPr>
              <a:t> </a:t>
            </a:r>
            <a:r>
              <a:rPr altLang="pt-BR" dirty="0" err="1" lang="pt-BR" sz="2400">
                <a:latin charset="0" panose="020B0604020202020204" pitchFamily="34" typeface="Arial"/>
                <a:cs charset="0" panose="020B0604020202020204" pitchFamily="34" typeface="Arial"/>
              </a:rPr>
              <a:t>others</a:t>
            </a:r>
            <a:r>
              <a:rPr altLang="pt-BR" dirty="0" lang="pt-BR" sz="2400">
                <a:latin charset="0" panose="020B0604020202020204" pitchFamily="34" typeface="Arial"/>
                <a:cs charset="0" panose="020B0604020202020204" pitchFamily="34" typeface="Arial"/>
              </a:rPr>
              <a:t>.</a:t>
            </a:r>
          </a:p>
          <a:p>
            <a:pPr fontAlgn="t">
              <a:lnSpc>
                <a:spcPts val="1500"/>
              </a:lnSpc>
              <a:buNone/>
            </a:pPr>
            <a:endParaRPr altLang="pt-BR" dirty="0" lang="pt-BR" sz="2400">
              <a:latin charset="0" panose="020B0604020202020204" pitchFamily="34" typeface="Arial"/>
              <a:cs charset="0" panose="020B0604020202020204" pitchFamily="34" typeface="Arial"/>
            </a:endParaRPr>
          </a:p>
          <a:p>
            <a:pPr fontAlgn="t">
              <a:lnSpc>
                <a:spcPts val="1500"/>
              </a:lnSpc>
              <a:buNone/>
            </a:pPr>
            <a:r>
              <a:rPr altLang="pt-BR" b="1" dirty="0" lang="pt-BR" sz="2400">
                <a:latin charset="0" panose="020B0604020202020204" pitchFamily="34" typeface="Arial"/>
                <a:cs charset="0" panose="020B0604020202020204" pitchFamily="34" typeface="Arial"/>
              </a:rPr>
              <a:t>Key </a:t>
            </a:r>
            <a:r>
              <a:rPr altLang="pt-BR" b="1" dirty="0" err="1" lang="pt-BR" sz="2400">
                <a:latin charset="0" panose="020B0604020202020204" pitchFamily="34" typeface="Arial"/>
                <a:cs charset="0" panose="020B0604020202020204" pitchFamily="34" typeface="Arial"/>
              </a:rPr>
              <a:t>Principles</a:t>
            </a:r>
            <a:endParaRPr altLang="pt-BR" dirty="0" lang="pt-BR" sz="2400">
              <a:latin charset="0" panose="020B0604020202020204" pitchFamily="34" typeface="Arial"/>
              <a:cs charset="0" panose="020B0604020202020204" pitchFamily="34" typeface="Arial"/>
            </a:endParaRPr>
          </a:p>
          <a:p>
            <a:pPr lvl="0"/>
            <a:r>
              <a:rPr altLang="pt-BR" dirty="0" lang="pt-BR" sz="2400">
                <a:latin charset="0" panose="020B0604020202020204" pitchFamily="34" typeface="Arial"/>
                <a:cs charset="0" panose="020B0604020202020204" pitchFamily="34" typeface="Arial"/>
              </a:rPr>
              <a:t>Learning </a:t>
            </a:r>
            <a:r>
              <a:rPr altLang="pt-BR" dirty="0" err="1" lang="pt-BR" sz="2400">
                <a:latin charset="0" panose="020B0604020202020204" pitchFamily="34" typeface="Arial"/>
                <a:cs charset="0" panose="020B0604020202020204" pitchFamily="34" typeface="Arial"/>
              </a:rPr>
              <a:t>is</a:t>
            </a:r>
            <a:r>
              <a:rPr altLang="pt-BR" dirty="0" lang="pt-BR" sz="2400">
                <a:latin charset="0" panose="020B0604020202020204" pitchFamily="34" typeface="Arial"/>
                <a:cs charset="0" panose="020B0604020202020204" pitchFamily="34" typeface="Arial"/>
              </a:rPr>
              <a:t> social</a:t>
            </a:r>
          </a:p>
          <a:p>
            <a:pPr lvl="0"/>
            <a:r>
              <a:rPr altLang="pt-BR" dirty="0" err="1" lang="pt-BR" sz="2400">
                <a:latin charset="0" panose="020B0604020202020204" pitchFamily="34" typeface="Arial"/>
                <a:cs charset="0" panose="020B0604020202020204" pitchFamily="34" typeface="Arial"/>
              </a:rPr>
              <a:t>Language</a:t>
            </a:r>
            <a:r>
              <a:rPr altLang="pt-BR" dirty="0" lang="pt-BR" sz="2400">
                <a:latin charset="0" panose="020B0604020202020204" pitchFamily="34" typeface="Arial"/>
                <a:cs charset="0" panose="020B0604020202020204" pitchFamily="34" typeface="Arial"/>
              </a:rPr>
              <a:t> drives </a:t>
            </a:r>
            <a:r>
              <a:rPr altLang="pt-BR" dirty="0" err="1" lang="pt-BR" sz="2400">
                <a:latin charset="0" panose="020B0604020202020204" pitchFamily="34" typeface="Arial"/>
                <a:cs charset="0" panose="020B0604020202020204" pitchFamily="34" typeface="Arial"/>
              </a:rPr>
              <a:t>cognitive</a:t>
            </a:r>
            <a:r>
              <a:rPr altLang="pt-BR" dirty="0" lang="pt-BR" sz="2400">
                <a:latin charset="0" panose="020B0604020202020204" pitchFamily="34" typeface="Arial"/>
                <a:cs charset="0" panose="020B0604020202020204" pitchFamily="34" typeface="Arial"/>
              </a:rPr>
              <a:t> </a:t>
            </a:r>
            <a:r>
              <a:rPr altLang="pt-BR" dirty="0" err="1" lang="pt-BR" sz="2400">
                <a:latin charset="0" panose="020B0604020202020204" pitchFamily="34" typeface="Arial"/>
                <a:cs charset="0" panose="020B0604020202020204" pitchFamily="34" typeface="Arial"/>
              </a:rPr>
              <a:t>development</a:t>
            </a:r>
            <a:endParaRPr altLang="pt-BR" dirty="0" lang="pt-BR" sz="2400">
              <a:latin charset="0" panose="020B0604020202020204" pitchFamily="34" typeface="Arial"/>
              <a:cs charset="0" panose="020B0604020202020204" pitchFamily="34" typeface="Arial"/>
            </a:endParaRPr>
          </a:p>
          <a:p>
            <a:pPr lvl="0"/>
            <a:r>
              <a:rPr altLang="pt-BR" dirty="0" err="1" lang="pt-BR" sz="2400">
                <a:latin charset="0" panose="020B0604020202020204" pitchFamily="34" typeface="Arial"/>
                <a:cs charset="0" panose="020B0604020202020204" pitchFamily="34" typeface="Arial"/>
              </a:rPr>
              <a:t>Adults</a:t>
            </a:r>
            <a:r>
              <a:rPr altLang="pt-BR" dirty="0" lang="pt-BR" sz="2400">
                <a:latin charset="0" panose="020B0604020202020204" pitchFamily="34" typeface="Arial"/>
                <a:cs charset="0" panose="020B0604020202020204" pitchFamily="34" typeface="Arial"/>
              </a:rPr>
              <a:t> </a:t>
            </a:r>
            <a:r>
              <a:rPr altLang="pt-BR" dirty="0" err="1" lang="pt-BR" sz="2400">
                <a:latin charset="0" panose="020B0604020202020204" pitchFamily="34" typeface="Arial"/>
                <a:cs charset="0" panose="020B0604020202020204" pitchFamily="34" typeface="Arial"/>
              </a:rPr>
              <a:t>and</a:t>
            </a:r>
            <a:r>
              <a:rPr altLang="pt-BR" dirty="0" lang="pt-BR" sz="2400">
                <a:latin charset="0" panose="020B0604020202020204" pitchFamily="34" typeface="Arial"/>
                <a:cs charset="0" panose="020B0604020202020204" pitchFamily="34" typeface="Arial"/>
              </a:rPr>
              <a:t> </a:t>
            </a:r>
            <a:r>
              <a:rPr altLang="pt-BR" dirty="0" err="1" lang="pt-BR" sz="2400">
                <a:latin charset="0" panose="020B0604020202020204" pitchFamily="34" typeface="Arial"/>
                <a:cs charset="0" panose="020B0604020202020204" pitchFamily="34" typeface="Arial"/>
              </a:rPr>
              <a:t>peers</a:t>
            </a:r>
            <a:r>
              <a:rPr altLang="pt-BR" dirty="0" lang="pt-BR" sz="2400">
                <a:latin charset="0" panose="020B0604020202020204" pitchFamily="34" typeface="Arial"/>
                <a:cs charset="0" panose="020B0604020202020204" pitchFamily="34" typeface="Arial"/>
              </a:rPr>
              <a:t> </a:t>
            </a:r>
            <a:r>
              <a:rPr altLang="pt-BR" dirty="0" err="1" lang="pt-BR" sz="2400">
                <a:latin charset="0" panose="020B0604020202020204" pitchFamily="34" typeface="Arial"/>
                <a:cs charset="0" panose="020B0604020202020204" pitchFamily="34" typeface="Arial"/>
              </a:rPr>
              <a:t>support</a:t>
            </a:r>
            <a:r>
              <a:rPr altLang="pt-BR" dirty="0" lang="pt-BR" sz="2400">
                <a:latin charset="0" panose="020B0604020202020204" pitchFamily="34" typeface="Arial"/>
                <a:cs charset="0" panose="020B0604020202020204" pitchFamily="34" typeface="Arial"/>
              </a:rPr>
              <a:t> learning</a:t>
            </a:r>
          </a:p>
          <a:p>
            <a:pPr lvl="0"/>
            <a:r>
              <a:rPr altLang="pt-BR" dirty="0" lang="pt-BR" sz="2400">
                <a:latin charset="0" panose="020B0604020202020204" pitchFamily="34" typeface="Arial"/>
                <a:cs charset="0" panose="020B0604020202020204" pitchFamily="34" typeface="Arial"/>
              </a:rPr>
              <a:t>Culture </a:t>
            </a:r>
            <a:r>
              <a:rPr altLang="pt-BR" dirty="0" err="1" lang="pt-BR" sz="2400">
                <a:latin charset="0" panose="020B0604020202020204" pitchFamily="34" typeface="Arial"/>
                <a:cs charset="0" panose="020B0604020202020204" pitchFamily="34" typeface="Arial"/>
              </a:rPr>
              <a:t>influences</a:t>
            </a:r>
            <a:r>
              <a:rPr altLang="pt-BR" dirty="0" lang="pt-BR" sz="2400">
                <a:latin charset="0" panose="020B0604020202020204" pitchFamily="34" typeface="Arial"/>
                <a:cs charset="0" panose="020B0604020202020204" pitchFamily="34" typeface="Arial"/>
              </a:rPr>
              <a:t> </a:t>
            </a:r>
            <a:r>
              <a:rPr altLang="pt-BR" dirty="0" err="1" lang="pt-BR" sz="2400">
                <a:latin charset="0" panose="020B0604020202020204" pitchFamily="34" typeface="Arial"/>
                <a:cs charset="0" panose="020B0604020202020204" pitchFamily="34" typeface="Arial"/>
              </a:rPr>
              <a:t>development</a:t>
            </a:r>
            <a:endParaRPr altLang="pt-BR" dirty="0" lang="pt-BR" sz="2400">
              <a:latin charset="0" panose="020B0604020202020204" pitchFamily="34" typeface="Arial"/>
              <a:cs charset="0" panose="020B0604020202020204" pitchFamily="34" typeface="Arial"/>
            </a:endParaRPr>
          </a:p>
          <a:p>
            <a:pPr lvl="0"/>
            <a:endParaRPr altLang="pt-BR" dirty="0" lang="pt-BR" sz="2400">
              <a:latin charset="0" panose="020B0604020202020204" pitchFamily="34" typeface="Arial"/>
              <a:cs charset="0" panose="020B0604020202020204" pitchFamily="34" typeface="Arial"/>
            </a:endParaRPr>
          </a:p>
          <a:p>
            <a:pPr indent="0" marL="0">
              <a:buNone/>
            </a:pPr>
            <a:r>
              <a:rPr altLang="en-GB" dirty="0" lang="en-GB" sz="2400">
                <a:latin charset="0" panose="020B0604020202020204" pitchFamily="34" typeface="Arial"/>
                <a:cs charset="0" panose="020B0604020202020204" pitchFamily="34" typeface="Arial"/>
              </a:rPr>
              <a:t>Vygotsky believed children learn best when supported by people around them rather than developing independently.</a:t>
            </a:r>
            <a:endParaRPr altLang="pt-BR" dirty="0" lang="pt-BR" sz="2400">
              <a:latin charset="0" panose="020B0604020202020204" pitchFamily="34" typeface="Arial"/>
              <a:cs charset="0" panose="020B0604020202020204" pitchFamily="34" typeface="Arial"/>
            </a:endParaRPr>
          </a:p>
          <a:p>
            <a:pPr indent="0" marL="0">
              <a:buNone/>
            </a:pPr>
            <a:br>
              <a:rPr altLang="pt-BR" dirty="0" lang="pt-BR" sz="2400">
                <a:latin charset="0" panose="020B0604020202020204" pitchFamily="34" typeface="Arial"/>
                <a:cs charset="0" panose="020B0604020202020204" pitchFamily="34" typeface="Arial"/>
              </a:rPr>
            </a:br>
            <a:endParaRPr altLang="pt-BR" dirty="0" lang="pt-BR" sz="2400">
              <a:latin charset="0" panose="020B0604020202020204" pitchFamily="34" typeface="Arial"/>
              <a:cs charset="0" panose="020B0604020202020204" pitchFamily="34" typeface="Arial"/>
            </a:endParaRPr>
          </a:p>
          <a:p>
            <a:endParaRPr altLang="pt-BR" dirty="0" lang="pt-BR"/>
          </a:p>
        </p:txBody>
      </p:sp>
    </p:spTree>
    <p:extLst>
      <p:ext uri="{BB962C8B-B14F-4D97-AF65-F5344CB8AC3E}">
        <p14:creationId xmlns:p14="http://schemas.microsoft.com/office/powerpoint/2010/main" val="3720878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ço Reservado para Conteúdo 2">
            <a:extLst>
              <a:ext uri="{FF2B5EF4-FFF2-40B4-BE49-F238E27FC236}">
                <a16:creationId xmlns:a16="http://schemas.microsoft.com/office/drawing/2014/main" id="{B1C5FE12-2864-BB54-C962-6A98DADE620C}"/>
              </a:ext>
            </a:extLst>
          </p:cNvPr>
          <p:cNvSpPr>
            <a:spLocks noGrp="1"/>
          </p:cNvSpPr>
          <p:nvPr>
            <p:ph idx="1"/>
          </p:nvPr>
        </p:nvSpPr>
        <p:spPr>
          <a:xfrm>
            <a:off x="2534783" y="631372"/>
            <a:ext cx="8915400" cy="5910942"/>
          </a:xfrm>
        </p:spPr>
        <p:txBody>
          <a:bodyPr numCol="1">
            <a:normAutofit lnSpcReduction="10000"/>
          </a:bodyPr>
          <a:lstStyle/>
          <a:p>
            <a:pPr indent="0" marL="0">
              <a:buNone/>
            </a:pPr>
            <a:r>
              <a:rPr altLang="en-GB" b="1" dirty="0" lang="en-GB" sz="2200">
                <a:latin charset="0" panose="020B0604020202020204" pitchFamily="34" typeface="Arial"/>
                <a:cs charset="0" panose="020B0604020202020204" pitchFamily="34" typeface="Arial"/>
              </a:rPr>
              <a:t>         </a:t>
            </a:r>
            <a:r>
              <a:rPr altLang="en-GB" b="1" dirty="0" lang="en-GB" sz="3200">
                <a:latin charset="0" panose="020B0604020202020204" pitchFamily="34" typeface="Arial"/>
                <a:cs charset="0" panose="020B0604020202020204" pitchFamily="34" typeface="Arial"/>
              </a:rPr>
              <a:t> Key Concepts of Vygotsky's Theory</a:t>
            </a:r>
          </a:p>
          <a:p>
            <a:pPr>
              <a:buFont charset="2" panose="05000000000000000000" pitchFamily="2" typeface="Wingdings"/>
              <a:buChar char="Ø"/>
            </a:pPr>
            <a:endParaRPr altLang="pt-BR" dirty="0" lang="pt-BR" sz="2200">
              <a:latin charset="0" panose="020B0604020202020204" pitchFamily="34" typeface="Arial"/>
              <a:cs charset="0" panose="020B0604020202020204" pitchFamily="34" typeface="Arial"/>
            </a:endParaRPr>
          </a:p>
          <a:p>
            <a:pPr indent="0" marL="0">
              <a:buNone/>
            </a:pPr>
            <a:r>
              <a:rPr altLang="en-GB" b="1" dirty="0" lang="en-GB" sz="2200">
                <a:latin charset="0" panose="020B0604020202020204" pitchFamily="34" typeface="Arial"/>
                <a:cs charset="0" panose="020B0604020202020204" pitchFamily="34" typeface="Arial"/>
              </a:rPr>
              <a:t>Zone of Proximal Development (ZPD)</a:t>
            </a:r>
            <a:endParaRPr altLang="pt-BR" dirty="0" lang="pt-BR" sz="2200">
              <a:latin charset="0" panose="020B0604020202020204" pitchFamily="34" typeface="Arial"/>
              <a:cs charset="0" panose="020B0604020202020204" pitchFamily="34" typeface="Arial"/>
            </a:endParaRPr>
          </a:p>
          <a:p>
            <a:pPr>
              <a:buFont charset="2" panose="05000000000000000000" pitchFamily="2" typeface="Wingdings"/>
              <a:buChar char="Ø"/>
            </a:pPr>
            <a:r>
              <a:rPr altLang="pt-BR" dirty="0" lang="pt-BR" sz="2200">
                <a:latin charset="0" panose="020B0604020202020204" pitchFamily="34" typeface="Arial"/>
                <a:cs charset="0" panose="020B0604020202020204" pitchFamily="34" typeface="Arial"/>
              </a:rPr>
              <a:t>The gap </a:t>
            </a:r>
            <a:r>
              <a:rPr altLang="pt-BR" dirty="0" err="1" lang="pt-BR" sz="2200">
                <a:latin charset="0" panose="020B0604020202020204" pitchFamily="34" typeface="Arial"/>
                <a:cs charset="0" panose="020B0604020202020204" pitchFamily="34" typeface="Arial"/>
              </a:rPr>
              <a:t>between</a:t>
            </a:r>
            <a:r>
              <a:rPr altLang="pt-BR" dirty="0" lang="pt-BR" sz="2200">
                <a:latin charset="0" panose="020B0604020202020204" pitchFamily="34" typeface="Arial"/>
                <a:cs charset="0" panose="020B0604020202020204" pitchFamily="34" typeface="Arial"/>
              </a:rPr>
              <a:t>:</a:t>
            </a:r>
          </a:p>
          <a:p>
            <a:pPr lvl="0">
              <a:buFont charset="2" panose="05000000000000000000" pitchFamily="2" typeface="Wingdings"/>
              <a:buChar char="Ø"/>
            </a:pPr>
            <a:r>
              <a:rPr altLang="en-GB" dirty="0" lang="en-GB" sz="2200">
                <a:latin charset="0" panose="020B0604020202020204" pitchFamily="34" typeface="Arial"/>
                <a:cs charset="0" panose="020B0604020202020204" pitchFamily="34" typeface="Arial"/>
              </a:rPr>
              <a:t>What a child can do alone</a:t>
            </a:r>
            <a:endParaRPr altLang="pt-BR" dirty="0" lang="pt-BR" sz="2200">
              <a:latin charset="0" panose="020B0604020202020204" pitchFamily="34" typeface="Arial"/>
              <a:cs charset="0" panose="020B0604020202020204" pitchFamily="34" typeface="Arial"/>
            </a:endParaRPr>
          </a:p>
          <a:p>
            <a:pPr lvl="0">
              <a:buFont charset="2" panose="05000000000000000000" pitchFamily="2" typeface="Wingdings"/>
              <a:buChar char="Ø"/>
            </a:pPr>
            <a:r>
              <a:rPr altLang="en-GB" dirty="0" lang="en-GB" sz="2200">
                <a:latin charset="0" panose="020B0604020202020204" pitchFamily="34" typeface="Arial"/>
                <a:cs charset="0" panose="020B0604020202020204" pitchFamily="34" typeface="Arial"/>
              </a:rPr>
              <a:t>What a child can do with support</a:t>
            </a:r>
            <a:endParaRPr altLang="pt-BR" dirty="0" lang="pt-BR" sz="2200">
              <a:latin charset="0" panose="020B0604020202020204" pitchFamily="34" typeface="Arial"/>
              <a:cs charset="0" panose="020B0604020202020204" pitchFamily="34" typeface="Arial"/>
            </a:endParaRPr>
          </a:p>
          <a:p>
            <a:pPr indent="0" marL="0">
              <a:buNone/>
            </a:pPr>
            <a:r>
              <a:rPr altLang="en-GB" b="1" dirty="0" lang="en-GB" sz="2200">
                <a:latin charset="0" panose="020B0604020202020204" pitchFamily="34" typeface="Arial"/>
                <a:cs charset="0" panose="020B0604020202020204" pitchFamily="34" typeface="Arial"/>
              </a:rPr>
              <a:t>Scaffolding</a:t>
            </a:r>
            <a:endParaRPr altLang="pt-BR" dirty="0" lang="pt-BR" sz="2200">
              <a:latin charset="0" panose="020B0604020202020204" pitchFamily="34" typeface="Arial"/>
              <a:cs charset="0" panose="020B0604020202020204" pitchFamily="34" typeface="Arial"/>
            </a:endParaRPr>
          </a:p>
          <a:p>
            <a:pPr>
              <a:buFont charset="2" panose="05000000000000000000" pitchFamily="2" typeface="Wingdings"/>
              <a:buChar char="Ø"/>
            </a:pPr>
            <a:r>
              <a:rPr altLang="en-GB" dirty="0" lang="en-GB" sz="2200">
                <a:latin charset="0" panose="020B0604020202020204" pitchFamily="34" typeface="Arial"/>
                <a:cs charset="0" panose="020B0604020202020204" pitchFamily="34" typeface="Arial"/>
              </a:rPr>
              <a:t>Support provided by adults or peers until the child can complete tasks independently.</a:t>
            </a:r>
            <a:endParaRPr altLang="pt-BR" dirty="0" lang="pt-BR" sz="2200">
              <a:latin charset="0" panose="020B0604020202020204" pitchFamily="34" typeface="Arial"/>
              <a:cs charset="0" panose="020B0604020202020204" pitchFamily="34" typeface="Arial"/>
            </a:endParaRPr>
          </a:p>
          <a:p>
            <a:pPr indent="0" marL="0">
              <a:buNone/>
            </a:pPr>
            <a:r>
              <a:rPr altLang="en-GB" b="1" dirty="0" lang="en-GB" sz="2200">
                <a:latin charset="0" panose="020B0604020202020204" pitchFamily="34" typeface="Arial"/>
                <a:cs charset="0" panose="020B0604020202020204" pitchFamily="34" typeface="Arial"/>
              </a:rPr>
              <a:t>Language</a:t>
            </a:r>
            <a:endParaRPr altLang="pt-BR" dirty="0" lang="pt-BR" sz="2200">
              <a:latin charset="0" panose="020B0604020202020204" pitchFamily="34" typeface="Arial"/>
              <a:cs charset="0" panose="020B0604020202020204" pitchFamily="34" typeface="Arial"/>
            </a:endParaRPr>
          </a:p>
          <a:p>
            <a:pPr>
              <a:buFont charset="2" panose="05000000000000000000" pitchFamily="2" typeface="Wingdings"/>
              <a:buChar char="Ø"/>
            </a:pPr>
            <a:r>
              <a:rPr altLang="en-GB" dirty="0" lang="en-GB" sz="2200">
                <a:latin charset="0" panose="020B0604020202020204" pitchFamily="34" typeface="Arial"/>
                <a:cs charset="0" panose="020B0604020202020204" pitchFamily="34" typeface="Arial"/>
              </a:rPr>
              <a:t>Language is the main tool for thinking, communication, and learning.</a:t>
            </a:r>
            <a:endParaRPr altLang="pt-BR" dirty="0" lang="pt-BR" sz="2200">
              <a:latin charset="0" panose="020B0604020202020204" pitchFamily="34" typeface="Arial"/>
              <a:cs charset="0" panose="020B0604020202020204" pitchFamily="34" typeface="Arial"/>
            </a:endParaRPr>
          </a:p>
          <a:p>
            <a:pPr indent="0" marL="0">
              <a:buNone/>
            </a:pPr>
            <a:r>
              <a:rPr altLang="en-GB" b="1" dirty="0" lang="en-GB" sz="2200">
                <a:latin charset="0" panose="020B0604020202020204" pitchFamily="34" typeface="Arial"/>
                <a:cs charset="0" panose="020B0604020202020204" pitchFamily="34" typeface="Arial"/>
              </a:rPr>
              <a:t>Social Interaction</a:t>
            </a:r>
            <a:endParaRPr altLang="pt-BR" dirty="0" lang="pt-BR" sz="2200">
              <a:latin charset="0" panose="020B0604020202020204" pitchFamily="34" typeface="Arial"/>
              <a:cs charset="0" panose="020B0604020202020204" pitchFamily="34" typeface="Arial"/>
            </a:endParaRPr>
          </a:p>
          <a:p>
            <a:pPr>
              <a:buFont charset="2" panose="05000000000000000000" pitchFamily="2" typeface="Wingdings"/>
              <a:buChar char="Ø"/>
            </a:pPr>
            <a:r>
              <a:rPr altLang="en-GB" dirty="0" lang="en-GB" sz="2200">
                <a:latin charset="0" panose="020B0604020202020204" pitchFamily="34" typeface="Arial"/>
                <a:cs charset="0" panose="020B0604020202020204" pitchFamily="34" typeface="Arial"/>
              </a:rPr>
              <a:t>Development occurs through participation in social experiences.</a:t>
            </a:r>
            <a:endParaRPr altLang="pt-BR" dirty="0" lang="pt-BR" sz="2200">
              <a:latin charset="0" panose="020B0604020202020204" pitchFamily="34" typeface="Arial"/>
              <a:cs charset="0" panose="020B0604020202020204" pitchFamily="34" typeface="Arial"/>
            </a:endParaRPr>
          </a:p>
          <a:p>
            <a:endParaRPr altLang="pt-BR" dirty="0" lang="pt-BR"/>
          </a:p>
        </p:txBody>
      </p:sp>
    </p:spTree>
    <p:extLst>
      <p:ext uri="{BB962C8B-B14F-4D97-AF65-F5344CB8AC3E}">
        <p14:creationId xmlns:p14="http://schemas.microsoft.com/office/powerpoint/2010/main" val="1953942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53CFAA9-65C7-9905-7CD2-67DD3F8325E0}"/>
              </a:ext>
            </a:extLst>
          </p:cNvPr>
          <p:cNvSpPr>
            <a:spLocks noGrp="1"/>
          </p:cNvSpPr>
          <p:nvPr>
            <p:ph type="title"/>
          </p:nvPr>
        </p:nvSpPr>
        <p:spPr>
          <a:xfrm>
            <a:off x="2592925" y="624110"/>
            <a:ext cx="8911687" cy="976090"/>
          </a:xfrm>
        </p:spPr>
        <p:txBody>
          <a:bodyPr numCol="1">
            <a:normAutofit fontScale="90000"/>
          </a:bodyPr>
          <a:lstStyle/>
          <a:p>
            <a:r>
              <a:rPr altLang="en-GB" b="1" dirty="0" lang="en-GB"/>
              <a:t>The Vygotsky's Theory  Relevance to Isaac’s case</a:t>
            </a:r>
            <a:br>
              <a:rPr altLang="pt-BR" dirty="0" lang="pt-BR"/>
            </a:br>
            <a:endParaRPr altLang="pt-BR" dirty="0" lang="pt-BR"/>
          </a:p>
        </p:txBody>
      </p:sp>
      <p:sp>
        <p:nvSpPr>
          <p:cNvPr id="3" name="Espaço Reservado para Conteúdo 2">
            <a:extLst>
              <a:ext uri="{FF2B5EF4-FFF2-40B4-BE49-F238E27FC236}">
                <a16:creationId xmlns:a16="http://schemas.microsoft.com/office/drawing/2014/main" id="{D9B4DB38-A1EA-8A0C-BC88-16F05DAE0F90}"/>
              </a:ext>
            </a:extLst>
          </p:cNvPr>
          <p:cNvSpPr>
            <a:spLocks noGrp="1"/>
          </p:cNvSpPr>
          <p:nvPr>
            <p:ph idx="1"/>
          </p:nvPr>
        </p:nvSpPr>
        <p:spPr>
          <a:xfrm>
            <a:off x="2589212" y="1850571"/>
            <a:ext cx="8915400" cy="5627915"/>
          </a:xfrm>
        </p:spPr>
        <p:txBody>
          <a:bodyPr numCol="1">
            <a:normAutofit/>
          </a:bodyPr>
          <a:lstStyle/>
          <a:p>
            <a:r>
              <a:rPr altLang="en-GB" dirty="0" lang="en-GB"/>
              <a:t>Isaac's difficulties can be understood through limited opportunities for social learning.</a:t>
            </a:r>
            <a:endParaRPr altLang="pt-BR" dirty="0" lang="pt-BR"/>
          </a:p>
          <a:p>
            <a:pPr indent="0" marL="0">
              <a:buNone/>
            </a:pPr>
            <a:r>
              <a:rPr altLang="pt-BR" b="1" dirty="0" err="1" lang="pt-BR"/>
              <a:t>Disrupted</a:t>
            </a:r>
            <a:r>
              <a:rPr altLang="pt-BR" b="1" dirty="0" lang="pt-BR"/>
              <a:t> </a:t>
            </a:r>
            <a:r>
              <a:rPr altLang="pt-BR" b="1" dirty="0" err="1" lang="pt-BR"/>
              <a:t>Childcare</a:t>
            </a:r>
            <a:endParaRPr altLang="pt-BR" dirty="0" lang="pt-BR"/>
          </a:p>
          <a:p>
            <a:pPr lvl="0"/>
            <a:r>
              <a:rPr altLang="en-GB" dirty="0" lang="en-GB"/>
              <a:t>Fewer consistent relationships with adults and peers</a:t>
            </a:r>
            <a:endParaRPr altLang="pt-BR" dirty="0" lang="pt-BR"/>
          </a:p>
          <a:p>
            <a:pPr lvl="0"/>
            <a:r>
              <a:rPr altLang="pt-BR" dirty="0" err="1" lang="pt-BR"/>
              <a:t>Reduced</a:t>
            </a:r>
            <a:r>
              <a:rPr altLang="pt-BR" dirty="0" lang="pt-BR"/>
              <a:t> </a:t>
            </a:r>
            <a:r>
              <a:rPr altLang="pt-BR" dirty="0" err="1" lang="pt-BR"/>
              <a:t>opportunities</a:t>
            </a:r>
            <a:r>
              <a:rPr altLang="pt-BR" dirty="0" lang="pt-BR"/>
              <a:t> for </a:t>
            </a:r>
            <a:r>
              <a:rPr altLang="pt-BR" dirty="0" err="1" lang="pt-BR"/>
              <a:t>guided</a:t>
            </a:r>
            <a:r>
              <a:rPr altLang="pt-BR" dirty="0" lang="pt-BR"/>
              <a:t> learning</a:t>
            </a:r>
          </a:p>
          <a:p>
            <a:pPr indent="0" marL="0">
              <a:buNone/>
            </a:pPr>
            <a:r>
              <a:rPr altLang="pt-BR" b="1" dirty="0" err="1" lang="pt-BR"/>
              <a:t>Recent</a:t>
            </a:r>
            <a:r>
              <a:rPr altLang="pt-BR" b="1" dirty="0" lang="pt-BR"/>
              <a:t> Move</a:t>
            </a:r>
            <a:endParaRPr altLang="pt-BR" dirty="0" lang="pt-BR"/>
          </a:p>
          <a:p>
            <a:pPr lvl="0"/>
            <a:r>
              <a:rPr altLang="pt-BR" dirty="0" err="1" lang="pt-BR"/>
              <a:t>Loss</a:t>
            </a:r>
            <a:r>
              <a:rPr altLang="pt-BR" dirty="0" lang="pt-BR"/>
              <a:t> </a:t>
            </a:r>
            <a:r>
              <a:rPr altLang="pt-BR" dirty="0" err="1" lang="pt-BR"/>
              <a:t>of</a:t>
            </a:r>
            <a:r>
              <a:rPr altLang="pt-BR" dirty="0" lang="pt-BR"/>
              <a:t> familiar social networks</a:t>
            </a:r>
          </a:p>
          <a:p>
            <a:pPr lvl="0"/>
            <a:r>
              <a:rPr altLang="pt-BR" dirty="0" err="1" lang="pt-BR"/>
              <a:t>Difficulty</a:t>
            </a:r>
            <a:r>
              <a:rPr altLang="pt-BR" dirty="0" lang="pt-BR"/>
              <a:t> </a:t>
            </a:r>
            <a:r>
              <a:rPr altLang="pt-BR" dirty="0" err="1" lang="pt-BR"/>
              <a:t>building</a:t>
            </a:r>
            <a:r>
              <a:rPr altLang="pt-BR" dirty="0" lang="pt-BR"/>
              <a:t> new </a:t>
            </a:r>
            <a:r>
              <a:rPr altLang="pt-BR" dirty="0" err="1" lang="pt-BR"/>
              <a:t>friendships</a:t>
            </a:r>
            <a:endParaRPr altLang="pt-BR" dirty="0" lang="pt-BR"/>
          </a:p>
          <a:p>
            <a:pPr indent="0" marL="0">
              <a:buNone/>
            </a:pPr>
            <a:r>
              <a:rPr altLang="pt-BR" b="1" dirty="0" lang="pt-BR"/>
              <a:t>Maternal </a:t>
            </a:r>
            <a:r>
              <a:rPr altLang="pt-BR" b="1" dirty="0" err="1" lang="pt-BR"/>
              <a:t>Depression</a:t>
            </a:r>
            <a:endParaRPr altLang="pt-BR" dirty="0" lang="pt-BR"/>
          </a:p>
          <a:p>
            <a:pPr lvl="0"/>
            <a:r>
              <a:rPr altLang="en-GB" dirty="0" lang="en-GB"/>
              <a:t>May reduce opportunities for communication and interaction at home</a:t>
            </a:r>
            <a:endParaRPr altLang="pt-BR" dirty="0" lang="pt-BR"/>
          </a:p>
          <a:p>
            <a:r>
              <a:rPr altLang="en-GB" dirty="0" lang="en-GB"/>
              <a:t>These experiences may have affected both his social and language development.</a:t>
            </a:r>
            <a:endParaRPr altLang="pt-BR" dirty="0" lang="pt-BR"/>
          </a:p>
          <a:p>
            <a:pPr indent="0" marL="0">
              <a:buNone/>
            </a:pPr>
            <a:br>
              <a:rPr altLang="pt-BR" dirty="0" lang="pt-BR"/>
            </a:br>
            <a:endParaRPr altLang="pt-BR" dirty="0" lang="pt-BR"/>
          </a:p>
          <a:p>
            <a:endParaRPr altLang="pt-BR" dirty="0" lang="pt-BR"/>
          </a:p>
        </p:txBody>
      </p:sp>
    </p:spTree>
    <p:extLst>
      <p:ext uri="{BB962C8B-B14F-4D97-AF65-F5344CB8AC3E}">
        <p14:creationId xmlns:p14="http://schemas.microsoft.com/office/powerpoint/2010/main" val="315302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5589502-E548-ADC9-345D-E46CD03204FD}"/>
              </a:ext>
            </a:extLst>
          </p:cNvPr>
          <p:cNvSpPr>
            <a:spLocks noGrp="1"/>
          </p:cNvSpPr>
          <p:nvPr>
            <p:ph type="title"/>
          </p:nvPr>
        </p:nvSpPr>
        <p:spPr/>
        <p:txBody>
          <a:bodyPr numCol="1">
            <a:normAutofit fontScale="90000"/>
          </a:bodyPr>
          <a:lstStyle/>
          <a:p>
            <a:r>
              <a:rPr altLang="en-GB" b="1" dirty="0" lang="en-GB">
                <a:latin charset="0" panose="020B0604020202020204" pitchFamily="34" typeface="Arial"/>
                <a:cs charset="0" panose="020B0604020202020204" pitchFamily="34" typeface="Arial"/>
              </a:rPr>
              <a:t>Applying Vygotsky's Theory to Isaac</a:t>
            </a:r>
            <a:br>
              <a:rPr altLang="pt-BR" dirty="0" lang="pt-BR"/>
            </a:br>
            <a:endParaRPr altLang="pt-BR" dirty="0" lang="pt-BR"/>
          </a:p>
        </p:txBody>
      </p:sp>
      <p:sp>
        <p:nvSpPr>
          <p:cNvPr id="3" name="Espaço Reservado para Conteúdo 2">
            <a:extLst>
              <a:ext uri="{FF2B5EF4-FFF2-40B4-BE49-F238E27FC236}">
                <a16:creationId xmlns:a16="http://schemas.microsoft.com/office/drawing/2014/main" id="{11E7DB4F-3B34-B355-1D95-F595E40721C6}"/>
              </a:ext>
            </a:extLst>
          </p:cNvPr>
          <p:cNvSpPr>
            <a:spLocks noGrp="1"/>
          </p:cNvSpPr>
          <p:nvPr>
            <p:ph idx="1"/>
          </p:nvPr>
        </p:nvSpPr>
        <p:spPr>
          <a:xfrm>
            <a:off x="2589212" y="2133600"/>
            <a:ext cx="8915400" cy="4724400"/>
          </a:xfrm>
        </p:spPr>
        <p:txBody>
          <a:bodyPr numCol="1">
            <a:normAutofit/>
          </a:bodyPr>
          <a:lstStyle/>
          <a:p>
            <a:pPr indent="0" marL="0">
              <a:buNone/>
            </a:pPr>
            <a:r>
              <a:rPr altLang="en-GB" dirty="0" lang="en-GB" sz="2000">
                <a:latin charset="0" panose="020B0604020202020204" pitchFamily="34" typeface="Arial"/>
                <a:cs charset="0" panose="020B0604020202020204" pitchFamily="34" typeface="Arial"/>
              </a:rPr>
              <a:t>According to Vygotsky:</a:t>
            </a:r>
            <a:r>
              <a:rPr altLang="pt-BR" dirty="0" lang="pt-BR" sz="2000">
                <a:latin charset="0" panose="020B0604020202020204" pitchFamily="34" typeface="Arial"/>
                <a:cs charset="0" panose="020B0604020202020204" pitchFamily="34" typeface="Arial"/>
              </a:rPr>
              <a:t> </a:t>
            </a:r>
            <a:r>
              <a:rPr altLang="en-GB" dirty="0" lang="en-GB" sz="2000">
                <a:latin charset="0" panose="020B0604020202020204" pitchFamily="34" typeface="Arial"/>
                <a:cs charset="0" panose="020B0604020202020204" pitchFamily="34" typeface="Arial"/>
              </a:rPr>
              <a:t>Children develop social skills through participation with others.</a:t>
            </a:r>
            <a:endParaRPr altLang="pt-BR" dirty="0" lang="pt-BR" sz="2000">
              <a:latin charset="0" panose="020B0604020202020204" pitchFamily="34" typeface="Arial"/>
              <a:cs charset="0" panose="020B0604020202020204" pitchFamily="34" typeface="Arial"/>
            </a:endParaRPr>
          </a:p>
          <a:p>
            <a:pPr indent="0" marL="0">
              <a:buNone/>
            </a:pPr>
            <a:r>
              <a:rPr altLang="pt-BR" dirty="0" err="1" lang="pt-BR" sz="2000">
                <a:latin charset="0" panose="020B0604020202020204" pitchFamily="34" typeface="Arial"/>
                <a:cs charset="0" panose="020B0604020202020204" pitchFamily="34" typeface="Arial"/>
              </a:rPr>
              <a:t>Isaac's</a:t>
            </a:r>
            <a:r>
              <a:rPr altLang="pt-BR" dirty="0" lang="pt-BR" sz="2000">
                <a:latin charset="0" panose="020B0604020202020204" pitchFamily="34" typeface="Arial"/>
                <a:cs charset="0" panose="020B0604020202020204" pitchFamily="34" typeface="Arial"/>
              </a:rPr>
              <a:t> </a:t>
            </a:r>
            <a:r>
              <a:rPr altLang="pt-BR" dirty="0" err="1" lang="pt-BR" sz="2000">
                <a:latin charset="0" panose="020B0604020202020204" pitchFamily="34" typeface="Arial"/>
                <a:cs charset="0" panose="020B0604020202020204" pitchFamily="34" typeface="Arial"/>
              </a:rPr>
              <a:t>withdrawn</a:t>
            </a:r>
            <a:r>
              <a:rPr altLang="pt-BR" dirty="0" lang="pt-BR" sz="2000">
                <a:latin charset="0" panose="020B0604020202020204" pitchFamily="34" typeface="Arial"/>
                <a:cs charset="0" panose="020B0604020202020204" pitchFamily="34" typeface="Arial"/>
              </a:rPr>
              <a:t> </a:t>
            </a:r>
            <a:r>
              <a:rPr altLang="pt-BR" dirty="0" err="1" lang="pt-BR" sz="2000">
                <a:latin charset="0" panose="020B0604020202020204" pitchFamily="34" typeface="Arial"/>
                <a:cs charset="0" panose="020B0604020202020204" pitchFamily="34" typeface="Arial"/>
              </a:rPr>
              <a:t>behaviour</a:t>
            </a:r>
            <a:r>
              <a:rPr altLang="pt-BR" dirty="0" lang="pt-BR" sz="2000">
                <a:latin charset="0" panose="020B0604020202020204" pitchFamily="34" typeface="Arial"/>
                <a:cs charset="0" panose="020B0604020202020204" pitchFamily="34" typeface="Arial"/>
              </a:rPr>
              <a:t> </a:t>
            </a:r>
            <a:r>
              <a:rPr altLang="pt-BR" dirty="0" err="1" lang="pt-BR" sz="2000">
                <a:latin charset="0" panose="020B0604020202020204" pitchFamily="34" typeface="Arial"/>
                <a:cs charset="0" panose="020B0604020202020204" pitchFamily="34" typeface="Arial"/>
              </a:rPr>
              <a:t>suggests</a:t>
            </a:r>
            <a:r>
              <a:rPr altLang="pt-BR" dirty="0" lang="pt-BR" sz="2000">
                <a:latin charset="0" panose="020B0604020202020204" pitchFamily="34" typeface="Arial"/>
                <a:cs charset="0" panose="020B0604020202020204" pitchFamily="34" typeface="Arial"/>
              </a:rPr>
              <a:t>:</a:t>
            </a:r>
          </a:p>
          <a:p>
            <a:pPr lvl="0"/>
            <a:r>
              <a:rPr altLang="pt-BR" dirty="0" err="1" lang="pt-BR" sz="2000">
                <a:latin charset="0" panose="020B0604020202020204" pitchFamily="34" typeface="Arial"/>
                <a:cs charset="0" panose="020B0604020202020204" pitchFamily="34" typeface="Arial"/>
              </a:rPr>
              <a:t>Reduced</a:t>
            </a:r>
            <a:r>
              <a:rPr altLang="pt-BR" dirty="0" lang="pt-BR" sz="2000">
                <a:latin charset="0" panose="020B0604020202020204" pitchFamily="34" typeface="Arial"/>
                <a:cs charset="0" panose="020B0604020202020204" pitchFamily="34" typeface="Arial"/>
              </a:rPr>
              <a:t> </a:t>
            </a:r>
            <a:r>
              <a:rPr altLang="pt-BR" dirty="0" err="1" lang="pt-BR" sz="2000">
                <a:latin charset="0" panose="020B0604020202020204" pitchFamily="34" typeface="Arial"/>
                <a:cs charset="0" panose="020B0604020202020204" pitchFamily="34" typeface="Arial"/>
              </a:rPr>
              <a:t>confidence</a:t>
            </a:r>
            <a:endParaRPr altLang="pt-BR" dirty="0" lang="pt-BR" sz="2000">
              <a:latin charset="0" panose="020B0604020202020204" pitchFamily="34" typeface="Arial"/>
              <a:cs charset="0" panose="020B0604020202020204" pitchFamily="34" typeface="Arial"/>
            </a:endParaRPr>
          </a:p>
          <a:p>
            <a:pPr lvl="0"/>
            <a:r>
              <a:rPr altLang="pt-BR" dirty="0" err="1" lang="pt-BR" sz="2000">
                <a:latin charset="0" panose="020B0604020202020204" pitchFamily="34" typeface="Arial"/>
                <a:cs charset="0" panose="020B0604020202020204" pitchFamily="34" typeface="Arial"/>
              </a:rPr>
              <a:t>Limited</a:t>
            </a:r>
            <a:r>
              <a:rPr altLang="pt-BR" dirty="0" lang="pt-BR" sz="2000">
                <a:latin charset="0" panose="020B0604020202020204" pitchFamily="34" typeface="Arial"/>
                <a:cs charset="0" panose="020B0604020202020204" pitchFamily="34" typeface="Arial"/>
              </a:rPr>
              <a:t> </a:t>
            </a:r>
            <a:r>
              <a:rPr altLang="pt-BR" dirty="0" err="1" lang="pt-BR" sz="2000">
                <a:latin charset="0" panose="020B0604020202020204" pitchFamily="34" typeface="Arial"/>
                <a:cs charset="0" panose="020B0604020202020204" pitchFamily="34" typeface="Arial"/>
              </a:rPr>
              <a:t>peer</a:t>
            </a:r>
            <a:r>
              <a:rPr altLang="pt-BR" dirty="0" lang="pt-BR" sz="2000">
                <a:latin charset="0" panose="020B0604020202020204" pitchFamily="34" typeface="Arial"/>
                <a:cs charset="0" panose="020B0604020202020204" pitchFamily="34" typeface="Arial"/>
              </a:rPr>
              <a:t> </a:t>
            </a:r>
            <a:r>
              <a:rPr altLang="pt-BR" dirty="0" err="1" lang="pt-BR" sz="2000">
                <a:latin charset="0" panose="020B0604020202020204" pitchFamily="34" typeface="Arial"/>
                <a:cs charset="0" panose="020B0604020202020204" pitchFamily="34" typeface="Arial"/>
              </a:rPr>
              <a:t>interaction</a:t>
            </a:r>
            <a:endParaRPr altLang="pt-BR" dirty="0" lang="pt-BR" sz="2000">
              <a:latin charset="0" panose="020B0604020202020204" pitchFamily="34" typeface="Arial"/>
              <a:cs charset="0" panose="020B0604020202020204" pitchFamily="34" typeface="Arial"/>
            </a:endParaRPr>
          </a:p>
          <a:p>
            <a:pPr lvl="0"/>
            <a:r>
              <a:rPr altLang="en-GB" dirty="0" lang="en-GB" sz="2000">
                <a:latin charset="0" panose="020B0604020202020204" pitchFamily="34" typeface="Arial"/>
                <a:cs charset="0" panose="020B0604020202020204" pitchFamily="34" typeface="Arial"/>
              </a:rPr>
              <a:t>Fewer opportunities to practise social skills</a:t>
            </a:r>
            <a:endParaRPr altLang="pt-BR" dirty="0" lang="pt-BR" sz="2000">
              <a:latin charset="0" panose="020B0604020202020204" pitchFamily="34" typeface="Arial"/>
              <a:cs charset="0" panose="020B0604020202020204" pitchFamily="34" typeface="Arial"/>
            </a:endParaRPr>
          </a:p>
          <a:p>
            <a:pPr indent="0" marL="0">
              <a:buNone/>
            </a:pPr>
            <a:r>
              <a:rPr altLang="pt-BR" b="1" dirty="0" err="1" lang="pt-BR" sz="2000">
                <a:latin charset="0" panose="020B0604020202020204" pitchFamily="34" typeface="Arial"/>
                <a:cs charset="0" panose="020B0604020202020204" pitchFamily="34" typeface="Arial"/>
              </a:rPr>
              <a:t>Support</a:t>
            </a:r>
            <a:r>
              <a:rPr altLang="pt-BR" b="1" dirty="0" lang="pt-BR" sz="2000">
                <a:latin charset="0" panose="020B0604020202020204" pitchFamily="34" typeface="Arial"/>
                <a:cs charset="0" panose="020B0604020202020204" pitchFamily="34" typeface="Arial"/>
              </a:rPr>
              <a:t> </a:t>
            </a:r>
            <a:r>
              <a:rPr altLang="pt-BR" b="1" dirty="0" err="1" lang="pt-BR" sz="2000">
                <a:latin charset="0" panose="020B0604020202020204" pitchFamily="34" typeface="Arial"/>
                <a:cs charset="0" panose="020B0604020202020204" pitchFamily="34" typeface="Arial"/>
              </a:rPr>
              <a:t>Needed</a:t>
            </a:r>
            <a:endParaRPr altLang="pt-BR" dirty="0" lang="pt-BR" sz="2000">
              <a:latin charset="0" panose="020B0604020202020204" pitchFamily="34" typeface="Arial"/>
              <a:cs charset="0" panose="020B0604020202020204" pitchFamily="34" typeface="Arial"/>
            </a:endParaRPr>
          </a:p>
          <a:p>
            <a:pPr lvl="0"/>
            <a:r>
              <a:rPr altLang="pt-BR" dirty="0" err="1" lang="pt-BR" sz="2000">
                <a:latin charset="0" panose="020B0604020202020204" pitchFamily="34" typeface="Arial"/>
                <a:cs charset="0" panose="020B0604020202020204" pitchFamily="34" typeface="Arial"/>
              </a:rPr>
              <a:t>Adult-guided</a:t>
            </a:r>
            <a:r>
              <a:rPr altLang="pt-BR" dirty="0" lang="pt-BR" sz="2000">
                <a:latin charset="0" panose="020B0604020202020204" pitchFamily="34" typeface="Arial"/>
                <a:cs charset="0" panose="020B0604020202020204" pitchFamily="34" typeface="Arial"/>
              </a:rPr>
              <a:t> play</a:t>
            </a:r>
          </a:p>
          <a:p>
            <a:pPr lvl="0"/>
            <a:r>
              <a:rPr altLang="pt-BR" dirty="0" err="1" lang="pt-BR" sz="2000">
                <a:latin charset="0" panose="020B0604020202020204" pitchFamily="34" typeface="Arial"/>
                <a:cs charset="0" panose="020B0604020202020204" pitchFamily="34" typeface="Arial"/>
              </a:rPr>
              <a:t>Peer</a:t>
            </a:r>
            <a:r>
              <a:rPr altLang="pt-BR" dirty="0" lang="pt-BR" sz="2000">
                <a:latin charset="0" panose="020B0604020202020204" pitchFamily="34" typeface="Arial"/>
                <a:cs charset="0" panose="020B0604020202020204" pitchFamily="34" typeface="Arial"/>
              </a:rPr>
              <a:t> </a:t>
            </a:r>
            <a:r>
              <a:rPr altLang="pt-BR" dirty="0" err="1" lang="pt-BR" sz="2000">
                <a:latin charset="0" panose="020B0604020202020204" pitchFamily="34" typeface="Arial"/>
                <a:cs charset="0" panose="020B0604020202020204" pitchFamily="34" typeface="Arial"/>
              </a:rPr>
              <a:t>modelling</a:t>
            </a:r>
            <a:endParaRPr altLang="pt-BR" dirty="0" lang="pt-BR" sz="2000">
              <a:latin charset="0" panose="020B0604020202020204" pitchFamily="34" typeface="Arial"/>
              <a:cs charset="0" panose="020B0604020202020204" pitchFamily="34" typeface="Arial"/>
            </a:endParaRPr>
          </a:p>
          <a:p>
            <a:pPr lvl="0"/>
            <a:r>
              <a:rPr altLang="pt-BR" dirty="0" err="1" lang="pt-BR" sz="2000">
                <a:latin charset="0" panose="020B0604020202020204" pitchFamily="34" typeface="Arial"/>
                <a:cs charset="0" panose="020B0604020202020204" pitchFamily="34" typeface="Arial"/>
              </a:rPr>
              <a:t>Small</a:t>
            </a:r>
            <a:r>
              <a:rPr altLang="pt-BR" dirty="0" lang="pt-BR" sz="2000">
                <a:latin charset="0" panose="020B0604020202020204" pitchFamily="34" typeface="Arial"/>
                <a:cs charset="0" panose="020B0604020202020204" pitchFamily="34" typeface="Arial"/>
              </a:rPr>
              <a:t> </a:t>
            </a:r>
            <a:r>
              <a:rPr altLang="pt-BR" dirty="0" err="1" lang="pt-BR" sz="2000">
                <a:latin charset="0" panose="020B0604020202020204" pitchFamily="34" typeface="Arial"/>
                <a:cs charset="0" panose="020B0604020202020204" pitchFamily="34" typeface="Arial"/>
              </a:rPr>
              <a:t>group</a:t>
            </a:r>
            <a:r>
              <a:rPr altLang="pt-BR" dirty="0" lang="pt-BR" sz="2000">
                <a:latin charset="0" panose="020B0604020202020204" pitchFamily="34" typeface="Arial"/>
                <a:cs charset="0" panose="020B0604020202020204" pitchFamily="34" typeface="Arial"/>
              </a:rPr>
              <a:t> </a:t>
            </a:r>
            <a:r>
              <a:rPr altLang="pt-BR" dirty="0" err="1" lang="pt-BR" sz="2000">
                <a:latin charset="0" panose="020B0604020202020204" pitchFamily="34" typeface="Arial"/>
                <a:cs charset="0" panose="020B0604020202020204" pitchFamily="34" typeface="Arial"/>
              </a:rPr>
              <a:t>activities</a:t>
            </a:r>
            <a:endParaRPr altLang="pt-BR" dirty="0" lang="pt-BR" sz="2000">
              <a:latin charset="0" panose="020B0604020202020204" pitchFamily="34" typeface="Arial"/>
              <a:cs charset="0" panose="020B0604020202020204" pitchFamily="34" typeface="Arial"/>
            </a:endParaRPr>
          </a:p>
          <a:p>
            <a:pPr lvl="0"/>
            <a:r>
              <a:rPr altLang="pt-BR" dirty="0" lang="pt-BR" sz="2000">
                <a:latin charset="0" panose="020B0604020202020204" pitchFamily="34" typeface="Arial"/>
                <a:cs charset="0" panose="020B0604020202020204" pitchFamily="34" typeface="Arial"/>
              </a:rPr>
              <a:t>Positive </a:t>
            </a:r>
            <a:r>
              <a:rPr altLang="pt-BR" dirty="0" err="1" lang="pt-BR" sz="2000">
                <a:latin charset="0" panose="020B0604020202020204" pitchFamily="34" typeface="Arial"/>
                <a:cs charset="0" panose="020B0604020202020204" pitchFamily="34" typeface="Arial"/>
              </a:rPr>
              <a:t>reinforcement</a:t>
            </a:r>
            <a:endParaRPr altLang="pt-BR" dirty="0" lang="pt-BR" sz="2000">
              <a:latin charset="0" panose="020B0604020202020204" pitchFamily="34" typeface="Arial"/>
              <a:cs charset="0" panose="020B0604020202020204" pitchFamily="34" typeface="Arial"/>
            </a:endParaRPr>
          </a:p>
          <a:p>
            <a:endParaRPr altLang="pt-BR" dirty="0" lang="pt-BR"/>
          </a:p>
        </p:txBody>
      </p:sp>
    </p:spTree>
    <p:extLst>
      <p:ext uri="{BB962C8B-B14F-4D97-AF65-F5344CB8AC3E}">
        <p14:creationId xmlns:p14="http://schemas.microsoft.com/office/powerpoint/2010/main" val="2969485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Espaço Reservado para Conteúdo 2">
            <a:extLst>
              <a:ext uri="{FF2B5EF4-FFF2-40B4-BE49-F238E27FC236}">
                <a16:creationId xmlns:a16="http://schemas.microsoft.com/office/drawing/2014/main" id="{4BD80FC1-D7BE-FD35-13EC-24C9CA7A2AD4}"/>
              </a:ext>
            </a:extLst>
          </p:cNvPr>
          <p:cNvSpPr>
            <a:spLocks noGrp="1"/>
          </p:cNvSpPr>
          <p:nvPr>
            <p:ph idx="1"/>
          </p:nvPr>
        </p:nvSpPr>
        <p:spPr>
          <a:xfrm>
            <a:off x="2589212" y="707570"/>
            <a:ext cx="8915400" cy="5954487"/>
          </a:xfrm>
        </p:spPr>
        <p:txBody>
          <a:bodyPr numCol="1">
            <a:normAutofit fontScale="92500" lnSpcReduction="10000"/>
          </a:bodyPr>
          <a:lstStyle/>
          <a:p>
            <a:r>
              <a:rPr altLang="pt-BR" b="1" dirty="0" err="1" lang="pt-BR" sz="3200">
                <a:latin charset="0" panose="020B0604020202020204" pitchFamily="34" typeface="Arial"/>
                <a:cs charset="0" panose="020B0604020202020204" pitchFamily="34" typeface="Arial"/>
              </a:rPr>
              <a:t>Nature</a:t>
            </a:r>
            <a:endParaRPr altLang="pt-BR" b="1" dirty="0" lang="pt-BR" sz="3200">
              <a:latin charset="0" panose="020B0604020202020204" pitchFamily="34" typeface="Arial"/>
              <a:cs charset="0" panose="020B0604020202020204" pitchFamily="34" typeface="Arial"/>
            </a:endParaRPr>
          </a:p>
          <a:p>
            <a:pPr>
              <a:buFont charset="2" panose="05000000000000000000" pitchFamily="2" typeface="Wingdings"/>
              <a:buChar char="Ø"/>
            </a:pPr>
            <a:r>
              <a:rPr altLang="pt-BR" dirty="0" err="1" lang="pt-BR" sz="2000">
                <a:latin charset="0" panose="020B0604020202020204" pitchFamily="34" typeface="Arial"/>
                <a:cs charset="0" panose="020B0604020202020204" pitchFamily="34" typeface="Arial"/>
              </a:rPr>
              <a:t>Temperament</a:t>
            </a:r>
            <a:endParaRPr altLang="pt-BR" dirty="0" lang="pt-BR" sz="2000">
              <a:latin charset="0" panose="020B0604020202020204" pitchFamily="34" typeface="Arial"/>
              <a:cs charset="0" panose="020B0604020202020204" pitchFamily="34" typeface="Arial"/>
            </a:endParaRPr>
          </a:p>
          <a:p>
            <a:pPr>
              <a:buFont charset="2" panose="05000000000000000000" pitchFamily="2" typeface="Wingdings"/>
              <a:buChar char="Ø"/>
            </a:pPr>
            <a:r>
              <a:rPr altLang="pt-BR" dirty="0" lang="pt-BR" sz="2000">
                <a:latin charset="0" panose="020B0604020202020204" pitchFamily="34" typeface="Arial"/>
                <a:cs charset="0" panose="020B0604020202020204" pitchFamily="34" typeface="Arial"/>
              </a:rPr>
              <a:t>Individual </a:t>
            </a:r>
            <a:r>
              <a:rPr altLang="pt-BR" dirty="0" err="1" lang="pt-BR" sz="2000">
                <a:latin charset="0" panose="020B0604020202020204" pitchFamily="34" typeface="Arial"/>
                <a:cs charset="0" panose="020B0604020202020204" pitchFamily="34" typeface="Arial"/>
              </a:rPr>
              <a:t>personality</a:t>
            </a:r>
            <a:endParaRPr altLang="pt-BR" dirty="0" lang="pt-BR" sz="2000">
              <a:latin charset="0" panose="020B0604020202020204" pitchFamily="34" typeface="Arial"/>
              <a:cs charset="0" panose="020B0604020202020204" pitchFamily="34" typeface="Arial"/>
            </a:endParaRPr>
          </a:p>
          <a:p>
            <a:pPr>
              <a:buFont charset="2" panose="05000000000000000000" pitchFamily="2" typeface="Wingdings"/>
              <a:buChar char="Ø"/>
            </a:pPr>
            <a:r>
              <a:rPr altLang="pt-BR" dirty="0" err="1" lang="pt-BR" sz="2000">
                <a:latin charset="0" panose="020B0604020202020204" pitchFamily="34" typeface="Arial"/>
                <a:cs charset="0" panose="020B0604020202020204" pitchFamily="34" typeface="Arial"/>
              </a:rPr>
              <a:t>Brain</a:t>
            </a:r>
            <a:r>
              <a:rPr altLang="pt-BR" dirty="0" lang="pt-BR" sz="2000">
                <a:latin charset="0" panose="020B0604020202020204" pitchFamily="34" typeface="Arial"/>
                <a:cs charset="0" panose="020B0604020202020204" pitchFamily="34" typeface="Arial"/>
              </a:rPr>
              <a:t> </a:t>
            </a:r>
            <a:r>
              <a:rPr altLang="pt-BR" dirty="0" err="1" lang="pt-BR" sz="2000">
                <a:latin charset="0" panose="020B0604020202020204" pitchFamily="34" typeface="Arial"/>
                <a:cs charset="0" panose="020B0604020202020204" pitchFamily="34" typeface="Arial"/>
              </a:rPr>
              <a:t>development</a:t>
            </a:r>
            <a:endParaRPr altLang="pt-BR" dirty="0" lang="pt-BR" sz="2000">
              <a:latin charset="0" panose="020B0604020202020204" pitchFamily="34" typeface="Arial"/>
              <a:cs charset="0" panose="020B0604020202020204" pitchFamily="34" typeface="Arial"/>
            </a:endParaRPr>
          </a:p>
          <a:p>
            <a:pPr>
              <a:buFont charset="2" panose="05000000000000000000" pitchFamily="2" typeface="Wingdings"/>
              <a:buChar char="Ø"/>
            </a:pPr>
            <a:r>
              <a:rPr altLang="pt-BR" dirty="0" err="1" lang="pt-BR" sz="2000">
                <a:latin charset="0" panose="020B0604020202020204" pitchFamily="34" typeface="Arial"/>
                <a:cs charset="0" panose="020B0604020202020204" pitchFamily="34" typeface="Arial"/>
              </a:rPr>
              <a:t>Genetic</a:t>
            </a:r>
            <a:r>
              <a:rPr altLang="pt-BR" dirty="0" lang="pt-BR" sz="2000">
                <a:latin charset="0" panose="020B0604020202020204" pitchFamily="34" typeface="Arial"/>
                <a:cs charset="0" panose="020B0604020202020204" pitchFamily="34" typeface="Arial"/>
              </a:rPr>
              <a:t> </a:t>
            </a:r>
            <a:r>
              <a:rPr altLang="pt-BR" dirty="0" err="1" lang="pt-BR" sz="2000">
                <a:latin charset="0" panose="020B0604020202020204" pitchFamily="34" typeface="Arial"/>
                <a:cs charset="0" panose="020B0604020202020204" pitchFamily="34" typeface="Arial"/>
              </a:rPr>
              <a:t>influences</a:t>
            </a:r>
            <a:endParaRPr altLang="pt-BR" dirty="0" lang="pt-BR" sz="2000">
              <a:latin charset="0" panose="020B0604020202020204" pitchFamily="34" typeface="Arial"/>
              <a:cs charset="0" panose="020B0604020202020204" pitchFamily="34" typeface="Arial"/>
            </a:endParaRPr>
          </a:p>
          <a:p>
            <a:pPr>
              <a:buFont charset="2" panose="05000000000000000000" pitchFamily="2" typeface="Wingdings"/>
              <a:buChar char="Ø"/>
            </a:pPr>
            <a:r>
              <a:rPr altLang="pt-BR" b="1" dirty="0" err="1" lang="pt-BR" sz="3200">
                <a:latin charset="0" panose="020B0604020202020204" pitchFamily="34" typeface="Arial"/>
                <a:cs charset="0" panose="020B0604020202020204" pitchFamily="34" typeface="Arial"/>
              </a:rPr>
              <a:t>Nurture</a:t>
            </a:r>
            <a:endParaRPr altLang="pt-BR" b="1" dirty="0" lang="pt-BR" sz="3200">
              <a:latin charset="0" panose="020B0604020202020204" pitchFamily="34" typeface="Arial"/>
              <a:cs charset="0" panose="020B0604020202020204" pitchFamily="34" typeface="Arial"/>
            </a:endParaRPr>
          </a:p>
          <a:p>
            <a:pPr>
              <a:buFont charset="2" panose="05000000000000000000" pitchFamily="2" typeface="Wingdings"/>
              <a:buChar char="Ø"/>
            </a:pPr>
            <a:r>
              <a:rPr altLang="pt-BR" dirty="0" err="1" lang="pt-BR" sz="2000">
                <a:latin charset="0" panose="020B0604020202020204" pitchFamily="34" typeface="Arial"/>
                <a:cs charset="0" panose="020B0604020202020204" pitchFamily="34" typeface="Arial"/>
              </a:rPr>
              <a:t>Parenting</a:t>
            </a:r>
            <a:r>
              <a:rPr altLang="pt-BR" dirty="0" lang="pt-BR" sz="2000">
                <a:latin charset="0" panose="020B0604020202020204" pitchFamily="34" typeface="Arial"/>
                <a:cs charset="0" panose="020B0604020202020204" pitchFamily="34" typeface="Arial"/>
              </a:rPr>
              <a:t> </a:t>
            </a:r>
            <a:r>
              <a:rPr altLang="pt-BR" dirty="0" err="1" lang="pt-BR" sz="2000">
                <a:latin charset="0" panose="020B0604020202020204" pitchFamily="34" typeface="Arial"/>
                <a:cs charset="0" panose="020B0604020202020204" pitchFamily="34" typeface="Arial"/>
              </a:rPr>
              <a:t>experiences</a:t>
            </a:r>
            <a:endParaRPr altLang="pt-BR" dirty="0" lang="pt-BR" sz="2000">
              <a:latin charset="0" panose="020B0604020202020204" pitchFamily="34" typeface="Arial"/>
              <a:cs charset="0" panose="020B0604020202020204" pitchFamily="34" typeface="Arial"/>
            </a:endParaRPr>
          </a:p>
          <a:p>
            <a:pPr>
              <a:buFont charset="2" panose="05000000000000000000" pitchFamily="2" typeface="Wingdings"/>
              <a:buChar char="Ø"/>
            </a:pPr>
            <a:r>
              <a:rPr altLang="pt-BR" dirty="0" lang="pt-BR" sz="2000">
                <a:latin charset="0" panose="020B0604020202020204" pitchFamily="34" typeface="Arial"/>
                <a:cs charset="0" panose="020B0604020202020204" pitchFamily="34" typeface="Arial"/>
              </a:rPr>
              <a:t>Social </a:t>
            </a:r>
            <a:r>
              <a:rPr altLang="pt-BR" dirty="0" err="1" lang="pt-BR" sz="2000">
                <a:latin charset="0" panose="020B0604020202020204" pitchFamily="34" typeface="Arial"/>
                <a:cs charset="0" panose="020B0604020202020204" pitchFamily="34" typeface="Arial"/>
              </a:rPr>
              <a:t>interaction</a:t>
            </a:r>
            <a:endParaRPr altLang="pt-BR" dirty="0" lang="pt-BR" sz="2000">
              <a:latin charset="0" panose="020B0604020202020204" pitchFamily="34" typeface="Arial"/>
              <a:cs charset="0" panose="020B0604020202020204" pitchFamily="34" typeface="Arial"/>
            </a:endParaRPr>
          </a:p>
          <a:p>
            <a:pPr>
              <a:buFont charset="2" panose="05000000000000000000" pitchFamily="2" typeface="Wingdings"/>
              <a:buChar char="Ø"/>
            </a:pPr>
            <a:r>
              <a:rPr altLang="pt-BR" dirty="0" err="1" lang="pt-BR" sz="2000">
                <a:latin charset="0" panose="020B0604020202020204" pitchFamily="34" typeface="Arial"/>
                <a:cs charset="0" panose="020B0604020202020204" pitchFamily="34" typeface="Arial"/>
              </a:rPr>
              <a:t>Childcare</a:t>
            </a:r>
            <a:r>
              <a:rPr altLang="pt-BR" dirty="0" lang="pt-BR" sz="2000">
                <a:latin charset="0" panose="020B0604020202020204" pitchFamily="34" typeface="Arial"/>
                <a:cs charset="0" panose="020B0604020202020204" pitchFamily="34" typeface="Arial"/>
              </a:rPr>
              <a:t> </a:t>
            </a:r>
            <a:r>
              <a:rPr altLang="pt-BR" dirty="0" err="1" lang="pt-BR" sz="2000">
                <a:latin charset="0" panose="020B0604020202020204" pitchFamily="34" typeface="Arial"/>
                <a:cs charset="0" panose="020B0604020202020204" pitchFamily="34" typeface="Arial"/>
              </a:rPr>
              <a:t>experiences</a:t>
            </a:r>
            <a:endParaRPr altLang="pt-BR" dirty="0" lang="pt-BR" sz="2000">
              <a:latin charset="0" panose="020B0604020202020204" pitchFamily="34" typeface="Arial"/>
              <a:cs charset="0" panose="020B0604020202020204" pitchFamily="34" typeface="Arial"/>
            </a:endParaRPr>
          </a:p>
          <a:p>
            <a:pPr>
              <a:buFont charset="2" panose="05000000000000000000" pitchFamily="2" typeface="Wingdings"/>
              <a:buChar char="Ø"/>
            </a:pPr>
            <a:r>
              <a:rPr altLang="pt-BR" dirty="0" lang="pt-BR" sz="2000">
                <a:latin charset="0" panose="020B0604020202020204" pitchFamily="34" typeface="Arial"/>
                <a:cs charset="0" panose="020B0604020202020204" pitchFamily="34" typeface="Arial"/>
              </a:rPr>
              <a:t>Community </a:t>
            </a:r>
            <a:r>
              <a:rPr altLang="pt-BR" dirty="0" err="1" lang="pt-BR" sz="2000">
                <a:latin charset="0" panose="020B0604020202020204" pitchFamily="34" typeface="Arial"/>
                <a:cs charset="0" panose="020B0604020202020204" pitchFamily="34" typeface="Arial"/>
              </a:rPr>
              <a:t>support</a:t>
            </a:r>
            <a:endParaRPr altLang="pt-BR" dirty="0" lang="pt-BR" sz="2000">
              <a:latin charset="0" panose="020B0604020202020204" pitchFamily="34" typeface="Arial"/>
              <a:cs charset="0" panose="020B0604020202020204" pitchFamily="34" typeface="Arial"/>
            </a:endParaRPr>
          </a:p>
          <a:p>
            <a:pPr indent="0" marL="0">
              <a:buNone/>
            </a:pPr>
            <a:br>
              <a:rPr altLang="pt-BR" dirty="0" lang="pt-BR" sz="2000">
                <a:latin charset="0" panose="020B0604020202020204" pitchFamily="34" typeface="Arial"/>
                <a:cs charset="0" panose="020B0604020202020204" pitchFamily="34" typeface="Arial"/>
              </a:rPr>
            </a:br>
            <a:r>
              <a:rPr altLang="en-GB" dirty="0" lang="en-GB" sz="2000">
                <a:latin charset="0" panose="020B0604020202020204" pitchFamily="34" typeface="Arial"/>
                <a:cs charset="0" panose="020B0604020202020204" pitchFamily="34" typeface="Arial"/>
              </a:rPr>
              <a:t>Vygotsky placed greater emphasis on environmental influences and social experiences than biological factors.</a:t>
            </a:r>
            <a:br>
              <a:rPr altLang="pt-BR" dirty="0" lang="pt-BR" sz="2000">
                <a:latin charset="0" panose="020B0604020202020204" pitchFamily="34" typeface="Arial"/>
                <a:cs charset="0" panose="020B0604020202020204" pitchFamily="34" typeface="Arial"/>
              </a:rPr>
            </a:br>
            <a:r>
              <a:rPr altLang="en-GB" dirty="0" lang="en-GB" sz="2000">
                <a:latin charset="0" panose="020B0604020202020204" pitchFamily="34" typeface="Arial"/>
                <a:cs charset="0" panose="020B0604020202020204" pitchFamily="34" typeface="Arial"/>
              </a:rPr>
              <a:t>For Isaac, nurture appears particularly important because his difficulties are linked to changes in caregiving and social opportunities.</a:t>
            </a:r>
            <a:br>
              <a:rPr altLang="pt-BR" dirty="0" lang="pt-BR" sz="2000">
                <a:latin charset="0" panose="020B0604020202020204" pitchFamily="34" typeface="Arial"/>
                <a:cs charset="0" panose="020B0604020202020204" pitchFamily="34" typeface="Arial"/>
              </a:rPr>
            </a:br>
            <a:endParaRPr altLang="pt-BR" dirty="0" lang="pt-BR" sz="2000">
              <a:latin charset="0" panose="020B0604020202020204" pitchFamily="34" typeface="Arial"/>
              <a:cs charset="0" panose="020B0604020202020204" pitchFamily="34" typeface="Arial"/>
            </a:endParaRPr>
          </a:p>
        </p:txBody>
      </p:sp>
    </p:spTree>
    <p:extLst>
      <p:ext uri="{BB962C8B-B14F-4D97-AF65-F5344CB8AC3E}">
        <p14:creationId xmlns:p14="http://schemas.microsoft.com/office/powerpoint/2010/main" val="26799629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5D04609C-828D-C95C-BBFA-74BD87D6479B}"/>
              </a:ext>
            </a:extLst>
          </p:cNvPr>
          <p:cNvSpPr>
            <a:spLocks noGrp="1"/>
          </p:cNvSpPr>
          <p:nvPr>
            <p:ph type="title"/>
          </p:nvPr>
        </p:nvSpPr>
        <p:spPr>
          <a:xfrm>
            <a:off x="2592925" y="624110"/>
            <a:ext cx="8911687" cy="769261"/>
          </a:xfrm>
        </p:spPr>
        <p:txBody>
          <a:bodyPr numCol="1">
            <a:normAutofit fontScale="90000"/>
          </a:bodyPr>
          <a:lstStyle/>
          <a:p>
            <a:r>
              <a:rPr altLang="en-GB" b="1" dirty="0" lang="en-GB"/>
              <a:t>Practical Strategies Based on Vygotsky</a:t>
            </a:r>
            <a:br>
              <a:rPr altLang="pt-BR" dirty="0" lang="pt-BR"/>
            </a:br>
            <a:endParaRPr altLang="pt-BR" dirty="0" lang="pt-BR"/>
          </a:p>
        </p:txBody>
      </p:sp>
      <p:sp>
        <p:nvSpPr>
          <p:cNvPr id="3" name="Espaço Reservado para Conteúdo 2">
            <a:extLst>
              <a:ext uri="{FF2B5EF4-FFF2-40B4-BE49-F238E27FC236}">
                <a16:creationId xmlns:a16="http://schemas.microsoft.com/office/drawing/2014/main" id="{7740C32B-863E-6271-A19F-661AD03005E6}"/>
              </a:ext>
            </a:extLst>
          </p:cNvPr>
          <p:cNvSpPr>
            <a:spLocks noGrp="1"/>
          </p:cNvSpPr>
          <p:nvPr>
            <p:ph idx="1"/>
          </p:nvPr>
        </p:nvSpPr>
        <p:spPr>
          <a:xfrm>
            <a:off x="1981200" y="1393371"/>
            <a:ext cx="9523412" cy="5323115"/>
          </a:xfrm>
        </p:spPr>
        <p:txBody>
          <a:bodyPr numCol="1">
            <a:normAutofit fontScale="92500" lnSpcReduction="20000"/>
          </a:bodyPr>
          <a:lstStyle/>
          <a:p>
            <a:pPr indent="0" marL="0">
              <a:buNone/>
            </a:pPr>
          </a:p>
          <a:p>
            <a:pPr indent="0" marL="0">
              <a:buNone/>
            </a:pPr>
            <a:r>
              <a:rPr altLang="pt-BR" b="0" dirty="0" err="1" lang="pt-BR" sz="2400">
                <a:latin typeface="Arial"/>
              </a:rPr>
              <a:t>Language</a:t>
            </a:r>
            <a:r>
              <a:rPr altLang="pt-BR" b="0" dirty="0" lang="pt-BR" sz="2400">
                <a:latin typeface="Arial"/>
              </a:rPr>
              <a:t>-Rich </a:t>
            </a:r>
            <a:r>
              <a:rPr altLang="pt-BR" b="0" dirty="0" err="1" lang="pt-BR" sz="2400">
                <a:latin typeface="Arial"/>
              </a:rPr>
              <a:t>Environment - secure base play</a:t>
            </a:r>
            <a:endParaRPr altLang="pt-BR" dirty="0" lang="pt-BR"/>
          </a:p>
          <a:p>
            <a:pPr indent="0" marL="0">
              <a:buNone/>
            </a:pPr>
            <a:r>
              <a:rPr b="0" sz="2400">
                <a:latin typeface="Arial"/>
              </a:rPr>
              <a:t>Consistent key person/ predictable routines/co-regulation</a:t>
            </a:r>
          </a:p>
          <a:p>
            <a:pPr indent="0" marL="0">
              <a:buNone/>
            </a:pPr>
            <a:r>
              <a:rPr sz="2400">
                <a:latin typeface="Arial"/>
              </a:rPr>
              <a:t>Use serve and return interaction/ shared attention</a:t>
            </a:r>
          </a:p>
          <a:p>
            <a:pPr indent="0" marL="0">
              <a:buNone/>
            </a:pPr>
            <a:r>
              <a:rPr sz="2400">
                <a:latin typeface="Arial"/>
              </a:rPr>
              <a:t>Offer parenting workshops</a:t>
            </a:r>
          </a:p>
          <a:p>
            <a:pPr indent="0" marL="0">
              <a:buNone/>
            </a:pPr>
            <a:r>
              <a:rPr sz="2400">
                <a:latin typeface="Arial"/>
              </a:rPr>
              <a:t>Support maternal mental health through referrals.</a:t>
            </a:r>
          </a:p>
          <a:p>
            <a:pPr indent="0" marL="0">
              <a:buNone/>
            </a:pPr>
            <a:r>
              <a:rPr sz="2400">
                <a:latin typeface="Arial"/>
              </a:rPr>
              <a:t>Language therapists,and family support services</a:t>
            </a:r>
          </a:p>
          <a:p>
            <a:pPr indent="0" marL="0">
              <a:buNone/>
            </a:pPr>
            <a:r>
              <a:rPr b="0" sz="2400">
                <a:latin typeface="Arial"/>
              </a:rPr>
              <a:t>Emotional regulation strategies</a:t>
            </a:r>
          </a:p>
          <a:p>
            <a:pPr indent="0" marL="0">
              <a:buNone/>
            </a:pPr>
            <a:r>
              <a:rPr b="0" sz="2400">
                <a:latin typeface="Arial"/>
              </a:rPr>
              <a:t/>
            </a:r>
          </a:p>
          <a:p>
            <a:r>
              <a:rPr altLang="en-GB" b="0" dirty="0" lang="en-GB" sz="2400">
                <a:latin typeface="Arial"/>
              </a:rPr>
              <a:t>These interventions strengthen attachment security, which Bowby, argues is the foundation for emotional, social, and cognitive development.</a:t>
            </a:r>
            <a:endParaRPr altLang="pt-BR" dirty="0" lang="pt-BR"/>
          </a:p>
          <a:p>
            <a:r>
              <a:rPr/>
              <a:t/>
            </a:r>
          </a:p>
          <a:p>
            <a:r>
              <a:rPr/>
              <a:t/>
            </a:r>
          </a:p>
          <a:p>
            <a:r>
              <a:rPr/>
              <a:t/>
            </a:r>
          </a:p>
          <a:p>
            <a:r>
              <a:rPr/>
              <a:t/>
            </a:r>
          </a:p>
          <a:p>
            <a:pPr indent="0" marL="0">
              <a:buNone/>
            </a:pPr>
            <a:endParaRPr altLang="pt-BR" dirty="0" lang="pt-BR" sz="2000">
              <a:latin charset="0" panose="020B0604020202020204" pitchFamily="34" typeface="Arial"/>
              <a:cs charset="0" panose="020B0604020202020204" pitchFamily="34" typeface="Arial"/>
            </a:endParaRPr>
          </a:p>
        </p:txBody>
      </p:sp>
    </p:spTree>
    <p:extLst>
      <p:ext uri="{BB962C8B-B14F-4D97-AF65-F5344CB8AC3E}">
        <p14:creationId xmlns:p14="http://schemas.microsoft.com/office/powerpoint/2010/main" val="14028729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0A787343-0445-DBA1-B73D-CCCF8C831E8B}"/>
              </a:ext>
            </a:extLst>
          </p:cNvPr>
          <p:cNvSpPr>
            <a:spLocks noGrp="1"/>
          </p:cNvSpPr>
          <p:nvPr>
            <p:ph type="title"/>
          </p:nvPr>
        </p:nvSpPr>
        <p:spPr>
          <a:xfrm>
            <a:off x="2592925" y="547910"/>
            <a:ext cx="8911687" cy="573319"/>
          </a:xfrm>
        </p:spPr>
        <p:txBody>
          <a:bodyPr numCol="1">
            <a:normAutofit fontScale="90000"/>
          </a:bodyPr>
          <a:lstStyle/>
          <a:p>
            <a:r>
              <a:rPr altLang="en-GB" b="1" dirty="0" lang="en-GB">
                <a:latin charset="0" panose="020B0604020202020204" pitchFamily="34" typeface="Arial"/>
                <a:cs charset="0" panose="020B0604020202020204" pitchFamily="34" typeface="Arial"/>
              </a:rPr>
              <a:t>Multi-Agency Support Plan</a:t>
            </a:r>
            <a:endParaRPr altLang="pt-BR" dirty="0" lang="pt-BR"/>
          </a:p>
        </p:txBody>
      </p:sp>
      <p:sp>
        <p:nvSpPr>
          <p:cNvPr id="3" name="Espaço Reservado para Conteúdo 2">
            <a:extLst>
              <a:ext uri="{FF2B5EF4-FFF2-40B4-BE49-F238E27FC236}">
                <a16:creationId xmlns:a16="http://schemas.microsoft.com/office/drawing/2014/main" id="{FAF1AF3B-6135-5467-77A0-230AC8BECDD3}"/>
              </a:ext>
            </a:extLst>
          </p:cNvPr>
          <p:cNvSpPr>
            <a:spLocks noGrp="1"/>
          </p:cNvSpPr>
          <p:nvPr>
            <p:ph idx="1"/>
          </p:nvPr>
        </p:nvSpPr>
        <p:spPr>
          <a:xfrm>
            <a:off x="2589212" y="1121229"/>
            <a:ext cx="8915400" cy="5736771"/>
          </a:xfrm>
        </p:spPr>
        <p:txBody>
          <a:bodyPr numCol="1">
            <a:normAutofit fontScale="70000" lnSpcReduction="20000"/>
          </a:bodyPr>
          <a:lstStyle/>
          <a:p>
            <a:pPr indent="0" marL="0">
              <a:buNone/>
            </a:pPr>
            <a:endParaRPr altLang="pt-BR" dirty="0" lang="pt-BR" sz="5000">
              <a:latin charset="0" panose="020B0604020202020204" pitchFamily="34" typeface="Arial"/>
              <a:cs charset="0" panose="020B0604020202020204" pitchFamily="34" typeface="Arial"/>
            </a:endParaRPr>
          </a:p>
          <a:p>
            <a:r>
              <a:rPr altLang="en-GB" b="1" dirty="0" lang="en-GB" sz="5000">
                <a:latin charset="0" panose="020B0604020202020204" pitchFamily="34" typeface="Arial"/>
                <a:cs charset="0" panose="020B0604020202020204" pitchFamily="34" typeface="Arial"/>
              </a:rPr>
              <a:t>Early Years Practitioners</a:t>
            </a:r>
            <a:endParaRPr altLang="pt-BR" dirty="0" lang="pt-BR" sz="5000">
              <a:latin charset="0" panose="020B0604020202020204" pitchFamily="34" typeface="Arial"/>
              <a:cs charset="0" panose="020B0604020202020204" pitchFamily="34" typeface="Arial"/>
            </a:endParaRPr>
          </a:p>
          <a:p>
            <a:r>
              <a:rPr altLang="pt-BR" b="1" dirty="0" lang="pt-BR" sz="5000">
                <a:latin charset="0" panose="020B0604020202020204" pitchFamily="34" typeface="Arial"/>
                <a:cs charset="0" panose="020B0604020202020204" pitchFamily="34" typeface="Arial"/>
              </a:rPr>
              <a:t>Speech </a:t>
            </a:r>
            <a:r>
              <a:rPr altLang="pt-BR" b="1" dirty="0" err="1" lang="pt-BR" sz="5000">
                <a:latin charset="0" panose="020B0604020202020204" pitchFamily="34" typeface="Arial"/>
                <a:cs charset="0" panose="020B0604020202020204" pitchFamily="34" typeface="Arial"/>
              </a:rPr>
              <a:t>and</a:t>
            </a:r>
            <a:r>
              <a:rPr altLang="pt-BR" b="1" dirty="0" lang="pt-BR" sz="5000">
                <a:latin charset="0" panose="020B0604020202020204" pitchFamily="34" typeface="Arial"/>
                <a:cs charset="0" panose="020B0604020202020204" pitchFamily="34" typeface="Arial"/>
              </a:rPr>
              <a:t> </a:t>
            </a:r>
            <a:r>
              <a:rPr altLang="pt-BR" b="1" dirty="0" err="1" lang="pt-BR" sz="5000">
                <a:latin charset="0" panose="020B0604020202020204" pitchFamily="34" typeface="Arial"/>
                <a:cs charset="0" panose="020B0604020202020204" pitchFamily="34" typeface="Arial"/>
              </a:rPr>
              <a:t>Language</a:t>
            </a:r>
            <a:r>
              <a:rPr altLang="pt-BR" b="1" dirty="0" lang="pt-BR" sz="5000">
                <a:latin charset="0" panose="020B0604020202020204" pitchFamily="34" typeface="Arial"/>
                <a:cs charset="0" panose="020B0604020202020204" pitchFamily="34" typeface="Arial"/>
              </a:rPr>
              <a:t> </a:t>
            </a:r>
            <a:r>
              <a:rPr altLang="pt-BR" b="1" dirty="0" err="1" lang="pt-BR" sz="5000">
                <a:latin charset="0" panose="020B0604020202020204" pitchFamily="34" typeface="Arial"/>
                <a:cs charset="0" panose="020B0604020202020204" pitchFamily="34" typeface="Arial"/>
              </a:rPr>
              <a:t>Therapist</a:t>
            </a:r>
            <a:endParaRPr altLang="pt-BR" dirty="0" lang="pt-BR" sz="5000">
              <a:latin charset="0" panose="020B0604020202020204" pitchFamily="34" typeface="Arial"/>
              <a:cs charset="0" panose="020B0604020202020204" pitchFamily="34" typeface="Arial"/>
            </a:endParaRPr>
          </a:p>
          <a:p>
            <a:r>
              <a:rPr altLang="pt-BR" b="1" dirty="0" lang="pt-BR" sz="5000">
                <a:latin charset="0" panose="020B0604020202020204" pitchFamily="34" typeface="Arial"/>
                <a:cs charset="0" panose="020B0604020202020204" pitchFamily="34" typeface="Arial"/>
              </a:rPr>
              <a:t>Health Visitor</a:t>
            </a:r>
            <a:endParaRPr altLang="pt-BR" dirty="0" lang="pt-BR" sz="5000">
              <a:latin charset="0" panose="020B0604020202020204" pitchFamily="34" typeface="Arial"/>
              <a:cs charset="0" panose="020B0604020202020204" pitchFamily="34" typeface="Arial"/>
            </a:endParaRPr>
          </a:p>
          <a:p>
            <a:r>
              <a:rPr altLang="pt-BR" b="1" dirty="0" lang="pt-BR" sz="5000">
                <a:latin charset="0" panose="020B0604020202020204" pitchFamily="34" typeface="Arial"/>
                <a:cs charset="0" panose="020B0604020202020204" pitchFamily="34" typeface="Arial"/>
              </a:rPr>
              <a:t>Family </a:t>
            </a:r>
            <a:r>
              <a:rPr altLang="pt-BR" b="1" dirty="0" err="1" lang="pt-BR" sz="5000">
                <a:latin charset="0" panose="020B0604020202020204" pitchFamily="34" typeface="Arial"/>
                <a:cs charset="0" panose="020B0604020202020204" pitchFamily="34" typeface="Arial"/>
              </a:rPr>
              <a:t>Support</a:t>
            </a:r>
            <a:r>
              <a:rPr altLang="pt-BR" b="1" dirty="0" lang="pt-BR" sz="5000">
                <a:latin charset="0" panose="020B0604020202020204" pitchFamily="34" typeface="Arial"/>
                <a:cs charset="0" panose="020B0604020202020204" pitchFamily="34" typeface="Arial"/>
              </a:rPr>
              <a:t> </a:t>
            </a:r>
            <a:r>
              <a:rPr altLang="pt-BR" b="1" dirty="0" err="1" lang="pt-BR" sz="5000">
                <a:latin charset="0" panose="020B0604020202020204" pitchFamily="34" typeface="Arial"/>
                <a:cs charset="0" panose="020B0604020202020204" pitchFamily="34" typeface="Arial"/>
              </a:rPr>
              <a:t>Worker</a:t>
            </a:r>
            <a:endParaRPr altLang="pt-BR" dirty="0" lang="pt-BR" sz="5000">
              <a:latin charset="0" panose="020B0604020202020204" pitchFamily="34" typeface="Arial"/>
              <a:cs charset="0" panose="020B0604020202020204" pitchFamily="34" typeface="Arial"/>
            </a:endParaRPr>
          </a:p>
          <a:p>
            <a:r>
              <a:rPr altLang="pt-BR" b="1" dirty="0" err="1" lang="pt-BR" sz="5000">
                <a:latin charset="0" panose="020B0604020202020204" pitchFamily="34" typeface="Arial"/>
                <a:cs charset="0" panose="020B0604020202020204" pitchFamily="34" typeface="Arial"/>
              </a:rPr>
              <a:t>Mother</a:t>
            </a:r>
            <a:endParaRPr altLang="pt-BR" dirty="0" lang="pt-BR" sz="5000">
              <a:latin charset="0" panose="020B0604020202020204" pitchFamily="34" typeface="Arial"/>
              <a:cs charset="0" panose="020B0604020202020204" pitchFamily="34" typeface="Arial"/>
            </a:endParaRPr>
          </a:p>
          <a:p>
            <a:pPr indent="0" lvl="0" marL="0">
              <a:buNone/>
            </a:pPr>
            <a:r>
              <a:rPr altLang="en-GB" dirty="0" lang="en-GB" sz="5000">
                <a:latin charset="0" panose="020B0604020202020204" pitchFamily="34" typeface="Arial"/>
                <a:cs charset="0" panose="020B0604020202020204" pitchFamily="34" typeface="Arial"/>
              </a:rPr>
              <a:t>Encouraged to engage in shared reading</a:t>
            </a:r>
            <a:endParaRPr altLang="pt-BR" dirty="0" lang="pt-BR" sz="5000">
              <a:latin charset="0" panose="020B0604020202020204" pitchFamily="34" typeface="Arial"/>
              <a:cs charset="0" panose="020B0604020202020204" pitchFamily="34" typeface="Arial"/>
            </a:endParaRPr>
          </a:p>
          <a:p>
            <a:pPr indent="0" lvl="0" marL="0">
              <a:buNone/>
            </a:pPr>
            <a:r>
              <a:rPr altLang="en-GB" dirty="0" lang="en-GB" sz="5000">
                <a:latin charset="0" panose="020B0604020202020204" pitchFamily="34" typeface="Arial"/>
                <a:cs charset="0" panose="020B0604020202020204" pitchFamily="34" typeface="Arial"/>
              </a:rPr>
              <a:t>Participate in language-building activities at home</a:t>
            </a:r>
            <a:endParaRPr altLang="pt-BR" dirty="0" lang="pt-BR" sz="5000">
              <a:latin charset="0" panose="020B0604020202020204" pitchFamily="34" typeface="Arial"/>
              <a:cs charset="0" panose="020B0604020202020204" pitchFamily="34" typeface="Arial"/>
            </a:endParaRPr>
          </a:p>
          <a:p>
            <a:pPr indent="0" marL="0">
              <a:buNone/>
            </a:pPr>
            <a:br>
              <a:rPr altLang="pt-BR" dirty="0" lang="pt-BR"/>
            </a:br>
            <a:endParaRPr altLang="pt-BR" dirty="0" lang="pt-BR"/>
          </a:p>
          <a:p>
            <a:endParaRPr altLang="pt-BR" dirty="0" lang="pt-BR" sz="2000">
              <a:latin charset="0" panose="020B0604020202020204" pitchFamily="34" typeface="Arial"/>
              <a:cs charset="0" panose="020B0604020202020204" pitchFamily="34" typeface="Arial"/>
            </a:endParaRPr>
          </a:p>
        </p:txBody>
      </p:sp>
    </p:spTree>
    <p:extLst>
      <p:ext uri="{BB962C8B-B14F-4D97-AF65-F5344CB8AC3E}">
        <p14:creationId xmlns:p14="http://schemas.microsoft.com/office/powerpoint/2010/main" val="3820254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t>Critical Evaluation</a:t>
            </a:r>
            <a:endParaRPr lang="en-US"/>
          </a:p>
        </p:txBody>
      </p:sp>
      <p:sp>
        <p:nvSpPr>
          <p:cNvPr id="3" name="Content Placeholder 2"/>
          <p:cNvSpPr>
            <a:spLocks noGrp="1"/>
          </p:cNvSpPr>
          <p:nvPr>
            <p:ph idx="1"/>
          </p:nvPr>
        </p:nvSpPr>
        <p:spPr>
          <a:xfrm>
            <a:off x="2409851" y="1637941"/>
            <a:ext cx="8967202" cy="4717822"/>
          </a:xfrm>
        </p:spPr>
        <p:txBody>
          <a:bodyPr numCol="1"/>
          <a:lstStyle/>
          <a:p>
            <a:r>
              <a:rPr b="1"/>
              <a:t>Strengths in Early Years Practice:</a:t>
            </a:r>
          </a:p>
          <a:p>
            <a:r>
              <a:rPr/>
              <a:t>Shift from behavioral to Relational Understanding</a:t>
            </a:r>
            <a:endParaRPr lang="en-US"/>
          </a:p>
          <a:p>
            <a:r>
              <a:rPr/>
              <a:t>Key Person System Legislation</a:t>
            </a:r>
          </a:p>
          <a:p>
            <a:r>
              <a:rPr b="1"/>
              <a:t>Limitation</a:t>
            </a:r>
          </a:p>
          <a:p>
            <a:r>
              <a:rPr b="1"/>
              <a:t>Deterministic Outlook: </a:t>
            </a:r>
            <a:r>
              <a:rPr b="0"/>
              <a:t>Bowlby`s early writing on the "critical period" was highly deterministic, suggesting that if a secure attachment is not formed early on, the child is permanently damage. Modern neuroplasticity and resilience research(e.g.Michael Rutter) demonstrates that children can recover and develop secure relationships later in life through "earned security.</a:t>
            </a:r>
          </a:p>
          <a:p>
            <a:r>
              <a:rPr b="0"/>
              <a:t>Mother-blaming Bias: Focusing heavily on the mother-child dyad(monotropy), attachment theory has historically placed immense, sometimes unfair pressure on mothers,siblings,grandparents,and professional educators. This is particularly problematic when addressing maternal mental health, as it risks stigmatizing mothers who are struggling.</a:t>
            </a:r>
          </a:p>
          <a:p>
            <a:r>
              <a:rPr b="0"/>
              <a:t/>
            </a:r>
          </a:p>
          <a:p>
            <a:r>
              <a:rPr b="0"/>
              <a:t/>
            </a:r>
          </a:p>
        </p:txBody>
      </p:sp>
    </p:spTree>
  </p:cSl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a:t>References</a:t>
            </a:r>
            <a:endParaRPr lang="en-US"/>
          </a:p>
        </p:txBody>
      </p:sp>
      <p:sp>
        <p:nvSpPr>
          <p:cNvPr id="3" name="Content Placeholder 2"/>
          <p:cNvSpPr>
            <a:spLocks noGrp="1"/>
          </p:cNvSpPr>
          <p:nvPr>
            <p:ph idx="1"/>
          </p:nvPr>
        </p:nvSpPr>
        <p:spPr>
          <a:xfrm>
            <a:off x="2649043" y="1245028"/>
            <a:ext cx="8967202" cy="5367026"/>
          </a:xfrm>
        </p:spPr>
        <p:txBody>
          <a:bodyPr numCol="1"/>
          <a:lstStyle/>
          <a:p>
            <a:r>
              <a:rPr/>
              <a:t>Bowlby,J.(1988). A secure base:Parent-child attachment and healthy human development basic Books.</a:t>
            </a:r>
            <a:endParaRPr lang="en-US"/>
          </a:p>
          <a:p>
            <a:r>
              <a:rPr/>
              <a:t>Bronfenbrenner, U. (1979). The ecology of human development: Experiments by nature and design. Cambridge, MA: Harvard University Press.</a:t>
            </a:r>
          </a:p>
          <a:p>
            <a:r>
              <a:rPr/>
              <a:t>Department for Education (2024) Early years foundation stage statutory framework for group and school-based providers. Disponible en: https://www.gov.uk/government/publications/early-years-foundation-stage-framework</a:t>
            </a:r>
          </a:p>
          <a:p>
            <a:r>
              <a:rPr/>
              <a:t>Geddes, H. (2006) Attachment in the classroom: the links between children's early experience, emotional well-being and performance in school. London: Worth Publishing.</a:t>
            </a:r>
          </a:p>
          <a:p>
            <a:r>
              <a:rPr/>
              <a:t>Rutter, M. (1981) Maternal deprivation reassessed. 2nd edn. Harmondsworth: Penguin</a:t>
            </a:r>
          </a:p>
          <a:p>
            <a:r>
              <a:rPr/>
              <a:t>Tomasello, M. (2003). Constructing a language: A usage-based theory of language acquisition. Cambridge, MA: Harvard University Press</a:t>
            </a:r>
          </a:p>
        </p:txBody>
      </p:sp>
    </p:spTree>
  </p:cSld>
</p:sld>
</file>

<file path=ppt/theme/theme1.xml><?xml version="1.0" encoding="utf-8"?>
<a:theme xmlns:a="http://schemas.openxmlformats.org/drawingml/2006/main" name="Cacho">
  <a:themeElements>
    <a:clrScheme name="Cacho">
      <a:dk1>
        <a:sysClr lastClr="000000" val="windowText"/>
      </a:dk1>
      <a:lt1>
        <a:sysClr lastClr="FFFFFF" val="window"/>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Cacho">
      <a:majorFont>
        <a:latin panose="020B0502020202020204"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panose="020B0502020202020204"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acho">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algn="ctr" cap="rnd" cmpd="sng" w="9525">
          <a:solidFill>
            <a:schemeClr val="phClr">
              <a:shade val="90000"/>
            </a:schemeClr>
          </a:solidFill>
          <a:prstDash val="solid"/>
        </a:ln>
        <a:ln algn="ctr" cap="rnd" cmpd="sng" w="15875">
          <a:solidFill>
            <a:schemeClr val="phClr"/>
          </a:solidFill>
          <a:prstDash val="solid"/>
        </a:ln>
        <a:ln algn="ctr" cap="rnd" cmpd="sng" w="22225">
          <a:solidFill>
            <a:schemeClr val="phClr"/>
          </a:solidFill>
          <a:prstDash val="solid"/>
        </a:ln>
      </a:lnStyleLst>
      <a:effectStyleLst>
        <a:effectStyle>
          <a:effectLst/>
        </a:effectStyle>
        <a:effectStyle>
          <a:effectLst>
            <a:outerShdw blurRad="38100" dir="5400000" dist="25400" rotWithShape="0">
              <a:srgbClr val="000000">
                <a:alpha val="25000"/>
              </a:srgbClr>
            </a:outerShdw>
          </a:effectLst>
        </a:effectStyle>
        <a:effectStyle>
          <a:effectLst>
            <a:outerShdw blurRad="50800" dir="5400000" dist="381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b="100000" l="50000" r="100000" t="50000"/>
          </a:path>
        </a:gradFill>
      </a:bgFillStyleLst>
    </a:fmtScheme>
  </a:themeElements>
  <a:objectDefaults/>
  <a:extraClrSchemeLst/>
  <a:extLst>
    <a:ext uri="{05A4C25C-085E-4340-85A3-A5531E510DB2}">
      <thm15:themeFamily xmlns:thm15="http://schemas.microsoft.com/office/thememl/2012/main" id="{7CB32D59-10C0-40DD-B7BD-2E94284A981C}" name="Wisp" vid="{24B1A44C-C006-48B2-A4D7-E5549B3D8CD4}"/>
    </a:ext>
  </a:extLst>
</a:theme>
</file>

<file path=ppt/theme/theme2.xml><?xml version="1.0" encoding="utf-8"?>
<a:theme xmlns:a="http://schemas.openxmlformats.org/drawingml/2006/main" name="Tema do Office">
  <a:themeElements>
    <a:clrScheme name="Office">
      <a:dk1>
        <a:sysClr lastClr="000000" val="windowText"/>
      </a:dk1>
      <a:lt1>
        <a:sysClr lastClr="FFFFFF" val="window"/>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panose="02110004020202020204"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panose="02110004020202020204"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algn="ctr" cap="flat" cmpd="sng" w="12700">
          <a:solidFill>
            <a:schemeClr val="phClr"/>
          </a:solidFill>
          <a:prstDash val="solid"/>
          <a:miter lim="800000"/>
        </a:ln>
        <a:ln algn="ctr" cap="flat" cmpd="sng" w="19050">
          <a:solidFill>
            <a:schemeClr val="phClr"/>
          </a:solidFill>
          <a:prstDash val="solid"/>
          <a:miter lim="800000"/>
        </a:ln>
        <a:ln algn="ctr" cap="flat" cmpd="sng" w="25400">
          <a:solidFill>
            <a:schemeClr val="phClr"/>
          </a:solidFill>
          <a:prstDash val="solid"/>
          <a:miter lim="800000"/>
        </a:ln>
      </a:lnStyleLst>
      <a:effectStyleLst>
        <a:effectStyle>
          <a:effectLst/>
        </a:effectStyle>
        <a:effectStyle>
          <a:effectLst/>
        </a:effectStyle>
        <a:effectStyle>
          <a:effectLst>
            <a:outerShdw algn="ctr" blurRad="57150" dir="5400000" dist="19050"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numCol="1"/>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id="{2E142A2C-CD16-42D6-873A-C26D2A0506FA}" name="Office Theme"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60feababd02d0bcb577ee92f4a037ffe">
  <xsd:schema xmlns:xsd="http://www.w3.org/2001/XMLSchema" xmlns:xs="http://www.w3.org/2001/XMLSchema" xmlns:p="http://schemas.microsoft.com/office/2006/metadata/properties" xmlns:ns3="b4f9f7ee-5770-4a14-8925-17f3d16e50b7" targetNamespace="http://schemas.microsoft.com/office/2006/metadata/properties" ma:root="true" ma:fieldsID="70091da0e7da730d91bf716a8f434f34"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0B3452D3-51CD-4C0F-80A5-BA3838683AF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3656540-8853-401B-8FC8-D0EFAE659049}">
  <ds:schemaRefs>
    <ds:schemaRef ds:uri="http://schemas.microsoft.com/sharepoint/v3/contenttype/forms"/>
  </ds:schemaRefs>
</ds:datastoreItem>
</file>

<file path=customXml/itemProps3.xml><?xml version="1.0" encoding="utf-8"?>
<ds:datastoreItem xmlns:ds="http://schemas.openxmlformats.org/officeDocument/2006/customXml" ds:itemID="{D988FF06-A9F0-4CDE-85F0-260F0FB56A9B}">
  <ds:schemaRefs>
    <ds:schemaRef ds:uri="http://schemas.openxmlformats.org/package/2006/metadata/core-properties"/>
    <ds:schemaRef ds:uri="http://purl.org/dc/terms/"/>
    <ds:schemaRef ds:uri="http://www.w3.org/XML/1998/namespace"/>
    <ds:schemaRef ds:uri="b4f9f7ee-5770-4a14-8925-17f3d16e50b7"/>
    <ds:schemaRef ds:uri="http://purl.org/dc/dcmitype/"/>
    <ds:schemaRef ds:uri="http://schemas.microsoft.com/office/infopath/2007/PartnerControls"/>
    <ds:schemaRef ds:uri="http://schemas.microsoft.com/office/2006/metadata/properties"/>
    <ds:schemaRef ds:uri="http://schemas.microsoft.com/office/2006/documentManagement/types"/>
    <ds:schemaRef ds:uri="http://purl.org/dc/elements/1.1/"/>
  </ds:schemaRefs>
</ds:datastoreItem>
</file>

<file path=docProps/app.xml><?xml version="1.0" encoding="utf-8"?>
<Properties xmlns="http://schemas.openxmlformats.org/officeDocument/2006/extended-properties" xmlns:vt="http://schemas.openxmlformats.org/officeDocument/2006/docPropsVTypes">
  <Template>Wisp</Template>
  <Company/>
  <Words>708</Words>
  <Paragraphs>151</Paragraphs>
  <Slides>12</Slides>
  <Notes>3</Notes>
  <TotalTime>1447</TotalTime>
  <HiddenSlides>0</HiddenSlides>
  <MMClips>0</MMClips>
  <ScaleCrop>false</ScaleCrop>
  <HeadingPairs>
    <vt:vector baseType="variant" size="6">
      <vt:variant>
        <vt:lpstr>Fontes usadas</vt:lpstr>
      </vt:variant>
      <vt:variant>
        <vt:i4>6</vt:i4>
      </vt:variant>
      <vt:variant>
        <vt:lpstr>Tema</vt:lpstr>
      </vt:variant>
      <vt:variant>
        <vt:i4>1</vt:i4>
      </vt:variant>
      <vt:variant>
        <vt:lpstr>Títulos de slides</vt:lpstr>
      </vt:variant>
      <vt:variant>
        <vt:i4>12</vt:i4>
      </vt:variant>
    </vt:vector>
  </HeadingPairs>
  <TitlesOfParts>
    <vt:vector baseType="lpstr" size="19">
      <vt:lpstr>Aptos</vt:lpstr>
      <vt:lpstr>Arial</vt:lpstr>
      <vt:lpstr>Century Gothic</vt:lpstr>
      <vt:lpstr>Segoe UI</vt:lpstr>
      <vt:lpstr>Wingdings</vt:lpstr>
      <vt:lpstr>Wingdings 3</vt:lpstr>
      <vt:lpstr>Cacho</vt:lpstr>
      <vt:lpstr>Apresentação do PowerPoint</vt:lpstr>
      <vt:lpstr>Apresentação do PowerPoint</vt:lpstr>
      <vt:lpstr>Apresentação do PowerPoint</vt:lpstr>
      <vt:lpstr>Apresentação do PowerPoint</vt:lpstr>
      <vt:lpstr>The Vygotsky's Theory  Relevance to Isaac’s case</vt:lpstr>
      <vt:lpstr>Applying Vygotsky's Theory to Isaac Language Delay</vt:lpstr>
      <vt:lpstr>Applying Vygotsky's Theory to Isaac Language Delay</vt:lpstr>
      <vt:lpstr>Nature  Temperament Individual personality Brain development Genetic influences Nurture Parenting experiences Social interaction Childcare experiences Community support Vygotsky placed greater emphasis on environmental influences and social experiences than biological factors. For Isaac, nurture appears particularly important because his difficulties are linked to changes in caregiving and social opportunities.</vt:lpstr>
      <vt:lpstr>Apresentação do PowerPoint</vt:lpstr>
      <vt:lpstr>Practical Strategies Based on Vygotsky</vt:lpstr>
      <vt:lpstr>Multi-Agency Support Plan</vt:lpstr>
      <vt:lpstr>Apresentação do PowerPoint</vt:lpstr>
    </vt:vector>
  </TitlesOfParts>
  <LinksUpToDate>false</LinksUpToDate>
  <SharedDoc>false</SharedDoc>
  <HyperlinksChanged>false</HyperlinksChanged>
  <Application>Microsoft Office PowerPoint</Application>
  <AppVersion>16.0000</AppVersion>
  <PresentationFormat>Widescreen</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2026-07-04T10:39:32Z</dcterms:created>
  <dc:creator>Isabel Casandra Martins Keller (2516809)</dc:creator>
  <cp:lastModifiedBy>Isabel Casandra Martins Keller (2516809)</cp:lastModifiedBy>
  <dcterms:modified xsi:type="dcterms:W3CDTF">2026-07-05T10:47:09Z</dcterms:modified>
  <cp:revision>1</cp:revision>
  <dc:title/>
</cp:coreProperties>
</file>

<file path=docProps/custom.xml><?xml version="1.0" encoding="utf-8"?>
<Properties xmlns="http://schemas.openxmlformats.org/officeDocument/2006/custom-properties" xmlns:vt="http://schemas.openxmlformats.org/officeDocument/2006/docPropsVTypes">
  <property fmtid="{D5CDD505-2E9C-101B-9397-08002B2CF9AE}" name="ContentTypeId" pid="2">
    <vt:lpwstr>0x01010060C4E9246EAD664A9A522726E403CA17</vt:lpwstr>
  </property>
</Properties>
</file>