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3"/>
  </p:sldMasterIdLst>
  <p:notesMasterIdLst>
    <p:notesMasterId r:id="rId4"/>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Lst>
  <p:sldSz cy="5143500" cx="9144000"/>
  <p:notesSz cx="6858000" cy="9144000"/>
  <p:embeddedFontLst>
    <p:embeddedFont>
      <p:font typeface="Raleway"/>
      <p:regular r:id="rId20"/>
      <p:bold r:id="rId21"/>
      <p:italic r:id="rId22"/>
      <p:boldItalic r:id="rId23"/>
    </p:embeddedFont>
    <p:embeddedFont>
      <p:font typeface="Lato"/>
      <p:regular r:id="rId24"/>
      <p:bold r:id="rId25"/>
      <p:italic r:id="rId26"/>
      <p:boldItalic r:id="rId27"/>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_rels/presentation.xml.rels><?xml version="1.0" encoding="UTF-8" standalone="yes"?><Relationships xmlns="http://schemas.openxmlformats.org/package/2006/relationships"><Relationship Id="rId20" Type="http://schemas.openxmlformats.org/officeDocument/2006/relationships/font" Target="fonts/Raleway-regular.fntdata"/><Relationship Id="rId22" Type="http://schemas.openxmlformats.org/officeDocument/2006/relationships/font" Target="fonts/Raleway-italic.fntdata"/><Relationship Id="rId21" Type="http://schemas.openxmlformats.org/officeDocument/2006/relationships/font" Target="fonts/Raleway-bold.fntdata"/><Relationship Id="rId24" Type="http://schemas.openxmlformats.org/officeDocument/2006/relationships/font" Target="fonts/Lato-regular.fntdata"/><Relationship Id="rId23" Type="http://schemas.openxmlformats.org/officeDocument/2006/relationships/font" Target="fonts/Raleway-boldItalic.fnt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slideMaster" Target="slideMasters/slideMaster1.xml"/><Relationship Id="rId4" Type="http://schemas.openxmlformats.org/officeDocument/2006/relationships/notesMaster" Target="notesMasters/notesMaster1.xml"/><Relationship Id="rId9" Type="http://schemas.openxmlformats.org/officeDocument/2006/relationships/slide" Target="slides/slide5.xml"/><Relationship Id="rId26" Type="http://schemas.openxmlformats.org/officeDocument/2006/relationships/font" Target="fonts/Lato-italic.fntdata"/><Relationship Id="rId25" Type="http://schemas.openxmlformats.org/officeDocument/2006/relationships/font" Target="fonts/Lato-bold.fntdata"/><Relationship Id="rId27" Type="http://schemas.openxmlformats.org/officeDocument/2006/relationships/font" Target="fonts/Lato-boldItalic.fntdata"/><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11" Type="http://schemas.openxmlformats.org/officeDocument/2006/relationships/slide" Target="slides/slide7.xml"/><Relationship Id="rId10" Type="http://schemas.openxmlformats.org/officeDocument/2006/relationships/slide" Target="slides/slide6.xml"/><Relationship Id="rId13" Type="http://schemas.openxmlformats.org/officeDocument/2006/relationships/slide" Target="slides/slide9.xml"/><Relationship Id="rId12" Type="http://schemas.openxmlformats.org/officeDocument/2006/relationships/slide" Target="slides/slide8.xml"/><Relationship Id="rId15" Type="http://schemas.openxmlformats.org/officeDocument/2006/relationships/slide" Target="slides/slide11.xml"/><Relationship Id="rId14" Type="http://schemas.openxmlformats.org/officeDocument/2006/relationships/slide" Target="slides/slide10.xml"/><Relationship Id="rId17" Type="http://schemas.openxmlformats.org/officeDocument/2006/relationships/slide" Target="slides/slide13.xml"/><Relationship Id="rId16" Type="http://schemas.openxmlformats.org/officeDocument/2006/relationships/slide" Target="slides/slide12.xml"/><Relationship Id="rId19" Type="http://schemas.openxmlformats.org/officeDocument/2006/relationships/slide" Target="slides/slide15.xml"/><Relationship Id="rId18" Type="http://schemas.openxmlformats.org/officeDocument/2006/relationships/slide" Target="slides/slide1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68" name="Shape 68"/>
        <p:cNvGrpSpPr/>
        <p:nvPr/>
      </p:nvGrpSpPr>
      <p:grpSpPr>
        <a:xfrm>
          <a:off x="0" y="0"/>
          <a:ext cx="0" cy="0"/>
          <a:chOff x="0" y="0"/>
          <a:chExt cx="0" cy="0"/>
        </a:xfrm>
      </p:grpSpPr>
      <p:sp>
        <p:nvSpPr>
          <p:cNvPr id="69" name="Shape 6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0" name="Shape 7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4" name="Shape 74"/>
        <p:cNvGrpSpPr/>
        <p:nvPr/>
      </p:nvGrpSpPr>
      <p:grpSpPr>
        <a:xfrm>
          <a:off x="0" y="0"/>
          <a:ext cx="0" cy="0"/>
          <a:chOff x="0" y="0"/>
          <a:chExt cx="0" cy="0"/>
        </a:xfrm>
      </p:grpSpPr>
      <p:sp>
        <p:nvSpPr>
          <p:cNvPr id="75" name="Shape 7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76" name="Shape 7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79" name="Shape 79"/>
        <p:cNvGrpSpPr/>
        <p:nvPr/>
      </p:nvGrpSpPr>
      <p:grpSpPr>
        <a:xfrm>
          <a:off x="0" y="0"/>
          <a:ext cx="0" cy="0"/>
          <a:chOff x="0" y="0"/>
          <a:chExt cx="0" cy="0"/>
        </a:xfrm>
      </p:grpSpPr>
      <p:sp>
        <p:nvSpPr>
          <p:cNvPr id="80" name="Shape 80"/>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1" name="Shape 81"/>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85" name="Shape 85"/>
        <p:cNvGrpSpPr/>
        <p:nvPr/>
      </p:nvGrpSpPr>
      <p:grpSpPr>
        <a:xfrm>
          <a:off x="0" y="0"/>
          <a:ext cx="0" cy="0"/>
          <a:chOff x="0" y="0"/>
          <a:chExt cx="0" cy="0"/>
        </a:xfrm>
      </p:grpSpPr>
      <p:sp>
        <p:nvSpPr>
          <p:cNvPr id="86" name="Shape 86"/>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87" name="Shape 87"/>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1" name="Shape 91"/>
        <p:cNvGrpSpPr/>
        <p:nvPr/>
      </p:nvGrpSpPr>
      <p:grpSpPr>
        <a:xfrm>
          <a:off x="0" y="0"/>
          <a:ext cx="0" cy="0"/>
          <a:chOff x="0" y="0"/>
          <a:chExt cx="0" cy="0"/>
        </a:xfrm>
      </p:grpSpPr>
      <p:sp>
        <p:nvSpPr>
          <p:cNvPr id="92" name="Shape 92"/>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3" name="Shape 93"/>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97" name="Shape 97"/>
        <p:cNvGrpSpPr/>
        <p:nvPr/>
      </p:nvGrpSpPr>
      <p:grpSpPr>
        <a:xfrm>
          <a:off x="0" y="0"/>
          <a:ext cx="0" cy="0"/>
          <a:chOff x="0" y="0"/>
          <a:chExt cx="0" cy="0"/>
        </a:xfrm>
      </p:grpSpPr>
      <p:sp>
        <p:nvSpPr>
          <p:cNvPr id="98" name="Shape 9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99" name="Shape 9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06" name="Shape 106"/>
        <p:cNvGrpSpPr/>
        <p:nvPr/>
      </p:nvGrpSpPr>
      <p:grpSpPr>
        <a:xfrm>
          <a:off x="0" y="0"/>
          <a:ext cx="0" cy="0"/>
          <a:chOff x="0" y="0"/>
          <a:chExt cx="0" cy="0"/>
        </a:xfrm>
      </p:grpSpPr>
      <p:sp>
        <p:nvSpPr>
          <p:cNvPr id="107" name="Shape 10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08" name="Shape 10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2" name="Shape 112"/>
        <p:cNvGrpSpPr/>
        <p:nvPr/>
      </p:nvGrpSpPr>
      <p:grpSpPr>
        <a:xfrm>
          <a:off x="0" y="0"/>
          <a:ext cx="0" cy="0"/>
          <a:chOff x="0" y="0"/>
          <a:chExt cx="0" cy="0"/>
        </a:xfrm>
      </p:grpSpPr>
      <p:sp>
        <p:nvSpPr>
          <p:cNvPr id="113" name="Shape 11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14" name="Shape 11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18" name="Shape 118"/>
        <p:cNvGrpSpPr/>
        <p:nvPr/>
      </p:nvGrpSpPr>
      <p:grpSpPr>
        <a:xfrm>
          <a:off x="0" y="0"/>
          <a:ext cx="0" cy="0"/>
          <a:chOff x="0" y="0"/>
          <a:chExt cx="0" cy="0"/>
        </a:xfrm>
      </p:grpSpPr>
      <p:sp>
        <p:nvSpPr>
          <p:cNvPr id="119" name="Shape 11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0" name="Shape 12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24" name="Shape 124"/>
        <p:cNvGrpSpPr/>
        <p:nvPr/>
      </p:nvGrpSpPr>
      <p:grpSpPr>
        <a:xfrm>
          <a:off x="0" y="0"/>
          <a:ext cx="0" cy="0"/>
          <a:chOff x="0" y="0"/>
          <a:chExt cx="0" cy="0"/>
        </a:xfrm>
      </p:grpSpPr>
      <p:sp>
        <p:nvSpPr>
          <p:cNvPr id="125" name="Shape 12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26" name="Shape 12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Shape 131"/>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132" name="Shape 13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6" name="Shape 136"/>
        <p:cNvGrpSpPr/>
        <p:nvPr/>
      </p:nvGrpSpPr>
      <p:grpSpPr>
        <a:xfrm>
          <a:off x="0" y="0"/>
          <a:ext cx="0" cy="0"/>
          <a:chOff x="0" y="0"/>
          <a:chExt cx="0" cy="0"/>
        </a:xfrm>
      </p:grpSpPr>
      <p:sp>
        <p:nvSpPr>
          <p:cNvPr id="137" name="Shape 13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8" name="Shape 13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Shape 14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4" name="Shape 14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Shape 14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0" name="Shape 15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Shape 15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6" name="Shape 15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Shape 10"/>
          <p:cNvCxnSpPr/>
          <p:nvPr/>
        </p:nvCxnSpPr>
        <p:spPr>
          <a:xfrm>
            <a:off x="2477724" y="415650"/>
            <a:ext cx="6244200" cy="0"/>
          </a:xfrm>
          <a:prstGeom prst="straightConnector1">
            <a:avLst/>
          </a:prstGeom>
          <a:noFill/>
          <a:ln cap="flat" cmpd="sng" w="38100">
            <a:solidFill>
              <a:schemeClr val="lt1"/>
            </a:solidFill>
            <a:prstDash val="solid"/>
            <a:round/>
            <a:headEnd len="sm" w="sm" type="none"/>
            <a:tailEnd len="sm" w="sm" type="none"/>
          </a:ln>
        </p:spPr>
      </p:cxnSp>
      <p:cxnSp>
        <p:nvCxnSpPr>
          <p:cNvPr id="11" name="Shape 11"/>
          <p:cNvCxnSpPr/>
          <p:nvPr/>
        </p:nvCxnSpPr>
        <p:spPr>
          <a:xfrm>
            <a:off x="2477724" y="4740000"/>
            <a:ext cx="6244200" cy="0"/>
          </a:xfrm>
          <a:prstGeom prst="straightConnector1">
            <a:avLst/>
          </a:prstGeom>
          <a:noFill/>
          <a:ln cap="flat" cmpd="sng" w="19050">
            <a:solidFill>
              <a:schemeClr val="lt1"/>
            </a:solidFill>
            <a:prstDash val="solid"/>
            <a:round/>
            <a:headEnd len="sm" w="sm" type="none"/>
            <a:tailEnd len="sm" w="sm" type="none"/>
          </a:ln>
        </p:spPr>
      </p:cxnSp>
      <p:cxnSp>
        <p:nvCxnSpPr>
          <p:cNvPr id="12" name="Shape 12"/>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13" name="Shape 13"/>
          <p:cNvSpPr txBox="1"/>
          <p:nvPr>
            <p:ph type="ctrTitle"/>
          </p:nvPr>
        </p:nvSpPr>
        <p:spPr>
          <a:xfrm>
            <a:off x="2371725" y="630225"/>
            <a:ext cx="6331500" cy="1542000"/>
          </a:xfrm>
          <a:prstGeom prst="rect">
            <a:avLst/>
          </a:prstGeom>
        </p:spPr>
        <p:txBody>
          <a:bodyPr anchorCtr="0" anchor="t" bIns="91425" lIns="91425" spcFirstLastPara="1" rIns="91425" wrap="square" tIns="91425"/>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4" name="Shape 14"/>
          <p:cNvSpPr txBox="1"/>
          <p:nvPr>
            <p:ph idx="1" type="subTitle"/>
          </p:nvPr>
        </p:nvSpPr>
        <p:spPr>
          <a:xfrm>
            <a:off x="2390267" y="3238450"/>
            <a:ext cx="6331500" cy="1241700"/>
          </a:xfrm>
          <a:prstGeom prst="rect">
            <a:avLst/>
          </a:prstGeom>
        </p:spPr>
        <p:txBody>
          <a:bodyPr anchorCtr="0" anchor="b" bIns="91425" lIns="91425" spcFirstLastPara="1" rIns="91425" wrap="square" tIns="91425"/>
          <a:lstStyle>
            <a:lvl1pPr lvl="0">
              <a:lnSpc>
                <a:spcPct val="100000"/>
              </a:lnSpc>
              <a:spcBef>
                <a:spcPts val="0"/>
              </a:spcBef>
              <a:spcAft>
                <a:spcPts val="0"/>
              </a:spcAft>
              <a:buClr>
                <a:schemeClr val="lt1"/>
              </a:buClr>
              <a:buSzPts val="1800"/>
              <a:buNone/>
              <a:defRPr>
                <a:solidFill>
                  <a:schemeClr val="lt1"/>
                </a:solidFill>
              </a:defRPr>
            </a:lvl1pPr>
            <a:lvl2pPr lvl="1">
              <a:lnSpc>
                <a:spcPct val="100000"/>
              </a:lnSpc>
              <a:spcBef>
                <a:spcPts val="0"/>
              </a:spcBef>
              <a:spcAft>
                <a:spcPts val="0"/>
              </a:spcAft>
              <a:buClr>
                <a:schemeClr val="lt1"/>
              </a:buClr>
              <a:buSzPts val="1800"/>
              <a:buNone/>
              <a:defRPr sz="1800">
                <a:solidFill>
                  <a:schemeClr val="lt1"/>
                </a:solidFill>
              </a:defRPr>
            </a:lvl2pPr>
            <a:lvl3pPr lvl="2">
              <a:lnSpc>
                <a:spcPct val="100000"/>
              </a:lnSpc>
              <a:spcBef>
                <a:spcPts val="0"/>
              </a:spcBef>
              <a:spcAft>
                <a:spcPts val="0"/>
              </a:spcAft>
              <a:buClr>
                <a:schemeClr val="lt1"/>
              </a:buClr>
              <a:buSzPts val="1800"/>
              <a:buNone/>
              <a:defRPr sz="1800">
                <a:solidFill>
                  <a:schemeClr val="lt1"/>
                </a:solidFill>
              </a:defRPr>
            </a:lvl3pPr>
            <a:lvl4pPr lvl="3">
              <a:lnSpc>
                <a:spcPct val="100000"/>
              </a:lnSpc>
              <a:spcBef>
                <a:spcPts val="0"/>
              </a:spcBef>
              <a:spcAft>
                <a:spcPts val="0"/>
              </a:spcAft>
              <a:buClr>
                <a:schemeClr val="lt1"/>
              </a:buClr>
              <a:buSzPts val="1800"/>
              <a:buNone/>
              <a:defRPr sz="1800">
                <a:solidFill>
                  <a:schemeClr val="lt1"/>
                </a:solidFill>
              </a:defRPr>
            </a:lvl4pPr>
            <a:lvl5pPr lvl="4">
              <a:lnSpc>
                <a:spcPct val="100000"/>
              </a:lnSpc>
              <a:spcBef>
                <a:spcPts val="0"/>
              </a:spcBef>
              <a:spcAft>
                <a:spcPts val="0"/>
              </a:spcAft>
              <a:buClr>
                <a:schemeClr val="lt1"/>
              </a:buClr>
              <a:buSzPts val="1800"/>
              <a:buNone/>
              <a:defRPr sz="1800">
                <a:solidFill>
                  <a:schemeClr val="lt1"/>
                </a:solidFill>
              </a:defRPr>
            </a:lvl5pPr>
            <a:lvl6pPr lvl="5">
              <a:lnSpc>
                <a:spcPct val="100000"/>
              </a:lnSpc>
              <a:spcBef>
                <a:spcPts val="0"/>
              </a:spcBef>
              <a:spcAft>
                <a:spcPts val="0"/>
              </a:spcAft>
              <a:buClr>
                <a:schemeClr val="lt1"/>
              </a:buClr>
              <a:buSzPts val="1800"/>
              <a:buNone/>
              <a:defRPr sz="1800">
                <a:solidFill>
                  <a:schemeClr val="lt1"/>
                </a:solidFill>
              </a:defRPr>
            </a:lvl6pPr>
            <a:lvl7pPr lvl="6">
              <a:lnSpc>
                <a:spcPct val="100000"/>
              </a:lnSpc>
              <a:spcBef>
                <a:spcPts val="0"/>
              </a:spcBef>
              <a:spcAft>
                <a:spcPts val="0"/>
              </a:spcAft>
              <a:buClr>
                <a:schemeClr val="lt1"/>
              </a:buClr>
              <a:buSzPts val="1800"/>
              <a:buNone/>
              <a:defRPr sz="1800">
                <a:solidFill>
                  <a:schemeClr val="lt1"/>
                </a:solidFill>
              </a:defRPr>
            </a:lvl7pPr>
            <a:lvl8pPr lvl="7">
              <a:lnSpc>
                <a:spcPct val="100000"/>
              </a:lnSpc>
              <a:spcBef>
                <a:spcPts val="0"/>
              </a:spcBef>
              <a:spcAft>
                <a:spcPts val="0"/>
              </a:spcAft>
              <a:buClr>
                <a:schemeClr val="lt1"/>
              </a:buClr>
              <a:buSzPts val="1800"/>
              <a:buNone/>
              <a:defRPr sz="1800">
                <a:solidFill>
                  <a:schemeClr val="lt1"/>
                </a:solidFill>
              </a:defRPr>
            </a:lvl8pPr>
            <a:lvl9pPr lvl="8">
              <a:lnSpc>
                <a:spcPct val="100000"/>
              </a:lnSpc>
              <a:spcBef>
                <a:spcPts val="0"/>
              </a:spcBef>
              <a:spcAft>
                <a:spcPts val="0"/>
              </a:spcAft>
              <a:buClr>
                <a:schemeClr val="lt1"/>
              </a:buClr>
              <a:buSzPts val="1800"/>
              <a:buNone/>
              <a:defRPr sz="1800">
                <a:solidFill>
                  <a:schemeClr val="lt1"/>
                </a:solidFill>
              </a:defRPr>
            </a:lvl9pPr>
          </a:lstStyle>
          <a:p/>
        </p:txBody>
      </p:sp>
      <p:sp>
        <p:nvSpPr>
          <p:cNvPr id="15" name="Shape 1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bg>
      <p:bgPr>
        <a:solidFill>
          <a:schemeClr val="dk1"/>
        </a:solidFill>
      </p:bgPr>
    </p:bg>
    <p:spTree>
      <p:nvGrpSpPr>
        <p:cNvPr id="16" name="Shape 16"/>
        <p:cNvGrpSpPr/>
        <p:nvPr/>
      </p:nvGrpSpPr>
      <p:grpSpPr>
        <a:xfrm>
          <a:off x="0" y="0"/>
          <a:ext cx="0" cy="0"/>
          <a:chOff x="0" y="0"/>
          <a:chExt cx="0" cy="0"/>
        </a:xfrm>
      </p:grpSpPr>
      <p:cxnSp>
        <p:nvCxnSpPr>
          <p:cNvPr id="17" name="Shape 17"/>
          <p:cNvCxnSpPr/>
          <p:nvPr/>
        </p:nvCxnSpPr>
        <p:spPr>
          <a:xfrm>
            <a:off x="425200" y="415650"/>
            <a:ext cx="8296800" cy="0"/>
          </a:xfrm>
          <a:prstGeom prst="straightConnector1">
            <a:avLst/>
          </a:prstGeom>
          <a:noFill/>
          <a:ln cap="flat" cmpd="sng" w="38100">
            <a:solidFill>
              <a:schemeClr val="lt1"/>
            </a:solidFill>
            <a:prstDash val="solid"/>
            <a:round/>
            <a:headEnd len="sm" w="sm" type="none"/>
            <a:tailEnd len="sm" w="sm" type="none"/>
          </a:ln>
        </p:spPr>
      </p:cxnSp>
      <p:cxnSp>
        <p:nvCxnSpPr>
          <p:cNvPr id="18" name="Shape 18"/>
          <p:cNvCxnSpPr/>
          <p:nvPr/>
        </p:nvCxnSpPr>
        <p:spPr>
          <a:xfrm>
            <a:off x="425200" y="4740000"/>
            <a:ext cx="8296800" cy="0"/>
          </a:xfrm>
          <a:prstGeom prst="straightConnector1">
            <a:avLst/>
          </a:prstGeom>
          <a:noFill/>
          <a:ln cap="flat" cmpd="sng" w="19050">
            <a:solidFill>
              <a:schemeClr val="lt1"/>
            </a:solidFill>
            <a:prstDash val="solid"/>
            <a:round/>
            <a:headEnd len="sm" w="sm" type="none"/>
            <a:tailEnd len="sm" w="sm" type="none"/>
          </a:ln>
        </p:spPr>
      </p:cxnSp>
      <p:sp>
        <p:nvSpPr>
          <p:cNvPr id="19" name="Shape 19"/>
          <p:cNvSpPr txBox="1"/>
          <p:nvPr>
            <p:ph type="title"/>
          </p:nvPr>
        </p:nvSpPr>
        <p:spPr>
          <a:xfrm>
            <a:off x="406425" y="1806825"/>
            <a:ext cx="8296800" cy="1542000"/>
          </a:xfrm>
          <a:prstGeom prst="rect">
            <a:avLst/>
          </a:prstGeom>
        </p:spPr>
        <p:txBody>
          <a:bodyPr anchorCtr="0" anchor="ctr" bIns="91425" lIns="91425" spcFirstLastPara="1" rIns="91425" wrap="square" tIns="91425"/>
          <a:lstStyle>
            <a:lvl1pPr lvl="0" algn="ctr">
              <a:spcBef>
                <a:spcPts val="0"/>
              </a:spcBef>
              <a:spcAft>
                <a:spcPts val="0"/>
              </a:spcAft>
              <a:buClr>
                <a:schemeClr val="lt1"/>
              </a:buClr>
              <a:buSzPts val="4800"/>
              <a:buNone/>
              <a:defRPr sz="4800">
                <a:solidFill>
                  <a:schemeClr val="lt1"/>
                </a:solidFill>
              </a:defRPr>
            </a:lvl1pPr>
            <a:lvl2pPr lvl="1" algn="ctr">
              <a:spcBef>
                <a:spcPts val="0"/>
              </a:spcBef>
              <a:spcAft>
                <a:spcPts val="0"/>
              </a:spcAft>
              <a:buClr>
                <a:schemeClr val="lt1"/>
              </a:buClr>
              <a:buSzPts val="4800"/>
              <a:buNone/>
              <a:defRPr sz="4800">
                <a:solidFill>
                  <a:schemeClr val="lt1"/>
                </a:solidFill>
              </a:defRPr>
            </a:lvl2pPr>
            <a:lvl3pPr lvl="2" algn="ctr">
              <a:spcBef>
                <a:spcPts val="0"/>
              </a:spcBef>
              <a:spcAft>
                <a:spcPts val="0"/>
              </a:spcAft>
              <a:buClr>
                <a:schemeClr val="lt1"/>
              </a:buClr>
              <a:buSzPts val="4800"/>
              <a:buNone/>
              <a:defRPr sz="4800">
                <a:solidFill>
                  <a:schemeClr val="lt1"/>
                </a:solidFill>
              </a:defRPr>
            </a:lvl3pPr>
            <a:lvl4pPr lvl="3" algn="ctr">
              <a:spcBef>
                <a:spcPts val="0"/>
              </a:spcBef>
              <a:spcAft>
                <a:spcPts val="0"/>
              </a:spcAft>
              <a:buClr>
                <a:schemeClr val="lt1"/>
              </a:buClr>
              <a:buSzPts val="4800"/>
              <a:buNone/>
              <a:defRPr sz="4800">
                <a:solidFill>
                  <a:schemeClr val="lt1"/>
                </a:solidFill>
              </a:defRPr>
            </a:lvl4pPr>
            <a:lvl5pPr lvl="4" algn="ctr">
              <a:spcBef>
                <a:spcPts val="0"/>
              </a:spcBef>
              <a:spcAft>
                <a:spcPts val="0"/>
              </a:spcAft>
              <a:buClr>
                <a:schemeClr val="lt1"/>
              </a:buClr>
              <a:buSzPts val="4800"/>
              <a:buNone/>
              <a:defRPr sz="4800">
                <a:solidFill>
                  <a:schemeClr val="lt1"/>
                </a:solidFill>
              </a:defRPr>
            </a:lvl5pPr>
            <a:lvl6pPr lvl="5" algn="ctr">
              <a:spcBef>
                <a:spcPts val="0"/>
              </a:spcBef>
              <a:spcAft>
                <a:spcPts val="0"/>
              </a:spcAft>
              <a:buClr>
                <a:schemeClr val="lt1"/>
              </a:buClr>
              <a:buSzPts val="4800"/>
              <a:buNone/>
              <a:defRPr sz="4800">
                <a:solidFill>
                  <a:schemeClr val="lt1"/>
                </a:solidFill>
              </a:defRPr>
            </a:lvl6pPr>
            <a:lvl7pPr lvl="6" algn="ctr">
              <a:spcBef>
                <a:spcPts val="0"/>
              </a:spcBef>
              <a:spcAft>
                <a:spcPts val="0"/>
              </a:spcAft>
              <a:buClr>
                <a:schemeClr val="lt1"/>
              </a:buClr>
              <a:buSzPts val="4800"/>
              <a:buNone/>
              <a:defRPr sz="4800">
                <a:solidFill>
                  <a:schemeClr val="lt1"/>
                </a:solidFill>
              </a:defRPr>
            </a:lvl7pPr>
            <a:lvl8pPr lvl="7" algn="ctr">
              <a:spcBef>
                <a:spcPts val="0"/>
              </a:spcBef>
              <a:spcAft>
                <a:spcPts val="0"/>
              </a:spcAft>
              <a:buClr>
                <a:schemeClr val="lt1"/>
              </a:buClr>
              <a:buSzPts val="4800"/>
              <a:buNone/>
              <a:defRPr sz="4800">
                <a:solidFill>
                  <a:schemeClr val="lt1"/>
                </a:solidFill>
              </a:defRPr>
            </a:lvl8pPr>
            <a:lvl9pPr lvl="8" algn="ctr">
              <a:spcBef>
                <a:spcPts val="0"/>
              </a:spcBef>
              <a:spcAft>
                <a:spcPts val="0"/>
              </a:spcAft>
              <a:buClr>
                <a:schemeClr val="lt1"/>
              </a:buClr>
              <a:buSzPts val="4800"/>
              <a:buNone/>
              <a:defRPr sz="4800">
                <a:solidFill>
                  <a:schemeClr val="lt1"/>
                </a:solidFill>
              </a:defRPr>
            </a:lvl9pPr>
          </a:lstStyle>
          <a:p/>
        </p:txBody>
      </p:sp>
      <p:sp>
        <p:nvSpPr>
          <p:cNvPr id="20" name="Shape 20"/>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21" name="Shape 21"/>
        <p:cNvGrpSpPr/>
        <p:nvPr/>
      </p:nvGrpSpPr>
      <p:grpSpPr>
        <a:xfrm>
          <a:off x="0" y="0"/>
          <a:ext cx="0" cy="0"/>
          <a:chOff x="0" y="0"/>
          <a:chExt cx="0" cy="0"/>
        </a:xfrm>
      </p:grpSpPr>
      <p:cxnSp>
        <p:nvCxnSpPr>
          <p:cNvPr id="22" name="Shape 22"/>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23" name="Shape 23"/>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24" name="Shape 24"/>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25" name="Shape 25"/>
          <p:cNvSpPr txBox="1"/>
          <p:nvPr>
            <p:ph type="title"/>
          </p:nvPr>
        </p:nvSpPr>
        <p:spPr>
          <a:xfrm>
            <a:off x="2400250" y="575950"/>
            <a:ext cx="6321600" cy="6354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26" name="Shape 26"/>
          <p:cNvSpPr txBox="1"/>
          <p:nvPr>
            <p:ph idx="1" type="body"/>
          </p:nvPr>
        </p:nvSpPr>
        <p:spPr>
          <a:xfrm>
            <a:off x="2410112" y="1595776"/>
            <a:ext cx="6321600" cy="3002400"/>
          </a:xfrm>
          <a:prstGeom prst="rect">
            <a:avLst/>
          </a:prstGeom>
        </p:spPr>
        <p:txBody>
          <a:bodyPr anchorCtr="0" anchor="t" bIns="91425" lIns="91425" spcFirstLastPara="1" rIns="91425" wrap="square" tIns="91425"/>
          <a:lstStyle>
            <a:lvl1pPr indent="-342900" lvl="0" marL="457200">
              <a:spcBef>
                <a:spcPts val="0"/>
              </a:spcBef>
              <a:spcAft>
                <a:spcPts val="0"/>
              </a:spcAft>
              <a:buSzPts val="1800"/>
              <a:buChar char="●"/>
              <a:defRPr/>
            </a:lvl1pPr>
            <a:lvl2pPr indent="-317500" lvl="1" marL="914400">
              <a:spcBef>
                <a:spcPts val="1600"/>
              </a:spcBef>
              <a:spcAft>
                <a:spcPts val="0"/>
              </a:spcAft>
              <a:buSzPts val="1400"/>
              <a:buChar char="○"/>
              <a:defRPr/>
            </a:lvl2pPr>
            <a:lvl3pPr indent="-317500" lvl="2" marL="1371600">
              <a:spcBef>
                <a:spcPts val="1600"/>
              </a:spcBef>
              <a:spcAft>
                <a:spcPts val="0"/>
              </a:spcAft>
              <a:buSzPts val="1400"/>
              <a:buChar char="■"/>
              <a:defRPr/>
            </a:lvl3pPr>
            <a:lvl4pPr indent="-317500" lvl="3" marL="1828800">
              <a:spcBef>
                <a:spcPts val="1600"/>
              </a:spcBef>
              <a:spcAft>
                <a:spcPts val="0"/>
              </a:spcAft>
              <a:buSzPts val="1400"/>
              <a:buChar char="●"/>
              <a:defRPr/>
            </a:lvl4pPr>
            <a:lvl5pPr indent="-317500" lvl="4" marL="2286000">
              <a:spcBef>
                <a:spcPts val="1600"/>
              </a:spcBef>
              <a:spcAft>
                <a:spcPts val="0"/>
              </a:spcAft>
              <a:buSzPts val="1400"/>
              <a:buChar char="○"/>
              <a:defRPr/>
            </a:lvl5pPr>
            <a:lvl6pPr indent="-317500" lvl="5" marL="2743200">
              <a:spcBef>
                <a:spcPts val="1600"/>
              </a:spcBef>
              <a:spcAft>
                <a:spcPts val="0"/>
              </a:spcAft>
              <a:buSzPts val="1400"/>
              <a:buChar char="■"/>
              <a:defRPr/>
            </a:lvl6pPr>
            <a:lvl7pPr indent="-317500" lvl="6" marL="3200400">
              <a:spcBef>
                <a:spcPts val="1600"/>
              </a:spcBef>
              <a:spcAft>
                <a:spcPts val="0"/>
              </a:spcAft>
              <a:buSzPts val="1400"/>
              <a:buChar char="●"/>
              <a:defRPr/>
            </a:lvl7pPr>
            <a:lvl8pPr indent="-317500" lvl="7" marL="3657600">
              <a:spcBef>
                <a:spcPts val="1600"/>
              </a:spcBef>
              <a:spcAft>
                <a:spcPts val="0"/>
              </a:spcAft>
              <a:buSzPts val="1400"/>
              <a:buChar char="○"/>
              <a:defRPr/>
            </a:lvl8pPr>
            <a:lvl9pPr indent="-317500" lvl="8" marL="4114800">
              <a:spcBef>
                <a:spcPts val="1600"/>
              </a:spcBef>
              <a:spcAft>
                <a:spcPts val="1600"/>
              </a:spcAft>
              <a:buSzPts val="1400"/>
              <a:buChar char="■"/>
              <a:defRPr/>
            </a:lvl9pPr>
          </a:lstStyle>
          <a:p/>
        </p:txBody>
      </p:sp>
      <p:sp>
        <p:nvSpPr>
          <p:cNvPr id="27" name="Shape 2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28" name="Shape 28"/>
        <p:cNvGrpSpPr/>
        <p:nvPr/>
      </p:nvGrpSpPr>
      <p:grpSpPr>
        <a:xfrm>
          <a:off x="0" y="0"/>
          <a:ext cx="0" cy="0"/>
          <a:chOff x="0" y="0"/>
          <a:chExt cx="0" cy="0"/>
        </a:xfrm>
      </p:grpSpPr>
      <p:cxnSp>
        <p:nvCxnSpPr>
          <p:cNvPr id="29" name="Shape 29"/>
          <p:cNvCxnSpPr/>
          <p:nvPr/>
        </p:nvCxnSpPr>
        <p:spPr>
          <a:xfrm>
            <a:off x="2477724" y="415650"/>
            <a:ext cx="6244200" cy="0"/>
          </a:xfrm>
          <a:prstGeom prst="straightConnector1">
            <a:avLst/>
          </a:prstGeom>
          <a:noFill/>
          <a:ln cap="flat" cmpd="sng" w="38100">
            <a:solidFill>
              <a:schemeClr val="dk2"/>
            </a:solidFill>
            <a:prstDash val="solid"/>
            <a:round/>
            <a:headEnd len="sm" w="sm" type="none"/>
            <a:tailEnd len="sm" w="sm" type="none"/>
          </a:ln>
        </p:spPr>
      </p:cxnSp>
      <p:cxnSp>
        <p:nvCxnSpPr>
          <p:cNvPr id="30" name="Shape 30"/>
          <p:cNvCxnSpPr/>
          <p:nvPr/>
        </p:nvCxnSpPr>
        <p:spPr>
          <a:xfrm>
            <a:off x="2477724" y="4740000"/>
            <a:ext cx="6244200" cy="0"/>
          </a:xfrm>
          <a:prstGeom prst="straightConnector1">
            <a:avLst/>
          </a:prstGeom>
          <a:noFill/>
          <a:ln cap="flat" cmpd="sng" w="19050">
            <a:solidFill>
              <a:schemeClr val="dk2"/>
            </a:solidFill>
            <a:prstDash val="solid"/>
            <a:round/>
            <a:headEnd len="sm" w="sm" type="none"/>
            <a:tailEnd len="sm" w="sm" type="none"/>
          </a:ln>
        </p:spPr>
      </p:cxnSp>
      <p:cxnSp>
        <p:nvCxnSpPr>
          <p:cNvPr id="31" name="Shape 31"/>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32" name="Shape 32"/>
          <p:cNvSpPr txBox="1"/>
          <p:nvPr>
            <p:ph type="title"/>
          </p:nvPr>
        </p:nvSpPr>
        <p:spPr>
          <a:xfrm>
            <a:off x="2400250" y="575950"/>
            <a:ext cx="6321600" cy="6354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3" name="Shape 33"/>
          <p:cNvSpPr txBox="1"/>
          <p:nvPr>
            <p:ph idx="1" type="body"/>
          </p:nvPr>
        </p:nvSpPr>
        <p:spPr>
          <a:xfrm>
            <a:off x="2400303" y="1602675"/>
            <a:ext cx="3071400" cy="3002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4" name="Shape 34"/>
          <p:cNvSpPr txBox="1"/>
          <p:nvPr>
            <p:ph idx="2" type="body"/>
          </p:nvPr>
        </p:nvSpPr>
        <p:spPr>
          <a:xfrm>
            <a:off x="5650572" y="1602675"/>
            <a:ext cx="3071400" cy="3002400"/>
          </a:xfrm>
          <a:prstGeom prst="rect">
            <a:avLst/>
          </a:prstGeom>
        </p:spPr>
        <p:txBody>
          <a:bodyPr anchorCtr="0" anchor="t" bIns="91425" lIns="91425" spcFirstLastPara="1" rIns="91425" wrap="square" tIns="91425"/>
          <a:lstStyle>
            <a:lvl1pPr indent="-317500" lvl="0" marL="457200">
              <a:spcBef>
                <a:spcPts val="0"/>
              </a:spcBef>
              <a:spcAft>
                <a:spcPts val="0"/>
              </a:spcAft>
              <a:buSzPts val="1400"/>
              <a:buChar char="●"/>
              <a:defRPr sz="14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35" name="Shape 3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36" name="Shape 36"/>
        <p:cNvGrpSpPr/>
        <p:nvPr/>
      </p:nvGrpSpPr>
      <p:grpSpPr>
        <a:xfrm>
          <a:off x="0" y="0"/>
          <a:ext cx="0" cy="0"/>
          <a:chOff x="0" y="0"/>
          <a:chExt cx="0" cy="0"/>
        </a:xfrm>
      </p:grpSpPr>
      <p:sp>
        <p:nvSpPr>
          <p:cNvPr id="37" name="Shape 37"/>
          <p:cNvSpPr txBox="1"/>
          <p:nvPr>
            <p:ph type="title"/>
          </p:nvPr>
        </p:nvSpPr>
        <p:spPr>
          <a:xfrm>
            <a:off x="303300" y="411575"/>
            <a:ext cx="8520600" cy="639600"/>
          </a:xfrm>
          <a:prstGeom prst="rect">
            <a:avLst/>
          </a:prstGeom>
        </p:spPr>
        <p:txBody>
          <a:bodyPr anchorCtr="0" anchor="t" bIns="91425" lIns="91425" spcFirstLastPara="1" rIns="91425" wrap="square" tIns="91425"/>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p:txBody>
      </p:sp>
      <p:sp>
        <p:nvSpPr>
          <p:cNvPr id="38" name="Shape 38"/>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39" name="Shape 39"/>
        <p:cNvGrpSpPr/>
        <p:nvPr/>
      </p:nvGrpSpPr>
      <p:grpSpPr>
        <a:xfrm>
          <a:off x="0" y="0"/>
          <a:ext cx="0" cy="0"/>
          <a:chOff x="0" y="0"/>
          <a:chExt cx="0" cy="0"/>
        </a:xfrm>
      </p:grpSpPr>
      <p:cxnSp>
        <p:nvCxnSpPr>
          <p:cNvPr id="40" name="Shape 40"/>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41" name="Shape 41"/>
          <p:cNvSpPr txBox="1"/>
          <p:nvPr>
            <p:ph type="title"/>
          </p:nvPr>
        </p:nvSpPr>
        <p:spPr>
          <a:xfrm>
            <a:off x="319500" y="936600"/>
            <a:ext cx="2808000" cy="755700"/>
          </a:xfrm>
          <a:prstGeom prst="rect">
            <a:avLst/>
          </a:prstGeom>
        </p:spPr>
        <p:txBody>
          <a:bodyPr anchorCtr="0" anchor="b"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2" name="Shape 42"/>
          <p:cNvSpPr txBox="1"/>
          <p:nvPr>
            <p:ph idx="1" type="body"/>
          </p:nvPr>
        </p:nvSpPr>
        <p:spPr>
          <a:xfrm>
            <a:off x="319500" y="1846804"/>
            <a:ext cx="2808000" cy="2806200"/>
          </a:xfrm>
          <a:prstGeom prst="rect">
            <a:avLst/>
          </a:prstGeom>
        </p:spPr>
        <p:txBody>
          <a:bodyPr anchorCtr="0" anchor="t" bIns="91425" lIns="91425" spcFirstLastPara="1" rIns="91425" wrap="square" tIns="91425"/>
          <a:lstStyle>
            <a:lvl1pPr indent="-304800" lvl="0" marL="457200">
              <a:spcBef>
                <a:spcPts val="0"/>
              </a:spcBef>
              <a:spcAft>
                <a:spcPts val="0"/>
              </a:spcAft>
              <a:buSzPts val="1200"/>
              <a:buChar char="●"/>
              <a:defRPr sz="1200"/>
            </a:lvl1pPr>
            <a:lvl2pPr indent="-304800" lvl="1" marL="914400">
              <a:spcBef>
                <a:spcPts val="1600"/>
              </a:spcBef>
              <a:spcAft>
                <a:spcPts val="0"/>
              </a:spcAft>
              <a:buSzPts val="1200"/>
              <a:buChar char="○"/>
              <a:defRPr sz="1200"/>
            </a:lvl2pPr>
            <a:lvl3pPr indent="-304800" lvl="2" marL="1371600">
              <a:spcBef>
                <a:spcPts val="1600"/>
              </a:spcBef>
              <a:spcAft>
                <a:spcPts val="0"/>
              </a:spcAft>
              <a:buSzPts val="1200"/>
              <a:buChar char="■"/>
              <a:defRPr sz="1200"/>
            </a:lvl3pPr>
            <a:lvl4pPr indent="-304800" lvl="3" marL="1828800">
              <a:spcBef>
                <a:spcPts val="1600"/>
              </a:spcBef>
              <a:spcAft>
                <a:spcPts val="0"/>
              </a:spcAft>
              <a:buSzPts val="1200"/>
              <a:buChar char="●"/>
              <a:defRPr sz="1200"/>
            </a:lvl4pPr>
            <a:lvl5pPr indent="-304800" lvl="4" marL="2286000">
              <a:spcBef>
                <a:spcPts val="1600"/>
              </a:spcBef>
              <a:spcAft>
                <a:spcPts val="0"/>
              </a:spcAft>
              <a:buSzPts val="1200"/>
              <a:buChar char="○"/>
              <a:defRPr sz="1200"/>
            </a:lvl5pPr>
            <a:lvl6pPr indent="-304800" lvl="5" marL="2743200">
              <a:spcBef>
                <a:spcPts val="1600"/>
              </a:spcBef>
              <a:spcAft>
                <a:spcPts val="0"/>
              </a:spcAft>
              <a:buSzPts val="1200"/>
              <a:buChar char="■"/>
              <a:defRPr sz="1200"/>
            </a:lvl6pPr>
            <a:lvl7pPr indent="-304800" lvl="6" marL="3200400">
              <a:spcBef>
                <a:spcPts val="1600"/>
              </a:spcBef>
              <a:spcAft>
                <a:spcPts val="0"/>
              </a:spcAft>
              <a:buSzPts val="1200"/>
              <a:buChar char="●"/>
              <a:defRPr sz="1200"/>
            </a:lvl7pPr>
            <a:lvl8pPr indent="-304800" lvl="7" marL="3657600">
              <a:spcBef>
                <a:spcPts val="1600"/>
              </a:spcBef>
              <a:spcAft>
                <a:spcPts val="0"/>
              </a:spcAft>
              <a:buSzPts val="1200"/>
              <a:buChar char="○"/>
              <a:defRPr sz="1200"/>
            </a:lvl8pPr>
            <a:lvl9pPr indent="-304800" lvl="8" marL="4114800">
              <a:spcBef>
                <a:spcPts val="1600"/>
              </a:spcBef>
              <a:spcAft>
                <a:spcPts val="1600"/>
              </a:spcAft>
              <a:buSzPts val="1200"/>
              <a:buChar char="■"/>
              <a:defRPr sz="1200"/>
            </a:lvl9pPr>
          </a:lstStyle>
          <a:p/>
        </p:txBody>
      </p:sp>
      <p:sp>
        <p:nvSpPr>
          <p:cNvPr id="43" name="Shape 43"/>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bg>
      <p:bgPr>
        <a:solidFill>
          <a:schemeClr val="lt2"/>
        </a:solidFill>
      </p:bgPr>
    </p:bg>
    <p:spTree>
      <p:nvGrpSpPr>
        <p:cNvPr id="44" name="Shape 44"/>
        <p:cNvGrpSpPr/>
        <p:nvPr/>
      </p:nvGrpSpPr>
      <p:grpSpPr>
        <a:xfrm>
          <a:off x="0" y="0"/>
          <a:ext cx="0" cy="0"/>
          <a:chOff x="0" y="0"/>
          <a:chExt cx="0" cy="0"/>
        </a:xfrm>
      </p:grpSpPr>
      <p:cxnSp>
        <p:nvCxnSpPr>
          <p:cNvPr id="45" name="Shape 45"/>
          <p:cNvCxnSpPr/>
          <p:nvPr/>
        </p:nvCxnSpPr>
        <p:spPr>
          <a:xfrm>
            <a:off x="425198" y="415650"/>
            <a:ext cx="183300" cy="0"/>
          </a:xfrm>
          <a:prstGeom prst="straightConnector1">
            <a:avLst/>
          </a:prstGeom>
          <a:noFill/>
          <a:ln cap="flat" cmpd="sng" w="19050">
            <a:solidFill>
              <a:schemeClr val="lt1"/>
            </a:solidFill>
            <a:prstDash val="solid"/>
            <a:round/>
            <a:headEnd len="sm" w="sm" type="none"/>
            <a:tailEnd len="sm" w="sm" type="none"/>
          </a:ln>
        </p:spPr>
      </p:cxnSp>
      <p:sp>
        <p:nvSpPr>
          <p:cNvPr id="46" name="Shape 46"/>
          <p:cNvSpPr txBox="1"/>
          <p:nvPr>
            <p:ph type="title"/>
          </p:nvPr>
        </p:nvSpPr>
        <p:spPr>
          <a:xfrm>
            <a:off x="283103" y="712141"/>
            <a:ext cx="6244200" cy="3835500"/>
          </a:xfrm>
          <a:prstGeom prst="rect">
            <a:avLst/>
          </a:prstGeom>
        </p:spPr>
        <p:txBody>
          <a:bodyPr anchorCtr="0" anchor="ctr" bIns="91425" lIns="91425" spcFirstLastPara="1" rIns="91425" wrap="square" tIns="91425"/>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47" name="Shape 4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48" name="Shape 48"/>
        <p:cNvGrpSpPr/>
        <p:nvPr/>
      </p:nvGrpSpPr>
      <p:grpSpPr>
        <a:xfrm>
          <a:off x="0" y="0"/>
          <a:ext cx="0" cy="0"/>
          <a:chOff x="0" y="0"/>
          <a:chExt cx="0" cy="0"/>
        </a:xfrm>
      </p:grpSpPr>
      <p:sp>
        <p:nvSpPr>
          <p:cNvPr id="49" name="Shape 49"/>
          <p:cNvSpPr/>
          <p:nvPr/>
        </p:nvSpPr>
        <p:spPr>
          <a:xfrm>
            <a:off x="4572000" y="12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cxnSp>
        <p:nvCxnSpPr>
          <p:cNvPr id="50" name="Shape 50"/>
          <p:cNvCxnSpPr/>
          <p:nvPr/>
        </p:nvCxnSpPr>
        <p:spPr>
          <a:xfrm>
            <a:off x="5029675" y="4495500"/>
            <a:ext cx="468300" cy="0"/>
          </a:xfrm>
          <a:prstGeom prst="straightConnector1">
            <a:avLst/>
          </a:prstGeom>
          <a:noFill/>
          <a:ln cap="flat" cmpd="sng" w="19050">
            <a:solidFill>
              <a:schemeClr val="lt1"/>
            </a:solidFill>
            <a:prstDash val="solid"/>
            <a:round/>
            <a:headEnd len="sm" w="sm" type="none"/>
            <a:tailEnd len="sm" w="sm" type="none"/>
          </a:ln>
        </p:spPr>
      </p:cxnSp>
      <p:sp>
        <p:nvSpPr>
          <p:cNvPr id="51" name="Shape 51"/>
          <p:cNvSpPr txBox="1"/>
          <p:nvPr>
            <p:ph type="title"/>
          </p:nvPr>
        </p:nvSpPr>
        <p:spPr>
          <a:xfrm>
            <a:off x="265500" y="1397350"/>
            <a:ext cx="4045200" cy="1318200"/>
          </a:xfrm>
          <a:prstGeom prst="rect">
            <a:avLst/>
          </a:prstGeom>
        </p:spPr>
        <p:txBody>
          <a:bodyPr anchorCtr="0" anchor="b" bIns="91425" lIns="91425" spcFirstLastPara="1" rIns="91425" wrap="square" tIns="91425"/>
          <a:lstStyle>
            <a:lvl1pPr lvl="0" algn="ctr">
              <a:spcBef>
                <a:spcPts val="0"/>
              </a:spcBef>
              <a:spcAft>
                <a:spcPts val="0"/>
              </a:spcAft>
              <a:buClr>
                <a:schemeClr val="dk1"/>
              </a:buClr>
              <a:buSzPts val="3600"/>
              <a:buNone/>
              <a:defRPr sz="3600">
                <a:solidFill>
                  <a:schemeClr val="dk1"/>
                </a:solidFill>
              </a:defRPr>
            </a:lvl1pPr>
            <a:lvl2pPr lvl="1" algn="ctr">
              <a:spcBef>
                <a:spcPts val="0"/>
              </a:spcBef>
              <a:spcAft>
                <a:spcPts val="0"/>
              </a:spcAft>
              <a:buClr>
                <a:schemeClr val="dk1"/>
              </a:buClr>
              <a:buSzPts val="3600"/>
              <a:buNone/>
              <a:defRPr sz="3600">
                <a:solidFill>
                  <a:schemeClr val="dk1"/>
                </a:solidFill>
              </a:defRPr>
            </a:lvl2pPr>
            <a:lvl3pPr lvl="2" algn="ctr">
              <a:spcBef>
                <a:spcPts val="0"/>
              </a:spcBef>
              <a:spcAft>
                <a:spcPts val="0"/>
              </a:spcAft>
              <a:buClr>
                <a:schemeClr val="dk1"/>
              </a:buClr>
              <a:buSzPts val="3600"/>
              <a:buNone/>
              <a:defRPr sz="3600">
                <a:solidFill>
                  <a:schemeClr val="dk1"/>
                </a:solidFill>
              </a:defRPr>
            </a:lvl3pPr>
            <a:lvl4pPr lvl="3" algn="ctr">
              <a:spcBef>
                <a:spcPts val="0"/>
              </a:spcBef>
              <a:spcAft>
                <a:spcPts val="0"/>
              </a:spcAft>
              <a:buClr>
                <a:schemeClr val="dk1"/>
              </a:buClr>
              <a:buSzPts val="3600"/>
              <a:buNone/>
              <a:defRPr sz="3600">
                <a:solidFill>
                  <a:schemeClr val="dk1"/>
                </a:solidFill>
              </a:defRPr>
            </a:lvl4pPr>
            <a:lvl5pPr lvl="4" algn="ctr">
              <a:spcBef>
                <a:spcPts val="0"/>
              </a:spcBef>
              <a:spcAft>
                <a:spcPts val="0"/>
              </a:spcAft>
              <a:buClr>
                <a:schemeClr val="dk1"/>
              </a:buClr>
              <a:buSzPts val="3600"/>
              <a:buNone/>
              <a:defRPr sz="3600">
                <a:solidFill>
                  <a:schemeClr val="dk1"/>
                </a:solidFill>
              </a:defRPr>
            </a:lvl5pPr>
            <a:lvl6pPr lvl="5" algn="ctr">
              <a:spcBef>
                <a:spcPts val="0"/>
              </a:spcBef>
              <a:spcAft>
                <a:spcPts val="0"/>
              </a:spcAft>
              <a:buClr>
                <a:schemeClr val="dk1"/>
              </a:buClr>
              <a:buSzPts val="3600"/>
              <a:buNone/>
              <a:defRPr sz="3600">
                <a:solidFill>
                  <a:schemeClr val="dk1"/>
                </a:solidFill>
              </a:defRPr>
            </a:lvl6pPr>
            <a:lvl7pPr lvl="6" algn="ctr">
              <a:spcBef>
                <a:spcPts val="0"/>
              </a:spcBef>
              <a:spcAft>
                <a:spcPts val="0"/>
              </a:spcAft>
              <a:buClr>
                <a:schemeClr val="dk1"/>
              </a:buClr>
              <a:buSzPts val="3600"/>
              <a:buNone/>
              <a:defRPr sz="3600">
                <a:solidFill>
                  <a:schemeClr val="dk1"/>
                </a:solidFill>
              </a:defRPr>
            </a:lvl7pPr>
            <a:lvl8pPr lvl="7" algn="ctr">
              <a:spcBef>
                <a:spcPts val="0"/>
              </a:spcBef>
              <a:spcAft>
                <a:spcPts val="0"/>
              </a:spcAft>
              <a:buClr>
                <a:schemeClr val="dk1"/>
              </a:buClr>
              <a:buSzPts val="3600"/>
              <a:buNone/>
              <a:defRPr sz="3600">
                <a:solidFill>
                  <a:schemeClr val="dk1"/>
                </a:solidFill>
              </a:defRPr>
            </a:lvl8pPr>
            <a:lvl9pPr lvl="8" algn="ctr">
              <a:spcBef>
                <a:spcPts val="0"/>
              </a:spcBef>
              <a:spcAft>
                <a:spcPts val="0"/>
              </a:spcAft>
              <a:buClr>
                <a:schemeClr val="dk1"/>
              </a:buClr>
              <a:buSzPts val="3600"/>
              <a:buNone/>
              <a:defRPr sz="3600">
                <a:solidFill>
                  <a:schemeClr val="dk1"/>
                </a:solidFill>
              </a:defRPr>
            </a:lvl9pPr>
          </a:lstStyle>
          <a:p/>
        </p:txBody>
      </p:sp>
      <p:sp>
        <p:nvSpPr>
          <p:cNvPr id="52" name="Shape 52"/>
          <p:cNvSpPr txBox="1"/>
          <p:nvPr>
            <p:ph idx="1" type="subTitle"/>
          </p:nvPr>
        </p:nvSpPr>
        <p:spPr>
          <a:xfrm>
            <a:off x="265500" y="2735371"/>
            <a:ext cx="4045200" cy="1345500"/>
          </a:xfrm>
          <a:prstGeom prst="rect">
            <a:avLst/>
          </a:prstGeom>
        </p:spPr>
        <p:txBody>
          <a:bodyPr anchorCtr="0" anchor="t" bIns="91425" lIns="91425" spcFirstLastPara="1" rIns="91425" wrap="square" tIns="91425"/>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53" name="Shape 53"/>
          <p:cNvSpPr txBox="1"/>
          <p:nvPr>
            <p:ph idx="2" type="body"/>
          </p:nvPr>
        </p:nvSpPr>
        <p:spPr>
          <a:xfrm>
            <a:off x="4939500" y="724200"/>
            <a:ext cx="3837000" cy="3695100"/>
          </a:xfrm>
          <a:prstGeom prst="rect">
            <a:avLst/>
          </a:prstGeom>
        </p:spPr>
        <p:txBody>
          <a:bodyPr anchorCtr="0" anchor="ctr" bIns="91425" lIns="91425" spcFirstLastPara="1" rIns="91425" wrap="square" tIns="91425"/>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1600"/>
              </a:spcBef>
              <a:spcAft>
                <a:spcPts val="0"/>
              </a:spcAft>
              <a:buClr>
                <a:schemeClr val="lt1"/>
              </a:buClr>
              <a:buSzPts val="1400"/>
              <a:buChar char="○"/>
              <a:defRPr>
                <a:solidFill>
                  <a:schemeClr val="lt1"/>
                </a:solidFill>
              </a:defRPr>
            </a:lvl2pPr>
            <a:lvl3pPr indent="-317500" lvl="2" marL="1371600">
              <a:spcBef>
                <a:spcPts val="1600"/>
              </a:spcBef>
              <a:spcAft>
                <a:spcPts val="0"/>
              </a:spcAft>
              <a:buClr>
                <a:schemeClr val="lt1"/>
              </a:buClr>
              <a:buSzPts val="1400"/>
              <a:buChar char="■"/>
              <a:defRPr>
                <a:solidFill>
                  <a:schemeClr val="lt1"/>
                </a:solidFill>
              </a:defRPr>
            </a:lvl3pPr>
            <a:lvl4pPr indent="-317500" lvl="3" marL="1828800">
              <a:spcBef>
                <a:spcPts val="1600"/>
              </a:spcBef>
              <a:spcAft>
                <a:spcPts val="0"/>
              </a:spcAft>
              <a:buClr>
                <a:schemeClr val="lt1"/>
              </a:buClr>
              <a:buSzPts val="1400"/>
              <a:buChar char="●"/>
              <a:defRPr>
                <a:solidFill>
                  <a:schemeClr val="lt1"/>
                </a:solidFill>
              </a:defRPr>
            </a:lvl4pPr>
            <a:lvl5pPr indent="-317500" lvl="4" marL="2286000">
              <a:spcBef>
                <a:spcPts val="1600"/>
              </a:spcBef>
              <a:spcAft>
                <a:spcPts val="0"/>
              </a:spcAft>
              <a:buClr>
                <a:schemeClr val="lt1"/>
              </a:buClr>
              <a:buSzPts val="1400"/>
              <a:buChar char="○"/>
              <a:defRPr>
                <a:solidFill>
                  <a:schemeClr val="lt1"/>
                </a:solidFill>
              </a:defRPr>
            </a:lvl5pPr>
            <a:lvl6pPr indent="-317500" lvl="5" marL="2743200">
              <a:spcBef>
                <a:spcPts val="1600"/>
              </a:spcBef>
              <a:spcAft>
                <a:spcPts val="0"/>
              </a:spcAft>
              <a:buClr>
                <a:schemeClr val="lt1"/>
              </a:buClr>
              <a:buSzPts val="1400"/>
              <a:buChar char="■"/>
              <a:defRPr>
                <a:solidFill>
                  <a:schemeClr val="lt1"/>
                </a:solidFill>
              </a:defRPr>
            </a:lvl6pPr>
            <a:lvl7pPr indent="-317500" lvl="6" marL="3200400">
              <a:spcBef>
                <a:spcPts val="1600"/>
              </a:spcBef>
              <a:spcAft>
                <a:spcPts val="0"/>
              </a:spcAft>
              <a:buClr>
                <a:schemeClr val="lt1"/>
              </a:buClr>
              <a:buSzPts val="1400"/>
              <a:buChar char="●"/>
              <a:defRPr>
                <a:solidFill>
                  <a:schemeClr val="lt1"/>
                </a:solidFill>
              </a:defRPr>
            </a:lvl7pPr>
            <a:lvl8pPr indent="-317500" lvl="7" marL="3657600">
              <a:spcBef>
                <a:spcPts val="1600"/>
              </a:spcBef>
              <a:spcAft>
                <a:spcPts val="0"/>
              </a:spcAft>
              <a:buClr>
                <a:schemeClr val="lt1"/>
              </a:buClr>
              <a:buSzPts val="1400"/>
              <a:buChar char="○"/>
              <a:defRPr>
                <a:solidFill>
                  <a:schemeClr val="lt1"/>
                </a:solidFill>
              </a:defRPr>
            </a:lvl8pPr>
            <a:lvl9pPr indent="-317500" lvl="8" marL="4114800">
              <a:spcBef>
                <a:spcPts val="1600"/>
              </a:spcBef>
              <a:spcAft>
                <a:spcPts val="1600"/>
              </a:spcAft>
              <a:buClr>
                <a:schemeClr val="lt1"/>
              </a:buClr>
              <a:buSzPts val="1400"/>
              <a:buChar char="■"/>
              <a:defRPr>
                <a:solidFill>
                  <a:schemeClr val="lt1"/>
                </a:solidFill>
              </a:defRPr>
            </a:lvl9pPr>
          </a:lstStyle>
          <a:p/>
        </p:txBody>
      </p:sp>
      <p:sp>
        <p:nvSpPr>
          <p:cNvPr id="54" name="Shape 54"/>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55" name="Shape 55"/>
        <p:cNvGrpSpPr/>
        <p:nvPr/>
      </p:nvGrpSpPr>
      <p:grpSpPr>
        <a:xfrm>
          <a:off x="0" y="0"/>
          <a:ext cx="0" cy="0"/>
          <a:chOff x="0" y="0"/>
          <a:chExt cx="0" cy="0"/>
        </a:xfrm>
      </p:grpSpPr>
      <p:cxnSp>
        <p:nvCxnSpPr>
          <p:cNvPr id="56" name="Shape 56"/>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57" name="Shape 57"/>
          <p:cNvCxnSpPr/>
          <p:nvPr/>
        </p:nvCxnSpPr>
        <p:spPr>
          <a:xfrm>
            <a:off x="425198" y="415650"/>
            <a:ext cx="183300" cy="0"/>
          </a:xfrm>
          <a:prstGeom prst="straightConnector1">
            <a:avLst/>
          </a:prstGeom>
          <a:noFill/>
          <a:ln cap="flat" cmpd="sng" w="19050">
            <a:solidFill>
              <a:schemeClr val="dk2"/>
            </a:solidFill>
            <a:prstDash val="solid"/>
            <a:round/>
            <a:headEnd len="sm" w="sm" type="none"/>
            <a:tailEnd len="sm" w="sm" type="none"/>
          </a:ln>
        </p:spPr>
      </p:cxnSp>
      <p:sp>
        <p:nvSpPr>
          <p:cNvPr id="58" name="Shape 58"/>
          <p:cNvSpPr txBox="1"/>
          <p:nvPr>
            <p:ph idx="1" type="body"/>
          </p:nvPr>
        </p:nvSpPr>
        <p:spPr>
          <a:xfrm>
            <a:off x="328017" y="4226025"/>
            <a:ext cx="8388600" cy="3936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800"/>
              <a:buNone/>
              <a:defRPr/>
            </a:lvl1pPr>
          </a:lstStyle>
          <a:p/>
        </p:txBody>
      </p:sp>
      <p:sp>
        <p:nvSpPr>
          <p:cNvPr id="59" name="Shape 59"/>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60" name="Shape 60"/>
        <p:cNvGrpSpPr/>
        <p:nvPr/>
      </p:nvGrpSpPr>
      <p:grpSpPr>
        <a:xfrm>
          <a:off x="0" y="0"/>
          <a:ext cx="0" cy="0"/>
          <a:chOff x="0" y="0"/>
          <a:chExt cx="0" cy="0"/>
        </a:xfrm>
      </p:grpSpPr>
      <p:cxnSp>
        <p:nvCxnSpPr>
          <p:cNvPr id="61" name="Shape 61"/>
          <p:cNvCxnSpPr/>
          <p:nvPr/>
        </p:nvCxnSpPr>
        <p:spPr>
          <a:xfrm>
            <a:off x="425200" y="4740000"/>
            <a:ext cx="8296800" cy="0"/>
          </a:xfrm>
          <a:prstGeom prst="straightConnector1">
            <a:avLst/>
          </a:prstGeom>
          <a:noFill/>
          <a:ln cap="flat" cmpd="sng" w="19050">
            <a:solidFill>
              <a:schemeClr val="dk2"/>
            </a:solidFill>
            <a:prstDash val="solid"/>
            <a:round/>
            <a:headEnd len="sm" w="sm" type="none"/>
            <a:tailEnd len="sm" w="sm" type="none"/>
          </a:ln>
        </p:spPr>
      </p:cxnSp>
      <p:cxnSp>
        <p:nvCxnSpPr>
          <p:cNvPr id="62" name="Shape 62"/>
          <p:cNvCxnSpPr/>
          <p:nvPr/>
        </p:nvCxnSpPr>
        <p:spPr>
          <a:xfrm>
            <a:off x="425200" y="415650"/>
            <a:ext cx="8296800" cy="0"/>
          </a:xfrm>
          <a:prstGeom prst="straightConnector1">
            <a:avLst/>
          </a:prstGeom>
          <a:noFill/>
          <a:ln cap="flat" cmpd="sng" w="38100">
            <a:solidFill>
              <a:schemeClr val="dk2"/>
            </a:solidFill>
            <a:prstDash val="solid"/>
            <a:round/>
            <a:headEnd len="sm" w="sm" type="none"/>
            <a:tailEnd len="sm" w="sm" type="none"/>
          </a:ln>
        </p:spPr>
      </p:cxnSp>
      <p:sp>
        <p:nvSpPr>
          <p:cNvPr id="63" name="Shape 63"/>
          <p:cNvSpPr txBox="1"/>
          <p:nvPr>
            <p:ph type="title"/>
          </p:nvPr>
        </p:nvSpPr>
        <p:spPr>
          <a:xfrm>
            <a:off x="853950" y="1304850"/>
            <a:ext cx="7436100" cy="1538400"/>
          </a:xfrm>
          <a:prstGeom prst="rect">
            <a:avLst/>
          </a:prstGeom>
        </p:spPr>
        <p:txBody>
          <a:bodyPr anchorCtr="0" anchor="ctr" bIns="91425" lIns="91425" spcFirstLastPara="1" rIns="91425" wrap="square" tIns="91425"/>
          <a:lstStyle>
            <a:lvl1pPr lvl="0"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1pPr>
            <a:lvl2pPr lvl="1"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2pPr>
            <a:lvl3pPr lvl="2"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3pPr>
            <a:lvl4pPr lvl="3"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4pPr>
            <a:lvl5pPr lvl="4"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5pPr>
            <a:lvl6pPr lvl="5"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6pPr>
            <a:lvl7pPr lvl="6"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7pPr>
            <a:lvl8pPr lvl="7"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8pPr>
            <a:lvl9pPr lvl="8" algn="ctr">
              <a:spcBef>
                <a:spcPts val="0"/>
              </a:spcBef>
              <a:spcAft>
                <a:spcPts val="0"/>
              </a:spcAft>
              <a:buClr>
                <a:schemeClr val="dk1"/>
              </a:buClr>
              <a:buSzPts val="9600"/>
              <a:buFont typeface="Lato"/>
              <a:buNone/>
              <a:defRPr sz="9600">
                <a:solidFill>
                  <a:schemeClr val="dk1"/>
                </a:solidFill>
                <a:latin typeface="Lato"/>
                <a:ea typeface="Lato"/>
                <a:cs typeface="Lato"/>
                <a:sym typeface="Lato"/>
              </a:defRPr>
            </a:lvl9pPr>
          </a:lstStyle>
          <a:p/>
        </p:txBody>
      </p:sp>
      <p:sp>
        <p:nvSpPr>
          <p:cNvPr id="64" name="Shape 64"/>
          <p:cNvSpPr txBox="1"/>
          <p:nvPr>
            <p:ph idx="1" type="body"/>
          </p:nvPr>
        </p:nvSpPr>
        <p:spPr>
          <a:xfrm>
            <a:off x="853950" y="2919450"/>
            <a:ext cx="7436100" cy="1071600"/>
          </a:xfrm>
          <a:prstGeom prst="rect">
            <a:avLst/>
          </a:prstGeom>
        </p:spPr>
        <p:txBody>
          <a:bodyPr anchorCtr="0" anchor="t" bIns="91425" lIns="91425" spcFirstLastPara="1" rIns="91425" wrap="square" tIns="91425"/>
          <a:lstStyle>
            <a:lvl1pPr indent="-342900" lvl="0" marL="457200" algn="ctr">
              <a:spcBef>
                <a:spcPts val="0"/>
              </a:spcBef>
              <a:spcAft>
                <a:spcPts val="0"/>
              </a:spcAft>
              <a:buSzPts val="1800"/>
              <a:buChar char="●"/>
              <a:defRPr/>
            </a:lvl1pPr>
            <a:lvl2pPr indent="-317500" lvl="1" marL="914400" algn="ctr">
              <a:spcBef>
                <a:spcPts val="1600"/>
              </a:spcBef>
              <a:spcAft>
                <a:spcPts val="0"/>
              </a:spcAft>
              <a:buSzPts val="1400"/>
              <a:buChar char="○"/>
              <a:defRPr/>
            </a:lvl2pPr>
            <a:lvl3pPr indent="-317500" lvl="2" marL="1371600" algn="ctr">
              <a:spcBef>
                <a:spcPts val="1600"/>
              </a:spcBef>
              <a:spcAft>
                <a:spcPts val="0"/>
              </a:spcAft>
              <a:buSzPts val="1400"/>
              <a:buChar char="■"/>
              <a:defRPr/>
            </a:lvl3pPr>
            <a:lvl4pPr indent="-317500" lvl="3" marL="1828800" algn="ctr">
              <a:spcBef>
                <a:spcPts val="1600"/>
              </a:spcBef>
              <a:spcAft>
                <a:spcPts val="0"/>
              </a:spcAft>
              <a:buSzPts val="1400"/>
              <a:buChar char="●"/>
              <a:defRPr/>
            </a:lvl4pPr>
            <a:lvl5pPr indent="-317500" lvl="4" marL="2286000" algn="ctr">
              <a:spcBef>
                <a:spcPts val="1600"/>
              </a:spcBef>
              <a:spcAft>
                <a:spcPts val="0"/>
              </a:spcAft>
              <a:buSzPts val="1400"/>
              <a:buChar char="○"/>
              <a:defRPr/>
            </a:lvl5pPr>
            <a:lvl6pPr indent="-317500" lvl="5" marL="2743200" algn="ctr">
              <a:spcBef>
                <a:spcPts val="1600"/>
              </a:spcBef>
              <a:spcAft>
                <a:spcPts val="0"/>
              </a:spcAft>
              <a:buSzPts val="1400"/>
              <a:buChar char="■"/>
              <a:defRPr/>
            </a:lvl6pPr>
            <a:lvl7pPr indent="-317500" lvl="6" marL="3200400" algn="ctr">
              <a:spcBef>
                <a:spcPts val="1600"/>
              </a:spcBef>
              <a:spcAft>
                <a:spcPts val="0"/>
              </a:spcAft>
              <a:buSzPts val="1400"/>
              <a:buChar char="●"/>
              <a:defRPr/>
            </a:lvl7pPr>
            <a:lvl8pPr indent="-317500" lvl="7" marL="3657600" algn="ctr">
              <a:spcBef>
                <a:spcPts val="1600"/>
              </a:spcBef>
              <a:spcAft>
                <a:spcPts val="0"/>
              </a:spcAft>
              <a:buSzPts val="1400"/>
              <a:buChar char="○"/>
              <a:defRPr/>
            </a:lvl8pPr>
            <a:lvl9pPr indent="-317500" lvl="8" marL="4114800" algn="ctr">
              <a:spcBef>
                <a:spcPts val="1600"/>
              </a:spcBef>
              <a:spcAft>
                <a:spcPts val="1600"/>
              </a:spcAft>
              <a:buSzPts val="1400"/>
              <a:buChar char="■"/>
              <a:defRPr/>
            </a:lvl9pPr>
          </a:lstStyle>
          <a:p/>
        </p:txBody>
      </p:sp>
      <p:sp>
        <p:nvSpPr>
          <p:cNvPr id="65" name="Shape 65"/>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66" name="Shape 66"/>
        <p:cNvGrpSpPr/>
        <p:nvPr/>
      </p:nvGrpSpPr>
      <p:grpSpPr>
        <a:xfrm>
          <a:off x="0" y="0"/>
          <a:ext cx="0" cy="0"/>
          <a:chOff x="0" y="0"/>
          <a:chExt cx="0" cy="0"/>
        </a:xfrm>
      </p:grpSpPr>
      <p:sp>
        <p:nvSpPr>
          <p:cNvPr id="67" name="Shape 67"/>
          <p:cNvSpPr txBox="1"/>
          <p:nvPr>
            <p:ph idx="12" type="sldNum"/>
          </p:nvPr>
        </p:nvSpPr>
        <p:spPr>
          <a:xfrm>
            <a:off x="8497999" y="4688759"/>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swiss-2">
    <p:bg>
      <p:bgPr>
        <a:solidFill>
          <a:schemeClr val="lt1"/>
        </a:solidFill>
      </p:bgPr>
    </p:bg>
    <p:spTree>
      <p:nvGrpSpPr>
        <p:cNvPr id="5" name="Shape 5"/>
        <p:cNvGrpSpPr/>
        <p:nvPr/>
      </p:nvGrpSpPr>
      <p:grpSpPr>
        <a:xfrm>
          <a:off x="0" y="0"/>
          <a:ext cx="0" cy="0"/>
          <a:chOff x="0" y="0"/>
          <a:chExt cx="0" cy="0"/>
        </a:xfrm>
      </p:grpSpPr>
      <p:sp>
        <p:nvSpPr>
          <p:cNvPr id="6" name="Shape 6"/>
          <p:cNvSpPr txBox="1"/>
          <p:nvPr>
            <p:ph type="title"/>
          </p:nvPr>
        </p:nvSpPr>
        <p:spPr>
          <a:xfrm>
            <a:off x="2400250" y="575950"/>
            <a:ext cx="6321600" cy="6354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1pPr>
            <a:lvl2pPr lvl="1">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2pPr>
            <a:lvl3pPr lvl="2">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3pPr>
            <a:lvl4pPr lvl="3">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4pPr>
            <a:lvl5pPr lvl="4">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5pPr>
            <a:lvl6pPr lvl="5">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6pPr>
            <a:lvl7pPr lvl="6">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7pPr>
            <a:lvl8pPr lvl="7">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8pPr>
            <a:lvl9pPr lvl="8">
              <a:spcBef>
                <a:spcPts val="0"/>
              </a:spcBef>
              <a:spcAft>
                <a:spcPts val="0"/>
              </a:spcAft>
              <a:buClr>
                <a:schemeClr val="dk2"/>
              </a:buClr>
              <a:buSzPts val="3000"/>
              <a:buFont typeface="Raleway"/>
              <a:buNone/>
              <a:defRPr b="1" sz="3000">
                <a:solidFill>
                  <a:schemeClr val="dk2"/>
                </a:solidFill>
                <a:latin typeface="Raleway"/>
                <a:ea typeface="Raleway"/>
                <a:cs typeface="Raleway"/>
                <a:sym typeface="Raleway"/>
              </a:defRPr>
            </a:lvl9pPr>
          </a:lstStyle>
          <a:p/>
        </p:txBody>
      </p:sp>
      <p:sp>
        <p:nvSpPr>
          <p:cNvPr id="7" name="Shape 7"/>
          <p:cNvSpPr txBox="1"/>
          <p:nvPr>
            <p:ph idx="1" type="body"/>
          </p:nvPr>
        </p:nvSpPr>
        <p:spPr>
          <a:xfrm>
            <a:off x="2410112" y="1595776"/>
            <a:ext cx="6321600" cy="3002400"/>
          </a:xfrm>
          <a:prstGeom prst="rect">
            <a:avLst/>
          </a:prstGeom>
          <a:noFill/>
          <a:ln>
            <a:noFill/>
          </a:ln>
        </p:spPr>
        <p:txBody>
          <a:bodyPr anchorCtr="0" anchor="t" bIns="91425" lIns="91425" spcFirstLastPara="1" rIns="91425" wrap="square" tIns="91425"/>
          <a:lstStyle>
            <a:lvl1pPr indent="-342900" lvl="0" marL="457200">
              <a:lnSpc>
                <a:spcPct val="115000"/>
              </a:lnSpc>
              <a:spcBef>
                <a:spcPts val="0"/>
              </a:spcBef>
              <a:spcAft>
                <a:spcPts val="0"/>
              </a:spcAft>
              <a:buClr>
                <a:schemeClr val="dk2"/>
              </a:buClr>
              <a:buSzPts val="1800"/>
              <a:buFont typeface="Lato"/>
              <a:buChar char="●"/>
              <a:defRPr sz="1800">
                <a:solidFill>
                  <a:schemeClr val="dk2"/>
                </a:solidFill>
                <a:latin typeface="Lato"/>
                <a:ea typeface="Lato"/>
                <a:cs typeface="Lato"/>
                <a:sym typeface="Lato"/>
              </a:defRPr>
            </a:lvl1pPr>
            <a:lvl2pPr indent="-317500" lvl="1" marL="914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2pPr>
            <a:lvl3pPr indent="-317500" lvl="2" marL="1371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3pPr>
            <a:lvl4pPr indent="-317500" lvl="3" marL="18288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4pPr>
            <a:lvl5pPr indent="-317500" lvl="4" marL="22860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5pPr>
            <a:lvl6pPr indent="-317500" lvl="5" marL="27432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6pPr>
            <a:lvl7pPr indent="-317500" lvl="6" marL="32004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7pPr>
            <a:lvl8pPr indent="-317500" lvl="7" marL="3657600">
              <a:lnSpc>
                <a:spcPct val="115000"/>
              </a:lnSpc>
              <a:spcBef>
                <a:spcPts val="1600"/>
              </a:spcBef>
              <a:spcAft>
                <a:spcPts val="0"/>
              </a:spcAft>
              <a:buClr>
                <a:schemeClr val="dk2"/>
              </a:buClr>
              <a:buSzPts val="1400"/>
              <a:buFont typeface="Lato"/>
              <a:buChar char="○"/>
              <a:defRPr>
                <a:solidFill>
                  <a:schemeClr val="dk2"/>
                </a:solidFill>
                <a:latin typeface="Lato"/>
                <a:ea typeface="Lato"/>
                <a:cs typeface="Lato"/>
                <a:sym typeface="Lato"/>
              </a:defRPr>
            </a:lvl8pPr>
            <a:lvl9pPr indent="-317500" lvl="8" marL="4114800">
              <a:lnSpc>
                <a:spcPct val="115000"/>
              </a:lnSpc>
              <a:spcBef>
                <a:spcPts val="1600"/>
              </a:spcBef>
              <a:spcAft>
                <a:spcPts val="1600"/>
              </a:spcAft>
              <a:buClr>
                <a:schemeClr val="dk2"/>
              </a:buClr>
              <a:buSzPts val="1400"/>
              <a:buFont typeface="Lato"/>
              <a:buChar char="■"/>
              <a:defRPr>
                <a:solidFill>
                  <a:schemeClr val="dk2"/>
                </a:solidFill>
                <a:latin typeface="Lato"/>
                <a:ea typeface="Lato"/>
                <a:cs typeface="Lato"/>
                <a:sym typeface="Lato"/>
              </a:defRPr>
            </a:lvl9pPr>
          </a:lstStyle>
          <a:p/>
        </p:txBody>
      </p:sp>
      <p:sp>
        <p:nvSpPr>
          <p:cNvPr id="8" name="Shape 8"/>
          <p:cNvSpPr txBox="1"/>
          <p:nvPr>
            <p:ph idx="12" type="sldNum"/>
          </p:nvPr>
        </p:nvSpPr>
        <p:spPr>
          <a:xfrm>
            <a:off x="8497999" y="4688759"/>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dk2"/>
                </a:solidFill>
                <a:latin typeface="Lato"/>
                <a:ea typeface="Lato"/>
                <a:cs typeface="Lato"/>
                <a:sym typeface="Lato"/>
              </a:defRPr>
            </a:lvl1pPr>
            <a:lvl2pPr lvl="1" algn="r">
              <a:buNone/>
              <a:defRPr sz="1000">
                <a:solidFill>
                  <a:schemeClr val="dk2"/>
                </a:solidFill>
                <a:latin typeface="Lato"/>
                <a:ea typeface="Lato"/>
                <a:cs typeface="Lato"/>
                <a:sym typeface="Lato"/>
              </a:defRPr>
            </a:lvl2pPr>
            <a:lvl3pPr lvl="2" algn="r">
              <a:buNone/>
              <a:defRPr sz="1000">
                <a:solidFill>
                  <a:schemeClr val="dk2"/>
                </a:solidFill>
                <a:latin typeface="Lato"/>
                <a:ea typeface="Lato"/>
                <a:cs typeface="Lato"/>
                <a:sym typeface="Lato"/>
              </a:defRPr>
            </a:lvl3pPr>
            <a:lvl4pPr lvl="3" algn="r">
              <a:buNone/>
              <a:defRPr sz="1000">
                <a:solidFill>
                  <a:schemeClr val="dk2"/>
                </a:solidFill>
                <a:latin typeface="Lato"/>
                <a:ea typeface="Lato"/>
                <a:cs typeface="Lato"/>
                <a:sym typeface="Lato"/>
              </a:defRPr>
            </a:lvl4pPr>
            <a:lvl5pPr lvl="4" algn="r">
              <a:buNone/>
              <a:defRPr sz="1000">
                <a:solidFill>
                  <a:schemeClr val="dk2"/>
                </a:solidFill>
                <a:latin typeface="Lato"/>
                <a:ea typeface="Lato"/>
                <a:cs typeface="Lato"/>
                <a:sym typeface="Lato"/>
              </a:defRPr>
            </a:lvl5pPr>
            <a:lvl6pPr lvl="5" algn="r">
              <a:buNone/>
              <a:defRPr sz="1000">
                <a:solidFill>
                  <a:schemeClr val="dk2"/>
                </a:solidFill>
                <a:latin typeface="Lato"/>
                <a:ea typeface="Lato"/>
                <a:cs typeface="Lato"/>
                <a:sym typeface="Lato"/>
              </a:defRPr>
            </a:lvl6pPr>
            <a:lvl7pPr lvl="6" algn="r">
              <a:buNone/>
              <a:defRPr sz="1000">
                <a:solidFill>
                  <a:schemeClr val="dk2"/>
                </a:solidFill>
                <a:latin typeface="Lato"/>
                <a:ea typeface="Lato"/>
                <a:cs typeface="Lato"/>
                <a:sym typeface="Lato"/>
              </a:defRPr>
            </a:lvl7pPr>
            <a:lvl8pPr lvl="7" algn="r">
              <a:buNone/>
              <a:defRPr sz="1000">
                <a:solidFill>
                  <a:schemeClr val="dk2"/>
                </a:solidFill>
                <a:latin typeface="Lato"/>
                <a:ea typeface="Lato"/>
                <a:cs typeface="Lato"/>
                <a:sym typeface="Lato"/>
              </a:defRPr>
            </a:lvl8pPr>
            <a:lvl9pPr lvl="8" algn="r">
              <a:buNone/>
              <a:defRPr sz="1000">
                <a:solidFill>
                  <a:schemeClr val="dk2"/>
                </a:solidFill>
                <a:latin typeface="Lato"/>
                <a:ea typeface="Lato"/>
                <a:cs typeface="Lato"/>
                <a:sym typeface="Lato"/>
              </a:defRPr>
            </a:lvl9pPr>
          </a:lstStyle>
          <a:p>
            <a:pPr indent="0" lvl="0" marL="0">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mc:AlternateContent>
    <mc:Choice Requires="p14">
      <p:transition spd="slow" p14:dur="1000">
        <p:push dir="r"/>
      </p:transition>
    </mc:Choice>
    <mc:Fallback>
      <p:transition spd="slow">
        <p:fade/>
      </p:transition>
    </mc:Fallback>
  </mc:AlternateConten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s://www.stopthetrafficking.org/about"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6.xml"/><Relationship Id="rId3" Type="http://schemas.openxmlformats.org/officeDocument/2006/relationships/image" Target="../media/image2.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www.legislation.gov.uk/ukpga/2015/30/contents/enacted"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8.xml"/><Relationship Id="rId3" Type="http://schemas.openxmlformats.org/officeDocument/2006/relationships/image" Target="../media/image3.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notesSlide" Target="../notesSlides/notesSlide10.xml"/><Relationship Id="rId3" Type="http://schemas.openxmlformats.org/officeDocument/2006/relationships/image" Target="../media/image1.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2.xml"/><Relationship Id="rId3" Type="http://schemas.openxmlformats.org/officeDocument/2006/relationships/hyperlink" Target="http://www.bbc.co.uk" TargetMode="External"/><Relationship Id="rId4" Type="http://schemas.openxmlformats.org/officeDocument/2006/relationships/hyperlink" Target="https://www.cps.gov.uk/legal-guideance-and-explotation-prostitution" TargetMode="External"/><Relationship Id="rId5" Type="http://schemas.openxmlformats.org/officeDocument/2006/relationships/hyperlink" Target="https://www.cps.gov.uk/legal-guideance-and-explotation-prostitution"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3.xml"/><Relationship Id="rId3" Type="http://schemas.openxmlformats.org/officeDocument/2006/relationships/hyperlink" Target="https://www.legislation.gov.uk/ukpga/2015/30/contents/enacted" TargetMode="External"/><Relationship Id="rId4" Type="http://schemas.openxmlformats.org/officeDocument/2006/relationships/hyperlink" Target="https://www.stopthetrafficking.org/about"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1" name="Shape 71"/>
        <p:cNvGrpSpPr/>
        <p:nvPr/>
      </p:nvGrpSpPr>
      <p:grpSpPr>
        <a:xfrm>
          <a:off x="0" y="0"/>
          <a:ext cx="0" cy="0"/>
          <a:chOff x="0" y="0"/>
          <a:chExt cx="0" cy="0"/>
        </a:xfrm>
      </p:grpSpPr>
      <p:sp>
        <p:nvSpPr>
          <p:cNvPr id="72" name="Shape 72"/>
          <p:cNvSpPr txBox="1"/>
          <p:nvPr>
            <p:ph type="title"/>
          </p:nvPr>
        </p:nvSpPr>
        <p:spPr>
          <a:xfrm>
            <a:off x="2400250" y="575950"/>
            <a:ext cx="6321600" cy="11385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Hard to Reach Group Presentation.</a:t>
            </a:r>
            <a:endParaRPr/>
          </a:p>
        </p:txBody>
      </p:sp>
      <p:sp>
        <p:nvSpPr>
          <p:cNvPr id="73" name="Shape 73"/>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BY Gemma Pemberton.</a:t>
            </a:r>
            <a:endParaRPr/>
          </a:p>
          <a:p>
            <a:pPr indent="0" lvl="0" marL="0">
              <a:spcBef>
                <a:spcPts val="1600"/>
              </a:spcBef>
              <a:spcAft>
                <a:spcPts val="1600"/>
              </a:spcAft>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77" name="Shape 77"/>
        <p:cNvGrpSpPr/>
        <p:nvPr/>
      </p:nvGrpSpPr>
      <p:grpSpPr>
        <a:xfrm>
          <a:off x="0" y="0"/>
          <a:ext cx="0" cy="0"/>
          <a:chOff x="0" y="0"/>
          <a:chExt cx="0" cy="0"/>
        </a:xfrm>
      </p:grpSpPr>
      <p:sp>
        <p:nvSpPr>
          <p:cNvPr id="78" name="Shape 78"/>
          <p:cNvSpPr txBox="1"/>
          <p:nvPr>
            <p:ph type="title"/>
          </p:nvPr>
        </p:nvSpPr>
        <p:spPr>
          <a:xfrm>
            <a:off x="303300" y="0"/>
            <a:ext cx="8520600" cy="105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Introduction.</a:t>
            </a:r>
            <a:endParaRPr/>
          </a:p>
          <a:p>
            <a:pPr indent="0" lvl="0" marL="0">
              <a:spcBef>
                <a:spcPts val="0"/>
              </a:spcBef>
              <a:spcAft>
                <a:spcPts val="0"/>
              </a:spcAft>
              <a:buNone/>
            </a:pPr>
            <a:r>
              <a:t/>
            </a:r>
            <a:endParaRPr/>
          </a:p>
          <a:p>
            <a:pPr indent="0" lvl="0" marL="0">
              <a:spcBef>
                <a:spcPts val="0"/>
              </a:spcBef>
              <a:spcAft>
                <a:spcPts val="0"/>
              </a:spcAft>
              <a:buNone/>
            </a:pPr>
            <a:r>
              <a:rPr lang="en-GB"/>
              <a:t>Throughout this essay i will explore what help is out there for sex workers. Prostitution is addressed  as sexual exploitation within the overall CPS Violence Against Women (VAW) </a:t>
            </a:r>
            <a:endParaRPr/>
          </a:p>
          <a:p>
            <a:pPr indent="0" lvl="0" marL="0">
              <a:spcBef>
                <a:spcPts val="0"/>
              </a:spcBef>
              <a:spcAft>
                <a:spcPts val="0"/>
              </a:spcAft>
              <a:buNone/>
            </a:pPr>
            <a:r>
              <a:rPr lang="en-GB"/>
              <a:t>Sex workers range from all kind of backgrounds, so i am going to explore three different ranges of prostitution. </a:t>
            </a:r>
            <a:endParaRPr/>
          </a:p>
          <a:p>
            <a:pPr indent="0" lvl="0" marL="0">
              <a:spcBef>
                <a:spcPts val="0"/>
              </a:spcBef>
              <a:spcAft>
                <a:spcPts val="0"/>
              </a:spcAft>
              <a:buNone/>
            </a:pPr>
            <a:r>
              <a:rPr lang="en-GB"/>
              <a:t>https://www.cps.gov.uk/publication/cps-violence-against-women-and-girls-crime-report-2016-2017 </a:t>
            </a:r>
            <a:endParaRPr/>
          </a:p>
          <a:p>
            <a:pPr indent="0" lvl="0" marL="0">
              <a:spcBef>
                <a:spcPts val="0"/>
              </a:spcBef>
              <a:spcAft>
                <a:spcPts val="0"/>
              </a:spcAft>
              <a:buNone/>
            </a:pPr>
            <a:r>
              <a:t/>
            </a:r>
            <a:endParaRPr/>
          </a:p>
          <a:p>
            <a:pPr indent="0" lvl="0" marL="0">
              <a:spcBef>
                <a:spcPts val="0"/>
              </a:spcBef>
              <a:spcAft>
                <a:spcPts val="0"/>
              </a:spcAft>
              <a:buNone/>
            </a:pPr>
            <a:r>
              <a:t/>
            </a:r>
            <a:endParaRPr/>
          </a:p>
          <a:p>
            <a:pPr indent="0" lvl="0" marL="0">
              <a:spcBef>
                <a:spcPts val="0"/>
              </a:spcBef>
              <a:spcAft>
                <a:spcPts val="0"/>
              </a:spcAft>
              <a:buNone/>
            </a:pPr>
            <a:r>
              <a:t/>
            </a:r>
            <a:endParaRPr/>
          </a:p>
          <a:p>
            <a:pPr indent="0" lvl="0" marL="0">
              <a:spcBef>
                <a:spcPts val="0"/>
              </a:spcBef>
              <a:spcAft>
                <a:spcPts val="0"/>
              </a:spcAft>
              <a:buNone/>
            </a:pPr>
            <a:r>
              <a:t/>
            </a:r>
            <a:endParaRPr/>
          </a:p>
        </p:txBody>
      </p:sp>
    </p:spTree>
  </p:cSld>
  <p:clrMapOvr>
    <a:masterClrMapping/>
  </p:clrMapOvr>
  <mc:AlternateContent>
    <mc:Choice Requires="p14">
      <p:transition spd="slow" p14:dur="2800">
        <p:push dir="r"/>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2" name="Shape 82"/>
        <p:cNvGrpSpPr/>
        <p:nvPr/>
      </p:nvGrpSpPr>
      <p:grpSpPr>
        <a:xfrm>
          <a:off x="0" y="0"/>
          <a:ext cx="0" cy="0"/>
          <a:chOff x="0" y="0"/>
          <a:chExt cx="0" cy="0"/>
        </a:xfrm>
      </p:grpSpPr>
      <p:sp>
        <p:nvSpPr>
          <p:cNvPr id="83" name="Shape 83"/>
          <p:cNvSpPr txBox="1"/>
          <p:nvPr>
            <p:ph type="title"/>
          </p:nvPr>
        </p:nvSpPr>
        <p:spPr>
          <a:xfrm>
            <a:off x="0" y="575950"/>
            <a:ext cx="87219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There are three different kinds of Prostitution.</a:t>
            </a:r>
            <a:endParaRPr/>
          </a:p>
        </p:txBody>
      </p:sp>
      <p:sp>
        <p:nvSpPr>
          <p:cNvPr id="84" name="Shape 84"/>
          <p:cNvSpPr txBox="1"/>
          <p:nvPr>
            <p:ph idx="1" type="body"/>
          </p:nvPr>
        </p:nvSpPr>
        <p:spPr>
          <a:xfrm>
            <a:off x="9800" y="1595775"/>
            <a:ext cx="8721900" cy="3547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sz="3000"/>
          </a:p>
          <a:p>
            <a:pPr indent="0" lvl="0" marL="0" rtl="0">
              <a:spcBef>
                <a:spcPts val="1600"/>
              </a:spcBef>
              <a:spcAft>
                <a:spcPts val="0"/>
              </a:spcAft>
              <a:buNone/>
            </a:pPr>
            <a:r>
              <a:rPr lang="en-GB" sz="3000"/>
              <a:t>1. </a:t>
            </a:r>
            <a:r>
              <a:rPr lang="en-GB" sz="3000"/>
              <a:t>Sex Workers.</a:t>
            </a:r>
            <a:r>
              <a:rPr lang="en-GB"/>
              <a:t> </a:t>
            </a:r>
            <a:endParaRPr/>
          </a:p>
          <a:p>
            <a:pPr indent="0" lvl="0" marL="0" rtl="0">
              <a:spcBef>
                <a:spcPts val="1600"/>
              </a:spcBef>
              <a:spcAft>
                <a:spcPts val="0"/>
              </a:spcAft>
              <a:buNone/>
            </a:pPr>
            <a:r>
              <a:rPr lang="en-GB" sz="3000"/>
              <a:t>2. Human Trafficking.</a:t>
            </a:r>
            <a:endParaRPr sz="3000"/>
          </a:p>
          <a:p>
            <a:pPr indent="0" lvl="0" marL="0" rtl="0">
              <a:spcBef>
                <a:spcPts val="1600"/>
              </a:spcBef>
              <a:spcAft>
                <a:spcPts val="0"/>
              </a:spcAft>
              <a:buNone/>
            </a:pPr>
            <a:r>
              <a:rPr lang="en-GB" sz="3000"/>
              <a:t>3. Child Grooming.</a:t>
            </a:r>
            <a:endParaRPr sz="3000"/>
          </a:p>
          <a:p>
            <a:pPr indent="0" lvl="0" marL="0" rtl="0">
              <a:spcBef>
                <a:spcPts val="1600"/>
              </a:spcBef>
              <a:spcAft>
                <a:spcPts val="0"/>
              </a:spcAft>
              <a:buNone/>
            </a:pPr>
            <a:r>
              <a:t/>
            </a:r>
            <a:endParaRPr sz="3000"/>
          </a:p>
          <a:p>
            <a:pPr indent="0" lvl="0" marL="0" rtl="0">
              <a:spcBef>
                <a:spcPts val="1600"/>
              </a:spcBef>
              <a:spcAft>
                <a:spcPts val="0"/>
              </a:spcAft>
              <a:buNone/>
            </a:pPr>
            <a:r>
              <a:t/>
            </a:r>
            <a:endParaRPr sz="3000"/>
          </a:p>
          <a:p>
            <a:pPr indent="0" lvl="0" marL="0" rtl="0">
              <a:spcBef>
                <a:spcPts val="1600"/>
              </a:spcBef>
              <a:spcAft>
                <a:spcPts val="1600"/>
              </a:spcAft>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88" name="Shape 88"/>
        <p:cNvGrpSpPr/>
        <p:nvPr/>
      </p:nvGrpSpPr>
      <p:grpSpPr>
        <a:xfrm>
          <a:off x="0" y="0"/>
          <a:ext cx="0" cy="0"/>
          <a:chOff x="0" y="0"/>
          <a:chExt cx="0" cy="0"/>
        </a:xfrm>
      </p:grpSpPr>
      <p:sp>
        <p:nvSpPr>
          <p:cNvPr id="89" name="Shape 89"/>
          <p:cNvSpPr txBox="1"/>
          <p:nvPr>
            <p:ph type="title"/>
          </p:nvPr>
        </p:nvSpPr>
        <p:spPr>
          <a:xfrm>
            <a:off x="168075" y="599925"/>
            <a:ext cx="85122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 Sex Workers.</a:t>
            </a:r>
            <a:endParaRPr/>
          </a:p>
        </p:txBody>
      </p:sp>
      <p:sp>
        <p:nvSpPr>
          <p:cNvPr id="90" name="Shape 90"/>
          <p:cNvSpPr txBox="1"/>
          <p:nvPr>
            <p:ph idx="1" type="body"/>
          </p:nvPr>
        </p:nvSpPr>
        <p:spPr>
          <a:xfrm>
            <a:off x="168070" y="1463925"/>
            <a:ext cx="8599500" cy="30024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a:t>Sex workers put themselves at risk, by going on the streets and working. There is a high amount of sex workers that are addicted to drugs, and go and work to feed their drug habit. But there is a substantial amount of them  doing it because they live in poverty. All sex workers put themselves at danger everytime they go out to work.</a:t>
            </a: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94" name="Shape 94"/>
        <p:cNvGrpSpPr/>
        <p:nvPr/>
      </p:nvGrpSpPr>
      <p:grpSpPr>
        <a:xfrm>
          <a:off x="0" y="0"/>
          <a:ext cx="0" cy="0"/>
          <a:chOff x="0" y="0"/>
          <a:chExt cx="0" cy="0"/>
        </a:xfrm>
      </p:grpSpPr>
      <p:sp>
        <p:nvSpPr>
          <p:cNvPr id="95" name="Shape 95"/>
          <p:cNvSpPr txBox="1"/>
          <p:nvPr>
            <p:ph type="title"/>
          </p:nvPr>
        </p:nvSpPr>
        <p:spPr>
          <a:xfrm>
            <a:off x="108150" y="575950"/>
            <a:ext cx="8613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Human Trafficking.</a:t>
            </a:r>
            <a:endParaRPr/>
          </a:p>
        </p:txBody>
      </p:sp>
      <p:sp>
        <p:nvSpPr>
          <p:cNvPr id="96" name="Shape 96"/>
          <p:cNvSpPr txBox="1"/>
          <p:nvPr>
            <p:ph idx="1" type="body"/>
          </p:nvPr>
        </p:nvSpPr>
        <p:spPr>
          <a:xfrm>
            <a:off x="0" y="1812100"/>
            <a:ext cx="8721600" cy="33315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Human trafficking  resolves around recruiting or harbouring or transporting people into a situation of exploitation, through the use of violence or deception. The victims of this crime are promised a better life and sometimes a promise of a good job to support them and their families. They are then forced against their will to work in the sex industry. </a:t>
            </a:r>
            <a:endParaRPr/>
          </a:p>
          <a:p>
            <a:pPr indent="0" lvl="0" marL="0">
              <a:spcBef>
                <a:spcPts val="1600"/>
              </a:spcBef>
              <a:spcAft>
                <a:spcPts val="0"/>
              </a:spcAft>
              <a:buNone/>
            </a:pPr>
            <a:r>
              <a:t/>
            </a:r>
            <a:endParaRPr/>
          </a:p>
          <a:p>
            <a:pPr indent="0" lvl="0" marL="0">
              <a:spcBef>
                <a:spcPts val="1600"/>
              </a:spcBef>
              <a:spcAft>
                <a:spcPts val="0"/>
              </a:spcAft>
              <a:buNone/>
            </a:pPr>
            <a:r>
              <a:rPr lang="en-GB" u="sng">
                <a:solidFill>
                  <a:schemeClr val="hlink"/>
                </a:solidFill>
                <a:hlinkClick r:id="rId3"/>
              </a:rPr>
              <a:t>https://www.stopthetrafficking.org/about</a:t>
            </a:r>
            <a:endParaRPr/>
          </a:p>
          <a:p>
            <a:pPr indent="0" lvl="0" marL="0">
              <a:spcBef>
                <a:spcPts val="1600"/>
              </a:spcBef>
              <a:spcAft>
                <a:spcPts val="0"/>
              </a:spcAft>
              <a:buNone/>
            </a:pPr>
            <a:r>
              <a:rPr lang="en-GB"/>
              <a:t>( Accessed 21st march, 2018)</a:t>
            </a:r>
            <a:endParaRPr/>
          </a:p>
          <a:p>
            <a:pPr indent="0" lvl="0" marL="0">
              <a:spcBef>
                <a:spcPts val="1600"/>
              </a:spcBef>
              <a:spcAft>
                <a:spcPts val="0"/>
              </a:spcAft>
              <a:buNone/>
            </a:pPr>
            <a:r>
              <a:t/>
            </a:r>
            <a:endParaRPr/>
          </a:p>
          <a:p>
            <a:pPr indent="0" lvl="0" marL="0">
              <a:spcBef>
                <a:spcPts val="1600"/>
              </a:spcBef>
              <a:spcAft>
                <a:spcPts val="16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0" name="Shape 100"/>
        <p:cNvGrpSpPr/>
        <p:nvPr/>
      </p:nvGrpSpPr>
      <p:grpSpPr>
        <a:xfrm>
          <a:off x="0" y="0"/>
          <a:ext cx="0" cy="0"/>
          <a:chOff x="0" y="0"/>
          <a:chExt cx="0" cy="0"/>
        </a:xfrm>
      </p:grpSpPr>
      <p:sp>
        <p:nvSpPr>
          <p:cNvPr id="101" name="Shape 101"/>
          <p:cNvSpPr txBox="1"/>
          <p:nvPr/>
        </p:nvSpPr>
        <p:spPr>
          <a:xfrm>
            <a:off x="887225" y="4723875"/>
            <a:ext cx="6906000" cy="419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02" name="Shape 102"/>
          <p:cNvSpPr txBox="1"/>
          <p:nvPr/>
        </p:nvSpPr>
        <p:spPr>
          <a:xfrm>
            <a:off x="395650" y="4765875"/>
            <a:ext cx="6906000" cy="335700"/>
          </a:xfrm>
          <a:prstGeom prst="rect">
            <a:avLst/>
          </a:prstGeom>
          <a:noFill/>
          <a:ln>
            <a:noFill/>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03" name="Shape 103"/>
          <p:cNvSpPr txBox="1"/>
          <p:nvPr/>
        </p:nvSpPr>
        <p:spPr>
          <a:xfrm>
            <a:off x="-72050" y="-974550"/>
            <a:ext cx="8668500" cy="7092600"/>
          </a:xfrm>
          <a:prstGeom prst="rect">
            <a:avLst/>
          </a:prstGeom>
          <a:noFill/>
          <a:ln cap="flat" cmpd="sng" w="9525">
            <a:solidFill>
              <a:srgbClr val="000000"/>
            </a:solidFill>
            <a:prstDash val="solid"/>
            <a:round/>
            <a:headEnd len="sm" w="sm" type="none"/>
            <a:tailEnd len="sm" w="sm" type="none"/>
          </a:ln>
        </p:spPr>
        <p:txBody>
          <a:bodyPr anchorCtr="0" anchor="t" bIns="91425" lIns="91425" spcFirstLastPara="1" rIns="91425" wrap="square" tIns="91425">
            <a:noAutofit/>
          </a:bodyPr>
          <a:lstStyle/>
          <a:p>
            <a:pPr indent="0" lvl="0" marL="0">
              <a:spcBef>
                <a:spcPts val="0"/>
              </a:spcBef>
              <a:spcAft>
                <a:spcPts val="0"/>
              </a:spcAft>
              <a:buNone/>
            </a:pPr>
            <a:r>
              <a:t/>
            </a:r>
            <a:endParaRPr/>
          </a:p>
        </p:txBody>
      </p:sp>
      <p:sp>
        <p:nvSpPr>
          <p:cNvPr id="104" name="Shape 104"/>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GB"/>
              <a:t>Google images 2018</a:t>
            </a:r>
            <a:endParaRPr/>
          </a:p>
        </p:txBody>
      </p:sp>
      <p:pic>
        <p:nvPicPr>
          <p:cNvPr id="105" name="Shape 105"/>
          <p:cNvPicPr preferRelativeResize="0"/>
          <p:nvPr/>
        </p:nvPicPr>
        <p:blipFill>
          <a:blip r:embed="rId3">
            <a:alphaModFix/>
          </a:blip>
          <a:stretch>
            <a:fillRect/>
          </a:stretch>
        </p:blipFill>
        <p:spPr>
          <a:xfrm>
            <a:off x="72100" y="0"/>
            <a:ext cx="8524351" cy="4121774"/>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09" name="Shape 109"/>
        <p:cNvGrpSpPr/>
        <p:nvPr/>
      </p:nvGrpSpPr>
      <p:grpSpPr>
        <a:xfrm>
          <a:off x="0" y="0"/>
          <a:ext cx="0" cy="0"/>
          <a:chOff x="0" y="0"/>
          <a:chExt cx="0" cy="0"/>
        </a:xfrm>
      </p:grpSpPr>
      <p:sp>
        <p:nvSpPr>
          <p:cNvPr id="110" name="Shape 110"/>
          <p:cNvSpPr txBox="1"/>
          <p:nvPr>
            <p:ph idx="1" type="body"/>
          </p:nvPr>
        </p:nvSpPr>
        <p:spPr>
          <a:xfrm>
            <a:off x="296671" y="1532050"/>
            <a:ext cx="8348100" cy="3002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The amount of money that is made through Human trafficking in 2017 is a huge amount. Human trafficking come under the Modern Slavery Act 2015. </a:t>
            </a:r>
            <a:endParaRPr/>
          </a:p>
          <a:p>
            <a:pPr indent="0" lvl="0" marL="0">
              <a:spcBef>
                <a:spcPts val="1600"/>
              </a:spcBef>
              <a:spcAft>
                <a:spcPts val="0"/>
              </a:spcAft>
              <a:buNone/>
            </a:pPr>
            <a:r>
              <a:rPr lang="en-GB"/>
              <a:t>Why  Human trafficking comes under this act?</a:t>
            </a:r>
            <a:endParaRPr/>
          </a:p>
          <a:p>
            <a:pPr indent="0" lvl="0" marL="0">
              <a:spcBef>
                <a:spcPts val="1600"/>
              </a:spcBef>
              <a:spcAft>
                <a:spcPts val="0"/>
              </a:spcAft>
              <a:buNone/>
            </a:pPr>
            <a:r>
              <a:rPr lang="en-GB"/>
              <a:t>How can we support victims of Human trafficking?</a:t>
            </a:r>
            <a:endParaRPr/>
          </a:p>
          <a:p>
            <a:pPr indent="0" lvl="0" marL="0">
              <a:spcBef>
                <a:spcPts val="1600"/>
              </a:spcBef>
              <a:spcAft>
                <a:spcPts val="0"/>
              </a:spcAft>
              <a:buNone/>
            </a:pPr>
            <a:r>
              <a:t/>
            </a:r>
            <a:endParaRPr/>
          </a:p>
          <a:p>
            <a:pPr indent="0" lvl="0" marL="0">
              <a:spcBef>
                <a:spcPts val="1600"/>
              </a:spcBef>
              <a:spcAft>
                <a:spcPts val="0"/>
              </a:spcAft>
              <a:buNone/>
            </a:pPr>
            <a:r>
              <a:rPr lang="en-GB" u="sng">
                <a:solidFill>
                  <a:schemeClr val="hlink"/>
                </a:solidFill>
                <a:hlinkClick r:id="rId3"/>
              </a:rPr>
              <a:t>https://www.legislation.gov.uk/ukpga/2015/30/contents/enacted</a:t>
            </a:r>
            <a:endParaRPr/>
          </a:p>
          <a:p>
            <a:pPr indent="0" lvl="0" marL="0">
              <a:spcBef>
                <a:spcPts val="1600"/>
              </a:spcBef>
              <a:spcAft>
                <a:spcPts val="0"/>
              </a:spcAft>
              <a:buNone/>
            </a:pPr>
            <a:r>
              <a:t/>
            </a:r>
            <a:endParaRPr/>
          </a:p>
          <a:p>
            <a:pPr indent="0" lvl="0" marL="0">
              <a:spcBef>
                <a:spcPts val="1600"/>
              </a:spcBef>
              <a:spcAft>
                <a:spcPts val="1600"/>
              </a:spcAft>
              <a:buNone/>
            </a:pPr>
            <a:r>
              <a:t/>
            </a:r>
            <a:endParaRPr/>
          </a:p>
        </p:txBody>
      </p:sp>
      <p:sp>
        <p:nvSpPr>
          <p:cNvPr id="111" name="Shape 111"/>
          <p:cNvSpPr txBox="1"/>
          <p:nvPr>
            <p:ph type="title"/>
          </p:nvPr>
        </p:nvSpPr>
        <p:spPr>
          <a:xfrm>
            <a:off x="138075" y="491000"/>
            <a:ext cx="85518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Human trafficking.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15" name="Shape 115"/>
        <p:cNvGrpSpPr/>
        <p:nvPr/>
      </p:nvGrpSpPr>
      <p:grpSpPr>
        <a:xfrm>
          <a:off x="0" y="0"/>
          <a:ext cx="0" cy="0"/>
          <a:chOff x="0" y="0"/>
          <a:chExt cx="0" cy="0"/>
        </a:xfrm>
      </p:grpSpPr>
      <p:sp>
        <p:nvSpPr>
          <p:cNvPr id="116" name="Shape 116"/>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GB"/>
              <a:t>Google</a:t>
            </a:r>
            <a:r>
              <a:rPr lang="en-GB"/>
              <a:t> images 2017</a:t>
            </a:r>
            <a:endParaRPr/>
          </a:p>
        </p:txBody>
      </p:sp>
      <p:pic>
        <p:nvPicPr>
          <p:cNvPr id="117" name="Shape 117"/>
          <p:cNvPicPr preferRelativeResize="0"/>
          <p:nvPr/>
        </p:nvPicPr>
        <p:blipFill>
          <a:blip r:embed="rId3">
            <a:alphaModFix/>
          </a:blip>
          <a:stretch>
            <a:fillRect/>
          </a:stretch>
        </p:blipFill>
        <p:spPr>
          <a:xfrm>
            <a:off x="152400" y="152400"/>
            <a:ext cx="8920826" cy="392122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1" name="Shape 121"/>
        <p:cNvGrpSpPr/>
        <p:nvPr/>
      </p:nvGrpSpPr>
      <p:grpSpPr>
        <a:xfrm>
          <a:off x="0" y="0"/>
          <a:ext cx="0" cy="0"/>
          <a:chOff x="0" y="0"/>
          <a:chExt cx="0" cy="0"/>
        </a:xfrm>
      </p:grpSpPr>
      <p:sp>
        <p:nvSpPr>
          <p:cNvPr id="122" name="Shape 122"/>
          <p:cNvSpPr txBox="1"/>
          <p:nvPr>
            <p:ph type="title"/>
          </p:nvPr>
        </p:nvSpPr>
        <p:spPr>
          <a:xfrm>
            <a:off x="148675" y="575950"/>
            <a:ext cx="85731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Child Grooming.</a:t>
            </a:r>
            <a:endParaRPr/>
          </a:p>
          <a:p>
            <a:pPr indent="0" lvl="0" marL="0">
              <a:spcBef>
                <a:spcPts val="0"/>
              </a:spcBef>
              <a:spcAft>
                <a:spcPts val="0"/>
              </a:spcAft>
              <a:buNone/>
            </a:pPr>
            <a:r>
              <a:t/>
            </a:r>
            <a:endParaRPr/>
          </a:p>
        </p:txBody>
      </p:sp>
      <p:sp>
        <p:nvSpPr>
          <p:cNvPr id="123" name="Shape 123"/>
          <p:cNvSpPr txBox="1"/>
          <p:nvPr>
            <p:ph idx="1" type="body"/>
          </p:nvPr>
        </p:nvSpPr>
        <p:spPr>
          <a:xfrm>
            <a:off x="-5" y="1617025"/>
            <a:ext cx="8857200" cy="3002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Child grooming is happening more and more each day. Where innocent children get exploited and made to have sex with men. There has been two child grooming gangs been brought to justice in the UK in last few years. These gangs groomed children as young as 11. Some of these children were given drugs before being made to sleep with men,the telford child grooming gang were classed as Britain’s ‘worst ever’ . </a:t>
            </a:r>
            <a:endParaRPr/>
          </a:p>
          <a:p>
            <a:pPr indent="0" lvl="0" marL="0">
              <a:spcBef>
                <a:spcPts val="1600"/>
              </a:spcBef>
              <a:spcAft>
                <a:spcPts val="0"/>
              </a:spcAft>
              <a:buNone/>
            </a:pPr>
            <a:r>
              <a:t/>
            </a:r>
            <a:endParaRPr/>
          </a:p>
          <a:p>
            <a:pPr indent="0" lvl="0" marL="0">
              <a:spcBef>
                <a:spcPts val="1600"/>
              </a:spcBef>
              <a:spcAft>
                <a:spcPts val="0"/>
              </a:spcAft>
              <a:buNone/>
            </a:pPr>
            <a:r>
              <a:rPr lang="en-GB"/>
              <a:t>Bbc.co.uk (2018)</a:t>
            </a:r>
            <a:endParaRPr/>
          </a:p>
          <a:p>
            <a:pPr indent="0" lvl="0" marL="0">
              <a:spcBef>
                <a:spcPts val="1600"/>
              </a:spcBef>
              <a:spcAft>
                <a:spcPts val="16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27" name="Shape 127"/>
        <p:cNvGrpSpPr/>
        <p:nvPr/>
      </p:nvGrpSpPr>
      <p:grpSpPr>
        <a:xfrm>
          <a:off x="0" y="0"/>
          <a:ext cx="0" cy="0"/>
          <a:chOff x="0" y="0"/>
          <a:chExt cx="0" cy="0"/>
        </a:xfrm>
      </p:grpSpPr>
      <p:sp>
        <p:nvSpPr>
          <p:cNvPr id="128" name="Shape 128"/>
          <p:cNvSpPr txBox="1"/>
          <p:nvPr>
            <p:ph idx="1" type="body"/>
          </p:nvPr>
        </p:nvSpPr>
        <p:spPr>
          <a:xfrm>
            <a:off x="328017" y="4226025"/>
            <a:ext cx="8388600" cy="3936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GB"/>
              <a:t>                                                                 Google images 2018</a:t>
            </a:r>
            <a:endParaRPr/>
          </a:p>
        </p:txBody>
      </p:sp>
      <p:pic>
        <p:nvPicPr>
          <p:cNvPr id="129" name="Shape 129"/>
          <p:cNvPicPr preferRelativeResize="0"/>
          <p:nvPr/>
        </p:nvPicPr>
        <p:blipFill>
          <a:blip r:embed="rId3">
            <a:alphaModFix/>
          </a:blip>
          <a:stretch>
            <a:fillRect/>
          </a:stretch>
        </p:blipFill>
        <p:spPr>
          <a:xfrm>
            <a:off x="2457950" y="0"/>
            <a:ext cx="6258675" cy="4115376"/>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bg>
      <p:bgPr>
        <a:solidFill>
          <a:srgbClr val="D9D9D9"/>
        </a:solidFill>
      </p:bgPr>
    </p:bg>
    <p:spTree>
      <p:nvGrpSpPr>
        <p:cNvPr id="133" name="Shape 133"/>
        <p:cNvGrpSpPr/>
        <p:nvPr/>
      </p:nvGrpSpPr>
      <p:grpSpPr>
        <a:xfrm>
          <a:off x="0" y="0"/>
          <a:ext cx="0" cy="0"/>
          <a:chOff x="0" y="0"/>
          <a:chExt cx="0" cy="0"/>
        </a:xfrm>
      </p:grpSpPr>
      <p:sp>
        <p:nvSpPr>
          <p:cNvPr id="134" name="Shape 134"/>
          <p:cNvSpPr txBox="1"/>
          <p:nvPr>
            <p:ph idx="1" type="body"/>
          </p:nvPr>
        </p:nvSpPr>
        <p:spPr>
          <a:xfrm>
            <a:off x="380612" y="1595776"/>
            <a:ext cx="6321600" cy="3002400"/>
          </a:xfrm>
          <a:prstGeom prst="rect">
            <a:avLst/>
          </a:prstGeom>
        </p:spPr>
        <p:txBody>
          <a:bodyPr anchorCtr="0" anchor="t" bIns="91425" lIns="91425" spcFirstLastPara="1" rIns="91425" wrap="square" tIns="91425">
            <a:noAutofit/>
          </a:bodyPr>
          <a:lstStyle/>
          <a:p>
            <a:pPr indent="0" lvl="0" marL="0">
              <a:spcBef>
                <a:spcPts val="0"/>
              </a:spcBef>
              <a:spcAft>
                <a:spcPts val="1600"/>
              </a:spcAft>
              <a:buNone/>
            </a:pPr>
            <a:r>
              <a:rPr lang="en-GB"/>
              <a:t>Throughout this powerpoint, it has shown how sex workers are excluded from society today. There needs to be more specialist people or agencies in the UK, to support them and help them if they need it. These sex workers are in danger as soon as go to work. There needs to be stronger laws against prostitution as women are being killed because there </a:t>
            </a:r>
            <a:r>
              <a:rPr lang="en-GB"/>
              <a:t>vulnerable</a:t>
            </a:r>
            <a:r>
              <a:rPr lang="en-GB"/>
              <a:t> </a:t>
            </a:r>
            <a:endParaRPr/>
          </a:p>
        </p:txBody>
      </p:sp>
      <p:sp>
        <p:nvSpPr>
          <p:cNvPr id="135" name="Shape 135"/>
          <p:cNvSpPr txBox="1"/>
          <p:nvPr>
            <p:ph type="title"/>
          </p:nvPr>
        </p:nvSpPr>
        <p:spPr>
          <a:xfrm>
            <a:off x="314375" y="564675"/>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Conclusion.</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9" name="Shape 139"/>
        <p:cNvGrpSpPr/>
        <p:nvPr/>
      </p:nvGrpSpPr>
      <p:grpSpPr>
        <a:xfrm>
          <a:off x="0" y="0"/>
          <a:ext cx="0" cy="0"/>
          <a:chOff x="0" y="0"/>
          <a:chExt cx="0" cy="0"/>
        </a:xfrm>
      </p:grpSpPr>
      <p:sp>
        <p:nvSpPr>
          <p:cNvPr id="140" name="Shape 140"/>
          <p:cNvSpPr txBox="1"/>
          <p:nvPr>
            <p:ph idx="4294967295" type="title"/>
          </p:nvPr>
        </p:nvSpPr>
        <p:spPr>
          <a:xfrm>
            <a:off x="853950" y="1304850"/>
            <a:ext cx="7436100" cy="1538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Reference list.</a:t>
            </a:r>
            <a:endParaRPr/>
          </a:p>
        </p:txBody>
      </p:sp>
      <p:sp>
        <p:nvSpPr>
          <p:cNvPr id="141" name="Shape 141"/>
          <p:cNvSpPr txBox="1"/>
          <p:nvPr>
            <p:ph idx="4294967295" type="body"/>
          </p:nvPr>
        </p:nvSpPr>
        <p:spPr>
          <a:xfrm>
            <a:off x="328025" y="1837825"/>
            <a:ext cx="8388600" cy="33057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i="1" lang="en-GB"/>
              <a:t>BBC News Telford Child Grooming.</a:t>
            </a:r>
            <a:endParaRPr i="1"/>
          </a:p>
          <a:p>
            <a:pPr indent="0" lvl="0" marL="0">
              <a:spcBef>
                <a:spcPts val="1600"/>
              </a:spcBef>
              <a:spcAft>
                <a:spcPts val="0"/>
              </a:spcAft>
              <a:buNone/>
            </a:pPr>
            <a:r>
              <a:rPr lang="en-GB" u="sng">
                <a:solidFill>
                  <a:schemeClr val="hlink"/>
                </a:solidFill>
                <a:hlinkClick r:id="rId3"/>
              </a:rPr>
              <a:t>www.bbc.co.</a:t>
            </a:r>
            <a:r>
              <a:rPr lang="en-GB"/>
              <a:t>uk/news/uk-england-shorpshire-43419136(Accessed 20th march, 2018)</a:t>
            </a:r>
            <a:endParaRPr/>
          </a:p>
          <a:p>
            <a:pPr indent="0" lvl="0" marL="0">
              <a:spcBef>
                <a:spcPts val="1600"/>
              </a:spcBef>
              <a:spcAft>
                <a:spcPts val="0"/>
              </a:spcAft>
              <a:buNone/>
            </a:pPr>
            <a:r>
              <a:rPr i="1" lang="en-GB"/>
              <a:t>CPS Prostitution and Exploitation of Prostitution (2017)</a:t>
            </a:r>
            <a:endParaRPr i="1"/>
          </a:p>
          <a:p>
            <a:pPr indent="0" lvl="0" marL="0">
              <a:spcBef>
                <a:spcPts val="1600"/>
              </a:spcBef>
              <a:spcAft>
                <a:spcPts val="0"/>
              </a:spcAft>
              <a:buNone/>
            </a:pPr>
            <a:r>
              <a:rPr i="1" lang="en-GB" u="sng">
                <a:solidFill>
                  <a:schemeClr val="hlink"/>
                </a:solidFill>
                <a:hlinkClick r:id="rId4"/>
              </a:rPr>
              <a:t>https://www.cps.gov</a:t>
            </a:r>
            <a:r>
              <a:rPr lang="en-GB" u="sng">
                <a:solidFill>
                  <a:schemeClr val="hlink"/>
                </a:solidFill>
                <a:hlinkClick r:id="rId5"/>
              </a:rPr>
              <a:t>.uk/legal-guideance-and-explotation-prostitution</a:t>
            </a:r>
            <a:endParaRPr/>
          </a:p>
          <a:p>
            <a:pPr indent="0" lvl="0" marL="0">
              <a:spcBef>
                <a:spcPts val="1600"/>
              </a:spcBef>
              <a:spcAft>
                <a:spcPts val="0"/>
              </a:spcAft>
              <a:buNone/>
            </a:pPr>
            <a:r>
              <a:rPr lang="en-GB"/>
              <a:t>(Accessed 20th march 2018)</a:t>
            </a:r>
            <a:endParaRPr/>
          </a:p>
          <a:p>
            <a:pPr indent="0" lvl="0" marL="0">
              <a:spcBef>
                <a:spcPts val="1600"/>
              </a:spcBef>
              <a:spcAft>
                <a:spcPts val="0"/>
              </a:spcAft>
              <a:buNone/>
            </a:pPr>
            <a:r>
              <a:t/>
            </a:r>
            <a:endParaRPr i="1"/>
          </a:p>
          <a:p>
            <a:pPr indent="0" lvl="0" marL="0">
              <a:spcBef>
                <a:spcPts val="1600"/>
              </a:spcBef>
              <a:spcAft>
                <a:spcPts val="0"/>
              </a:spcAft>
              <a:buNone/>
            </a:pPr>
            <a:r>
              <a:t/>
            </a:r>
            <a:endParaRPr i="1"/>
          </a:p>
          <a:p>
            <a:pPr indent="0" lvl="0" marL="0">
              <a:spcBef>
                <a:spcPts val="1600"/>
              </a:spcBef>
              <a:spcAft>
                <a:spcPts val="0"/>
              </a:spcAft>
              <a:buNone/>
            </a:pPr>
            <a:r>
              <a:t/>
            </a:r>
            <a:endParaRPr/>
          </a:p>
          <a:p>
            <a:pPr indent="0" lvl="0" marL="0">
              <a:spcBef>
                <a:spcPts val="1600"/>
              </a:spcBef>
              <a:spcAft>
                <a:spcPts val="0"/>
              </a:spcAft>
              <a:buNone/>
            </a:pPr>
            <a:r>
              <a:t/>
            </a:r>
            <a:endParaRPr/>
          </a:p>
          <a:p>
            <a:pPr indent="0" lvl="0" marL="0">
              <a:spcBef>
                <a:spcPts val="1600"/>
              </a:spcBef>
              <a:spcAft>
                <a:spcPts val="1600"/>
              </a:spcAft>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Shape 146"/>
          <p:cNvSpPr txBox="1"/>
          <p:nvPr>
            <p:ph type="title"/>
          </p:nvPr>
        </p:nvSpPr>
        <p:spPr>
          <a:xfrm>
            <a:off x="127550" y="597175"/>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REFERENCE LIST</a:t>
            </a:r>
            <a:endParaRPr/>
          </a:p>
        </p:txBody>
      </p:sp>
      <p:sp>
        <p:nvSpPr>
          <p:cNvPr id="147" name="Shape 147"/>
          <p:cNvSpPr txBox="1"/>
          <p:nvPr>
            <p:ph idx="1" type="body"/>
          </p:nvPr>
        </p:nvSpPr>
        <p:spPr>
          <a:xfrm>
            <a:off x="127562" y="1617001"/>
            <a:ext cx="6321600" cy="3002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i="1" lang="en-GB"/>
              <a:t>Human Trafficking (2015)</a:t>
            </a:r>
            <a:endParaRPr/>
          </a:p>
          <a:p>
            <a:pPr indent="0" lvl="0" marL="0">
              <a:spcBef>
                <a:spcPts val="1600"/>
              </a:spcBef>
              <a:spcAft>
                <a:spcPts val="0"/>
              </a:spcAft>
              <a:buNone/>
            </a:pPr>
            <a:r>
              <a:rPr lang="en-GB" u="sng">
                <a:solidFill>
                  <a:schemeClr val="hlink"/>
                </a:solidFill>
                <a:hlinkClick r:id="rId3"/>
              </a:rPr>
              <a:t>https://www.legislation.gov.uk/ukpga/2015/30/contents/enacted</a:t>
            </a:r>
            <a:endParaRPr/>
          </a:p>
          <a:p>
            <a:pPr indent="0" lvl="0" marL="0">
              <a:spcBef>
                <a:spcPts val="1600"/>
              </a:spcBef>
              <a:spcAft>
                <a:spcPts val="0"/>
              </a:spcAft>
              <a:buNone/>
            </a:pPr>
            <a:r>
              <a:rPr lang="en-GB"/>
              <a:t>(Accessed 20th March, 2018)</a:t>
            </a:r>
            <a:endParaRPr/>
          </a:p>
          <a:p>
            <a:pPr indent="0" lvl="0" marL="0">
              <a:spcBef>
                <a:spcPts val="1600"/>
              </a:spcBef>
              <a:spcAft>
                <a:spcPts val="0"/>
              </a:spcAft>
              <a:buNone/>
            </a:pPr>
            <a:r>
              <a:rPr i="1" lang="en-GB"/>
              <a:t>Stop Trafficking (2017)</a:t>
            </a:r>
            <a:endParaRPr i="1"/>
          </a:p>
          <a:p>
            <a:pPr indent="0" lvl="0" marL="0">
              <a:spcBef>
                <a:spcPts val="1600"/>
              </a:spcBef>
              <a:spcAft>
                <a:spcPts val="0"/>
              </a:spcAft>
              <a:buNone/>
            </a:pPr>
            <a:r>
              <a:rPr i="1" lang="en-GB" u="sng">
                <a:solidFill>
                  <a:schemeClr val="hlink"/>
                </a:solidFill>
                <a:hlinkClick r:id="rId4"/>
              </a:rPr>
              <a:t>https://www.stopthetrafficking.org/about</a:t>
            </a:r>
            <a:endParaRPr i="1"/>
          </a:p>
          <a:p>
            <a:pPr indent="0" lvl="0" marL="0">
              <a:spcBef>
                <a:spcPts val="1600"/>
              </a:spcBef>
              <a:spcAft>
                <a:spcPts val="1600"/>
              </a:spcAft>
              <a:buNone/>
            </a:pPr>
            <a:r>
              <a:rPr i="1" lang="en-GB"/>
              <a:t>(Accessed 20th March, 2018)</a:t>
            </a:r>
            <a:endParaRPr i="1"/>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1" name="Shape 151"/>
        <p:cNvGrpSpPr/>
        <p:nvPr/>
      </p:nvGrpSpPr>
      <p:grpSpPr>
        <a:xfrm>
          <a:off x="0" y="0"/>
          <a:ext cx="0" cy="0"/>
          <a:chOff x="0" y="0"/>
          <a:chExt cx="0" cy="0"/>
        </a:xfrm>
      </p:grpSpPr>
      <p:sp>
        <p:nvSpPr>
          <p:cNvPr id="152" name="Shape 152"/>
          <p:cNvSpPr txBox="1"/>
          <p:nvPr>
            <p:ph type="title"/>
          </p:nvPr>
        </p:nvSpPr>
        <p:spPr>
          <a:xfrm>
            <a:off x="2400250" y="575950"/>
            <a:ext cx="6321600" cy="635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GB"/>
              <a:t> PICTURE REFERENCE</a:t>
            </a:r>
            <a:endParaRPr/>
          </a:p>
        </p:txBody>
      </p:sp>
      <p:sp>
        <p:nvSpPr>
          <p:cNvPr id="153" name="Shape 153"/>
          <p:cNvSpPr txBox="1"/>
          <p:nvPr>
            <p:ph idx="1" type="body"/>
          </p:nvPr>
        </p:nvSpPr>
        <p:spPr>
          <a:xfrm>
            <a:off x="2410112" y="1595776"/>
            <a:ext cx="6321600" cy="30024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i="1" lang="en-GB"/>
              <a:t>Google pictures (2017) </a:t>
            </a:r>
            <a:endParaRPr i="1"/>
          </a:p>
          <a:p>
            <a:pPr indent="0" lvl="0" marL="0">
              <a:spcBef>
                <a:spcPts val="1600"/>
              </a:spcBef>
              <a:spcAft>
                <a:spcPts val="1600"/>
              </a:spcAft>
              <a:buNone/>
            </a:pPr>
            <a:r>
              <a:rPr lang="en-GB"/>
              <a:t>( Accessed 20th March, 2018)</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Shape 158"/>
          <p:cNvSpPr txBox="1"/>
          <p:nvPr>
            <p:ph idx="1" type="subTitle"/>
          </p:nvPr>
        </p:nvSpPr>
        <p:spPr>
          <a:xfrm>
            <a:off x="2390267" y="3238450"/>
            <a:ext cx="6331500" cy="1241700"/>
          </a:xfrm>
          <a:prstGeom prst="rect">
            <a:avLst/>
          </a:prstGeom>
        </p:spPr>
        <p:txBody>
          <a:bodyPr anchorCtr="0" anchor="b" bIns="91425" lIns="91425" spcFirstLastPara="1" rIns="91425" wrap="square" tIns="91425">
            <a:noAutofit/>
          </a:bodyPr>
          <a:lstStyle/>
          <a:p>
            <a:pPr indent="0" lvl="0" marL="0" rtl="0">
              <a:spcBef>
                <a:spcPts val="0"/>
              </a:spcBef>
              <a:spcAft>
                <a:spcPts val="0"/>
              </a:spcAft>
              <a:buNone/>
            </a:pPr>
            <a:r>
              <a:t/>
            </a:r>
            <a:endParaRPr/>
          </a:p>
        </p:txBody>
      </p:sp>
      <p:sp>
        <p:nvSpPr>
          <p:cNvPr id="159" name="Shape 159"/>
          <p:cNvSpPr txBox="1"/>
          <p:nvPr>
            <p:ph type="ctrTitle"/>
          </p:nvPr>
        </p:nvSpPr>
        <p:spPr>
          <a:xfrm>
            <a:off x="2541650" y="417825"/>
            <a:ext cx="6331500" cy="15420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Swiss">
  <a:themeElements>
    <a:clrScheme name="Swiss">
      <a:dk1>
        <a:srgbClr val="F46524"/>
      </a:dk1>
      <a:lt1>
        <a:srgbClr val="FFFFFF"/>
      </a:lt1>
      <a:dk2>
        <a:srgbClr val="000000"/>
      </a:dk2>
      <a:lt2>
        <a:srgbClr val="757575"/>
      </a:lt2>
      <a:accent1>
        <a:srgbClr val="01579B"/>
      </a:accent1>
      <a:accent2>
        <a:srgbClr val="27C7BD"/>
      </a:accent2>
      <a:accent3>
        <a:srgbClr val="0099E8"/>
      </a:accent3>
      <a:accent4>
        <a:srgbClr val="51B9A3"/>
      </a:accent4>
      <a:accent5>
        <a:srgbClr val="FB8C00"/>
      </a:accent5>
      <a:accent6>
        <a:srgbClr val="FFAE88"/>
      </a:accent6>
      <a:hlink>
        <a:srgbClr val="0277BD"/>
      </a:hlink>
      <a:folHlink>
        <a:srgbClr val="0277B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