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73" r:id="rId31"/>
    <p:sldId id="274" r:id="rId32"/>
    <p:sldId id="287" r:id="rId33"/>
    <p:sldId id="288" r:id="rId34"/>
    <p:sldId id="289" r:id="rId35"/>
    <p:sldId id="290" r:id="rId36"/>
    <p:sldId id="291" r:id="rId37"/>
    <p:sldId id="292" r:id="rId38"/>
    <p:sldId id="295" r:id="rId39"/>
    <p:sldId id="293" r:id="rId40"/>
    <p:sldId id="29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58948-475E-4E0B-A5AD-E633535C28DB}" v="29" dt="2022-10-27T15:49:22.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83" d="100"/>
          <a:sy n="83" d="100"/>
        </p:scale>
        <p:origin x="30" y="5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Fender" userId="eda587c8-5581-4595-a1e3-4779175663b8" providerId="ADAL" clId="{32F58948-475E-4E0B-A5AD-E633535C28DB}"/>
    <pc:docChg chg="undo custSel addSld delSld modSld sldOrd">
      <pc:chgData name="Joanna Fender" userId="eda587c8-5581-4595-a1e3-4779175663b8" providerId="ADAL" clId="{32F58948-475E-4E0B-A5AD-E633535C28DB}" dt="2022-10-27T15:49:33.997" v="666" actId="2696"/>
      <pc:docMkLst>
        <pc:docMk/>
      </pc:docMkLst>
      <pc:sldChg chg="modSp new mod">
        <pc:chgData name="Joanna Fender" userId="eda587c8-5581-4595-a1e3-4779175663b8" providerId="ADAL" clId="{32F58948-475E-4E0B-A5AD-E633535C28DB}" dt="2022-10-26T13:28:31.622" v="10" actId="14100"/>
        <pc:sldMkLst>
          <pc:docMk/>
          <pc:sldMk cId="1529998750" sldId="257"/>
        </pc:sldMkLst>
        <pc:spChg chg="mod">
          <ac:chgData name="Joanna Fender" userId="eda587c8-5581-4595-a1e3-4779175663b8" providerId="ADAL" clId="{32F58948-475E-4E0B-A5AD-E633535C28DB}" dt="2022-10-26T13:28:27.269" v="9" actId="14100"/>
          <ac:spMkLst>
            <pc:docMk/>
            <pc:sldMk cId="1529998750" sldId="257"/>
            <ac:spMk id="2" creationId="{2336BFBC-4B20-F7EF-5C25-9C9CA7EFC375}"/>
          </ac:spMkLst>
        </pc:spChg>
        <pc:spChg chg="mod">
          <ac:chgData name="Joanna Fender" userId="eda587c8-5581-4595-a1e3-4779175663b8" providerId="ADAL" clId="{32F58948-475E-4E0B-A5AD-E633535C28DB}" dt="2022-10-26T13:28:31.622" v="10" actId="14100"/>
          <ac:spMkLst>
            <pc:docMk/>
            <pc:sldMk cId="1529998750" sldId="257"/>
            <ac:spMk id="3" creationId="{ED0B6F11-0D6E-CA43-A33D-4459870B851B}"/>
          </ac:spMkLst>
        </pc:spChg>
      </pc:sldChg>
      <pc:sldChg chg="modSp new mod">
        <pc:chgData name="Joanna Fender" userId="eda587c8-5581-4595-a1e3-4779175663b8" providerId="ADAL" clId="{32F58948-475E-4E0B-A5AD-E633535C28DB}" dt="2022-10-26T13:39:44.822" v="95" actId="27636"/>
        <pc:sldMkLst>
          <pc:docMk/>
          <pc:sldMk cId="3099635773" sldId="258"/>
        </pc:sldMkLst>
        <pc:spChg chg="mod">
          <ac:chgData name="Joanna Fender" userId="eda587c8-5581-4595-a1e3-4779175663b8" providerId="ADAL" clId="{32F58948-475E-4E0B-A5AD-E633535C28DB}" dt="2022-10-26T13:29:01.336" v="13" actId="14100"/>
          <ac:spMkLst>
            <pc:docMk/>
            <pc:sldMk cId="3099635773" sldId="258"/>
            <ac:spMk id="2" creationId="{BA2B3978-2F9D-5EF9-7B5F-BBF5FCB09A3B}"/>
          </ac:spMkLst>
        </pc:spChg>
        <pc:spChg chg="mod">
          <ac:chgData name="Joanna Fender" userId="eda587c8-5581-4595-a1e3-4779175663b8" providerId="ADAL" clId="{32F58948-475E-4E0B-A5AD-E633535C28DB}" dt="2022-10-26T13:39:44.822" v="95" actId="27636"/>
          <ac:spMkLst>
            <pc:docMk/>
            <pc:sldMk cId="3099635773" sldId="258"/>
            <ac:spMk id="3" creationId="{D90FDD94-0D4B-DD64-605C-13A9AB87C71D}"/>
          </ac:spMkLst>
        </pc:spChg>
      </pc:sldChg>
      <pc:sldChg chg="addSp modSp new mod setBg">
        <pc:chgData name="Joanna Fender" userId="eda587c8-5581-4595-a1e3-4779175663b8" providerId="ADAL" clId="{32F58948-475E-4E0B-A5AD-E633535C28DB}" dt="2022-10-26T13:32:38.048" v="86" actId="26606"/>
        <pc:sldMkLst>
          <pc:docMk/>
          <pc:sldMk cId="2476415278" sldId="259"/>
        </pc:sldMkLst>
        <pc:spChg chg="mod">
          <ac:chgData name="Joanna Fender" userId="eda587c8-5581-4595-a1e3-4779175663b8" providerId="ADAL" clId="{32F58948-475E-4E0B-A5AD-E633535C28DB}" dt="2022-10-26T13:32:38.048" v="86" actId="26606"/>
          <ac:spMkLst>
            <pc:docMk/>
            <pc:sldMk cId="2476415278" sldId="259"/>
            <ac:spMk id="2" creationId="{DB69E2ED-E0C0-9669-C15B-BFCEABE338FE}"/>
          </ac:spMkLst>
        </pc:spChg>
        <pc:spChg chg="mod">
          <ac:chgData name="Joanna Fender" userId="eda587c8-5581-4595-a1e3-4779175663b8" providerId="ADAL" clId="{32F58948-475E-4E0B-A5AD-E633535C28DB}" dt="2022-10-26T13:32:38.048" v="86" actId="26606"/>
          <ac:spMkLst>
            <pc:docMk/>
            <pc:sldMk cId="2476415278" sldId="259"/>
            <ac:spMk id="3" creationId="{3AF1F32C-AC7E-32B6-9F11-866BE39B7988}"/>
          </ac:spMkLst>
        </pc:spChg>
        <pc:spChg chg="add">
          <ac:chgData name="Joanna Fender" userId="eda587c8-5581-4595-a1e3-4779175663b8" providerId="ADAL" clId="{32F58948-475E-4E0B-A5AD-E633535C28DB}" dt="2022-10-26T13:32:38.048" v="86" actId="26606"/>
          <ac:spMkLst>
            <pc:docMk/>
            <pc:sldMk cId="2476415278" sldId="259"/>
            <ac:spMk id="10" creationId="{2F9C493A-9F03-49B4-B3FB-19CE5AC115BE}"/>
          </ac:spMkLst>
        </pc:spChg>
        <pc:spChg chg="add">
          <ac:chgData name="Joanna Fender" userId="eda587c8-5581-4595-a1e3-4779175663b8" providerId="ADAL" clId="{32F58948-475E-4E0B-A5AD-E633535C28DB}" dt="2022-10-26T13:32:38.048" v="86" actId="26606"/>
          <ac:spMkLst>
            <pc:docMk/>
            <pc:sldMk cId="2476415278" sldId="259"/>
            <ac:spMk id="12" creationId="{90A46C7D-C1BB-49B8-8D37-39742820E964}"/>
          </ac:spMkLst>
        </pc:spChg>
        <pc:spChg chg="add">
          <ac:chgData name="Joanna Fender" userId="eda587c8-5581-4595-a1e3-4779175663b8" providerId="ADAL" clId="{32F58948-475E-4E0B-A5AD-E633535C28DB}" dt="2022-10-26T13:32:38.048" v="86" actId="26606"/>
          <ac:spMkLst>
            <pc:docMk/>
            <pc:sldMk cId="2476415278" sldId="259"/>
            <ac:spMk id="22" creationId="{55820E42-2F9D-41EF-B67F-522A133B3373}"/>
          </ac:spMkLst>
        </pc:spChg>
        <pc:grpChg chg="add">
          <ac:chgData name="Joanna Fender" userId="eda587c8-5581-4595-a1e3-4779175663b8" providerId="ADAL" clId="{32F58948-475E-4E0B-A5AD-E633535C28DB}" dt="2022-10-26T13:32:38.048" v="86" actId="26606"/>
          <ac:grpSpMkLst>
            <pc:docMk/>
            <pc:sldMk cId="2476415278" sldId="259"/>
            <ac:grpSpMk id="14" creationId="{61BBAB6F-65E6-4E2B-B363-6AB27C84E0C1}"/>
          </ac:grpSpMkLst>
        </pc:grpChg>
        <pc:grpChg chg="add">
          <ac:chgData name="Joanna Fender" userId="eda587c8-5581-4595-a1e3-4779175663b8" providerId="ADAL" clId="{32F58948-475E-4E0B-A5AD-E633535C28DB}" dt="2022-10-26T13:32:38.048" v="86" actId="26606"/>
          <ac:grpSpMkLst>
            <pc:docMk/>
            <pc:sldMk cId="2476415278" sldId="259"/>
            <ac:grpSpMk id="24" creationId="{13D9BC31-B57D-4933-AD83-94F462D4C2F9}"/>
          </ac:grpSpMkLst>
        </pc:grpChg>
        <pc:picChg chg="add mod">
          <ac:chgData name="Joanna Fender" userId="eda587c8-5581-4595-a1e3-4779175663b8" providerId="ADAL" clId="{32F58948-475E-4E0B-A5AD-E633535C28DB}" dt="2022-10-26T13:32:38.048" v="86" actId="26606"/>
          <ac:picMkLst>
            <pc:docMk/>
            <pc:sldMk cId="2476415278" sldId="259"/>
            <ac:picMk id="5" creationId="{3D08327F-5984-2188-C83A-870EFEC40FA0}"/>
          </ac:picMkLst>
        </pc:picChg>
      </pc:sldChg>
      <pc:sldChg chg="modSp new mod">
        <pc:chgData name="Joanna Fender" userId="eda587c8-5581-4595-a1e3-4779175663b8" providerId="ADAL" clId="{32F58948-475E-4E0B-A5AD-E633535C28DB}" dt="2022-10-26T13:38:23.787" v="92" actId="2711"/>
        <pc:sldMkLst>
          <pc:docMk/>
          <pc:sldMk cId="1016134229" sldId="260"/>
        </pc:sldMkLst>
        <pc:spChg chg="mod">
          <ac:chgData name="Joanna Fender" userId="eda587c8-5581-4595-a1e3-4779175663b8" providerId="ADAL" clId="{32F58948-475E-4E0B-A5AD-E633535C28DB}" dt="2022-10-26T13:33:15.585" v="87"/>
          <ac:spMkLst>
            <pc:docMk/>
            <pc:sldMk cId="1016134229" sldId="260"/>
            <ac:spMk id="2" creationId="{BCFD07C2-A293-08A8-C028-8B6B375167B7}"/>
          </ac:spMkLst>
        </pc:spChg>
        <pc:spChg chg="mod">
          <ac:chgData name="Joanna Fender" userId="eda587c8-5581-4595-a1e3-4779175663b8" providerId="ADAL" clId="{32F58948-475E-4E0B-A5AD-E633535C28DB}" dt="2022-10-26T13:38:23.787" v="92" actId="2711"/>
          <ac:spMkLst>
            <pc:docMk/>
            <pc:sldMk cId="1016134229" sldId="260"/>
            <ac:spMk id="3" creationId="{E942AE72-AD8C-CB55-C534-1538ACB973BD}"/>
          </ac:spMkLst>
        </pc:spChg>
      </pc:sldChg>
      <pc:sldChg chg="modSp new mod">
        <pc:chgData name="Joanna Fender" userId="eda587c8-5581-4595-a1e3-4779175663b8" providerId="ADAL" clId="{32F58948-475E-4E0B-A5AD-E633535C28DB}" dt="2022-10-26T13:43:14.341" v="102"/>
        <pc:sldMkLst>
          <pc:docMk/>
          <pc:sldMk cId="2338768093" sldId="261"/>
        </pc:sldMkLst>
        <pc:spChg chg="mod">
          <ac:chgData name="Joanna Fender" userId="eda587c8-5581-4595-a1e3-4779175663b8" providerId="ADAL" clId="{32F58948-475E-4E0B-A5AD-E633535C28DB}" dt="2022-10-26T13:42:51.047" v="101" actId="14100"/>
          <ac:spMkLst>
            <pc:docMk/>
            <pc:sldMk cId="2338768093" sldId="261"/>
            <ac:spMk id="2" creationId="{C2922C49-D014-9377-C04F-65A91BA8E699}"/>
          </ac:spMkLst>
        </pc:spChg>
        <pc:spChg chg="mod">
          <ac:chgData name="Joanna Fender" userId="eda587c8-5581-4595-a1e3-4779175663b8" providerId="ADAL" clId="{32F58948-475E-4E0B-A5AD-E633535C28DB}" dt="2022-10-26T13:43:14.341" v="102"/>
          <ac:spMkLst>
            <pc:docMk/>
            <pc:sldMk cId="2338768093" sldId="261"/>
            <ac:spMk id="3" creationId="{739B67E0-15A6-690B-6093-6A2551034300}"/>
          </ac:spMkLst>
        </pc:spChg>
      </pc:sldChg>
      <pc:sldChg chg="modSp new mod">
        <pc:chgData name="Joanna Fender" userId="eda587c8-5581-4595-a1e3-4779175663b8" providerId="ADAL" clId="{32F58948-475E-4E0B-A5AD-E633535C28DB}" dt="2022-10-26T13:44:10.845" v="105"/>
        <pc:sldMkLst>
          <pc:docMk/>
          <pc:sldMk cId="1459746238" sldId="262"/>
        </pc:sldMkLst>
        <pc:spChg chg="mod">
          <ac:chgData name="Joanna Fender" userId="eda587c8-5581-4595-a1e3-4779175663b8" providerId="ADAL" clId="{32F58948-475E-4E0B-A5AD-E633535C28DB}" dt="2022-10-26T13:43:38.988" v="104" actId="14100"/>
          <ac:spMkLst>
            <pc:docMk/>
            <pc:sldMk cId="1459746238" sldId="262"/>
            <ac:spMk id="2" creationId="{11C2DD71-928D-770B-78BB-9F2B56ED5332}"/>
          </ac:spMkLst>
        </pc:spChg>
        <pc:spChg chg="mod">
          <ac:chgData name="Joanna Fender" userId="eda587c8-5581-4595-a1e3-4779175663b8" providerId="ADAL" clId="{32F58948-475E-4E0B-A5AD-E633535C28DB}" dt="2022-10-26T13:44:10.845" v="105"/>
          <ac:spMkLst>
            <pc:docMk/>
            <pc:sldMk cId="1459746238" sldId="262"/>
            <ac:spMk id="3" creationId="{0E5474F3-B072-072D-C958-444E05FBCB6D}"/>
          </ac:spMkLst>
        </pc:spChg>
      </pc:sldChg>
      <pc:sldChg chg="modSp new mod">
        <pc:chgData name="Joanna Fender" userId="eda587c8-5581-4595-a1e3-4779175663b8" providerId="ADAL" clId="{32F58948-475E-4E0B-A5AD-E633535C28DB}" dt="2022-10-26T13:45:52.781" v="111" actId="27636"/>
        <pc:sldMkLst>
          <pc:docMk/>
          <pc:sldMk cId="4006922916" sldId="263"/>
        </pc:sldMkLst>
        <pc:spChg chg="mod">
          <ac:chgData name="Joanna Fender" userId="eda587c8-5581-4595-a1e3-4779175663b8" providerId="ADAL" clId="{32F58948-475E-4E0B-A5AD-E633535C28DB}" dt="2022-10-26T13:44:40.186" v="107" actId="14100"/>
          <ac:spMkLst>
            <pc:docMk/>
            <pc:sldMk cId="4006922916" sldId="263"/>
            <ac:spMk id="2" creationId="{3E02B60C-93D2-0B10-B6F3-BE07EE7AF475}"/>
          </ac:spMkLst>
        </pc:spChg>
        <pc:spChg chg="mod">
          <ac:chgData name="Joanna Fender" userId="eda587c8-5581-4595-a1e3-4779175663b8" providerId="ADAL" clId="{32F58948-475E-4E0B-A5AD-E633535C28DB}" dt="2022-10-26T13:45:52.781" v="111" actId="27636"/>
          <ac:spMkLst>
            <pc:docMk/>
            <pc:sldMk cId="4006922916" sldId="263"/>
            <ac:spMk id="3" creationId="{5FDFBD7D-7249-BD90-8656-2414654497CD}"/>
          </ac:spMkLst>
        </pc:spChg>
      </pc:sldChg>
      <pc:sldChg chg="modSp new mod">
        <pc:chgData name="Joanna Fender" userId="eda587c8-5581-4595-a1e3-4779175663b8" providerId="ADAL" clId="{32F58948-475E-4E0B-A5AD-E633535C28DB}" dt="2022-10-26T14:46:31.826" v="152" actId="255"/>
        <pc:sldMkLst>
          <pc:docMk/>
          <pc:sldMk cId="877917387" sldId="264"/>
        </pc:sldMkLst>
        <pc:spChg chg="mod">
          <ac:chgData name="Joanna Fender" userId="eda587c8-5581-4595-a1e3-4779175663b8" providerId="ADAL" clId="{32F58948-475E-4E0B-A5AD-E633535C28DB}" dt="2022-10-26T13:46:20.256" v="113" actId="14100"/>
          <ac:spMkLst>
            <pc:docMk/>
            <pc:sldMk cId="877917387" sldId="264"/>
            <ac:spMk id="2" creationId="{A6FD4BD9-B4AF-B0DE-61B5-AF22671A3C08}"/>
          </ac:spMkLst>
        </pc:spChg>
        <pc:spChg chg="mod">
          <ac:chgData name="Joanna Fender" userId="eda587c8-5581-4595-a1e3-4779175663b8" providerId="ADAL" clId="{32F58948-475E-4E0B-A5AD-E633535C28DB}" dt="2022-10-26T14:46:31.826" v="152" actId="255"/>
          <ac:spMkLst>
            <pc:docMk/>
            <pc:sldMk cId="877917387" sldId="264"/>
            <ac:spMk id="3" creationId="{C81721BA-A1BB-D5C7-0925-5DC0FED314E1}"/>
          </ac:spMkLst>
        </pc:spChg>
      </pc:sldChg>
      <pc:sldChg chg="modSp new mod">
        <pc:chgData name="Joanna Fender" userId="eda587c8-5581-4595-a1e3-4779175663b8" providerId="ADAL" clId="{32F58948-475E-4E0B-A5AD-E633535C28DB}" dt="2022-10-26T14:45:43.289" v="141" actId="27636"/>
        <pc:sldMkLst>
          <pc:docMk/>
          <pc:sldMk cId="2941672569" sldId="265"/>
        </pc:sldMkLst>
        <pc:spChg chg="mod">
          <ac:chgData name="Joanna Fender" userId="eda587c8-5581-4595-a1e3-4779175663b8" providerId="ADAL" clId="{32F58948-475E-4E0B-A5AD-E633535C28DB}" dt="2022-10-26T14:44:50.021" v="133" actId="14100"/>
          <ac:spMkLst>
            <pc:docMk/>
            <pc:sldMk cId="2941672569" sldId="265"/>
            <ac:spMk id="2" creationId="{4ABE1FEA-17E5-7715-3F9A-08B9D864AF84}"/>
          </ac:spMkLst>
        </pc:spChg>
        <pc:spChg chg="mod">
          <ac:chgData name="Joanna Fender" userId="eda587c8-5581-4595-a1e3-4779175663b8" providerId="ADAL" clId="{32F58948-475E-4E0B-A5AD-E633535C28DB}" dt="2022-10-26T14:45:43.289" v="141" actId="27636"/>
          <ac:spMkLst>
            <pc:docMk/>
            <pc:sldMk cId="2941672569" sldId="265"/>
            <ac:spMk id="3" creationId="{6BA76884-7701-B860-3DE6-86B3C367815E}"/>
          </ac:spMkLst>
        </pc:spChg>
      </pc:sldChg>
      <pc:sldChg chg="addSp delSp modSp new mod">
        <pc:chgData name="Joanna Fender" userId="eda587c8-5581-4595-a1e3-4779175663b8" providerId="ADAL" clId="{32F58948-475E-4E0B-A5AD-E633535C28DB}" dt="2022-10-26T15:40:24.168" v="164" actId="14100"/>
        <pc:sldMkLst>
          <pc:docMk/>
          <pc:sldMk cId="3492198992" sldId="266"/>
        </pc:sldMkLst>
        <pc:spChg chg="mod">
          <ac:chgData name="Joanna Fender" userId="eda587c8-5581-4595-a1e3-4779175663b8" providerId="ADAL" clId="{32F58948-475E-4E0B-A5AD-E633535C28DB}" dt="2022-10-26T14:47:07.758" v="154" actId="14100"/>
          <ac:spMkLst>
            <pc:docMk/>
            <pc:sldMk cId="3492198992" sldId="266"/>
            <ac:spMk id="2" creationId="{3DD60406-DF9A-DF50-2F6A-2B2183665BB1}"/>
          </ac:spMkLst>
        </pc:spChg>
        <pc:spChg chg="mod">
          <ac:chgData name="Joanna Fender" userId="eda587c8-5581-4595-a1e3-4779175663b8" providerId="ADAL" clId="{32F58948-475E-4E0B-A5AD-E633535C28DB}" dt="2022-10-26T15:04:02.390" v="157" actId="5793"/>
          <ac:spMkLst>
            <pc:docMk/>
            <pc:sldMk cId="3492198992" sldId="266"/>
            <ac:spMk id="3" creationId="{9813EA9F-59AB-4FBC-32A3-A8F9A02BF15C}"/>
          </ac:spMkLst>
        </pc:spChg>
        <pc:spChg chg="add del mod">
          <ac:chgData name="Joanna Fender" userId="eda587c8-5581-4595-a1e3-4779175663b8" providerId="ADAL" clId="{32F58948-475E-4E0B-A5AD-E633535C28DB}" dt="2022-10-26T15:40:13.760" v="160" actId="478"/>
          <ac:spMkLst>
            <pc:docMk/>
            <pc:sldMk cId="3492198992" sldId="266"/>
            <ac:spMk id="6" creationId="{6C37730D-B1FE-24D2-D89D-371B414250E9}"/>
          </ac:spMkLst>
        </pc:spChg>
        <pc:picChg chg="add mod">
          <ac:chgData name="Joanna Fender" userId="eda587c8-5581-4595-a1e3-4779175663b8" providerId="ADAL" clId="{32F58948-475E-4E0B-A5AD-E633535C28DB}" dt="2022-10-26T15:40:24.168" v="164" actId="14100"/>
          <ac:picMkLst>
            <pc:docMk/>
            <pc:sldMk cId="3492198992" sldId="266"/>
            <ac:picMk id="5" creationId="{01E7607C-875B-436F-5EE0-852CFCBD1A8D}"/>
          </ac:picMkLst>
        </pc:picChg>
      </pc:sldChg>
      <pc:sldChg chg="modSp new mod">
        <pc:chgData name="Joanna Fender" userId="eda587c8-5581-4595-a1e3-4779175663b8" providerId="ADAL" clId="{32F58948-475E-4E0B-A5AD-E633535C28DB}" dt="2022-10-26T15:42:35.372" v="204" actId="255"/>
        <pc:sldMkLst>
          <pc:docMk/>
          <pc:sldMk cId="1425477078" sldId="267"/>
        </pc:sldMkLst>
        <pc:spChg chg="mod">
          <ac:chgData name="Joanna Fender" userId="eda587c8-5581-4595-a1e3-4779175663b8" providerId="ADAL" clId="{32F58948-475E-4E0B-A5AD-E633535C28DB}" dt="2022-10-26T15:40:58.276" v="166" actId="14100"/>
          <ac:spMkLst>
            <pc:docMk/>
            <pc:sldMk cId="1425477078" sldId="267"/>
            <ac:spMk id="2" creationId="{89EFE55C-DCBC-0003-20A2-3FE12005A8CE}"/>
          </ac:spMkLst>
        </pc:spChg>
        <pc:spChg chg="mod">
          <ac:chgData name="Joanna Fender" userId="eda587c8-5581-4595-a1e3-4779175663b8" providerId="ADAL" clId="{32F58948-475E-4E0B-A5AD-E633535C28DB}" dt="2022-10-26T15:42:35.372" v="204" actId="255"/>
          <ac:spMkLst>
            <pc:docMk/>
            <pc:sldMk cId="1425477078" sldId="267"/>
            <ac:spMk id="3" creationId="{75D04AA5-628C-4853-1D7D-169C7F8E7DC7}"/>
          </ac:spMkLst>
        </pc:spChg>
      </pc:sldChg>
      <pc:sldChg chg="addSp modSp new mod">
        <pc:chgData name="Joanna Fender" userId="eda587c8-5581-4595-a1e3-4779175663b8" providerId="ADAL" clId="{32F58948-475E-4E0B-A5AD-E633535C28DB}" dt="2022-10-26T17:25:01.841" v="216" actId="1076"/>
        <pc:sldMkLst>
          <pc:docMk/>
          <pc:sldMk cId="4179782325" sldId="268"/>
        </pc:sldMkLst>
        <pc:spChg chg="mod">
          <ac:chgData name="Joanna Fender" userId="eda587c8-5581-4595-a1e3-4779175663b8" providerId="ADAL" clId="{32F58948-475E-4E0B-A5AD-E633535C28DB}" dt="2022-10-26T16:09:40.121" v="206" actId="14100"/>
          <ac:spMkLst>
            <pc:docMk/>
            <pc:sldMk cId="4179782325" sldId="268"/>
            <ac:spMk id="2" creationId="{4C719A6A-B64C-0DF8-32F5-0EC47706FDA3}"/>
          </ac:spMkLst>
        </pc:spChg>
        <pc:spChg chg="mod">
          <ac:chgData name="Joanna Fender" userId="eda587c8-5581-4595-a1e3-4779175663b8" providerId="ADAL" clId="{32F58948-475E-4E0B-A5AD-E633535C28DB}" dt="2022-10-26T16:10:10.939" v="209" actId="5793"/>
          <ac:spMkLst>
            <pc:docMk/>
            <pc:sldMk cId="4179782325" sldId="268"/>
            <ac:spMk id="3" creationId="{3D0CA41C-1913-08D2-C831-45A70AE1AE75}"/>
          </ac:spMkLst>
        </pc:spChg>
        <pc:picChg chg="add mod">
          <ac:chgData name="Joanna Fender" userId="eda587c8-5581-4595-a1e3-4779175663b8" providerId="ADAL" clId="{32F58948-475E-4E0B-A5AD-E633535C28DB}" dt="2022-10-26T17:25:01.841" v="216" actId="1076"/>
          <ac:picMkLst>
            <pc:docMk/>
            <pc:sldMk cId="4179782325" sldId="268"/>
            <ac:picMk id="5" creationId="{9BE0D9E3-4246-DC67-42B1-331DDF85D4AD}"/>
          </ac:picMkLst>
        </pc:picChg>
      </pc:sldChg>
      <pc:sldChg chg="modSp new mod">
        <pc:chgData name="Joanna Fender" userId="eda587c8-5581-4595-a1e3-4779175663b8" providerId="ADAL" clId="{32F58948-475E-4E0B-A5AD-E633535C28DB}" dt="2022-10-26T17:26:12.529" v="224" actId="27636"/>
        <pc:sldMkLst>
          <pc:docMk/>
          <pc:sldMk cId="2927342105" sldId="269"/>
        </pc:sldMkLst>
        <pc:spChg chg="mod">
          <ac:chgData name="Joanna Fender" userId="eda587c8-5581-4595-a1e3-4779175663b8" providerId="ADAL" clId="{32F58948-475E-4E0B-A5AD-E633535C28DB}" dt="2022-10-26T17:25:39.163" v="218" actId="14100"/>
          <ac:spMkLst>
            <pc:docMk/>
            <pc:sldMk cId="2927342105" sldId="269"/>
            <ac:spMk id="2" creationId="{7FD3A710-BC8C-C8CA-FB69-151A719252ED}"/>
          </ac:spMkLst>
        </pc:spChg>
        <pc:spChg chg="mod">
          <ac:chgData name="Joanna Fender" userId="eda587c8-5581-4595-a1e3-4779175663b8" providerId="ADAL" clId="{32F58948-475E-4E0B-A5AD-E633535C28DB}" dt="2022-10-26T17:26:12.529" v="224" actId="27636"/>
          <ac:spMkLst>
            <pc:docMk/>
            <pc:sldMk cId="2927342105" sldId="269"/>
            <ac:spMk id="3" creationId="{280FE402-180C-5C01-A3B7-AA5F00ACBB69}"/>
          </ac:spMkLst>
        </pc:spChg>
      </pc:sldChg>
      <pc:sldChg chg="modSp new mod">
        <pc:chgData name="Joanna Fender" userId="eda587c8-5581-4595-a1e3-4779175663b8" providerId="ADAL" clId="{32F58948-475E-4E0B-A5AD-E633535C28DB}" dt="2022-10-26T17:29:13.863" v="243" actId="20577"/>
        <pc:sldMkLst>
          <pc:docMk/>
          <pc:sldMk cId="3516925084" sldId="270"/>
        </pc:sldMkLst>
        <pc:spChg chg="mod">
          <ac:chgData name="Joanna Fender" userId="eda587c8-5581-4595-a1e3-4779175663b8" providerId="ADAL" clId="{32F58948-475E-4E0B-A5AD-E633535C28DB}" dt="2022-10-26T17:27:40.467" v="237" actId="14100"/>
          <ac:spMkLst>
            <pc:docMk/>
            <pc:sldMk cId="3516925084" sldId="270"/>
            <ac:spMk id="2" creationId="{A54865E3-D431-5FE6-DC74-23F8622522D4}"/>
          </ac:spMkLst>
        </pc:spChg>
        <pc:spChg chg="mod">
          <ac:chgData name="Joanna Fender" userId="eda587c8-5581-4595-a1e3-4779175663b8" providerId="ADAL" clId="{32F58948-475E-4E0B-A5AD-E633535C28DB}" dt="2022-10-26T17:29:13.863" v="243" actId="20577"/>
          <ac:spMkLst>
            <pc:docMk/>
            <pc:sldMk cId="3516925084" sldId="270"/>
            <ac:spMk id="3" creationId="{4E5F6B0F-F681-41C7-7E42-20B8AEAE3EAD}"/>
          </ac:spMkLst>
        </pc:spChg>
      </pc:sldChg>
      <pc:sldChg chg="modSp new mod">
        <pc:chgData name="Joanna Fender" userId="eda587c8-5581-4595-a1e3-4779175663b8" providerId="ADAL" clId="{32F58948-475E-4E0B-A5AD-E633535C28DB}" dt="2022-10-26T17:50:03.565" v="261" actId="5793"/>
        <pc:sldMkLst>
          <pc:docMk/>
          <pc:sldMk cId="1639640185" sldId="271"/>
        </pc:sldMkLst>
        <pc:spChg chg="mod">
          <ac:chgData name="Joanna Fender" userId="eda587c8-5581-4595-a1e3-4779175663b8" providerId="ADAL" clId="{32F58948-475E-4E0B-A5AD-E633535C28DB}" dt="2022-10-26T17:48:34.476" v="260" actId="14100"/>
          <ac:spMkLst>
            <pc:docMk/>
            <pc:sldMk cId="1639640185" sldId="271"/>
            <ac:spMk id="2" creationId="{B9249343-2BB3-4C14-DD16-40EAF15153A7}"/>
          </ac:spMkLst>
        </pc:spChg>
        <pc:spChg chg="mod">
          <ac:chgData name="Joanna Fender" userId="eda587c8-5581-4595-a1e3-4779175663b8" providerId="ADAL" clId="{32F58948-475E-4E0B-A5AD-E633535C28DB}" dt="2022-10-26T17:50:03.565" v="261" actId="5793"/>
          <ac:spMkLst>
            <pc:docMk/>
            <pc:sldMk cId="1639640185" sldId="271"/>
            <ac:spMk id="3" creationId="{D543BDBE-A6D4-1F79-8C53-FA6AD089CDE2}"/>
          </ac:spMkLst>
        </pc:spChg>
      </pc:sldChg>
      <pc:sldChg chg="modSp new mod">
        <pc:chgData name="Joanna Fender" userId="eda587c8-5581-4595-a1e3-4779175663b8" providerId="ADAL" clId="{32F58948-475E-4E0B-A5AD-E633535C28DB}" dt="2022-10-27T12:56:05.732" v="280" actId="27636"/>
        <pc:sldMkLst>
          <pc:docMk/>
          <pc:sldMk cId="2853364330" sldId="272"/>
        </pc:sldMkLst>
        <pc:spChg chg="mod">
          <ac:chgData name="Joanna Fender" userId="eda587c8-5581-4595-a1e3-4779175663b8" providerId="ADAL" clId="{32F58948-475E-4E0B-A5AD-E633535C28DB}" dt="2022-10-27T12:55:31.694" v="275" actId="14100"/>
          <ac:spMkLst>
            <pc:docMk/>
            <pc:sldMk cId="2853364330" sldId="272"/>
            <ac:spMk id="2" creationId="{05BB88F8-27A6-5AFE-8C5E-5E5820E759C2}"/>
          </ac:spMkLst>
        </pc:spChg>
        <pc:spChg chg="mod">
          <ac:chgData name="Joanna Fender" userId="eda587c8-5581-4595-a1e3-4779175663b8" providerId="ADAL" clId="{32F58948-475E-4E0B-A5AD-E633535C28DB}" dt="2022-10-27T12:56:05.732" v="280" actId="27636"/>
          <ac:spMkLst>
            <pc:docMk/>
            <pc:sldMk cId="2853364330" sldId="272"/>
            <ac:spMk id="3" creationId="{FB43B7C9-552F-F5FE-7CF0-1A4FB46A09C0}"/>
          </ac:spMkLst>
        </pc:spChg>
      </pc:sldChg>
      <pc:sldChg chg="addSp modSp new mod">
        <pc:chgData name="Joanna Fender" userId="eda587c8-5581-4595-a1e3-4779175663b8" providerId="ADAL" clId="{32F58948-475E-4E0B-A5AD-E633535C28DB}" dt="2022-10-27T13:26:22.270" v="466" actId="14100"/>
        <pc:sldMkLst>
          <pc:docMk/>
          <pc:sldMk cId="676270867" sldId="273"/>
        </pc:sldMkLst>
        <pc:spChg chg="mod">
          <ac:chgData name="Joanna Fender" userId="eda587c8-5581-4595-a1e3-4779175663b8" providerId="ADAL" clId="{32F58948-475E-4E0B-A5AD-E633535C28DB}" dt="2022-10-27T13:24:45.688" v="460" actId="255"/>
          <ac:spMkLst>
            <pc:docMk/>
            <pc:sldMk cId="676270867" sldId="273"/>
            <ac:spMk id="2" creationId="{990D3208-7446-A9D9-7365-4B3EE7CC8E9F}"/>
          </ac:spMkLst>
        </pc:spChg>
        <pc:spChg chg="mod">
          <ac:chgData name="Joanna Fender" userId="eda587c8-5581-4595-a1e3-4779175663b8" providerId="ADAL" clId="{32F58948-475E-4E0B-A5AD-E633535C28DB}" dt="2022-10-27T13:26:22.270" v="466" actId="14100"/>
          <ac:spMkLst>
            <pc:docMk/>
            <pc:sldMk cId="676270867" sldId="273"/>
            <ac:spMk id="3" creationId="{118B6146-D79B-944A-45F5-BE2426BA70DA}"/>
          </ac:spMkLst>
        </pc:spChg>
        <pc:spChg chg="mod">
          <ac:chgData name="Joanna Fender" userId="eda587c8-5581-4595-a1e3-4779175663b8" providerId="ADAL" clId="{32F58948-475E-4E0B-A5AD-E633535C28DB}" dt="2022-10-27T13:25:31.521" v="462"/>
          <ac:spMkLst>
            <pc:docMk/>
            <pc:sldMk cId="676270867" sldId="273"/>
            <ac:spMk id="5" creationId="{88D5E7D8-9DCC-8621-D51E-5368AEFF78FF}"/>
          </ac:spMkLst>
        </pc:spChg>
        <pc:spChg chg="mod">
          <ac:chgData name="Joanna Fender" userId="eda587c8-5581-4595-a1e3-4779175663b8" providerId="ADAL" clId="{32F58948-475E-4E0B-A5AD-E633535C28DB}" dt="2022-10-27T13:25:31.521" v="462"/>
          <ac:spMkLst>
            <pc:docMk/>
            <pc:sldMk cId="676270867" sldId="273"/>
            <ac:spMk id="6" creationId="{C9EC08F7-7011-3D7A-BF51-3600D190EA27}"/>
          </ac:spMkLst>
        </pc:spChg>
        <pc:spChg chg="mod">
          <ac:chgData name="Joanna Fender" userId="eda587c8-5581-4595-a1e3-4779175663b8" providerId="ADAL" clId="{32F58948-475E-4E0B-A5AD-E633535C28DB}" dt="2022-10-27T13:25:31.521" v="462"/>
          <ac:spMkLst>
            <pc:docMk/>
            <pc:sldMk cId="676270867" sldId="273"/>
            <ac:spMk id="7" creationId="{3CF4BF4F-C12D-8821-65BD-D180249DEC37}"/>
          </ac:spMkLst>
        </pc:spChg>
        <pc:spChg chg="mod">
          <ac:chgData name="Joanna Fender" userId="eda587c8-5581-4595-a1e3-4779175663b8" providerId="ADAL" clId="{32F58948-475E-4E0B-A5AD-E633535C28DB}" dt="2022-10-27T13:25:31.521" v="462"/>
          <ac:spMkLst>
            <pc:docMk/>
            <pc:sldMk cId="676270867" sldId="273"/>
            <ac:spMk id="8" creationId="{D67FBB46-CBEE-84C6-70D2-A8BE357322B8}"/>
          </ac:spMkLst>
        </pc:spChg>
        <pc:spChg chg="mod">
          <ac:chgData name="Joanna Fender" userId="eda587c8-5581-4595-a1e3-4779175663b8" providerId="ADAL" clId="{32F58948-475E-4E0B-A5AD-E633535C28DB}" dt="2022-10-27T13:26:03.167" v="464"/>
          <ac:spMkLst>
            <pc:docMk/>
            <pc:sldMk cId="676270867" sldId="273"/>
            <ac:spMk id="10" creationId="{CC9E82E8-1D74-2D0E-80A9-02DB59BD818A}"/>
          </ac:spMkLst>
        </pc:spChg>
        <pc:spChg chg="mod">
          <ac:chgData name="Joanna Fender" userId="eda587c8-5581-4595-a1e3-4779175663b8" providerId="ADAL" clId="{32F58948-475E-4E0B-A5AD-E633535C28DB}" dt="2022-10-27T13:26:03.167" v="464"/>
          <ac:spMkLst>
            <pc:docMk/>
            <pc:sldMk cId="676270867" sldId="273"/>
            <ac:spMk id="11" creationId="{E03B99B8-A781-1181-56BE-89F6F9A74C1A}"/>
          </ac:spMkLst>
        </pc:spChg>
        <pc:spChg chg="mod">
          <ac:chgData name="Joanna Fender" userId="eda587c8-5581-4595-a1e3-4779175663b8" providerId="ADAL" clId="{32F58948-475E-4E0B-A5AD-E633535C28DB}" dt="2022-10-27T13:26:03.167" v="464"/>
          <ac:spMkLst>
            <pc:docMk/>
            <pc:sldMk cId="676270867" sldId="273"/>
            <ac:spMk id="12" creationId="{F6B114E5-987E-B290-3E3C-7651D3C44569}"/>
          </ac:spMkLst>
        </pc:spChg>
        <pc:spChg chg="mod">
          <ac:chgData name="Joanna Fender" userId="eda587c8-5581-4595-a1e3-4779175663b8" providerId="ADAL" clId="{32F58948-475E-4E0B-A5AD-E633535C28DB}" dt="2022-10-27T13:26:03.167" v="464"/>
          <ac:spMkLst>
            <pc:docMk/>
            <pc:sldMk cId="676270867" sldId="273"/>
            <ac:spMk id="13" creationId="{E4C19FE7-4881-8AB4-467F-C134D3F686A0}"/>
          </ac:spMkLst>
        </pc:spChg>
        <pc:grpChg chg="add mod">
          <ac:chgData name="Joanna Fender" userId="eda587c8-5581-4595-a1e3-4779175663b8" providerId="ADAL" clId="{32F58948-475E-4E0B-A5AD-E633535C28DB}" dt="2022-10-27T13:25:31.521" v="462"/>
          <ac:grpSpMkLst>
            <pc:docMk/>
            <pc:sldMk cId="676270867" sldId="273"/>
            <ac:grpSpMk id="4" creationId="{59F2B7CF-67A3-87A6-36CE-84E9A36AC5F2}"/>
          </ac:grpSpMkLst>
        </pc:grpChg>
        <pc:grpChg chg="add mod">
          <ac:chgData name="Joanna Fender" userId="eda587c8-5581-4595-a1e3-4779175663b8" providerId="ADAL" clId="{32F58948-475E-4E0B-A5AD-E633535C28DB}" dt="2022-10-27T13:26:03.167" v="464"/>
          <ac:grpSpMkLst>
            <pc:docMk/>
            <pc:sldMk cId="676270867" sldId="273"/>
            <ac:grpSpMk id="9" creationId="{3207610D-EC51-94C4-43D8-EBF059E24644}"/>
          </ac:grpSpMkLst>
        </pc:grpChg>
      </pc:sldChg>
      <pc:sldChg chg="modSp new mod">
        <pc:chgData name="Joanna Fender" userId="eda587c8-5581-4595-a1e3-4779175663b8" providerId="ADAL" clId="{32F58948-475E-4E0B-A5AD-E633535C28DB}" dt="2022-10-27T13:27:27.052" v="471"/>
        <pc:sldMkLst>
          <pc:docMk/>
          <pc:sldMk cId="1984646828" sldId="274"/>
        </pc:sldMkLst>
        <pc:spChg chg="mod">
          <ac:chgData name="Joanna Fender" userId="eda587c8-5581-4595-a1e3-4779175663b8" providerId="ADAL" clId="{32F58948-475E-4E0B-A5AD-E633535C28DB}" dt="2022-10-27T13:27:10.206" v="470" actId="14100"/>
          <ac:spMkLst>
            <pc:docMk/>
            <pc:sldMk cId="1984646828" sldId="274"/>
            <ac:spMk id="2" creationId="{3E13183C-9F4E-E886-18F0-EDEAC173F212}"/>
          </ac:spMkLst>
        </pc:spChg>
        <pc:spChg chg="mod">
          <ac:chgData name="Joanna Fender" userId="eda587c8-5581-4595-a1e3-4779175663b8" providerId="ADAL" clId="{32F58948-475E-4E0B-A5AD-E633535C28DB}" dt="2022-10-27T13:27:27.052" v="471"/>
          <ac:spMkLst>
            <pc:docMk/>
            <pc:sldMk cId="1984646828" sldId="274"/>
            <ac:spMk id="3" creationId="{60C3B210-3BA8-07B7-8D94-A6F200254D7E}"/>
          </ac:spMkLst>
        </pc:spChg>
      </pc:sldChg>
      <pc:sldChg chg="modSp new mod">
        <pc:chgData name="Joanna Fender" userId="eda587c8-5581-4595-a1e3-4779175663b8" providerId="ADAL" clId="{32F58948-475E-4E0B-A5AD-E633535C28DB}" dt="2022-10-27T12:57:08.827" v="286" actId="14100"/>
        <pc:sldMkLst>
          <pc:docMk/>
          <pc:sldMk cId="1945741168" sldId="275"/>
        </pc:sldMkLst>
        <pc:spChg chg="mod">
          <ac:chgData name="Joanna Fender" userId="eda587c8-5581-4595-a1e3-4779175663b8" providerId="ADAL" clId="{32F58948-475E-4E0B-A5AD-E633535C28DB}" dt="2022-10-27T12:56:44.182" v="282" actId="14100"/>
          <ac:spMkLst>
            <pc:docMk/>
            <pc:sldMk cId="1945741168" sldId="275"/>
            <ac:spMk id="2" creationId="{73D151A0-D0D0-C8E9-83F2-1DAA1EE02F8F}"/>
          </ac:spMkLst>
        </pc:spChg>
        <pc:spChg chg="mod">
          <ac:chgData name="Joanna Fender" userId="eda587c8-5581-4595-a1e3-4779175663b8" providerId="ADAL" clId="{32F58948-475E-4E0B-A5AD-E633535C28DB}" dt="2022-10-27T12:57:08.827" v="286" actId="14100"/>
          <ac:spMkLst>
            <pc:docMk/>
            <pc:sldMk cId="1945741168" sldId="275"/>
            <ac:spMk id="3" creationId="{D7933AC6-2D32-624C-9655-75E1FC8ACB50}"/>
          </ac:spMkLst>
        </pc:spChg>
      </pc:sldChg>
      <pc:sldChg chg="modSp new mod">
        <pc:chgData name="Joanna Fender" userId="eda587c8-5581-4595-a1e3-4779175663b8" providerId="ADAL" clId="{32F58948-475E-4E0B-A5AD-E633535C28DB}" dt="2022-10-27T12:58:43.104" v="303" actId="255"/>
        <pc:sldMkLst>
          <pc:docMk/>
          <pc:sldMk cId="1252108099" sldId="276"/>
        </pc:sldMkLst>
        <pc:spChg chg="mod">
          <ac:chgData name="Joanna Fender" userId="eda587c8-5581-4595-a1e3-4779175663b8" providerId="ADAL" clId="{32F58948-475E-4E0B-A5AD-E633535C28DB}" dt="2022-10-27T12:57:34.665" v="288" actId="14100"/>
          <ac:spMkLst>
            <pc:docMk/>
            <pc:sldMk cId="1252108099" sldId="276"/>
            <ac:spMk id="2" creationId="{56E5FDD2-55A2-A66F-9C60-C0EB243BFA30}"/>
          </ac:spMkLst>
        </pc:spChg>
        <pc:spChg chg="mod">
          <ac:chgData name="Joanna Fender" userId="eda587c8-5581-4595-a1e3-4779175663b8" providerId="ADAL" clId="{32F58948-475E-4E0B-A5AD-E633535C28DB}" dt="2022-10-27T12:58:43.104" v="303" actId="255"/>
          <ac:spMkLst>
            <pc:docMk/>
            <pc:sldMk cId="1252108099" sldId="276"/>
            <ac:spMk id="3" creationId="{D3C49091-9519-78B3-6121-8F5C10722853}"/>
          </ac:spMkLst>
        </pc:spChg>
      </pc:sldChg>
      <pc:sldChg chg="modSp new mod">
        <pc:chgData name="Joanna Fender" userId="eda587c8-5581-4595-a1e3-4779175663b8" providerId="ADAL" clId="{32F58948-475E-4E0B-A5AD-E633535C28DB}" dt="2022-10-27T13:00:04.778" v="315" actId="27636"/>
        <pc:sldMkLst>
          <pc:docMk/>
          <pc:sldMk cId="1021496722" sldId="277"/>
        </pc:sldMkLst>
        <pc:spChg chg="mod">
          <ac:chgData name="Joanna Fender" userId="eda587c8-5581-4595-a1e3-4779175663b8" providerId="ADAL" clId="{32F58948-475E-4E0B-A5AD-E633535C28DB}" dt="2022-10-27T12:59:09.773" v="305" actId="14100"/>
          <ac:spMkLst>
            <pc:docMk/>
            <pc:sldMk cId="1021496722" sldId="277"/>
            <ac:spMk id="2" creationId="{37FB5318-EEF7-942F-2636-F69D638AF8C8}"/>
          </ac:spMkLst>
        </pc:spChg>
        <pc:spChg chg="mod">
          <ac:chgData name="Joanna Fender" userId="eda587c8-5581-4595-a1e3-4779175663b8" providerId="ADAL" clId="{32F58948-475E-4E0B-A5AD-E633535C28DB}" dt="2022-10-27T13:00:04.778" v="315" actId="27636"/>
          <ac:spMkLst>
            <pc:docMk/>
            <pc:sldMk cId="1021496722" sldId="277"/>
            <ac:spMk id="3" creationId="{1B8E37A2-FDEE-7ECB-E3B0-26FE457F97F4}"/>
          </ac:spMkLst>
        </pc:spChg>
      </pc:sldChg>
      <pc:sldChg chg="modSp new mod">
        <pc:chgData name="Joanna Fender" userId="eda587c8-5581-4595-a1e3-4779175663b8" providerId="ADAL" clId="{32F58948-475E-4E0B-A5AD-E633535C28DB}" dt="2022-10-27T13:01:05.639" v="320" actId="27636"/>
        <pc:sldMkLst>
          <pc:docMk/>
          <pc:sldMk cId="2380317657" sldId="278"/>
        </pc:sldMkLst>
        <pc:spChg chg="mod">
          <ac:chgData name="Joanna Fender" userId="eda587c8-5581-4595-a1e3-4779175663b8" providerId="ADAL" clId="{32F58948-475E-4E0B-A5AD-E633535C28DB}" dt="2022-10-27T13:00:33.452" v="317" actId="14100"/>
          <ac:spMkLst>
            <pc:docMk/>
            <pc:sldMk cId="2380317657" sldId="278"/>
            <ac:spMk id="2" creationId="{8237F1FA-E212-EB61-39B3-EB13E8AE2A87}"/>
          </ac:spMkLst>
        </pc:spChg>
        <pc:spChg chg="mod">
          <ac:chgData name="Joanna Fender" userId="eda587c8-5581-4595-a1e3-4779175663b8" providerId="ADAL" clId="{32F58948-475E-4E0B-A5AD-E633535C28DB}" dt="2022-10-27T13:01:05.639" v="320" actId="27636"/>
          <ac:spMkLst>
            <pc:docMk/>
            <pc:sldMk cId="2380317657" sldId="278"/>
            <ac:spMk id="3" creationId="{370D4A29-0259-8F2A-7751-32F8B6FC4355}"/>
          </ac:spMkLst>
        </pc:spChg>
      </pc:sldChg>
      <pc:sldChg chg="modSp new mod">
        <pc:chgData name="Joanna Fender" userId="eda587c8-5581-4595-a1e3-4779175663b8" providerId="ADAL" clId="{32F58948-475E-4E0B-A5AD-E633535C28DB}" dt="2022-10-27T13:01:52.336" v="323"/>
        <pc:sldMkLst>
          <pc:docMk/>
          <pc:sldMk cId="3173477987" sldId="279"/>
        </pc:sldMkLst>
        <pc:spChg chg="mod">
          <ac:chgData name="Joanna Fender" userId="eda587c8-5581-4595-a1e3-4779175663b8" providerId="ADAL" clId="{32F58948-475E-4E0B-A5AD-E633535C28DB}" dt="2022-10-27T13:01:31.955" v="322" actId="27636"/>
          <ac:spMkLst>
            <pc:docMk/>
            <pc:sldMk cId="3173477987" sldId="279"/>
            <ac:spMk id="2" creationId="{CBDE3D57-AC4F-108D-D302-7374106F9A37}"/>
          </ac:spMkLst>
        </pc:spChg>
        <pc:spChg chg="mod">
          <ac:chgData name="Joanna Fender" userId="eda587c8-5581-4595-a1e3-4779175663b8" providerId="ADAL" clId="{32F58948-475E-4E0B-A5AD-E633535C28DB}" dt="2022-10-27T13:01:52.336" v="323"/>
          <ac:spMkLst>
            <pc:docMk/>
            <pc:sldMk cId="3173477987" sldId="279"/>
            <ac:spMk id="3" creationId="{EA881B47-5347-1E1B-82DC-4044E2CF0FE9}"/>
          </ac:spMkLst>
        </pc:spChg>
      </pc:sldChg>
      <pc:sldChg chg="modSp new mod">
        <pc:chgData name="Joanna Fender" userId="eda587c8-5581-4595-a1e3-4779175663b8" providerId="ADAL" clId="{32F58948-475E-4E0B-A5AD-E633535C28DB}" dt="2022-10-27T13:02:52.032" v="368" actId="20577"/>
        <pc:sldMkLst>
          <pc:docMk/>
          <pc:sldMk cId="3567828803" sldId="280"/>
        </pc:sldMkLst>
        <pc:spChg chg="mod">
          <ac:chgData name="Joanna Fender" userId="eda587c8-5581-4595-a1e3-4779175663b8" providerId="ADAL" clId="{32F58948-475E-4E0B-A5AD-E633535C28DB}" dt="2022-10-27T13:02:16.796" v="325" actId="14100"/>
          <ac:spMkLst>
            <pc:docMk/>
            <pc:sldMk cId="3567828803" sldId="280"/>
            <ac:spMk id="2" creationId="{7BCD8391-1F6F-E881-A4A1-EC5F9C138984}"/>
          </ac:spMkLst>
        </pc:spChg>
        <pc:spChg chg="mod">
          <ac:chgData name="Joanna Fender" userId="eda587c8-5581-4595-a1e3-4779175663b8" providerId="ADAL" clId="{32F58948-475E-4E0B-A5AD-E633535C28DB}" dt="2022-10-27T13:02:52.032" v="368" actId="20577"/>
          <ac:spMkLst>
            <pc:docMk/>
            <pc:sldMk cId="3567828803" sldId="280"/>
            <ac:spMk id="3" creationId="{BC4108A6-66F5-F5AB-9AAC-5CCD1C546FAD}"/>
          </ac:spMkLst>
        </pc:spChg>
      </pc:sldChg>
      <pc:sldChg chg="delSp modSp new mod">
        <pc:chgData name="Joanna Fender" userId="eda587c8-5581-4595-a1e3-4779175663b8" providerId="ADAL" clId="{32F58948-475E-4E0B-A5AD-E633535C28DB}" dt="2022-10-27T13:11:37.885" v="380" actId="313"/>
        <pc:sldMkLst>
          <pc:docMk/>
          <pc:sldMk cId="975164709" sldId="281"/>
        </pc:sldMkLst>
        <pc:spChg chg="del mod">
          <ac:chgData name="Joanna Fender" userId="eda587c8-5581-4595-a1e3-4779175663b8" providerId="ADAL" clId="{32F58948-475E-4E0B-A5AD-E633535C28DB}" dt="2022-10-27T13:11:22.233" v="372" actId="478"/>
          <ac:spMkLst>
            <pc:docMk/>
            <pc:sldMk cId="975164709" sldId="281"/>
            <ac:spMk id="2" creationId="{32C4E07F-265C-0516-F6AA-410C082C6596}"/>
          </ac:spMkLst>
        </pc:spChg>
        <pc:spChg chg="mod">
          <ac:chgData name="Joanna Fender" userId="eda587c8-5581-4595-a1e3-4779175663b8" providerId="ADAL" clId="{32F58948-475E-4E0B-A5AD-E633535C28DB}" dt="2022-10-27T13:11:37.885" v="380" actId="313"/>
          <ac:spMkLst>
            <pc:docMk/>
            <pc:sldMk cId="975164709" sldId="281"/>
            <ac:spMk id="3" creationId="{38367B27-B37A-1183-6175-F358C39CA117}"/>
          </ac:spMkLst>
        </pc:spChg>
      </pc:sldChg>
      <pc:sldChg chg="modSp new mod">
        <pc:chgData name="Joanna Fender" userId="eda587c8-5581-4595-a1e3-4779175663b8" providerId="ADAL" clId="{32F58948-475E-4E0B-A5AD-E633535C28DB}" dt="2022-10-27T13:12:29.020" v="387" actId="27636"/>
        <pc:sldMkLst>
          <pc:docMk/>
          <pc:sldMk cId="2456211413" sldId="282"/>
        </pc:sldMkLst>
        <pc:spChg chg="mod">
          <ac:chgData name="Joanna Fender" userId="eda587c8-5581-4595-a1e3-4779175663b8" providerId="ADAL" clId="{32F58948-475E-4E0B-A5AD-E633535C28DB}" dt="2022-10-27T13:11:59.364" v="381"/>
          <ac:spMkLst>
            <pc:docMk/>
            <pc:sldMk cId="2456211413" sldId="282"/>
            <ac:spMk id="2" creationId="{8FFA555D-DE4B-0309-87DE-26AC6A35C2E0}"/>
          </ac:spMkLst>
        </pc:spChg>
        <pc:spChg chg="mod">
          <ac:chgData name="Joanna Fender" userId="eda587c8-5581-4595-a1e3-4779175663b8" providerId="ADAL" clId="{32F58948-475E-4E0B-A5AD-E633535C28DB}" dt="2022-10-27T13:12:29.020" v="387" actId="27636"/>
          <ac:spMkLst>
            <pc:docMk/>
            <pc:sldMk cId="2456211413" sldId="282"/>
            <ac:spMk id="3" creationId="{C173C4BC-5E9B-2F36-D21F-4ED00DBB4FFB}"/>
          </ac:spMkLst>
        </pc:spChg>
      </pc:sldChg>
      <pc:sldChg chg="addSp delSp modSp new mod setBg">
        <pc:chgData name="Joanna Fender" userId="eda587c8-5581-4595-a1e3-4779175663b8" providerId="ADAL" clId="{32F58948-475E-4E0B-A5AD-E633535C28DB}" dt="2022-10-27T13:15:18.854" v="400" actId="26606"/>
        <pc:sldMkLst>
          <pc:docMk/>
          <pc:sldMk cId="1324003932" sldId="283"/>
        </pc:sldMkLst>
        <pc:spChg chg="mod">
          <ac:chgData name="Joanna Fender" userId="eda587c8-5581-4595-a1e3-4779175663b8" providerId="ADAL" clId="{32F58948-475E-4E0B-A5AD-E633535C28DB}" dt="2022-10-27T13:15:18.854" v="400" actId="26606"/>
          <ac:spMkLst>
            <pc:docMk/>
            <pc:sldMk cId="1324003932" sldId="283"/>
            <ac:spMk id="2" creationId="{A28DE4B1-1DB0-C912-E924-9AD022A5B88A}"/>
          </ac:spMkLst>
        </pc:spChg>
        <pc:spChg chg="mod">
          <ac:chgData name="Joanna Fender" userId="eda587c8-5581-4595-a1e3-4779175663b8" providerId="ADAL" clId="{32F58948-475E-4E0B-A5AD-E633535C28DB}" dt="2022-10-27T13:15:18.854" v="400" actId="26606"/>
          <ac:spMkLst>
            <pc:docMk/>
            <pc:sldMk cId="1324003932" sldId="283"/>
            <ac:spMk id="3" creationId="{CE6110CE-AECD-AD75-A2E1-BCBFE961DDBB}"/>
          </ac:spMkLst>
        </pc:spChg>
        <pc:spChg chg="add del mod">
          <ac:chgData name="Joanna Fender" userId="eda587c8-5581-4595-a1e3-4779175663b8" providerId="ADAL" clId="{32F58948-475E-4E0B-A5AD-E633535C28DB}" dt="2022-10-27T13:15:12.584" v="399" actId="478"/>
          <ac:spMkLst>
            <pc:docMk/>
            <pc:sldMk cId="1324003932" sldId="283"/>
            <ac:spMk id="6" creationId="{6DEE8456-DC7E-4C58-C468-5D45DEEF6020}"/>
          </ac:spMkLst>
        </pc:spChg>
        <pc:spChg chg="add">
          <ac:chgData name="Joanna Fender" userId="eda587c8-5581-4595-a1e3-4779175663b8" providerId="ADAL" clId="{32F58948-475E-4E0B-A5AD-E633535C28DB}" dt="2022-10-27T13:15:18.854" v="400" actId="26606"/>
          <ac:spMkLst>
            <pc:docMk/>
            <pc:sldMk cId="1324003932" sldId="283"/>
            <ac:spMk id="10" creationId="{2F9C493A-9F03-49B4-B3FB-19CE5AC115BE}"/>
          </ac:spMkLst>
        </pc:spChg>
        <pc:spChg chg="add">
          <ac:chgData name="Joanna Fender" userId="eda587c8-5581-4595-a1e3-4779175663b8" providerId="ADAL" clId="{32F58948-475E-4E0B-A5AD-E633535C28DB}" dt="2022-10-27T13:15:18.854" v="400" actId="26606"/>
          <ac:spMkLst>
            <pc:docMk/>
            <pc:sldMk cId="1324003932" sldId="283"/>
            <ac:spMk id="12" creationId="{90A46C7D-C1BB-49B8-8D37-39742820E964}"/>
          </ac:spMkLst>
        </pc:spChg>
        <pc:spChg chg="add">
          <ac:chgData name="Joanna Fender" userId="eda587c8-5581-4595-a1e3-4779175663b8" providerId="ADAL" clId="{32F58948-475E-4E0B-A5AD-E633535C28DB}" dt="2022-10-27T13:15:18.854" v="400" actId="26606"/>
          <ac:spMkLst>
            <pc:docMk/>
            <pc:sldMk cId="1324003932" sldId="283"/>
            <ac:spMk id="22" creationId="{55820E42-2F9D-41EF-B67F-522A133B3373}"/>
          </ac:spMkLst>
        </pc:spChg>
        <pc:grpChg chg="add">
          <ac:chgData name="Joanna Fender" userId="eda587c8-5581-4595-a1e3-4779175663b8" providerId="ADAL" clId="{32F58948-475E-4E0B-A5AD-E633535C28DB}" dt="2022-10-27T13:15:18.854" v="400" actId="26606"/>
          <ac:grpSpMkLst>
            <pc:docMk/>
            <pc:sldMk cId="1324003932" sldId="283"/>
            <ac:grpSpMk id="14" creationId="{61BBAB6F-65E6-4E2B-B363-6AB27C84E0C1}"/>
          </ac:grpSpMkLst>
        </pc:grpChg>
        <pc:grpChg chg="add">
          <ac:chgData name="Joanna Fender" userId="eda587c8-5581-4595-a1e3-4779175663b8" providerId="ADAL" clId="{32F58948-475E-4E0B-A5AD-E633535C28DB}" dt="2022-10-27T13:15:18.854" v="400" actId="26606"/>
          <ac:grpSpMkLst>
            <pc:docMk/>
            <pc:sldMk cId="1324003932" sldId="283"/>
            <ac:grpSpMk id="24" creationId="{13D9BC31-B57D-4933-AD83-94F462D4C2F9}"/>
          </ac:grpSpMkLst>
        </pc:grpChg>
        <pc:picChg chg="add mod">
          <ac:chgData name="Joanna Fender" userId="eda587c8-5581-4595-a1e3-4779175663b8" providerId="ADAL" clId="{32F58948-475E-4E0B-A5AD-E633535C28DB}" dt="2022-10-27T13:15:18.854" v="400" actId="26606"/>
          <ac:picMkLst>
            <pc:docMk/>
            <pc:sldMk cId="1324003932" sldId="283"/>
            <ac:picMk id="5" creationId="{D5F2CBE1-210D-801A-F174-019212721FB4}"/>
          </ac:picMkLst>
        </pc:picChg>
      </pc:sldChg>
      <pc:sldChg chg="modSp new mod">
        <pc:chgData name="Joanna Fender" userId="eda587c8-5581-4595-a1e3-4779175663b8" providerId="ADAL" clId="{32F58948-475E-4E0B-A5AD-E633535C28DB}" dt="2022-10-27T13:15:58.352" v="403" actId="27636"/>
        <pc:sldMkLst>
          <pc:docMk/>
          <pc:sldMk cId="3101620183" sldId="284"/>
        </pc:sldMkLst>
        <pc:spChg chg="mod">
          <ac:chgData name="Joanna Fender" userId="eda587c8-5581-4595-a1e3-4779175663b8" providerId="ADAL" clId="{32F58948-475E-4E0B-A5AD-E633535C28DB}" dt="2022-10-27T13:15:41.800" v="401"/>
          <ac:spMkLst>
            <pc:docMk/>
            <pc:sldMk cId="3101620183" sldId="284"/>
            <ac:spMk id="2" creationId="{972A21E5-2F6D-B6A8-B4C1-C9020DB3C9F0}"/>
          </ac:spMkLst>
        </pc:spChg>
        <pc:spChg chg="mod">
          <ac:chgData name="Joanna Fender" userId="eda587c8-5581-4595-a1e3-4779175663b8" providerId="ADAL" clId="{32F58948-475E-4E0B-A5AD-E633535C28DB}" dt="2022-10-27T13:15:58.352" v="403" actId="27636"/>
          <ac:spMkLst>
            <pc:docMk/>
            <pc:sldMk cId="3101620183" sldId="284"/>
            <ac:spMk id="3" creationId="{0110D7BC-75B5-5115-1474-558B0A5CF8E0}"/>
          </ac:spMkLst>
        </pc:spChg>
      </pc:sldChg>
      <pc:sldChg chg="modSp new mod">
        <pc:chgData name="Joanna Fender" userId="eda587c8-5581-4595-a1e3-4779175663b8" providerId="ADAL" clId="{32F58948-475E-4E0B-A5AD-E633535C28DB}" dt="2022-10-27T13:16:55.561" v="444" actId="20577"/>
        <pc:sldMkLst>
          <pc:docMk/>
          <pc:sldMk cId="183192560" sldId="285"/>
        </pc:sldMkLst>
        <pc:spChg chg="mod">
          <ac:chgData name="Joanna Fender" userId="eda587c8-5581-4595-a1e3-4779175663b8" providerId="ADAL" clId="{32F58948-475E-4E0B-A5AD-E633535C28DB}" dt="2022-10-27T13:16:34.379" v="405" actId="14100"/>
          <ac:spMkLst>
            <pc:docMk/>
            <pc:sldMk cId="183192560" sldId="285"/>
            <ac:spMk id="2" creationId="{EFD849B1-247E-091F-739C-08D0E569C448}"/>
          </ac:spMkLst>
        </pc:spChg>
        <pc:spChg chg="mod">
          <ac:chgData name="Joanna Fender" userId="eda587c8-5581-4595-a1e3-4779175663b8" providerId="ADAL" clId="{32F58948-475E-4E0B-A5AD-E633535C28DB}" dt="2022-10-27T13:16:55.561" v="444" actId="20577"/>
          <ac:spMkLst>
            <pc:docMk/>
            <pc:sldMk cId="183192560" sldId="285"/>
            <ac:spMk id="3" creationId="{76B8254A-F97A-7569-0370-260576B23DF2}"/>
          </ac:spMkLst>
        </pc:spChg>
      </pc:sldChg>
      <pc:sldChg chg="addSp delSp modSp new mod setBg">
        <pc:chgData name="Joanna Fender" userId="eda587c8-5581-4595-a1e3-4779175663b8" providerId="ADAL" clId="{32F58948-475E-4E0B-A5AD-E633535C28DB}" dt="2022-10-27T13:18:26.697" v="457" actId="26606"/>
        <pc:sldMkLst>
          <pc:docMk/>
          <pc:sldMk cId="1425603615" sldId="286"/>
        </pc:sldMkLst>
        <pc:spChg chg="mod">
          <ac:chgData name="Joanna Fender" userId="eda587c8-5581-4595-a1e3-4779175663b8" providerId="ADAL" clId="{32F58948-475E-4E0B-A5AD-E633535C28DB}" dt="2022-10-27T13:18:26.697" v="457" actId="26606"/>
          <ac:spMkLst>
            <pc:docMk/>
            <pc:sldMk cId="1425603615" sldId="286"/>
            <ac:spMk id="2" creationId="{8A278161-4573-0E50-1B04-E02067020F49}"/>
          </ac:spMkLst>
        </pc:spChg>
        <pc:spChg chg="mod ord">
          <ac:chgData name="Joanna Fender" userId="eda587c8-5581-4595-a1e3-4779175663b8" providerId="ADAL" clId="{32F58948-475E-4E0B-A5AD-E633535C28DB}" dt="2022-10-27T13:18:26.697" v="457" actId="26606"/>
          <ac:spMkLst>
            <pc:docMk/>
            <pc:sldMk cId="1425603615" sldId="286"/>
            <ac:spMk id="3" creationId="{D8BDDF37-0FA6-03E5-4647-9E6086049E96}"/>
          </ac:spMkLst>
        </pc:spChg>
        <pc:spChg chg="add del">
          <ac:chgData name="Joanna Fender" userId="eda587c8-5581-4595-a1e3-4779175663b8" providerId="ADAL" clId="{32F58948-475E-4E0B-A5AD-E633535C28DB}" dt="2022-10-27T13:18:22.408" v="454" actId="26606"/>
          <ac:spMkLst>
            <pc:docMk/>
            <pc:sldMk cId="1425603615" sldId="286"/>
            <ac:spMk id="9" creationId="{2F9C493A-9F03-49B4-B3FB-19CE5AC115BE}"/>
          </ac:spMkLst>
        </pc:spChg>
        <pc:spChg chg="add del">
          <ac:chgData name="Joanna Fender" userId="eda587c8-5581-4595-a1e3-4779175663b8" providerId="ADAL" clId="{32F58948-475E-4E0B-A5AD-E633535C28DB}" dt="2022-10-27T13:18:22.408" v="454" actId="26606"/>
          <ac:spMkLst>
            <pc:docMk/>
            <pc:sldMk cId="1425603615" sldId="286"/>
            <ac:spMk id="11" creationId="{90A46C7D-C1BB-49B8-8D37-39742820E964}"/>
          </ac:spMkLst>
        </pc:spChg>
        <pc:spChg chg="add del">
          <ac:chgData name="Joanna Fender" userId="eda587c8-5581-4595-a1e3-4779175663b8" providerId="ADAL" clId="{32F58948-475E-4E0B-A5AD-E633535C28DB}" dt="2022-10-27T13:18:22.408" v="454" actId="26606"/>
          <ac:spMkLst>
            <pc:docMk/>
            <pc:sldMk cId="1425603615" sldId="286"/>
            <ac:spMk id="21" creationId="{55820E42-2F9D-41EF-B67F-522A133B3373}"/>
          </ac:spMkLst>
        </pc:spChg>
        <pc:spChg chg="add del">
          <ac:chgData name="Joanna Fender" userId="eda587c8-5581-4595-a1e3-4779175663b8" providerId="ADAL" clId="{32F58948-475E-4E0B-A5AD-E633535C28DB}" dt="2022-10-27T13:18:26.694" v="456" actId="26606"/>
          <ac:spMkLst>
            <pc:docMk/>
            <pc:sldMk cId="1425603615" sldId="286"/>
            <ac:spMk id="32" creationId="{142D98E1-37D2-4470-BF74-845E897954C6}"/>
          </ac:spMkLst>
        </pc:spChg>
        <pc:spChg chg="add del">
          <ac:chgData name="Joanna Fender" userId="eda587c8-5581-4595-a1e3-4779175663b8" providerId="ADAL" clId="{32F58948-475E-4E0B-A5AD-E633535C28DB}" dt="2022-10-27T13:18:26.694" v="456" actId="26606"/>
          <ac:spMkLst>
            <pc:docMk/>
            <pc:sldMk cId="1425603615" sldId="286"/>
            <ac:spMk id="33" creationId="{E9BFB270-A887-4B62-B243-50F92509AD58}"/>
          </ac:spMkLst>
        </pc:spChg>
        <pc:spChg chg="add del">
          <ac:chgData name="Joanna Fender" userId="eda587c8-5581-4595-a1e3-4779175663b8" providerId="ADAL" clId="{32F58948-475E-4E0B-A5AD-E633535C28DB}" dt="2022-10-27T13:18:26.694" v="456" actId="26606"/>
          <ac:spMkLst>
            <pc:docMk/>
            <pc:sldMk cId="1425603615" sldId="286"/>
            <ac:spMk id="40" creationId="{E1BEDD21-8CC9-4E04-B8CF-CE59786DFB3A}"/>
          </ac:spMkLst>
        </pc:spChg>
        <pc:spChg chg="add">
          <ac:chgData name="Joanna Fender" userId="eda587c8-5581-4595-a1e3-4779175663b8" providerId="ADAL" clId="{32F58948-475E-4E0B-A5AD-E633535C28DB}" dt="2022-10-27T13:18:26.697" v="457" actId="26606"/>
          <ac:spMkLst>
            <pc:docMk/>
            <pc:sldMk cId="1425603615" sldId="286"/>
            <ac:spMk id="50" creationId="{142D98E1-37D2-4470-BF74-845E897954C6}"/>
          </ac:spMkLst>
        </pc:spChg>
        <pc:grpChg chg="add del">
          <ac:chgData name="Joanna Fender" userId="eda587c8-5581-4595-a1e3-4779175663b8" providerId="ADAL" clId="{32F58948-475E-4E0B-A5AD-E633535C28DB}" dt="2022-10-27T13:18:22.408" v="454" actId="26606"/>
          <ac:grpSpMkLst>
            <pc:docMk/>
            <pc:sldMk cId="1425603615" sldId="286"/>
            <ac:grpSpMk id="13" creationId="{61BBAB6F-65E6-4E2B-B363-6AB27C84E0C1}"/>
          </ac:grpSpMkLst>
        </pc:grpChg>
        <pc:grpChg chg="add del">
          <ac:chgData name="Joanna Fender" userId="eda587c8-5581-4595-a1e3-4779175663b8" providerId="ADAL" clId="{32F58948-475E-4E0B-A5AD-E633535C28DB}" dt="2022-10-27T13:18:22.408" v="454" actId="26606"/>
          <ac:grpSpMkLst>
            <pc:docMk/>
            <pc:sldMk cId="1425603615" sldId="286"/>
            <ac:grpSpMk id="23" creationId="{13D9BC31-B57D-4933-AD83-94F462D4C2F9}"/>
          </ac:grpSpMkLst>
        </pc:grpChg>
        <pc:grpChg chg="add del">
          <ac:chgData name="Joanna Fender" userId="eda587c8-5581-4595-a1e3-4779175663b8" providerId="ADAL" clId="{32F58948-475E-4E0B-A5AD-E633535C28DB}" dt="2022-10-27T13:18:26.694" v="456" actId="26606"/>
          <ac:grpSpMkLst>
            <pc:docMk/>
            <pc:sldMk cId="1425603615" sldId="286"/>
            <ac:grpSpMk id="34" creationId="{2EDC2578-BDB0-4118-975D-CFCE02823D48}"/>
          </ac:grpSpMkLst>
        </pc:grpChg>
        <pc:grpChg chg="add del">
          <ac:chgData name="Joanna Fender" userId="eda587c8-5581-4595-a1e3-4779175663b8" providerId="ADAL" clId="{32F58948-475E-4E0B-A5AD-E633535C28DB}" dt="2022-10-27T13:18:26.694" v="456" actId="26606"/>
          <ac:grpSpMkLst>
            <pc:docMk/>
            <pc:sldMk cId="1425603615" sldId="286"/>
            <ac:grpSpMk id="41" creationId="{3B108AF4-088E-4064-B983-46D04AE2E231}"/>
          </ac:grpSpMkLst>
        </pc:grpChg>
        <pc:grpChg chg="add">
          <ac:chgData name="Joanna Fender" userId="eda587c8-5581-4595-a1e3-4779175663b8" providerId="ADAL" clId="{32F58948-475E-4E0B-A5AD-E633535C28DB}" dt="2022-10-27T13:18:26.697" v="457" actId="26606"/>
          <ac:grpSpMkLst>
            <pc:docMk/>
            <pc:sldMk cId="1425603615" sldId="286"/>
            <ac:grpSpMk id="51" creationId="{2EDC2578-BDB0-4118-975D-CFCE02823D48}"/>
          </ac:grpSpMkLst>
        </pc:grpChg>
        <pc:picChg chg="add mod">
          <ac:chgData name="Joanna Fender" userId="eda587c8-5581-4595-a1e3-4779175663b8" providerId="ADAL" clId="{32F58948-475E-4E0B-A5AD-E633535C28DB}" dt="2022-10-27T13:18:26.697" v="457" actId="26606"/>
          <ac:picMkLst>
            <pc:docMk/>
            <pc:sldMk cId="1425603615" sldId="286"/>
            <ac:picMk id="4" creationId="{055AB5DB-4F04-F776-768D-4A1EC9499992}"/>
          </ac:picMkLst>
        </pc:picChg>
      </pc:sldChg>
      <pc:sldChg chg="modSp new mod">
        <pc:chgData name="Joanna Fender" userId="eda587c8-5581-4595-a1e3-4779175663b8" providerId="ADAL" clId="{32F58948-475E-4E0B-A5AD-E633535C28DB}" dt="2022-10-27T13:28:46.063" v="480" actId="27636"/>
        <pc:sldMkLst>
          <pc:docMk/>
          <pc:sldMk cId="3068896547" sldId="287"/>
        </pc:sldMkLst>
        <pc:spChg chg="mod">
          <ac:chgData name="Joanna Fender" userId="eda587c8-5581-4595-a1e3-4779175663b8" providerId="ADAL" clId="{32F58948-475E-4E0B-A5AD-E633535C28DB}" dt="2022-10-27T13:28:21.870" v="478" actId="255"/>
          <ac:spMkLst>
            <pc:docMk/>
            <pc:sldMk cId="3068896547" sldId="287"/>
            <ac:spMk id="2" creationId="{BD9E50CC-914A-6D39-DD4F-5DE2563476CD}"/>
          </ac:spMkLst>
        </pc:spChg>
        <pc:spChg chg="mod">
          <ac:chgData name="Joanna Fender" userId="eda587c8-5581-4595-a1e3-4779175663b8" providerId="ADAL" clId="{32F58948-475E-4E0B-A5AD-E633535C28DB}" dt="2022-10-27T13:28:46.063" v="480" actId="27636"/>
          <ac:spMkLst>
            <pc:docMk/>
            <pc:sldMk cId="3068896547" sldId="287"/>
            <ac:spMk id="3" creationId="{DF33ED6F-8BC6-4A8E-82A1-5C23D1B54D16}"/>
          </ac:spMkLst>
        </pc:spChg>
      </pc:sldChg>
      <pc:sldChg chg="modSp new mod">
        <pc:chgData name="Joanna Fender" userId="eda587c8-5581-4595-a1e3-4779175663b8" providerId="ADAL" clId="{32F58948-475E-4E0B-A5AD-E633535C28DB}" dt="2022-10-27T13:29:38.667" v="488" actId="20577"/>
        <pc:sldMkLst>
          <pc:docMk/>
          <pc:sldMk cId="4135441819" sldId="288"/>
        </pc:sldMkLst>
        <pc:spChg chg="mod">
          <ac:chgData name="Joanna Fender" userId="eda587c8-5581-4595-a1e3-4779175663b8" providerId="ADAL" clId="{32F58948-475E-4E0B-A5AD-E633535C28DB}" dt="2022-10-27T13:29:13.193" v="483" actId="27636"/>
          <ac:spMkLst>
            <pc:docMk/>
            <pc:sldMk cId="4135441819" sldId="288"/>
            <ac:spMk id="2" creationId="{7C11E0D7-51DC-8DF0-A348-5A76A7DF5064}"/>
          </ac:spMkLst>
        </pc:spChg>
        <pc:spChg chg="mod">
          <ac:chgData name="Joanna Fender" userId="eda587c8-5581-4595-a1e3-4779175663b8" providerId="ADAL" clId="{32F58948-475E-4E0B-A5AD-E633535C28DB}" dt="2022-10-27T13:29:38.667" v="488" actId="20577"/>
          <ac:spMkLst>
            <pc:docMk/>
            <pc:sldMk cId="4135441819" sldId="288"/>
            <ac:spMk id="3" creationId="{EA63BE2A-82C3-E907-74BE-792DD2AFEBD1}"/>
          </ac:spMkLst>
        </pc:spChg>
      </pc:sldChg>
      <pc:sldChg chg="addSp modSp new mod setBg">
        <pc:chgData name="Joanna Fender" userId="eda587c8-5581-4595-a1e3-4779175663b8" providerId="ADAL" clId="{32F58948-475E-4E0B-A5AD-E633535C28DB}" dt="2022-10-27T13:31:40.544" v="500" actId="26606"/>
        <pc:sldMkLst>
          <pc:docMk/>
          <pc:sldMk cId="3178535608" sldId="289"/>
        </pc:sldMkLst>
        <pc:spChg chg="mod">
          <ac:chgData name="Joanna Fender" userId="eda587c8-5581-4595-a1e3-4779175663b8" providerId="ADAL" clId="{32F58948-475E-4E0B-A5AD-E633535C28DB}" dt="2022-10-27T13:31:40.544" v="500" actId="26606"/>
          <ac:spMkLst>
            <pc:docMk/>
            <pc:sldMk cId="3178535608" sldId="289"/>
            <ac:spMk id="2" creationId="{EF6AAF5F-D41B-70BB-5AAE-F397670933A3}"/>
          </ac:spMkLst>
        </pc:spChg>
        <pc:spChg chg="mod ord">
          <ac:chgData name="Joanna Fender" userId="eda587c8-5581-4595-a1e3-4779175663b8" providerId="ADAL" clId="{32F58948-475E-4E0B-A5AD-E633535C28DB}" dt="2022-10-27T13:31:40.544" v="500" actId="26606"/>
          <ac:spMkLst>
            <pc:docMk/>
            <pc:sldMk cId="3178535608" sldId="289"/>
            <ac:spMk id="3" creationId="{0E41DCDC-6829-737D-6F95-CF4F2250E325}"/>
          </ac:spMkLst>
        </pc:spChg>
        <pc:spChg chg="add">
          <ac:chgData name="Joanna Fender" userId="eda587c8-5581-4595-a1e3-4779175663b8" providerId="ADAL" clId="{32F58948-475E-4E0B-A5AD-E633535C28DB}" dt="2022-10-27T13:31:40.544" v="500" actId="26606"/>
          <ac:spMkLst>
            <pc:docMk/>
            <pc:sldMk cId="3178535608" sldId="289"/>
            <ac:spMk id="10" creationId="{142D98E1-37D2-4470-BF74-845E897954C6}"/>
          </ac:spMkLst>
        </pc:spChg>
        <pc:grpChg chg="add">
          <ac:chgData name="Joanna Fender" userId="eda587c8-5581-4595-a1e3-4779175663b8" providerId="ADAL" clId="{32F58948-475E-4E0B-A5AD-E633535C28DB}" dt="2022-10-27T13:31:40.544" v="500" actId="26606"/>
          <ac:grpSpMkLst>
            <pc:docMk/>
            <pc:sldMk cId="3178535608" sldId="289"/>
            <ac:grpSpMk id="12" creationId="{554A72DC-6122-426C-9473-FE48DFBD1634}"/>
          </ac:grpSpMkLst>
        </pc:grpChg>
        <pc:picChg chg="add mod">
          <ac:chgData name="Joanna Fender" userId="eda587c8-5581-4595-a1e3-4779175663b8" providerId="ADAL" clId="{32F58948-475E-4E0B-A5AD-E633535C28DB}" dt="2022-10-27T13:31:40.544" v="500" actId="26606"/>
          <ac:picMkLst>
            <pc:docMk/>
            <pc:sldMk cId="3178535608" sldId="289"/>
            <ac:picMk id="5" creationId="{9033CFC0-8445-67B7-95ED-5AD74B7C2717}"/>
          </ac:picMkLst>
        </pc:picChg>
      </pc:sldChg>
      <pc:sldChg chg="addSp modSp new mod">
        <pc:chgData name="Joanna Fender" userId="eda587c8-5581-4595-a1e3-4779175663b8" providerId="ADAL" clId="{32F58948-475E-4E0B-A5AD-E633535C28DB}" dt="2022-10-27T13:34:05.219" v="538" actId="14100"/>
        <pc:sldMkLst>
          <pc:docMk/>
          <pc:sldMk cId="631674780" sldId="290"/>
        </pc:sldMkLst>
        <pc:spChg chg="mod">
          <ac:chgData name="Joanna Fender" userId="eda587c8-5581-4595-a1e3-4779175663b8" providerId="ADAL" clId="{32F58948-475E-4E0B-A5AD-E633535C28DB}" dt="2022-10-27T13:32:52.505" v="509" actId="27636"/>
          <ac:spMkLst>
            <pc:docMk/>
            <pc:sldMk cId="631674780" sldId="290"/>
            <ac:spMk id="2" creationId="{BB99E703-73D4-CFF8-5BC7-059BC266336D}"/>
          </ac:spMkLst>
        </pc:spChg>
        <pc:spChg chg="mod">
          <ac:chgData name="Joanna Fender" userId="eda587c8-5581-4595-a1e3-4779175663b8" providerId="ADAL" clId="{32F58948-475E-4E0B-A5AD-E633535C28DB}" dt="2022-10-27T13:33:50.867" v="533" actId="14100"/>
          <ac:spMkLst>
            <pc:docMk/>
            <pc:sldMk cId="631674780" sldId="290"/>
            <ac:spMk id="3" creationId="{0560D02D-DF83-DB0C-E2AF-55F40FBB97E4}"/>
          </ac:spMkLst>
        </pc:spChg>
        <pc:picChg chg="add mod">
          <ac:chgData name="Joanna Fender" userId="eda587c8-5581-4595-a1e3-4779175663b8" providerId="ADAL" clId="{32F58948-475E-4E0B-A5AD-E633535C28DB}" dt="2022-10-27T13:34:05.219" v="538" actId="14100"/>
          <ac:picMkLst>
            <pc:docMk/>
            <pc:sldMk cId="631674780" sldId="290"/>
            <ac:picMk id="4" creationId="{469DCB49-A97B-AC24-AF90-05DFF226CDE6}"/>
          </ac:picMkLst>
        </pc:picChg>
      </pc:sldChg>
      <pc:sldChg chg="modSp new mod">
        <pc:chgData name="Joanna Fender" userId="eda587c8-5581-4595-a1e3-4779175663b8" providerId="ADAL" clId="{32F58948-475E-4E0B-A5AD-E633535C28DB}" dt="2022-10-27T13:55:24.049" v="596" actId="20577"/>
        <pc:sldMkLst>
          <pc:docMk/>
          <pc:sldMk cId="2363392684" sldId="291"/>
        </pc:sldMkLst>
        <pc:spChg chg="mod">
          <ac:chgData name="Joanna Fender" userId="eda587c8-5581-4595-a1e3-4779175663b8" providerId="ADAL" clId="{32F58948-475E-4E0B-A5AD-E633535C28DB}" dt="2022-10-27T13:34:31.504" v="540" actId="14100"/>
          <ac:spMkLst>
            <pc:docMk/>
            <pc:sldMk cId="2363392684" sldId="291"/>
            <ac:spMk id="2" creationId="{7B96BE3F-FA3E-28B4-3905-24361F64FAD9}"/>
          </ac:spMkLst>
        </pc:spChg>
        <pc:spChg chg="mod">
          <ac:chgData name="Joanna Fender" userId="eda587c8-5581-4595-a1e3-4779175663b8" providerId="ADAL" clId="{32F58948-475E-4E0B-A5AD-E633535C28DB}" dt="2022-10-27T13:55:24.049" v="596" actId="20577"/>
          <ac:spMkLst>
            <pc:docMk/>
            <pc:sldMk cId="2363392684" sldId="291"/>
            <ac:spMk id="3" creationId="{7ADBCCD1-24BD-9E50-A5F1-23E1C043EDF8}"/>
          </ac:spMkLst>
        </pc:spChg>
      </pc:sldChg>
      <pc:sldChg chg="addSp delSp modSp new mod setBg">
        <pc:chgData name="Joanna Fender" userId="eda587c8-5581-4595-a1e3-4779175663b8" providerId="ADAL" clId="{32F58948-475E-4E0B-A5AD-E633535C28DB}" dt="2022-10-27T13:57:43.539" v="614" actId="255"/>
        <pc:sldMkLst>
          <pc:docMk/>
          <pc:sldMk cId="360074499" sldId="292"/>
        </pc:sldMkLst>
        <pc:spChg chg="mod">
          <ac:chgData name="Joanna Fender" userId="eda587c8-5581-4595-a1e3-4779175663b8" providerId="ADAL" clId="{32F58948-475E-4E0B-A5AD-E633535C28DB}" dt="2022-10-27T13:57:35.381" v="613" actId="255"/>
          <ac:spMkLst>
            <pc:docMk/>
            <pc:sldMk cId="360074499" sldId="292"/>
            <ac:spMk id="2" creationId="{1DDBFE71-6E1C-946C-26C0-12326427435B}"/>
          </ac:spMkLst>
        </pc:spChg>
        <pc:spChg chg="mod">
          <ac:chgData name="Joanna Fender" userId="eda587c8-5581-4595-a1e3-4779175663b8" providerId="ADAL" clId="{32F58948-475E-4E0B-A5AD-E633535C28DB}" dt="2022-10-27T13:57:43.539" v="614" actId="255"/>
          <ac:spMkLst>
            <pc:docMk/>
            <pc:sldMk cId="360074499" sldId="292"/>
            <ac:spMk id="3" creationId="{C15DC442-8CC5-11EA-A123-DE5FAA81983F}"/>
          </ac:spMkLst>
        </pc:spChg>
        <pc:spChg chg="add del">
          <ac:chgData name="Joanna Fender" userId="eda587c8-5581-4595-a1e3-4779175663b8" providerId="ADAL" clId="{32F58948-475E-4E0B-A5AD-E633535C28DB}" dt="2022-10-27T13:57:09.615" v="610" actId="26606"/>
          <ac:spMkLst>
            <pc:docMk/>
            <pc:sldMk cId="360074499" sldId="292"/>
            <ac:spMk id="10" creationId="{2F9C493A-9F03-49B4-B3FB-19CE5AC115BE}"/>
          </ac:spMkLst>
        </pc:spChg>
        <pc:spChg chg="add del">
          <ac:chgData name="Joanna Fender" userId="eda587c8-5581-4595-a1e3-4779175663b8" providerId="ADAL" clId="{32F58948-475E-4E0B-A5AD-E633535C28DB}" dt="2022-10-27T13:57:09.615" v="610" actId="26606"/>
          <ac:spMkLst>
            <pc:docMk/>
            <pc:sldMk cId="360074499" sldId="292"/>
            <ac:spMk id="12" creationId="{90A46C7D-C1BB-49B8-8D37-39742820E964}"/>
          </ac:spMkLst>
        </pc:spChg>
        <pc:spChg chg="add del">
          <ac:chgData name="Joanna Fender" userId="eda587c8-5581-4595-a1e3-4779175663b8" providerId="ADAL" clId="{32F58948-475E-4E0B-A5AD-E633535C28DB}" dt="2022-10-27T13:57:09.615" v="610" actId="26606"/>
          <ac:spMkLst>
            <pc:docMk/>
            <pc:sldMk cId="360074499" sldId="292"/>
            <ac:spMk id="22" creationId="{55820E42-2F9D-41EF-B67F-522A133B3373}"/>
          </ac:spMkLst>
        </pc:spChg>
        <pc:spChg chg="add">
          <ac:chgData name="Joanna Fender" userId="eda587c8-5581-4595-a1e3-4779175663b8" providerId="ADAL" clId="{32F58948-475E-4E0B-A5AD-E633535C28DB}" dt="2022-10-27T13:57:09.631" v="611" actId="26606"/>
          <ac:spMkLst>
            <pc:docMk/>
            <pc:sldMk cId="360074499" sldId="292"/>
            <ac:spMk id="33" creationId="{142D98E1-37D2-4470-BF74-845E897954C6}"/>
          </ac:spMkLst>
        </pc:spChg>
        <pc:spChg chg="add">
          <ac:chgData name="Joanna Fender" userId="eda587c8-5581-4595-a1e3-4779175663b8" providerId="ADAL" clId="{32F58948-475E-4E0B-A5AD-E633535C28DB}" dt="2022-10-27T13:57:09.631" v="611" actId="26606"/>
          <ac:spMkLst>
            <pc:docMk/>
            <pc:sldMk cId="360074499" sldId="292"/>
            <ac:spMk id="39" creationId="{E1BEDD21-8CC9-4E04-B8CF-CE59786DFB3A}"/>
          </ac:spMkLst>
        </pc:spChg>
        <pc:grpChg chg="add del">
          <ac:chgData name="Joanna Fender" userId="eda587c8-5581-4595-a1e3-4779175663b8" providerId="ADAL" clId="{32F58948-475E-4E0B-A5AD-E633535C28DB}" dt="2022-10-27T13:57:09.615" v="610" actId="26606"/>
          <ac:grpSpMkLst>
            <pc:docMk/>
            <pc:sldMk cId="360074499" sldId="292"/>
            <ac:grpSpMk id="14" creationId="{61BBAB6F-65E6-4E2B-B363-6AB27C84E0C1}"/>
          </ac:grpSpMkLst>
        </pc:grpChg>
        <pc:grpChg chg="add del">
          <ac:chgData name="Joanna Fender" userId="eda587c8-5581-4595-a1e3-4779175663b8" providerId="ADAL" clId="{32F58948-475E-4E0B-A5AD-E633535C28DB}" dt="2022-10-27T13:57:09.615" v="610" actId="26606"/>
          <ac:grpSpMkLst>
            <pc:docMk/>
            <pc:sldMk cId="360074499" sldId="292"/>
            <ac:grpSpMk id="24" creationId="{13D9BC31-B57D-4933-AD83-94F462D4C2F9}"/>
          </ac:grpSpMkLst>
        </pc:grpChg>
        <pc:grpChg chg="add">
          <ac:chgData name="Joanna Fender" userId="eda587c8-5581-4595-a1e3-4779175663b8" providerId="ADAL" clId="{32F58948-475E-4E0B-A5AD-E633535C28DB}" dt="2022-10-27T13:57:09.631" v="611" actId="26606"/>
          <ac:grpSpMkLst>
            <pc:docMk/>
            <pc:sldMk cId="360074499" sldId="292"/>
            <ac:grpSpMk id="34" creationId="{2EDC2578-BDB0-4118-975D-CFCE02823D48}"/>
          </ac:grpSpMkLst>
        </pc:grpChg>
        <pc:grpChg chg="add">
          <ac:chgData name="Joanna Fender" userId="eda587c8-5581-4595-a1e3-4779175663b8" providerId="ADAL" clId="{32F58948-475E-4E0B-A5AD-E633535C28DB}" dt="2022-10-27T13:57:09.631" v="611" actId="26606"/>
          <ac:grpSpMkLst>
            <pc:docMk/>
            <pc:sldMk cId="360074499" sldId="292"/>
            <ac:grpSpMk id="40" creationId="{A6DA475A-533E-4A16-A83E-0171FFB6D8BA}"/>
          </ac:grpSpMkLst>
        </pc:grpChg>
        <pc:picChg chg="add mod ord">
          <ac:chgData name="Joanna Fender" userId="eda587c8-5581-4595-a1e3-4779175663b8" providerId="ADAL" clId="{32F58948-475E-4E0B-A5AD-E633535C28DB}" dt="2022-10-27T13:57:09.631" v="611" actId="26606"/>
          <ac:picMkLst>
            <pc:docMk/>
            <pc:sldMk cId="360074499" sldId="292"/>
            <ac:picMk id="4" creationId="{F842A6D8-C817-612E-B4C3-103D5818B9DF}"/>
          </ac:picMkLst>
        </pc:picChg>
        <pc:picChg chg="add mod">
          <ac:chgData name="Joanna Fender" userId="eda587c8-5581-4595-a1e3-4779175663b8" providerId="ADAL" clId="{32F58948-475E-4E0B-A5AD-E633535C28DB}" dt="2022-10-27T13:57:09.631" v="611" actId="26606"/>
          <ac:picMkLst>
            <pc:docMk/>
            <pc:sldMk cId="360074499" sldId="292"/>
            <ac:picMk id="5" creationId="{B7071C44-F44D-04AA-4F33-73D4E0AA581C}"/>
          </ac:picMkLst>
        </pc:picChg>
      </pc:sldChg>
      <pc:sldChg chg="modSp new mod ord">
        <pc:chgData name="Joanna Fender" userId="eda587c8-5581-4595-a1e3-4779175663b8" providerId="ADAL" clId="{32F58948-475E-4E0B-A5AD-E633535C28DB}" dt="2022-10-27T15:48:00.940" v="655"/>
        <pc:sldMkLst>
          <pc:docMk/>
          <pc:sldMk cId="650891716" sldId="293"/>
        </pc:sldMkLst>
        <pc:spChg chg="mod">
          <ac:chgData name="Joanna Fender" userId="eda587c8-5581-4595-a1e3-4779175663b8" providerId="ADAL" clId="{32F58948-475E-4E0B-A5AD-E633535C28DB}" dt="2022-10-27T14:10:36.323" v="616" actId="14100"/>
          <ac:spMkLst>
            <pc:docMk/>
            <pc:sldMk cId="650891716" sldId="293"/>
            <ac:spMk id="2" creationId="{D232497F-389E-C9AF-3980-D856D5022896}"/>
          </ac:spMkLst>
        </pc:spChg>
        <pc:spChg chg="mod">
          <ac:chgData name="Joanna Fender" userId="eda587c8-5581-4595-a1e3-4779175663b8" providerId="ADAL" clId="{32F58948-475E-4E0B-A5AD-E633535C28DB}" dt="2022-10-27T14:11:31.794" v="633" actId="27636"/>
          <ac:spMkLst>
            <pc:docMk/>
            <pc:sldMk cId="650891716" sldId="293"/>
            <ac:spMk id="3" creationId="{0E87F14D-566B-4F44-9244-B03FD83F5014}"/>
          </ac:spMkLst>
        </pc:spChg>
      </pc:sldChg>
      <pc:sldChg chg="addSp delSp modSp new mod ord">
        <pc:chgData name="Joanna Fender" userId="eda587c8-5581-4595-a1e3-4779175663b8" providerId="ADAL" clId="{32F58948-475E-4E0B-A5AD-E633535C28DB}" dt="2022-10-27T14:13:25.955" v="651"/>
        <pc:sldMkLst>
          <pc:docMk/>
          <pc:sldMk cId="2905954535" sldId="294"/>
        </pc:sldMkLst>
        <pc:spChg chg="mod">
          <ac:chgData name="Joanna Fender" userId="eda587c8-5581-4595-a1e3-4779175663b8" providerId="ADAL" clId="{32F58948-475E-4E0B-A5AD-E633535C28DB}" dt="2022-10-27T14:12:42.796" v="646" actId="962"/>
          <ac:spMkLst>
            <pc:docMk/>
            <pc:sldMk cId="2905954535" sldId="294"/>
            <ac:spMk id="2" creationId="{6C92764E-2E89-4134-23FB-12B623134414}"/>
          </ac:spMkLst>
        </pc:spChg>
        <pc:spChg chg="del">
          <ac:chgData name="Joanna Fender" userId="eda587c8-5581-4595-a1e3-4779175663b8" providerId="ADAL" clId="{32F58948-475E-4E0B-A5AD-E633535C28DB}" dt="2022-10-27T14:12:40.751" v="644" actId="931"/>
          <ac:spMkLst>
            <pc:docMk/>
            <pc:sldMk cId="2905954535" sldId="294"/>
            <ac:spMk id="3" creationId="{767ABC53-428E-574D-2977-2D3A0B95DB29}"/>
          </ac:spMkLst>
        </pc:spChg>
        <pc:spChg chg="add del mod">
          <ac:chgData name="Joanna Fender" userId="eda587c8-5581-4595-a1e3-4779175663b8" providerId="ADAL" clId="{32F58948-475E-4E0B-A5AD-E633535C28DB}" dt="2022-10-27T14:12:51.886" v="649" actId="478"/>
          <ac:spMkLst>
            <pc:docMk/>
            <pc:sldMk cId="2905954535" sldId="294"/>
            <ac:spMk id="6" creationId="{8EF5E646-48DF-CB1B-A9A1-A03ECC742CF0}"/>
          </ac:spMkLst>
        </pc:spChg>
        <pc:picChg chg="add mod">
          <ac:chgData name="Joanna Fender" userId="eda587c8-5581-4595-a1e3-4779175663b8" providerId="ADAL" clId="{32F58948-475E-4E0B-A5AD-E633535C28DB}" dt="2022-10-27T14:12:48.405" v="648" actId="14100"/>
          <ac:picMkLst>
            <pc:docMk/>
            <pc:sldMk cId="2905954535" sldId="294"/>
            <ac:picMk id="5" creationId="{EA490B49-2C27-24AE-AB1F-FCCA1ECFBB32}"/>
          </ac:picMkLst>
        </pc:picChg>
      </pc:sldChg>
      <pc:sldChg chg="addSp modSp new mod">
        <pc:chgData name="Joanna Fender" userId="eda587c8-5581-4595-a1e3-4779175663b8" providerId="ADAL" clId="{32F58948-475E-4E0B-A5AD-E633535C28DB}" dt="2022-10-27T15:49:22.623" v="665" actId="14100"/>
        <pc:sldMkLst>
          <pc:docMk/>
          <pc:sldMk cId="4218393387" sldId="295"/>
        </pc:sldMkLst>
        <pc:spChg chg="mod">
          <ac:chgData name="Joanna Fender" userId="eda587c8-5581-4595-a1e3-4779175663b8" providerId="ADAL" clId="{32F58948-475E-4E0B-A5AD-E633535C28DB}" dt="2022-10-27T15:48:26.118" v="657" actId="14100"/>
          <ac:spMkLst>
            <pc:docMk/>
            <pc:sldMk cId="4218393387" sldId="295"/>
            <ac:spMk id="2" creationId="{837E3296-E287-E336-1E7F-64958CC12CEE}"/>
          </ac:spMkLst>
        </pc:spChg>
        <pc:picChg chg="add mod">
          <ac:chgData name="Joanna Fender" userId="eda587c8-5581-4595-a1e3-4779175663b8" providerId="ADAL" clId="{32F58948-475E-4E0B-A5AD-E633535C28DB}" dt="2022-10-27T15:49:22.623" v="665" actId="14100"/>
          <ac:picMkLst>
            <pc:docMk/>
            <pc:sldMk cId="4218393387" sldId="295"/>
            <ac:picMk id="4" creationId="{42045531-58C5-D6A8-1234-45CC0293D87C}"/>
          </ac:picMkLst>
        </pc:picChg>
        <pc:picChg chg="add mod">
          <ac:chgData name="Joanna Fender" userId="eda587c8-5581-4595-a1e3-4779175663b8" providerId="ADAL" clId="{32F58948-475E-4E0B-A5AD-E633535C28DB}" dt="2022-10-27T15:49:10.343" v="662" actId="14100"/>
          <ac:picMkLst>
            <pc:docMk/>
            <pc:sldMk cId="4218393387" sldId="295"/>
            <ac:picMk id="5" creationId="{8AE19948-F2CC-35C6-3A30-802E961D0785}"/>
          </ac:picMkLst>
        </pc:picChg>
      </pc:sldChg>
      <pc:sldChg chg="new del">
        <pc:chgData name="Joanna Fender" userId="eda587c8-5581-4595-a1e3-4779175663b8" providerId="ADAL" clId="{32F58948-475E-4E0B-A5AD-E633535C28DB}" dt="2022-10-27T15:49:33.997" v="666" actId="2696"/>
        <pc:sldMkLst>
          <pc:docMk/>
          <pc:sldMk cId="2415576147" sldId="29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10/27/2022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703905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10/27/2022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072784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10/27/2022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554842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10/27/2022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96321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10/27/2022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889143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10/27/2022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870488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10/27/2022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407033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10/27/2022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135256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10/27/2022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550519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10/27/2022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051762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10/27/2022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870425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10/27/2022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173288808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in5d.com/the-new-children-indigo-children-crystal-children/"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youtube.com/watch?v=xvDPRO0vOts" TargetMode="External"/><Relationship Id="rId1" Type="http://schemas.openxmlformats.org/officeDocument/2006/relationships/slideLayout" Target="../slideLayouts/slideLayout2.xml"/><Relationship Id="rId4" Type="http://schemas.openxmlformats.org/officeDocument/2006/relationships/hyperlink" Target="https://pxhere.com/en/photo/1445087"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legislation.gov.uk/nisi/1995/755/article/2/made" TargetMode="External"/><Relationship Id="rId2" Type="http://schemas.openxmlformats.org/officeDocument/2006/relationships/hyperlink" Target="http://www.legislation.gov.uk/ukpga/1989/41/section/31A" TargetMode="External"/><Relationship Id="rId1" Type="http://schemas.openxmlformats.org/officeDocument/2006/relationships/slideLayout" Target="../slideLayouts/slideLayout2.xml"/><Relationship Id="rId4" Type="http://schemas.openxmlformats.org/officeDocument/2006/relationships/hyperlink" Target="https://learning.nspcc.org.uk/child-protection-system/child-protection-definition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legislation.gov.uk/nisi/1995/755/article/2/made" TargetMode="External"/><Relationship Id="rId2" Type="http://schemas.openxmlformats.org/officeDocument/2006/relationships/hyperlink" Target="http://www.legislation.gov.uk/ukpga/1989/41/section/31A" TargetMode="External"/><Relationship Id="rId1" Type="http://schemas.openxmlformats.org/officeDocument/2006/relationships/slideLayout" Target="../slideLayouts/slideLayout2.xml"/><Relationship Id="rId4" Type="http://schemas.openxmlformats.org/officeDocument/2006/relationships/hyperlink" Target="https://www.gov.scot/publications/national-guidance-child-protection-scotlan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www.youtube.com/watch?v=vMO5rojeID0" TargetMode="External"/><Relationship Id="rId1" Type="http://schemas.openxmlformats.org/officeDocument/2006/relationships/slideLayout" Target="../slideLayouts/slideLayout2.xml"/><Relationship Id="rId4" Type="http://schemas.openxmlformats.org/officeDocument/2006/relationships/hyperlink" Target="https://vghosal.blogspot.com/2017/12/how-to-spot-signs-of-child-abuse-and.html"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youtube.com/watch?v=dv7pBKTDbto" TargetMode="External"/><Relationship Id="rId1" Type="http://schemas.openxmlformats.org/officeDocument/2006/relationships/slideLayout" Target="../slideLayouts/slideLayout2.xml"/><Relationship Id="rId4" Type="http://schemas.openxmlformats.org/officeDocument/2006/relationships/hyperlink" Target="https://pixabay.com/en/protection-protect-hand-handful-of-442907/"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xYBUY1kZpf8" TargetMode="External"/><Relationship Id="rId1" Type="http://schemas.openxmlformats.org/officeDocument/2006/relationships/slideLayout" Target="../slideLayouts/slideLayout2.xml"/><Relationship Id="rId4" Type="http://schemas.openxmlformats.org/officeDocument/2006/relationships/hyperlink" Target="https://www.pngall.com/brain-png"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youtube.com/watch?v=M-LpGOY2hMY"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pixabay.com/en/protection-protect-hand-handful-of-442907/"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www.youtube.com/watch?v=OVO2ycr84XU"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gov.wales/pubs/circulars/2007/nafwc1207en.pdf?lang=en"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schabell.org/2019/09/5-questions-everyones-asking-about-microservices-question4.html"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12">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91A489A-1D42-522B-08BB-CBC8264EA64E}"/>
              </a:ext>
            </a:extLst>
          </p:cNvPr>
          <p:cNvSpPr>
            <a:spLocks noGrp="1"/>
          </p:cNvSpPr>
          <p:nvPr>
            <p:ph type="ctrTitle"/>
          </p:nvPr>
        </p:nvSpPr>
        <p:spPr>
          <a:xfrm>
            <a:off x="530352" y="885557"/>
            <a:ext cx="4114800" cy="2215152"/>
          </a:xfrm>
        </p:spPr>
        <p:txBody>
          <a:bodyPr>
            <a:normAutofit/>
          </a:bodyPr>
          <a:lstStyle/>
          <a:p>
            <a:r>
              <a:rPr kumimoji="0" lang="en-GB" b="1" i="0" u="none" strike="noStrike" kern="1200" cap="none" spc="-180" normalizeH="0" baseline="0" noProof="0" dirty="0">
                <a:ln>
                  <a:noFill/>
                </a:ln>
                <a:effectLst/>
                <a:uLnTx/>
                <a:uFillTx/>
                <a:latin typeface="Arial" panose="020B0604020202020204" pitchFamily="34" charset="0"/>
                <a:ea typeface="+mj-ea"/>
                <a:cs typeface="Arial" panose="020B0604020202020204" pitchFamily="34" charset="0"/>
              </a:rPr>
              <a:t>Safeguarding Children &amp; Young People</a:t>
            </a:r>
            <a:endParaRPr lang="en-GB" dirty="0"/>
          </a:p>
        </p:txBody>
      </p:sp>
      <p:sp>
        <p:nvSpPr>
          <p:cNvPr id="3" name="Subtitle 2">
            <a:extLst>
              <a:ext uri="{FF2B5EF4-FFF2-40B4-BE49-F238E27FC236}">
                <a16:creationId xmlns:a16="http://schemas.microsoft.com/office/drawing/2014/main" id="{6739E912-D877-CA24-FB86-3505145A1082}"/>
              </a:ext>
            </a:extLst>
          </p:cNvPr>
          <p:cNvSpPr>
            <a:spLocks noGrp="1"/>
          </p:cNvSpPr>
          <p:nvPr>
            <p:ph type="subTitle" idx="1"/>
          </p:nvPr>
        </p:nvSpPr>
        <p:spPr>
          <a:xfrm>
            <a:off x="530352" y="3509963"/>
            <a:ext cx="4114800" cy="2215152"/>
          </a:xfrm>
        </p:spPr>
        <p:txBody>
          <a:bodyPr>
            <a:normAutofit/>
          </a:bodyPr>
          <a:lstStyle/>
          <a:p>
            <a:endParaRPr lang="en-GB" dirty="0"/>
          </a:p>
        </p:txBody>
      </p:sp>
      <p:sp>
        <p:nvSpPr>
          <p:cNvPr id="33" name="Freeform: Shape 14">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descr="A close up of a baby&#10;&#10;Description automatically generated">
            <a:extLst>
              <a:ext uri="{FF2B5EF4-FFF2-40B4-BE49-F238E27FC236}">
                <a16:creationId xmlns:a16="http://schemas.microsoft.com/office/drawing/2014/main" id="{F90BE098-8252-B8AA-2563-9E38EF73AB2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974" r="13503" b="-1"/>
          <a:stretch/>
        </p:blipFill>
        <p:spPr>
          <a:xfrm>
            <a:off x="5334000" y="10"/>
            <a:ext cx="6858000" cy="6855654"/>
          </a:xfrm>
          <a:prstGeom prst="rect">
            <a:avLst/>
          </a:prstGeom>
        </p:spPr>
      </p:pic>
      <p:sp>
        <p:nvSpPr>
          <p:cNvPr id="34" name="Freeform: Shape 16">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5" name="Group 18">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28232"/>
            <a:ext cx="886142" cy="693398"/>
            <a:chOff x="10948005" y="3379098"/>
            <a:chExt cx="868640" cy="679702"/>
          </a:xfrm>
          <a:solidFill>
            <a:schemeClr val="accent6"/>
          </a:solidFill>
        </p:grpSpPr>
        <p:sp>
          <p:nvSpPr>
            <p:cNvPr id="20" name="Freeform: Shape 19">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1" name="Freeform: Shape 20">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3"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6"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27"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8"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9"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0"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1"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2"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124742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6BFBC-4B20-F7EF-5C25-9C9CA7EFC375}"/>
              </a:ext>
            </a:extLst>
          </p:cNvPr>
          <p:cNvSpPr>
            <a:spLocks noGrp="1"/>
          </p:cNvSpPr>
          <p:nvPr>
            <p:ph type="title"/>
          </p:nvPr>
        </p:nvSpPr>
        <p:spPr>
          <a:xfrm>
            <a:off x="525717" y="316302"/>
            <a:ext cx="10077557" cy="1081177"/>
          </a:xfrm>
        </p:spPr>
        <p:txBody>
          <a:bodyPr/>
          <a:lstStyle/>
          <a:p>
            <a:r>
              <a:rPr kumimoji="0" lang="en-GB" altLang="en-US" sz="4800" b="1" i="0" u="none" strike="noStrike" kern="1200" cap="none" spc="0" normalizeH="0" baseline="0" noProof="0" dirty="0">
                <a:ln>
                  <a:noFill/>
                </a:ln>
                <a:solidFill>
                  <a:srgbClr val="000000"/>
                </a:solidFill>
                <a:effectLst/>
                <a:uLnTx/>
                <a:uFillTx/>
                <a:latin typeface="Times New Roman" panose="02020603050405020304" pitchFamily="18" charset="0"/>
                <a:ea typeface="Verdana" panose="020B0604030504040204" pitchFamily="34" charset="0"/>
                <a:cs typeface="Times New Roman" panose="02020603050405020304" pitchFamily="18" charset="0"/>
              </a:rPr>
              <a:t>Definition of A Child</a:t>
            </a:r>
            <a:endParaRPr lang="en-GB" dirty="0"/>
          </a:p>
        </p:txBody>
      </p:sp>
      <p:sp>
        <p:nvSpPr>
          <p:cNvPr id="3" name="Content Placeholder 2">
            <a:extLst>
              <a:ext uri="{FF2B5EF4-FFF2-40B4-BE49-F238E27FC236}">
                <a16:creationId xmlns:a16="http://schemas.microsoft.com/office/drawing/2014/main" id="{ED0B6F11-0D6E-CA43-A33D-4459870B851B}"/>
              </a:ext>
            </a:extLst>
          </p:cNvPr>
          <p:cNvSpPr>
            <a:spLocks noGrp="1"/>
          </p:cNvSpPr>
          <p:nvPr>
            <p:ph idx="1"/>
          </p:nvPr>
        </p:nvSpPr>
        <p:spPr>
          <a:xfrm>
            <a:off x="525717" y="2432649"/>
            <a:ext cx="10077557" cy="3638281"/>
          </a:xfrm>
        </p:spPr>
        <p: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GB" altLang="en-US" sz="40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34" charset="-128"/>
                <a:cs typeface="Arial" panose="020B0604020202020204" pitchFamily="34" charset="0"/>
              </a:rPr>
              <a:t>‘Anyone who has not yet reached their 18</a:t>
            </a:r>
            <a:r>
              <a:rPr kumimoji="0" lang="en-GB" altLang="en-US" sz="4000" b="1"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itchFamily="34" charset="-128"/>
                <a:cs typeface="Arial" panose="020B0604020202020204" pitchFamily="34" charset="0"/>
              </a:rPr>
              <a:t>th</a:t>
            </a:r>
            <a:r>
              <a:rPr kumimoji="0" lang="en-GB" altLang="en-US" sz="40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34" charset="-128"/>
                <a:cs typeface="Arial" panose="020B0604020202020204" pitchFamily="34" charset="0"/>
              </a:rPr>
              <a:t> birthday.’</a:t>
            </a: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34" charset="-128"/>
                <a:cs typeface="Arial" panose="020B0604020202020204" pitchFamily="34" charset="0"/>
              </a:rPr>
              <a:t>The fact they have reached 16 and are living independently etc does not change their entitlement to services or protection</a:t>
            </a:r>
          </a:p>
          <a:p>
            <a:pPr marL="0" marR="0" lvl="0" indent="0" algn="l" defTabSz="914400" rtl="0" eaLnBrk="1" fontAlgn="base" latinLnBrk="0" hangingPunct="1">
              <a:lnSpc>
                <a:spcPts val="2300"/>
              </a:lnSpc>
              <a:spcBef>
                <a:spcPct val="2000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Tx/>
              <a:buSzTx/>
              <a:buFontTx/>
              <a:buNone/>
              <a:tabLst/>
              <a:defRPr/>
            </a:pPr>
            <a:r>
              <a:rPr kumimoji="0" lang="en-GB" altLang="en-US" sz="28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34" charset="-128"/>
                <a:cs typeface="Arial" panose="020B0604020202020204" pitchFamily="34" charset="0"/>
              </a:rPr>
              <a:t>Children Acts 1989 and 2004</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GB" altLang="en-US" sz="40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1529998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B3978-2F9D-5EF9-7B5F-BBF5FCB09A3B}"/>
              </a:ext>
            </a:extLst>
          </p:cNvPr>
          <p:cNvSpPr>
            <a:spLocks noGrp="1"/>
          </p:cNvSpPr>
          <p:nvPr>
            <p:ph type="title"/>
          </p:nvPr>
        </p:nvSpPr>
        <p:spPr>
          <a:xfrm>
            <a:off x="525717" y="362310"/>
            <a:ext cx="10077557" cy="1012165"/>
          </a:xfrm>
        </p:spPr>
        <p:txBody>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What is Safeguarding?</a:t>
            </a:r>
            <a:endParaRPr lang="en-GB" dirty="0"/>
          </a:p>
        </p:txBody>
      </p:sp>
      <p:sp>
        <p:nvSpPr>
          <p:cNvPr id="3" name="Content Placeholder 2">
            <a:extLst>
              <a:ext uri="{FF2B5EF4-FFF2-40B4-BE49-F238E27FC236}">
                <a16:creationId xmlns:a16="http://schemas.microsoft.com/office/drawing/2014/main" id="{D90FDD94-0D4B-DD64-605C-13A9AB87C71D}"/>
              </a:ext>
            </a:extLst>
          </p:cNvPr>
          <p:cNvSpPr>
            <a:spLocks noGrp="1"/>
          </p:cNvSpPr>
          <p:nvPr>
            <p:ph idx="1"/>
          </p:nvPr>
        </p:nvSpPr>
        <p:spPr>
          <a:xfrm>
            <a:off x="525717" y="2363639"/>
            <a:ext cx="10077557" cy="3707292"/>
          </a:xfrm>
        </p:spPr>
        <p:txBody>
          <a:bodyPr>
            <a:normAutofit fontScale="92500" lnSpcReduction="10000"/>
          </a:bodyPr>
          <a:lstStyle/>
          <a:p>
            <a:pPr marL="342900" marR="0" lvl="0" indent="-342900" algn="l" defTabSz="914400" rtl="0" eaLnBrk="1" fontAlgn="base" latinLnBrk="0" hangingPunct="1">
              <a:lnSpc>
                <a:spcPct val="100000"/>
              </a:lnSpc>
              <a:spcBef>
                <a:spcPct val="0"/>
              </a:spcBef>
              <a:spcAft>
                <a:spcPct val="0"/>
              </a:spcAft>
              <a:buClr>
                <a:srgbClr val="009900"/>
              </a:buClr>
              <a:buSzTx/>
              <a:buFont typeface="Arial" panose="020B0604020202020204" pitchFamily="34" charset="0"/>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Protecting children from maltreatment;</a:t>
            </a:r>
          </a:p>
          <a:p>
            <a:pPr marL="0" marR="0" lvl="0" indent="0" algn="l" defTabSz="914400" rtl="0" eaLnBrk="1" fontAlgn="base" latinLnBrk="0" hangingPunct="1">
              <a:lnSpc>
                <a:spcPct val="100000"/>
              </a:lnSpc>
              <a:spcBef>
                <a:spcPct val="0"/>
              </a:spcBef>
              <a:spcAft>
                <a:spcPct val="0"/>
              </a:spcAft>
              <a:buClr>
                <a:srgbClr val="009900"/>
              </a:buClr>
              <a:buSzTx/>
              <a:buFont typeface="Wingdings" pitchFamily="2" charset="2"/>
              <a:buChar char="§"/>
              <a:tabLst/>
              <a:defRPr/>
            </a:pPr>
            <a:endPar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base" latinLnBrk="0" hangingPunct="1">
              <a:lnSpc>
                <a:spcPct val="100000"/>
              </a:lnSpc>
              <a:spcBef>
                <a:spcPct val="0"/>
              </a:spcBef>
              <a:spcAft>
                <a:spcPct val="0"/>
              </a:spcAft>
              <a:buClr>
                <a:srgbClr val="009900"/>
              </a:buClr>
              <a:buSzTx/>
              <a:buFont typeface="Arial" panose="020B0604020202020204" pitchFamily="34" charset="0"/>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Preventing impairment of children’s health or development; </a:t>
            </a:r>
          </a:p>
          <a:p>
            <a:pPr marL="0" marR="0" lvl="0" indent="0" algn="l" defTabSz="914400" rtl="0" eaLnBrk="1" fontAlgn="base" latinLnBrk="0" hangingPunct="1">
              <a:lnSpc>
                <a:spcPct val="100000"/>
              </a:lnSpc>
              <a:spcBef>
                <a:spcPct val="0"/>
              </a:spcBef>
              <a:spcAft>
                <a:spcPct val="0"/>
              </a:spcAft>
              <a:buClr>
                <a:srgbClr val="009900"/>
              </a:buClr>
              <a:buSzTx/>
              <a:buFont typeface="Wingdings" pitchFamily="2" charset="2"/>
              <a:buChar char="§"/>
              <a:tabLst/>
              <a:defRPr/>
            </a:pPr>
            <a:endPar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base" latinLnBrk="0" hangingPunct="1">
              <a:lnSpc>
                <a:spcPct val="100000"/>
              </a:lnSpc>
              <a:spcBef>
                <a:spcPct val="0"/>
              </a:spcBef>
              <a:spcAft>
                <a:spcPct val="0"/>
              </a:spcAft>
              <a:buClr>
                <a:srgbClr val="009900"/>
              </a:buClr>
              <a:buSzTx/>
              <a:buFont typeface="Arial" panose="020B0604020202020204" pitchFamily="34" charset="0"/>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Ensuring that children are growing up in circumstances consistent with the provision of safe and effective care; </a:t>
            </a:r>
          </a:p>
          <a:p>
            <a:pPr marL="0" marR="0" lvl="0" indent="0" algn="l" defTabSz="914400" rtl="0" eaLnBrk="1" fontAlgn="base" latinLnBrk="0" hangingPunct="1">
              <a:lnSpc>
                <a:spcPct val="100000"/>
              </a:lnSpc>
              <a:spcBef>
                <a:spcPct val="0"/>
              </a:spcBef>
              <a:spcAft>
                <a:spcPct val="0"/>
              </a:spcAft>
              <a:buClr>
                <a:srgbClr val="009900"/>
              </a:buClr>
              <a:buSzTx/>
              <a:buFont typeface="Wingdings" pitchFamily="2" charset="2"/>
              <a:buChar char="§"/>
              <a:tabLst/>
              <a:defRPr/>
            </a:pPr>
            <a:endPar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base" latinLnBrk="0" hangingPunct="1">
              <a:lnSpc>
                <a:spcPct val="100000"/>
              </a:lnSpc>
              <a:spcBef>
                <a:spcPct val="0"/>
              </a:spcBef>
              <a:spcAft>
                <a:spcPct val="0"/>
              </a:spcAft>
              <a:buClr>
                <a:srgbClr val="009900"/>
              </a:buClr>
              <a:buSzTx/>
              <a:buFont typeface="Arial" panose="020B0604020202020204" pitchFamily="34" charset="0"/>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Taking action to enable all children to have the best outcomes.</a:t>
            </a:r>
            <a:endParaRPr kumimoji="0" lang="en-GB" altLang="en-US" sz="28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
                <a:srgbClr val="009900"/>
              </a:buClr>
              <a:buSzTx/>
              <a:buFontTx/>
              <a:buNone/>
              <a:tabLst/>
              <a:defRPr/>
            </a:pPr>
            <a:endParaRPr kumimoji="0" lang="en-GB" altLang="en-US" sz="24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
                <a:srgbClr val="009900"/>
              </a:buClr>
              <a:buSzTx/>
              <a:buFontTx/>
              <a:buNone/>
              <a:tabLst/>
              <a:defRPr/>
            </a:pPr>
            <a:r>
              <a:rPr kumimoji="0" lang="en-GB" altLang="en-US" sz="18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HM Government (2015) </a:t>
            </a:r>
          </a:p>
          <a:p>
            <a:endParaRPr lang="en-GB" dirty="0"/>
          </a:p>
        </p:txBody>
      </p:sp>
    </p:spTree>
    <p:extLst>
      <p:ext uri="{BB962C8B-B14F-4D97-AF65-F5344CB8AC3E}">
        <p14:creationId xmlns:p14="http://schemas.microsoft.com/office/powerpoint/2010/main" val="3099635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B69E2ED-E0C0-9669-C15B-BFCEABE338FE}"/>
              </a:ext>
            </a:extLst>
          </p:cNvPr>
          <p:cNvSpPr>
            <a:spLocks noGrp="1"/>
          </p:cNvSpPr>
          <p:nvPr>
            <p:ph type="title"/>
          </p:nvPr>
        </p:nvSpPr>
        <p:spPr>
          <a:xfrm>
            <a:off x="525717" y="787068"/>
            <a:ext cx="4663649" cy="1455091"/>
          </a:xfrm>
        </p:spPr>
        <p:txBody>
          <a:bodyPr>
            <a:normAutofit/>
          </a:bodyPr>
          <a:lstStyle/>
          <a:p>
            <a:r>
              <a:rPr kumimoji="0" lang="en-GB" sz="3300" b="1" i="0" u="none" strike="noStrike" kern="1200" cap="none" spc="-70" normalizeH="0" baseline="0" noProof="0">
                <a:ln>
                  <a:noFill/>
                </a:ln>
                <a:effectLst/>
                <a:uLnTx/>
                <a:uFillTx/>
                <a:latin typeface="Arial" panose="020B0604020202020204" pitchFamily="34" charset="0"/>
                <a:ea typeface="+mj-ea"/>
                <a:cs typeface="Arial" panose="020B0604020202020204" pitchFamily="34" charset="0"/>
              </a:rPr>
              <a:t>What is Safeguarding? - Video</a:t>
            </a:r>
            <a:endParaRPr lang="en-GB" sz="3300"/>
          </a:p>
        </p:txBody>
      </p:sp>
      <p:sp>
        <p:nvSpPr>
          <p:cNvPr id="12"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3AF1F32C-AC7E-32B6-9F11-866BE39B7988}"/>
              </a:ext>
            </a:extLst>
          </p:cNvPr>
          <p:cNvSpPr>
            <a:spLocks noGrp="1"/>
          </p:cNvSpPr>
          <p:nvPr>
            <p:ph idx="1"/>
          </p:nvPr>
        </p:nvSpPr>
        <p:spPr>
          <a:xfrm>
            <a:off x="525717" y="2796427"/>
            <a:ext cx="4663649" cy="3274503"/>
          </a:xfrm>
        </p:spPr>
        <p:txBody>
          <a:bodyPr>
            <a:normAutofit/>
          </a:bodyPr>
          <a:lstStyle/>
          <a:p>
            <a:r>
              <a:rPr lang="en-GB" dirty="0">
                <a:hlinkClick r:id="rId2"/>
              </a:rPr>
              <a:t>What Is Safeguarding? – YouTube</a:t>
            </a:r>
            <a:endParaRPr lang="en-GB" dirty="0"/>
          </a:p>
          <a:p>
            <a:endParaRPr lang="en-GB" dirty="0"/>
          </a:p>
        </p:txBody>
      </p:sp>
      <p:pic>
        <p:nvPicPr>
          <p:cNvPr id="5" name="Picture 4" descr="Icon&#10;&#10;Description automatically generated">
            <a:extLst>
              <a:ext uri="{FF2B5EF4-FFF2-40B4-BE49-F238E27FC236}">
                <a16:creationId xmlns:a16="http://schemas.microsoft.com/office/drawing/2014/main" id="{3D08327F-5984-2188-C83A-870EFEC40FA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53780" y="553415"/>
            <a:ext cx="5660211" cy="5660211"/>
          </a:xfrm>
          <a:prstGeom prst="rect">
            <a:avLst/>
          </a:prstGeom>
        </p:spPr>
      </p:pic>
      <p:sp>
        <p:nvSpPr>
          <p:cNvPr id="22" name="Freeform: Shape 21">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4" name="Group 23">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476415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D07C2-A293-08A8-C028-8B6B375167B7}"/>
              </a:ext>
            </a:extLst>
          </p:cNvPr>
          <p:cNvSpPr>
            <a:spLocks noGrp="1"/>
          </p:cNvSpPr>
          <p:nvPr>
            <p:ph type="title"/>
          </p:nvPr>
        </p:nvSpPr>
        <p:spPr/>
        <p:txBody>
          <a:bodyPr/>
          <a:lstStyle/>
          <a:p>
            <a:r>
              <a:rPr kumimoji="0" lang="en-GB" sz="36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Difference between child protection and safeguarding</a:t>
            </a:r>
            <a:endParaRPr lang="en-GB" dirty="0"/>
          </a:p>
        </p:txBody>
      </p:sp>
      <p:sp>
        <p:nvSpPr>
          <p:cNvPr id="3" name="Content Placeholder 2">
            <a:extLst>
              <a:ext uri="{FF2B5EF4-FFF2-40B4-BE49-F238E27FC236}">
                <a16:creationId xmlns:a16="http://schemas.microsoft.com/office/drawing/2014/main" id="{E942AE72-AD8C-CB55-C534-1538ACB973BD}"/>
              </a:ext>
            </a:extLst>
          </p:cNvPr>
          <p:cNvSpPr>
            <a:spLocks noGrp="1"/>
          </p:cNvSpPr>
          <p:nvPr>
            <p:ph idx="1"/>
          </p:nvPr>
        </p:nvSpPr>
        <p:spPr>
          <a:xfrm>
            <a:off x="525717" y="2444151"/>
            <a:ext cx="10077557" cy="3626779"/>
          </a:xfrm>
        </p:spPr>
        <p:txBody>
          <a:bodyPr/>
          <a:lstStyle/>
          <a:p>
            <a:pPr marL="342900" marR="0" lvl="0" indent="-34290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Child protection is part of the safeguarding process.</a:t>
            </a:r>
          </a:p>
          <a:p>
            <a:pPr marL="0" marR="0" lvl="0" indent="0" algn="l" defTabSz="914400" rtl="0" eaLnBrk="1" fontAlgn="base" latinLnBrk="0" hangingPunct="1">
              <a:lnSpc>
                <a:spcPts val="2300"/>
              </a:lnSpc>
              <a:spcBef>
                <a:spcPct val="20000"/>
              </a:spcBef>
              <a:spcAft>
                <a:spcPct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p>
          <a:p>
            <a:pPr marL="342900" marR="0" lvl="0" indent="-34290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focuses on protecting individual children identified as suffering or likely to suffer </a:t>
            </a:r>
            <a:r>
              <a:rPr kumimoji="0" lang="en-US" sz="3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significant harm</a:t>
            </a:r>
            <a:r>
              <a:rPr kumimoji="0" lang="en-US" sz="3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p>
          <a:p>
            <a:pPr marL="0" marR="0" lvl="0" indent="0" algn="l" defTabSz="914400" rtl="0" eaLnBrk="1" fontAlgn="base" latinLnBrk="0" hangingPunct="1">
              <a:lnSpc>
                <a:spcPts val="2300"/>
              </a:lnSpc>
              <a:spcBef>
                <a:spcPct val="20000"/>
              </a:spcBef>
              <a:spcAft>
                <a:spcPct val="0"/>
              </a:spcAft>
              <a:buClrTx/>
              <a:buSzTx/>
              <a:buFontTx/>
              <a:buNone/>
              <a:tabLst/>
              <a:defRPr/>
            </a:pPr>
            <a:endParaRPr kumimoji="0" lang="en-US" sz="3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This includes child protection procedures which detail how to respond to concerns about a child.</a:t>
            </a:r>
            <a:endParaRPr kumimoji="0" lang="en-GB" sz="3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16134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22C49-D014-9377-C04F-65A91BA8E699}"/>
              </a:ext>
            </a:extLst>
          </p:cNvPr>
          <p:cNvSpPr>
            <a:spLocks noGrp="1"/>
          </p:cNvSpPr>
          <p:nvPr>
            <p:ph type="title"/>
          </p:nvPr>
        </p:nvSpPr>
        <p:spPr>
          <a:xfrm>
            <a:off x="525717" y="787069"/>
            <a:ext cx="10077557" cy="978472"/>
          </a:xfrm>
        </p:spPr>
        <p:txBody>
          <a:bodyPr/>
          <a:lstStyle/>
          <a:p>
            <a:r>
              <a:rPr kumimoji="0" lang="en-GB" altLang="en-US" sz="4000" b="1"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Children Act 1989</a:t>
            </a:r>
            <a:endParaRPr lang="en-GB" dirty="0"/>
          </a:p>
        </p:txBody>
      </p:sp>
      <p:sp>
        <p:nvSpPr>
          <p:cNvPr id="3" name="Content Placeholder 2">
            <a:extLst>
              <a:ext uri="{FF2B5EF4-FFF2-40B4-BE49-F238E27FC236}">
                <a16:creationId xmlns:a16="http://schemas.microsoft.com/office/drawing/2014/main" id="{739B67E0-15A6-690B-6093-6A2551034300}"/>
              </a:ext>
            </a:extLst>
          </p:cNvPr>
          <p:cNvSpPr>
            <a:spLocks noGrp="1"/>
          </p:cNvSpPr>
          <p:nvPr>
            <p:ph idx="1"/>
          </p:nvPr>
        </p:nvSpPr>
        <p:spPr/>
        <p: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GB" altLang="en-US" sz="3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Key question in child protection:</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GB" altLang="en-US" sz="3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GB" altLang="en-US" sz="3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“Is the child suffering or likely to suffer significant harm?”</a:t>
            </a:r>
          </a:p>
          <a:p>
            <a:endParaRPr lang="en-GB" dirty="0"/>
          </a:p>
        </p:txBody>
      </p:sp>
    </p:spTree>
    <p:extLst>
      <p:ext uri="{BB962C8B-B14F-4D97-AF65-F5344CB8AC3E}">
        <p14:creationId xmlns:p14="http://schemas.microsoft.com/office/powerpoint/2010/main" val="2338768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2DD71-928D-770B-78BB-9F2B56ED5332}"/>
              </a:ext>
            </a:extLst>
          </p:cNvPr>
          <p:cNvSpPr>
            <a:spLocks noGrp="1"/>
          </p:cNvSpPr>
          <p:nvPr>
            <p:ph type="title"/>
          </p:nvPr>
        </p:nvSpPr>
        <p:spPr>
          <a:xfrm>
            <a:off x="525717" y="787068"/>
            <a:ext cx="10077557" cy="1047483"/>
          </a:xfrm>
        </p:spPr>
        <p:txBody>
          <a:bodyPr/>
          <a:lstStyle/>
          <a:p>
            <a:r>
              <a:rPr kumimoji="0" lang="en-GB" altLang="en-US" sz="48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Definition of Harm</a:t>
            </a:r>
            <a:endParaRPr lang="en-GB" dirty="0"/>
          </a:p>
        </p:txBody>
      </p:sp>
      <p:sp>
        <p:nvSpPr>
          <p:cNvPr id="3" name="Content Placeholder 2">
            <a:extLst>
              <a:ext uri="{FF2B5EF4-FFF2-40B4-BE49-F238E27FC236}">
                <a16:creationId xmlns:a16="http://schemas.microsoft.com/office/drawing/2014/main" id="{0E5474F3-B072-072D-C958-444E05FBCB6D}"/>
              </a:ext>
            </a:extLst>
          </p:cNvPr>
          <p:cNvSpPr>
            <a:spLocks noGrp="1"/>
          </p:cNvSpPr>
          <p:nvPr>
            <p:ph idx="1"/>
          </p:nvPr>
        </p:nvSpPr>
        <p:spPr/>
        <p: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Harm</a:t>
            </a: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 means ill treatment or the impairment of health or development, including impairment suffered from seeing or hearing the ill-treatment of another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Section 31, </a:t>
            </a:r>
            <a:r>
              <a:rPr kumimoji="0" lang="en-GB" sz="2400" b="0" i="0" u="none" strike="noStrike" kern="1200" cap="none" spc="0" normalizeH="0" baseline="0" noProof="0" dirty="0">
                <a:ln>
                  <a:noFill/>
                </a:ln>
                <a:solidFill>
                  <a:srgbClr val="108633"/>
                </a:solidFill>
                <a:effectLst/>
                <a:uLnTx/>
                <a:uFillTx/>
                <a:latin typeface="Arial" panose="020B0604020202020204" pitchFamily="34" charset="0"/>
                <a:ea typeface="+mn-ea"/>
                <a:cs typeface="Arial" panose="020B0604020202020204" pitchFamily="34" charset="0"/>
                <a:hlinkClick r:id="rId2" tooltip="Children Act 1989"/>
              </a:rPr>
              <a:t>Children Act 1989</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Article 2, </a:t>
            </a:r>
            <a:r>
              <a:rPr kumimoji="0" lang="en-GB" sz="2400" b="0" i="0" u="none" strike="noStrike" kern="1200" cap="none" spc="0" normalizeH="0" baseline="0" noProof="0" dirty="0">
                <a:ln>
                  <a:noFill/>
                </a:ln>
                <a:solidFill>
                  <a:srgbClr val="108633"/>
                </a:solidFill>
                <a:effectLst/>
                <a:uLnTx/>
                <a:uFillTx/>
                <a:latin typeface="Arial" panose="020B0604020202020204" pitchFamily="34" charset="0"/>
                <a:ea typeface="+mn-ea"/>
                <a:cs typeface="Arial" panose="020B0604020202020204" pitchFamily="34" charset="0"/>
                <a:hlinkClick r:id="rId3" tooltip="Children (Northern Ireland) Order 1995"/>
              </a:rPr>
              <a:t>Children (Northern Ireland) Order 1995</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Scottish Government, 2014).</a:t>
            </a: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(NSPCC Learning, 2021)</a:t>
            </a: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rPr>
              <a:t>https://learning.nspcc.org.uk/child-protection-system/child-protection-definitions</a:t>
            </a: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1459746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2B60C-93D2-0B10-B6F3-BE07EE7AF475}"/>
              </a:ext>
            </a:extLst>
          </p:cNvPr>
          <p:cNvSpPr>
            <a:spLocks noGrp="1"/>
          </p:cNvSpPr>
          <p:nvPr>
            <p:ph type="title"/>
          </p:nvPr>
        </p:nvSpPr>
        <p:spPr>
          <a:xfrm>
            <a:off x="525717" y="787069"/>
            <a:ext cx="10077557" cy="995724"/>
          </a:xfrm>
        </p:spPr>
        <p:txBody>
          <a:bodyPr/>
          <a:lstStyle/>
          <a:p>
            <a:r>
              <a:rPr kumimoji="0" lang="en-GB" sz="36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Definition of Significant harm</a:t>
            </a:r>
            <a:endParaRPr lang="en-GB" dirty="0"/>
          </a:p>
        </p:txBody>
      </p:sp>
      <p:sp>
        <p:nvSpPr>
          <p:cNvPr id="3" name="Content Placeholder 2">
            <a:extLst>
              <a:ext uri="{FF2B5EF4-FFF2-40B4-BE49-F238E27FC236}">
                <a16:creationId xmlns:a16="http://schemas.microsoft.com/office/drawing/2014/main" id="{5FDFBD7D-7249-BD90-8656-2414654497CD}"/>
              </a:ext>
            </a:extLst>
          </p:cNvPr>
          <p:cNvSpPr>
            <a:spLocks noGrp="1"/>
          </p:cNvSpPr>
          <p:nvPr>
            <p:ph idx="1"/>
          </p:nvPr>
        </p:nvSpPr>
        <p:spPr/>
        <p:txBody>
          <a:bodyPr>
            <a:normAutofit fontScale="92500" lnSpcReduction="20000"/>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19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Significant Harm </a:t>
            </a:r>
            <a:r>
              <a:rPr kumimoji="0" lang="en-GB" altLang="en-US"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although no absolute criteria for significant harm, it can be determined by </a:t>
            </a:r>
            <a:r>
              <a:rPr kumimoji="0" lang="en-GB"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comparing a child’s health and development with what might be reasonably expected of a similar child”.</a:t>
            </a:r>
            <a:endParaRPr kumimoji="0" lang="en-GB" altLang="en-US"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Local authorities such as social services, police, education and health agencies work with family members to assess the child, and a decision is made based on their professional judgement using the gathered evidence.</a:t>
            </a:r>
            <a:endParaRPr kumimoji="0" lang="en-GB" altLang="en-US"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GB" altLang="en-US"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For more information, see:</a:t>
            </a:r>
          </a:p>
          <a:p>
            <a:pPr marL="0" marR="0" lvl="0" indent="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108633"/>
                </a:solidFill>
                <a:effectLst/>
                <a:uLnTx/>
                <a:uFillTx/>
                <a:latin typeface="Arial" panose="020B0604020202020204" pitchFamily="34" charset="0"/>
                <a:ea typeface="+mn-ea"/>
                <a:cs typeface="Arial" panose="020B0604020202020204" pitchFamily="34" charset="0"/>
                <a:hlinkClick r:id="rId2" tooltip="Section 31 of the Children Act 1989 (England and Wales)"/>
              </a:rPr>
              <a:t>Section 31 of the Children Act 1989 (England and Wales)</a:t>
            </a:r>
            <a:endParaRPr kumimoji="0" lang="en-GB"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108633"/>
                </a:solidFill>
                <a:effectLst/>
                <a:uLnTx/>
                <a:uFillTx/>
                <a:latin typeface="Arial" panose="020B0604020202020204" pitchFamily="34" charset="0"/>
                <a:ea typeface="+mn-ea"/>
                <a:cs typeface="Arial" panose="020B0604020202020204" pitchFamily="34" charset="0"/>
                <a:hlinkClick r:id="rId3" tooltip="Article 2 of the Children (Northern Ireland) Order 1995"/>
              </a:rPr>
              <a:t>Article 2 of the Children (Northern Ireland) Order 1995</a:t>
            </a:r>
            <a:endParaRPr kumimoji="0" lang="en-GB"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a:t>
            </a:r>
            <a:r>
              <a:rPr kumimoji="0" lang="en-GB" sz="1900" b="0" i="0" u="sng" strike="noStrike" kern="1200" cap="none" spc="0" normalizeH="0" baseline="0" noProof="0" dirty="0">
                <a:ln>
                  <a:noFill/>
                </a:ln>
                <a:solidFill>
                  <a:srgbClr val="108633"/>
                </a:solidFill>
                <a:effectLst/>
                <a:uLnTx/>
                <a:uFillTx/>
                <a:latin typeface="Arial" panose="020B0604020202020204" pitchFamily="34" charset="0"/>
                <a:ea typeface="+mn-ea"/>
                <a:cs typeface="Arial" panose="020B0604020202020204" pitchFamily="34" charset="0"/>
                <a:hlinkClick r:id="rId4" tooltip="National guidance for child protection in Scotland (Scottish Government 2014)"/>
              </a:rPr>
              <a:t>National guidance for child protection in Scotland (Scottish Government, 2014)</a:t>
            </a:r>
            <a:r>
              <a:rPr kumimoji="0" lang="en-GB" sz="1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
            </a:r>
          </a:p>
          <a:p>
            <a:pPr marL="0" marR="0" lvl="0" indent="0" algn="r" defTabSz="914400" rtl="0" eaLnBrk="1" fontAlgn="base" latinLnBrk="0" hangingPunct="1">
              <a:lnSpc>
                <a:spcPts val="2300"/>
              </a:lnSpc>
              <a:spcBef>
                <a:spcPct val="2000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(NSPCC, 2021)</a:t>
            </a:r>
          </a:p>
          <a:p>
            <a:endParaRPr lang="en-GB" dirty="0"/>
          </a:p>
        </p:txBody>
      </p:sp>
    </p:spTree>
    <p:extLst>
      <p:ext uri="{BB962C8B-B14F-4D97-AF65-F5344CB8AC3E}">
        <p14:creationId xmlns:p14="http://schemas.microsoft.com/office/powerpoint/2010/main" val="4006922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D4BD9-B4AF-B0DE-61B5-AF22671A3C08}"/>
              </a:ext>
            </a:extLst>
          </p:cNvPr>
          <p:cNvSpPr>
            <a:spLocks noGrp="1"/>
          </p:cNvSpPr>
          <p:nvPr>
            <p:ph type="title"/>
          </p:nvPr>
        </p:nvSpPr>
        <p:spPr>
          <a:xfrm>
            <a:off x="525717" y="787068"/>
            <a:ext cx="10077557" cy="915211"/>
          </a:xfrm>
        </p:spPr>
        <p:txBody>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Child in Need</a:t>
            </a:r>
            <a:endParaRPr lang="en-GB" dirty="0"/>
          </a:p>
        </p:txBody>
      </p:sp>
      <p:sp>
        <p:nvSpPr>
          <p:cNvPr id="3" name="Content Placeholder 2">
            <a:extLst>
              <a:ext uri="{FF2B5EF4-FFF2-40B4-BE49-F238E27FC236}">
                <a16:creationId xmlns:a16="http://schemas.microsoft.com/office/drawing/2014/main" id="{C81721BA-A1BB-D5C7-0925-5DC0FED314E1}"/>
              </a:ext>
            </a:extLst>
          </p:cNvPr>
          <p:cNvSpPr>
            <a:spLocks noGrp="1"/>
          </p:cNvSpPr>
          <p:nvPr>
            <p:ph idx="1"/>
          </p:nvPr>
        </p:nvSpPr>
        <p:spPr>
          <a:xfrm>
            <a:off x="525717" y="2484408"/>
            <a:ext cx="10077557" cy="3979651"/>
          </a:xfrm>
        </p:spPr>
        <p:txBody>
          <a:bodyPr>
            <a:normAutofit fontScale="25000" lnSpcReduction="20000"/>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 child is in need if:</a:t>
            </a: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r>
              <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S/he is unlikely to achieve or maintain, or have the opportunity to </a:t>
            </a:r>
          </a:p>
          <a:p>
            <a:pPr marL="0" marR="0" lvl="0" indent="0" algn="l" defTabSz="914400" rtl="0" eaLnBrk="1" fontAlgn="base" latinLnBrk="0" hangingPunct="1">
              <a:lnSpc>
                <a:spcPct val="100000"/>
              </a:lnSpc>
              <a:spcBef>
                <a:spcPct val="20000"/>
              </a:spcBef>
              <a:spcAft>
                <a:spcPct val="0"/>
              </a:spcAft>
              <a:buClr>
                <a:srgbClr val="009900"/>
              </a:buClr>
              <a:buSzTx/>
              <a:buFontTx/>
              <a:buNone/>
              <a:tabLst/>
              <a:defRPr/>
            </a:pPr>
            <a:r>
              <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do so, a reasonable standard of health or development without the   </a:t>
            </a:r>
          </a:p>
          <a:p>
            <a:pPr marL="0" marR="0" lvl="0" indent="0" algn="l" defTabSz="914400" rtl="0" eaLnBrk="1" fontAlgn="base" latinLnBrk="0" hangingPunct="1">
              <a:lnSpc>
                <a:spcPct val="100000"/>
              </a:lnSpc>
              <a:spcBef>
                <a:spcPct val="20000"/>
              </a:spcBef>
              <a:spcAft>
                <a:spcPct val="0"/>
              </a:spcAft>
              <a:buClr>
                <a:srgbClr val="009900"/>
              </a:buClr>
              <a:buSzTx/>
              <a:buFontTx/>
              <a:buNone/>
              <a:tabLst/>
              <a:defRPr/>
            </a:pPr>
            <a:r>
              <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provision of services by a local authority, or</a:t>
            </a: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endPar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r>
              <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If his/her health or development is likely to be significantly impaired </a:t>
            </a:r>
          </a:p>
          <a:p>
            <a:pPr marL="0" marR="0" lvl="0" indent="0" algn="l" defTabSz="914400" rtl="0" eaLnBrk="1" fontAlgn="base" latinLnBrk="0" hangingPunct="1">
              <a:lnSpc>
                <a:spcPct val="100000"/>
              </a:lnSpc>
              <a:spcBef>
                <a:spcPct val="20000"/>
              </a:spcBef>
              <a:spcAft>
                <a:spcPct val="0"/>
              </a:spcAft>
              <a:buClr>
                <a:srgbClr val="009900"/>
              </a:buClr>
              <a:buSzTx/>
              <a:buFontTx/>
              <a:buNone/>
              <a:tabLst/>
              <a:defRPr/>
            </a:pPr>
            <a:r>
              <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or further impaired , without such services, or</a:t>
            </a:r>
          </a:p>
          <a:p>
            <a:pPr marL="0" marR="0" lvl="0" indent="0" algn="l" defTabSz="914400" rtl="0" eaLnBrk="1" fontAlgn="base" latinLnBrk="0" hangingPunct="1">
              <a:lnSpc>
                <a:spcPct val="100000"/>
              </a:lnSpc>
              <a:spcBef>
                <a:spcPct val="20000"/>
              </a:spcBef>
              <a:spcAft>
                <a:spcPct val="0"/>
              </a:spcAft>
              <a:buClr>
                <a:srgbClr val="009900"/>
              </a:buClr>
              <a:buSzTx/>
              <a:tabLst/>
              <a:defRPr/>
            </a:pPr>
            <a:endPar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r>
              <a:rPr kumimoji="0" lang="en-GB" altLang="en-US" sz="9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S/he is disabled</a:t>
            </a:r>
          </a:p>
          <a:p>
            <a:pPr marL="0" marR="0" lvl="0" indent="0" algn="l" defTabSz="914400" rtl="0" eaLnBrk="1" fontAlgn="base" latinLnBrk="0" hangingPunct="1">
              <a:lnSpc>
                <a:spcPts val="2300"/>
              </a:lnSpc>
              <a:spcBef>
                <a:spcPct val="20000"/>
              </a:spcBef>
              <a:spcAft>
                <a:spcPct val="0"/>
              </a:spcAft>
              <a:buClr>
                <a:srgbClr val="009900"/>
              </a:buClr>
              <a:buSzTx/>
              <a:buFont typeface="Wingdings" pitchFamily="2" charset="2"/>
              <a:buChar char="§"/>
              <a:tabLst/>
              <a:defRPr/>
            </a:pPr>
            <a:endParaRPr kumimoji="0" lang="en-GB" altLang="en-US" sz="4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
                <a:srgbClr val="009900"/>
              </a:buClr>
              <a:buSzTx/>
              <a:buFont typeface="Wingdings" pitchFamily="2" charset="2"/>
              <a:buNone/>
              <a:tabLst/>
              <a:defRPr/>
            </a:pPr>
            <a:r>
              <a:rPr kumimoji="0" lang="en-GB" altLang="en-US" sz="38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Children Act 1989</a:t>
            </a:r>
          </a:p>
          <a:p>
            <a:endParaRPr lang="en-GB" dirty="0"/>
          </a:p>
        </p:txBody>
      </p:sp>
    </p:spTree>
    <p:extLst>
      <p:ext uri="{BB962C8B-B14F-4D97-AF65-F5344CB8AC3E}">
        <p14:creationId xmlns:p14="http://schemas.microsoft.com/office/powerpoint/2010/main" val="877917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1FEA-17E5-7715-3F9A-08B9D864AF84}"/>
              </a:ext>
            </a:extLst>
          </p:cNvPr>
          <p:cNvSpPr>
            <a:spLocks noGrp="1"/>
          </p:cNvSpPr>
          <p:nvPr>
            <p:ph type="title"/>
          </p:nvPr>
        </p:nvSpPr>
        <p:spPr>
          <a:xfrm>
            <a:off x="525717" y="787069"/>
            <a:ext cx="10077557" cy="823196"/>
          </a:xfrm>
        </p:spPr>
        <p:txBody>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What is Abuse and Neglect?</a:t>
            </a:r>
            <a:endParaRPr lang="en-GB" dirty="0"/>
          </a:p>
        </p:txBody>
      </p:sp>
      <p:sp>
        <p:nvSpPr>
          <p:cNvPr id="3" name="Content Placeholder 2">
            <a:extLst>
              <a:ext uri="{FF2B5EF4-FFF2-40B4-BE49-F238E27FC236}">
                <a16:creationId xmlns:a16="http://schemas.microsoft.com/office/drawing/2014/main" id="{6BA76884-7701-B860-3DE6-86B3C367815E}"/>
              </a:ext>
            </a:extLst>
          </p:cNvPr>
          <p:cNvSpPr>
            <a:spLocks noGrp="1"/>
          </p:cNvSpPr>
          <p:nvPr>
            <p:ph idx="1"/>
          </p:nvPr>
        </p:nvSpPr>
        <p:spPr>
          <a:xfrm>
            <a:off x="525717" y="2521885"/>
            <a:ext cx="10077557" cy="4195217"/>
          </a:xfrm>
        </p:spPr>
        <p:txBody>
          <a:bodyPr>
            <a:normAutofit fontScale="77500" lnSpcReduction="20000"/>
          </a:bodyPr>
          <a:lstStyle/>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rPr>
              <a:t>Abuse and neglect are forms of maltreatment </a:t>
            </a:r>
            <a:b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rPr>
            </a:b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rPr>
              <a:t> </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rPr>
              <a:t>Both can involve inflicting harm or failing to act to prevent harm</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rPr>
              <a:t>Children and adults may be abused in a family, institutional or community setting </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rPr>
              <a:t>They may be abused by someone they know or, more rarely, by a stranger, for example via the internet</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rPr>
              <a:t>They may be abused by one or more adults</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Verdana" panose="020B0604030504040204" pitchFamily="34" charset="0"/>
                <a:cs typeface="Arial" panose="020B0604020202020204" pitchFamily="34" charset="0"/>
              </a:rPr>
              <a:t>The perpetrator of abuse may be another child</a:t>
            </a:r>
          </a:p>
          <a:p>
            <a:pPr marL="0" marR="0" lvl="0" indent="0" algn="l" defTabSz="914400" rtl="0" eaLnBrk="1" fontAlgn="base" latinLnBrk="0" hangingPunct="1">
              <a:lnSpc>
                <a:spcPct val="90000"/>
              </a:lnSpc>
              <a:spcBef>
                <a:spcPct val="20000"/>
              </a:spcBef>
              <a:spcAft>
                <a:spcPct val="0"/>
              </a:spcAft>
              <a:buClr>
                <a:srgbClr val="00A000"/>
              </a:buClr>
              <a:buSzTx/>
              <a:buFont typeface="Wingdings" pitchFamily="2" charset="2"/>
              <a:buNone/>
              <a:tabLst/>
              <a:defRPr/>
            </a:pPr>
            <a:endParaRPr kumimoji="0" lang="en-GB" altLang="en-US" sz="2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90000"/>
              </a:lnSpc>
              <a:spcBef>
                <a:spcPct val="20000"/>
              </a:spcBef>
              <a:spcAft>
                <a:spcPct val="0"/>
              </a:spcAft>
              <a:buClr>
                <a:srgbClr val="00A000"/>
              </a:buClr>
              <a:buSzTx/>
              <a:buFont typeface="Wingdings" pitchFamily="2" charset="2"/>
              <a:buNone/>
              <a:tabLst/>
              <a:defRPr/>
            </a:pPr>
            <a:endParaRPr kumimoji="0" lang="en-GB" altLang="en-US" sz="2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90000"/>
              </a:lnSpc>
              <a:spcBef>
                <a:spcPct val="20000"/>
              </a:spcBef>
              <a:spcAft>
                <a:spcPct val="0"/>
              </a:spcAft>
              <a:buClr>
                <a:srgbClr val="00A000"/>
              </a:buClr>
              <a:buSzTx/>
              <a:buFont typeface="Wingdings" pitchFamily="2" charset="2"/>
              <a:buNone/>
              <a:tabLst/>
              <a:defRPr/>
            </a:pPr>
            <a:r>
              <a:rPr kumimoji="0" lang="en-GB" altLang="en-US" sz="16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Source: HM Government (2015)  Working Together to Safeguard Children and Care and Support Statutory Guidance, (2015)</a:t>
            </a:r>
            <a:endParaRPr kumimoji="0" lang="en-US" altLang="en-US" sz="16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2941672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60406-DF9A-DF50-2F6A-2B2183665BB1}"/>
              </a:ext>
            </a:extLst>
          </p:cNvPr>
          <p:cNvSpPr>
            <a:spLocks noGrp="1"/>
          </p:cNvSpPr>
          <p:nvPr>
            <p:ph type="title"/>
          </p:nvPr>
        </p:nvSpPr>
        <p:spPr>
          <a:xfrm>
            <a:off x="525717" y="787069"/>
            <a:ext cx="10077557" cy="834698"/>
          </a:xfrm>
        </p:spPr>
        <p:txBody>
          <a:bodyPr/>
          <a:lstStyle/>
          <a:p>
            <a:r>
              <a:rPr kumimoji="0" lang="en-GB" sz="36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Recognising Indicators of Abuse - Video</a:t>
            </a:r>
            <a:endParaRPr lang="en-GB" dirty="0"/>
          </a:p>
        </p:txBody>
      </p:sp>
      <p:sp>
        <p:nvSpPr>
          <p:cNvPr id="3" name="Content Placeholder 2">
            <a:extLst>
              <a:ext uri="{FF2B5EF4-FFF2-40B4-BE49-F238E27FC236}">
                <a16:creationId xmlns:a16="http://schemas.microsoft.com/office/drawing/2014/main" id="{9813EA9F-59AB-4FBC-32A3-A8F9A02BF15C}"/>
              </a:ext>
            </a:extLst>
          </p:cNvPr>
          <p:cNvSpPr>
            <a:spLocks noGrp="1"/>
          </p:cNvSpPr>
          <p:nvPr>
            <p:ph idx="1"/>
          </p:nvPr>
        </p:nvSpPr>
        <p:spPr/>
        <p:txBody>
          <a:bodyPr/>
          <a:lstStyle/>
          <a:p>
            <a:r>
              <a:rPr lang="en-GB">
                <a:hlinkClick r:id="rId2"/>
              </a:rPr>
              <a:t>Recognising Indicators of Child Abuse Demo – YouTube</a:t>
            </a:r>
            <a:endParaRPr lang="en-GB"/>
          </a:p>
          <a:p>
            <a:endParaRPr lang="en-GB" dirty="0"/>
          </a:p>
        </p:txBody>
      </p:sp>
      <p:pic>
        <p:nvPicPr>
          <p:cNvPr id="5" name="Picture 4">
            <a:extLst>
              <a:ext uri="{FF2B5EF4-FFF2-40B4-BE49-F238E27FC236}">
                <a16:creationId xmlns:a16="http://schemas.microsoft.com/office/drawing/2014/main" id="{01E7607C-875B-436F-5EE0-852CFCBD1A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66491" y="3249283"/>
            <a:ext cx="5848709" cy="2777706"/>
          </a:xfrm>
          <a:prstGeom prst="rect">
            <a:avLst/>
          </a:prstGeom>
        </p:spPr>
      </p:pic>
    </p:spTree>
    <p:extLst>
      <p:ext uri="{BB962C8B-B14F-4D97-AF65-F5344CB8AC3E}">
        <p14:creationId xmlns:p14="http://schemas.microsoft.com/office/powerpoint/2010/main" val="3492198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FE55C-DCBC-0003-20A2-3FE12005A8CE}"/>
              </a:ext>
            </a:extLst>
          </p:cNvPr>
          <p:cNvSpPr>
            <a:spLocks noGrp="1"/>
          </p:cNvSpPr>
          <p:nvPr>
            <p:ph type="title"/>
          </p:nvPr>
        </p:nvSpPr>
        <p:spPr>
          <a:xfrm>
            <a:off x="525717" y="787069"/>
            <a:ext cx="10077557" cy="932464"/>
          </a:xfrm>
        </p:spPr>
        <p:txBody>
          <a:bodyPr/>
          <a:lstStyle/>
          <a:p>
            <a:r>
              <a:rPr kumimoji="0" lang="en-GB" altLang="en-US" sz="4000" b="1"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Categories of Child Abuse</a:t>
            </a:r>
            <a:endParaRPr lang="en-GB" dirty="0"/>
          </a:p>
        </p:txBody>
      </p:sp>
      <p:sp>
        <p:nvSpPr>
          <p:cNvPr id="3" name="Content Placeholder 2">
            <a:extLst>
              <a:ext uri="{FF2B5EF4-FFF2-40B4-BE49-F238E27FC236}">
                <a16:creationId xmlns:a16="http://schemas.microsoft.com/office/drawing/2014/main" id="{75D04AA5-628C-4853-1D7D-169C7F8E7DC7}"/>
              </a:ext>
            </a:extLst>
          </p:cNvPr>
          <p:cNvSpPr>
            <a:spLocks noGrp="1"/>
          </p:cNvSpPr>
          <p:nvPr>
            <p:ph idx="1"/>
          </p:nvPr>
        </p:nvSpPr>
        <p:spPr>
          <a:xfrm>
            <a:off x="525717" y="2521885"/>
            <a:ext cx="10077557" cy="3861662"/>
          </a:xfrm>
        </p:spPr>
        <p:txBody>
          <a:bodyPr>
            <a:noAutofit/>
          </a:bodyPr>
          <a:lstStyle/>
          <a:p>
            <a:pPr marL="0" marR="0" lvl="0" indent="0" algn="l" defTabSz="914400" rtl="0" eaLnBrk="1" fontAlgn="base" latinLnBrk="0" hangingPunct="1">
              <a:lnSpc>
                <a:spcPts val="2300"/>
              </a:lnSpc>
              <a:spcBef>
                <a:spcPct val="20000"/>
              </a:spcBef>
              <a:spcAft>
                <a:spcPct val="0"/>
              </a:spcAft>
              <a:buClr>
                <a:srgbClr val="009900"/>
              </a:buClr>
              <a:buSzTx/>
              <a:buFont typeface="Wingdings" pitchFamily="2" charset="2"/>
              <a:buChar char="Ø"/>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Physical abuse</a:t>
            </a:r>
          </a:p>
          <a:p>
            <a:pPr marL="0" marR="0" lvl="0" indent="0" algn="l" defTabSz="914400" rtl="0" eaLnBrk="1" fontAlgn="base" latinLnBrk="0" hangingPunct="1">
              <a:lnSpc>
                <a:spcPts val="2300"/>
              </a:lnSpc>
              <a:spcBef>
                <a:spcPct val="20000"/>
              </a:spcBef>
              <a:spcAft>
                <a:spcPct val="0"/>
              </a:spcAft>
              <a:buClr>
                <a:srgbClr val="009900"/>
              </a:buClr>
              <a:buSzTx/>
              <a:buFont typeface="Wingdings" pitchFamily="2" charset="2"/>
              <a:buNone/>
              <a:tabLst/>
              <a:defRPr/>
            </a:pPr>
            <a:endPar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
                <a:srgbClr val="009900"/>
              </a:buClr>
              <a:buSzTx/>
              <a:buFont typeface="Wingdings" pitchFamily="2" charset="2"/>
              <a:buChar char="Ø"/>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Emotional abuse</a:t>
            </a:r>
          </a:p>
          <a:p>
            <a:pPr marL="0" marR="0" lvl="0" indent="0" algn="l" defTabSz="914400" rtl="0" eaLnBrk="1" fontAlgn="base" latinLnBrk="0" hangingPunct="1">
              <a:lnSpc>
                <a:spcPts val="2300"/>
              </a:lnSpc>
              <a:spcBef>
                <a:spcPct val="20000"/>
              </a:spcBef>
              <a:spcAft>
                <a:spcPct val="0"/>
              </a:spcAft>
              <a:buClr>
                <a:srgbClr val="009900"/>
              </a:buClr>
              <a:buSzTx/>
              <a:buFont typeface="Wingdings" pitchFamily="2" charset="2"/>
              <a:buNone/>
              <a:tabLst/>
              <a:defRPr/>
            </a:pPr>
            <a:endPar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
                <a:srgbClr val="009900"/>
              </a:buClr>
              <a:buSzTx/>
              <a:buFont typeface="Wingdings" pitchFamily="2" charset="2"/>
              <a:buChar char="Ø"/>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Sexual abuse</a:t>
            </a:r>
          </a:p>
          <a:p>
            <a:pPr marL="0" marR="0" lvl="0" indent="0" algn="l" defTabSz="914400" rtl="0" eaLnBrk="1" fontAlgn="base" latinLnBrk="0" hangingPunct="1">
              <a:lnSpc>
                <a:spcPts val="2300"/>
              </a:lnSpc>
              <a:spcBef>
                <a:spcPct val="20000"/>
              </a:spcBef>
              <a:spcAft>
                <a:spcPct val="0"/>
              </a:spcAft>
              <a:buClr>
                <a:srgbClr val="009900"/>
              </a:buClr>
              <a:buSzTx/>
              <a:buFont typeface="Wingdings" pitchFamily="2" charset="2"/>
              <a:buChar char="Ø"/>
              <a:tabLst/>
              <a:defRPr/>
            </a:pPr>
            <a:endPar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
                <a:srgbClr val="009900"/>
              </a:buClr>
              <a:buSzTx/>
              <a:buFont typeface="Wingdings" pitchFamily="2" charset="2"/>
              <a:buChar char="Ø"/>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Neglect</a:t>
            </a:r>
          </a:p>
          <a:p>
            <a:pPr marL="0" marR="0" lvl="0" indent="0" algn="l" defTabSz="914400" rtl="0" eaLnBrk="1" fontAlgn="base" latinLnBrk="0" hangingPunct="1">
              <a:lnSpc>
                <a:spcPts val="2300"/>
              </a:lnSpc>
              <a:spcBef>
                <a:spcPct val="20000"/>
              </a:spcBef>
              <a:spcAft>
                <a:spcPct val="0"/>
              </a:spcAft>
              <a:buClr>
                <a:srgbClr val="009900"/>
              </a:buClr>
              <a:buSzTx/>
              <a:buFontTx/>
              <a:buNone/>
              <a:tabLst/>
              <a:defRPr/>
            </a:pPr>
            <a:endParaRPr kumimoji="0" lang="en-GB" altLang="en-US" sz="28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
                <a:srgbClr val="009900"/>
              </a:buClr>
              <a:buSzTx/>
              <a:buFontTx/>
              <a:buNone/>
              <a:tabLst/>
              <a:defRPr/>
            </a:pPr>
            <a:endParaRPr kumimoji="0" lang="en-GB" altLang="en-US" sz="28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
                <a:srgbClr val="009900"/>
              </a:buClr>
              <a:buSzTx/>
              <a:buFontTx/>
              <a:buNone/>
              <a:tabLst/>
              <a:defRPr/>
            </a:pPr>
            <a:r>
              <a:rPr kumimoji="0" lang="en-GB" altLang="en-US" sz="24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GB" alt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Government (2015)</a:t>
            </a:r>
            <a:endParaRPr lang="en-GB" dirty="0"/>
          </a:p>
        </p:txBody>
      </p:sp>
    </p:spTree>
    <p:extLst>
      <p:ext uri="{BB962C8B-B14F-4D97-AF65-F5344CB8AC3E}">
        <p14:creationId xmlns:p14="http://schemas.microsoft.com/office/powerpoint/2010/main" val="1425477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19A6A-B64C-0DF8-32F5-0EC47706FDA3}"/>
              </a:ext>
            </a:extLst>
          </p:cNvPr>
          <p:cNvSpPr>
            <a:spLocks noGrp="1"/>
          </p:cNvSpPr>
          <p:nvPr>
            <p:ph type="title"/>
          </p:nvPr>
        </p:nvSpPr>
        <p:spPr>
          <a:xfrm>
            <a:off x="525717" y="787069"/>
            <a:ext cx="10077557" cy="846200"/>
          </a:xfrm>
        </p:spPr>
        <p:txBody>
          <a:bodyPr/>
          <a:lstStyle/>
          <a:p>
            <a:r>
              <a:rPr kumimoji="0" lang="en-GB" sz="32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Safeguarding – Raising Awareness (Video)</a:t>
            </a:r>
            <a:endParaRPr lang="en-GB" dirty="0"/>
          </a:p>
        </p:txBody>
      </p:sp>
      <p:sp>
        <p:nvSpPr>
          <p:cNvPr id="3" name="Content Placeholder 2">
            <a:extLst>
              <a:ext uri="{FF2B5EF4-FFF2-40B4-BE49-F238E27FC236}">
                <a16:creationId xmlns:a16="http://schemas.microsoft.com/office/drawing/2014/main" id="{3D0CA41C-1913-08D2-C831-45A70AE1AE75}"/>
              </a:ext>
            </a:extLst>
          </p:cNvPr>
          <p:cNvSpPr>
            <a:spLocks noGrp="1"/>
          </p:cNvSpPr>
          <p:nvPr>
            <p:ph idx="1"/>
          </p:nvPr>
        </p:nvSpPr>
        <p:spPr/>
        <p:txBody>
          <a:bodyPr/>
          <a:lstStyle/>
          <a:p>
            <a:r>
              <a:rPr lang="en-GB" dirty="0">
                <a:hlinkClick r:id="rId2"/>
              </a:rPr>
              <a:t>Safeguarding - Raising awareness – YouTube</a:t>
            </a:r>
            <a:endParaRPr lang="en-GB" dirty="0"/>
          </a:p>
          <a:p>
            <a:endParaRPr lang="en-GB" dirty="0"/>
          </a:p>
        </p:txBody>
      </p:sp>
      <p:pic>
        <p:nvPicPr>
          <p:cNvPr id="5" name="Picture 4" descr="A picture containing diagram">
            <a:extLst>
              <a:ext uri="{FF2B5EF4-FFF2-40B4-BE49-F238E27FC236}">
                <a16:creationId xmlns:a16="http://schemas.microsoft.com/office/drawing/2014/main" id="{9BE0D9E3-4246-DC67-42B1-331DDF85D4A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5717" y="3133802"/>
            <a:ext cx="9144000" cy="3307479"/>
          </a:xfrm>
          <a:prstGeom prst="rect">
            <a:avLst/>
          </a:prstGeom>
        </p:spPr>
      </p:pic>
    </p:spTree>
    <p:extLst>
      <p:ext uri="{BB962C8B-B14F-4D97-AF65-F5344CB8AC3E}">
        <p14:creationId xmlns:p14="http://schemas.microsoft.com/office/powerpoint/2010/main" val="4179782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3A710-BC8C-C8CA-FB69-151A719252ED}"/>
              </a:ext>
            </a:extLst>
          </p:cNvPr>
          <p:cNvSpPr>
            <a:spLocks noGrp="1"/>
          </p:cNvSpPr>
          <p:nvPr>
            <p:ph type="title"/>
          </p:nvPr>
        </p:nvSpPr>
        <p:spPr>
          <a:xfrm>
            <a:off x="525717" y="787069"/>
            <a:ext cx="10077557" cy="941720"/>
          </a:xfrm>
        </p:spPr>
        <p:txBody>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Physical Abuse</a:t>
            </a:r>
            <a:endParaRPr lang="en-GB" dirty="0"/>
          </a:p>
        </p:txBody>
      </p:sp>
      <p:sp>
        <p:nvSpPr>
          <p:cNvPr id="3" name="Content Placeholder 2">
            <a:extLst>
              <a:ext uri="{FF2B5EF4-FFF2-40B4-BE49-F238E27FC236}">
                <a16:creationId xmlns:a16="http://schemas.microsoft.com/office/drawing/2014/main" id="{280FE402-180C-5C01-A3B7-AA5F00ACBB69}"/>
              </a:ext>
            </a:extLst>
          </p:cNvPr>
          <p:cNvSpPr>
            <a:spLocks noGrp="1"/>
          </p:cNvSpPr>
          <p:nvPr>
            <p:ph idx="1"/>
          </p:nvPr>
        </p:nvSpPr>
        <p:spPr/>
        <p:txBody>
          <a:bodyPr>
            <a:normAutofit fontScale="92500" lnSpcReduction="20000"/>
          </a:bodyPr>
          <a:lstStyle/>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3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Physical abuse may involve hitting, shaking, throwing, poisoning, burning, scalding, drowning, suffocating or otherwise causing physical harm to a child</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3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3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 parent or carer may cause physical harm by fabricating the symptoms of illness or deliberately inducing illness in a child. </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Ø"/>
              <a:tabLst/>
              <a:defRPr/>
            </a:pPr>
            <a:endParaRPr kumimoji="0" lang="en-GB" altLang="en-US" sz="3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Ø"/>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None/>
              <a:tabLst/>
              <a:defRPr/>
            </a:pPr>
            <a:r>
              <a:rPr kumimoji="0" lang="en-GB" altLang="en-US" sz="14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Source: HM Government (2015)  Working Together to Safeguard Children</a:t>
            </a: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2927342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865E3-D431-5FE6-DC74-23F8622522D4}"/>
              </a:ext>
            </a:extLst>
          </p:cNvPr>
          <p:cNvSpPr>
            <a:spLocks noGrp="1"/>
          </p:cNvSpPr>
          <p:nvPr>
            <p:ph type="title"/>
          </p:nvPr>
        </p:nvSpPr>
        <p:spPr>
          <a:xfrm>
            <a:off x="525717" y="271463"/>
            <a:ext cx="10077557" cy="800100"/>
          </a:xfrm>
        </p:spPr>
        <p:txBody>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Sexual Abuse</a:t>
            </a:r>
            <a:endParaRPr lang="en-GB" dirty="0"/>
          </a:p>
        </p:txBody>
      </p:sp>
      <p:sp>
        <p:nvSpPr>
          <p:cNvPr id="3" name="Content Placeholder 2">
            <a:extLst>
              <a:ext uri="{FF2B5EF4-FFF2-40B4-BE49-F238E27FC236}">
                <a16:creationId xmlns:a16="http://schemas.microsoft.com/office/drawing/2014/main" id="{4E5F6B0F-F681-41C7-7E42-20B8AEAE3EAD}"/>
              </a:ext>
            </a:extLst>
          </p:cNvPr>
          <p:cNvSpPr>
            <a:spLocks noGrp="1"/>
          </p:cNvSpPr>
          <p:nvPr>
            <p:ph idx="1"/>
          </p:nvPr>
        </p:nvSpPr>
        <p:spPr>
          <a:xfrm>
            <a:off x="475711" y="1486041"/>
            <a:ext cx="10077557" cy="4929047"/>
          </a:xfrm>
        </p:spPr>
        <p:txBody>
          <a:bodyPr>
            <a:normAutofit fontScale="85000" lnSpcReduction="20000"/>
          </a:bodyPr>
          <a:lstStyle/>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Sexual abuse involves forcing or enticing a child or young person to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take part in sexual activities, not necessarily involving a high level of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violence</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may involve physical contact including penetrative (e.g. rape,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which may be vaginal, anal or oral) or non-penetrative acts</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may include non-contact activities such as looking at or producing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indecent material, watching sexual acts or encouraging children to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behave in sexually inappropriate ways</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may involve grooming the child in preparation for abuse –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including via the internet</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Sexual abuse is not solely perpetrated by adults' males, women also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commit acts of sexual abuse, as can other children.</a:t>
            </a:r>
          </a:p>
          <a:p>
            <a:endParaRPr lang="en-GB" dirty="0"/>
          </a:p>
        </p:txBody>
      </p:sp>
    </p:spTree>
    <p:extLst>
      <p:ext uri="{BB962C8B-B14F-4D97-AF65-F5344CB8AC3E}">
        <p14:creationId xmlns:p14="http://schemas.microsoft.com/office/powerpoint/2010/main" val="3516925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49343-2BB3-4C14-DD16-40EAF15153A7}"/>
              </a:ext>
            </a:extLst>
          </p:cNvPr>
          <p:cNvSpPr>
            <a:spLocks noGrp="1"/>
          </p:cNvSpPr>
          <p:nvPr>
            <p:ph type="title"/>
          </p:nvPr>
        </p:nvSpPr>
        <p:spPr>
          <a:xfrm>
            <a:off x="525717" y="328614"/>
            <a:ext cx="10077557" cy="892968"/>
          </a:xfrm>
        </p:spPr>
        <p:txBody>
          <a:bodyPr>
            <a:normAutofit fontScale="90000"/>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Emotional Abuse</a:t>
            </a:r>
            <a:br>
              <a:rPr kumimoji="0" lang="en-GB" altLang="en-US" sz="4000" b="1" i="0" u="none" strike="noStrike" kern="1200" cap="none" spc="-7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543BDBE-A6D4-1F79-8C53-FA6AD089CDE2}"/>
              </a:ext>
            </a:extLst>
          </p:cNvPr>
          <p:cNvSpPr>
            <a:spLocks noGrp="1"/>
          </p:cNvSpPr>
          <p:nvPr>
            <p:ph idx="1"/>
          </p:nvPr>
        </p:nvSpPr>
        <p:spPr>
          <a:xfrm>
            <a:off x="525717" y="1021556"/>
            <a:ext cx="10575671" cy="5507831"/>
          </a:xfrm>
        </p:spPr>
        <p:txBody>
          <a:bodyPr>
            <a:normAutofit lnSpcReduction="10000"/>
          </a:bodyPr>
          <a:lstStyle/>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Emotional abuse is the persistent emotional maltreatment of a child</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causes a severe and persistent adverse effect on the child’s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emotional development</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may involve communicating to children that they are worthless,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unloved, inadequate or valued only because they meet the needs of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another person</a:t>
            </a:r>
          </a:p>
          <a:p>
            <a:pPr marL="0" marR="0" lvl="0" indent="0" algn="l" defTabSz="914400" rtl="0" eaLnBrk="1" fontAlgn="base" latinLnBrk="0" hangingPunct="1">
              <a:lnSpc>
                <a:spcPct val="100000"/>
              </a:lnSpc>
              <a:spcBef>
                <a:spcPct val="20000"/>
              </a:spcBef>
              <a:spcAft>
                <a:spcPct val="0"/>
              </a:spcAft>
              <a:buClr>
                <a:srgbClr val="00A000"/>
              </a:buClr>
              <a:buSzTx/>
              <a:tabLst/>
              <a:defRPr/>
            </a:pP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may include not giving the child opportunities to express their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views</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may be deliberately silencing them, ‘making fun’ of what they say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or how they communicate</a:t>
            </a:r>
            <a:endParaRPr kumimoji="0" lang="en-GB" altLang="en-US"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80000"/>
              </a:lnSpc>
              <a:spcBef>
                <a:spcPct val="20000"/>
              </a:spcBef>
              <a:spcAft>
                <a:spcPct val="0"/>
              </a:spcAft>
              <a:buClr>
                <a:srgbClr val="00A000"/>
              </a:buClr>
              <a:buSzTx/>
              <a:buFont typeface="Wingdings" pitchFamily="2" charset="2"/>
              <a:buNone/>
              <a:tabLst/>
              <a:defRPr/>
            </a:pPr>
            <a:endParaRPr kumimoji="0" lang="en-GB" altLang="en-US" sz="14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80000"/>
              </a:lnSpc>
              <a:spcBef>
                <a:spcPct val="20000"/>
              </a:spcBef>
              <a:spcAft>
                <a:spcPct val="0"/>
              </a:spcAft>
              <a:buClr>
                <a:srgbClr val="00A000"/>
              </a:buClr>
              <a:buSzTx/>
              <a:buFont typeface="Wingdings" pitchFamily="2" charset="2"/>
              <a:buNone/>
              <a:tabLst/>
              <a:defRPr/>
            </a:pPr>
            <a:r>
              <a:rPr kumimoji="0" lang="en-GB" altLang="en-US" sz="14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Source: HM Government (2015)  Working Together to Safeguard Children</a:t>
            </a: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16396401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B88F8-27A6-5AFE-8C5E-5E5820E759C2}"/>
              </a:ext>
            </a:extLst>
          </p:cNvPr>
          <p:cNvSpPr>
            <a:spLocks noGrp="1"/>
          </p:cNvSpPr>
          <p:nvPr>
            <p:ph type="title"/>
          </p:nvPr>
        </p:nvSpPr>
        <p:spPr>
          <a:xfrm>
            <a:off x="525717" y="787069"/>
            <a:ext cx="10077557" cy="788690"/>
          </a:xfrm>
        </p:spPr>
        <p:txBody>
          <a:bodyPr/>
          <a:lstStyle/>
          <a:p>
            <a:r>
              <a:rPr kumimoji="0" lang="en-GB" altLang="en-US" sz="36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Emotional Abuse (Cont.)</a:t>
            </a:r>
            <a:endParaRPr lang="en-GB" dirty="0"/>
          </a:p>
        </p:txBody>
      </p:sp>
      <p:sp>
        <p:nvSpPr>
          <p:cNvPr id="3" name="Content Placeholder 2">
            <a:extLst>
              <a:ext uri="{FF2B5EF4-FFF2-40B4-BE49-F238E27FC236}">
                <a16:creationId xmlns:a16="http://schemas.microsoft.com/office/drawing/2014/main" id="{FB43B7C9-552F-F5FE-7CF0-1A4FB46A09C0}"/>
              </a:ext>
            </a:extLst>
          </p:cNvPr>
          <p:cNvSpPr>
            <a:spLocks noGrp="1"/>
          </p:cNvSpPr>
          <p:nvPr>
            <p:ph idx="1"/>
          </p:nvPr>
        </p:nvSpPr>
        <p:spPr>
          <a:xfrm>
            <a:off x="525717" y="1679275"/>
            <a:ext cx="10077557" cy="4911306"/>
          </a:xfrm>
        </p:spPr>
        <p:txBody>
          <a:bodyPr>
            <a:normAutofit lnSpcReduction="10000"/>
          </a:bodyPr>
          <a:lstStyle/>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It may feature expectations being imposed on children that are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inappropriate to their age or level of development.</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It may include interactions beyond a child’s developmental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capability</a:t>
            </a:r>
            <a:b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b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It may involve over-protection, limitation of exploration and learning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opportunities or preventing a child from participating in normal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social interaction  </a:t>
            </a:r>
            <a:b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b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It may involve witnessing the ill-treatment of another, serious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bullying, or cyberbullying that causes children to feel frightened or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in danger, or the exploitation or corruption of children</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Some level of emotional abuse is involved in all types of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maltreatment, though it may occur alone.</a:t>
            </a:r>
          </a:p>
          <a:p>
            <a:endParaRPr lang="en-GB" dirty="0"/>
          </a:p>
        </p:txBody>
      </p:sp>
    </p:spTree>
    <p:extLst>
      <p:ext uri="{BB962C8B-B14F-4D97-AF65-F5344CB8AC3E}">
        <p14:creationId xmlns:p14="http://schemas.microsoft.com/office/powerpoint/2010/main" val="2853364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51A0-D0D0-C8E9-83F2-1DAA1EE02F8F}"/>
              </a:ext>
            </a:extLst>
          </p:cNvPr>
          <p:cNvSpPr>
            <a:spLocks noGrp="1"/>
          </p:cNvSpPr>
          <p:nvPr>
            <p:ph type="title"/>
          </p:nvPr>
        </p:nvSpPr>
        <p:spPr>
          <a:xfrm>
            <a:off x="525717" y="787069"/>
            <a:ext cx="10077557" cy="788690"/>
          </a:xfrm>
        </p:spPr>
        <p:txBody>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Neglect</a:t>
            </a:r>
            <a:endParaRPr lang="en-GB" dirty="0"/>
          </a:p>
        </p:txBody>
      </p:sp>
      <p:sp>
        <p:nvSpPr>
          <p:cNvPr id="3" name="Content Placeholder 2">
            <a:extLst>
              <a:ext uri="{FF2B5EF4-FFF2-40B4-BE49-F238E27FC236}">
                <a16:creationId xmlns:a16="http://schemas.microsoft.com/office/drawing/2014/main" id="{D7933AC6-2D32-624C-9655-75E1FC8ACB50}"/>
              </a:ext>
            </a:extLst>
          </p:cNvPr>
          <p:cNvSpPr>
            <a:spLocks noGrp="1"/>
          </p:cNvSpPr>
          <p:nvPr>
            <p:ph idx="1"/>
          </p:nvPr>
        </p:nvSpPr>
        <p:spPr>
          <a:xfrm>
            <a:off x="525717" y="1472242"/>
            <a:ext cx="10077557" cy="4598689"/>
          </a:xfrm>
        </p:spPr>
        <p:txBody>
          <a:bodyPr>
            <a:normAutofit lnSpcReduction="10000"/>
          </a:bodyPr>
          <a:lstStyle/>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Neglect is the persistent failure to meet a child’s basic physical and psychological needs</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endPar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is likely to result in the serious impairment of the child’s health or development</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Neglect may occur during pregnancy as a result of maternal substance abuse.  </a:t>
            </a:r>
          </a:p>
          <a:p>
            <a:pPr marL="0" marR="0" lvl="0" indent="0" algn="l" defTabSz="914400" rtl="0" eaLnBrk="1" fontAlgn="base" latinLnBrk="0" hangingPunct="1">
              <a:lnSpc>
                <a:spcPct val="90000"/>
              </a:lnSpc>
              <a:spcBef>
                <a:spcPct val="20000"/>
              </a:spcBef>
              <a:spcAft>
                <a:spcPct val="0"/>
              </a:spcAft>
              <a:buClr>
                <a:srgbClr val="00A000"/>
              </a:buClr>
              <a:buSzTx/>
              <a:buFont typeface="Wingdings" pitchFamily="2" charset="2"/>
              <a:buChar char="Ø"/>
              <a:tabLst/>
              <a:defRPr/>
            </a:pPr>
            <a:endPar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90000"/>
              </a:lnSpc>
              <a:spcBef>
                <a:spcPct val="20000"/>
              </a:spcBef>
              <a:spcAft>
                <a:spcPct val="0"/>
              </a:spcAft>
              <a:buClr>
                <a:srgbClr val="00A000"/>
              </a:buClr>
              <a:buSzTx/>
              <a:buFont typeface="Wingdings" pitchFamily="2" charset="2"/>
              <a:buNone/>
              <a:tabLst/>
              <a:defRPr/>
            </a:pPr>
            <a:endParaRPr kumimoji="0" lang="en-GB" altLang="en-US" sz="14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90000"/>
              </a:lnSpc>
              <a:spcBef>
                <a:spcPct val="20000"/>
              </a:spcBef>
              <a:spcAft>
                <a:spcPct val="0"/>
              </a:spcAft>
              <a:buClr>
                <a:srgbClr val="00A000"/>
              </a:buClr>
              <a:buSzTx/>
              <a:buFont typeface="Wingdings" pitchFamily="2" charset="2"/>
              <a:buNone/>
              <a:tabLst/>
              <a:defRPr/>
            </a:pPr>
            <a:r>
              <a:rPr kumimoji="0" lang="en-GB" altLang="en-US" sz="14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Source: HM Government (2015)  Working Together to Safeguard Children</a:t>
            </a:r>
          </a:p>
          <a:p>
            <a:endParaRPr lang="en-GB" dirty="0"/>
          </a:p>
        </p:txBody>
      </p:sp>
    </p:spTree>
    <p:extLst>
      <p:ext uri="{BB962C8B-B14F-4D97-AF65-F5344CB8AC3E}">
        <p14:creationId xmlns:p14="http://schemas.microsoft.com/office/powerpoint/2010/main" val="1945741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5FDD2-55A2-A66F-9C60-C0EB243BFA30}"/>
              </a:ext>
            </a:extLst>
          </p:cNvPr>
          <p:cNvSpPr>
            <a:spLocks noGrp="1"/>
          </p:cNvSpPr>
          <p:nvPr>
            <p:ph type="title"/>
          </p:nvPr>
        </p:nvSpPr>
        <p:spPr>
          <a:xfrm>
            <a:off x="525717" y="787068"/>
            <a:ext cx="10077557" cy="777189"/>
          </a:xfrm>
        </p:spPr>
        <p:txBody>
          <a:bodyPr/>
          <a:lstStyle/>
          <a:p>
            <a:r>
              <a:rPr kumimoji="0" lang="en-GB" altLang="en-US" sz="3600" b="1" i="0" u="none" strike="noStrike" kern="1200" cap="none" spc="-70" normalizeH="0" baseline="0" noProof="0" dirty="0">
                <a:ln>
                  <a:noFill/>
                </a:ln>
                <a:solidFill>
                  <a:srgbClr val="000000"/>
                </a:solidFill>
                <a:effectLst/>
                <a:uLnTx/>
                <a:uFillTx/>
                <a:latin typeface="Verdana"/>
                <a:ea typeface="+mj-ea"/>
              </a:rPr>
              <a:t>Neglect (Cont.)</a:t>
            </a:r>
            <a:endParaRPr lang="en-GB" dirty="0"/>
          </a:p>
        </p:txBody>
      </p:sp>
      <p:sp>
        <p:nvSpPr>
          <p:cNvPr id="3" name="Content Placeholder 2">
            <a:extLst>
              <a:ext uri="{FF2B5EF4-FFF2-40B4-BE49-F238E27FC236}">
                <a16:creationId xmlns:a16="http://schemas.microsoft.com/office/drawing/2014/main" id="{D3C49091-9519-78B3-6121-8F5C10722853}"/>
              </a:ext>
            </a:extLst>
          </p:cNvPr>
          <p:cNvSpPr>
            <a:spLocks noGrp="1"/>
          </p:cNvSpPr>
          <p:nvPr>
            <p:ph idx="1"/>
          </p:nvPr>
        </p:nvSpPr>
        <p:spPr>
          <a:xfrm>
            <a:off x="525717" y="1564257"/>
            <a:ext cx="10077557" cy="4945811"/>
          </a:xfrm>
        </p:spPr>
        <p:txBody>
          <a:bodyPr>
            <a:noAutofit/>
          </a:bodyPr>
          <a:lstStyle/>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Failing to provide adequate food, clothing and shelter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including exclusion from home or abandonment</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Failing to protect a child from physical and emotional harm or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danger</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Failing to ensure adequate supervision including the use of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inadequate carers</a:t>
            </a:r>
            <a:b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Failing to provide access to appropriate medical care or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treatment</a:t>
            </a: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A000"/>
              </a:buClr>
              <a:buSzTx/>
              <a:buFont typeface="Wingdings" pitchFamily="2" charset="2"/>
              <a:buChar char="§"/>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Neglect of, or unresponsiveness to, a child’s basic emotional  </a:t>
            </a:r>
          </a:p>
          <a:p>
            <a:pPr marL="0" marR="0" lvl="0" indent="0" algn="l" defTabSz="914400" rtl="0" eaLnBrk="1" fontAlgn="base" latinLnBrk="0" hangingPunct="1">
              <a:lnSpc>
                <a:spcPct val="100000"/>
              </a:lnSpc>
              <a:spcBef>
                <a:spcPct val="20000"/>
              </a:spcBef>
              <a:spcAft>
                <a:spcPct val="0"/>
              </a:spcAft>
              <a:buClr>
                <a:srgbClr val="00A000"/>
              </a:buClr>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needs.</a:t>
            </a:r>
            <a:endParaRPr kumimoji="0" lang="en-GB" altLang="en-US" sz="18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80000"/>
              </a:lnSpc>
              <a:spcBef>
                <a:spcPct val="20000"/>
              </a:spcBef>
              <a:spcAft>
                <a:spcPct val="0"/>
              </a:spcAft>
              <a:buClr>
                <a:srgbClr val="00A000"/>
              </a:buClr>
              <a:buSzTx/>
              <a:buFont typeface="Wingdings" pitchFamily="2" charset="2"/>
              <a:buNone/>
              <a:tabLst/>
              <a:defRPr/>
            </a:pPr>
            <a:r>
              <a:rPr kumimoji="0" lang="en-GB" altLang="en-US" sz="18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GB" altLang="en-US" sz="16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HM Government (2015)</a:t>
            </a:r>
            <a:endParaRPr lang="en-GB" sz="1600" dirty="0"/>
          </a:p>
        </p:txBody>
      </p:sp>
    </p:spTree>
    <p:extLst>
      <p:ext uri="{BB962C8B-B14F-4D97-AF65-F5344CB8AC3E}">
        <p14:creationId xmlns:p14="http://schemas.microsoft.com/office/powerpoint/2010/main" val="1252108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5318-EEF7-942F-2636-F69D638AF8C8}"/>
              </a:ext>
            </a:extLst>
          </p:cNvPr>
          <p:cNvSpPr>
            <a:spLocks noGrp="1"/>
          </p:cNvSpPr>
          <p:nvPr>
            <p:ph type="title"/>
          </p:nvPr>
        </p:nvSpPr>
        <p:spPr>
          <a:xfrm>
            <a:off x="525717" y="787069"/>
            <a:ext cx="10077557" cy="811694"/>
          </a:xfrm>
        </p:spPr>
        <p:txBody>
          <a:bodyPr/>
          <a:lstStyle/>
          <a:p>
            <a:r>
              <a:rPr kumimoji="0" lang="en-GB"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Child Sexual Exploitation CSE</a:t>
            </a:r>
            <a:endParaRPr lang="en-GB" dirty="0"/>
          </a:p>
        </p:txBody>
      </p:sp>
      <p:sp>
        <p:nvSpPr>
          <p:cNvPr id="3" name="Content Placeholder 2">
            <a:extLst>
              <a:ext uri="{FF2B5EF4-FFF2-40B4-BE49-F238E27FC236}">
                <a16:creationId xmlns:a16="http://schemas.microsoft.com/office/drawing/2014/main" id="{1B8E37A2-FDEE-7ECB-E3B0-26FE457F97F4}"/>
              </a:ext>
            </a:extLst>
          </p:cNvPr>
          <p:cNvSpPr>
            <a:spLocks noGrp="1"/>
          </p:cNvSpPr>
          <p:nvPr>
            <p:ph idx="1"/>
          </p:nvPr>
        </p:nvSpPr>
        <p:spPr>
          <a:xfrm>
            <a:off x="525717" y="1788543"/>
            <a:ext cx="10077557" cy="4282387"/>
          </a:xfrm>
        </p:spPr>
        <p:txBody>
          <a:bodyPr>
            <a:normAutofit fontScale="92500" lnSpcReduction="10000"/>
          </a:bodyPr>
          <a:lstStyle/>
          <a:p>
            <a:pPr marL="0" marR="0" lvl="0" indent="0" algn="l" defTabSz="914400" rtl="0" eaLnBrk="1" fontAlgn="base" latinLnBrk="0" hangingPunct="1">
              <a:lnSpc>
                <a:spcPct val="150000"/>
              </a:lnSpc>
              <a:spcBef>
                <a:spcPct val="20000"/>
              </a:spcBef>
              <a:spcAft>
                <a:spcPct val="0"/>
              </a:spcAft>
              <a:buClrTx/>
              <a:buSzTx/>
              <a:buFontTx/>
              <a:buNone/>
              <a:tabLst/>
              <a:defRPr/>
            </a:pPr>
            <a:r>
              <a:rPr kumimoji="0" lang="en-US" altLang="en-US" sz="1800" b="0" i="0" u="none" strike="noStrike" kern="1200" cap="none" spc="0" normalizeH="0" baseline="0" noProof="0" dirty="0">
                <a:ln>
                  <a:noFill/>
                </a:ln>
                <a:solidFill>
                  <a:srgbClr val="000000"/>
                </a:solidFill>
                <a:effectLst/>
                <a:uLnTx/>
                <a:uFillTx/>
                <a:latin typeface="Verdana"/>
                <a:ea typeface="+mn-ea"/>
              </a:rPr>
              <a:t>“</a:t>
            </a:r>
            <a:r>
              <a:rPr kumimoji="0" lang="en-US"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Child sexual exploitation is the coercion or manipulation of children and young people into taking part in sexual activities. It is a form of sexual abuse involving an exchange of some form of payment which can include money, mobile phones and other items, drugs, alcohol, a place to stay, ‘protection’ or affection. The vulnerability of the young person and grooming process employed by perpetrators renders them powerless to </a:t>
            </a:r>
            <a:r>
              <a:rPr kumimoji="0" lang="en-US" altLang="en-US" sz="24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recognise</a:t>
            </a:r>
            <a:r>
              <a:rPr kumimoji="0" lang="en-US"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the exploitative nature of relationships and unable to give informed consent”.</a:t>
            </a:r>
            <a:b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US" altLang="en-US" sz="2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National Action Plan to Tackle Child Sexual Exploitation (Wales)</a:t>
            </a:r>
            <a:br>
              <a:rPr kumimoji="0" lang="en-GB" altLang="en-US" sz="2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endParaRPr kumimoji="0" lang="en-GB" altLang="en-US" sz="2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10214967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7F1FA-E212-EB61-39B3-EB13E8AE2A87}"/>
              </a:ext>
            </a:extLst>
          </p:cNvPr>
          <p:cNvSpPr>
            <a:spLocks noGrp="1"/>
          </p:cNvSpPr>
          <p:nvPr>
            <p:ph type="title"/>
          </p:nvPr>
        </p:nvSpPr>
        <p:spPr>
          <a:xfrm>
            <a:off x="525717" y="787069"/>
            <a:ext cx="10077557" cy="788690"/>
          </a:xfrm>
        </p:spPr>
        <p:txBody>
          <a:bodyPr/>
          <a:lstStyle/>
          <a:p>
            <a:r>
              <a:rPr kumimoji="0" lang="en-GB" sz="44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Sexual exploitation online</a:t>
            </a:r>
            <a:endParaRPr lang="en-GB" dirty="0"/>
          </a:p>
        </p:txBody>
      </p:sp>
      <p:sp>
        <p:nvSpPr>
          <p:cNvPr id="3" name="Content Placeholder 2">
            <a:extLst>
              <a:ext uri="{FF2B5EF4-FFF2-40B4-BE49-F238E27FC236}">
                <a16:creationId xmlns:a16="http://schemas.microsoft.com/office/drawing/2014/main" id="{370D4A29-0259-8F2A-7751-32F8B6FC4355}"/>
              </a:ext>
            </a:extLst>
          </p:cNvPr>
          <p:cNvSpPr>
            <a:spLocks noGrp="1"/>
          </p:cNvSpPr>
          <p:nvPr>
            <p:ph idx="1"/>
          </p:nvPr>
        </p:nvSpPr>
        <p:spPr>
          <a:xfrm>
            <a:off x="525717" y="1621767"/>
            <a:ext cx="10077557" cy="4449164"/>
          </a:xfrm>
        </p:spPr>
        <p:txBody>
          <a:bodyPr>
            <a:normAutofit fontScale="85000" lnSpcReduction="10000"/>
          </a:bodyPr>
          <a:lstStyle/>
          <a:p>
            <a:pPr marL="0" marR="0" lvl="0" indent="0" algn="l" defTabSz="914400" rtl="0" eaLnBrk="1" fontAlgn="base" latinLnBrk="0" hangingPunct="1">
              <a:lnSpc>
                <a:spcPts val="2300"/>
              </a:lnSpc>
              <a:spcBef>
                <a:spcPct val="20000"/>
              </a:spcBef>
              <a:spcAft>
                <a:spcPct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When sexual exploitation happens online, young people may be persuaded, or forced, to: </a:t>
            </a:r>
          </a:p>
          <a:p>
            <a:pPr marL="0" marR="0" lvl="0" indent="0" algn="l" defTabSz="914400" rtl="0" eaLnBrk="1" fontAlgn="base" latinLnBrk="0" hangingPunct="1">
              <a:lnSpc>
                <a:spcPts val="2300"/>
              </a:lnSpc>
              <a:spcBef>
                <a:spcPct val="20000"/>
              </a:spcBef>
              <a:spcAft>
                <a:spcPct val="0"/>
              </a:spcAft>
              <a:buClrTx/>
              <a:buSzTx/>
              <a:buFontTx/>
              <a:buNone/>
              <a:tabLst/>
              <a:defRPr/>
            </a:pPr>
            <a:endPar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457200" marR="0" lvl="0" indent="-45720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Send or post sexually explicit images of themselves </a:t>
            </a:r>
          </a:p>
          <a:p>
            <a:pPr marL="457200" marR="0" lvl="0" indent="-45720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Take part in sexual activities via a webcam or smartphone </a:t>
            </a:r>
          </a:p>
          <a:p>
            <a:pPr marL="457200" marR="0" lvl="0" indent="-45720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Have sexual conversations by text or online. </a:t>
            </a:r>
          </a:p>
          <a:p>
            <a:pPr marL="457200" marR="0" lvl="0" indent="-45720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Abusers may threaten to send images, video or copies of conversations to the young person's friends and family unless they take part in other sexual activity. </a:t>
            </a:r>
          </a:p>
          <a:p>
            <a:pPr marL="457200" marR="0" lvl="0" indent="-45720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Images or videos may continue to be shared long after the sexual abuse has stopped. </a:t>
            </a:r>
          </a:p>
          <a:p>
            <a:pPr marL="0" marR="0" lvl="0" indent="0" algn="l" defTabSz="914400" rtl="0" eaLnBrk="1" fontAlgn="base" latinLnBrk="0" hangingPunct="1">
              <a:lnSpc>
                <a:spcPts val="2300"/>
              </a:lnSpc>
              <a:spcBef>
                <a:spcPct val="20000"/>
              </a:spcBef>
              <a:spcAft>
                <a:spcPct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NSPCC</a:t>
            </a:r>
          </a:p>
          <a:p>
            <a:endParaRPr lang="en-GB" dirty="0"/>
          </a:p>
        </p:txBody>
      </p:sp>
    </p:spTree>
    <p:extLst>
      <p:ext uri="{BB962C8B-B14F-4D97-AF65-F5344CB8AC3E}">
        <p14:creationId xmlns:p14="http://schemas.microsoft.com/office/powerpoint/2010/main" val="2380317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E3D57-AC4F-108D-D302-7374106F9A37}"/>
              </a:ext>
            </a:extLst>
          </p:cNvPr>
          <p:cNvSpPr>
            <a:spLocks noGrp="1"/>
          </p:cNvSpPr>
          <p:nvPr>
            <p:ph type="title"/>
          </p:nvPr>
        </p:nvSpPr>
        <p:spPr/>
        <p:txBody>
          <a:bodyPr>
            <a:normAutofit fontScale="90000"/>
          </a:bodyPr>
          <a:lstStyle/>
          <a:p>
            <a:r>
              <a:rPr kumimoji="0" lang="en-GB" sz="44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Sending and receiving indecent images via social media</a:t>
            </a:r>
            <a:endParaRPr lang="en-GB" dirty="0"/>
          </a:p>
        </p:txBody>
      </p:sp>
      <p:sp>
        <p:nvSpPr>
          <p:cNvPr id="3" name="Content Placeholder 2">
            <a:extLst>
              <a:ext uri="{FF2B5EF4-FFF2-40B4-BE49-F238E27FC236}">
                <a16:creationId xmlns:a16="http://schemas.microsoft.com/office/drawing/2014/main" id="{EA881B47-5347-1E1B-82DC-4044E2CF0FE9}"/>
              </a:ext>
            </a:extLst>
          </p:cNvPr>
          <p:cNvSpPr>
            <a:spLocks noGrp="1"/>
          </p:cNvSpPr>
          <p:nvPr>
            <p:ph idx="1"/>
          </p:nvPr>
        </p:nvSpPr>
        <p:spPr/>
        <p:txBody>
          <a:bodyPr/>
          <a:lstStyle/>
          <a:p>
            <a:pPr marL="0" marR="0" lvl="0" indent="0" algn="l" defTabSz="914400" rtl="0" eaLnBrk="1" fontAlgn="base" latinLnBrk="0" hangingPunct="1">
              <a:lnSpc>
                <a:spcPts val="2300"/>
              </a:lnSpc>
              <a:spcBef>
                <a:spcPct val="20000"/>
              </a:spcBef>
              <a:spcAft>
                <a:spcPct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It is illegal to possess, take or share “indecent” images of a child (under 18), even if you are the one in the image</a:t>
            </a:r>
          </a:p>
          <a:p>
            <a:pPr marL="0" marR="0" lvl="0" indent="0" algn="l" defTabSz="914400" rtl="0" eaLnBrk="1" fontAlgn="base" latinLnBrk="0" hangingPunct="1">
              <a:lnSpc>
                <a:spcPts val="2300"/>
              </a:lnSpc>
              <a:spcBef>
                <a:spcPct val="20000"/>
              </a:spcBef>
              <a:spcAft>
                <a:spcPct val="0"/>
              </a:spcAft>
              <a:buClrTx/>
              <a:buSzTx/>
              <a:buFontTx/>
              <a:buNone/>
              <a:tabLst/>
              <a:defRPr/>
            </a:pPr>
            <a:endPar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ts val="2300"/>
              </a:lnSpc>
              <a:spcBef>
                <a:spcPct val="20000"/>
              </a:spcBef>
              <a:spcAft>
                <a:spcPct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“Indecent” - not specifically defined</a:t>
            </a:r>
          </a:p>
          <a:p>
            <a:endParaRPr lang="en-GB" dirty="0"/>
          </a:p>
        </p:txBody>
      </p:sp>
    </p:spTree>
    <p:extLst>
      <p:ext uri="{BB962C8B-B14F-4D97-AF65-F5344CB8AC3E}">
        <p14:creationId xmlns:p14="http://schemas.microsoft.com/office/powerpoint/2010/main" val="31734779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D8391-1F6F-E881-A4A1-EC5F9C138984}"/>
              </a:ext>
            </a:extLst>
          </p:cNvPr>
          <p:cNvSpPr>
            <a:spLocks noGrp="1"/>
          </p:cNvSpPr>
          <p:nvPr>
            <p:ph type="title"/>
          </p:nvPr>
        </p:nvSpPr>
        <p:spPr>
          <a:xfrm>
            <a:off x="525717" y="787068"/>
            <a:ext cx="10077557" cy="949717"/>
          </a:xfrm>
        </p:spPr>
        <p:txBody>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Children with Disabilities</a:t>
            </a:r>
            <a:endParaRPr lang="en-GB" dirty="0"/>
          </a:p>
        </p:txBody>
      </p:sp>
      <p:sp>
        <p:nvSpPr>
          <p:cNvPr id="3" name="Content Placeholder 2">
            <a:extLst>
              <a:ext uri="{FF2B5EF4-FFF2-40B4-BE49-F238E27FC236}">
                <a16:creationId xmlns:a16="http://schemas.microsoft.com/office/drawing/2014/main" id="{BC4108A6-66F5-F5AB-9AAC-5CCD1C546FAD}"/>
              </a:ext>
            </a:extLst>
          </p:cNvPr>
          <p:cNvSpPr>
            <a:spLocks noGrp="1"/>
          </p:cNvSpPr>
          <p:nvPr>
            <p:ph idx="1"/>
          </p:nvPr>
        </p:nvSpPr>
        <p:spPr/>
        <p:txBody>
          <a:bodyPr>
            <a:normAutofit lnSpcReduction="10000"/>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Verdana"/>
                <a:ea typeface="+mn-ea"/>
              </a:rPr>
              <a:t> </a:t>
            </a: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
            </a: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available UK evidence on the extent of abuse among disabled children suggests that disabled children are at increased risk of abuse, and that the presence of multiple disabilities appears to increase the risk of both abuse and neglect” </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Verdana"/>
              <a:ea typeface="+mn-ea"/>
            </a:endParaRP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Verdana"/>
              <a:ea typeface="+mn-ea"/>
            </a:endParaRP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Verdana"/>
              <a:ea typeface="+mn-ea"/>
            </a:endParaRPr>
          </a:p>
          <a:p>
            <a:pPr marL="0" marR="0" lvl="0" indent="0" algn="r" defTabSz="914400" rtl="0" eaLnBrk="1" fontAlgn="base" latinLnBrk="0" hangingPunct="1">
              <a:lnSpc>
                <a:spcPct val="10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Verdana"/>
                <a:ea typeface="+mn-ea"/>
              </a:rPr>
              <a:t> </a:t>
            </a:r>
            <a:r>
              <a:rPr kumimoji="0" lang="en-GB" altLang="en-US" sz="16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Source: HM Government (2010)</a:t>
            </a:r>
            <a:endParaRPr lang="en-GB" dirty="0"/>
          </a:p>
        </p:txBody>
      </p:sp>
    </p:spTree>
    <p:extLst>
      <p:ext uri="{BB962C8B-B14F-4D97-AF65-F5344CB8AC3E}">
        <p14:creationId xmlns:p14="http://schemas.microsoft.com/office/powerpoint/2010/main" val="3567828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367B27-B37A-1183-6175-F358C39CA117}"/>
              </a:ext>
            </a:extLst>
          </p:cNvPr>
          <p:cNvSpPr>
            <a:spLocks noGrp="1"/>
          </p:cNvSpPr>
          <p:nvPr>
            <p:ph idx="1"/>
          </p:nvPr>
        </p:nvSpPr>
        <p:spPr/>
        <p:txBody>
          <a:bodyPr/>
          <a:lstStyle/>
          <a:p>
            <a:r>
              <a:rPr kumimoji="0" lang="en-GB" altLang="en-US" sz="4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“What makes disabled children more vulnerable to abuse and neglect?”</a:t>
            </a:r>
            <a:endParaRPr lang="en-GB" dirty="0"/>
          </a:p>
        </p:txBody>
      </p:sp>
    </p:spTree>
    <p:extLst>
      <p:ext uri="{BB962C8B-B14F-4D97-AF65-F5344CB8AC3E}">
        <p14:creationId xmlns:p14="http://schemas.microsoft.com/office/powerpoint/2010/main" val="9751647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A555D-DE4B-0309-87DE-26AC6A35C2E0}"/>
              </a:ext>
            </a:extLst>
          </p:cNvPr>
          <p:cNvSpPr>
            <a:spLocks noGrp="1"/>
          </p:cNvSpPr>
          <p:nvPr>
            <p:ph type="title"/>
          </p:nvPr>
        </p:nvSpPr>
        <p:spPr/>
        <p:txBody>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Risk Factors for the Child with Disabilities</a:t>
            </a:r>
            <a:endParaRPr lang="en-GB" dirty="0"/>
          </a:p>
        </p:txBody>
      </p:sp>
      <p:sp>
        <p:nvSpPr>
          <p:cNvPr id="3" name="Content Placeholder 2">
            <a:extLst>
              <a:ext uri="{FF2B5EF4-FFF2-40B4-BE49-F238E27FC236}">
                <a16:creationId xmlns:a16="http://schemas.microsoft.com/office/drawing/2014/main" id="{C173C4BC-5E9B-2F36-D21F-4ED00DBB4FFB}"/>
              </a:ext>
            </a:extLst>
          </p:cNvPr>
          <p:cNvSpPr>
            <a:spLocks noGrp="1"/>
          </p:cNvSpPr>
          <p:nvPr>
            <p:ph idx="1"/>
          </p:nvPr>
        </p:nvSpPr>
        <p:spPr>
          <a:xfrm>
            <a:off x="525717" y="1943819"/>
            <a:ext cx="10077557" cy="4445479"/>
          </a:xfrm>
        </p:spPr>
        <p:txBody>
          <a:bodyPr>
            <a:normAutofit fontScale="92500" lnSpcReduction="10000"/>
          </a:bodyPr>
          <a:lstStyle/>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Increased likelihood of social isolation</a:t>
            </a: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Dependency on parents and carers for practical assistance, including intimate personal care</a:t>
            </a: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Impaired capacity to resist or avoid abuse</a:t>
            </a: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Possible speech, language and communication needs which may make disclosure difficult</a:t>
            </a: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Limited access to a person who can be trusted</a:t>
            </a: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Increased vulnerability to bullying and intimidation</a:t>
            </a:r>
          </a:p>
          <a:p>
            <a:pPr marL="0" marR="0" lvl="0" indent="0" algn="l" defTabSz="914400" rtl="0" eaLnBrk="1" fontAlgn="base" latinLnBrk="0" hangingPunct="1">
              <a:lnSpc>
                <a:spcPct val="100000"/>
              </a:lnSpc>
              <a:spcBef>
                <a:spcPct val="20000"/>
              </a:spcBef>
              <a:spcAft>
                <a:spcPct val="0"/>
              </a:spcAft>
              <a:buClr>
                <a:srgbClr val="009900"/>
              </a:buClr>
              <a:buSzTx/>
              <a:buFont typeface="Wingdings" pitchFamily="2" charset="2"/>
              <a:buChar char="Ø"/>
              <a:tabLst/>
              <a:defRPr/>
            </a:pPr>
            <a:endPar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14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Source: HM Government (2010): Working together to safeguard children</a:t>
            </a:r>
            <a:r>
              <a:rPr kumimoji="0" lang="en-GB" altLang="en-US" sz="16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
            </a:r>
          </a:p>
          <a:p>
            <a:endParaRPr lang="en-GB" dirty="0"/>
          </a:p>
        </p:txBody>
      </p:sp>
    </p:spTree>
    <p:extLst>
      <p:ext uri="{BB962C8B-B14F-4D97-AF65-F5344CB8AC3E}">
        <p14:creationId xmlns:p14="http://schemas.microsoft.com/office/powerpoint/2010/main" val="24562114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28DE4B1-1DB0-C912-E924-9AD022A5B88A}"/>
              </a:ext>
            </a:extLst>
          </p:cNvPr>
          <p:cNvSpPr>
            <a:spLocks noGrp="1"/>
          </p:cNvSpPr>
          <p:nvPr>
            <p:ph type="title"/>
          </p:nvPr>
        </p:nvSpPr>
        <p:spPr>
          <a:xfrm>
            <a:off x="525717" y="787068"/>
            <a:ext cx="4663649" cy="1455091"/>
          </a:xfrm>
        </p:spPr>
        <p:txBody>
          <a:bodyPr>
            <a:normAutofit/>
          </a:bodyPr>
          <a:lstStyle/>
          <a:p>
            <a:r>
              <a:rPr kumimoji="0" lang="en-GB" b="1" i="0" u="none" strike="noStrike" kern="1200" cap="none" spc="-70" normalizeH="0" baseline="0" noProof="0">
                <a:ln>
                  <a:noFill/>
                </a:ln>
                <a:effectLst/>
                <a:uLnTx/>
                <a:uFillTx/>
                <a:latin typeface="Arial" panose="020B0604020202020204" pitchFamily="34" charset="0"/>
                <a:ea typeface="+mj-ea"/>
                <a:cs typeface="Arial" panose="020B0604020202020204" pitchFamily="34" charset="0"/>
              </a:rPr>
              <a:t>Child Trauma and Brain Development</a:t>
            </a:r>
            <a:endParaRPr lang="en-GB" dirty="0"/>
          </a:p>
        </p:txBody>
      </p:sp>
      <p:sp>
        <p:nvSpPr>
          <p:cNvPr id="12"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CE6110CE-AECD-AD75-A2E1-BCBFE961DDBB}"/>
              </a:ext>
            </a:extLst>
          </p:cNvPr>
          <p:cNvSpPr>
            <a:spLocks noGrp="1"/>
          </p:cNvSpPr>
          <p:nvPr>
            <p:ph idx="1"/>
          </p:nvPr>
        </p:nvSpPr>
        <p:spPr>
          <a:xfrm>
            <a:off x="525717" y="2796427"/>
            <a:ext cx="4663649" cy="3274503"/>
          </a:xfrm>
        </p:spPr>
        <p:txBody>
          <a:bodyPr>
            <a:normAutofit/>
          </a:bodyPr>
          <a:lstStyle/>
          <a:p>
            <a:r>
              <a:rPr lang="en-GB" dirty="0">
                <a:hlinkClick r:id="rId2"/>
              </a:rPr>
              <a:t>Childhood Trauma and the Brain | UK Trauma Council – YouTube</a:t>
            </a:r>
            <a:endParaRPr lang="en-GB" dirty="0"/>
          </a:p>
          <a:p>
            <a:endParaRPr lang="en-GB" dirty="0"/>
          </a:p>
        </p:txBody>
      </p:sp>
      <p:pic>
        <p:nvPicPr>
          <p:cNvPr id="5" name="Picture 4" descr="A picture containing blue&#10;&#10;Description automatically generated">
            <a:extLst>
              <a:ext uri="{FF2B5EF4-FFF2-40B4-BE49-F238E27FC236}">
                <a16:creationId xmlns:a16="http://schemas.microsoft.com/office/drawing/2014/main" id="{D5F2CBE1-210D-801A-F174-019212721FB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53780" y="553415"/>
            <a:ext cx="5660211" cy="5660211"/>
          </a:xfrm>
          <a:prstGeom prst="rect">
            <a:avLst/>
          </a:prstGeom>
        </p:spPr>
      </p:pic>
      <p:sp>
        <p:nvSpPr>
          <p:cNvPr id="22" name="Freeform: Shape 21">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4" name="Group 23">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24003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A21E5-2F6D-B6A8-B4C1-C9020DB3C9F0}"/>
              </a:ext>
            </a:extLst>
          </p:cNvPr>
          <p:cNvSpPr>
            <a:spLocks noGrp="1"/>
          </p:cNvSpPr>
          <p:nvPr>
            <p:ph type="title"/>
          </p:nvPr>
        </p:nvSpPr>
        <p:spPr/>
        <p:txBody>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Roles and Responsibilities (Children) </a:t>
            </a:r>
            <a:endParaRPr lang="en-GB" dirty="0"/>
          </a:p>
        </p:txBody>
      </p:sp>
      <p:sp>
        <p:nvSpPr>
          <p:cNvPr id="3" name="Content Placeholder 2">
            <a:extLst>
              <a:ext uri="{FF2B5EF4-FFF2-40B4-BE49-F238E27FC236}">
                <a16:creationId xmlns:a16="http://schemas.microsoft.com/office/drawing/2014/main" id="{0110D7BC-75B5-5115-1474-558B0A5CF8E0}"/>
              </a:ext>
            </a:extLst>
          </p:cNvPr>
          <p:cNvSpPr>
            <a:spLocks noGrp="1"/>
          </p:cNvSpPr>
          <p:nvPr>
            <p:ph idx="1"/>
          </p:nvPr>
        </p:nvSpPr>
        <p:spPr/>
        <p:txBody>
          <a:bodyPr>
            <a:normAutofit lnSpcReduction="10000"/>
          </a:bodyPr>
          <a:lstStyle/>
          <a:p>
            <a:pPr marL="0" marR="0" lvl="0" indent="0" algn="l" defTabSz="914400" rtl="0" eaLnBrk="1" fontAlgn="base" latinLnBrk="0" hangingPunct="1">
              <a:lnSpc>
                <a:spcPct val="150000"/>
              </a:lnSpc>
              <a:spcBef>
                <a:spcPct val="2000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Safeguarding children - the action we take to promote the welfare of children and protect them from harm - is everyone’s responsibility, including teachers, GPs, nurses, midwives, health visitors, early years professionals, youth workers, police, Accident and Emergency staff, paediatricians, voluntary and community workers and social workers. Everyone who comes into contact with children and families has a role to play and a responsibility to keep them safe.</a:t>
            </a: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GB" sz="16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Source: HM Government (2015)  Working Together to Safeguard Children</a:t>
            </a:r>
          </a:p>
          <a:p>
            <a:endParaRPr lang="en-GB" dirty="0"/>
          </a:p>
        </p:txBody>
      </p:sp>
    </p:spTree>
    <p:extLst>
      <p:ext uri="{BB962C8B-B14F-4D97-AF65-F5344CB8AC3E}">
        <p14:creationId xmlns:p14="http://schemas.microsoft.com/office/powerpoint/2010/main" val="31016201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849B1-247E-091F-739C-08D0E569C448}"/>
              </a:ext>
            </a:extLst>
          </p:cNvPr>
          <p:cNvSpPr>
            <a:spLocks noGrp="1"/>
          </p:cNvSpPr>
          <p:nvPr>
            <p:ph type="title"/>
          </p:nvPr>
        </p:nvSpPr>
        <p:spPr>
          <a:xfrm>
            <a:off x="525717" y="787068"/>
            <a:ext cx="10077557" cy="851951"/>
          </a:xfrm>
        </p:spPr>
        <p:txBody>
          <a:bodyPr/>
          <a:lstStyle/>
          <a:p>
            <a:r>
              <a:rPr kumimoji="0" lang="en-GB"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Roles and Responsibilities….</a:t>
            </a:r>
            <a:endParaRPr lang="en-GB" dirty="0"/>
          </a:p>
        </p:txBody>
      </p:sp>
      <p:sp>
        <p:nvSpPr>
          <p:cNvPr id="3" name="Content Placeholder 2">
            <a:extLst>
              <a:ext uri="{FF2B5EF4-FFF2-40B4-BE49-F238E27FC236}">
                <a16:creationId xmlns:a16="http://schemas.microsoft.com/office/drawing/2014/main" id="{76B8254A-F97A-7569-0370-260576B23DF2}"/>
              </a:ext>
            </a:extLst>
          </p:cNvPr>
          <p:cNvSpPr>
            <a:spLocks noGrp="1"/>
          </p:cNvSpPr>
          <p:nvPr>
            <p:ph idx="1"/>
          </p:nvPr>
        </p:nvSpPr>
        <p:spPr/>
        <p:txBody>
          <a:bodyPr/>
          <a:lstStyle/>
          <a:p>
            <a:pPr marL="0" marR="0" lvl="0" indent="0" algn="l" defTabSz="914400" rtl="0" eaLnBrk="1" fontAlgn="base" latinLnBrk="0" hangingPunct="1">
              <a:lnSpc>
                <a:spcPct val="150000"/>
              </a:lnSpc>
              <a:spcBef>
                <a:spcPct val="20000"/>
              </a:spcBef>
              <a:spcAft>
                <a:spcPct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No single professional or organisation can have a full picture of a child’s needs and circumstances and, if children and families are to receive the right help at the right time, everyone who comes into contact with them has a role to play in identifying concerns, sharing information and taking prompt action. </a:t>
            </a:r>
            <a:endParaRPr kumimoji="0" lang="en-GB" sz="1800" b="0" i="0" u="none" strike="noStrike" kern="1200" cap="none" spc="0" normalizeH="0" baseline="0" noProof="0" dirty="0">
              <a:ln>
                <a:noFill/>
              </a:ln>
              <a:solidFill>
                <a:srgbClr val="000000"/>
              </a:solidFill>
              <a:effectLst/>
              <a:uLnTx/>
              <a:uFillTx/>
              <a:latin typeface="Verdana"/>
              <a:ea typeface="+mn-ea"/>
            </a:endParaRPr>
          </a:p>
          <a:p>
            <a:pPr marL="0" marR="0" lvl="0" indent="0" algn="l" defTabSz="914400" rtl="0" eaLnBrk="1" fontAlgn="base" latinLnBrk="0" hangingPunct="1">
              <a:lnSpc>
                <a:spcPct val="150000"/>
              </a:lnSpc>
              <a:spcBef>
                <a:spcPct val="20000"/>
              </a:spcBef>
              <a:spcAft>
                <a:spcPct val="0"/>
              </a:spcAft>
              <a:buClrTx/>
              <a:buSzTx/>
              <a:buFontTx/>
              <a:buNone/>
              <a:tabLst/>
              <a:defRPr/>
            </a:pPr>
            <a:r>
              <a:rPr kumimoji="0" lang="en-GB" sz="1200" b="0" i="1" u="none" strike="noStrike" kern="1200" cap="none" spc="0" normalizeH="0" baseline="0" noProof="0" dirty="0">
                <a:ln>
                  <a:noFill/>
                </a:ln>
                <a:solidFill>
                  <a:srgbClr val="000000"/>
                </a:solidFill>
                <a:effectLst/>
                <a:uLnTx/>
                <a:uFillTx/>
                <a:latin typeface="Verdana"/>
                <a:ea typeface="+mn-ea"/>
              </a:rPr>
              <a:t>Source: HM Government (2015)  </a:t>
            </a:r>
          </a:p>
          <a:p>
            <a:endParaRPr lang="en-GB" dirty="0"/>
          </a:p>
        </p:txBody>
      </p:sp>
    </p:spTree>
    <p:extLst>
      <p:ext uri="{BB962C8B-B14F-4D97-AF65-F5344CB8AC3E}">
        <p14:creationId xmlns:p14="http://schemas.microsoft.com/office/powerpoint/2010/main" val="1831925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A278161-4573-0E50-1B04-E02067020F49}"/>
              </a:ext>
            </a:extLst>
          </p:cNvPr>
          <p:cNvSpPr>
            <a:spLocks noGrp="1"/>
          </p:cNvSpPr>
          <p:nvPr>
            <p:ph type="title"/>
          </p:nvPr>
        </p:nvSpPr>
        <p:spPr>
          <a:xfrm>
            <a:off x="525718" y="775402"/>
            <a:ext cx="5512288" cy="1739355"/>
          </a:xfrm>
        </p:spPr>
        <p:txBody>
          <a:bodyPr anchor="t">
            <a:normAutofit/>
          </a:bodyPr>
          <a:lstStyle/>
          <a:p>
            <a:r>
              <a:rPr kumimoji="0" lang="en-GB" b="1" i="0" u="none" strike="noStrike" kern="1200" cap="none" spc="-70" normalizeH="0" baseline="0" noProof="0">
                <a:ln>
                  <a:noFill/>
                </a:ln>
                <a:effectLst/>
                <a:uLnTx/>
                <a:uFillTx/>
                <a:latin typeface="Verdana"/>
                <a:ea typeface="+mj-ea"/>
              </a:rPr>
              <a:t>Supporting Families - Video</a:t>
            </a:r>
            <a:endParaRPr lang="en-GB" dirty="0"/>
          </a:p>
        </p:txBody>
      </p:sp>
      <p:grpSp>
        <p:nvGrpSpPr>
          <p:cNvPr id="51"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52"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D8BDDF37-0FA6-03E5-4647-9E6086049E96}"/>
              </a:ext>
            </a:extLst>
          </p:cNvPr>
          <p:cNvSpPr>
            <a:spLocks noGrp="1"/>
          </p:cNvSpPr>
          <p:nvPr>
            <p:ph idx="1"/>
          </p:nvPr>
        </p:nvSpPr>
        <p:spPr>
          <a:xfrm>
            <a:off x="6444040" y="1114691"/>
            <a:ext cx="4159233" cy="1396237"/>
          </a:xfrm>
        </p:spPr>
        <p:txBody>
          <a:bodyPr>
            <a:normAutofit/>
          </a:bodyPr>
          <a:lstStyle/>
          <a:p>
            <a:pPr>
              <a:lnSpc>
                <a:spcPct val="100000"/>
              </a:lnSpc>
            </a:pPr>
            <a:r>
              <a:rPr lang="en-GB" dirty="0">
                <a:hlinkClick r:id="rId2"/>
              </a:rPr>
              <a:t>Supporting children and young people at risk of child abuse or neglect - new NICE draft guidance – YouTube</a:t>
            </a:r>
            <a:endParaRPr lang="en-GB"/>
          </a:p>
          <a:p>
            <a:pPr>
              <a:lnSpc>
                <a:spcPct val="100000"/>
              </a:lnSpc>
            </a:pPr>
            <a:endParaRPr lang="en-GB"/>
          </a:p>
          <a:p>
            <a:pPr>
              <a:lnSpc>
                <a:spcPct val="100000"/>
              </a:lnSpc>
            </a:pPr>
            <a:endParaRPr lang="en-GB"/>
          </a:p>
        </p:txBody>
      </p:sp>
      <p:pic>
        <p:nvPicPr>
          <p:cNvPr id="4" name="Content Placeholder 6">
            <a:hlinkClick r:id="rId2"/>
            <a:extLst>
              <a:ext uri="{FF2B5EF4-FFF2-40B4-BE49-F238E27FC236}">
                <a16:creationId xmlns:a16="http://schemas.microsoft.com/office/drawing/2014/main" id="{055AB5DB-4F04-F776-768D-4A1EC94999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3134501" y="2814628"/>
            <a:ext cx="5891721" cy="3431928"/>
          </a:xfrm>
          <a:prstGeom prst="rect">
            <a:avLst/>
          </a:prstGeom>
          <a:noFill/>
        </p:spPr>
      </p:pic>
    </p:spTree>
    <p:extLst>
      <p:ext uri="{BB962C8B-B14F-4D97-AF65-F5344CB8AC3E}">
        <p14:creationId xmlns:p14="http://schemas.microsoft.com/office/powerpoint/2010/main" val="14256036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D3208-7446-A9D9-7365-4B3EE7CC8E9F}"/>
              </a:ext>
            </a:extLst>
          </p:cNvPr>
          <p:cNvSpPr>
            <a:spLocks noGrp="1"/>
          </p:cNvSpPr>
          <p:nvPr>
            <p:ph type="title"/>
          </p:nvPr>
        </p:nvSpPr>
        <p:spPr>
          <a:xfrm>
            <a:off x="525717" y="787068"/>
            <a:ext cx="10077557" cy="644917"/>
          </a:xfrm>
        </p:spPr>
        <p:txBody>
          <a:bodyPr>
            <a:normAutofit/>
          </a:bodyPr>
          <a:lstStyle/>
          <a:p>
            <a:r>
              <a:rPr kumimoji="0" lang="en-GB" altLang="en-US" sz="28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Working Together to Safeguard Children: “The Jigsaw”</a:t>
            </a:r>
            <a:endParaRPr lang="en-GB" sz="2800" dirty="0"/>
          </a:p>
        </p:txBody>
      </p:sp>
      <p:sp>
        <p:nvSpPr>
          <p:cNvPr id="3" name="Content Placeholder 2">
            <a:extLst>
              <a:ext uri="{FF2B5EF4-FFF2-40B4-BE49-F238E27FC236}">
                <a16:creationId xmlns:a16="http://schemas.microsoft.com/office/drawing/2014/main" id="{118B6146-D79B-944A-45F5-BE2426BA70DA}"/>
              </a:ext>
            </a:extLst>
          </p:cNvPr>
          <p:cNvSpPr>
            <a:spLocks noGrp="1"/>
          </p:cNvSpPr>
          <p:nvPr>
            <p:ph idx="1"/>
          </p:nvPr>
        </p:nvSpPr>
        <p:spPr>
          <a:xfrm>
            <a:off x="525718" y="2944483"/>
            <a:ext cx="4262306" cy="3126447"/>
          </a:xfrm>
        </p:spPr>
        <p:txBody>
          <a:bodyPr/>
          <a:lstStyle/>
          <a:p>
            <a:endParaRPr lang="en-GB" dirty="0"/>
          </a:p>
        </p:txBody>
      </p:sp>
      <p:grpSp>
        <p:nvGrpSpPr>
          <p:cNvPr id="4" name="Group 3">
            <a:extLst>
              <a:ext uri="{FF2B5EF4-FFF2-40B4-BE49-F238E27FC236}">
                <a16:creationId xmlns:a16="http://schemas.microsoft.com/office/drawing/2014/main" id="{59F2B7CF-67A3-87A6-36CE-84E9A36AC5F2}"/>
              </a:ext>
            </a:extLst>
          </p:cNvPr>
          <p:cNvGrpSpPr>
            <a:grpSpLocks/>
          </p:cNvGrpSpPr>
          <p:nvPr/>
        </p:nvGrpSpPr>
        <p:grpSpPr bwMode="auto">
          <a:xfrm>
            <a:off x="250824" y="1484313"/>
            <a:ext cx="4537199" cy="4298950"/>
            <a:chOff x="1824" y="633"/>
            <a:chExt cx="2834" cy="2849"/>
          </a:xfrm>
        </p:grpSpPr>
        <p:sp>
          <p:nvSpPr>
            <p:cNvPr id="5" name="Puzzle3">
              <a:extLst>
                <a:ext uri="{FF2B5EF4-FFF2-40B4-BE49-F238E27FC236}">
                  <a16:creationId xmlns:a16="http://schemas.microsoft.com/office/drawing/2014/main" id="{88D5E7D8-9DCC-8621-D51E-5368AEFF78FF}"/>
                </a:ext>
              </a:extLst>
            </p:cNvPr>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p>
              <a:pPr fontAlgn="base">
                <a:spcBef>
                  <a:spcPct val="0"/>
                </a:spcBef>
                <a:spcAft>
                  <a:spcPct val="0"/>
                </a:spcAft>
              </a:pPr>
              <a:endParaRPr lang="en-GB">
                <a:solidFill>
                  <a:srgbClr val="000000"/>
                </a:solidFill>
                <a:latin typeface="Arial" pitchFamily="34" charset="0"/>
              </a:endParaRPr>
            </a:p>
          </p:txBody>
        </p:sp>
        <p:sp>
          <p:nvSpPr>
            <p:cNvPr id="6" name="Puzzle2">
              <a:extLst>
                <a:ext uri="{FF2B5EF4-FFF2-40B4-BE49-F238E27FC236}">
                  <a16:creationId xmlns:a16="http://schemas.microsoft.com/office/drawing/2014/main" id="{C9EC08F7-7011-3D7A-BF51-3600D190EA27}"/>
                </a:ext>
              </a:extLst>
            </p:cNvPr>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p>
              <a:pPr fontAlgn="base">
                <a:spcBef>
                  <a:spcPct val="0"/>
                </a:spcBef>
                <a:spcAft>
                  <a:spcPct val="0"/>
                </a:spcAft>
              </a:pPr>
              <a:endParaRPr lang="en-GB">
                <a:solidFill>
                  <a:srgbClr val="000000"/>
                </a:solidFill>
                <a:latin typeface="Arial" pitchFamily="34" charset="0"/>
              </a:endParaRPr>
            </a:p>
          </p:txBody>
        </p:sp>
        <p:sp>
          <p:nvSpPr>
            <p:cNvPr id="7" name="Puzzle4">
              <a:extLst>
                <a:ext uri="{FF2B5EF4-FFF2-40B4-BE49-F238E27FC236}">
                  <a16:creationId xmlns:a16="http://schemas.microsoft.com/office/drawing/2014/main" id="{3CF4BF4F-C12D-8821-65BD-D180249DEC37}"/>
                </a:ext>
              </a:extLst>
            </p:cNvPr>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p>
              <a:pPr fontAlgn="base">
                <a:spcBef>
                  <a:spcPct val="0"/>
                </a:spcBef>
                <a:spcAft>
                  <a:spcPct val="0"/>
                </a:spcAft>
              </a:pPr>
              <a:endParaRPr lang="en-GB">
                <a:solidFill>
                  <a:srgbClr val="000000"/>
                </a:solidFill>
                <a:latin typeface="Arial" pitchFamily="34" charset="0"/>
              </a:endParaRPr>
            </a:p>
          </p:txBody>
        </p:sp>
        <p:sp>
          <p:nvSpPr>
            <p:cNvPr id="8" name="Puzzle1">
              <a:extLst>
                <a:ext uri="{FF2B5EF4-FFF2-40B4-BE49-F238E27FC236}">
                  <a16:creationId xmlns:a16="http://schemas.microsoft.com/office/drawing/2014/main" id="{D67FBB46-CBEE-84C6-70D2-A8BE357322B8}"/>
                </a:ext>
              </a:extLst>
            </p:cNvPr>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p>
              <a:pPr fontAlgn="base">
                <a:spcBef>
                  <a:spcPct val="0"/>
                </a:spcBef>
                <a:spcAft>
                  <a:spcPct val="0"/>
                </a:spcAft>
              </a:pPr>
              <a:endParaRPr lang="en-GB">
                <a:solidFill>
                  <a:srgbClr val="000000"/>
                </a:solidFill>
                <a:latin typeface="Arial" pitchFamily="34" charset="0"/>
              </a:endParaRPr>
            </a:p>
          </p:txBody>
        </p:sp>
      </p:grpSp>
      <p:grpSp>
        <p:nvGrpSpPr>
          <p:cNvPr id="9" name="Group 8">
            <a:extLst>
              <a:ext uri="{FF2B5EF4-FFF2-40B4-BE49-F238E27FC236}">
                <a16:creationId xmlns:a16="http://schemas.microsoft.com/office/drawing/2014/main" id="{3207610D-EC51-94C4-43D8-EBF059E24644}"/>
              </a:ext>
            </a:extLst>
          </p:cNvPr>
          <p:cNvGrpSpPr>
            <a:grpSpLocks/>
          </p:cNvGrpSpPr>
          <p:nvPr/>
        </p:nvGrpSpPr>
        <p:grpSpPr bwMode="auto">
          <a:xfrm>
            <a:off x="3492500" y="1484313"/>
            <a:ext cx="4932363" cy="4321175"/>
            <a:chOff x="1824" y="633"/>
            <a:chExt cx="2834" cy="2849"/>
          </a:xfrm>
        </p:grpSpPr>
        <p:sp>
          <p:nvSpPr>
            <p:cNvPr id="10" name="Puzzle3">
              <a:extLst>
                <a:ext uri="{FF2B5EF4-FFF2-40B4-BE49-F238E27FC236}">
                  <a16:creationId xmlns:a16="http://schemas.microsoft.com/office/drawing/2014/main" id="{CC9E82E8-1D74-2D0E-80A9-02DB59BD818A}"/>
                </a:ext>
              </a:extLst>
            </p:cNvPr>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p>
              <a:pPr fontAlgn="base">
                <a:spcBef>
                  <a:spcPct val="0"/>
                </a:spcBef>
                <a:spcAft>
                  <a:spcPct val="0"/>
                </a:spcAft>
              </a:pPr>
              <a:endParaRPr lang="en-GB">
                <a:solidFill>
                  <a:srgbClr val="000000"/>
                </a:solidFill>
                <a:latin typeface="Arial" pitchFamily="34" charset="0"/>
              </a:endParaRPr>
            </a:p>
          </p:txBody>
        </p:sp>
        <p:sp>
          <p:nvSpPr>
            <p:cNvPr id="11" name="Puzzle2">
              <a:extLst>
                <a:ext uri="{FF2B5EF4-FFF2-40B4-BE49-F238E27FC236}">
                  <a16:creationId xmlns:a16="http://schemas.microsoft.com/office/drawing/2014/main" id="{E03B99B8-A781-1181-56BE-89F6F9A74C1A}"/>
                </a:ext>
              </a:extLst>
            </p:cNvPr>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p>
              <a:pPr fontAlgn="base">
                <a:spcBef>
                  <a:spcPct val="0"/>
                </a:spcBef>
                <a:spcAft>
                  <a:spcPct val="0"/>
                </a:spcAft>
              </a:pPr>
              <a:endParaRPr lang="en-GB">
                <a:solidFill>
                  <a:srgbClr val="000000"/>
                </a:solidFill>
                <a:latin typeface="Arial" pitchFamily="34" charset="0"/>
              </a:endParaRPr>
            </a:p>
          </p:txBody>
        </p:sp>
        <p:sp>
          <p:nvSpPr>
            <p:cNvPr id="12" name="Puzzle4">
              <a:extLst>
                <a:ext uri="{FF2B5EF4-FFF2-40B4-BE49-F238E27FC236}">
                  <a16:creationId xmlns:a16="http://schemas.microsoft.com/office/drawing/2014/main" id="{F6B114E5-987E-B290-3E3C-7651D3C44569}"/>
                </a:ext>
              </a:extLst>
            </p:cNvPr>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p>
              <a:pPr fontAlgn="base">
                <a:spcBef>
                  <a:spcPct val="0"/>
                </a:spcBef>
                <a:spcAft>
                  <a:spcPct val="0"/>
                </a:spcAft>
              </a:pPr>
              <a:endParaRPr lang="en-GB">
                <a:solidFill>
                  <a:srgbClr val="000000"/>
                </a:solidFill>
                <a:latin typeface="Arial" pitchFamily="34" charset="0"/>
              </a:endParaRPr>
            </a:p>
          </p:txBody>
        </p:sp>
        <p:sp>
          <p:nvSpPr>
            <p:cNvPr id="13" name="Puzzle1">
              <a:extLst>
                <a:ext uri="{FF2B5EF4-FFF2-40B4-BE49-F238E27FC236}">
                  <a16:creationId xmlns:a16="http://schemas.microsoft.com/office/drawing/2014/main" id="{E4C19FE7-4881-8AB4-467F-C134D3F686A0}"/>
                </a:ext>
              </a:extLst>
            </p:cNvPr>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p>
              <a:pPr fontAlgn="base">
                <a:spcBef>
                  <a:spcPct val="0"/>
                </a:spcBef>
                <a:spcAft>
                  <a:spcPct val="0"/>
                </a:spcAft>
              </a:pPr>
              <a:endParaRPr lang="en-GB">
                <a:solidFill>
                  <a:srgbClr val="000000"/>
                </a:solidFill>
                <a:latin typeface="Arial" pitchFamily="34" charset="0"/>
              </a:endParaRPr>
            </a:p>
          </p:txBody>
        </p:sp>
      </p:grpSp>
    </p:spTree>
    <p:extLst>
      <p:ext uri="{BB962C8B-B14F-4D97-AF65-F5344CB8AC3E}">
        <p14:creationId xmlns:p14="http://schemas.microsoft.com/office/powerpoint/2010/main" val="6762708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3183C-9F4E-E886-18F0-EDEAC173F212}"/>
              </a:ext>
            </a:extLst>
          </p:cNvPr>
          <p:cNvSpPr>
            <a:spLocks noGrp="1"/>
          </p:cNvSpPr>
          <p:nvPr>
            <p:ph type="title"/>
          </p:nvPr>
        </p:nvSpPr>
        <p:spPr>
          <a:xfrm>
            <a:off x="525717" y="327804"/>
            <a:ext cx="10077557" cy="1784827"/>
          </a:xfrm>
        </p:spPr>
        <p:txBody>
          <a:bodyPr>
            <a:noAutofit/>
          </a:bodyPr>
          <a:lstStyle/>
          <a:p>
            <a:r>
              <a:rPr kumimoji="0" lang="en-US" altLang="en-US" b="1"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What stops children from telling if they are or have been abused?</a:t>
            </a:r>
            <a:br>
              <a:rPr kumimoji="0" lang="en-US" altLang="en-US" b="1"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0C3B210-3BA8-07B7-8D94-A6F200254D7E}"/>
              </a:ext>
            </a:extLst>
          </p:cNvPr>
          <p:cNvSpPr>
            <a:spLocks noGrp="1"/>
          </p:cNvSpPr>
          <p:nvPr>
            <p:ph idx="1"/>
          </p:nvPr>
        </p:nvSpPr>
        <p:spPr/>
        <p: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Fear of consequences: being hurt by the perpetrator; hurting the perpetrator; being removed from family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Won’t be believed</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Lack of opportunity to disclose; no trusted adults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Aren’t aware they are being abused</a:t>
            </a:r>
          </a:p>
          <a:p>
            <a:endParaRPr lang="en-GB" dirty="0"/>
          </a:p>
        </p:txBody>
      </p:sp>
    </p:spTree>
    <p:extLst>
      <p:ext uri="{BB962C8B-B14F-4D97-AF65-F5344CB8AC3E}">
        <p14:creationId xmlns:p14="http://schemas.microsoft.com/office/powerpoint/2010/main" val="1984646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E50CC-914A-6D39-DD4F-5DE2563476CD}"/>
              </a:ext>
            </a:extLst>
          </p:cNvPr>
          <p:cNvSpPr>
            <a:spLocks noGrp="1"/>
          </p:cNvSpPr>
          <p:nvPr>
            <p:ph type="title"/>
          </p:nvPr>
        </p:nvSpPr>
        <p:spPr/>
        <p:txBody>
          <a:bodyPr>
            <a:noAutofit/>
          </a:bodyPr>
          <a:lstStyle/>
          <a:p>
            <a:r>
              <a:rPr kumimoji="0" lang="en-US" altLang="en-US" sz="3200" b="1"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What stops adults (staff, volunteers, parents/</a:t>
            </a:r>
            <a:r>
              <a:rPr kumimoji="0" lang="en-US" altLang="en-US" sz="3200" b="1" i="0" u="none" strike="noStrike" kern="1200" cap="none" spc="0" normalizeH="0" baseline="0" noProof="0" dirty="0" err="1">
                <a:ln>
                  <a:noFill/>
                </a:ln>
                <a:solidFill>
                  <a:srgbClr val="000000"/>
                </a:solidFill>
                <a:effectLst/>
                <a:uLnTx/>
                <a:uFillTx/>
                <a:latin typeface="Arial" panose="020B0604020202020204" pitchFamily="34" charset="0"/>
                <a:ea typeface="+mj-ea"/>
                <a:cs typeface="Arial" panose="020B0604020202020204" pitchFamily="34" charset="0"/>
              </a:rPr>
              <a:t>carers</a:t>
            </a:r>
            <a:r>
              <a:rPr kumimoji="0" lang="en-US" altLang="en-US" sz="3200" b="1"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 reporting?</a:t>
            </a:r>
            <a:br>
              <a:rPr kumimoji="0" lang="en-US" altLang="en-US" sz="3200" b="1" i="0" u="none" strike="noStrike" kern="1200" cap="none" spc="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DF33ED6F-8BC6-4A8E-82A1-5C23D1B54D16}"/>
              </a:ext>
            </a:extLst>
          </p:cNvPr>
          <p:cNvSpPr>
            <a:spLocks noGrp="1"/>
          </p:cNvSpPr>
          <p:nvPr>
            <p:ph idx="1"/>
          </p:nvPr>
        </p:nvSpPr>
        <p:spPr/>
        <p:txBody>
          <a:bodyPr>
            <a:normAutofit fontScale="92500" lnSpcReduction="20000"/>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Sometimes we:</a:t>
            </a: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457200" marR="0" lvl="0" indent="-4572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Find it difficult to believe what we are hearing</a:t>
            </a: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457200" marR="0" lvl="0" indent="-4572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Cannot believe the suspicion that it may be about someone we know</a:t>
            </a: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457200" marR="0" lvl="0" indent="-4572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Fear getting it wrong – for the child, family and ourselves and that it will make things worse</a:t>
            </a:r>
          </a:p>
          <a:p>
            <a:endParaRPr lang="en-GB" dirty="0"/>
          </a:p>
        </p:txBody>
      </p:sp>
    </p:spTree>
    <p:extLst>
      <p:ext uri="{BB962C8B-B14F-4D97-AF65-F5344CB8AC3E}">
        <p14:creationId xmlns:p14="http://schemas.microsoft.com/office/powerpoint/2010/main" val="30688965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1E0D7-51DC-8DF0-A348-5A76A7DF5064}"/>
              </a:ext>
            </a:extLst>
          </p:cNvPr>
          <p:cNvSpPr>
            <a:spLocks noGrp="1"/>
          </p:cNvSpPr>
          <p:nvPr>
            <p:ph type="title"/>
          </p:nvPr>
        </p:nvSpPr>
        <p:spPr>
          <a:xfrm>
            <a:off x="525717" y="787069"/>
            <a:ext cx="10077557" cy="673672"/>
          </a:xfrm>
        </p:spPr>
        <p:txBody>
          <a:bodyPr>
            <a:normAutofit fontScale="90000"/>
          </a:bodyPr>
          <a:lstStyle/>
          <a:p>
            <a:r>
              <a:rPr kumimoji="0" lang="en-GB" altLang="en-US"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Barriers to adults reporting continued</a:t>
            </a:r>
            <a:endParaRPr lang="en-GB" dirty="0"/>
          </a:p>
        </p:txBody>
      </p:sp>
      <p:sp>
        <p:nvSpPr>
          <p:cNvPr id="3" name="Content Placeholder 2">
            <a:extLst>
              <a:ext uri="{FF2B5EF4-FFF2-40B4-BE49-F238E27FC236}">
                <a16:creationId xmlns:a16="http://schemas.microsoft.com/office/drawing/2014/main" id="{EA63BE2A-82C3-E907-74BE-792DD2AFEBD1}"/>
              </a:ext>
            </a:extLst>
          </p:cNvPr>
          <p:cNvSpPr>
            <a:spLocks noGrp="1"/>
          </p:cNvSpPr>
          <p:nvPr>
            <p:ph idx="1"/>
          </p:nvPr>
        </p:nvSpPr>
        <p:spPr/>
        <p:txBody>
          <a:bodyPr/>
          <a:lstStyle/>
          <a:p>
            <a:pPr marL="0" marR="0" lvl="0" indent="0" algn="l" defTabSz="914400" rtl="0" eaLnBrk="1" fontAlgn="base" latinLnBrk="0" hangingPunct="1">
              <a:lnSpc>
                <a:spcPct val="100000"/>
              </a:lnSpc>
              <a:spcBef>
                <a:spcPct val="20000"/>
              </a:spcBef>
              <a:spcAft>
                <a:spcPct val="0"/>
              </a:spcAft>
              <a:buClr>
                <a:srgbClr val="33CC33"/>
              </a:buClr>
              <a:buSzTx/>
              <a:buFont typeface="Wingdings" pitchFamily="2" charset="2"/>
              <a:buChar char="Ø"/>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Believe the child protection services are stigmatising</a:t>
            </a:r>
          </a:p>
          <a:p>
            <a:pPr marL="0" marR="0" lvl="0" indent="0" algn="l" defTabSz="914400" rtl="0" eaLnBrk="1" fontAlgn="base" latinLnBrk="0" hangingPunct="1">
              <a:lnSpc>
                <a:spcPct val="100000"/>
              </a:lnSpc>
              <a:spcBef>
                <a:spcPct val="20000"/>
              </a:spcBef>
              <a:spcAft>
                <a:spcPct val="0"/>
              </a:spcAft>
              <a:buClr>
                <a:srgbClr val="33CC33"/>
              </a:buClr>
              <a:buSzTx/>
              <a:buFont typeface="Wingdings" pitchFamily="2" charset="2"/>
              <a:buChar char="Ø"/>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33CC33"/>
              </a:buClr>
              <a:buSzTx/>
              <a:buFont typeface="Wingdings" pitchFamily="2" charset="2"/>
              <a:buChar char="Ø"/>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Simply do not want to be involved</a:t>
            </a:r>
          </a:p>
          <a:p>
            <a:pPr marL="0" marR="0" lvl="0" indent="0" algn="l" defTabSz="914400" rtl="0" eaLnBrk="1" fontAlgn="base" latinLnBrk="0" hangingPunct="1">
              <a:lnSpc>
                <a:spcPct val="100000"/>
              </a:lnSpc>
              <a:spcBef>
                <a:spcPct val="20000"/>
              </a:spcBef>
              <a:spcAft>
                <a:spcPct val="0"/>
              </a:spcAft>
              <a:buClr>
                <a:srgbClr val="33CC33"/>
              </a:buClr>
              <a:buSzTx/>
              <a:buFont typeface="Wingdings" pitchFamily="2" charset="2"/>
              <a:buChar char="Ø"/>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33CC33"/>
              </a:buClr>
              <a:buSzTx/>
              <a:buFont typeface="Wingdings" pitchFamily="2" charset="2"/>
              <a:buChar char="Ø"/>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Do not have the information on what to do and who to contact.</a:t>
            </a:r>
          </a:p>
          <a:p>
            <a:pPr marL="0" marR="0" lvl="0" indent="0" algn="l" defTabSz="914400" rtl="0" eaLnBrk="1" fontAlgn="base" latinLnBrk="0" hangingPunct="1">
              <a:lnSpc>
                <a:spcPct val="100000"/>
              </a:lnSpc>
              <a:spcBef>
                <a:spcPct val="20000"/>
              </a:spcBef>
              <a:spcAft>
                <a:spcPct val="0"/>
              </a:spcAft>
              <a:buClr>
                <a:srgbClr val="33CC33"/>
              </a:buClr>
              <a:buSzTx/>
              <a:buFont typeface="Wingdings" pitchFamily="2" charset="2"/>
              <a:buChar char="Ø"/>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
                <a:srgbClr val="33CC33"/>
              </a:buClr>
              <a:buSzTx/>
              <a:buFont typeface="Wingdings" pitchFamily="2" charset="2"/>
              <a:buChar char="Ø"/>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Fear of making it worse.</a:t>
            </a: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41354418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F6AAF5F-D41B-70BB-5AAE-F397670933A3}"/>
              </a:ext>
            </a:extLst>
          </p:cNvPr>
          <p:cNvSpPr>
            <a:spLocks noGrp="1"/>
          </p:cNvSpPr>
          <p:nvPr>
            <p:ph type="title"/>
          </p:nvPr>
        </p:nvSpPr>
        <p:spPr>
          <a:xfrm>
            <a:off x="525718" y="4278637"/>
            <a:ext cx="5512288" cy="1897474"/>
          </a:xfrm>
        </p:spPr>
        <p:txBody>
          <a:bodyPr anchor="t">
            <a:normAutofit/>
          </a:bodyPr>
          <a:lstStyle/>
          <a:p>
            <a:r>
              <a:rPr kumimoji="0" lang="en-GB" b="1" i="0" u="none" strike="noStrike" kern="1200" cap="none" spc="-70" normalizeH="0" baseline="0" noProof="0">
                <a:ln>
                  <a:noFill/>
                </a:ln>
                <a:effectLst/>
                <a:uLnTx/>
                <a:uFillTx/>
                <a:latin typeface="Arial" panose="020B0604020202020204" pitchFamily="34" charset="0"/>
                <a:ea typeface="+mj-ea"/>
                <a:cs typeface="Arial" panose="020B0604020202020204" pitchFamily="34" charset="0"/>
              </a:rPr>
              <a:t>Safeguarding – Summary (Video)</a:t>
            </a:r>
            <a:endParaRPr lang="en-GB" dirty="0"/>
          </a:p>
        </p:txBody>
      </p:sp>
      <p:pic>
        <p:nvPicPr>
          <p:cNvPr id="5" name="Picture 4" descr="A picture containing diagram&#10;&#10;Description automatically generated">
            <a:extLst>
              <a:ext uri="{FF2B5EF4-FFF2-40B4-BE49-F238E27FC236}">
                <a16:creationId xmlns:a16="http://schemas.microsoft.com/office/drawing/2014/main" id="{9033CFC0-8445-67B7-95ED-5AD74B7C271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9882" r="1" b="26367"/>
          <a:stretch/>
        </p:blipFill>
        <p:spPr>
          <a:xfrm>
            <a:off x="555170" y="481586"/>
            <a:ext cx="11087101" cy="3431928"/>
          </a:xfrm>
          <a:prstGeom prst="rect">
            <a:avLst/>
          </a:prstGeom>
        </p:spPr>
      </p:pic>
      <p:grpSp>
        <p:nvGrpSpPr>
          <p:cNvPr id="12" name="Graphic 78">
            <a:extLst>
              <a:ext uri="{FF2B5EF4-FFF2-40B4-BE49-F238E27FC236}">
                <a16:creationId xmlns:a16="http://schemas.microsoft.com/office/drawing/2014/main" id="{554A72DC-6122-426C-9473-FE48DFBD1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4278609"/>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FC2789D7-C243-446F-8C4A-3C3B673CFA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7BFC7F62-86A1-4E98-B4C1-E6E050894F3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8F4903DE-F756-4685-AA3E-D6F6DFCD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ACAA5D31-8D54-4B6B-B297-478B66443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A4C6C8D7-9B82-4E2C-A29A-D739C1EB2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1F47E503-8030-4E7E-8460-A711BE567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0E41DCDC-6829-737D-6F95-CF4F2250E325}"/>
              </a:ext>
            </a:extLst>
          </p:cNvPr>
          <p:cNvSpPr>
            <a:spLocks noGrp="1"/>
          </p:cNvSpPr>
          <p:nvPr>
            <p:ph idx="1"/>
          </p:nvPr>
        </p:nvSpPr>
        <p:spPr>
          <a:xfrm>
            <a:off x="6444040" y="4544915"/>
            <a:ext cx="5198232" cy="1627367"/>
          </a:xfrm>
        </p:spPr>
        <p:txBody>
          <a:bodyPr>
            <a:normAutofit/>
          </a:bodyPr>
          <a:lstStyle/>
          <a:p>
            <a:r>
              <a:rPr lang="en-GB" dirty="0">
                <a:hlinkClick r:id="rId4"/>
              </a:rPr>
              <a:t>How Safeguarding e-learning training courses can provide child protection or adult protection – YouTube</a:t>
            </a:r>
            <a:endParaRPr lang="en-GB" dirty="0"/>
          </a:p>
          <a:p>
            <a:endParaRPr lang="en-GB" dirty="0"/>
          </a:p>
        </p:txBody>
      </p:sp>
    </p:spTree>
    <p:extLst>
      <p:ext uri="{BB962C8B-B14F-4D97-AF65-F5344CB8AC3E}">
        <p14:creationId xmlns:p14="http://schemas.microsoft.com/office/powerpoint/2010/main" val="31785356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9E703-73D4-CFF8-5BC7-059BC266336D}"/>
              </a:ext>
            </a:extLst>
          </p:cNvPr>
          <p:cNvSpPr>
            <a:spLocks noGrp="1"/>
          </p:cNvSpPr>
          <p:nvPr>
            <p:ph type="title"/>
          </p:nvPr>
        </p:nvSpPr>
        <p:spPr>
          <a:xfrm>
            <a:off x="525717" y="787068"/>
            <a:ext cx="10077557" cy="679423"/>
          </a:xfrm>
        </p:spPr>
        <p:txBody>
          <a:bodyPr>
            <a:normAutofit fontScale="90000"/>
          </a:bodyPr>
          <a:lstStyle/>
          <a:p>
            <a:r>
              <a:rPr kumimoji="0" lang="en-GB" sz="44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The Welsh Context</a:t>
            </a:r>
            <a:endParaRPr lang="en-GB" dirty="0"/>
          </a:p>
        </p:txBody>
      </p:sp>
      <p:sp>
        <p:nvSpPr>
          <p:cNvPr id="3" name="Content Placeholder 2">
            <a:extLst>
              <a:ext uri="{FF2B5EF4-FFF2-40B4-BE49-F238E27FC236}">
                <a16:creationId xmlns:a16="http://schemas.microsoft.com/office/drawing/2014/main" id="{0560D02D-DF83-DB0C-E2AF-55F40FBB97E4}"/>
              </a:ext>
            </a:extLst>
          </p:cNvPr>
          <p:cNvSpPr>
            <a:spLocks noGrp="1"/>
          </p:cNvSpPr>
          <p:nvPr>
            <p:ph idx="1"/>
          </p:nvPr>
        </p:nvSpPr>
        <p:spPr>
          <a:xfrm>
            <a:off x="3266768" y="2521885"/>
            <a:ext cx="4446638" cy="3549045"/>
          </a:xfrm>
        </p:spPr>
        <p:txBody>
          <a:bodyPr/>
          <a:lstStyle/>
          <a:p>
            <a:endParaRPr lang="en-GB" dirty="0"/>
          </a:p>
        </p:txBody>
      </p:sp>
      <p:pic>
        <p:nvPicPr>
          <p:cNvPr id="4" name="Picture 2">
            <a:extLst>
              <a:ext uri="{FF2B5EF4-FFF2-40B4-BE49-F238E27FC236}">
                <a16:creationId xmlns:a16="http://schemas.microsoft.com/office/drawing/2014/main" id="{469DCB49-A97B-AC24-AF90-05DFF226CD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6547" y="2521885"/>
            <a:ext cx="6061588" cy="3665276"/>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16747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6BE3F-FA3E-28B4-3905-24361F64FAD9}"/>
              </a:ext>
            </a:extLst>
          </p:cNvPr>
          <p:cNvSpPr>
            <a:spLocks noGrp="1"/>
          </p:cNvSpPr>
          <p:nvPr>
            <p:ph type="title"/>
          </p:nvPr>
        </p:nvSpPr>
        <p:spPr>
          <a:xfrm>
            <a:off x="525717" y="787069"/>
            <a:ext cx="10077557" cy="782940"/>
          </a:xfrm>
        </p:spPr>
        <p:txBody>
          <a:bodyPr/>
          <a:lstStyle/>
          <a:p>
            <a:r>
              <a:rPr kumimoji="0" lang="en-GB" altLang="en-US" sz="36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National Framework for Safeguarding</a:t>
            </a:r>
            <a:endParaRPr lang="en-GB" dirty="0"/>
          </a:p>
        </p:txBody>
      </p:sp>
      <p:sp>
        <p:nvSpPr>
          <p:cNvPr id="3" name="Content Placeholder 2">
            <a:extLst>
              <a:ext uri="{FF2B5EF4-FFF2-40B4-BE49-F238E27FC236}">
                <a16:creationId xmlns:a16="http://schemas.microsoft.com/office/drawing/2014/main" id="{7ADBCCD1-24BD-9E50-A5F1-23E1C043EDF8}"/>
              </a:ext>
            </a:extLst>
          </p:cNvPr>
          <p:cNvSpPr>
            <a:spLocks noGrp="1"/>
          </p:cNvSpPr>
          <p:nvPr>
            <p:ph idx="1"/>
          </p:nvPr>
        </p:nvSpPr>
        <p:spPr>
          <a:xfrm>
            <a:off x="525717" y="1570009"/>
            <a:ext cx="10077557" cy="4997568"/>
          </a:xfrm>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rPr>
              <a:t>WG: LEGISLATION</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rPr>
              <a:t>GOVERNMENT GUIDANCE</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rPr>
              <a:t>NATIONAL SAFGUARDING BOARD; PROFESSIONAL STANDARDS</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rPr>
              <a:t>PROCEDURES AND GUIDANCE</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rPr>
              <a:t>REGIONAL SAFEGUARDING BOARD</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rPr>
              <a:t>POLICY, PROCEDURES,GUIDANCE</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rPr>
              <a:t>LOCAL POLICY, PROCEDURES AND GUIDANCE</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Calibri"/>
                <a:ea typeface="+mn-ea"/>
                <a:cs typeface="+mn-cs"/>
              </a:rPr>
              <a:t>WG: Legislation – In Wales social services are devolved, thus safeguarding legislation (children and adults) is produced by the Assembly</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Calibri"/>
                <a:ea typeface="+mn-ea"/>
                <a:cs typeface="+mn-cs"/>
              </a:rPr>
              <a:t>National Safeguarding Board</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itchFamily="34" charset="0"/>
              <a:ea typeface="+mn-ea"/>
              <a:cs typeface="+mn-cs"/>
            </a:endParaRPr>
          </a:p>
          <a:p>
            <a:pPr algn="ctr"/>
            <a:endParaRPr lang="en-GB" dirty="0"/>
          </a:p>
        </p:txBody>
      </p:sp>
    </p:spTree>
    <p:extLst>
      <p:ext uri="{BB962C8B-B14F-4D97-AF65-F5344CB8AC3E}">
        <p14:creationId xmlns:p14="http://schemas.microsoft.com/office/powerpoint/2010/main" val="23633926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9">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DDBFE71-6E1C-946C-26C0-12326427435B}"/>
              </a:ext>
            </a:extLst>
          </p:cNvPr>
          <p:cNvSpPr>
            <a:spLocks noGrp="1"/>
          </p:cNvSpPr>
          <p:nvPr>
            <p:ph type="title"/>
          </p:nvPr>
        </p:nvSpPr>
        <p:spPr>
          <a:xfrm>
            <a:off x="525718" y="775403"/>
            <a:ext cx="5374902" cy="1835608"/>
          </a:xfrm>
        </p:spPr>
        <p:txBody>
          <a:bodyPr anchor="t">
            <a:normAutofit/>
          </a:bodyPr>
          <a:lstStyle/>
          <a:p>
            <a:r>
              <a:rPr kumimoji="0" lang="en-GB" sz="4800" b="1" i="0" u="none" strike="noStrike" kern="1200" cap="none" spc="-70" normalizeH="0" baseline="0" noProof="0" dirty="0">
                <a:ln>
                  <a:noFill/>
                </a:ln>
                <a:effectLst/>
                <a:uLnTx/>
                <a:uFillTx/>
                <a:latin typeface="Arial" panose="020B0604020202020204" pitchFamily="34" charset="0"/>
                <a:ea typeface="+mj-ea"/>
                <a:cs typeface="Arial" panose="020B0604020202020204" pitchFamily="34" charset="0"/>
              </a:rPr>
              <a:t>Legislation</a:t>
            </a:r>
            <a:endParaRPr lang="en-GB" sz="4800" dirty="0"/>
          </a:p>
        </p:txBody>
      </p:sp>
      <p:grpSp>
        <p:nvGrpSpPr>
          <p:cNvPr id="34"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4840" y="776109"/>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5"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6"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C15DC442-8CC5-11EA-A123-DE5FAA81983F}"/>
              </a:ext>
            </a:extLst>
          </p:cNvPr>
          <p:cNvSpPr>
            <a:spLocks noGrp="1"/>
          </p:cNvSpPr>
          <p:nvPr>
            <p:ph idx="1"/>
          </p:nvPr>
        </p:nvSpPr>
        <p:spPr>
          <a:xfrm>
            <a:off x="6234840" y="1114691"/>
            <a:ext cx="5401232" cy="1492491"/>
          </a:xfrm>
        </p:spPr>
        <p:txBody>
          <a:bodyPr>
            <a:normAutofit/>
          </a:bodyPr>
          <a:lstStyle/>
          <a:p>
            <a:pPr marL="0" marR="0" lvl="0" indent="0" defTabSz="914400" rtl="0" eaLnBrk="1" fontAlgn="base" latinLnBrk="0" hangingPunct="1">
              <a:spcBef>
                <a:spcPct val="0"/>
              </a:spcBef>
              <a:spcAft>
                <a:spcPct val="0"/>
              </a:spcAft>
              <a:buClrTx/>
              <a:buSzTx/>
              <a:buFontTx/>
              <a:buNone/>
              <a:tabLst/>
              <a:defRPr/>
            </a:pPr>
            <a:r>
              <a:rPr kumimoji="0" lang="en-GB" sz="2400" b="1" i="0" u="none" strike="noStrike" kern="1200" cap="none" spc="0" normalizeH="0" baseline="0" noProof="0" dirty="0">
                <a:ln>
                  <a:noFill/>
                </a:ln>
                <a:effectLst/>
                <a:uLnTx/>
                <a:uFillTx/>
                <a:latin typeface="Arial" pitchFamily="34" charset="0"/>
                <a:ea typeface="+mn-ea"/>
                <a:cs typeface="+mn-cs"/>
              </a:rPr>
              <a:t>Social Services Well Being Act (Wales) 2014</a:t>
            </a:r>
          </a:p>
          <a:p>
            <a:endParaRPr lang="en-GB" dirty="0"/>
          </a:p>
        </p:txBody>
      </p:sp>
      <p:pic>
        <p:nvPicPr>
          <p:cNvPr id="5" name="Picture 5">
            <a:extLst>
              <a:ext uri="{FF2B5EF4-FFF2-40B4-BE49-F238E27FC236}">
                <a16:creationId xmlns:a16="http://schemas.microsoft.com/office/drawing/2014/main" id="{B7071C44-F44D-04AA-4F33-73D4E0AA58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28490" y="2884764"/>
            <a:ext cx="3963018" cy="330251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Content Placeholder 11">
            <a:extLst>
              <a:ext uri="{FF2B5EF4-FFF2-40B4-BE49-F238E27FC236}">
                <a16:creationId xmlns:a16="http://schemas.microsoft.com/office/drawing/2014/main" id="{F842A6D8-C817-612E-B4C3-103D5818B9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04623" y="2851111"/>
            <a:ext cx="4667865" cy="3302515"/>
          </a:xfrm>
          <a:prstGeom prst="rect">
            <a:avLst/>
          </a:prstGeom>
          <a:noFill/>
        </p:spPr>
      </p:pic>
      <p:sp>
        <p:nvSpPr>
          <p:cNvPr id="39" name="Freeform: Shape 19">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52630" y="5840200"/>
            <a:ext cx="2152346" cy="1017799"/>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0" name="Group 21">
            <a:extLst>
              <a:ext uri="{FF2B5EF4-FFF2-40B4-BE49-F238E27FC236}">
                <a16:creationId xmlns:a16="http://schemas.microsoft.com/office/drawing/2014/main" id="{A6DA475A-533E-4A16-A83E-0171FFB6D8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0799575" y="5630406"/>
            <a:ext cx="886141" cy="802496"/>
            <a:chOff x="10948005" y="3272152"/>
            <a:chExt cx="868640" cy="786648"/>
          </a:xfrm>
          <a:solidFill>
            <a:schemeClr val="accent1"/>
          </a:solidFill>
        </p:grpSpPr>
        <p:sp>
          <p:nvSpPr>
            <p:cNvPr id="23" name="Freeform: Shape 22">
              <a:extLst>
                <a:ext uri="{FF2B5EF4-FFF2-40B4-BE49-F238E27FC236}">
                  <a16:creationId xmlns:a16="http://schemas.microsoft.com/office/drawing/2014/main" id="{9EB076CD-5E1A-4B4E-8434-EB36C96CD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 name="Freeform: Shape 23">
              <a:extLst>
                <a:ext uri="{FF2B5EF4-FFF2-40B4-BE49-F238E27FC236}">
                  <a16:creationId xmlns:a16="http://schemas.microsoft.com/office/drawing/2014/main" id="{F6EB8026-10C9-4869-9F11-AD4C064F9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2" name="Freeform: Shape 24">
              <a:extLst>
                <a:ext uri="{FF2B5EF4-FFF2-40B4-BE49-F238E27FC236}">
                  <a16:creationId xmlns:a16="http://schemas.microsoft.com/office/drawing/2014/main" id="{C49D45E4-020D-4F13-BA0F-A5307EA2A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3" name="Graphic 12">
              <a:extLst>
                <a:ext uri="{FF2B5EF4-FFF2-40B4-BE49-F238E27FC236}">
                  <a16:creationId xmlns:a16="http://schemas.microsoft.com/office/drawing/2014/main" id="{9C88C3FA-F709-4D00-9E6D-882DB1E28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4" name="Graphic 15">
              <a:extLst>
                <a:ext uri="{FF2B5EF4-FFF2-40B4-BE49-F238E27FC236}">
                  <a16:creationId xmlns:a16="http://schemas.microsoft.com/office/drawing/2014/main" id="{7EDA809C-8B77-4778-9050-82BA49976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5" name="Graphic 15">
              <a:extLst>
                <a:ext uri="{FF2B5EF4-FFF2-40B4-BE49-F238E27FC236}">
                  <a16:creationId xmlns:a16="http://schemas.microsoft.com/office/drawing/2014/main" id="{592CBFFA-9E14-4482-8D59-A989BAD45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6" name="Freeform: Shape 28">
              <a:extLst>
                <a:ext uri="{FF2B5EF4-FFF2-40B4-BE49-F238E27FC236}">
                  <a16:creationId xmlns:a16="http://schemas.microsoft.com/office/drawing/2014/main" id="{D801BD80-BE9E-4AFB-BEF4-435B40BD2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00744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3296-E287-E336-1E7F-64958CC12CEE}"/>
              </a:ext>
            </a:extLst>
          </p:cNvPr>
          <p:cNvSpPr>
            <a:spLocks noGrp="1"/>
          </p:cNvSpPr>
          <p:nvPr>
            <p:ph type="title"/>
          </p:nvPr>
        </p:nvSpPr>
        <p:spPr>
          <a:xfrm>
            <a:off x="525717" y="787069"/>
            <a:ext cx="10077557" cy="909460"/>
          </a:xfrm>
        </p:spPr>
        <p:txBody>
          <a:bodyPr/>
          <a:lstStyle/>
          <a:p>
            <a:r>
              <a:rPr kumimoji="0" lang="en-GB" sz="40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Guidance and Procedures:</a:t>
            </a:r>
            <a:endParaRPr lang="en-GB" dirty="0"/>
          </a:p>
        </p:txBody>
      </p:sp>
      <p:sp>
        <p:nvSpPr>
          <p:cNvPr id="3" name="Content Placeholder 2">
            <a:extLst>
              <a:ext uri="{FF2B5EF4-FFF2-40B4-BE49-F238E27FC236}">
                <a16:creationId xmlns:a16="http://schemas.microsoft.com/office/drawing/2014/main" id="{5163E7E4-E481-F592-0B37-72539E87F796}"/>
              </a:ext>
            </a:extLst>
          </p:cNvPr>
          <p:cNvSpPr>
            <a:spLocks noGrp="1"/>
          </p:cNvSpPr>
          <p:nvPr>
            <p:ph idx="1"/>
          </p:nvPr>
        </p:nvSpPr>
        <p:spPr/>
        <p:txBody>
          <a:bodyPr/>
          <a:lstStyle/>
          <a:p>
            <a:endParaRPr lang="en-GB" dirty="0"/>
          </a:p>
        </p:txBody>
      </p:sp>
      <p:pic>
        <p:nvPicPr>
          <p:cNvPr id="4" name="Picture 2">
            <a:hlinkClick r:id="rId2"/>
            <a:extLst>
              <a:ext uri="{FF2B5EF4-FFF2-40B4-BE49-F238E27FC236}">
                <a16:creationId xmlns:a16="http://schemas.microsoft.com/office/drawing/2014/main" id="{42045531-58C5-D6A8-1234-45CC0293D8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17" y="2521885"/>
            <a:ext cx="3660970" cy="3505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a:extLst>
              <a:ext uri="{FF2B5EF4-FFF2-40B4-BE49-F238E27FC236}">
                <a16:creationId xmlns:a16="http://schemas.microsoft.com/office/drawing/2014/main" id="{8AE19948-F2CC-35C6-3A30-802E961D07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2521885"/>
            <a:ext cx="3816424" cy="3646800"/>
          </a:xfrm>
          <a:prstGeom prst="rect">
            <a:avLst/>
          </a:prstGeom>
          <a:noFill/>
          <a:ln w="9525">
            <a:noFill/>
            <a:miter lim="800000"/>
            <a:headEnd/>
            <a:tailEnd/>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83933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497F-389E-C9AF-3980-D856D5022896}"/>
              </a:ext>
            </a:extLst>
          </p:cNvPr>
          <p:cNvSpPr>
            <a:spLocks noGrp="1"/>
          </p:cNvSpPr>
          <p:nvPr>
            <p:ph type="title"/>
          </p:nvPr>
        </p:nvSpPr>
        <p:spPr>
          <a:xfrm>
            <a:off x="525717" y="787068"/>
            <a:ext cx="10077557" cy="794441"/>
          </a:xfrm>
        </p:spPr>
        <p:txBody>
          <a:bodyPr/>
          <a:lstStyle/>
          <a:p>
            <a:r>
              <a:rPr kumimoji="0" lang="en-GB" sz="3600" b="1" i="0" u="none" strike="noStrike" kern="1200" cap="none" spc="-70" normalizeH="0" baseline="0" noProof="0" dirty="0">
                <a:ln>
                  <a:noFill/>
                </a:ln>
                <a:solidFill>
                  <a:srgbClr val="000000"/>
                </a:solidFill>
                <a:effectLst/>
                <a:uLnTx/>
                <a:uFillTx/>
                <a:latin typeface="Arial" panose="020B0604020202020204" pitchFamily="34" charset="0"/>
                <a:ea typeface="+mj-ea"/>
                <a:cs typeface="Arial" panose="020B0604020202020204" pitchFamily="34" charset="0"/>
              </a:rPr>
              <a:t>List of Key Legislation and Guidance</a:t>
            </a:r>
            <a:endParaRPr lang="en-GB" dirty="0"/>
          </a:p>
        </p:txBody>
      </p:sp>
      <p:sp>
        <p:nvSpPr>
          <p:cNvPr id="3" name="Content Placeholder 2">
            <a:extLst>
              <a:ext uri="{FF2B5EF4-FFF2-40B4-BE49-F238E27FC236}">
                <a16:creationId xmlns:a16="http://schemas.microsoft.com/office/drawing/2014/main" id="{0E87F14D-566B-4F44-9244-B03FD83F5014}"/>
              </a:ext>
            </a:extLst>
          </p:cNvPr>
          <p:cNvSpPr>
            <a:spLocks noGrp="1"/>
          </p:cNvSpPr>
          <p:nvPr>
            <p:ph idx="1"/>
          </p:nvPr>
        </p:nvSpPr>
        <p:spPr>
          <a:xfrm>
            <a:off x="525717" y="1639019"/>
            <a:ext cx="10077557" cy="4790536"/>
          </a:xfrm>
        </p:spPr>
        <p:txBody>
          <a:bodyPr>
            <a:normAutofit fontScale="70000" lnSpcReduction="20000"/>
          </a:bodyPr>
          <a:lstStyle/>
          <a:p>
            <a:pPr marL="285750" marR="0" lvl="0" indent="-28575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Children’s Act 1989</a:t>
            </a:r>
          </a:p>
          <a:p>
            <a:pPr marR="0" lvl="0" algn="l" defTabSz="914400" rtl="0" eaLnBrk="1" fontAlgn="base" latinLnBrk="0" hangingPunct="1">
              <a:lnSpc>
                <a:spcPts val="2300"/>
              </a:lnSpc>
              <a:spcBef>
                <a:spcPct val="20000"/>
              </a:spcBef>
              <a:spcAft>
                <a:spcPct val="0"/>
              </a:spcAft>
              <a:buClrTx/>
              <a:buSzTx/>
              <a:tabLst/>
              <a:defRPr/>
            </a:pPr>
            <a:endPar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Children’s Act 2004</a:t>
            </a:r>
          </a:p>
          <a:p>
            <a:pPr marR="0" lvl="0" algn="l" defTabSz="914400" rtl="0" eaLnBrk="1" fontAlgn="base" latinLnBrk="0" hangingPunct="1">
              <a:lnSpc>
                <a:spcPts val="2300"/>
              </a:lnSpc>
              <a:spcBef>
                <a:spcPct val="20000"/>
              </a:spcBef>
              <a:spcAft>
                <a:spcPct val="0"/>
              </a:spcAft>
              <a:buClrTx/>
              <a:buSzTx/>
              <a:tabLst/>
              <a:defRPr/>
            </a:pPr>
            <a:endPar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Social Services Well Being (Wales) Act 2014 – SSWBA</a:t>
            </a:r>
          </a:p>
          <a:p>
            <a:pPr marR="0" lvl="0" algn="l" defTabSz="914400" rtl="0" eaLnBrk="1" fontAlgn="base" latinLnBrk="0" hangingPunct="1">
              <a:lnSpc>
                <a:spcPts val="2300"/>
              </a:lnSpc>
              <a:spcBef>
                <a:spcPct val="20000"/>
              </a:spcBef>
              <a:spcAft>
                <a:spcPct val="0"/>
              </a:spcAft>
              <a:buClrTx/>
              <a:buSzTx/>
              <a:tabLst/>
              <a:defRPr/>
            </a:pPr>
            <a:endPar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Safeguarding Children: Working together under the Act 2004</a:t>
            </a:r>
          </a:p>
          <a:p>
            <a:pPr marR="0" lvl="0" algn="l" defTabSz="914400" rtl="0" eaLnBrk="1" fontAlgn="base" latinLnBrk="0" hangingPunct="1">
              <a:lnSpc>
                <a:spcPts val="2300"/>
              </a:lnSpc>
              <a:spcBef>
                <a:spcPct val="20000"/>
              </a:spcBef>
              <a:spcAft>
                <a:spcPct val="0"/>
              </a:spcAft>
              <a:buClrTx/>
              <a:buSzTx/>
              <a:tabLst/>
              <a:defRPr/>
            </a:pPr>
            <a:endPar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All Wales Child Protection Procedures 2008 – AWCPP</a:t>
            </a:r>
          </a:p>
          <a:p>
            <a:pPr marR="0" lvl="0" algn="l" defTabSz="914400" rtl="0" eaLnBrk="1" fontAlgn="base" latinLnBrk="0" hangingPunct="1">
              <a:lnSpc>
                <a:spcPts val="2300"/>
              </a:lnSpc>
              <a:spcBef>
                <a:spcPct val="20000"/>
              </a:spcBef>
              <a:spcAft>
                <a:spcPct val="0"/>
              </a:spcAft>
              <a:buClrTx/>
              <a:buSzTx/>
              <a:tabLst/>
              <a:defRPr/>
            </a:pPr>
            <a:endPar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base" latinLnBrk="0" hangingPunct="1">
              <a:lnSpc>
                <a:spcPts val="2300"/>
              </a:lnSpc>
              <a:spcBef>
                <a:spcPct val="20000"/>
              </a:spcBef>
              <a:spcAft>
                <a:spcPct val="0"/>
              </a:spcAft>
              <a:buClrTx/>
              <a:buSzTx/>
              <a:buFont typeface="Arial" panose="020B0604020202020204" pitchFamily="34" charset="0"/>
              <a:buChar char="•"/>
              <a:tabLst/>
              <a:defRPr/>
            </a:pPr>
            <a:r>
              <a:rPr kumimoji="0" lang="en-GB" sz="3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Protocols under the AWCPP – Child Sexual Exploitation; Sexually Harmful Behaviour; Missing Children; Female Genital Mutilation; protection of children using ICT</a:t>
            </a:r>
          </a:p>
          <a:p>
            <a:endParaRPr lang="en-GB" dirty="0"/>
          </a:p>
        </p:txBody>
      </p:sp>
    </p:spTree>
    <p:extLst>
      <p:ext uri="{BB962C8B-B14F-4D97-AF65-F5344CB8AC3E}">
        <p14:creationId xmlns:p14="http://schemas.microsoft.com/office/powerpoint/2010/main" val="6508917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2764E-2E89-4134-23FB-12B623134414}"/>
              </a:ext>
            </a:extLst>
          </p:cNvPr>
          <p:cNvSpPr>
            <a:spLocks noGrp="1"/>
          </p:cNvSpPr>
          <p:nvPr>
            <p:ph type="title"/>
          </p:nvPr>
        </p:nvSpPr>
        <p:spPr/>
        <p:txBody>
          <a:bodyPr>
            <a:normAutofit/>
          </a:bodyPr>
          <a:lstStyle/>
          <a:p>
            <a:r>
              <a:rPr lang="en-GB" sz="4000" dirty="0"/>
              <a:t>Questions</a:t>
            </a:r>
          </a:p>
        </p:txBody>
      </p:sp>
      <p:pic>
        <p:nvPicPr>
          <p:cNvPr id="5" name="Content Placeholder 4" descr="A picture containing text&#10;&#10;Description automatically generated">
            <a:extLst>
              <a:ext uri="{FF2B5EF4-FFF2-40B4-BE49-F238E27FC236}">
                <a16:creationId xmlns:a16="http://schemas.microsoft.com/office/drawing/2014/main" id="{EA490B49-2C27-24AE-AB1F-FCCA1ECFBB3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91442" y="2495909"/>
            <a:ext cx="4396746" cy="2815644"/>
          </a:xfrm>
        </p:spPr>
      </p:pic>
    </p:spTree>
    <p:extLst>
      <p:ext uri="{BB962C8B-B14F-4D97-AF65-F5344CB8AC3E}">
        <p14:creationId xmlns:p14="http://schemas.microsoft.com/office/powerpoint/2010/main" val="2905954535"/>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otalTime>0</TotalTime>
  <Words>2033</Words>
  <Application>Microsoft Office PowerPoint</Application>
  <PresentationFormat>Widescreen</PresentationFormat>
  <Paragraphs>272</Paragraphs>
  <Slides>40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Avenir Next LT Pro</vt:lpstr>
      <vt:lpstr>Avenir Next LT Pro Light</vt:lpstr>
      <vt:lpstr>Calibri</vt:lpstr>
      <vt:lpstr>Georgia Pro Semibold</vt:lpstr>
      <vt:lpstr>Times New Roman</vt:lpstr>
      <vt:lpstr>Verdana</vt:lpstr>
      <vt:lpstr>Wingdings</vt:lpstr>
      <vt:lpstr>RocaVTI</vt:lpstr>
      <vt:lpstr>Safeguarding Children &amp; Young People</vt:lpstr>
      <vt:lpstr>Definition of A Child</vt:lpstr>
      <vt:lpstr>What is Safeguarding?</vt:lpstr>
      <vt:lpstr>What is Safeguarding? - Video</vt:lpstr>
      <vt:lpstr>Difference between child protection and safeguarding</vt:lpstr>
      <vt:lpstr>Children Act 1989</vt:lpstr>
      <vt:lpstr>Definition of Harm</vt:lpstr>
      <vt:lpstr>Definition of Significant harm</vt:lpstr>
      <vt:lpstr>Child in Need</vt:lpstr>
      <vt:lpstr>What is Abuse and Neglect?</vt:lpstr>
      <vt:lpstr>Recognising Indicators of Abuse - Video</vt:lpstr>
      <vt:lpstr>Categories of Child Abuse</vt:lpstr>
      <vt:lpstr>Safeguarding – Raising Awareness (Video)</vt:lpstr>
      <vt:lpstr>Physical Abuse</vt:lpstr>
      <vt:lpstr>Sexual Abuse</vt:lpstr>
      <vt:lpstr>Emotional Abuse </vt:lpstr>
      <vt:lpstr>Emotional Abuse (Cont.)</vt:lpstr>
      <vt:lpstr>Neglect</vt:lpstr>
      <vt:lpstr>Neglect (Cont.)</vt:lpstr>
      <vt:lpstr>Child Sexual Exploitation CSE</vt:lpstr>
      <vt:lpstr>Sexual exploitation online</vt:lpstr>
      <vt:lpstr>Sending and receiving indecent images via social media</vt:lpstr>
      <vt:lpstr>Children with Disabilities</vt:lpstr>
      <vt:lpstr>PowerPoint Presentation</vt:lpstr>
      <vt:lpstr>Risk Factors for the Child with Disabilities</vt:lpstr>
      <vt:lpstr>Child Trauma and Brain Development</vt:lpstr>
      <vt:lpstr>Roles and Responsibilities (Children) </vt:lpstr>
      <vt:lpstr>Roles and Responsibilities….</vt:lpstr>
      <vt:lpstr>Supporting Families - Video</vt:lpstr>
      <vt:lpstr>Working Together to Safeguard Children: “The Jigsaw”</vt:lpstr>
      <vt:lpstr>What stops children from telling if they are or have been abused? </vt:lpstr>
      <vt:lpstr>What stops adults (staff, volunteers, parents/carers) reporting? </vt:lpstr>
      <vt:lpstr>Barriers to adults reporting continued</vt:lpstr>
      <vt:lpstr>Safeguarding – Summary (Video)</vt:lpstr>
      <vt:lpstr>The Welsh Context</vt:lpstr>
      <vt:lpstr>National Framework for Safeguarding</vt:lpstr>
      <vt:lpstr>Legislation</vt:lpstr>
      <vt:lpstr>Guidance and Procedures:</vt:lpstr>
      <vt:lpstr>List of Key Legislation and Guidance</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Children &amp; Young People</dc:title>
  <dc:creator>Joanna Fender</dc:creator>
  <cp:lastModifiedBy>Joanna Fender</cp:lastModifiedBy>
  <cp:revision>1</cp:revision>
  <dcterms:created xsi:type="dcterms:W3CDTF">2022-10-26T13:20:44Z</dcterms:created>
  <dcterms:modified xsi:type="dcterms:W3CDTF">2022-10-27T15:49:36Z</dcterms:modified>
</cp:coreProperties>
</file>