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6B818-11BA-510D-C95B-9AFBEDE58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4ED2B0-F265-EDFA-1C51-5236B87E41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42AFB-8552-081E-C9F9-C79CCF7F0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FA5CC-E5EE-A32D-FE19-7309B893B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3FB09-52B3-4324-F0C8-E803B9F1D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612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6843A-47C9-E169-BA7D-841A80354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0A9D0-CBC4-2FAB-8532-5D4B48310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22AEE-5D4E-D559-34CA-A1AE4EE65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D3937-A204-64BF-DA34-18B6CB289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1E319-85BA-CF37-898D-04F6E28C9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409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A8E5E-03E3-654E-33BC-2700217E8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45B93-43B9-AB61-1B1C-EE3905831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10255-376A-E1B4-4BAF-FDC57E5A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B1E75-31DB-4574-51BB-170F8936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4521C-A033-B14F-1756-1725FFC1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143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C8FCC-556A-7A83-0318-0506828F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2A246-CB42-AC94-0C70-E1EA78157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405FD3-30A7-E38A-21F1-B9345C92AC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8FB75-F889-05FD-A5CE-656B376A2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E6B328-0EB9-D186-2A44-D9A10009A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B1235-3F8A-3273-3D34-D2C0276ED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682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D8FB7-BB5C-78F1-A752-1A7B771DA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31E83-4B97-FD4B-4687-4ED74ADFC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0D7E38-846C-EAC8-01D1-AEA8964644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35982A-D9C5-4259-DD15-A7F3186668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023A0E-36B1-441B-4172-E66DDDD8FD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5421BF-6847-73DD-5E05-BC6BFA47E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285311-835F-0E81-4BAD-48402DE92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E8EC72-1CFC-E6C1-3B91-D126BF1B0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62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47F8C-0568-EFB6-56E0-BCDA41980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524860-0029-866E-BA72-AAFE9FC54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272838-819A-3044-1EEF-09BEB983B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6908A-131D-7582-FBE4-50D4F189A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94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FBB946-5F9F-9507-8182-F81793F6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51A3A7-20FB-904D-733F-D247C9EC2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E472F3-B7AE-11DA-3B8F-F48AD5311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79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4B14C-3F17-420A-5A6F-B95C3F905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ECCBB-9280-735B-6569-6549D4909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544A8-FF3C-DC2A-F836-EF48F17C0F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43A746-2304-8560-B8F3-31C6C5ACF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2D40E3-575C-CE78-38EE-E7544A898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3C00A-45BB-6E56-F822-2BD133B2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981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D2C3E-5E2A-5B50-67F8-020C38CD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8952-4587-A5A1-4B72-67549C1D1A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0DDA02-1CE3-4CAE-6F03-837BADBEF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8A206-8370-983F-89D6-E310DED18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E4F6C0-7866-4C3B-BB32-17DBD3E41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F742B-6C05-01F7-3FAF-C826D518B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21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E195-3645-72F0-3075-8DF3210E5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AFC67C-6D35-55C1-2784-941C7F32A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57666-8D33-B92D-5171-02EB624C6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6CA8F-47F1-555A-DB51-B41D359A2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F8F94-A513-4B9B-C1BF-5D808C8C8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01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8DEA73-3E07-5CC1-7A42-23793CA1DB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6F0D31-5289-AB47-049B-C5684D3D80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61B46-4BA7-4FF2-AEA6-560DEACED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F100C1-6134-AB6F-BA73-5C024D3A0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8D850-5914-34BB-96F1-3004659DA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93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9C81DB-9ECC-6328-2FE6-725D69E85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85423-2B08-4950-4B17-D86A1C8FA8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48D07-2FEF-49D0-5834-4D2D6F8AE5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C4C240-849C-4921-9B14-B21259B31063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4CE5B-4B12-F229-8C0D-31DA3D1CFC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A8E4B-DA57-D9AC-0CC5-F6F4D98D72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C37430-9490-441F-BF23-4FFC73EE50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187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FEEB6-9EED-638C-A659-9333AC86D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938" y="4061197"/>
            <a:ext cx="2608655" cy="18366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GREENGLOW COSMETICS</a:t>
            </a:r>
            <a:br>
              <a:rPr lang="en-US" sz="2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</a:br>
            <a:r>
              <a:rPr lang="en-US" sz="2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BUSINESS PLAN </a:t>
            </a:r>
            <a:br>
              <a:rPr lang="en-US" sz="2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</a:br>
            <a:endParaRPr lang="en-US" sz="24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7C90A3-A853-536F-BA81-177C49D9E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43" r="2603" b="-1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31895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3E117E-67EA-1D61-49F3-712178E971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458" r="1" b="12292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4B4A19-8114-7171-B9AE-4DDE24F0C1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00" r="21" b="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8542C-1380-4E7A-07C4-754DCBC7C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6048" y="3455208"/>
            <a:ext cx="6867458" cy="2344708"/>
          </a:xfrm>
        </p:spPr>
        <p:txBody>
          <a:bodyPr anchor="ctr"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GreenGlow Cosmetics: A pioneering sustainable enterprise start-up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Revolutionizing the traditional cosmetics market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 on environmental stewardship and ethical sourcing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Integration of cutting-edge production technologies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Commitment to renewable energy and lean manufacturing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Vision to lead the green cosmetics segment globally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Emphasis on transparency and stakeholder engagement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914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ECA1C-EEF0-49AF-0E1B-F8ED9ACDFC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751" r="1" b="10952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5A05B-2CAF-78F2-85C6-1A3BE31F83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65" r="1" b="1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CA7BA-FB03-5938-00A2-33CB0496C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9655" y="3859398"/>
            <a:ext cx="7359344" cy="1940517"/>
          </a:xfrm>
        </p:spPr>
        <p:txBody>
          <a:bodyPr anchor="ctr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Develop a complete line of natural, organic cosmetic products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Achieve internationally recognized eco-certifications (EcoCert, USDA Organic)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Implement advanced sustainable enterprise resource planning (ERP) systems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Optimize supply chain through ethical sourcing practices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Employ lean manufacturing to minimize waste and energy consumption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Reinforce community partnerships and environmental conservation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Publish regular sustainability reports and performance audits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283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17752B-8CC0-5557-E334-FE668B464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61" r="1" b="9300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37B9CD-F787-66E9-4F9B-1A05AC4310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3287" b="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EBC7E-AFDC-154E-45A4-32473A64F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5779" y="3455208"/>
            <a:ext cx="7119708" cy="2344708"/>
          </a:xfrm>
        </p:spPr>
        <p:txBody>
          <a:bodyPr anchor="ctr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Target environmentally conscious consumers (millennials, Gen Z)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Leverage digital marketing and social media for brand awareness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Participate in green trade shows and industry conferences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Utilize influencer collaborations and engaging content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Capture 5% market share within two years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Project positive cash flow from year three onwards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Detailed financial model supports long-term growth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650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A7BC44-56A9-C03C-49D2-E140E03E54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16" r="5271" b="-1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11F3C7-492F-E4A9-42C1-22A6A68F18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02" r="28643" b="1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12257C-5440-2D41-EDC1-C2D652741C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227" r="2" b="2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5B87A-D751-5FB4-3F28-15F25BA25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7095" y="1154035"/>
            <a:ext cx="4246704" cy="4954343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Reserve fund allocation for unexpected operational costs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Flexible supplier contracts to handle raw material disruptions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Agile marketing strategy adaptable to market shifts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Robust ERP system for real-time monitoring and risk management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Proactive stakeholder communication and transparency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Competitive advantage from continuous innovation and R&amp;D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Proven research-backed model ensuring long-term success</a:t>
            </a:r>
          </a:p>
        </p:txBody>
      </p:sp>
    </p:spTree>
    <p:extLst>
      <p:ext uri="{BB962C8B-B14F-4D97-AF65-F5344CB8AC3E}">
        <p14:creationId xmlns:p14="http://schemas.microsoft.com/office/powerpoint/2010/main" val="327886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62BD1-1622-C52A-0603-6721F378E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References </a:t>
            </a:r>
            <a:endParaRPr lang="en-GB" sz="4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0A3EE-2D06-7C35-2002-CB6270E24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Amberg, N., &amp;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Fogarassy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C. (2019).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Green consumer behaviour in the cosmetics market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Amrina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U.,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Hidayatno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A., &amp;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Zagloel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T. Y. M. (2021). A model-based strategy for developing sustainable cosmetics small and medium industries with system dynamics.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Open Innovation: Technology, Market, and Complexity, 7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(4), 225.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Csorba, L. M., &amp;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Boglea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V. A. (2011). Sustainable cosmetics: A major instrument in protecting the consumer’s interest.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Regional and Business Studies, 3(1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Suppl.), 167–176.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Capstone.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Lin, Y., Yang, S.,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Hanifah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H., &amp; Iqbal, Q. (2018). An exploratory study of consumer attitudes toward green cosmetics in the UK market.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Administrative Sciences, 8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(4), 71.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400709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454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GREENGLOW COSMETICS BUSINESS PLAN  </vt:lpstr>
      <vt:lpstr>PowerPoint Presentation</vt:lpstr>
      <vt:lpstr>PowerPoint Presentation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2025-03-14T13:56:37Z</dcterms:created>
  <dcterms:modified xsi:type="dcterms:W3CDTF">2025-03-14T14:08:16Z</dcterms:modified>
</cp:coreProperties>
</file>