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18"/>
  </p:notesMasterIdLst>
  <p:sldIdLst>
    <p:sldId id="256" r:id="rId5"/>
    <p:sldId id="257" r:id="rId6"/>
    <p:sldId id="258" r:id="rId7"/>
    <p:sldId id="265" r:id="rId8"/>
    <p:sldId id="262" r:id="rId9"/>
    <p:sldId id="266" r:id="rId10"/>
    <p:sldId id="263" r:id="rId11"/>
    <p:sldId id="264" r:id="rId12"/>
    <p:sldId id="267" r:id="rId13"/>
    <p:sldId id="259" r:id="rId14"/>
    <p:sldId id="260" r:id="rId15"/>
    <p:sldId id="268" r:id="rId16"/>
    <p:sldId id="26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EBA293-2BA1-4762-BFED-F147770E5F38}" v="20" dt="2021-05-09T13:03:02.9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1985" autoAdjust="0"/>
  </p:normalViewPr>
  <p:slideViewPr>
    <p:cSldViewPr snapToGrid="0">
      <p:cViewPr varScale="1">
        <p:scale>
          <a:sx n="52" d="100"/>
          <a:sy n="52" d="100"/>
        </p:scale>
        <p:origin x="143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nie Elizabeth Griffiths (1802698)" userId="S::1802698@student.uwtsd.ac.uk::b6f615e7-a541-41aa-945f-b5ce7710b53a" providerId="AD" clId="Web-{1A5FCBA4-682D-41E1-86C2-AE1658497EA3}"/>
    <pc:docChg chg="addSld modSld sldOrd">
      <pc:chgData name="Marnie Elizabeth Griffiths (1802698)" userId="S::1802698@student.uwtsd.ac.uk::b6f615e7-a541-41aa-945f-b5ce7710b53a" providerId="AD" clId="Web-{1A5FCBA4-682D-41E1-86C2-AE1658497EA3}" dt="2021-05-06T13:31:22.722" v="183" actId="1076"/>
      <pc:docMkLst>
        <pc:docMk/>
      </pc:docMkLst>
      <pc:sldChg chg="modNotes">
        <pc:chgData name="Marnie Elizabeth Griffiths (1802698)" userId="S::1802698@student.uwtsd.ac.uk::b6f615e7-a541-41aa-945f-b5ce7710b53a" providerId="AD" clId="Web-{1A5FCBA4-682D-41E1-86C2-AE1658497EA3}" dt="2021-05-06T13:11:46.163" v="1"/>
        <pc:sldMkLst>
          <pc:docMk/>
          <pc:sldMk cId="2809019944" sldId="258"/>
        </pc:sldMkLst>
      </pc:sldChg>
      <pc:sldChg chg="modNotes">
        <pc:chgData name="Marnie Elizabeth Griffiths (1802698)" userId="S::1802698@student.uwtsd.ac.uk::b6f615e7-a541-41aa-945f-b5ce7710b53a" providerId="AD" clId="Web-{1A5FCBA4-682D-41E1-86C2-AE1658497EA3}" dt="2021-05-06T13:26:52.637" v="169"/>
        <pc:sldMkLst>
          <pc:docMk/>
          <pc:sldMk cId="1366828513" sldId="264"/>
        </pc:sldMkLst>
      </pc:sldChg>
      <pc:sldChg chg="addSp delSp modSp new mod ord setBg modClrScheme delDesignElem chgLayout modNotes">
        <pc:chgData name="Marnie Elizabeth Griffiths (1802698)" userId="S::1802698@student.uwtsd.ac.uk::b6f615e7-a541-41aa-945f-b5ce7710b53a" providerId="AD" clId="Web-{1A5FCBA4-682D-41E1-86C2-AE1658497EA3}" dt="2021-05-06T13:25:34.917" v="115"/>
        <pc:sldMkLst>
          <pc:docMk/>
          <pc:sldMk cId="237381407" sldId="266"/>
        </pc:sldMkLst>
        <pc:spChg chg="add mod ord">
          <ac:chgData name="Marnie Elizabeth Griffiths (1802698)" userId="S::1802698@student.uwtsd.ac.uk::b6f615e7-a541-41aa-945f-b5ce7710b53a" providerId="AD" clId="Web-{1A5FCBA4-682D-41E1-86C2-AE1658497EA3}" dt="2021-05-06T13:25:34.917" v="115"/>
          <ac:spMkLst>
            <pc:docMk/>
            <pc:sldMk cId="237381407" sldId="266"/>
            <ac:spMk id="3" creationId="{0C0DB0BC-869B-4360-9F69-5129BCF14AF5}"/>
          </ac:spMkLst>
        </pc:spChg>
        <pc:spChg chg="add del mod ord">
          <ac:chgData name="Marnie Elizabeth Griffiths (1802698)" userId="S::1802698@student.uwtsd.ac.uk::b6f615e7-a541-41aa-945f-b5ce7710b53a" providerId="AD" clId="Web-{1A5FCBA4-682D-41E1-86C2-AE1658497EA3}" dt="2021-05-06T13:25:32.479" v="114"/>
          <ac:spMkLst>
            <pc:docMk/>
            <pc:sldMk cId="237381407" sldId="266"/>
            <ac:spMk id="4" creationId="{9A271189-6F8B-4011-8FF7-3EAC213B8F86}"/>
          </ac:spMkLst>
        </pc:spChg>
        <pc:spChg chg="add del">
          <ac:chgData name="Marnie Elizabeth Griffiths (1802698)" userId="S::1802698@student.uwtsd.ac.uk::b6f615e7-a541-41aa-945f-b5ce7710b53a" providerId="AD" clId="Web-{1A5FCBA4-682D-41E1-86C2-AE1658497EA3}" dt="2021-05-06T13:25:06.901" v="104"/>
          <ac:spMkLst>
            <pc:docMk/>
            <pc:sldMk cId="237381407" sldId="266"/>
            <ac:spMk id="7" creationId="{A67AC8C2-7CB1-4E9C-8AB7-47B632D436C3}"/>
          </ac:spMkLst>
        </pc:spChg>
        <pc:spChg chg="add">
          <ac:chgData name="Marnie Elizabeth Griffiths (1802698)" userId="S::1802698@student.uwtsd.ac.uk::b6f615e7-a541-41aa-945f-b5ce7710b53a" providerId="AD" clId="Web-{1A5FCBA4-682D-41E1-86C2-AE1658497EA3}" dt="2021-05-06T13:25:34.917" v="115"/>
          <ac:spMkLst>
            <pc:docMk/>
            <pc:sldMk cId="237381407" sldId="266"/>
            <ac:spMk id="8" creationId="{5FA21C72-692C-49FD-9EB4-DDDDDEBD4BD6}"/>
          </ac:spMkLst>
        </pc:spChg>
        <pc:spChg chg="add del">
          <ac:chgData name="Marnie Elizabeth Griffiths (1802698)" userId="S::1802698@student.uwtsd.ac.uk::b6f615e7-a541-41aa-945f-b5ce7710b53a" providerId="AD" clId="Web-{1A5FCBA4-682D-41E1-86C2-AE1658497EA3}" dt="2021-05-06T13:25:06.901" v="104"/>
          <ac:spMkLst>
            <pc:docMk/>
            <pc:sldMk cId="237381407" sldId="266"/>
            <ac:spMk id="9" creationId="{B298CEC4-AAEA-44CE-9159-E949362D42B4}"/>
          </ac:spMkLst>
        </pc:spChg>
        <pc:spChg chg="add">
          <ac:chgData name="Marnie Elizabeth Griffiths (1802698)" userId="S::1802698@student.uwtsd.ac.uk::b6f615e7-a541-41aa-945f-b5ce7710b53a" providerId="AD" clId="Web-{1A5FCBA4-682D-41E1-86C2-AE1658497EA3}" dt="2021-05-06T13:25:34.917" v="115"/>
          <ac:spMkLst>
            <pc:docMk/>
            <pc:sldMk cId="237381407" sldId="266"/>
            <ac:spMk id="10" creationId="{FBAF941A-6830-47A3-B63C-7C7B66AEA73B}"/>
          </ac:spMkLst>
        </pc:spChg>
        <pc:picChg chg="add mod ord">
          <ac:chgData name="Marnie Elizabeth Griffiths (1802698)" userId="S::1802698@student.uwtsd.ac.uk::b6f615e7-a541-41aa-945f-b5ce7710b53a" providerId="AD" clId="Web-{1A5FCBA4-682D-41E1-86C2-AE1658497EA3}" dt="2021-05-06T13:25:34.917" v="115"/>
          <ac:picMkLst>
            <pc:docMk/>
            <pc:sldMk cId="237381407" sldId="266"/>
            <ac:picMk id="2" creationId="{14B2CF44-1764-4491-8AA9-212BE49AD6AE}"/>
          </ac:picMkLst>
        </pc:picChg>
      </pc:sldChg>
      <pc:sldChg chg="addSp delSp modSp new mod setBg modNotes">
        <pc:chgData name="Marnie Elizabeth Griffiths (1802698)" userId="S::1802698@student.uwtsd.ac.uk::b6f615e7-a541-41aa-945f-b5ce7710b53a" providerId="AD" clId="Web-{1A5FCBA4-682D-41E1-86C2-AE1658497EA3}" dt="2021-05-06T13:31:22.722" v="183" actId="1076"/>
        <pc:sldMkLst>
          <pc:docMk/>
          <pc:sldMk cId="51404596" sldId="267"/>
        </pc:sldMkLst>
        <pc:spChg chg="mod ord">
          <ac:chgData name="Marnie Elizabeth Griffiths (1802698)" userId="S::1802698@student.uwtsd.ac.uk::b6f615e7-a541-41aa-945f-b5ce7710b53a" providerId="AD" clId="Web-{1A5FCBA4-682D-41E1-86C2-AE1658497EA3}" dt="2021-05-06T13:31:08.518" v="182"/>
          <ac:spMkLst>
            <pc:docMk/>
            <pc:sldMk cId="51404596" sldId="267"/>
            <ac:spMk id="2" creationId="{8AFA465E-4E96-438A-9E13-CB188CE97852}"/>
          </ac:spMkLst>
        </pc:spChg>
        <pc:spChg chg="del">
          <ac:chgData name="Marnie Elizabeth Griffiths (1802698)" userId="S::1802698@student.uwtsd.ac.uk::b6f615e7-a541-41aa-945f-b5ce7710b53a" providerId="AD" clId="Web-{1A5FCBA4-682D-41E1-86C2-AE1658497EA3}" dt="2021-05-06T13:30:49.440" v="180"/>
          <ac:spMkLst>
            <pc:docMk/>
            <pc:sldMk cId="51404596" sldId="267"/>
            <ac:spMk id="3" creationId="{153CCB57-08C7-4935-9F10-0C533FF486B3}"/>
          </ac:spMkLst>
        </pc:spChg>
        <pc:spChg chg="add">
          <ac:chgData name="Marnie Elizabeth Griffiths (1802698)" userId="S::1802698@student.uwtsd.ac.uk::b6f615e7-a541-41aa-945f-b5ce7710b53a" providerId="AD" clId="Web-{1A5FCBA4-682D-41E1-86C2-AE1658497EA3}" dt="2021-05-06T13:31:08.518" v="182"/>
          <ac:spMkLst>
            <pc:docMk/>
            <pc:sldMk cId="51404596" sldId="267"/>
            <ac:spMk id="9" creationId="{CA755906-3A1B-434D-9E68-9EFCEBBC2F74}"/>
          </ac:spMkLst>
        </pc:spChg>
        <pc:spChg chg="add">
          <ac:chgData name="Marnie Elizabeth Griffiths (1802698)" userId="S::1802698@student.uwtsd.ac.uk::b6f615e7-a541-41aa-945f-b5ce7710b53a" providerId="AD" clId="Web-{1A5FCBA4-682D-41E1-86C2-AE1658497EA3}" dt="2021-05-06T13:31:08.518" v="182"/>
          <ac:spMkLst>
            <pc:docMk/>
            <pc:sldMk cId="51404596" sldId="267"/>
            <ac:spMk id="11" creationId="{055A0380-F687-418F-A09C-C21C2973376E}"/>
          </ac:spMkLst>
        </pc:spChg>
        <pc:picChg chg="add mod">
          <ac:chgData name="Marnie Elizabeth Griffiths (1802698)" userId="S::1802698@student.uwtsd.ac.uk::b6f615e7-a541-41aa-945f-b5ce7710b53a" providerId="AD" clId="Web-{1A5FCBA4-682D-41E1-86C2-AE1658497EA3}" dt="2021-05-06T13:31:22.722" v="183" actId="1076"/>
          <ac:picMkLst>
            <pc:docMk/>
            <pc:sldMk cId="51404596" sldId="267"/>
            <ac:picMk id="4" creationId="{10BE028D-6260-4547-94AE-80A1E50C574A}"/>
          </ac:picMkLst>
        </pc:picChg>
      </pc:sldChg>
    </pc:docChg>
  </pc:docChgLst>
  <pc:docChgLst>
    <pc:chgData name="marnie griffiths" userId="e14e478b34f51a9b" providerId="LiveId" clId="{2DC76540-1774-45C1-ABBD-E2A665FFD129}"/>
    <pc:docChg chg="modSld">
      <pc:chgData name="marnie griffiths" userId="e14e478b34f51a9b" providerId="LiveId" clId="{2DC76540-1774-45C1-ABBD-E2A665FFD129}" dt="2021-05-10T09:42:30.829" v="13" actId="20577"/>
      <pc:docMkLst>
        <pc:docMk/>
      </pc:docMkLst>
      <pc:sldChg chg="modNotesTx">
        <pc:chgData name="marnie griffiths" userId="e14e478b34f51a9b" providerId="LiveId" clId="{2DC76540-1774-45C1-ABBD-E2A665FFD129}" dt="2021-05-10T09:36:09.009" v="0" actId="20577"/>
        <pc:sldMkLst>
          <pc:docMk/>
          <pc:sldMk cId="1889691894" sldId="256"/>
        </pc:sldMkLst>
      </pc:sldChg>
      <pc:sldChg chg="modNotesTx">
        <pc:chgData name="marnie griffiths" userId="e14e478b34f51a9b" providerId="LiveId" clId="{2DC76540-1774-45C1-ABBD-E2A665FFD129}" dt="2021-05-10T09:36:12.585" v="1" actId="20577"/>
        <pc:sldMkLst>
          <pc:docMk/>
          <pc:sldMk cId="1515647005" sldId="257"/>
        </pc:sldMkLst>
      </pc:sldChg>
      <pc:sldChg chg="modNotesTx">
        <pc:chgData name="marnie griffiths" userId="e14e478b34f51a9b" providerId="LiveId" clId="{2DC76540-1774-45C1-ABBD-E2A665FFD129}" dt="2021-05-10T09:36:18.089" v="2" actId="20577"/>
        <pc:sldMkLst>
          <pc:docMk/>
          <pc:sldMk cId="2809019944" sldId="258"/>
        </pc:sldMkLst>
      </pc:sldChg>
      <pc:sldChg chg="modNotesTx">
        <pc:chgData name="marnie griffiths" userId="e14e478b34f51a9b" providerId="LiveId" clId="{2DC76540-1774-45C1-ABBD-E2A665FFD129}" dt="2021-05-10T09:41:50.205" v="9" actId="20577"/>
        <pc:sldMkLst>
          <pc:docMk/>
          <pc:sldMk cId="772566653" sldId="259"/>
        </pc:sldMkLst>
      </pc:sldChg>
      <pc:sldChg chg="modNotesTx">
        <pc:chgData name="marnie griffiths" userId="e14e478b34f51a9b" providerId="LiveId" clId="{2DC76540-1774-45C1-ABBD-E2A665FFD129}" dt="2021-05-10T09:41:54.297" v="10" actId="20577"/>
        <pc:sldMkLst>
          <pc:docMk/>
          <pc:sldMk cId="977826693" sldId="260"/>
        </pc:sldMkLst>
      </pc:sldChg>
      <pc:sldChg chg="modNotesTx">
        <pc:chgData name="marnie griffiths" userId="e14e478b34f51a9b" providerId="LiveId" clId="{2DC76540-1774-45C1-ABBD-E2A665FFD129}" dt="2021-05-10T09:36:30.723" v="4" actId="20577"/>
        <pc:sldMkLst>
          <pc:docMk/>
          <pc:sldMk cId="3421953962" sldId="262"/>
        </pc:sldMkLst>
      </pc:sldChg>
      <pc:sldChg chg="modNotesTx">
        <pc:chgData name="marnie griffiths" userId="e14e478b34f51a9b" providerId="LiveId" clId="{2DC76540-1774-45C1-ABBD-E2A665FFD129}" dt="2021-05-10T09:37:26.735" v="6" actId="20577"/>
        <pc:sldMkLst>
          <pc:docMk/>
          <pc:sldMk cId="2148442337" sldId="263"/>
        </pc:sldMkLst>
      </pc:sldChg>
      <pc:sldChg chg="modNotesTx">
        <pc:chgData name="marnie griffiths" userId="e14e478b34f51a9b" providerId="LiveId" clId="{2DC76540-1774-45C1-ABBD-E2A665FFD129}" dt="2021-05-10T09:42:30.829" v="13" actId="20577"/>
        <pc:sldMkLst>
          <pc:docMk/>
          <pc:sldMk cId="1366828513" sldId="264"/>
        </pc:sldMkLst>
      </pc:sldChg>
      <pc:sldChg chg="modNotesTx">
        <pc:chgData name="marnie griffiths" userId="e14e478b34f51a9b" providerId="LiveId" clId="{2DC76540-1774-45C1-ABBD-E2A665FFD129}" dt="2021-05-10T09:36:23.071" v="3" actId="20577"/>
        <pc:sldMkLst>
          <pc:docMk/>
          <pc:sldMk cId="3178656021" sldId="265"/>
        </pc:sldMkLst>
      </pc:sldChg>
      <pc:sldChg chg="modNotesTx">
        <pc:chgData name="marnie griffiths" userId="e14e478b34f51a9b" providerId="LiveId" clId="{2DC76540-1774-45C1-ABBD-E2A665FFD129}" dt="2021-05-10T09:36:38.245" v="5" actId="20577"/>
        <pc:sldMkLst>
          <pc:docMk/>
          <pc:sldMk cId="237381407" sldId="266"/>
        </pc:sldMkLst>
      </pc:sldChg>
      <pc:sldChg chg="modNotesTx">
        <pc:chgData name="marnie griffiths" userId="e14e478b34f51a9b" providerId="LiveId" clId="{2DC76540-1774-45C1-ABBD-E2A665FFD129}" dt="2021-05-10T09:41:46.024" v="8" actId="20577"/>
        <pc:sldMkLst>
          <pc:docMk/>
          <pc:sldMk cId="51404596" sldId="267"/>
        </pc:sldMkLst>
      </pc:sldChg>
      <pc:sldChg chg="modNotesTx">
        <pc:chgData name="marnie griffiths" userId="e14e478b34f51a9b" providerId="LiveId" clId="{2DC76540-1774-45C1-ABBD-E2A665FFD129}" dt="2021-05-10T09:42:09.176" v="11" actId="20577"/>
        <pc:sldMkLst>
          <pc:docMk/>
          <pc:sldMk cId="668112925" sldId="268"/>
        </pc:sldMkLst>
      </pc:sldChg>
    </pc:docChg>
  </pc:docChgLst>
  <pc:docChgLst>
    <pc:chgData name="Claire Edwards" userId="S::claire.edwards@uwtsd.ac.uk::3db0fa68-b7e9-49aa-b061-667812fe1493" providerId="AD" clId="Web-{FBE186D3-36F2-48FB-9799-A6CBD98A6172}"/>
    <pc:docChg chg="modSld">
      <pc:chgData name="Claire Edwards" userId="S::claire.edwards@uwtsd.ac.uk::3db0fa68-b7e9-49aa-b061-667812fe1493" providerId="AD" clId="Web-{FBE186D3-36F2-48FB-9799-A6CBD98A6172}" dt="2021-05-06T13:18:04.822" v="48"/>
      <pc:docMkLst>
        <pc:docMk/>
      </pc:docMkLst>
      <pc:sldChg chg="modNotes">
        <pc:chgData name="Claire Edwards" userId="S::claire.edwards@uwtsd.ac.uk::3db0fa68-b7e9-49aa-b061-667812fe1493" providerId="AD" clId="Web-{FBE186D3-36F2-48FB-9799-A6CBD98A6172}" dt="2021-05-06T13:08:44.641" v="4"/>
        <pc:sldMkLst>
          <pc:docMk/>
          <pc:sldMk cId="1515647005" sldId="257"/>
        </pc:sldMkLst>
      </pc:sldChg>
      <pc:sldChg chg="modNotes">
        <pc:chgData name="Claire Edwards" userId="S::claire.edwards@uwtsd.ac.uk::3db0fa68-b7e9-49aa-b061-667812fe1493" providerId="AD" clId="Web-{FBE186D3-36F2-48FB-9799-A6CBD98A6172}" dt="2021-05-06T13:11:41.003" v="17"/>
        <pc:sldMkLst>
          <pc:docMk/>
          <pc:sldMk cId="2809019944" sldId="258"/>
        </pc:sldMkLst>
      </pc:sldChg>
      <pc:sldChg chg="modNotes">
        <pc:chgData name="Claire Edwards" userId="S::claire.edwards@uwtsd.ac.uk::3db0fa68-b7e9-49aa-b061-667812fe1493" providerId="AD" clId="Web-{FBE186D3-36F2-48FB-9799-A6CBD98A6172}" dt="2021-05-06T13:14:54.616" v="35"/>
        <pc:sldMkLst>
          <pc:docMk/>
          <pc:sldMk cId="3421953962" sldId="262"/>
        </pc:sldMkLst>
      </pc:sldChg>
      <pc:sldChg chg="modNotes">
        <pc:chgData name="Claire Edwards" userId="S::claire.edwards@uwtsd.ac.uk::3db0fa68-b7e9-49aa-b061-667812fe1493" providerId="AD" clId="Web-{FBE186D3-36F2-48FB-9799-A6CBD98A6172}" dt="2021-05-06T13:16:06.555" v="45"/>
        <pc:sldMkLst>
          <pc:docMk/>
          <pc:sldMk cId="2148442337" sldId="263"/>
        </pc:sldMkLst>
      </pc:sldChg>
      <pc:sldChg chg="modNotes">
        <pc:chgData name="Claire Edwards" userId="S::claire.edwards@uwtsd.ac.uk::3db0fa68-b7e9-49aa-b061-667812fe1493" providerId="AD" clId="Web-{FBE186D3-36F2-48FB-9799-A6CBD98A6172}" dt="2021-05-06T13:18:04.822" v="48"/>
        <pc:sldMkLst>
          <pc:docMk/>
          <pc:sldMk cId="1366828513" sldId="264"/>
        </pc:sldMkLst>
      </pc:sldChg>
      <pc:sldChg chg="modNotes">
        <pc:chgData name="Claire Edwards" userId="S::claire.edwards@uwtsd.ac.uk::3db0fa68-b7e9-49aa-b061-667812fe1493" providerId="AD" clId="Web-{FBE186D3-36F2-48FB-9799-A6CBD98A6172}" dt="2021-05-06T13:13:11.364" v="30"/>
        <pc:sldMkLst>
          <pc:docMk/>
          <pc:sldMk cId="3178656021" sldId="265"/>
        </pc:sldMkLst>
      </pc:sldChg>
    </pc:docChg>
  </pc:docChgLst>
  <pc:docChgLst>
    <pc:chgData name="marnie griffiths" userId="e14e478b34f51a9b" providerId="LiveId" clId="{6D3F8DBF-69FF-42C8-8F54-6FB8DB6914DB}"/>
    <pc:docChg chg="undo custSel addSld modSld sldOrd">
      <pc:chgData name="marnie griffiths" userId="e14e478b34f51a9b" providerId="LiveId" clId="{6D3F8DBF-69FF-42C8-8F54-6FB8DB6914DB}" dt="2021-05-06T11:28:45.216" v="8846" actId="962"/>
      <pc:docMkLst>
        <pc:docMk/>
      </pc:docMkLst>
      <pc:sldChg chg="modNotesTx">
        <pc:chgData name="marnie griffiths" userId="e14e478b34f51a9b" providerId="LiveId" clId="{6D3F8DBF-69FF-42C8-8F54-6FB8DB6914DB}" dt="2021-05-05T13:57:27.111" v="411" actId="20577"/>
        <pc:sldMkLst>
          <pc:docMk/>
          <pc:sldMk cId="1889691894" sldId="256"/>
        </pc:sldMkLst>
      </pc:sldChg>
      <pc:sldChg chg="addSp delSp modSp mod setBg modNotesTx">
        <pc:chgData name="marnie griffiths" userId="e14e478b34f51a9b" providerId="LiveId" clId="{6D3F8DBF-69FF-42C8-8F54-6FB8DB6914DB}" dt="2021-05-06T10:29:30.895" v="6058" actId="26606"/>
        <pc:sldMkLst>
          <pc:docMk/>
          <pc:sldMk cId="1515647005" sldId="257"/>
        </pc:sldMkLst>
        <pc:spChg chg="mod ord">
          <ac:chgData name="marnie griffiths" userId="e14e478b34f51a9b" providerId="LiveId" clId="{6D3F8DBF-69FF-42C8-8F54-6FB8DB6914DB}" dt="2021-05-06T10:29:30.895" v="6058" actId="26606"/>
          <ac:spMkLst>
            <pc:docMk/>
            <pc:sldMk cId="1515647005" sldId="257"/>
            <ac:spMk id="2" creationId="{FABE45DE-0B02-4B74-A9BF-4A2822FFD655}"/>
          </ac:spMkLst>
        </pc:spChg>
        <pc:spChg chg="del">
          <ac:chgData name="marnie griffiths" userId="e14e478b34f51a9b" providerId="LiveId" clId="{6D3F8DBF-69FF-42C8-8F54-6FB8DB6914DB}" dt="2021-05-06T10:29:20.771" v="6056" actId="478"/>
          <ac:spMkLst>
            <pc:docMk/>
            <pc:sldMk cId="1515647005" sldId="257"/>
            <ac:spMk id="3" creationId="{7518806E-923D-45E6-902A-684CCE5F7ED1}"/>
          </ac:spMkLst>
        </pc:spChg>
        <pc:spChg chg="add">
          <ac:chgData name="marnie griffiths" userId="e14e478b34f51a9b" providerId="LiveId" clId="{6D3F8DBF-69FF-42C8-8F54-6FB8DB6914DB}" dt="2021-05-06T10:29:30.895" v="6058" actId="26606"/>
          <ac:spMkLst>
            <pc:docMk/>
            <pc:sldMk cId="1515647005" sldId="257"/>
            <ac:spMk id="9" creationId="{5FA21C72-692C-49FD-9EB4-DDDDDEBD4BD6}"/>
          </ac:spMkLst>
        </pc:spChg>
        <pc:spChg chg="add">
          <ac:chgData name="marnie griffiths" userId="e14e478b34f51a9b" providerId="LiveId" clId="{6D3F8DBF-69FF-42C8-8F54-6FB8DB6914DB}" dt="2021-05-06T10:29:30.895" v="6058" actId="26606"/>
          <ac:spMkLst>
            <pc:docMk/>
            <pc:sldMk cId="1515647005" sldId="257"/>
            <ac:spMk id="11" creationId="{FBAF941A-6830-47A3-B63C-7C7B66AEA73B}"/>
          </ac:spMkLst>
        </pc:spChg>
        <pc:picChg chg="add mod">
          <ac:chgData name="marnie griffiths" userId="e14e478b34f51a9b" providerId="LiveId" clId="{6D3F8DBF-69FF-42C8-8F54-6FB8DB6914DB}" dt="2021-05-06T10:29:30.895" v="6058" actId="26606"/>
          <ac:picMkLst>
            <pc:docMk/>
            <pc:sldMk cId="1515647005" sldId="257"/>
            <ac:picMk id="4" creationId="{EF0E97CA-7CB8-4FD5-9276-2C7E4761F512}"/>
          </ac:picMkLst>
        </pc:picChg>
      </pc:sldChg>
      <pc:sldChg chg="addSp delSp modSp mod setBg addAnim delAnim setClrOvrMap modNotesTx">
        <pc:chgData name="marnie griffiths" userId="e14e478b34f51a9b" providerId="LiveId" clId="{6D3F8DBF-69FF-42C8-8F54-6FB8DB6914DB}" dt="2021-05-06T10:33:02.735" v="6077" actId="26606"/>
        <pc:sldMkLst>
          <pc:docMk/>
          <pc:sldMk cId="2809019944" sldId="258"/>
        </pc:sldMkLst>
        <pc:spChg chg="mod ord">
          <ac:chgData name="marnie griffiths" userId="e14e478b34f51a9b" providerId="LiveId" clId="{6D3F8DBF-69FF-42C8-8F54-6FB8DB6914DB}" dt="2021-05-06T10:33:02.735" v="6077" actId="26606"/>
          <ac:spMkLst>
            <pc:docMk/>
            <pc:sldMk cId="2809019944" sldId="258"/>
            <ac:spMk id="2" creationId="{18B35283-D595-4F8F-B868-B47C97070888}"/>
          </ac:spMkLst>
        </pc:spChg>
        <pc:spChg chg="del">
          <ac:chgData name="marnie griffiths" userId="e14e478b34f51a9b" providerId="LiveId" clId="{6D3F8DBF-69FF-42C8-8F54-6FB8DB6914DB}" dt="2021-05-06T10:32:02.741" v="6059" actId="478"/>
          <ac:spMkLst>
            <pc:docMk/>
            <pc:sldMk cId="2809019944" sldId="258"/>
            <ac:spMk id="3" creationId="{B6BF2540-606C-4913-9DFA-19C9563D8B41}"/>
          </ac:spMkLst>
        </pc:spChg>
        <pc:spChg chg="add del">
          <ac:chgData name="marnie griffiths" userId="e14e478b34f51a9b" providerId="LiveId" clId="{6D3F8DBF-69FF-42C8-8F54-6FB8DB6914DB}" dt="2021-05-06T10:32:47.006" v="6070" actId="26606"/>
          <ac:spMkLst>
            <pc:docMk/>
            <pc:sldMk cId="2809019944" sldId="258"/>
            <ac:spMk id="6" creationId="{CA755906-3A1B-434D-9E68-9EFCEBBC2F74}"/>
          </ac:spMkLst>
        </pc:spChg>
        <pc:spChg chg="add del">
          <ac:chgData name="marnie griffiths" userId="e14e478b34f51a9b" providerId="LiveId" clId="{6D3F8DBF-69FF-42C8-8F54-6FB8DB6914DB}" dt="2021-05-06T10:32:47.006" v="6070" actId="26606"/>
          <ac:spMkLst>
            <pc:docMk/>
            <pc:sldMk cId="2809019944" sldId="258"/>
            <ac:spMk id="7" creationId="{055A0380-F687-418F-A09C-C21C2973376E}"/>
          </ac:spMkLst>
        </pc:spChg>
        <pc:spChg chg="add del">
          <ac:chgData name="marnie griffiths" userId="e14e478b34f51a9b" providerId="LiveId" clId="{6D3F8DBF-69FF-42C8-8F54-6FB8DB6914DB}" dt="2021-05-06T10:32:31.002" v="6064" actId="26606"/>
          <ac:spMkLst>
            <pc:docMk/>
            <pc:sldMk cId="2809019944" sldId="258"/>
            <ac:spMk id="9" creationId="{5FA21C72-692C-49FD-9EB4-DDDDDEBD4BD6}"/>
          </ac:spMkLst>
        </pc:spChg>
        <pc:spChg chg="add del">
          <ac:chgData name="marnie griffiths" userId="e14e478b34f51a9b" providerId="LiveId" clId="{6D3F8DBF-69FF-42C8-8F54-6FB8DB6914DB}" dt="2021-05-06T10:33:02.731" v="6076" actId="26606"/>
          <ac:spMkLst>
            <pc:docMk/>
            <pc:sldMk cId="2809019944" sldId="258"/>
            <ac:spMk id="10" creationId="{CA755906-3A1B-434D-9E68-9EFCEBBC2F74}"/>
          </ac:spMkLst>
        </pc:spChg>
        <pc:spChg chg="add del">
          <ac:chgData name="marnie griffiths" userId="e14e478b34f51a9b" providerId="LiveId" clId="{6D3F8DBF-69FF-42C8-8F54-6FB8DB6914DB}" dt="2021-05-06T10:32:31.002" v="6064" actId="26606"/>
          <ac:spMkLst>
            <pc:docMk/>
            <pc:sldMk cId="2809019944" sldId="258"/>
            <ac:spMk id="11" creationId="{FBAF941A-6830-47A3-B63C-7C7B66AEA73B}"/>
          </ac:spMkLst>
        </pc:spChg>
        <pc:spChg chg="add del">
          <ac:chgData name="marnie griffiths" userId="e14e478b34f51a9b" providerId="LiveId" clId="{6D3F8DBF-69FF-42C8-8F54-6FB8DB6914DB}" dt="2021-05-06T10:33:02.731" v="6076" actId="26606"/>
          <ac:spMkLst>
            <pc:docMk/>
            <pc:sldMk cId="2809019944" sldId="258"/>
            <ac:spMk id="12" creationId="{055A0380-F687-418F-A09C-C21C2973376E}"/>
          </ac:spMkLst>
        </pc:spChg>
        <pc:picChg chg="add del mod modCrop">
          <ac:chgData name="marnie griffiths" userId="e14e478b34f51a9b" providerId="LiveId" clId="{6D3F8DBF-69FF-42C8-8F54-6FB8DB6914DB}" dt="2021-05-06T10:32:51.006" v="6071" actId="478"/>
          <ac:picMkLst>
            <pc:docMk/>
            <pc:sldMk cId="2809019944" sldId="258"/>
            <ac:picMk id="4" creationId="{543696B0-149B-463E-A1EE-53C4252F027C}"/>
          </ac:picMkLst>
        </pc:picChg>
        <pc:picChg chg="add mod">
          <ac:chgData name="marnie griffiths" userId="e14e478b34f51a9b" providerId="LiveId" clId="{6D3F8DBF-69FF-42C8-8F54-6FB8DB6914DB}" dt="2021-05-06T10:33:02.735" v="6077" actId="26606"/>
          <ac:picMkLst>
            <pc:docMk/>
            <pc:sldMk cId="2809019944" sldId="258"/>
            <ac:picMk id="5" creationId="{D4E269DE-CCAA-4210-A399-20C7308D8B6B}"/>
          </ac:picMkLst>
        </pc:picChg>
      </pc:sldChg>
      <pc:sldChg chg="modSp mod">
        <pc:chgData name="marnie griffiths" userId="e14e478b34f51a9b" providerId="LiveId" clId="{6D3F8DBF-69FF-42C8-8F54-6FB8DB6914DB}" dt="2021-05-06T10:26:37.817" v="6014" actId="20577"/>
        <pc:sldMkLst>
          <pc:docMk/>
          <pc:sldMk cId="1500566412" sldId="261"/>
        </pc:sldMkLst>
        <pc:spChg chg="mod">
          <ac:chgData name="marnie griffiths" userId="e14e478b34f51a9b" providerId="LiveId" clId="{6D3F8DBF-69FF-42C8-8F54-6FB8DB6914DB}" dt="2021-05-06T10:26:37.817" v="6014" actId="20577"/>
          <ac:spMkLst>
            <pc:docMk/>
            <pc:sldMk cId="1500566412" sldId="261"/>
            <ac:spMk id="3" creationId="{54C78246-8F1C-45AA-8BAD-A56EE49C8517}"/>
          </ac:spMkLst>
        </pc:spChg>
      </pc:sldChg>
      <pc:sldChg chg="addSp delSp modSp new mod ord setBg setClrOvrMap modNotesTx">
        <pc:chgData name="marnie griffiths" userId="e14e478b34f51a9b" providerId="LiveId" clId="{6D3F8DBF-69FF-42C8-8F54-6FB8DB6914DB}" dt="2021-05-06T10:40:00.206" v="6551" actId="20577"/>
        <pc:sldMkLst>
          <pc:docMk/>
          <pc:sldMk cId="3421953962" sldId="262"/>
        </pc:sldMkLst>
        <pc:spChg chg="mod ord">
          <ac:chgData name="marnie griffiths" userId="e14e478b34f51a9b" providerId="LiveId" clId="{6D3F8DBF-69FF-42C8-8F54-6FB8DB6914DB}" dt="2021-05-06T10:35:06.274" v="6083" actId="1076"/>
          <ac:spMkLst>
            <pc:docMk/>
            <pc:sldMk cId="3421953962" sldId="262"/>
            <ac:spMk id="2" creationId="{F01C1CBB-078E-4805-AD76-5841F682C80C}"/>
          </ac:spMkLst>
        </pc:spChg>
        <pc:spChg chg="del">
          <ac:chgData name="marnie griffiths" userId="e14e478b34f51a9b" providerId="LiveId" clId="{6D3F8DBF-69FF-42C8-8F54-6FB8DB6914DB}" dt="2021-05-06T10:34:33.225" v="6078" actId="478"/>
          <ac:spMkLst>
            <pc:docMk/>
            <pc:sldMk cId="3421953962" sldId="262"/>
            <ac:spMk id="3" creationId="{0EA38996-66CF-4932-8905-6D9394736848}"/>
          </ac:spMkLst>
        </pc:spChg>
        <pc:picChg chg="add mod">
          <ac:chgData name="marnie griffiths" userId="e14e478b34f51a9b" providerId="LiveId" clId="{6D3F8DBF-69FF-42C8-8F54-6FB8DB6914DB}" dt="2021-05-06T10:34:48.831" v="6082" actId="26606"/>
          <ac:picMkLst>
            <pc:docMk/>
            <pc:sldMk cId="3421953962" sldId="262"/>
            <ac:picMk id="4" creationId="{49644029-FBAD-42AE-9B26-C01DEDF1C52A}"/>
          </ac:picMkLst>
        </pc:picChg>
      </pc:sldChg>
      <pc:sldChg chg="addSp delSp modSp new mod setBg modNotesTx">
        <pc:chgData name="marnie griffiths" userId="e14e478b34f51a9b" providerId="LiveId" clId="{6D3F8DBF-69FF-42C8-8F54-6FB8DB6914DB}" dt="2021-05-06T11:28:45.216" v="8846" actId="962"/>
        <pc:sldMkLst>
          <pc:docMk/>
          <pc:sldMk cId="2148442337" sldId="263"/>
        </pc:sldMkLst>
        <pc:spChg chg="mod">
          <ac:chgData name="marnie griffiths" userId="e14e478b34f51a9b" providerId="LiveId" clId="{6D3F8DBF-69FF-42C8-8F54-6FB8DB6914DB}" dt="2021-05-06T11:28:41.755" v="8844" actId="26606"/>
          <ac:spMkLst>
            <pc:docMk/>
            <pc:sldMk cId="2148442337" sldId="263"/>
            <ac:spMk id="2" creationId="{51B460DE-631D-42BD-91DC-D808DFE5F736}"/>
          </ac:spMkLst>
        </pc:spChg>
        <pc:spChg chg="del">
          <ac:chgData name="marnie griffiths" userId="e14e478b34f51a9b" providerId="LiveId" clId="{6D3F8DBF-69FF-42C8-8F54-6FB8DB6914DB}" dt="2021-05-06T11:27:40.591" v="8842" actId="478"/>
          <ac:spMkLst>
            <pc:docMk/>
            <pc:sldMk cId="2148442337" sldId="263"/>
            <ac:spMk id="3" creationId="{409D8463-F667-40C2-B9EC-3E64D062A6C3}"/>
          </ac:spMkLst>
        </pc:spChg>
        <pc:spChg chg="add">
          <ac:chgData name="marnie griffiths" userId="e14e478b34f51a9b" providerId="LiveId" clId="{6D3F8DBF-69FF-42C8-8F54-6FB8DB6914DB}" dt="2021-05-06T11:28:41.755" v="8844" actId="26606"/>
          <ac:spMkLst>
            <pc:docMk/>
            <pc:sldMk cId="2148442337" sldId="263"/>
            <ac:spMk id="9" creationId="{3F47E20B-1205-4238-A82B-90EF577F32D8}"/>
          </ac:spMkLst>
        </pc:spChg>
        <pc:spChg chg="add">
          <ac:chgData name="marnie griffiths" userId="e14e478b34f51a9b" providerId="LiveId" clId="{6D3F8DBF-69FF-42C8-8F54-6FB8DB6914DB}" dt="2021-05-06T11:28:41.755" v="8844" actId="26606"/>
          <ac:spMkLst>
            <pc:docMk/>
            <pc:sldMk cId="2148442337" sldId="263"/>
            <ac:spMk id="11" creationId="{D13567AC-EB9A-47A9-B6EC-B5BDB73B113C}"/>
          </ac:spMkLst>
        </pc:spChg>
        <pc:picChg chg="add mod">
          <ac:chgData name="marnie griffiths" userId="e14e478b34f51a9b" providerId="LiveId" clId="{6D3F8DBF-69FF-42C8-8F54-6FB8DB6914DB}" dt="2021-05-06T11:28:45.216" v="8846" actId="962"/>
          <ac:picMkLst>
            <pc:docMk/>
            <pc:sldMk cId="2148442337" sldId="263"/>
            <ac:picMk id="4" creationId="{0CAC73BC-A2CB-4491-9972-D043246F6383}"/>
          </ac:picMkLst>
        </pc:picChg>
      </pc:sldChg>
      <pc:sldChg chg="addSp delSp modSp new mod setBg setClrOvrMap modNotesTx">
        <pc:chgData name="marnie griffiths" userId="e14e478b34f51a9b" providerId="LiveId" clId="{6D3F8DBF-69FF-42C8-8F54-6FB8DB6914DB}" dt="2021-05-06T11:27:32.810" v="8841" actId="962"/>
        <pc:sldMkLst>
          <pc:docMk/>
          <pc:sldMk cId="1366828513" sldId="264"/>
        </pc:sldMkLst>
        <pc:spChg chg="mod ord">
          <ac:chgData name="marnie griffiths" userId="e14e478b34f51a9b" providerId="LiveId" clId="{6D3F8DBF-69FF-42C8-8F54-6FB8DB6914DB}" dt="2021-05-06T11:27:26.917" v="8839" actId="26606"/>
          <ac:spMkLst>
            <pc:docMk/>
            <pc:sldMk cId="1366828513" sldId="264"/>
            <ac:spMk id="2" creationId="{9D7242E1-04BC-45B6-A3D1-BEAA52BF62F7}"/>
          </ac:spMkLst>
        </pc:spChg>
        <pc:spChg chg="del">
          <ac:chgData name="marnie griffiths" userId="e14e478b34f51a9b" providerId="LiveId" clId="{6D3F8DBF-69FF-42C8-8F54-6FB8DB6914DB}" dt="2021-05-06T11:25:39.200" v="8824" actId="478"/>
          <ac:spMkLst>
            <pc:docMk/>
            <pc:sldMk cId="1366828513" sldId="264"/>
            <ac:spMk id="3" creationId="{796AD745-C45F-4A33-9AE2-AE8D9F0269C8}"/>
          </ac:spMkLst>
        </pc:spChg>
        <pc:picChg chg="add del mod">
          <ac:chgData name="marnie griffiths" userId="e14e478b34f51a9b" providerId="LiveId" clId="{6D3F8DBF-69FF-42C8-8F54-6FB8DB6914DB}" dt="2021-05-06T11:27:09.049" v="8837" actId="478"/>
          <ac:picMkLst>
            <pc:docMk/>
            <pc:sldMk cId="1366828513" sldId="264"/>
            <ac:picMk id="5" creationId="{FB118B14-0A95-4A8F-981D-E08D8623C12F}"/>
          </ac:picMkLst>
        </pc:picChg>
        <pc:picChg chg="add mod">
          <ac:chgData name="marnie griffiths" userId="e14e478b34f51a9b" providerId="LiveId" clId="{6D3F8DBF-69FF-42C8-8F54-6FB8DB6914DB}" dt="2021-05-06T11:27:32.810" v="8841" actId="962"/>
          <ac:picMkLst>
            <pc:docMk/>
            <pc:sldMk cId="1366828513" sldId="264"/>
            <ac:picMk id="6" creationId="{8780D648-A508-4B72-80F0-26B9AFD3E675}"/>
          </ac:picMkLst>
        </pc:picChg>
      </pc:sldChg>
      <pc:sldChg chg="addSp delSp modSp new mod setBg addAnim setClrOvrMap modNotesTx">
        <pc:chgData name="marnie griffiths" userId="e14e478b34f51a9b" providerId="LiveId" clId="{6D3F8DBF-69FF-42C8-8F54-6FB8DB6914DB}" dt="2021-05-06T10:28:08.740" v="6055" actId="20577"/>
        <pc:sldMkLst>
          <pc:docMk/>
          <pc:sldMk cId="3178656021" sldId="265"/>
        </pc:sldMkLst>
        <pc:spChg chg="mod">
          <ac:chgData name="marnie griffiths" userId="e14e478b34f51a9b" providerId="LiveId" clId="{6D3F8DBF-69FF-42C8-8F54-6FB8DB6914DB}" dt="2021-05-06T10:27:10.844" v="6046" actId="20577"/>
          <ac:spMkLst>
            <pc:docMk/>
            <pc:sldMk cId="3178656021" sldId="265"/>
            <ac:spMk id="2" creationId="{6F168403-7FF1-4344-A2CE-A31045115654}"/>
          </ac:spMkLst>
        </pc:spChg>
        <pc:spChg chg="del">
          <ac:chgData name="marnie griffiths" userId="e14e478b34f51a9b" providerId="LiveId" clId="{6D3F8DBF-69FF-42C8-8F54-6FB8DB6914DB}" dt="2021-05-06T10:17:01.048" v="5406" actId="478"/>
          <ac:spMkLst>
            <pc:docMk/>
            <pc:sldMk cId="3178656021" sldId="265"/>
            <ac:spMk id="3" creationId="{B1A56D4B-809A-4E98-B837-8E6FAC0F25C7}"/>
          </ac:spMkLst>
        </pc:spChg>
        <pc:picChg chg="add mod">
          <ac:chgData name="marnie griffiths" userId="e14e478b34f51a9b" providerId="LiveId" clId="{6D3F8DBF-69FF-42C8-8F54-6FB8DB6914DB}" dt="2021-05-06T10:17:30.111" v="5413" actId="1076"/>
          <ac:picMkLst>
            <pc:docMk/>
            <pc:sldMk cId="3178656021" sldId="265"/>
            <ac:picMk id="4" creationId="{8B806BE7-2AD3-40D9-A912-9D92D7EABAF2}"/>
          </ac:picMkLst>
        </pc:picChg>
      </pc:sldChg>
    </pc:docChg>
  </pc:docChgLst>
  <pc:docChgLst>
    <pc:chgData name="marnie griffiths" userId="e14e478b34f51a9b" providerId="LiveId" clId="{2CEBA293-2BA1-4762-BFED-F147770E5F38}"/>
    <pc:docChg chg="undo custSel addSld modSld">
      <pc:chgData name="marnie griffiths" userId="e14e478b34f51a9b" providerId="LiveId" clId="{2CEBA293-2BA1-4762-BFED-F147770E5F38}" dt="2021-05-09T13:06:12.889" v="7586" actId="27636"/>
      <pc:docMkLst>
        <pc:docMk/>
      </pc:docMkLst>
      <pc:sldChg chg="modTransition">
        <pc:chgData name="marnie griffiths" userId="e14e478b34f51a9b" providerId="LiveId" clId="{2CEBA293-2BA1-4762-BFED-F147770E5F38}" dt="2021-05-07T13:51:19.133" v="7373"/>
        <pc:sldMkLst>
          <pc:docMk/>
          <pc:sldMk cId="1889691894" sldId="256"/>
        </pc:sldMkLst>
      </pc:sldChg>
      <pc:sldChg chg="modTransition">
        <pc:chgData name="marnie griffiths" userId="e14e478b34f51a9b" providerId="LiveId" clId="{2CEBA293-2BA1-4762-BFED-F147770E5F38}" dt="2021-05-07T13:50:18.363" v="7363"/>
        <pc:sldMkLst>
          <pc:docMk/>
          <pc:sldMk cId="1515647005" sldId="257"/>
        </pc:sldMkLst>
      </pc:sldChg>
      <pc:sldChg chg="modTransition">
        <pc:chgData name="marnie griffiths" userId="e14e478b34f51a9b" providerId="LiveId" clId="{2CEBA293-2BA1-4762-BFED-F147770E5F38}" dt="2021-05-07T13:50:24.045" v="7364"/>
        <pc:sldMkLst>
          <pc:docMk/>
          <pc:sldMk cId="2809019944" sldId="258"/>
        </pc:sldMkLst>
      </pc:sldChg>
      <pc:sldChg chg="addSp delSp modSp mod modTransition setBg modNotesTx">
        <pc:chgData name="marnie griffiths" userId="e14e478b34f51a9b" providerId="LiveId" clId="{2CEBA293-2BA1-4762-BFED-F147770E5F38}" dt="2021-05-07T13:50:55.547" v="7370"/>
        <pc:sldMkLst>
          <pc:docMk/>
          <pc:sldMk cId="772566653" sldId="259"/>
        </pc:sldMkLst>
        <pc:spChg chg="mod">
          <ac:chgData name="marnie griffiths" userId="e14e478b34f51a9b" providerId="LiveId" clId="{2CEBA293-2BA1-4762-BFED-F147770E5F38}" dt="2021-05-07T13:27:04.738" v="6100" actId="26606"/>
          <ac:spMkLst>
            <pc:docMk/>
            <pc:sldMk cId="772566653" sldId="259"/>
            <ac:spMk id="2" creationId="{0538CE0D-717E-4999-AC59-9950FFA0B65F}"/>
          </ac:spMkLst>
        </pc:spChg>
        <pc:spChg chg="del">
          <ac:chgData name="marnie griffiths" userId="e14e478b34f51a9b" providerId="LiveId" clId="{2CEBA293-2BA1-4762-BFED-F147770E5F38}" dt="2021-05-07T13:26:27.890" v="6094" actId="478"/>
          <ac:spMkLst>
            <pc:docMk/>
            <pc:sldMk cId="772566653" sldId="259"/>
            <ac:spMk id="3" creationId="{3172201D-3B92-498E-B8A9-3CE1F9CB2EED}"/>
          </ac:spMkLst>
        </pc:spChg>
        <pc:spChg chg="add">
          <ac:chgData name="marnie griffiths" userId="e14e478b34f51a9b" providerId="LiveId" clId="{2CEBA293-2BA1-4762-BFED-F147770E5F38}" dt="2021-05-07T13:27:04.738" v="6100" actId="26606"/>
          <ac:spMkLst>
            <pc:docMk/>
            <pc:sldMk cId="772566653" sldId="259"/>
            <ac:spMk id="10" creationId="{23D9B6CF-87DD-47C7-B38D-7C5353D4DC9D}"/>
          </ac:spMkLst>
        </pc:spChg>
        <pc:spChg chg="add">
          <ac:chgData name="marnie griffiths" userId="e14e478b34f51a9b" providerId="LiveId" clId="{2CEBA293-2BA1-4762-BFED-F147770E5F38}" dt="2021-05-07T13:27:04.738" v="6100" actId="26606"/>
          <ac:spMkLst>
            <pc:docMk/>
            <pc:sldMk cId="772566653" sldId="259"/>
            <ac:spMk id="12" creationId="{EFE2328B-DA12-4B90-BD82-3CCF13AF6C83}"/>
          </ac:spMkLst>
        </pc:spChg>
        <pc:spChg chg="add">
          <ac:chgData name="marnie griffiths" userId="e14e478b34f51a9b" providerId="LiveId" clId="{2CEBA293-2BA1-4762-BFED-F147770E5F38}" dt="2021-05-07T13:27:04.738" v="6100" actId="26606"/>
          <ac:spMkLst>
            <pc:docMk/>
            <pc:sldMk cId="772566653" sldId="259"/>
            <ac:spMk id="14" creationId="{F77FF0B6-332F-4842-A5F8-EA360BD5FF84}"/>
          </ac:spMkLst>
        </pc:spChg>
        <pc:picChg chg="add del mod modCrop">
          <ac:chgData name="marnie griffiths" userId="e14e478b34f51a9b" providerId="LiveId" clId="{2CEBA293-2BA1-4762-BFED-F147770E5F38}" dt="2021-05-07T13:26:51.166" v="6098" actId="478"/>
          <ac:picMkLst>
            <pc:docMk/>
            <pc:sldMk cId="772566653" sldId="259"/>
            <ac:picMk id="4" creationId="{FF7EBB48-A25E-452A-AF85-036F1E5DCF4E}"/>
          </ac:picMkLst>
        </pc:picChg>
        <pc:picChg chg="add mod">
          <ac:chgData name="marnie griffiths" userId="e14e478b34f51a9b" providerId="LiveId" clId="{2CEBA293-2BA1-4762-BFED-F147770E5F38}" dt="2021-05-07T13:27:04.738" v="6100" actId="26606"/>
          <ac:picMkLst>
            <pc:docMk/>
            <pc:sldMk cId="772566653" sldId="259"/>
            <ac:picMk id="5" creationId="{32494C0E-D998-42B7-A5C4-40AD3845E1FB}"/>
          </ac:picMkLst>
        </pc:picChg>
      </pc:sldChg>
      <pc:sldChg chg="addSp delSp modSp mod modTransition setBg modNotesTx">
        <pc:chgData name="marnie griffiths" userId="e14e478b34f51a9b" providerId="LiveId" clId="{2CEBA293-2BA1-4762-BFED-F147770E5F38}" dt="2021-05-07T13:51:04.526" v="7371"/>
        <pc:sldMkLst>
          <pc:docMk/>
          <pc:sldMk cId="977826693" sldId="260"/>
        </pc:sldMkLst>
        <pc:spChg chg="mod ord">
          <ac:chgData name="marnie griffiths" userId="e14e478b34f51a9b" providerId="LiveId" clId="{2CEBA293-2BA1-4762-BFED-F147770E5F38}" dt="2021-05-07T13:41:55.379" v="7222" actId="1076"/>
          <ac:spMkLst>
            <pc:docMk/>
            <pc:sldMk cId="977826693" sldId="260"/>
            <ac:spMk id="2" creationId="{1AA036F4-18A8-4A81-910E-A30A19BF8A86}"/>
          </ac:spMkLst>
        </pc:spChg>
        <pc:spChg chg="del">
          <ac:chgData name="marnie griffiths" userId="e14e478b34f51a9b" providerId="LiveId" clId="{2CEBA293-2BA1-4762-BFED-F147770E5F38}" dt="2021-05-07T13:39:44.771" v="6988" actId="26606"/>
          <ac:spMkLst>
            <pc:docMk/>
            <pc:sldMk cId="977826693" sldId="260"/>
            <ac:spMk id="3" creationId="{167BB784-6856-4A81-9DAF-F402751D8447}"/>
          </ac:spMkLst>
        </pc:spChg>
        <pc:spChg chg="add">
          <ac:chgData name="marnie griffiths" userId="e14e478b34f51a9b" providerId="LiveId" clId="{2CEBA293-2BA1-4762-BFED-F147770E5F38}" dt="2021-05-07T13:39:44.771" v="6988" actId="26606"/>
          <ac:spMkLst>
            <pc:docMk/>
            <pc:sldMk cId="977826693" sldId="260"/>
            <ac:spMk id="9" creationId="{83CD2995-EC96-40C9-A0AD-9AA84AAE0E14}"/>
          </ac:spMkLst>
        </pc:spChg>
        <pc:picChg chg="add mod">
          <ac:chgData name="marnie griffiths" userId="e14e478b34f51a9b" providerId="LiveId" clId="{2CEBA293-2BA1-4762-BFED-F147770E5F38}" dt="2021-05-07T13:41:33.788" v="7220" actId="1076"/>
          <ac:picMkLst>
            <pc:docMk/>
            <pc:sldMk cId="977826693" sldId="260"/>
            <ac:picMk id="4" creationId="{37800D03-0DEB-4C3F-B33F-D66E6F998652}"/>
          </ac:picMkLst>
        </pc:picChg>
      </pc:sldChg>
      <pc:sldChg chg="modSp mod modTransition">
        <pc:chgData name="marnie griffiths" userId="e14e478b34f51a9b" providerId="LiveId" clId="{2CEBA293-2BA1-4762-BFED-F147770E5F38}" dt="2021-05-09T13:06:12.889" v="7586" actId="27636"/>
        <pc:sldMkLst>
          <pc:docMk/>
          <pc:sldMk cId="1500566412" sldId="261"/>
        </pc:sldMkLst>
        <pc:spChg chg="mod">
          <ac:chgData name="marnie griffiths" userId="e14e478b34f51a9b" providerId="LiveId" clId="{2CEBA293-2BA1-4762-BFED-F147770E5F38}" dt="2021-05-07T13:43:17.087" v="7361" actId="27636"/>
          <ac:spMkLst>
            <pc:docMk/>
            <pc:sldMk cId="1500566412" sldId="261"/>
            <ac:spMk id="2" creationId="{AF682F35-8536-49BE-A240-0B582C6E32B2}"/>
          </ac:spMkLst>
        </pc:spChg>
        <pc:spChg chg="mod">
          <ac:chgData name="marnie griffiths" userId="e14e478b34f51a9b" providerId="LiveId" clId="{2CEBA293-2BA1-4762-BFED-F147770E5F38}" dt="2021-05-09T13:06:12.889" v="7586" actId="27636"/>
          <ac:spMkLst>
            <pc:docMk/>
            <pc:sldMk cId="1500566412" sldId="261"/>
            <ac:spMk id="3" creationId="{54C78246-8F1C-45AA-8BAD-A56EE49C8517}"/>
          </ac:spMkLst>
        </pc:spChg>
      </pc:sldChg>
      <pc:sldChg chg="modTransition">
        <pc:chgData name="marnie griffiths" userId="e14e478b34f51a9b" providerId="LiveId" clId="{2CEBA293-2BA1-4762-BFED-F147770E5F38}" dt="2021-05-07T13:50:29.341" v="7365"/>
        <pc:sldMkLst>
          <pc:docMk/>
          <pc:sldMk cId="3421953962" sldId="262"/>
        </pc:sldMkLst>
      </pc:sldChg>
      <pc:sldChg chg="modTransition">
        <pc:chgData name="marnie griffiths" userId="e14e478b34f51a9b" providerId="LiveId" clId="{2CEBA293-2BA1-4762-BFED-F147770E5F38}" dt="2021-05-07T13:50:36.750" v="7367"/>
        <pc:sldMkLst>
          <pc:docMk/>
          <pc:sldMk cId="2148442337" sldId="263"/>
        </pc:sldMkLst>
      </pc:sldChg>
      <pc:sldChg chg="modTransition modNotesTx">
        <pc:chgData name="marnie griffiths" userId="e14e478b34f51a9b" providerId="LiveId" clId="{2CEBA293-2BA1-4762-BFED-F147770E5F38}" dt="2021-05-07T13:50:38.817" v="7368"/>
        <pc:sldMkLst>
          <pc:docMk/>
          <pc:sldMk cId="1366828513" sldId="264"/>
        </pc:sldMkLst>
      </pc:sldChg>
      <pc:sldChg chg="modTransition modNotesTx">
        <pc:chgData name="marnie griffiths" userId="e14e478b34f51a9b" providerId="LiveId" clId="{2CEBA293-2BA1-4762-BFED-F147770E5F38}" dt="2021-05-07T13:50:34.037" v="7366"/>
        <pc:sldMkLst>
          <pc:docMk/>
          <pc:sldMk cId="237381407" sldId="266"/>
        </pc:sldMkLst>
      </pc:sldChg>
      <pc:sldChg chg="modTransition modNotesTx">
        <pc:chgData name="marnie griffiths" userId="e14e478b34f51a9b" providerId="LiveId" clId="{2CEBA293-2BA1-4762-BFED-F147770E5F38}" dt="2021-05-07T13:50:46.097" v="7369"/>
        <pc:sldMkLst>
          <pc:docMk/>
          <pc:sldMk cId="51404596" sldId="267"/>
        </pc:sldMkLst>
      </pc:sldChg>
      <pc:sldChg chg="addSp delSp modSp new mod modTransition setBg addAnim delAnim setClrOvrMap modNotesTx">
        <pc:chgData name="marnie griffiths" userId="e14e478b34f51a9b" providerId="LiveId" clId="{2CEBA293-2BA1-4762-BFED-F147770E5F38}" dt="2021-05-07T13:51:10.738" v="7372"/>
        <pc:sldMkLst>
          <pc:docMk/>
          <pc:sldMk cId="668112925" sldId="268"/>
        </pc:sldMkLst>
        <pc:spChg chg="mod ord">
          <ac:chgData name="marnie griffiths" userId="e14e478b34f51a9b" providerId="LiveId" clId="{2CEBA293-2BA1-4762-BFED-F147770E5F38}" dt="2021-05-07T13:38:18.059" v="6986" actId="1076"/>
          <ac:spMkLst>
            <pc:docMk/>
            <pc:sldMk cId="668112925" sldId="268"/>
            <ac:spMk id="2" creationId="{86969426-E247-4553-A235-32FF0A1EFBEC}"/>
          </ac:spMkLst>
        </pc:spChg>
        <pc:spChg chg="del mod">
          <ac:chgData name="marnie griffiths" userId="e14e478b34f51a9b" providerId="LiveId" clId="{2CEBA293-2BA1-4762-BFED-F147770E5F38}" dt="2021-05-07T13:37:51.989" v="6976" actId="478"/>
          <ac:spMkLst>
            <pc:docMk/>
            <pc:sldMk cId="668112925" sldId="268"/>
            <ac:spMk id="3" creationId="{AF653BE3-68D3-4119-AF10-C59DE41AEE02}"/>
          </ac:spMkLst>
        </pc:spChg>
        <pc:picChg chg="add mod">
          <ac:chgData name="marnie griffiths" userId="e14e478b34f51a9b" providerId="LiveId" clId="{2CEBA293-2BA1-4762-BFED-F147770E5F38}" dt="2021-05-07T13:38:13.122" v="6984" actId="962"/>
          <ac:picMkLst>
            <pc:docMk/>
            <pc:sldMk cId="668112925" sldId="268"/>
            <ac:picMk id="4" creationId="{CEF100E3-35CF-4263-B4AA-F5B95EB9598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539765-8F97-4874-A814-336B703F2AAE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B0072A-C973-4560-878C-6672FA268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479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0072A-C973-4560-878C-6672FA26848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0061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0072A-C973-4560-878C-6672FA26848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8214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0072A-C973-4560-878C-6672FA26848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4171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0072A-C973-4560-878C-6672FA26848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4163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0072A-C973-4560-878C-6672FA26848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6805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0072A-C973-4560-878C-6672FA26848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1628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0072A-C973-4560-878C-6672FA26848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7785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0072A-C973-4560-878C-6672FA26848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0834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0072A-C973-4560-878C-6672FA26848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9703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0072A-C973-4560-878C-6672FA26848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9976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0072A-C973-4560-878C-6672FA26848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7977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0072A-C973-4560-878C-6672FA26848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432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0072A-C973-4560-878C-6672FA26848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793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BFB1-8508-4290-9C72-CE28458F3EAB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24E6-4348-46F9-932A-D14C33886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0823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BFB1-8508-4290-9C72-CE28458F3EAB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24E6-4348-46F9-932A-D14C33886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548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BFB1-8508-4290-9C72-CE28458F3EAB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24E6-4348-46F9-932A-D14C33886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1693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BFB1-8508-4290-9C72-CE28458F3EAB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24E6-4348-46F9-932A-D14C33886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570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BFB1-8508-4290-9C72-CE28458F3EAB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24E6-4348-46F9-932A-D14C3388659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81127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BFB1-8508-4290-9C72-CE28458F3EAB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24E6-4348-46F9-932A-D14C33886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830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BFB1-8508-4290-9C72-CE28458F3EAB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24E6-4348-46F9-932A-D14C33886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139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BFB1-8508-4290-9C72-CE28458F3EAB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24E6-4348-46F9-932A-D14C33886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913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2517BFB1-8508-4290-9C72-CE28458F3EAB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24E6-4348-46F9-932A-D14C33886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845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BFB1-8508-4290-9C72-CE28458F3EAB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24E6-4348-46F9-932A-D14C33886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079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BFB1-8508-4290-9C72-CE28458F3EAB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24E6-4348-46F9-932A-D14C33886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098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2517BFB1-8508-4290-9C72-CE28458F3EAB}" type="datetimeFigureOut">
              <a:rPr lang="en-GB" smtClean="0"/>
              <a:t>10/05/2021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E39024E6-4348-46F9-932A-D14C33886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1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reads.com/author/quotes/125664.Sandra_Krin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verywellmind.com/understanding-and-using-the-law-of-attraction-31448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677D1D-8350-4C46-9483-5029B62A2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1900">
                <a:solidFill>
                  <a:schemeClr val="tx1"/>
                </a:solidFill>
              </a:rPr>
              <a:t>Personal Development and Professional Profile Presentation </a:t>
            </a:r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DE73CAA-AB3C-47DF-A6DF-04F2F72FE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2000">
                <a:solidFill>
                  <a:schemeClr val="bg1"/>
                </a:solidFill>
              </a:rPr>
              <a:t>MARNIE ELIZABETH GRIFFITHS </a:t>
            </a:r>
          </a:p>
          <a:p>
            <a:pPr marL="0" indent="0" algn="ctr">
              <a:buNone/>
            </a:pPr>
            <a:r>
              <a:rPr lang="en-GB" sz="2000">
                <a:solidFill>
                  <a:schemeClr val="bg1"/>
                </a:solidFill>
              </a:rPr>
              <a:t>1802698 </a:t>
            </a:r>
          </a:p>
          <a:p>
            <a:pPr marL="0" indent="0" algn="ctr">
              <a:buNone/>
            </a:pPr>
            <a:r>
              <a:rPr lang="en-GB" sz="2000">
                <a:solidFill>
                  <a:schemeClr val="bg1"/>
                </a:solidFill>
              </a:rPr>
              <a:t>UWTSD</a:t>
            </a:r>
          </a:p>
        </p:txBody>
      </p:sp>
    </p:spTree>
    <p:extLst>
      <p:ext uri="{BB962C8B-B14F-4D97-AF65-F5344CB8AC3E}">
        <p14:creationId xmlns:p14="http://schemas.microsoft.com/office/powerpoint/2010/main" val="18896918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FA21C72-692C-49FD-9EB4-DDDDDEBD4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75405" y="950977"/>
            <a:ext cx="9041190" cy="4956047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0E97CA-7CB8-4FD5-9276-2C7E4761F5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5938" y="1271016"/>
            <a:ext cx="4315968" cy="4315968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FBAF941A-6830-47A3-B63C-7C7B66AEA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380" y="624518"/>
            <a:ext cx="2157984" cy="2157984"/>
          </a:xfrm>
          <a:prstGeom prst="ellipse">
            <a:avLst/>
          </a:prstGeom>
          <a:solidFill>
            <a:srgbClr val="404040"/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BE45DE-0B02-4B74-A9BF-4A2822FFD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972" y="789110"/>
            <a:ext cx="1828800" cy="1828800"/>
          </a:xfrm>
          <a:prstGeom prst="ellipse">
            <a:avLst/>
          </a:prstGeom>
          <a:noFill/>
          <a:ln>
            <a:solidFill>
              <a:srgbClr val="FFFFFF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1100">
                <a:solidFill>
                  <a:srgbClr val="FFFFFF"/>
                </a:solidFill>
              </a:rPr>
              <a:t>Overview </a:t>
            </a:r>
          </a:p>
        </p:txBody>
      </p:sp>
    </p:spTree>
    <p:extLst>
      <p:ext uri="{BB962C8B-B14F-4D97-AF65-F5344CB8AC3E}">
        <p14:creationId xmlns:p14="http://schemas.microsoft.com/office/powerpoint/2010/main" val="1515647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35283-D595-4F8F-B868-B47C9707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335" y="484631"/>
            <a:ext cx="3701579" cy="5429848"/>
          </a:xfrm>
          <a:noFill/>
          <a:ln>
            <a:noFill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pPr algn="l"/>
            <a:r>
              <a:rPr lang="en-US">
                <a:solidFill>
                  <a:schemeClr val="tx1"/>
                </a:solidFill>
              </a:rPr>
              <a:t>Insights and awareness’s</a:t>
            </a:r>
            <a:br>
              <a:rPr lang="en-US">
                <a:solidFill>
                  <a:schemeClr val="tx1"/>
                </a:solidFill>
              </a:rPr>
            </a:br>
            <a:r>
              <a:rPr lang="en-US">
                <a:solidFill>
                  <a:schemeClr val="tx1"/>
                </a:solidFill>
              </a:rPr>
              <a:t>(Placement)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E269DE-CCAA-4210-A399-20C7308D8B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005" r="-1" b="607"/>
          <a:stretch/>
        </p:blipFill>
        <p:spPr>
          <a:xfrm>
            <a:off x="-1" y="-1"/>
            <a:ext cx="75377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0199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68403-7FF1-4344-A2CE-A31045115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335" y="484631"/>
            <a:ext cx="3701579" cy="5429848"/>
          </a:xfrm>
          <a:noFill/>
          <a:ln>
            <a:noFill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pPr algn="l"/>
            <a:r>
              <a:rPr lang="en-US">
                <a:solidFill>
                  <a:schemeClr val="tx1"/>
                </a:solidFill>
              </a:rPr>
              <a:t>Insights and awareness’s</a:t>
            </a:r>
            <a:br>
              <a:rPr lang="en-US">
                <a:solidFill>
                  <a:schemeClr val="tx1"/>
                </a:solidFill>
              </a:rPr>
            </a:br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8B806BE7-2AD3-40D9-A912-9D92D7EABA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04" r="-1" b="4155"/>
          <a:stretch/>
        </p:blipFill>
        <p:spPr>
          <a:xfrm>
            <a:off x="0" y="0"/>
            <a:ext cx="75377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6560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9644029-FBAD-42AE-9B26-C01DEDF1C5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7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1C1CBB-078E-4805-AD76-5841F682C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603664"/>
            <a:ext cx="8991600" cy="1645920"/>
          </a:xfrm>
          <a:solidFill>
            <a:schemeClr val="bg1">
              <a:alpha val="60000"/>
            </a:schemeClr>
          </a:solidFill>
          <a:ln w="38100" cap="sq">
            <a:solidFill>
              <a:schemeClr val="tx1"/>
            </a:solidFill>
            <a:miter lim="800000"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500">
                <a:solidFill>
                  <a:schemeClr val="tx1"/>
                </a:solidFill>
              </a:rPr>
              <a:t>Insights and awareness’s</a:t>
            </a:r>
            <a:br>
              <a:rPr lang="en-US" sz="3500">
                <a:solidFill>
                  <a:schemeClr val="tx1"/>
                </a:solidFill>
              </a:rPr>
            </a:br>
            <a:r>
              <a:rPr lang="en-US" sz="3500">
                <a:solidFill>
                  <a:schemeClr val="tx1"/>
                </a:solidFill>
              </a:rPr>
              <a:t>(Opportunities from placement)</a:t>
            </a:r>
          </a:p>
        </p:txBody>
      </p:sp>
    </p:spTree>
    <p:extLst>
      <p:ext uri="{BB962C8B-B14F-4D97-AF65-F5344CB8AC3E}">
        <p14:creationId xmlns:p14="http://schemas.microsoft.com/office/powerpoint/2010/main" val="34219539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FA21C72-692C-49FD-9EB4-DDDDDEBD4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75405" y="950977"/>
            <a:ext cx="9041190" cy="4956047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14B2CF44-1764-4491-8AA9-212BE49AD6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32" r="9016"/>
          <a:stretch/>
        </p:blipFill>
        <p:spPr>
          <a:xfrm>
            <a:off x="4408669" y="1271016"/>
            <a:ext cx="3830507" cy="4315968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FBAF941A-6830-47A3-B63C-7C7B66AEA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380" y="624518"/>
            <a:ext cx="2157984" cy="2157984"/>
          </a:xfrm>
          <a:prstGeom prst="ellipse">
            <a:avLst/>
          </a:prstGeom>
          <a:solidFill>
            <a:srgbClr val="404040"/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C0DB0BC-869B-4360-9F69-5129BCF14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972" y="789110"/>
            <a:ext cx="1828800" cy="1828800"/>
          </a:xfrm>
          <a:prstGeom prst="ellipse">
            <a:avLst/>
          </a:prstGeom>
          <a:noFill/>
          <a:ln>
            <a:solidFill>
              <a:srgbClr val="FFFFFF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1700">
                <a:solidFill>
                  <a:srgbClr val="FFFFFF"/>
                </a:solidFill>
              </a:rPr>
              <a:t>Client work</a:t>
            </a:r>
          </a:p>
        </p:txBody>
      </p:sp>
    </p:spTree>
    <p:extLst>
      <p:ext uri="{BB962C8B-B14F-4D97-AF65-F5344CB8AC3E}">
        <p14:creationId xmlns:p14="http://schemas.microsoft.com/office/powerpoint/2010/main" val="237381407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F47E20B-1205-4238-A82B-90EF577F3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3567AC-EB9A-47A9-B6EC-B5BDB73B1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B460DE-631D-42BD-91DC-D808DFE5F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820010"/>
            <a:ext cx="3415288" cy="3212654"/>
          </a:xfrm>
          <a:noFill/>
          <a:ln>
            <a:solidFill>
              <a:schemeClr val="bg1"/>
            </a:solidFill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2900">
                <a:solidFill>
                  <a:schemeClr val="bg1"/>
                </a:solidFill>
              </a:rPr>
              <a:t>Insights and awareness’s</a:t>
            </a:r>
            <a:br>
              <a:rPr lang="en-US" sz="2900">
                <a:solidFill>
                  <a:schemeClr val="bg1"/>
                </a:solidFill>
              </a:rPr>
            </a:br>
            <a:r>
              <a:rPr lang="en-US" sz="2900">
                <a:solidFill>
                  <a:schemeClr val="bg1"/>
                </a:solidFill>
              </a:rPr>
              <a:t>(Academic/ professional skills)</a:t>
            </a: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0CAC73BC-A2CB-4491-9972-D043246F63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7763" y="1152984"/>
            <a:ext cx="6250769" cy="4391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4423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242E1-04BC-45B6-A3D1-BEAA52BF6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335" y="484631"/>
            <a:ext cx="3701579" cy="5429848"/>
          </a:xfrm>
          <a:noFill/>
          <a:ln>
            <a:noFill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pPr algn="l"/>
            <a:r>
              <a:rPr lang="en-US">
                <a:solidFill>
                  <a:schemeClr val="tx1"/>
                </a:solidFill>
              </a:rPr>
              <a:t>Insights and awareness’s</a:t>
            </a:r>
            <a:br>
              <a:rPr lang="en-US">
                <a:solidFill>
                  <a:schemeClr val="tx1"/>
                </a:solidFill>
              </a:rPr>
            </a:br>
            <a:r>
              <a:rPr lang="en-US">
                <a:solidFill>
                  <a:schemeClr val="tx1"/>
                </a:solidFill>
              </a:rPr>
              <a:t>(Personal Journey)</a:t>
            </a:r>
          </a:p>
        </p:txBody>
      </p:sp>
      <p:pic>
        <p:nvPicPr>
          <p:cNvPr id="6" name="Picture 5" descr="A dog walking on a beach&#10;&#10;Description automatically generated with medium confidence">
            <a:extLst>
              <a:ext uri="{FF2B5EF4-FFF2-40B4-BE49-F238E27FC236}">
                <a16:creationId xmlns:a16="http://schemas.microsoft.com/office/drawing/2014/main" id="{8780D648-A508-4B72-80F0-26B9AFD3E6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729" b="1"/>
          <a:stretch/>
        </p:blipFill>
        <p:spPr>
          <a:xfrm>
            <a:off x="-1" y="-1"/>
            <a:ext cx="75377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8285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A755906-3A1B-434D-9E68-9EFCEBBC2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75405" y="950977"/>
            <a:ext cx="9041190" cy="4956047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0BE028D-6260-4547-94AE-80A1E50C57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886" r="-1" b="15860"/>
          <a:stretch/>
        </p:blipFill>
        <p:spPr>
          <a:xfrm>
            <a:off x="1982251" y="1285393"/>
            <a:ext cx="8371272" cy="4315968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055A0380-F687-418F-A09C-C21C29733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380" y="624518"/>
            <a:ext cx="2157984" cy="2157984"/>
          </a:xfrm>
          <a:prstGeom prst="ellipse">
            <a:avLst/>
          </a:prstGeom>
          <a:solidFill>
            <a:srgbClr val="404040"/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FA465E-4E96-438A-9E13-CB188CE97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972" y="789110"/>
            <a:ext cx="1828800" cy="1828800"/>
          </a:xfrm>
          <a:prstGeom prst="ellipse">
            <a:avLst/>
          </a:prstGeom>
          <a:noFill/>
          <a:ln>
            <a:solidFill>
              <a:srgbClr val="FFFFFF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000" kern="1200" cap="all" spc="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Self-care </a:t>
            </a:r>
          </a:p>
        </p:txBody>
      </p:sp>
    </p:spTree>
    <p:extLst>
      <p:ext uri="{BB962C8B-B14F-4D97-AF65-F5344CB8AC3E}">
        <p14:creationId xmlns:p14="http://schemas.microsoft.com/office/powerpoint/2010/main" val="51404596"/>
      </p:ext>
    </p:extLst>
  </p:cSld>
  <p:clrMapOvr>
    <a:masterClrMapping/>
  </p:clrMapOvr>
  <p:transition spd="slow">
    <p:wheel spokes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3D9B6CF-87DD-47C7-B38D-7C5353D4D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38CE0D-717E-4999-AC59-9950FFA0B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2133600"/>
            <a:ext cx="3044952" cy="1898904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2600"/>
              <a:t>New challenges for future growth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FE2328B-DA12-4B90-BD82-3CCF13AF6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640080"/>
            <a:ext cx="6897625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77FF0B6-332F-4842-A5F8-EA360BD5F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0412" y="802767"/>
            <a:ext cx="6565392" cy="4937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494C0E-D998-42B7-A5C4-40AD3845E1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3873" y="1122807"/>
            <a:ext cx="3298469" cy="4297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566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Background pattern&#10;&#10;Description automatically generated">
            <a:extLst>
              <a:ext uri="{FF2B5EF4-FFF2-40B4-BE49-F238E27FC236}">
                <a16:creationId xmlns:a16="http://schemas.microsoft.com/office/drawing/2014/main" id="{37800D03-0DEB-4C3F-B33F-D66E6F9986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9091" t="9817" b="1357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A036F4-18A8-4A81-910E-A30A19BF8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4204" y="960116"/>
            <a:ext cx="7729728" cy="731520"/>
          </a:xfrm>
          <a:solidFill>
            <a:srgbClr val="000000">
              <a:alpha val="70000"/>
            </a:srgbClr>
          </a:solidFill>
          <a:ln>
            <a:noFill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 kern="1200" cap="all" spc="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CD2995-EC96-40C9-A0AD-9AA84AAE0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68068" y="795524"/>
            <a:ext cx="8055864" cy="106070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826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sitting at a table&#10;&#10;Description automatically generated with medium confidence">
            <a:extLst>
              <a:ext uri="{FF2B5EF4-FFF2-40B4-BE49-F238E27FC236}">
                <a16:creationId xmlns:a16="http://schemas.microsoft.com/office/drawing/2014/main" id="{CEF100E3-35CF-4263-B4AA-F5B95EB9598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3676" b="1413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969426-E247-4553-A235-32FF0A1EF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202" y="5374886"/>
            <a:ext cx="8413595" cy="910323"/>
          </a:xfrm>
          <a:solidFill>
            <a:schemeClr val="bg1">
              <a:alpha val="60000"/>
            </a:schemeClr>
          </a:solidFill>
          <a:ln w="38100" cap="sq">
            <a:solidFill>
              <a:schemeClr val="tx1"/>
            </a:solidFill>
            <a:miter lim="800000"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800">
                <a:solidFill>
                  <a:schemeClr val="tx1"/>
                </a:solidFill>
              </a:rPr>
              <a:t>Thank you all </a:t>
            </a:r>
          </a:p>
        </p:txBody>
      </p:sp>
    </p:spTree>
    <p:extLst>
      <p:ext uri="{BB962C8B-B14F-4D97-AF65-F5344CB8AC3E}">
        <p14:creationId xmlns:p14="http://schemas.microsoft.com/office/powerpoint/2010/main" val="668112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82F35-8536-49BE-A240-0B582C6E3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14987"/>
            <a:ext cx="7729728" cy="733228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78246-8F1C-45AA-8BAD-A56EE49C8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48215"/>
            <a:ext cx="12191999" cy="5809785"/>
          </a:xfrm>
        </p:spPr>
        <p:txBody>
          <a:bodyPr>
            <a:normAutofit fontScale="85000" lnSpcReduction="1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Bachelor, A. (2013) ‘Clients' and Therapists' Views of the Therapeutic Alliance: Similarities, Differences and Relationship to Therapy Outcome’,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Clinical psychology and psychotherapy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20(2), pp. 118–135.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Catty, J.  (2004) ‘The vehicle of success’: Theoretical and empirical perspectives on the therapeutic alliance in psychotherapy and psychiatry’,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and psychotherapy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77(2), pp. 255–272.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Erskine, R. G. (2014) ‘What Do You Say Before You Say Good-Bye? The Psychotherapy of Grief’,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Transactional analysis journal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44(4), pp. 279–290.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Fluckiger, C., et al. (2012) ‘How Central Is the Alliance in Psychotherapy? A Multilevel Longitudinal Meta-Analysis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’, Journal of counseling psychology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59(1), pp. 10–17.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Friedman, K. (2017) ‘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Counselor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Self-care and Mindfulness’,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Contemporary Buddhism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18(2), pp. 321–330.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Good Reads (2021)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Sandra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Kring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https://www.goodreads.com/author/quotes/125664.Sandra_Kring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May 2021).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Norcross, J. C. (2000) ‘Psychotherapist Self-Care’,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Professional psychology, research and practice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31(6), pp. 710–713.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Pieterse, A. L., et al. (2013) ‘Towards a model of self-awareness development for counselling and psychotherapy training’,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Counselling psychology quarterly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26(2), pp. 190–207.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Prigerson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J. (2000) ‘psychotherapy of traumatic grief: a review of evidence for psychotherapeutic treatments’,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Death studies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24(6), pp. 479–495.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Very Well Mind (2020)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Law of attraction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https://www.verywellmind.com/understanding-and-using-the-law-of-attraction-3144808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May 2021). 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05664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4" ma:contentTypeDescription="Create a new document." ma:contentTypeScope="" ma:versionID="9bac5f27095fc0ee4ac401d6c5fda8ae">
  <xsd:schema xmlns:xsd="http://www.w3.org/2001/XMLSchema" xmlns:xs="http://www.w3.org/2001/XMLSchema" xmlns:p="http://schemas.microsoft.com/office/2006/metadata/properties" xmlns:ns2="92c24619-d6d5-42cf-b618-23d930ad9f20" targetNamespace="http://schemas.microsoft.com/office/2006/metadata/properties" ma:root="true" ma:fieldsID="9aae49a1ccff69719a23c38af342a078" ns2:_="">
    <xsd:import namespace="92c24619-d6d5-42cf-b618-23d930ad9f2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DD2F32E-76DD-433A-BA78-ADF29358B1B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7F377E4-C0B1-4C07-9F38-B112513FDEB6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CD4F21FF-9DBD-4F3F-AFDC-825775419656}">
  <ds:schemaRefs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313</TotalTime>
  <Words>399</Words>
  <Application>Microsoft Office PowerPoint</Application>
  <PresentationFormat>Widescreen</PresentationFormat>
  <Paragraphs>39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Gill Sans MT</vt:lpstr>
      <vt:lpstr>Parcel</vt:lpstr>
      <vt:lpstr>Personal Development and Professional Profile Presentation </vt:lpstr>
      <vt:lpstr>Overview </vt:lpstr>
      <vt:lpstr>Insights and awareness’s (Placement) </vt:lpstr>
      <vt:lpstr>Insights and awareness’s </vt:lpstr>
      <vt:lpstr>Insights and awareness’s (Opportunities from placement)</vt:lpstr>
      <vt:lpstr>Client work</vt:lpstr>
      <vt:lpstr>Insights and awareness’s (Academic/ professional skills)</vt:lpstr>
      <vt:lpstr>Insights and awareness’s (Personal Journey)</vt:lpstr>
      <vt:lpstr>Self-care </vt:lpstr>
      <vt:lpstr>New challenges for future growth </vt:lpstr>
      <vt:lpstr>Conclusion</vt:lpstr>
      <vt:lpstr>Thank you all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Development and Professional Profile</dc:title>
  <dc:creator>marnie griffiths</dc:creator>
  <cp:lastModifiedBy>marnie griffiths</cp:lastModifiedBy>
  <cp:revision>1</cp:revision>
  <dcterms:created xsi:type="dcterms:W3CDTF">2021-05-04T13:49:14Z</dcterms:created>
  <dcterms:modified xsi:type="dcterms:W3CDTF">2021-05-10T09:42:35Z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