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67BD3-2A79-470A-9282-0BC934ACD1DB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0027D-D0BD-49CC-9C0D-C8DF7A944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634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50027D-D0BD-49CC-9C0D-C8DF7A9441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623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70CEA-0131-0AE1-07C8-31F3C9D0F4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81E03-8F45-E26A-DE66-2E4A397E13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0BBB03-5E87-FFB3-B555-41B72114A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DFA4B-365F-FAD6-4FB9-EF7292E3B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483ACA-901E-7A22-84D4-EC0414BC6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949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46CD0-A064-9138-481E-85488ECD1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6EAC2-1DE6-8F62-77C8-3B98873E6D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A8777-50D8-805E-E151-C4F34AF87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D911F-BC76-9D1E-5AFE-62C93FBB5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04DA4-06F3-D265-A504-C69C8261E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69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ADD88-A18B-8AC4-EE7E-B7BCCE2EF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91BDD-BCCA-602C-44B9-B2E311041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FE5AE-AB76-F255-D78C-F53F6F0C2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2B536-7604-CC06-6C7F-DAACC5C39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3C3F2-85DD-4401-E137-39D57FD81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103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A8425-3A3D-E09D-FA3E-0AB1C72CC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8226C-90B0-C780-C37F-EF2F2D214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7FC411-C659-2EA0-F47A-B42668B839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FFC3FB-8D1D-4E92-5D27-F3BE9A833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DDEFB0-E172-5615-847E-9B45C2CC7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E3B658-E899-3C55-F57C-59AF1A5C0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16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68251-CCD3-EE0F-3E39-F59281A13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9DF9B2-DC14-D028-E6E5-C519874536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61CE14-4312-8A32-960A-9D9500A550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85E13C-D5CA-B2D6-ECFC-25315019FE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C967C94-C1CF-3FDF-891F-764E41F696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2C7FF9-828D-F9F7-01A2-829311BFC2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8AD30C-2653-1D7B-2422-1E393D94F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8FD9CE-EE8C-CADA-6A06-A831E21CB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479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229D2-10E8-5454-24C4-7FB7791ED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E9B64C-2E8F-81BE-F759-2390DE1E1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680160-8F81-B76F-196F-E0FD5625F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A54EBE-20D3-41D4-4285-AA4BF183F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77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882637-0850-2E22-3460-4E51678A1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EC5E33-1955-8B55-DA04-B793AB28E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C8B8C-CB0E-5145-DBF5-1F252CB41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381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96A53-6FF3-9679-67F9-68680C6FF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82370-F97E-7EC6-DEA4-A01B7906B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42653C-F372-56F8-0F00-30DAE74C6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312E6-3E47-6A50-A9BC-E71E3CFB8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6D6EDB-62A7-C1F9-C6D9-7939867AA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4FA7E7-232F-2B84-B95F-354BB1E51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590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5DD38-86EE-3CA3-2CD0-6A612E2D5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88650-B0CD-CEDE-48AE-A908657ADF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AC1DE-7AD1-0706-3C81-D7ABFE4AA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56795C-59A1-BDE1-E66D-E18A196BE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7FF76C-4853-E0D2-CE8E-848F55189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3883C7-CC06-DC49-B0F2-9E9374A72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90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8E5AF-7DA6-DA0B-81AB-3E99D531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EBACB-3012-2454-85EC-5A781D379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016-9B09-0C56-0434-F361E0958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B1A3C-8884-445C-2FF5-C512EE108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C3F831-C553-FE39-3C9D-2A1F1A71D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758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396982-7E57-56D8-57AA-CA5C860B9B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EA39AD-9C8C-1625-261B-BAE3A8DF56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E8591-D1D1-60B5-EFE0-BECDBB43E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9B4B6-1196-9138-E775-DCE1FF4DE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1F0BA-92E9-69AE-0812-C208ECC12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1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CC8C7A-FF0B-3F37-DA7F-88E5267AE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42B2B-AD12-DB78-A6E5-8D14DDFA6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7C750-E59E-4336-CA82-825FB65906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6EBD59-2D54-408B-80C1-5BF3C615C411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43E05-8EE9-ADCB-77B8-2A0A969559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68174-1240-9A75-DEBC-26D6E7AE0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CA21BA-5AF0-49BF-9D57-E35F3C6D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540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5F5FF-F266-0557-0B60-2EE4B05B3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6082"/>
            <a:ext cx="4638368" cy="1325563"/>
          </a:xfrm>
        </p:spPr>
        <p:txBody>
          <a:bodyPr>
            <a:normAutofit/>
          </a:bodyPr>
          <a:lstStyle/>
          <a:p>
            <a:br>
              <a:rPr lang="en-GB" i="1" dirty="0"/>
            </a:br>
            <a:br>
              <a:rPr lang="en-GB" sz="2200" i="1" dirty="0"/>
            </a:br>
            <a:endParaRPr lang="en-GB" sz="22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AE791-2401-74B9-BAC0-B2F8B61EB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835742"/>
            <a:ext cx="10628671" cy="41197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600" b="1" dirty="0"/>
          </a:p>
          <a:p>
            <a:endParaRPr lang="en-GB" sz="1600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TITLE :                   HOTEL BREAKFAST BOARD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                  MONICA LEZAAR (2117385)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 TITLE:      FOREIGN LANGUAGES (SPANISH)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 CODE:      BMIH5003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 NAME:  VERONICA ROJO FERNANDEZ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EA7F5F-624F-B557-3440-9058319EC2DF}"/>
              </a:ext>
            </a:extLst>
          </p:cNvPr>
          <p:cNvSpPr txBox="1"/>
          <p:nvPr/>
        </p:nvSpPr>
        <p:spPr>
          <a:xfrm>
            <a:off x="914401" y="4797980"/>
            <a:ext cx="43360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i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8BC9DA-0DA3-19E6-7C9C-C083EBAF05B1}"/>
              </a:ext>
            </a:extLst>
          </p:cNvPr>
          <p:cNvSpPr txBox="1"/>
          <p:nvPr/>
        </p:nvSpPr>
        <p:spPr>
          <a:xfrm>
            <a:off x="5088195" y="1307038"/>
            <a:ext cx="4109883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i="1" u="sng" dirty="0"/>
          </a:p>
          <a:p>
            <a:endParaRPr lang="en-GB" sz="15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F374A7-D0DC-43B0-6281-79CCC8C0BF27}"/>
              </a:ext>
            </a:extLst>
          </p:cNvPr>
          <p:cNvSpPr txBox="1"/>
          <p:nvPr/>
        </p:nvSpPr>
        <p:spPr>
          <a:xfrm>
            <a:off x="5574890" y="5197615"/>
            <a:ext cx="56437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s-E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8ECC07-2898-7B86-6873-86B53D72CAE3}"/>
              </a:ext>
            </a:extLst>
          </p:cNvPr>
          <p:cNvSpPr txBox="1"/>
          <p:nvPr/>
        </p:nvSpPr>
        <p:spPr>
          <a:xfrm>
            <a:off x="5919019" y="5391500"/>
            <a:ext cx="61451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1042738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7D3F8-1502-3289-E463-7E004BA0C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pic>
        <p:nvPicPr>
          <p:cNvPr id="1026" name="Picture 2" descr="Spanish Breakfast – Breakfast Around the World #6">
            <a:extLst>
              <a:ext uri="{FF2B5EF4-FFF2-40B4-BE49-F238E27FC236}">
                <a16:creationId xmlns:a16="http://schemas.microsoft.com/office/drawing/2014/main" id="{8E7B01A6-8A55-4544-1033-D9BE6621A6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724" y="90554"/>
            <a:ext cx="6293618" cy="313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2A712E-575E-B654-F2A4-C8A2D2A3002D}"/>
              </a:ext>
            </a:extLst>
          </p:cNvPr>
          <p:cNvSpPr txBox="1"/>
          <p:nvPr/>
        </p:nvSpPr>
        <p:spPr>
          <a:xfrm>
            <a:off x="487332" y="2107885"/>
            <a:ext cx="551589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 b="1" i="1" u="sng" dirty="0"/>
              <a:t>Buffet caliente</a:t>
            </a:r>
            <a:r>
              <a:rPr lang="en-GB" sz="1600" dirty="0"/>
              <a:t>(Hot buffet)</a:t>
            </a:r>
          </a:p>
          <a:p>
            <a:pPr marL="0" indent="0">
              <a:buNone/>
            </a:pPr>
            <a:r>
              <a:rPr lang="en-GB" sz="1600" b="1" dirty="0"/>
              <a:t>Tortilla de Pollo y verduras </a:t>
            </a:r>
            <a:r>
              <a:rPr lang="en-GB" sz="1600" dirty="0"/>
              <a:t>________________    8 € </a:t>
            </a:r>
          </a:p>
          <a:p>
            <a:pPr marL="0" indent="0">
              <a:buNone/>
            </a:pPr>
            <a:r>
              <a:rPr lang="en-GB" sz="1600" dirty="0"/>
              <a:t>(Chicken and vegetable omelette)</a:t>
            </a:r>
          </a:p>
          <a:p>
            <a:pPr marL="0" indent="0">
              <a:buNone/>
            </a:pPr>
            <a:r>
              <a:rPr lang="es-ES" sz="1600" b="1" dirty="0"/>
              <a:t>Bruschetta con tomates y aceite de oliva </a:t>
            </a:r>
            <a:r>
              <a:rPr lang="es-ES" sz="1600" dirty="0"/>
              <a:t>______  7 €</a:t>
            </a:r>
          </a:p>
          <a:p>
            <a:pPr marL="0" indent="0">
              <a:buNone/>
            </a:pPr>
            <a:r>
              <a:rPr lang="en-GB" sz="1600" dirty="0"/>
              <a:t>(Bruschetta with tomatoes and olive oil)</a:t>
            </a:r>
          </a:p>
          <a:p>
            <a:pPr marL="0" indent="0">
              <a:buNone/>
            </a:pPr>
            <a:r>
              <a:rPr lang="en-GB" sz="1600" b="1" dirty="0"/>
              <a:t>Baguette de jamón con guarnición de </a:t>
            </a:r>
            <a:r>
              <a:rPr lang="en-GB" sz="1600" b="1" dirty="0" err="1"/>
              <a:t>patata</a:t>
            </a:r>
            <a:endParaRPr lang="en-GB" sz="1600" b="1" dirty="0"/>
          </a:p>
          <a:p>
            <a:pPr marL="0" indent="0">
              <a:buNone/>
            </a:pPr>
            <a:r>
              <a:rPr lang="en-GB" sz="1600" dirty="0"/>
              <a:t> </a:t>
            </a:r>
            <a:r>
              <a:rPr lang="en-GB" sz="1600" b="1" dirty="0"/>
              <a:t>francesa </a:t>
            </a:r>
            <a:r>
              <a:rPr lang="en-GB" sz="1600" dirty="0"/>
              <a:t>_____________________________       9 €</a:t>
            </a:r>
          </a:p>
          <a:p>
            <a:pPr marL="0" indent="0">
              <a:buNone/>
            </a:pPr>
            <a:r>
              <a:rPr lang="en-GB" sz="1600" dirty="0"/>
              <a:t>(Ham baguette with French potato garnish) </a:t>
            </a:r>
          </a:p>
          <a:p>
            <a:pPr marL="0" indent="0">
              <a:buNone/>
            </a:pPr>
            <a:r>
              <a:rPr lang="en-GB" sz="1600" b="1" dirty="0"/>
              <a:t>Omelette de jamón con queso o espinaca </a:t>
            </a:r>
            <a:r>
              <a:rPr lang="en-GB" sz="1600" dirty="0"/>
              <a:t>___      8 €</a:t>
            </a:r>
          </a:p>
          <a:p>
            <a:pPr marL="0" indent="0">
              <a:buNone/>
            </a:pPr>
            <a:r>
              <a:rPr lang="en-GB" sz="1600" dirty="0"/>
              <a:t>(Ham omelette with cheese or spinach)</a:t>
            </a:r>
          </a:p>
          <a:p>
            <a:pPr marL="0" indent="0">
              <a:buNone/>
            </a:pPr>
            <a:r>
              <a:rPr lang="en-GB" sz="1600" b="1" dirty="0"/>
              <a:t>Tostada con tomates, aceite de oliva y queso </a:t>
            </a:r>
            <a:r>
              <a:rPr lang="en-GB" sz="1600" dirty="0"/>
              <a:t>_   10 €</a:t>
            </a:r>
          </a:p>
          <a:p>
            <a:pPr marL="0" indent="0">
              <a:buNone/>
            </a:pPr>
            <a:r>
              <a:rPr lang="en-GB" sz="1600" dirty="0"/>
              <a:t>(Toasted bread with tomatoes, olive oil and cheese)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85E1E2-DB2C-D546-7AC9-4D07B57AD491}"/>
              </a:ext>
            </a:extLst>
          </p:cNvPr>
          <p:cNvSpPr txBox="1"/>
          <p:nvPr/>
        </p:nvSpPr>
        <p:spPr>
          <a:xfrm>
            <a:off x="487332" y="5182618"/>
            <a:ext cx="462116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Menú infantil (incluyo jugo de naranja)</a:t>
            </a:r>
          </a:p>
          <a:p>
            <a:r>
              <a:rPr lang="en-GB" sz="1600" dirty="0"/>
              <a:t>Children's menu (include orange juice)</a:t>
            </a:r>
          </a:p>
          <a:p>
            <a:r>
              <a:rPr lang="en-GB" sz="1600" b="1" dirty="0" err="1"/>
              <a:t>Panqueques</a:t>
            </a:r>
            <a:r>
              <a:rPr lang="en-GB" sz="1600" b="1" dirty="0"/>
              <a:t> de chocolate </a:t>
            </a:r>
            <a:r>
              <a:rPr lang="en-GB" sz="1600" dirty="0"/>
              <a:t>________________     4€</a:t>
            </a:r>
          </a:p>
          <a:p>
            <a:r>
              <a:rPr lang="en-GB" sz="1600" dirty="0"/>
              <a:t>(Chocolate pancakes)</a:t>
            </a:r>
          </a:p>
          <a:p>
            <a:r>
              <a:rPr lang="en-GB" sz="1600" b="1" dirty="0"/>
              <a:t>Mini </a:t>
            </a:r>
            <a:r>
              <a:rPr lang="es-ES" sz="1600" b="1" dirty="0"/>
              <a:t>Tortilla de Pollo y verduras </a:t>
            </a:r>
            <a:r>
              <a:rPr lang="es-ES" sz="1600" dirty="0"/>
              <a:t>___________     4€</a:t>
            </a:r>
          </a:p>
          <a:p>
            <a:r>
              <a:rPr lang="es-ES" sz="1600" dirty="0"/>
              <a:t>(Mini Chicken and vegetable omelette)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ADABDA-4BA7-55CF-D753-14B62B486AB4}"/>
              </a:ext>
            </a:extLst>
          </p:cNvPr>
          <p:cNvSpPr txBox="1"/>
          <p:nvPr/>
        </p:nvSpPr>
        <p:spPr>
          <a:xfrm>
            <a:off x="6612464" y="3104784"/>
            <a:ext cx="529097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 err="1"/>
              <a:t>Bebidas</a:t>
            </a:r>
            <a:endParaRPr lang="en-GB" sz="1600" b="1" i="1" u="sng" dirty="0"/>
          </a:p>
          <a:p>
            <a:r>
              <a:rPr lang="en-GB" sz="1600" b="1" dirty="0"/>
              <a:t>Café espresso </a:t>
            </a:r>
            <a:r>
              <a:rPr lang="en-GB" sz="1600" dirty="0"/>
              <a:t>______________________   3 €</a:t>
            </a:r>
          </a:p>
          <a:p>
            <a:r>
              <a:rPr lang="en-GB" sz="1600" dirty="0"/>
              <a:t>(Espresso)</a:t>
            </a:r>
          </a:p>
          <a:p>
            <a:r>
              <a:rPr lang="en-GB" sz="1600" b="1" dirty="0"/>
              <a:t>Café con leche</a:t>
            </a:r>
            <a:r>
              <a:rPr lang="en-GB" sz="1600" dirty="0"/>
              <a:t>______________________   4 €</a:t>
            </a:r>
          </a:p>
          <a:p>
            <a:r>
              <a:rPr lang="en-GB" sz="1600" dirty="0"/>
              <a:t>(latte coffee)</a:t>
            </a:r>
          </a:p>
          <a:p>
            <a:r>
              <a:rPr lang="en-GB" sz="1600" b="1" dirty="0"/>
              <a:t>Batido de vainilla/chocolate/plátano </a:t>
            </a:r>
            <a:r>
              <a:rPr lang="en-GB" sz="1600" dirty="0"/>
              <a:t>____ 5 € </a:t>
            </a:r>
          </a:p>
          <a:p>
            <a:r>
              <a:rPr lang="en-GB" sz="1600" dirty="0"/>
              <a:t>(Vanilla/chocolate/banana smoothie)</a:t>
            </a:r>
          </a:p>
          <a:p>
            <a:r>
              <a:rPr lang="en-GB" sz="1600" b="1" dirty="0"/>
              <a:t>Jugo de naranja </a:t>
            </a:r>
            <a:r>
              <a:rPr lang="en-GB" sz="1600" dirty="0"/>
              <a:t>_____________________  4 €</a:t>
            </a:r>
          </a:p>
          <a:p>
            <a:r>
              <a:rPr lang="en-GB" sz="1600" dirty="0"/>
              <a:t>(Orange juice)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0DAE4-28A1-802E-C792-5BA44A94B550}"/>
              </a:ext>
            </a:extLst>
          </p:cNvPr>
          <p:cNvSpPr txBox="1"/>
          <p:nvPr/>
        </p:nvSpPr>
        <p:spPr>
          <a:xfrm>
            <a:off x="6508955" y="5413108"/>
            <a:ext cx="5394479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sz="1400" b="1" dirty="0"/>
              <a:t>Todos los huéspedes alojados en nuestro hotel el desayuno es gratuito</a:t>
            </a:r>
          </a:p>
          <a:p>
            <a:r>
              <a:rPr lang="es-ES" sz="1400" dirty="0"/>
              <a:t>(</a:t>
            </a:r>
            <a:r>
              <a:rPr lang="en-GB" sz="1400" dirty="0"/>
              <a:t>For hotel guests breakfast is free)</a:t>
            </a:r>
          </a:p>
          <a:p>
            <a:r>
              <a:rPr lang="es-ES" sz="1400" b="1" dirty="0"/>
              <a:t>Por favor, notifique a nuestro personal si tiene alergias.</a:t>
            </a:r>
          </a:p>
          <a:p>
            <a:r>
              <a:rPr lang="es-ES" sz="1400" dirty="0"/>
              <a:t>(</a:t>
            </a:r>
            <a:r>
              <a:rPr lang="en-GB" sz="1400" dirty="0"/>
              <a:t>Please notify our staff if you have allergies)</a:t>
            </a:r>
          </a:p>
          <a:p>
            <a:r>
              <a:rPr lang="es-ES" sz="1400" b="1" dirty="0"/>
              <a:t>Nuestro restaurante ofrece servicio de habitaciones. ¡Gracias!</a:t>
            </a:r>
          </a:p>
          <a:p>
            <a:r>
              <a:rPr lang="es-ES" sz="1400" dirty="0"/>
              <a:t>(</a:t>
            </a:r>
            <a:r>
              <a:rPr lang="en-GB" sz="1400" dirty="0"/>
              <a:t>Our restaurant offers room service. Thank you!)</a:t>
            </a:r>
            <a:endParaRPr lang="es-ES" sz="1400" dirty="0"/>
          </a:p>
          <a:p>
            <a:endParaRPr lang="en-GB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668CC0-C992-D632-8CC2-3A8A0A0B653F}"/>
              </a:ext>
            </a:extLst>
          </p:cNvPr>
          <p:cNvSpPr txBox="1"/>
          <p:nvPr/>
        </p:nvSpPr>
        <p:spPr>
          <a:xfrm>
            <a:off x="462603" y="1560165"/>
            <a:ext cx="257556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MENÚ DE DESAYUNO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servido de 7 am a 11 am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4D3F6B-8DC8-706E-5948-BCBD5D7BE0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54" y="155864"/>
            <a:ext cx="4424515" cy="1404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509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292</Words>
  <Application>Microsoft Office PowerPoint</Application>
  <PresentationFormat>Widescreen</PresentationFormat>
  <Paragraphs>44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Espanya*****</dc:title>
  <dc:creator>Monica Lezaar (2117385)</dc:creator>
  <cp:lastModifiedBy>Monica Lezaar (2117385)</cp:lastModifiedBy>
  <cp:revision>8</cp:revision>
  <dcterms:created xsi:type="dcterms:W3CDTF">2023-02-28T12:59:50Z</dcterms:created>
  <dcterms:modified xsi:type="dcterms:W3CDTF">2023-03-02T18:41:18Z</dcterms:modified>
</cp:coreProperties>
</file>