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EEFA"/>
    <a:srgbClr val="F2F0F0"/>
    <a:srgbClr val="E3EDFF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D7AEF4-61F2-59CC-9562-A655838DAB34}" v="523" dt="2026-10-04T18:58:27.875"/>
    <p1510:client id="{3D6AC4BA-E56C-CDD7-F046-64CD03DA1B16}" v="1442" dt="2026-10-04T18:37:02.181"/>
    <p1510:client id="{EC6C0A41-7460-EAB1-CCC5-FDCD5B6E774A}" v="196" dt="2026-10-04T14:59:28.6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Alexandra Schniering Lameirao (2022355)" userId="S::2022355@student.uwtsd.ac.uk::488ced06-008e-4c1d-aeec-816aea2dc0e7" providerId="AD" clId="Web-{00000000-0000-0000-0000-000000000000}"/>
    <pc:docChg chg="modSld">
      <pc:chgData name="Daniela Alexandra Schniering Lameirao (2022355)" userId="S::2022355@student.uwtsd.ac.uk::488ced06-008e-4c1d-aeec-816aea2dc0e7" providerId="AD" clId="Web-{00000000-0000-0000-0000-000000000000}" dt="2026-09-28T22:34:38.527" v="82" actId="1076"/>
      <pc:docMkLst>
        <pc:docMk/>
      </pc:docMkLst>
    </pc:docChg>
  </pc:docChgLst>
  <pc:docChgLst>
    <pc:chgData name="Daniela Alexandra Schniering Lameirao (2022355)" userId="S::2022355@student.uwtsd.ac.uk::488ced06-008e-4c1d-aeec-816aea2dc0e7" providerId="AD" clId="Web-{890A4405-0918-DF90-87C5-28CF72009854}"/>
    <pc:docChg chg="modSld">
      <pc:chgData name="Daniela Alexandra Schniering Lameirao (2022355)" userId="S::2022355@student.uwtsd.ac.uk::488ced06-008e-4c1d-aeec-816aea2dc0e7" providerId="AD" clId="Web-{890A4405-0918-DF90-87C5-28CF72009854}" dt="2026-09-28T22:14:02.106" v="50"/>
      <pc:docMkLst>
        <pc:docMk/>
      </pc:docMkLst>
    </pc:docChg>
  </pc:docChgLst>
  <pc:docChgLst>
    <pc:chgData clId="Web-{AA9D52FD-700D-F62D-9D60-AC6807EE41F9}"/>
    <pc:docChg chg="delSld">
      <pc:chgData name="" userId="" providerId="" clId="Web-{AA9D52FD-700D-F62D-9D60-AC6807EE41F9}" dt="2026-09-30T10:10:37.012" v="0"/>
      <pc:docMkLst>
        <pc:docMk/>
      </pc:docMkLst>
      <pc:sldChg chg="del">
        <pc:chgData name="" userId="" providerId="" clId="Web-{AA9D52FD-700D-F62D-9D60-AC6807EE41F9}" dt="2026-09-30T10:10:37.012" v="0"/>
        <pc:sldMkLst>
          <pc:docMk/>
          <pc:sldMk cId="109857222" sldId="256"/>
        </pc:sldMkLst>
      </pc:sldChg>
    </pc:docChg>
  </pc:docChgLst>
  <pc:docChgLst>
    <pc:chgData name="Daniela Alexandra Schniering Lameirao (2022355)" userId="S::2022355@student.uwtsd.ac.uk::488ced06-008e-4c1d-aeec-816aea2dc0e7" providerId="AD" clId="Web-{BB97EF0F-5136-953F-9446-D480562AE220}"/>
    <pc:docChg chg="mod addSld delSld modSld addMainMaster delMainMaster">
      <pc:chgData name="Daniela Alexandra Schniering Lameirao (2022355)" userId="S::2022355@student.uwtsd.ac.uk::488ced06-008e-4c1d-aeec-816aea2dc0e7" providerId="AD" clId="Web-{BB97EF0F-5136-953F-9446-D480562AE220}" dt="2026-09-29T19:47:50.365" v="924"/>
      <pc:docMkLst>
        <pc:docMk/>
      </pc:docMkLst>
      <pc:sldChg chg="addSp delSp modSp add del mod modClrScheme chgLayout">
        <pc:chgData name="Daniela Alexandra Schniering Lameirao (2022355)" userId="S::2022355@student.uwtsd.ac.uk::488ced06-008e-4c1d-aeec-816aea2dc0e7" providerId="AD" clId="Web-{BB97EF0F-5136-953F-9446-D480562AE220}" dt="2026-09-29T19:47:50.365" v="924"/>
        <pc:sldMkLst>
          <pc:docMk/>
          <pc:sldMk cId="109857222" sldId="256"/>
        </pc:sldMkLst>
        <pc:spChg chg="mod ord">
          <ac:chgData name="Daniela Alexandra Schniering Lameirao (2022355)" userId="S::2022355@student.uwtsd.ac.uk::488ced06-008e-4c1d-aeec-816aea2dc0e7" providerId="AD" clId="Web-{BB97EF0F-5136-953F-9446-D480562AE220}" dt="2026-09-29T10:51:18.406" v="64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aniela Alexandra Schniering Lameirao (2022355)" userId="S::2022355@student.uwtsd.ac.uk::488ced06-008e-4c1d-aeec-816aea2dc0e7" providerId="AD" clId="Web-{BB97EF0F-5136-953F-9446-D480562AE220}" dt="2026-09-29T18:48:02.709" v="902" actId="1076"/>
          <ac:spMkLst>
            <pc:docMk/>
            <pc:sldMk cId="109857222" sldId="256"/>
            <ac:spMk id="4" creationId="{53DFAA33-61B0-7F1D-3CC5-B779FA183882}"/>
          </ac:spMkLst>
        </pc:spChg>
        <pc:spChg chg="add mod">
          <ac:chgData name="Daniela Alexandra Schniering Lameirao (2022355)" userId="S::2022355@student.uwtsd.ac.uk::488ced06-008e-4c1d-aeec-816aea2dc0e7" providerId="AD" clId="Web-{BB97EF0F-5136-953F-9446-D480562AE220}" dt="2026-09-29T11:06:36.725" v="714" actId="20577"/>
          <ac:spMkLst>
            <pc:docMk/>
            <pc:sldMk cId="109857222" sldId="256"/>
            <ac:spMk id="5" creationId="{1B001525-2937-D0DE-7A39-13A199523523}"/>
          </ac:spMkLst>
        </pc:spChg>
        <pc:spChg chg="add mod">
          <ac:chgData name="Daniela Alexandra Schniering Lameirao (2022355)" userId="S::2022355@student.uwtsd.ac.uk::488ced06-008e-4c1d-aeec-816aea2dc0e7" providerId="AD" clId="Web-{BB97EF0F-5136-953F-9446-D480562AE220}" dt="2026-09-29T10:34:34.381" v="532" actId="20577"/>
          <ac:spMkLst>
            <pc:docMk/>
            <pc:sldMk cId="109857222" sldId="256"/>
            <ac:spMk id="7" creationId="{864E49AE-C6D9-94E8-E78D-F61764CD99AA}"/>
          </ac:spMkLst>
        </pc:spChg>
        <pc:spChg chg="add mod">
          <ac:chgData name="Daniela Alexandra Schniering Lameirao (2022355)" userId="S::2022355@student.uwtsd.ac.uk::488ced06-008e-4c1d-aeec-816aea2dc0e7" providerId="AD" clId="Web-{BB97EF0F-5136-953F-9446-D480562AE220}" dt="2026-09-29T18:53:38.706" v="920" actId="1076"/>
          <ac:spMkLst>
            <pc:docMk/>
            <pc:sldMk cId="109857222" sldId="256"/>
            <ac:spMk id="8" creationId="{55464F89-8EC3-9D63-549B-7C905D90BD3E}"/>
          </ac:spMkLst>
        </pc:spChg>
        <pc:picChg chg="add mod">
          <ac:chgData name="Daniela Alexandra Schniering Lameirao (2022355)" userId="S::2022355@student.uwtsd.ac.uk::488ced06-008e-4c1d-aeec-816aea2dc0e7" providerId="AD" clId="Web-{BB97EF0F-5136-953F-9446-D480562AE220}" dt="2026-09-29T11:26:21.649" v="841" actId="14100"/>
          <ac:picMkLst>
            <pc:docMk/>
            <pc:sldMk cId="109857222" sldId="256"/>
            <ac:picMk id="3" creationId="{55CD5C51-0400-F688-F96E-C857768FE798}"/>
          </ac:picMkLst>
        </pc:picChg>
        <pc:picChg chg="add mod">
          <ac:chgData name="Daniela Alexandra Schniering Lameirao (2022355)" userId="S::2022355@student.uwtsd.ac.uk::488ced06-008e-4c1d-aeec-816aea2dc0e7" providerId="AD" clId="Web-{BB97EF0F-5136-953F-9446-D480562AE220}" dt="2026-09-29T18:54:05.161" v="922" actId="1076"/>
          <ac:picMkLst>
            <pc:docMk/>
            <pc:sldMk cId="109857222" sldId="256"/>
            <ac:picMk id="9" creationId="{3F4A73A6-7F9D-6E4F-943F-181A6D90FEE3}"/>
          </ac:picMkLst>
        </pc:picChg>
        <pc:cxnChg chg="add del mod">
          <ac:chgData name="Daniela Alexandra Schniering Lameirao (2022355)" userId="S::2022355@student.uwtsd.ac.uk::488ced06-008e-4c1d-aeec-816aea2dc0e7" providerId="AD" clId="Web-{BB97EF0F-5136-953F-9446-D480562AE220}" dt="2026-09-29T18:48:24.163" v="903" actId="1076"/>
          <ac:cxnSpMkLst>
            <pc:docMk/>
            <pc:sldMk cId="109857222" sldId="256"/>
            <ac:cxnSpMk id="6" creationId="{A7B09090-E862-8E31-A369-6FDB4832494D}"/>
          </ac:cxnSpMkLst>
        </pc:cxnChg>
        <pc:cxnChg chg="add del mod">
          <ac:chgData name="Daniela Alexandra Schniering Lameirao (2022355)" userId="S::2022355@student.uwtsd.ac.uk::488ced06-008e-4c1d-aeec-816aea2dc0e7" providerId="AD" clId="Web-{BB97EF0F-5136-953F-9446-D480562AE220}" dt="2026-09-29T18:53:56.473" v="921" actId="1076"/>
          <ac:cxnSpMkLst>
            <pc:docMk/>
            <pc:sldMk cId="109857222" sldId="256"/>
            <ac:cxnSpMk id="15" creationId="{768518DE-302F-C8FB-B273-8901DE02D0A5}"/>
          </ac:cxnSpMkLst>
        </pc:cxnChg>
      </pc:sldChg>
      <pc:sldMasterChg chg="add del addSldLayout delSldLayout">
        <pc:chgData name="Daniela Alexandra Schniering Lameirao (2022355)" userId="S::2022355@student.uwtsd.ac.uk::488ced06-008e-4c1d-aeec-816aea2dc0e7" providerId="AD" clId="Web-{BB97EF0F-5136-953F-9446-D480562AE220}" dt="2026-09-29T10:51:18.406" v="648"/>
        <pc:sldMasterMkLst>
          <pc:docMk/>
          <pc:sldMasterMk cId="2460954070" sldId="2147483660"/>
        </pc:sldMasterMkLst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Daniela Alexandra Schniering Lameirao (2022355)" userId="S::2022355@student.uwtsd.ac.uk::488ced06-008e-4c1d-aeec-816aea2dc0e7" providerId="AD" clId="Web-{BB97EF0F-5136-953F-9446-D480562AE220}" dt="2026-09-29T10:51:18.406" v="648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Inalda Maria De Almeida Lima (2613960)" userId="S::2613960@student.uwtsd.ac.uk::9defe1a0-6c5e-4d9c-9e9a-3be62b3c0a9e" providerId="AD" clId="Web-{2CD7AEF4-61F2-59CC-9562-A655838DAB34}"/>
    <pc:docChg chg="addSld modSld">
      <pc:chgData name="Inalda Maria De Almeida Lima (2613960)" userId="S::2613960@student.uwtsd.ac.uk::9defe1a0-6c5e-4d9c-9e9a-3be62b3c0a9e" providerId="AD" clId="Web-{2CD7AEF4-61F2-59CC-9562-A655838DAB34}" dt="2026-10-04T18:58:27.875" v="518" actId="20577"/>
      <pc:docMkLst>
        <pc:docMk/>
      </pc:docMkLst>
      <pc:sldChg chg="modSp">
        <pc:chgData name="Inalda Maria De Almeida Lima (2613960)" userId="S::2613960@student.uwtsd.ac.uk::9defe1a0-6c5e-4d9c-9e9a-3be62b3c0a9e" providerId="AD" clId="Web-{2CD7AEF4-61F2-59CC-9562-A655838DAB34}" dt="2026-10-04T18:25:33.106" v="190" actId="20577"/>
        <pc:sldMkLst>
          <pc:docMk/>
          <pc:sldMk cId="3569373662" sldId="260"/>
        </pc:sldMkLst>
        <pc:spChg chg="mod">
          <ac:chgData name="Inalda Maria De Almeida Lima (2613960)" userId="S::2613960@student.uwtsd.ac.uk::9defe1a0-6c5e-4d9c-9e9a-3be62b3c0a9e" providerId="AD" clId="Web-{2CD7AEF4-61F2-59CC-9562-A655838DAB34}" dt="2026-10-04T18:19:06.608" v="34" actId="20577"/>
          <ac:spMkLst>
            <pc:docMk/>
            <pc:sldMk cId="3569373662" sldId="260"/>
            <ac:spMk id="2" creationId="{192305BA-C4C5-94CE-47DE-14943523E3D2}"/>
          </ac:spMkLst>
        </pc:spChg>
        <pc:spChg chg="mod">
          <ac:chgData name="Inalda Maria De Almeida Lima (2613960)" userId="S::2613960@student.uwtsd.ac.uk::9defe1a0-6c5e-4d9c-9e9a-3be62b3c0a9e" providerId="AD" clId="Web-{2CD7AEF4-61F2-59CC-9562-A655838DAB34}" dt="2026-10-04T18:25:33.106" v="190" actId="20577"/>
          <ac:spMkLst>
            <pc:docMk/>
            <pc:sldMk cId="3569373662" sldId="260"/>
            <ac:spMk id="3" creationId="{67F3FC18-7883-62BE-1F88-08BA9CC7A8DF}"/>
          </ac:spMkLst>
        </pc:spChg>
      </pc:sldChg>
      <pc:sldChg chg="modSp new">
        <pc:chgData name="Inalda Maria De Almeida Lima (2613960)" userId="S::2613960@student.uwtsd.ac.uk::9defe1a0-6c5e-4d9c-9e9a-3be62b3c0a9e" providerId="AD" clId="Web-{2CD7AEF4-61F2-59CC-9562-A655838DAB34}" dt="2026-10-04T18:51:45.658" v="326" actId="20577"/>
        <pc:sldMkLst>
          <pc:docMk/>
          <pc:sldMk cId="4054760649" sldId="262"/>
        </pc:sldMkLst>
        <pc:spChg chg="mod">
          <ac:chgData name="Inalda Maria De Almeida Lima (2613960)" userId="S::2613960@student.uwtsd.ac.uk::9defe1a0-6c5e-4d9c-9e9a-3be62b3c0a9e" providerId="AD" clId="Web-{2CD7AEF4-61F2-59CC-9562-A655838DAB34}" dt="2026-10-04T18:27:40.767" v="226" actId="20577"/>
          <ac:spMkLst>
            <pc:docMk/>
            <pc:sldMk cId="4054760649" sldId="262"/>
            <ac:spMk id="2" creationId="{7A9F5156-86FD-C681-2A0B-CB0F6B64F292}"/>
          </ac:spMkLst>
        </pc:spChg>
        <pc:spChg chg="mod">
          <ac:chgData name="Inalda Maria De Almeida Lima (2613960)" userId="S::2613960@student.uwtsd.ac.uk::9defe1a0-6c5e-4d9c-9e9a-3be62b3c0a9e" providerId="AD" clId="Web-{2CD7AEF4-61F2-59CC-9562-A655838DAB34}" dt="2026-10-04T18:51:45.658" v="326" actId="20577"/>
          <ac:spMkLst>
            <pc:docMk/>
            <pc:sldMk cId="4054760649" sldId="262"/>
            <ac:spMk id="3" creationId="{432DA446-B81C-9842-D764-50E3CEDAEE83}"/>
          </ac:spMkLst>
        </pc:spChg>
      </pc:sldChg>
      <pc:sldChg chg="modSp new">
        <pc:chgData name="Inalda Maria De Almeida Lima (2613960)" userId="S::2613960@student.uwtsd.ac.uk::9defe1a0-6c5e-4d9c-9e9a-3be62b3c0a9e" providerId="AD" clId="Web-{2CD7AEF4-61F2-59CC-9562-A655838DAB34}" dt="2026-10-04T18:55:23.541" v="427" actId="20577"/>
        <pc:sldMkLst>
          <pc:docMk/>
          <pc:sldMk cId="1258425386" sldId="263"/>
        </pc:sldMkLst>
        <pc:spChg chg="mod">
          <ac:chgData name="Inalda Maria De Almeida Lima (2613960)" userId="S::2613960@student.uwtsd.ac.uk::9defe1a0-6c5e-4d9c-9e9a-3be62b3c0a9e" providerId="AD" clId="Web-{2CD7AEF4-61F2-59CC-9562-A655838DAB34}" dt="2026-10-04T18:52:15.472" v="337" actId="20577"/>
          <ac:spMkLst>
            <pc:docMk/>
            <pc:sldMk cId="1258425386" sldId="263"/>
            <ac:spMk id="2" creationId="{41D5E6D9-EC54-9103-8EB7-D74D41D58AA5}"/>
          </ac:spMkLst>
        </pc:spChg>
        <pc:spChg chg="mod">
          <ac:chgData name="Inalda Maria De Almeida Lima (2613960)" userId="S::2613960@student.uwtsd.ac.uk::9defe1a0-6c5e-4d9c-9e9a-3be62b3c0a9e" providerId="AD" clId="Web-{2CD7AEF4-61F2-59CC-9562-A655838DAB34}" dt="2026-10-04T18:55:23.541" v="427" actId="20577"/>
          <ac:spMkLst>
            <pc:docMk/>
            <pc:sldMk cId="1258425386" sldId="263"/>
            <ac:spMk id="3" creationId="{36938A76-DA57-F67D-BE35-15BE0AE83203}"/>
          </ac:spMkLst>
        </pc:spChg>
      </pc:sldChg>
      <pc:sldChg chg="modSp new">
        <pc:chgData name="Inalda Maria De Almeida Lima (2613960)" userId="S::2613960@student.uwtsd.ac.uk::9defe1a0-6c5e-4d9c-9e9a-3be62b3c0a9e" providerId="AD" clId="Web-{2CD7AEF4-61F2-59CC-9562-A655838DAB34}" dt="2026-10-04T18:58:27.875" v="518" actId="20577"/>
        <pc:sldMkLst>
          <pc:docMk/>
          <pc:sldMk cId="2491307407" sldId="264"/>
        </pc:sldMkLst>
        <pc:spChg chg="mod">
          <ac:chgData name="Inalda Maria De Almeida Lima (2613960)" userId="S::2613960@student.uwtsd.ac.uk::9defe1a0-6c5e-4d9c-9e9a-3be62b3c0a9e" providerId="AD" clId="Web-{2CD7AEF4-61F2-59CC-9562-A655838DAB34}" dt="2026-10-04T18:55:46.948" v="439" actId="20577"/>
          <ac:spMkLst>
            <pc:docMk/>
            <pc:sldMk cId="2491307407" sldId="264"/>
            <ac:spMk id="2" creationId="{43EACB59-8E6E-3B18-E3EF-A3580C0910C5}"/>
          </ac:spMkLst>
        </pc:spChg>
        <pc:spChg chg="mod">
          <ac:chgData name="Inalda Maria De Almeida Lima (2613960)" userId="S::2613960@student.uwtsd.ac.uk::9defe1a0-6c5e-4d9c-9e9a-3be62b3c0a9e" providerId="AD" clId="Web-{2CD7AEF4-61F2-59CC-9562-A655838DAB34}" dt="2026-10-04T18:58:27.875" v="518" actId="20577"/>
          <ac:spMkLst>
            <pc:docMk/>
            <pc:sldMk cId="2491307407" sldId="264"/>
            <ac:spMk id="3" creationId="{E3F3BE67-AC6C-8C86-679D-CC9AC54236FC}"/>
          </ac:spMkLst>
        </pc:spChg>
      </pc:sldChg>
    </pc:docChg>
  </pc:docChgLst>
  <pc:docChgLst>
    <pc:chgData name="Daniela Alexandra Schniering Lameirao (2022355)" userId="S::2022355@student.uwtsd.ac.uk::488ced06-008e-4c1d-aeec-816aea2dc0e7" providerId="AD" clId="Web-{AA9D52FD-700D-F62D-9D60-AC6807EE41F9}"/>
    <pc:docChg chg="addSld modSld">
      <pc:chgData name="Daniela Alexandra Schniering Lameirao (2022355)" userId="S::2022355@student.uwtsd.ac.uk::488ced06-008e-4c1d-aeec-816aea2dc0e7" providerId="AD" clId="Web-{AA9D52FD-700D-F62D-9D60-AC6807EE41F9}" dt="2026-09-30T11:09:56.038" v="562" actId="1076"/>
      <pc:docMkLst>
        <pc:docMk/>
      </pc:docMkLst>
      <pc:sldChg chg="addSp delSp modSp add">
        <pc:chgData name="Daniela Alexandra Schniering Lameirao (2022355)" userId="S::2022355@student.uwtsd.ac.uk::488ced06-008e-4c1d-aeec-816aea2dc0e7" providerId="AD" clId="Web-{AA9D52FD-700D-F62D-9D60-AC6807EE41F9}" dt="2026-09-30T11:09:56.038" v="562" actId="1076"/>
        <pc:sldMkLst>
          <pc:docMk/>
          <pc:sldMk cId="109857222" sldId="256"/>
        </pc:sldMkLst>
        <pc:spChg chg="mod">
          <ac:chgData name="Daniela Alexandra Schniering Lameirao (2022355)" userId="S::2022355@student.uwtsd.ac.uk::488ced06-008e-4c1d-aeec-816aea2dc0e7" providerId="AD" clId="Web-{AA9D52FD-700D-F62D-9D60-AC6807EE41F9}" dt="2026-09-30T10:33:19.324" v="24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a Alexandra Schniering Lameirao (2022355)" userId="S::2022355@student.uwtsd.ac.uk::488ced06-008e-4c1d-aeec-816aea2dc0e7" providerId="AD" clId="Web-{AA9D52FD-700D-F62D-9D60-AC6807EE41F9}" dt="2026-09-30T11:09:22.490" v="560" actId="20577"/>
          <ac:spMkLst>
            <pc:docMk/>
            <pc:sldMk cId="109857222" sldId="256"/>
            <ac:spMk id="4" creationId="{53DFAA33-61B0-7F1D-3CC5-B779FA183882}"/>
          </ac:spMkLst>
        </pc:spChg>
        <pc:spChg chg="mod">
          <ac:chgData name="Daniela Alexandra Schniering Lameirao (2022355)" userId="S::2022355@student.uwtsd.ac.uk::488ced06-008e-4c1d-aeec-816aea2dc0e7" providerId="AD" clId="Web-{AA9D52FD-700D-F62D-9D60-AC6807EE41F9}" dt="2026-09-30T10:27:45.843" v="212" actId="14100"/>
          <ac:spMkLst>
            <pc:docMk/>
            <pc:sldMk cId="109857222" sldId="256"/>
            <ac:spMk id="5" creationId="{1B001525-2937-D0DE-7A39-13A199523523}"/>
          </ac:spMkLst>
        </pc:spChg>
        <pc:spChg chg="mod">
          <ac:chgData name="Daniela Alexandra Schniering Lameirao (2022355)" userId="S::2022355@student.uwtsd.ac.uk::488ced06-008e-4c1d-aeec-816aea2dc0e7" providerId="AD" clId="Web-{AA9D52FD-700D-F62D-9D60-AC6807EE41F9}" dt="2026-09-30T10:39:04.023" v="311" actId="1076"/>
          <ac:spMkLst>
            <pc:docMk/>
            <pc:sldMk cId="109857222" sldId="256"/>
            <ac:spMk id="8" creationId="{55464F89-8EC3-9D63-549B-7C905D90BD3E}"/>
          </ac:spMkLst>
        </pc:spChg>
        <pc:picChg chg="mod">
          <ac:chgData name="Daniela Alexandra Schniering Lameirao (2022355)" userId="S::2022355@student.uwtsd.ac.uk::488ced06-008e-4c1d-aeec-816aea2dc0e7" providerId="AD" clId="Web-{AA9D52FD-700D-F62D-9D60-AC6807EE41F9}" dt="2026-09-30T10:28:35.861" v="219" actId="1076"/>
          <ac:picMkLst>
            <pc:docMk/>
            <pc:sldMk cId="109857222" sldId="256"/>
            <ac:picMk id="3" creationId="{55CD5C51-0400-F688-F96E-C857768FE798}"/>
          </ac:picMkLst>
        </pc:picChg>
        <pc:picChg chg="mod ord">
          <ac:chgData name="Daniela Alexandra Schniering Lameirao (2022355)" userId="S::2022355@student.uwtsd.ac.uk::488ced06-008e-4c1d-aeec-816aea2dc0e7" providerId="AD" clId="Web-{AA9D52FD-700D-F62D-9D60-AC6807EE41F9}" dt="2026-09-30T11:06:52.891" v="555" actId="14100"/>
          <ac:picMkLst>
            <pc:docMk/>
            <pc:sldMk cId="109857222" sldId="256"/>
            <ac:picMk id="9" creationId="{3F4A73A6-7F9D-6E4F-943F-181A6D90FEE3}"/>
          </ac:picMkLst>
        </pc:picChg>
        <pc:picChg chg="add mod ord">
          <ac:chgData name="Daniela Alexandra Schniering Lameirao (2022355)" userId="S::2022355@student.uwtsd.ac.uk::488ced06-008e-4c1d-aeec-816aea2dc0e7" providerId="AD" clId="Web-{AA9D52FD-700D-F62D-9D60-AC6807EE41F9}" dt="2026-09-30T10:31:52.227" v="239" actId="1076"/>
          <ac:picMkLst>
            <pc:docMk/>
            <pc:sldMk cId="109857222" sldId="256"/>
            <ac:picMk id="12" creationId="{F29E7B54-5256-EC71-DDA6-79C1CA75D482}"/>
          </ac:picMkLst>
        </pc:picChg>
        <pc:cxnChg chg="mod">
          <ac:chgData name="Daniela Alexandra Schniering Lameirao (2022355)" userId="S::2022355@student.uwtsd.ac.uk::488ced06-008e-4c1d-aeec-816aea2dc0e7" providerId="AD" clId="Web-{AA9D52FD-700D-F62D-9D60-AC6807EE41F9}" dt="2026-09-30T11:09:56.038" v="562" actId="1076"/>
          <ac:cxnSpMkLst>
            <pc:docMk/>
            <pc:sldMk cId="109857222" sldId="256"/>
            <ac:cxnSpMk id="6" creationId="{A7B09090-E862-8E31-A369-6FDB4832494D}"/>
          </ac:cxnSpMkLst>
        </pc:cxnChg>
        <pc:cxnChg chg="mod">
          <ac:chgData name="Daniela Alexandra Schniering Lameirao (2022355)" userId="S::2022355@student.uwtsd.ac.uk::488ced06-008e-4c1d-aeec-816aea2dc0e7" providerId="AD" clId="Web-{AA9D52FD-700D-F62D-9D60-AC6807EE41F9}" dt="2026-09-30T10:39:09.023" v="312" actId="1076"/>
          <ac:cxnSpMkLst>
            <pc:docMk/>
            <pc:sldMk cId="109857222" sldId="256"/>
            <ac:cxnSpMk id="15" creationId="{768518DE-302F-C8FB-B273-8901DE02D0A5}"/>
          </ac:cxnSpMkLst>
        </pc:cxnChg>
      </pc:sldChg>
    </pc:docChg>
  </pc:docChgLst>
  <pc:docChgLst>
    <pc:chgData name="Daniela Alexandra Schniering Lameirao (2022355)" userId="S::2022355@student.uwtsd.ac.uk::488ced06-008e-4c1d-aeec-816aea2dc0e7" providerId="AD" clId="Web-{EC6C0A41-7460-EAB1-CCC5-FDCD5B6E774A}"/>
    <pc:docChg chg="addSld delSld modSld">
      <pc:chgData name="Daniela Alexandra Schniering Lameirao (2022355)" userId="S::2022355@student.uwtsd.ac.uk::488ced06-008e-4c1d-aeec-816aea2dc0e7" providerId="AD" clId="Web-{EC6C0A41-7460-EAB1-CCC5-FDCD5B6E774A}" dt="2026-10-04T14:59:28.639" v="187" actId="20577"/>
      <pc:docMkLst>
        <pc:docMk/>
      </pc:docMkLst>
      <pc:sldChg chg="modSp">
        <pc:chgData name="Daniela Alexandra Schniering Lameirao (2022355)" userId="S::2022355@student.uwtsd.ac.uk::488ced06-008e-4c1d-aeec-816aea2dc0e7" providerId="AD" clId="Web-{EC6C0A41-7460-EAB1-CCC5-FDCD5B6E774A}" dt="2026-10-04T14:18:51.583" v="0" actId="14100"/>
        <pc:sldMkLst>
          <pc:docMk/>
          <pc:sldMk cId="109857222" sldId="256"/>
        </pc:sldMkLst>
        <pc:picChg chg="mod">
          <ac:chgData name="Daniela Alexandra Schniering Lameirao (2022355)" userId="S::2022355@student.uwtsd.ac.uk::488ced06-008e-4c1d-aeec-816aea2dc0e7" providerId="AD" clId="Web-{EC6C0A41-7460-EAB1-CCC5-FDCD5B6E774A}" dt="2026-10-04T14:18:51.583" v="0" actId="14100"/>
          <ac:picMkLst>
            <pc:docMk/>
            <pc:sldMk cId="109857222" sldId="256"/>
            <ac:picMk id="3" creationId="{55CD5C51-0400-F688-F96E-C857768FE798}"/>
          </ac:picMkLst>
        </pc:picChg>
      </pc:sldChg>
      <pc:sldChg chg="addSp delSp modSp new mod setBg modClrScheme chgLayout">
        <pc:chgData name="Daniela Alexandra Schniering Lameirao (2022355)" userId="S::2022355@student.uwtsd.ac.uk::488ced06-008e-4c1d-aeec-816aea2dc0e7" providerId="AD" clId="Web-{EC6C0A41-7460-EAB1-CCC5-FDCD5B6E774A}" dt="2026-10-04T14:40:23.340" v="95" actId="1076"/>
        <pc:sldMkLst>
          <pc:docMk/>
          <pc:sldMk cId="858574044" sldId="257"/>
        </pc:sldMkLst>
        <pc:spChg chg="mod ord">
          <ac:chgData name="Daniela Alexandra Schniering Lameirao (2022355)" userId="S::2022355@student.uwtsd.ac.uk::488ced06-008e-4c1d-aeec-816aea2dc0e7" providerId="AD" clId="Web-{EC6C0A41-7460-EAB1-CCC5-FDCD5B6E774A}" dt="2026-10-04T14:37:02.755" v="66" actId="20577"/>
          <ac:spMkLst>
            <pc:docMk/>
            <pc:sldMk cId="858574044" sldId="257"/>
            <ac:spMk id="2" creationId="{8AE2C0F2-B984-C324-2424-D0625DFAC4F0}"/>
          </ac:spMkLst>
        </pc:spChg>
        <pc:spChg chg="mod ord">
          <ac:chgData name="Daniela Alexandra Schniering Lameirao (2022355)" userId="S::2022355@student.uwtsd.ac.uk::488ced06-008e-4c1d-aeec-816aea2dc0e7" providerId="AD" clId="Web-{EC6C0A41-7460-EAB1-CCC5-FDCD5B6E774A}" dt="2026-10-04T14:38:56.605" v="82" actId="1076"/>
          <ac:spMkLst>
            <pc:docMk/>
            <pc:sldMk cId="858574044" sldId="257"/>
            <ac:spMk id="3" creationId="{0C361F80-7369-5A55-5C93-1D8EC7198DDF}"/>
          </ac:spMkLst>
        </pc:spChg>
        <pc:spChg chg="del">
          <ac:chgData name="Daniela Alexandra Schniering Lameirao (2022355)" userId="S::2022355@student.uwtsd.ac.uk::488ced06-008e-4c1d-aeec-816aea2dc0e7" providerId="AD" clId="Web-{EC6C0A41-7460-EAB1-CCC5-FDCD5B6E774A}" dt="2026-10-04T14:21:30.383" v="2"/>
          <ac:spMkLst>
            <pc:docMk/>
            <pc:sldMk cId="858574044" sldId="257"/>
            <ac:spMk id="4" creationId="{F5312267-F063-B093-AFF3-60FCFB998C7B}"/>
          </ac:spMkLst>
        </pc:spChg>
        <pc:spChg chg="add mod">
          <ac:chgData name="Daniela Alexandra Schniering Lameirao (2022355)" userId="S::2022355@student.uwtsd.ac.uk::488ced06-008e-4c1d-aeec-816aea2dc0e7" providerId="AD" clId="Web-{EC6C0A41-7460-EAB1-CCC5-FDCD5B6E774A}" dt="2026-10-04T14:37:06.521" v="67" actId="1076"/>
          <ac:spMkLst>
            <pc:docMk/>
            <pc:sldMk cId="858574044" sldId="257"/>
            <ac:spMk id="5" creationId="{67DF8653-934B-EB89-9B43-71F75FB8410D}"/>
          </ac:spMkLst>
        </pc:spChg>
        <pc:spChg chg="add mod">
          <ac:chgData name="Daniela Alexandra Schniering Lameirao (2022355)" userId="S::2022355@student.uwtsd.ac.uk::488ced06-008e-4c1d-aeec-816aea2dc0e7" providerId="AD" clId="Web-{EC6C0A41-7460-EAB1-CCC5-FDCD5B6E774A}" dt="2026-10-04T14:40:23.340" v="95" actId="1076"/>
          <ac:spMkLst>
            <pc:docMk/>
            <pc:sldMk cId="858574044" sldId="257"/>
            <ac:spMk id="6" creationId="{63BF2F66-D6AA-F9A2-B305-4B5F984CCFC7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1:56.243" v="4"/>
          <ac:spMkLst>
            <pc:docMk/>
            <pc:sldMk cId="858574044" sldId="257"/>
            <ac:spMk id="8" creationId="{43C823D3-D619-407C-89E0-C6F6B1E7A42A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1:56.243" v="4"/>
          <ac:spMkLst>
            <pc:docMk/>
            <pc:sldMk cId="858574044" sldId="257"/>
            <ac:spMk id="10" creationId="{047F8E3E-2FFA-4A0F-B3C7-E57ADDCFB415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2:06.259" v="6"/>
          <ac:spMkLst>
            <pc:docMk/>
            <pc:sldMk cId="858574044" sldId="257"/>
            <ac:spMk id="14" creationId="{4300840D-0A0B-4512-BACA-B439D5B9C57C}"/>
          </ac:spMkLst>
        </pc:spChg>
        <pc:spChg chg="add">
          <ac:chgData name="Daniela Alexandra Schniering Lameirao (2022355)" userId="S::2022355@student.uwtsd.ac.uk::488ced06-008e-4c1d-aeec-816aea2dc0e7" providerId="AD" clId="Web-{EC6C0A41-7460-EAB1-CCC5-FDCD5B6E774A}" dt="2026-10-04T14:22:06.274" v="7"/>
          <ac:spMkLst>
            <pc:docMk/>
            <pc:sldMk cId="858574044" sldId="257"/>
            <ac:spMk id="15" creationId="{D5B0017B-2ECA-49AF-B397-DC140825DF8D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2:06.259" v="6"/>
          <ac:spMkLst>
            <pc:docMk/>
            <pc:sldMk cId="858574044" sldId="257"/>
            <ac:spMk id="16" creationId="{D2B78728-A580-49A7-84F9-6EF6F583ADE0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2:06.259" v="6"/>
          <ac:spMkLst>
            <pc:docMk/>
            <pc:sldMk cId="858574044" sldId="257"/>
            <ac:spMk id="20" creationId="{8D71EDA1-87BF-4D5D-AB79-F346FD19278A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2:06.259" v="6"/>
          <ac:spMkLst>
            <pc:docMk/>
            <pc:sldMk cId="858574044" sldId="257"/>
            <ac:spMk id="24" creationId="{09588DA8-065E-4F6F-8EFD-43104AB2E0CF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2:06.259" v="6"/>
          <ac:spMkLst>
            <pc:docMk/>
            <pc:sldMk cId="858574044" sldId="257"/>
            <ac:spMk id="25" creationId="{C4285719-470E-454C-AF62-8323075F1F5B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2:06.259" v="6"/>
          <ac:spMkLst>
            <pc:docMk/>
            <pc:sldMk cId="858574044" sldId="257"/>
            <ac:spMk id="26" creationId="{CD9FE4EF-C4D8-49A0-B2FF-81D8DB7D8A24}"/>
          </ac:spMkLst>
        </pc:spChg>
        <pc:spChg chg="add del">
          <ac:chgData name="Daniela Alexandra Schniering Lameirao (2022355)" userId="S::2022355@student.uwtsd.ac.uk::488ced06-008e-4c1d-aeec-816aea2dc0e7" providerId="AD" clId="Web-{EC6C0A41-7460-EAB1-CCC5-FDCD5B6E774A}" dt="2026-10-04T14:22:06.259" v="6"/>
          <ac:spMkLst>
            <pc:docMk/>
            <pc:sldMk cId="858574044" sldId="257"/>
            <ac:spMk id="27" creationId="{38FAA1A1-D861-433F-88FA-1E9D6FD31D11}"/>
          </ac:spMkLst>
        </pc:spChg>
        <pc:spChg chg="add">
          <ac:chgData name="Daniela Alexandra Schniering Lameirao (2022355)" userId="S::2022355@student.uwtsd.ac.uk::488ced06-008e-4c1d-aeec-816aea2dc0e7" providerId="AD" clId="Web-{EC6C0A41-7460-EAB1-CCC5-FDCD5B6E774A}" dt="2026-10-04T14:22:06.274" v="7"/>
          <ac:spMkLst>
            <pc:docMk/>
            <pc:sldMk cId="858574044" sldId="257"/>
            <ac:spMk id="29" creationId="{B6CDA21F-E7AF-4C75-8395-33F58D5B0E45}"/>
          </ac:spMkLst>
        </pc:spChg>
        <pc:grpChg chg="add del">
          <ac:chgData name="Daniela Alexandra Schniering Lameirao (2022355)" userId="S::2022355@student.uwtsd.ac.uk::488ced06-008e-4c1d-aeec-816aea2dc0e7" providerId="AD" clId="Web-{EC6C0A41-7460-EAB1-CCC5-FDCD5B6E774A}" dt="2026-10-04T14:21:56.243" v="4"/>
          <ac:grpSpMkLst>
            <pc:docMk/>
            <pc:sldMk cId="858574044" sldId="257"/>
            <ac:grpSpMk id="12" creationId="{33D939F1-7ABE-4D0E-946A-43F37F556AFD}"/>
          </ac:grpSpMkLst>
        </pc:grpChg>
        <pc:grpChg chg="add del">
          <ac:chgData name="Daniela Alexandra Schniering Lameirao (2022355)" userId="S::2022355@student.uwtsd.ac.uk::488ced06-008e-4c1d-aeec-816aea2dc0e7" providerId="AD" clId="Web-{EC6C0A41-7460-EAB1-CCC5-FDCD5B6E774A}" dt="2026-10-04T14:21:56.243" v="4"/>
          <ac:grpSpMkLst>
            <pc:docMk/>
            <pc:sldMk cId="858574044" sldId="257"/>
            <ac:grpSpMk id="18" creationId="{9DB3963A-4187-4A72-9DA4-CA6BADE22931}"/>
          </ac:grpSpMkLst>
        </pc:grpChg>
        <pc:grpChg chg="add">
          <ac:chgData name="Daniela Alexandra Schniering Lameirao (2022355)" userId="S::2022355@student.uwtsd.ac.uk::488ced06-008e-4c1d-aeec-816aea2dc0e7" providerId="AD" clId="Web-{EC6C0A41-7460-EAB1-CCC5-FDCD5B6E774A}" dt="2026-10-04T14:22:06.274" v="7"/>
          <ac:grpSpMkLst>
            <pc:docMk/>
            <pc:sldMk cId="858574044" sldId="257"/>
            <ac:grpSpMk id="30" creationId="{AE1C45F0-260A-458C-96ED-C1F6D2151219}"/>
          </ac:grpSpMkLst>
        </pc:grpChg>
        <pc:cxnChg chg="add">
          <ac:chgData name="Daniela Alexandra Schniering Lameirao (2022355)" userId="S::2022355@student.uwtsd.ac.uk::488ced06-008e-4c1d-aeec-816aea2dc0e7" providerId="AD" clId="Web-{EC6C0A41-7460-EAB1-CCC5-FDCD5B6E774A}" dt="2026-10-04T14:22:06.274" v="7"/>
          <ac:cxnSpMkLst>
            <pc:docMk/>
            <pc:sldMk cId="858574044" sldId="257"/>
            <ac:cxnSpMk id="17" creationId="{6CF1BAF6-AD41-4082-B212-8A1F9A2E8779}"/>
          </ac:cxnSpMkLst>
        </pc:cxnChg>
      </pc:sldChg>
      <pc:sldChg chg="delSp modSp new mod modClrScheme chgLayout">
        <pc:chgData name="Daniela Alexandra Schniering Lameirao (2022355)" userId="S::2022355@student.uwtsd.ac.uk::488ced06-008e-4c1d-aeec-816aea2dc0e7" providerId="AD" clId="Web-{EC6C0A41-7460-EAB1-CCC5-FDCD5B6E774A}" dt="2026-10-04T14:59:28.639" v="187" actId="20577"/>
        <pc:sldMkLst>
          <pc:docMk/>
          <pc:sldMk cId="155509646" sldId="258"/>
        </pc:sldMkLst>
        <pc:spChg chg="mod ord">
          <ac:chgData name="Daniela Alexandra Schniering Lameirao (2022355)" userId="S::2022355@student.uwtsd.ac.uk::488ced06-008e-4c1d-aeec-816aea2dc0e7" providerId="AD" clId="Web-{EC6C0A41-7460-EAB1-CCC5-FDCD5B6E774A}" dt="2026-10-04T14:55:21.743" v="107" actId="1076"/>
          <ac:spMkLst>
            <pc:docMk/>
            <pc:sldMk cId="155509646" sldId="258"/>
            <ac:spMk id="2" creationId="{BA449132-7101-62AA-6628-B319AB6F4CE3}"/>
          </ac:spMkLst>
        </pc:spChg>
        <pc:spChg chg="mod ord">
          <ac:chgData name="Daniela Alexandra Schniering Lameirao (2022355)" userId="S::2022355@student.uwtsd.ac.uk::488ced06-008e-4c1d-aeec-816aea2dc0e7" providerId="AD" clId="Web-{EC6C0A41-7460-EAB1-CCC5-FDCD5B6E774A}" dt="2026-10-04T14:59:28.639" v="187" actId="20577"/>
          <ac:spMkLst>
            <pc:docMk/>
            <pc:sldMk cId="155509646" sldId="258"/>
            <ac:spMk id="3" creationId="{639B92B7-0D54-D574-82D8-4FACC4E71F2B}"/>
          </ac:spMkLst>
        </pc:spChg>
        <pc:spChg chg="del">
          <ac:chgData name="Daniela Alexandra Schniering Lameirao (2022355)" userId="S::2022355@student.uwtsd.ac.uk::488ced06-008e-4c1d-aeec-816aea2dc0e7" providerId="AD" clId="Web-{EC6C0A41-7460-EAB1-CCC5-FDCD5B6E774A}" dt="2026-10-04T14:54:28.430" v="100"/>
          <ac:spMkLst>
            <pc:docMk/>
            <pc:sldMk cId="155509646" sldId="258"/>
            <ac:spMk id="4" creationId="{BEF59EED-FC08-A86F-D355-53A7ED704DB6}"/>
          </ac:spMkLst>
        </pc:spChg>
      </pc:sldChg>
      <pc:sldChg chg="delSp modSp new del mod modClrScheme chgLayout">
        <pc:chgData name="Daniela Alexandra Schniering Lameirao (2022355)" userId="S::2022355@student.uwtsd.ac.uk::488ced06-008e-4c1d-aeec-816aea2dc0e7" providerId="AD" clId="Web-{EC6C0A41-7460-EAB1-CCC5-FDCD5B6E774A}" dt="2026-10-04T14:54:01.085" v="98"/>
        <pc:sldMkLst>
          <pc:docMk/>
          <pc:sldMk cId="4025427212" sldId="258"/>
        </pc:sldMkLst>
        <pc:spChg chg="mod ord">
          <ac:chgData name="Daniela Alexandra Schniering Lameirao (2022355)" userId="S::2022355@student.uwtsd.ac.uk::488ced06-008e-4c1d-aeec-816aea2dc0e7" providerId="AD" clId="Web-{EC6C0A41-7460-EAB1-CCC5-FDCD5B6E774A}" dt="2026-10-04T14:53:51.117" v="97"/>
          <ac:spMkLst>
            <pc:docMk/>
            <pc:sldMk cId="4025427212" sldId="258"/>
            <ac:spMk id="2" creationId="{FD9116B1-06F4-B41C-F4D5-F0135E61A72F}"/>
          </ac:spMkLst>
        </pc:spChg>
        <pc:spChg chg="mod ord">
          <ac:chgData name="Daniela Alexandra Schniering Lameirao (2022355)" userId="S::2022355@student.uwtsd.ac.uk::488ced06-008e-4c1d-aeec-816aea2dc0e7" providerId="AD" clId="Web-{EC6C0A41-7460-EAB1-CCC5-FDCD5B6E774A}" dt="2026-10-04T14:53:51.117" v="97"/>
          <ac:spMkLst>
            <pc:docMk/>
            <pc:sldMk cId="4025427212" sldId="258"/>
            <ac:spMk id="3" creationId="{9CA4238F-99BF-AD9F-7995-273A30000562}"/>
          </ac:spMkLst>
        </pc:spChg>
        <pc:spChg chg="del">
          <ac:chgData name="Daniela Alexandra Schniering Lameirao (2022355)" userId="S::2022355@student.uwtsd.ac.uk::488ced06-008e-4c1d-aeec-816aea2dc0e7" providerId="AD" clId="Web-{EC6C0A41-7460-EAB1-CCC5-FDCD5B6E774A}" dt="2026-10-04T14:53:51.117" v="97"/>
          <ac:spMkLst>
            <pc:docMk/>
            <pc:sldMk cId="4025427212" sldId="258"/>
            <ac:spMk id="4" creationId="{31A743EC-0926-A47A-43B6-48893C0FAED3}"/>
          </ac:spMkLst>
        </pc:spChg>
      </pc:sldChg>
    </pc:docChg>
  </pc:docChgLst>
  <pc:docChgLst>
    <pc:chgData name="Daniela Alexandra Schniering Lameirao (2022355)" userId="S::2022355@student.uwtsd.ac.uk::488ced06-008e-4c1d-aeec-816aea2dc0e7" providerId="AD" clId="Web-{3D6AC4BA-E56C-CDD7-F046-64CD03DA1B16}"/>
    <pc:docChg chg="addSld delSld modSld">
      <pc:chgData name="Daniela Alexandra Schniering Lameirao (2022355)" userId="S::2022355@student.uwtsd.ac.uk::488ced06-008e-4c1d-aeec-816aea2dc0e7" providerId="AD" clId="Web-{3D6AC4BA-E56C-CDD7-F046-64CD03DA1B16}" dt="2026-10-04T18:37:02.181" v="1263" actId="1076"/>
      <pc:docMkLst>
        <pc:docMk/>
      </pc:docMkLst>
      <pc:sldChg chg="modSp mod setBg">
        <pc:chgData name="Daniela Alexandra Schniering Lameirao (2022355)" userId="S::2022355@student.uwtsd.ac.uk::488ced06-008e-4c1d-aeec-816aea2dc0e7" providerId="AD" clId="Web-{3D6AC4BA-E56C-CDD7-F046-64CD03DA1B16}" dt="2026-10-04T16:42:36.758" v="456" actId="14100"/>
        <pc:sldMkLst>
          <pc:docMk/>
          <pc:sldMk cId="109857222" sldId="256"/>
        </pc:sldMkLst>
        <pc:spChg chg="mod">
          <ac:chgData name="Daniela Alexandra Schniering Lameirao (2022355)" userId="S::2022355@student.uwtsd.ac.uk::488ced06-008e-4c1d-aeec-816aea2dc0e7" providerId="AD" clId="Web-{3D6AC4BA-E56C-CDD7-F046-64CD03DA1B16}" dt="2026-10-04T16:39:36.989" v="452" actId="20577"/>
          <ac:spMkLst>
            <pc:docMk/>
            <pc:sldMk cId="109857222" sldId="256"/>
            <ac:spMk id="4" creationId="{53DFAA33-61B0-7F1D-3CC5-B779FA183882}"/>
          </ac:spMkLst>
        </pc:spChg>
        <pc:picChg chg="mod">
          <ac:chgData name="Daniela Alexandra Schniering Lameirao (2022355)" userId="S::2022355@student.uwtsd.ac.uk::488ced06-008e-4c1d-aeec-816aea2dc0e7" providerId="AD" clId="Web-{3D6AC4BA-E56C-CDD7-F046-64CD03DA1B16}" dt="2026-10-04T16:42:36.758" v="456" actId="14100"/>
          <ac:picMkLst>
            <pc:docMk/>
            <pc:sldMk cId="109857222" sldId="256"/>
            <ac:picMk id="3" creationId="{55CD5C51-0400-F688-F96E-C857768FE798}"/>
          </ac:picMkLst>
        </pc:picChg>
        <pc:picChg chg="mod">
          <ac:chgData name="Daniela Alexandra Schniering Lameirao (2022355)" userId="S::2022355@student.uwtsd.ac.uk::488ced06-008e-4c1d-aeec-816aea2dc0e7" providerId="AD" clId="Web-{3D6AC4BA-E56C-CDD7-F046-64CD03DA1B16}" dt="2026-10-04T16:39:48.301" v="453" actId="1076"/>
          <ac:picMkLst>
            <pc:docMk/>
            <pc:sldMk cId="109857222" sldId="256"/>
            <ac:picMk id="9" creationId="{3F4A73A6-7F9D-6E4F-943F-181A6D90FEE3}"/>
          </ac:picMkLst>
        </pc:picChg>
      </pc:sldChg>
      <pc:sldChg chg="del">
        <pc:chgData name="Daniela Alexandra Schniering Lameirao (2022355)" userId="S::2022355@student.uwtsd.ac.uk::488ced06-008e-4c1d-aeec-816aea2dc0e7" providerId="AD" clId="Web-{3D6AC4BA-E56C-CDD7-F046-64CD03DA1B16}" dt="2026-10-04T16:26:44.424" v="387"/>
        <pc:sldMkLst>
          <pc:docMk/>
          <pc:sldMk cId="858574044" sldId="257"/>
        </pc:sldMkLst>
      </pc:sldChg>
      <pc:sldChg chg="addSp delSp modSp del mod setBg setClrOvrMap">
        <pc:chgData name="Daniela Alexandra Schniering Lameirao (2022355)" userId="S::2022355@student.uwtsd.ac.uk::488ced06-008e-4c1d-aeec-816aea2dc0e7" providerId="AD" clId="Web-{3D6AC4BA-E56C-CDD7-F046-64CD03DA1B16}" dt="2026-10-04T16:25:41.626" v="386"/>
        <pc:sldMkLst>
          <pc:docMk/>
          <pc:sldMk cId="155509646" sldId="258"/>
        </pc:sldMkLst>
        <pc:spChg chg="mod">
          <ac:chgData name="Daniela Alexandra Schniering Lameirao (2022355)" userId="S::2022355@student.uwtsd.ac.uk::488ced06-008e-4c1d-aeec-816aea2dc0e7" providerId="AD" clId="Web-{3D6AC4BA-E56C-CDD7-F046-64CD03DA1B16}" dt="2026-10-04T15:46:29.650" v="265" actId="1076"/>
          <ac:spMkLst>
            <pc:docMk/>
            <pc:sldMk cId="155509646" sldId="258"/>
            <ac:spMk id="2" creationId="{BA449132-7101-62AA-6628-B319AB6F4CE3}"/>
          </ac:spMkLst>
        </pc:spChg>
        <pc:spChg chg="mod">
          <ac:chgData name="Daniela Alexandra Schniering Lameirao (2022355)" userId="S::2022355@student.uwtsd.ac.uk::488ced06-008e-4c1d-aeec-816aea2dc0e7" providerId="AD" clId="Web-{3D6AC4BA-E56C-CDD7-F046-64CD03DA1B16}" dt="2026-10-04T15:46:15.853" v="264" actId="14100"/>
          <ac:spMkLst>
            <pc:docMk/>
            <pc:sldMk cId="155509646" sldId="258"/>
            <ac:spMk id="3" creationId="{639B92B7-0D54-D574-82D8-4FACC4E71F2B}"/>
          </ac:spMkLst>
        </pc:spChg>
        <pc:spChg chg="add del mod">
          <ac:chgData name="Daniela Alexandra Schniering Lameirao (2022355)" userId="S::2022355@student.uwtsd.ac.uk::488ced06-008e-4c1d-aeec-816aea2dc0e7" providerId="AD" clId="Web-{3D6AC4BA-E56C-CDD7-F046-64CD03DA1B16}" dt="2026-10-04T15:34:08.852" v="190"/>
          <ac:spMkLst>
            <pc:docMk/>
            <pc:sldMk cId="155509646" sldId="258"/>
            <ac:spMk id="5" creationId="{4E71D5B5-B736-A1D0-58F3-0EA1C857CEAF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5:33:28.351" v="187" actId="14100"/>
          <ac:spMkLst>
            <pc:docMk/>
            <pc:sldMk cId="155509646" sldId="258"/>
            <ac:spMk id="6" creationId="{2337BF39-A726-F724-F36E-92561EDF3634}"/>
          </ac:spMkLst>
        </pc:spChg>
        <pc:spChg chg="add del mod">
          <ac:chgData name="Daniela Alexandra Schniering Lameirao (2022355)" userId="S::2022355@student.uwtsd.ac.uk::488ced06-008e-4c1d-aeec-816aea2dc0e7" providerId="AD" clId="Web-{3D6AC4BA-E56C-CDD7-F046-64CD03DA1B16}" dt="2026-10-04T15:34:13.524" v="191"/>
          <ac:spMkLst>
            <pc:docMk/>
            <pc:sldMk cId="155509646" sldId="258"/>
            <ac:spMk id="7" creationId="{0E90F5EE-B396-0ECF-6A48-2E64A72B9404}"/>
          </ac:spMkLst>
        </pc:spChg>
        <pc:spChg chg="add del">
          <ac:chgData name="Daniela Alexandra Schniering Lameirao (2022355)" userId="S::2022355@student.uwtsd.ac.uk::488ced06-008e-4c1d-aeec-816aea2dc0e7" providerId="AD" clId="Web-{3D6AC4BA-E56C-CDD7-F046-64CD03DA1B16}" dt="2026-10-04T15:24:16.823" v="97"/>
          <ac:spMkLst>
            <pc:docMk/>
            <pc:sldMk cId="155509646" sldId="258"/>
            <ac:spMk id="8" creationId="{B6CDA21F-E7AF-4C75-8395-33F58D5B0E45}"/>
          </ac:spMkLst>
        </pc:spChg>
        <pc:spChg chg="add del mod">
          <ac:chgData name="Daniela Alexandra Schniering Lameirao (2022355)" userId="S::2022355@student.uwtsd.ac.uk::488ced06-008e-4c1d-aeec-816aea2dc0e7" providerId="AD" clId="Web-{3D6AC4BA-E56C-CDD7-F046-64CD03DA1B16}" dt="2026-10-04T15:34:16.712" v="192"/>
          <ac:spMkLst>
            <pc:docMk/>
            <pc:sldMk cId="155509646" sldId="258"/>
            <ac:spMk id="9" creationId="{CF391056-542A-1860-428C-9EFDD7970362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5:40:03.454" v="228"/>
          <ac:spMkLst>
            <pc:docMk/>
            <pc:sldMk cId="155509646" sldId="258"/>
            <ac:spMk id="14" creationId="{8FA26B74-BB95-EC56-3EFE-CEA83619A16C}"/>
          </ac:spMkLst>
        </pc:spChg>
        <pc:spChg chg="add del">
          <ac:chgData name="Daniela Alexandra Schniering Lameirao (2022355)" userId="S::2022355@student.uwtsd.ac.uk::488ced06-008e-4c1d-aeec-816aea2dc0e7" providerId="AD" clId="Web-{3D6AC4BA-E56C-CDD7-F046-64CD03DA1B16}" dt="2026-10-04T15:24:16.823" v="97"/>
          <ac:spMkLst>
            <pc:docMk/>
            <pc:sldMk cId="155509646" sldId="258"/>
            <ac:spMk id="15" creationId="{D5B0017B-2ECA-49AF-B397-DC140825DF8D}"/>
          </ac:spMkLst>
        </pc:spChg>
        <pc:spChg chg="add del mod">
          <ac:chgData name="Daniela Alexandra Schniering Lameirao (2022355)" userId="S::2022355@student.uwtsd.ac.uk::488ced06-008e-4c1d-aeec-816aea2dc0e7" providerId="AD" clId="Web-{3D6AC4BA-E56C-CDD7-F046-64CD03DA1B16}" dt="2026-10-04T15:35:07.103" v="201" actId="20577"/>
          <ac:spMkLst>
            <pc:docMk/>
            <pc:sldMk cId="155509646" sldId="258"/>
            <ac:spMk id="16" creationId="{8620561A-1C04-FFDB-C270-3063CFE9B286}"/>
          </ac:spMkLst>
        </pc:spChg>
        <pc:spChg chg="add del mod">
          <ac:chgData name="Daniela Alexandra Schniering Lameirao (2022355)" userId="S::2022355@student.uwtsd.ac.uk::488ced06-008e-4c1d-aeec-816aea2dc0e7" providerId="AD" clId="Web-{3D6AC4BA-E56C-CDD7-F046-64CD03DA1B16}" dt="2026-10-04T15:40:14.767" v="230"/>
          <ac:spMkLst>
            <pc:docMk/>
            <pc:sldMk cId="155509646" sldId="258"/>
            <ac:spMk id="18" creationId="{74389568-0FAA-2621-5EF1-339F357BB3A9}"/>
          </ac:spMkLst>
        </pc:spChg>
        <pc:spChg chg="add del mod">
          <ac:chgData name="Daniela Alexandra Schniering Lameirao (2022355)" userId="S::2022355@student.uwtsd.ac.uk::488ced06-008e-4c1d-aeec-816aea2dc0e7" providerId="AD" clId="Web-{3D6AC4BA-E56C-CDD7-F046-64CD03DA1B16}" dt="2026-10-04T15:38:24.936" v="217" actId="20577"/>
          <ac:spMkLst>
            <pc:docMk/>
            <pc:sldMk cId="155509646" sldId="258"/>
            <ac:spMk id="19" creationId="{77F2BCF4-7321-D63E-14C7-1DF5825BC828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5:40:21.345" v="231"/>
          <ac:spMkLst>
            <pc:docMk/>
            <pc:sldMk cId="155509646" sldId="258"/>
            <ac:spMk id="20" creationId="{D995D99B-7B96-11F9-2CD1-D1B3050FBDAC}"/>
          </ac:spMkLst>
        </pc:spChg>
        <pc:spChg chg="add del">
          <ac:chgData name="Daniela Alexandra Schniering Lameirao (2022355)" userId="S::2022355@student.uwtsd.ac.uk::488ced06-008e-4c1d-aeec-816aea2dc0e7" providerId="AD" clId="Web-{3D6AC4BA-E56C-CDD7-F046-64CD03DA1B16}" dt="2026-10-04T15:24:16.823" v="97"/>
          <ac:spMkLst>
            <pc:docMk/>
            <pc:sldMk cId="155509646" sldId="258"/>
            <ac:spMk id="22" creationId="{71B2258F-86CA-4D4D-8270-BC05FCDEBFB3}"/>
          </ac:spMkLst>
        </pc:spChg>
        <pc:grpChg chg="add del">
          <ac:chgData name="Daniela Alexandra Schniering Lameirao (2022355)" userId="S::2022355@student.uwtsd.ac.uk::488ced06-008e-4c1d-aeec-816aea2dc0e7" providerId="AD" clId="Web-{3D6AC4BA-E56C-CDD7-F046-64CD03DA1B16}" dt="2026-10-04T15:24:16.823" v="97"/>
          <ac:grpSpMkLst>
            <pc:docMk/>
            <pc:sldMk cId="155509646" sldId="258"/>
            <ac:grpSpMk id="10" creationId="{AE1C45F0-260A-458C-96ED-C1F6D2151219}"/>
          </ac:grpSpMkLst>
        </pc:grpChg>
        <pc:picChg chg="add mod ord">
          <ac:chgData name="Daniela Alexandra Schniering Lameirao (2022355)" userId="S::2022355@student.uwtsd.ac.uk::488ced06-008e-4c1d-aeec-816aea2dc0e7" providerId="AD" clId="Web-{3D6AC4BA-E56C-CDD7-F046-64CD03DA1B16}" dt="2026-10-04T15:44:47.804" v="254" actId="14100"/>
          <ac:picMkLst>
            <pc:docMk/>
            <pc:sldMk cId="155509646" sldId="258"/>
            <ac:picMk id="4" creationId="{6FFA4774-6E87-3213-05D4-717A313CBC0A}"/>
          </ac:picMkLst>
        </pc:picChg>
        <pc:picChg chg="add mod">
          <ac:chgData name="Daniela Alexandra Schniering Lameirao (2022355)" userId="S::2022355@student.uwtsd.ac.uk::488ced06-008e-4c1d-aeec-816aea2dc0e7" providerId="AD" clId="Web-{3D6AC4BA-E56C-CDD7-F046-64CD03DA1B16}" dt="2026-10-04T15:41:32.956" v="233" actId="1076"/>
          <ac:picMkLst>
            <pc:docMk/>
            <pc:sldMk cId="155509646" sldId="258"/>
            <ac:picMk id="23" creationId="{91F16F64-97BC-9A7F-5DAD-EC4D54D53927}"/>
          </ac:picMkLst>
        </pc:picChg>
        <pc:cxnChg chg="add del">
          <ac:chgData name="Daniela Alexandra Schniering Lameirao (2022355)" userId="S::2022355@student.uwtsd.ac.uk::488ced06-008e-4c1d-aeec-816aea2dc0e7" providerId="AD" clId="Web-{3D6AC4BA-E56C-CDD7-F046-64CD03DA1B16}" dt="2026-10-04T15:24:16.823" v="97"/>
          <ac:cxnSpMkLst>
            <pc:docMk/>
            <pc:sldMk cId="155509646" sldId="258"/>
            <ac:cxnSpMk id="17" creationId="{6CF1BAF6-AD41-4082-B212-8A1F9A2E8779}"/>
          </ac:cxnSpMkLst>
        </pc:cxnChg>
      </pc:sldChg>
      <pc:sldChg chg="addSp delSp modSp new mod setBg modClrScheme chgLayout">
        <pc:chgData name="Daniela Alexandra Schniering Lameirao (2022355)" userId="S::2022355@student.uwtsd.ac.uk::488ced06-008e-4c1d-aeec-816aea2dc0e7" providerId="AD" clId="Web-{3D6AC4BA-E56C-CDD7-F046-64CD03DA1B16}" dt="2026-10-04T17:23:22.814" v="718" actId="20577"/>
        <pc:sldMkLst>
          <pc:docMk/>
          <pc:sldMk cId="2987443230" sldId="259"/>
        </pc:sldMkLst>
        <pc:spChg chg="mod ord">
          <ac:chgData name="Daniela Alexandra Schniering Lameirao (2022355)" userId="S::2022355@student.uwtsd.ac.uk::488ced06-008e-4c1d-aeec-816aea2dc0e7" providerId="AD" clId="Web-{3D6AC4BA-E56C-CDD7-F046-64CD03DA1B16}" dt="2026-10-04T17:23:22.814" v="718" actId="20577"/>
          <ac:spMkLst>
            <pc:docMk/>
            <pc:sldMk cId="2987443230" sldId="259"/>
            <ac:spMk id="2" creationId="{5020B6C1-9174-B596-B748-0392E3E7DEEB}"/>
          </ac:spMkLst>
        </pc:spChg>
        <pc:spChg chg="mod ord">
          <ac:chgData name="Daniela Alexandra Schniering Lameirao (2022355)" userId="S::2022355@student.uwtsd.ac.uk::488ced06-008e-4c1d-aeec-816aea2dc0e7" providerId="AD" clId="Web-{3D6AC4BA-E56C-CDD7-F046-64CD03DA1B16}" dt="2026-10-04T16:18:22.460" v="368" actId="1076"/>
          <ac:spMkLst>
            <pc:docMk/>
            <pc:sldMk cId="2987443230" sldId="259"/>
            <ac:spMk id="3" creationId="{8312FDCB-EB1A-54CA-B621-125CB87FAF51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6:44:31.620" v="471"/>
          <ac:spMkLst>
            <pc:docMk/>
            <pc:sldMk cId="2987443230" sldId="259"/>
            <ac:spMk id="7" creationId="{B8FF35E5-AC76-9F54-3E74-AF08AB144025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6:20:52.119" v="384"/>
          <ac:spMkLst>
            <pc:docMk/>
            <pc:sldMk cId="2987443230" sldId="259"/>
            <ac:spMk id="9" creationId="{29F2FDB4-7DAB-E51C-37C8-7AF210751E31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6:45:29.653" v="476"/>
          <ac:spMkLst>
            <pc:docMk/>
            <pc:sldMk cId="2987443230" sldId="259"/>
            <ac:spMk id="15" creationId="{30FCEE49-954E-3C42-2685-23B63CE4B0D9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6:45:56.013" v="477"/>
          <ac:spMkLst>
            <pc:docMk/>
            <pc:sldMk cId="2987443230" sldId="259"/>
            <ac:spMk id="17" creationId="{63BD758F-19DA-2A2C-6F4E-B7F4AA0E7D53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6:19:02.820" v="372" actId="1076"/>
          <ac:spMkLst>
            <pc:docMk/>
            <pc:sldMk cId="2987443230" sldId="259"/>
            <ac:spMk id="19" creationId="{664F719C-9E7C-5CA1-1D0A-C8547B6A4B7D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6:22:51.966" v="385"/>
          <ac:spMkLst>
            <pc:docMk/>
            <pc:sldMk cId="2987443230" sldId="259"/>
            <ac:spMk id="21" creationId="{39745678-6BFB-A832-D214-FF9F9E236115}"/>
          </ac:spMkLst>
        </pc:spChg>
        <pc:picChg chg="add del mod">
          <ac:chgData name="Daniela Alexandra Schniering Lameirao (2022355)" userId="S::2022355@student.uwtsd.ac.uk::488ced06-008e-4c1d-aeec-816aea2dc0e7" providerId="AD" clId="Web-{3D6AC4BA-E56C-CDD7-F046-64CD03DA1B16}" dt="2026-10-04T15:54:46.833" v="307"/>
          <ac:picMkLst>
            <pc:docMk/>
            <pc:sldMk cId="2987443230" sldId="259"/>
            <ac:picMk id="5" creationId="{F9DB0B1D-B754-7C6B-D8DA-6023E77486F1}"/>
          </ac:picMkLst>
        </pc:picChg>
        <pc:picChg chg="add">
          <ac:chgData name="Daniela Alexandra Schniering Lameirao (2022355)" userId="S::2022355@student.uwtsd.ac.uk::488ced06-008e-4c1d-aeec-816aea2dc0e7" providerId="AD" clId="Web-{3D6AC4BA-E56C-CDD7-F046-64CD03DA1B16}" dt="2026-10-04T15:51:50.939" v="298"/>
          <ac:picMkLst>
            <pc:docMk/>
            <pc:sldMk cId="2987443230" sldId="259"/>
            <ac:picMk id="11" creationId="{CFCFDB68-104A-0FD4-19AF-551DA270E772}"/>
          </ac:picMkLst>
        </pc:picChg>
        <pc:picChg chg="add mod">
          <ac:chgData name="Daniela Alexandra Schniering Lameirao (2022355)" userId="S::2022355@student.uwtsd.ac.uk::488ced06-008e-4c1d-aeec-816aea2dc0e7" providerId="AD" clId="Web-{3D6AC4BA-E56C-CDD7-F046-64CD03DA1B16}" dt="2026-10-04T16:42:28.368" v="455" actId="14100"/>
          <ac:picMkLst>
            <pc:docMk/>
            <pc:sldMk cId="2987443230" sldId="259"/>
            <ac:picMk id="13" creationId="{D463B3DB-C81E-9344-F6F8-6CD3550E15F2}"/>
          </ac:picMkLst>
        </pc:picChg>
      </pc:sldChg>
      <pc:sldChg chg="new">
        <pc:chgData name="Daniela Alexandra Schniering Lameirao (2022355)" userId="S::2022355@student.uwtsd.ac.uk::488ced06-008e-4c1d-aeec-816aea2dc0e7" providerId="AD" clId="Web-{3D6AC4BA-E56C-CDD7-F046-64CD03DA1B16}" dt="2026-10-04T16:41:14.069" v="454"/>
        <pc:sldMkLst>
          <pc:docMk/>
          <pc:sldMk cId="3569373662" sldId="260"/>
        </pc:sldMkLst>
      </pc:sldChg>
      <pc:sldChg chg="addSp delSp modSp add replId">
        <pc:chgData name="Daniela Alexandra Schniering Lameirao (2022355)" userId="S::2022355@student.uwtsd.ac.uk::488ced06-008e-4c1d-aeec-816aea2dc0e7" providerId="AD" clId="Web-{3D6AC4BA-E56C-CDD7-F046-64CD03DA1B16}" dt="2026-10-04T18:37:02.181" v="1263" actId="1076"/>
        <pc:sldMkLst>
          <pc:docMk/>
          <pc:sldMk cId="2770332448" sldId="261"/>
        </pc:sldMkLst>
        <pc:spChg chg="mod">
          <ac:chgData name="Daniela Alexandra Schniering Lameirao (2022355)" userId="S::2022355@student.uwtsd.ac.uk::488ced06-008e-4c1d-aeec-816aea2dc0e7" providerId="AD" clId="Web-{3D6AC4BA-E56C-CDD7-F046-64CD03DA1B16}" dt="2026-10-04T18:33:50.833" v="1244" actId="20577"/>
          <ac:spMkLst>
            <pc:docMk/>
            <pc:sldMk cId="2770332448" sldId="261"/>
            <ac:spMk id="2" creationId="{CCB6AFB9-016B-0C90-18C4-92B41152CEDE}"/>
          </ac:spMkLst>
        </pc:spChg>
        <pc:spChg chg="mod">
          <ac:chgData name="Daniela Alexandra Schniering Lameirao (2022355)" userId="S::2022355@student.uwtsd.ac.uk::488ced06-008e-4c1d-aeec-816aea2dc0e7" providerId="AD" clId="Web-{3D6AC4BA-E56C-CDD7-F046-64CD03DA1B16}" dt="2026-10-04T18:23:02.865" v="1242" actId="1076"/>
          <ac:spMkLst>
            <pc:docMk/>
            <pc:sldMk cId="2770332448" sldId="261"/>
            <ac:spMk id="3" creationId="{5049DB17-DB05-84D3-BF5E-82F61EC18B5F}"/>
          </ac:spMkLst>
        </pc:spChg>
        <pc:spChg chg="del mod">
          <ac:chgData name="Daniela Alexandra Schniering Lameirao (2022355)" userId="S::2022355@student.uwtsd.ac.uk::488ced06-008e-4c1d-aeec-816aea2dc0e7" providerId="AD" clId="Web-{3D6AC4BA-E56C-CDD7-F046-64CD03DA1B16}" dt="2026-10-04T16:43:22.384" v="463"/>
          <ac:spMkLst>
            <pc:docMk/>
            <pc:sldMk cId="2770332448" sldId="261"/>
            <ac:spMk id="7" creationId="{D70DAF10-F265-975E-DCE1-E8EF38A9FEE0}"/>
          </ac:spMkLst>
        </pc:spChg>
        <pc:spChg chg="del">
          <ac:chgData name="Daniela Alexandra Schniering Lameirao (2022355)" userId="S::2022355@student.uwtsd.ac.uk::488ced06-008e-4c1d-aeec-816aea2dc0e7" providerId="AD" clId="Web-{3D6AC4BA-E56C-CDD7-F046-64CD03DA1B16}" dt="2026-10-04T16:43:23.885" v="464"/>
          <ac:spMkLst>
            <pc:docMk/>
            <pc:sldMk cId="2770332448" sldId="261"/>
            <ac:spMk id="9" creationId="{C8755D6F-F0B7-CF84-812A-3DDCD9649BB7}"/>
          </ac:spMkLst>
        </pc:spChg>
        <pc:spChg chg="del">
          <ac:chgData name="Daniela Alexandra Schniering Lameirao (2022355)" userId="S::2022355@student.uwtsd.ac.uk::488ced06-008e-4c1d-aeec-816aea2dc0e7" providerId="AD" clId="Web-{3D6AC4BA-E56C-CDD7-F046-64CD03DA1B16}" dt="2026-10-04T16:43:25.744" v="465"/>
          <ac:spMkLst>
            <pc:docMk/>
            <pc:sldMk cId="2770332448" sldId="261"/>
            <ac:spMk id="15" creationId="{E06FD251-92FC-9DD1-1E4E-13D08F237E83}"/>
          </ac:spMkLst>
        </pc:spChg>
        <pc:spChg chg="del">
          <ac:chgData name="Daniela Alexandra Schniering Lameirao (2022355)" userId="S::2022355@student.uwtsd.ac.uk::488ced06-008e-4c1d-aeec-816aea2dc0e7" providerId="AD" clId="Web-{3D6AC4BA-E56C-CDD7-F046-64CD03DA1B16}" dt="2026-10-04T16:43:29.338" v="467"/>
          <ac:spMkLst>
            <pc:docMk/>
            <pc:sldMk cId="2770332448" sldId="261"/>
            <ac:spMk id="17" creationId="{6549AA0E-5FDD-4F89-8227-5811A8F7D357}"/>
          </ac:spMkLst>
        </pc:spChg>
        <pc:spChg chg="add del mod ord">
          <ac:chgData name="Daniela Alexandra Schniering Lameirao (2022355)" userId="S::2022355@student.uwtsd.ac.uk::488ced06-008e-4c1d-aeec-816aea2dc0e7" providerId="AD" clId="Web-{3D6AC4BA-E56C-CDD7-F046-64CD03DA1B16}" dt="2026-10-04T17:17:33.072" v="643"/>
          <ac:spMkLst>
            <pc:docMk/>
            <pc:sldMk cId="2770332448" sldId="261"/>
            <ac:spMk id="18" creationId="{04255E1F-295B-8399-6D99-B5CA3F87C55E}"/>
          </ac:spMkLst>
        </pc:spChg>
        <pc:spChg chg="del">
          <ac:chgData name="Daniela Alexandra Schniering Lameirao (2022355)" userId="S::2022355@student.uwtsd.ac.uk::488ced06-008e-4c1d-aeec-816aea2dc0e7" providerId="AD" clId="Web-{3D6AC4BA-E56C-CDD7-F046-64CD03DA1B16}" dt="2026-10-04T16:43:27.728" v="466"/>
          <ac:spMkLst>
            <pc:docMk/>
            <pc:sldMk cId="2770332448" sldId="261"/>
            <ac:spMk id="19" creationId="{562C6BF7-8C87-3519-9CE7-367C791D1D8D}"/>
          </ac:spMkLst>
        </pc:spChg>
        <pc:spChg chg="del">
          <ac:chgData name="Daniela Alexandra Schniering Lameirao (2022355)" userId="S::2022355@student.uwtsd.ac.uk::488ced06-008e-4c1d-aeec-816aea2dc0e7" providerId="AD" clId="Web-{3D6AC4BA-E56C-CDD7-F046-64CD03DA1B16}" dt="2026-10-04T16:43:33.697" v="468"/>
          <ac:spMkLst>
            <pc:docMk/>
            <pc:sldMk cId="2770332448" sldId="261"/>
            <ac:spMk id="21" creationId="{66EF5CFD-447F-FFDB-B813-9F7108C276E2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7:25:35.661" v="732" actId="1076"/>
          <ac:spMkLst>
            <pc:docMk/>
            <pc:sldMk cId="2770332448" sldId="261"/>
            <ac:spMk id="22" creationId="{73149D80-9F68-3430-9F3E-164028FFA450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8:12:46.913" v="1082" actId="1076"/>
          <ac:spMkLst>
            <pc:docMk/>
            <pc:sldMk cId="2770332448" sldId="261"/>
            <ac:spMk id="23" creationId="{F8454549-2C1C-F03E-9385-AB57BF1BAA99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8:10:49.145" v="1047" actId="20577"/>
          <ac:spMkLst>
            <pc:docMk/>
            <pc:sldMk cId="2770332448" sldId="261"/>
            <ac:spMk id="24" creationId="{297E3A9A-16BC-8644-9B86-E4097335B7D0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8:14:44.697" v="1099" actId="20577"/>
          <ac:spMkLst>
            <pc:docMk/>
            <pc:sldMk cId="2770332448" sldId="261"/>
            <ac:spMk id="25" creationId="{D6DB7066-E03E-DDA0-15CF-5056DEAC4A85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8:17:13.685" v="1148" actId="1076"/>
          <ac:spMkLst>
            <pc:docMk/>
            <pc:sldMk cId="2770332448" sldId="261"/>
            <ac:spMk id="26" creationId="{940CE340-5767-56C9-7567-1699E1C0CD56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8:35:54.211" v="1254" actId="1076"/>
          <ac:spMkLst>
            <pc:docMk/>
            <pc:sldMk cId="2770332448" sldId="261"/>
            <ac:spMk id="27" creationId="{68857CE9-4D95-555A-126D-049D9ECD2A80}"/>
          </ac:spMkLst>
        </pc:spChg>
        <pc:spChg chg="add mod">
          <ac:chgData name="Daniela Alexandra Schniering Lameirao (2022355)" userId="S::2022355@student.uwtsd.ac.uk::488ced06-008e-4c1d-aeec-816aea2dc0e7" providerId="AD" clId="Web-{3D6AC4BA-E56C-CDD7-F046-64CD03DA1B16}" dt="2026-10-04T18:37:02.181" v="1263" actId="1076"/>
          <ac:spMkLst>
            <pc:docMk/>
            <pc:sldMk cId="2770332448" sldId="261"/>
            <ac:spMk id="28" creationId="{B555D34F-25FD-40C3-E026-C4F2F6A2DDD2}"/>
          </ac:spMkLst>
        </pc:spChg>
        <pc:picChg chg="add mod">
          <ac:chgData name="Daniela Alexandra Schniering Lameirao (2022355)" userId="S::2022355@student.uwtsd.ac.uk::488ced06-008e-4c1d-aeec-816aea2dc0e7" providerId="AD" clId="Web-{3D6AC4BA-E56C-CDD7-F046-64CD03DA1B16}" dt="2026-10-04T18:14:02.728" v="1095" actId="1076"/>
          <ac:picMkLst>
            <pc:docMk/>
            <pc:sldMk cId="2770332448" sldId="261"/>
            <ac:picMk id="4" creationId="{E2DB13E2-3C28-F87B-B6F3-75B4147C29FD}"/>
          </ac:picMkLst>
        </pc:picChg>
        <pc:picChg chg="add del mod">
          <ac:chgData name="Daniela Alexandra Schniering Lameirao (2022355)" userId="S::2022355@student.uwtsd.ac.uk::488ced06-008e-4c1d-aeec-816aea2dc0e7" providerId="AD" clId="Web-{3D6AC4BA-E56C-CDD7-F046-64CD03DA1B16}" dt="2026-10-04T17:02:55.396" v="572"/>
          <ac:picMkLst>
            <pc:docMk/>
            <pc:sldMk cId="2770332448" sldId="261"/>
            <ac:picMk id="5" creationId="{CC82E0FD-B7EE-3DCB-E635-81C83DDC0978}"/>
          </ac:picMkLst>
        </pc:picChg>
        <pc:picChg chg="add mod">
          <ac:chgData name="Daniela Alexandra Schniering Lameirao (2022355)" userId="S::2022355@student.uwtsd.ac.uk::488ced06-008e-4c1d-aeec-816aea2dc0e7" providerId="AD" clId="Web-{3D6AC4BA-E56C-CDD7-F046-64CD03DA1B16}" dt="2026-10-04T18:16:35.278" v="1144" actId="1076"/>
          <ac:picMkLst>
            <pc:docMk/>
            <pc:sldMk cId="2770332448" sldId="261"/>
            <ac:picMk id="6" creationId="{57FB43C0-88D8-3D98-18E6-6B5FC0EFAC7A}"/>
          </ac:picMkLst>
        </pc:picChg>
        <pc:picChg chg="add del mod">
          <ac:chgData name="Daniela Alexandra Schniering Lameirao (2022355)" userId="S::2022355@student.uwtsd.ac.uk::488ced06-008e-4c1d-aeec-816aea2dc0e7" providerId="AD" clId="Web-{3D6AC4BA-E56C-CDD7-F046-64CD03DA1B16}" dt="2026-10-04T17:05:07.946" v="581"/>
          <ac:picMkLst>
            <pc:docMk/>
            <pc:sldMk cId="2770332448" sldId="261"/>
            <ac:picMk id="8" creationId="{D6BEFDF8-2D73-3B90-3F79-2B1AF5C51E68}"/>
          </ac:picMkLst>
        </pc:picChg>
        <pc:picChg chg="add del mod">
          <ac:chgData name="Daniela Alexandra Schniering Lameirao (2022355)" userId="S::2022355@student.uwtsd.ac.uk::488ced06-008e-4c1d-aeec-816aea2dc0e7" providerId="AD" clId="Web-{3D6AC4BA-E56C-CDD7-F046-64CD03DA1B16}" dt="2026-10-04T17:07:23.355" v="603"/>
          <ac:picMkLst>
            <pc:docMk/>
            <pc:sldMk cId="2770332448" sldId="261"/>
            <ac:picMk id="10" creationId="{6DE7EBEF-C703-6782-AC55-953F043865EC}"/>
          </ac:picMkLst>
        </pc:picChg>
        <pc:picChg chg="add mod">
          <ac:chgData name="Daniela Alexandra Schniering Lameirao (2022355)" userId="S::2022355@student.uwtsd.ac.uk::488ced06-008e-4c1d-aeec-816aea2dc0e7" providerId="AD" clId="Web-{3D6AC4BA-E56C-CDD7-F046-64CD03DA1B16}" dt="2026-10-04T18:35:46.758" v="1252" actId="1076"/>
          <ac:picMkLst>
            <pc:docMk/>
            <pc:sldMk cId="2770332448" sldId="261"/>
            <ac:picMk id="12" creationId="{2127B1B7-32A3-1DD2-8808-96171215C98C}"/>
          </ac:picMkLst>
        </pc:picChg>
        <pc:picChg chg="add del mod">
          <ac:chgData name="Daniela Alexandra Schniering Lameirao (2022355)" userId="S::2022355@student.uwtsd.ac.uk::488ced06-008e-4c1d-aeec-816aea2dc0e7" providerId="AD" clId="Web-{3D6AC4BA-E56C-CDD7-F046-64CD03DA1B16}" dt="2026-10-04T17:07:25.902" v="604"/>
          <ac:picMkLst>
            <pc:docMk/>
            <pc:sldMk cId="2770332448" sldId="261"/>
            <ac:picMk id="14" creationId="{BE4CF387-0400-B8AD-88BF-02CE37CDEC3A}"/>
          </ac:picMkLst>
        </pc:picChg>
        <pc:picChg chg="add mod">
          <ac:chgData name="Daniela Alexandra Schniering Lameirao (2022355)" userId="S::2022355@student.uwtsd.ac.uk::488ced06-008e-4c1d-aeec-816aea2dc0e7" providerId="AD" clId="Web-{3D6AC4BA-E56C-CDD7-F046-64CD03DA1B16}" dt="2026-10-04T18:36:40.587" v="1260" actId="1076"/>
          <ac:picMkLst>
            <pc:docMk/>
            <pc:sldMk cId="2770332448" sldId="261"/>
            <ac:picMk id="16" creationId="{0618B0EF-1FAB-E046-0863-810D5A03D63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9260" y="1147313"/>
            <a:ext cx="9007442" cy="1585823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4000" b="1">
                <a:solidFill>
                  <a:schemeClr val="accent1">
                    <a:lumMod val="76000"/>
                  </a:schemeClr>
                </a:solidFill>
                <a:latin typeface="Lucida Bright"/>
                <a:cs typeface="Times New Roman"/>
              </a:rPr>
              <a:t>Improving Care Documentation </a:t>
            </a:r>
            <a:br>
              <a:rPr lang="en-GB" sz="4000" b="1">
                <a:latin typeface="Lucida Bright"/>
                <a:cs typeface="Times New Roman"/>
              </a:rPr>
            </a:br>
            <a:r>
              <a:rPr lang="en-GB" sz="4000" b="1">
                <a:solidFill>
                  <a:schemeClr val="accent1">
                    <a:lumMod val="76000"/>
                  </a:schemeClr>
                </a:solidFill>
                <a:latin typeface="Lucida Bright"/>
                <a:cs typeface="Times New Roman"/>
              </a:rPr>
              <a:t>Through Microsoft 365</a:t>
            </a:r>
            <a:br>
              <a:rPr lang="en-GB" sz="2800" b="1">
                <a:latin typeface="Lucida Bright"/>
                <a:cs typeface="Times New Roman"/>
              </a:rPr>
            </a:br>
            <a:br>
              <a:rPr lang="en-GB" b="1">
                <a:latin typeface="Lucida Bright"/>
                <a:cs typeface="Times New Roman"/>
              </a:rPr>
            </a:br>
            <a:endParaRPr lang="en-GB" sz="2000">
              <a:solidFill>
                <a:schemeClr val="tx2">
                  <a:lumMod val="90000"/>
                  <a:lumOff val="10000"/>
                </a:schemeClr>
              </a:solidFill>
              <a:latin typeface="Aptos Display"/>
              <a:cs typeface="Times New Roman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FAA33-61B0-7F1D-3CC5-B779FA1838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9863" y="1712344"/>
            <a:ext cx="7598461" cy="4674227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endParaRPr lang="en-GB" b="1">
              <a:solidFill>
                <a:srgbClr val="4D4427"/>
              </a:solidFill>
              <a:latin typeface="Aptos Display"/>
            </a:endParaRPr>
          </a:p>
          <a:p>
            <a:endParaRPr lang="en-GB" sz="1700" b="1">
              <a:solidFill>
                <a:schemeClr val="tx2">
                  <a:lumMod val="90000"/>
                  <a:lumOff val="10000"/>
                </a:schemeClr>
              </a:solidFill>
              <a:latin typeface="Aptos Display"/>
            </a:endParaRPr>
          </a:p>
          <a:p>
            <a:r>
              <a:rPr lang="en-GB" sz="1700" b="1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</a:rPr>
              <a:t>  </a:t>
            </a:r>
            <a:endParaRPr lang="en-GB" sz="1800">
              <a:solidFill>
                <a:schemeClr val="tx2">
                  <a:lumMod val="90000"/>
                  <a:lumOff val="10000"/>
                </a:schemeClr>
              </a:solidFill>
              <a:latin typeface="Aptos" panose="02110004020202020204"/>
            </a:endParaRPr>
          </a:p>
          <a:p>
            <a:r>
              <a:rPr lang="en-GB" sz="1800" b="1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</a:rPr>
              <a:t>    Assessment Component 1:</a:t>
            </a:r>
            <a:endParaRPr lang="en-GB" sz="1800">
              <a:solidFill>
                <a:schemeClr val="tx2">
                  <a:lumMod val="90000"/>
                  <a:lumOff val="10000"/>
                </a:schemeClr>
              </a:solidFill>
              <a:latin typeface="Aptos" panose="02110004020202020204"/>
            </a:endParaRPr>
          </a:p>
          <a:p>
            <a:r>
              <a:rPr lang="en-GB" sz="17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</a:rPr>
              <a:t> </a:t>
            </a:r>
            <a:r>
              <a:rPr lang="en-GB" sz="1800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</a:rPr>
              <a:t>  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</a:rPr>
              <a:t>Group PowerPoint  Presentation</a:t>
            </a:r>
          </a:p>
          <a:p>
            <a:pPr>
              <a:lnSpc>
                <a:spcPct val="120000"/>
              </a:lnSpc>
            </a:pPr>
            <a:endParaRPr lang="en-GB">
              <a:solidFill>
                <a:srgbClr val="4D4427"/>
              </a:solidFill>
              <a:latin typeface="Aptos Display"/>
            </a:endParaRPr>
          </a:p>
          <a:p>
            <a:r>
              <a:rPr lang="en-GB" sz="1700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 </a:t>
            </a:r>
            <a:r>
              <a:rPr lang="en-GB" sz="1900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</a:t>
            </a:r>
            <a:r>
              <a:rPr lang="en-GB" sz="1800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Group Members:</a:t>
            </a:r>
            <a:endParaRPr lang="en-GB" sz="1800">
              <a:solidFill>
                <a:schemeClr val="accent1">
                  <a:lumMod val="76000"/>
                </a:schemeClr>
              </a:solidFill>
              <a:latin typeface="Aptos" panose="02110004020202020204"/>
            </a:endParaRPr>
          </a:p>
          <a:p>
            <a:r>
              <a:rPr lang="en-GB" sz="1800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 </a:t>
            </a:r>
            <a:r>
              <a:rPr lang="en-GB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Daniela </a:t>
            </a:r>
            <a:r>
              <a:rPr lang="en-GB" err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Lameirao</a:t>
            </a:r>
            <a:r>
              <a:rPr lang="en-GB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     </a:t>
            </a:r>
            <a:r>
              <a:rPr lang="en-GB" err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Saffiyyah</a:t>
            </a:r>
            <a:r>
              <a:rPr lang="en-GB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Shaheen      Maria Mbugoniwia      Inalda de Almeida Lima</a:t>
            </a:r>
            <a:endParaRPr lang="en-GB">
              <a:solidFill>
                <a:schemeClr val="accent1">
                  <a:lumMod val="76000"/>
                </a:schemeClr>
              </a:solidFill>
              <a:latin typeface="Aptos" panose="02110004020202020204"/>
            </a:endParaRPr>
          </a:p>
          <a:p>
            <a:r>
              <a:rPr lang="en-GB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            2022355                       2606337                            2236687                           2613960</a:t>
            </a:r>
            <a:endParaRPr lang="en-GB">
              <a:solidFill>
                <a:schemeClr val="accent1">
                  <a:lumMod val="76000"/>
                </a:schemeClr>
              </a:solidFill>
            </a:endParaRPr>
          </a:p>
          <a:p>
            <a:pPr algn="ctr">
              <a:lnSpc>
                <a:spcPct val="120000"/>
              </a:lnSpc>
            </a:pPr>
            <a:r>
              <a:rPr lang="en-GB" sz="1400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   </a:t>
            </a:r>
            <a:endParaRPr lang="en-GB" sz="1400">
              <a:solidFill>
                <a:schemeClr val="accent1">
                  <a:lumMod val="76000"/>
                </a:schemeClr>
              </a:solidFill>
              <a:latin typeface="Aptos Display"/>
            </a:endParaRPr>
          </a:p>
          <a:p>
            <a:pPr>
              <a:lnSpc>
                <a:spcPct val="120000"/>
              </a:lnSpc>
            </a:pPr>
            <a:r>
              <a:rPr lang="en-GB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   Lecturer: </a:t>
            </a:r>
            <a:r>
              <a:rPr lang="pt" b="1">
                <a:solidFill>
                  <a:schemeClr val="accent1">
                    <a:lumMod val="76000"/>
                  </a:schemeClr>
                </a:solidFill>
                <a:latin typeface="Aptos Display"/>
                <a:ea typeface="+mn-lt"/>
                <a:cs typeface="+mn-lt"/>
              </a:rPr>
              <a:t>Aliyuda Ali              Presentation Date: 17/10/2026</a:t>
            </a:r>
            <a:endParaRPr lang="en-GB">
              <a:solidFill>
                <a:schemeClr val="accent1">
                  <a:lumMod val="76000"/>
                </a:schemeClr>
              </a:solidFill>
              <a:latin typeface="Aptos Display"/>
              <a:ea typeface="+mn-lt"/>
              <a:cs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CD5C51-0400-F688-F96E-C857768FE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7" y="-488828"/>
            <a:ext cx="1887844" cy="17707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001525-2937-D0DE-7A39-13A199523523}"/>
              </a:ext>
            </a:extLst>
          </p:cNvPr>
          <p:cNvSpPr txBox="1"/>
          <p:nvPr/>
        </p:nvSpPr>
        <p:spPr>
          <a:xfrm>
            <a:off x="1467663" y="2315340"/>
            <a:ext cx="50907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tx2">
                    <a:lumMod val="90000"/>
                    <a:lumOff val="10000"/>
                  </a:schemeClr>
                </a:solidFill>
                <a:latin typeface="Aptos Display"/>
                <a:ea typeface="Calibri"/>
                <a:cs typeface="Calibri"/>
              </a:rPr>
              <a:t>Ashford Community Care Service</a:t>
            </a:r>
            <a:endParaRPr lang="en-US" sz="240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7B09090-E862-8E31-A369-6FDB4832494D}"/>
              </a:ext>
            </a:extLst>
          </p:cNvPr>
          <p:cNvCxnSpPr/>
          <p:nvPr/>
        </p:nvCxnSpPr>
        <p:spPr>
          <a:xfrm>
            <a:off x="1558288" y="3740047"/>
            <a:ext cx="2978600" cy="1174"/>
          </a:xfrm>
          <a:prstGeom prst="straightConnector1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64E49AE-C6D9-94E8-E78D-F61764CD99AA}"/>
              </a:ext>
            </a:extLst>
          </p:cNvPr>
          <p:cNvSpPr txBox="1"/>
          <p:nvPr/>
        </p:nvSpPr>
        <p:spPr>
          <a:xfrm>
            <a:off x="7061771" y="131607"/>
            <a:ext cx="5008294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>
                <a:solidFill>
                  <a:schemeClr val="accent1">
                    <a:lumMod val="76000"/>
                  </a:schemeClr>
                </a:solidFill>
              </a:rPr>
              <a:t>LCHS4007 | Digital Skills and Research Methods</a:t>
            </a:r>
            <a:endParaRPr lang="en-US">
              <a:solidFill>
                <a:schemeClr val="accent1">
                  <a:lumMod val="76000"/>
                </a:schemeClr>
              </a:solidFill>
            </a:endParaRP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464F89-8EC3-9D63-549B-7C905D90BD3E}"/>
              </a:ext>
            </a:extLst>
          </p:cNvPr>
          <p:cNvSpPr txBox="1"/>
          <p:nvPr/>
        </p:nvSpPr>
        <p:spPr>
          <a:xfrm rot="20580000">
            <a:off x="10078420" y="5252898"/>
            <a:ext cx="361894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i="1">
                <a:solidFill>
                  <a:schemeClr val="accent1">
                    <a:lumMod val="76000"/>
                  </a:schemeClr>
                </a:solidFill>
                <a:latin typeface="Segoe Print"/>
              </a:rPr>
              <a:t>Accessible records.</a:t>
            </a:r>
          </a:p>
          <a:p>
            <a:r>
              <a:rPr lang="en-GB" sz="1400" b="1" i="1">
                <a:solidFill>
                  <a:schemeClr val="accent1">
                    <a:lumMod val="76000"/>
                  </a:schemeClr>
                </a:solidFill>
                <a:latin typeface="Segoe Print"/>
              </a:rPr>
              <a:t>   Better outcomes.</a:t>
            </a:r>
          </a:p>
          <a:p>
            <a:endParaRPr lang="en-GB" sz="1400"/>
          </a:p>
        </p:txBody>
      </p:sp>
      <p:pic>
        <p:nvPicPr>
          <p:cNvPr id="9" name="Picture 8" descr="A blue and white background&#10;&#10;AI-generated content may be incorrect.">
            <a:extLst>
              <a:ext uri="{FF2B5EF4-FFF2-40B4-BE49-F238E27FC236}">
                <a16:creationId xmlns:a16="http://schemas.microsoft.com/office/drawing/2014/main" id="{3F4A73A6-7F9D-6E4F-943F-181A6D90FE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4849111"/>
            <a:ext cx="12185522" cy="2070339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68518DE-302F-C8FB-B273-8901DE02D0A5}"/>
              </a:ext>
            </a:extLst>
          </p:cNvPr>
          <p:cNvCxnSpPr/>
          <p:nvPr/>
        </p:nvCxnSpPr>
        <p:spPr>
          <a:xfrm flipV="1">
            <a:off x="10750920" y="5937549"/>
            <a:ext cx="1013868" cy="282847"/>
          </a:xfrm>
          <a:prstGeom prst="straightConnector1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F29E7B54-5256-EC71-DDA6-79C1CA75D4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910254" y="576082"/>
            <a:ext cx="3922675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0B6C1-9174-B596-B748-0392E3E7DE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43168" y="861251"/>
            <a:ext cx="2629899" cy="702668"/>
          </a:xfrm>
        </p:spPr>
        <p:txBody>
          <a:bodyPr>
            <a:normAutofit/>
          </a:bodyPr>
          <a:lstStyle/>
          <a:p>
            <a:pPr algn="l"/>
            <a:r>
              <a:rPr lang="en-US" sz="3200" b="1">
                <a:solidFill>
                  <a:schemeClr val="accent1">
                    <a:lumMod val="76000"/>
                  </a:schemeClr>
                </a:solidFill>
                <a:latin typeface="Lucida Bright"/>
              </a:rPr>
              <a:t>Overview</a:t>
            </a:r>
            <a:endParaRPr lang="en-US" sz="3200">
              <a:solidFill>
                <a:schemeClr val="accent1">
                  <a:lumMod val="76000"/>
                </a:schemeClr>
              </a:solidFill>
              <a:latin typeface="Lucida Br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2FDCB-EB1A-54CA-B621-125CB87FAF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925" y="1804637"/>
            <a:ext cx="6317920" cy="393619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200">
                <a:solidFill>
                  <a:schemeClr val="tx2">
                    <a:lumMod val="90000"/>
                    <a:lumOff val="10000"/>
                  </a:schemeClr>
                </a:solidFill>
              </a:rPr>
              <a:t>The Chosen workplace task</a:t>
            </a:r>
            <a:endParaRPr lang="en-US"/>
          </a:p>
          <a:p>
            <a:pPr algn="l">
              <a:lnSpc>
                <a:spcPct val="150000"/>
              </a:lnSpc>
            </a:pPr>
            <a:r>
              <a:rPr lang="en-US" sz="2200">
                <a:solidFill>
                  <a:schemeClr val="tx2">
                    <a:lumMod val="90000"/>
                    <a:lumOff val="10000"/>
                  </a:schemeClr>
                </a:solidFill>
              </a:rPr>
              <a:t>Selected Microsoft 365 tool </a:t>
            </a:r>
          </a:p>
          <a:p>
            <a:pPr algn="l">
              <a:lnSpc>
                <a:spcPct val="150000"/>
              </a:lnSpc>
            </a:pPr>
            <a:r>
              <a:rPr lang="en-US" sz="2200">
                <a:solidFill>
                  <a:schemeClr val="tx2">
                    <a:lumMod val="90000"/>
                    <a:lumOff val="10000"/>
                  </a:schemeClr>
                </a:solidFill>
              </a:rPr>
              <a:t>Why is Suitable?</a:t>
            </a:r>
            <a:endParaRPr lang="en-US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l">
              <a:lnSpc>
                <a:spcPct val="150000"/>
              </a:lnSpc>
            </a:pPr>
            <a:r>
              <a:rPr lang="en-US" sz="2200">
                <a:solidFill>
                  <a:schemeClr val="tx2">
                    <a:lumMod val="90000"/>
                    <a:lumOff val="10000"/>
                  </a:schemeClr>
                </a:solidFill>
              </a:rPr>
              <a:t>Improvement Efficiency &amp; Communication</a:t>
            </a:r>
          </a:p>
          <a:p>
            <a:pPr algn="l">
              <a:lnSpc>
                <a:spcPct val="150000"/>
              </a:lnSpc>
            </a:pPr>
            <a:r>
              <a:rPr lang="en-US" sz="2200">
                <a:solidFill>
                  <a:schemeClr val="tx2">
                    <a:lumMod val="90000"/>
                    <a:lumOff val="10000"/>
                  </a:schemeClr>
                </a:solidFill>
              </a:rPr>
              <a:t>Advantages &amp; Limitations</a:t>
            </a:r>
          </a:p>
          <a:p>
            <a:pPr algn="l">
              <a:lnSpc>
                <a:spcPct val="150000"/>
              </a:lnSpc>
            </a:pPr>
            <a:r>
              <a:rPr lang="en-US" sz="2200">
                <a:solidFill>
                  <a:schemeClr val="tx2">
                    <a:lumMod val="90000"/>
                    <a:lumOff val="10000"/>
                  </a:schemeClr>
                </a:solidFill>
              </a:rPr>
              <a:t>Implementation - Recommendations</a:t>
            </a:r>
          </a:p>
          <a:p>
            <a:endParaRPr lang="en-US" sz="2200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B8FF35E5-AC76-9F54-3E74-AF08AB144025}"/>
              </a:ext>
            </a:extLst>
          </p:cNvPr>
          <p:cNvSpPr/>
          <p:nvPr/>
        </p:nvSpPr>
        <p:spPr>
          <a:xfrm>
            <a:off x="3177425" y="1935646"/>
            <a:ext cx="448573" cy="41215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29F2FDB4-7DAB-E51C-37C8-7AF210751E31}"/>
              </a:ext>
            </a:extLst>
          </p:cNvPr>
          <p:cNvSpPr/>
          <p:nvPr/>
        </p:nvSpPr>
        <p:spPr>
          <a:xfrm>
            <a:off x="3177425" y="2578684"/>
            <a:ext cx="448573" cy="412150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2</a:t>
            </a:r>
          </a:p>
        </p:txBody>
      </p:sp>
      <p:pic>
        <p:nvPicPr>
          <p:cNvPr id="11" name="Picture 10" descr="A blue and white background&#10;&#10;AI-generated content may be incorrect.">
            <a:extLst>
              <a:ext uri="{FF2B5EF4-FFF2-40B4-BE49-F238E27FC236}">
                <a16:creationId xmlns:a16="http://schemas.microsoft.com/office/drawing/2014/main" id="{CFCFDB68-104A-0FD4-19AF-551DA270E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4787659"/>
            <a:ext cx="12185522" cy="2070339"/>
          </a:xfrm>
          <a:prstGeom prst="rect">
            <a:avLst/>
          </a:prstGeom>
        </p:spPr>
      </p:pic>
      <p:pic>
        <p:nvPicPr>
          <p:cNvPr id="13" name="Picture 12" descr="A black and yellow logo&#10;&#10;AI-generated content may be incorrect.">
            <a:extLst>
              <a:ext uri="{FF2B5EF4-FFF2-40B4-BE49-F238E27FC236}">
                <a16:creationId xmlns:a16="http://schemas.microsoft.com/office/drawing/2014/main" id="{D463B3DB-C81E-9344-F6F8-6CD3550E15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7" y="-488828"/>
            <a:ext cx="1863263" cy="1696996"/>
          </a:xfrm>
          <a:prstGeom prst="rect">
            <a:avLst/>
          </a:prstGeom>
        </p:spPr>
      </p:pic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30FCEE49-954E-3C42-2685-23B63CE4B0D9}"/>
              </a:ext>
            </a:extLst>
          </p:cNvPr>
          <p:cNvSpPr/>
          <p:nvPr/>
        </p:nvSpPr>
        <p:spPr>
          <a:xfrm>
            <a:off x="3177424" y="3224043"/>
            <a:ext cx="448573" cy="41215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7" name="Flowchart: Connector 16">
            <a:extLst>
              <a:ext uri="{FF2B5EF4-FFF2-40B4-BE49-F238E27FC236}">
                <a16:creationId xmlns:a16="http://schemas.microsoft.com/office/drawing/2014/main" id="{63BD758F-19DA-2A2C-6F4E-B7F4AA0E7D53}"/>
              </a:ext>
            </a:extLst>
          </p:cNvPr>
          <p:cNvSpPr/>
          <p:nvPr/>
        </p:nvSpPr>
        <p:spPr>
          <a:xfrm>
            <a:off x="3177426" y="4470235"/>
            <a:ext cx="448573" cy="41215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664F719C-9E7C-5CA1-1D0A-C8547B6A4B7D}"/>
              </a:ext>
            </a:extLst>
          </p:cNvPr>
          <p:cNvSpPr/>
          <p:nvPr/>
        </p:nvSpPr>
        <p:spPr>
          <a:xfrm>
            <a:off x="3177425" y="3865690"/>
            <a:ext cx="448573" cy="412150"/>
          </a:xfrm>
          <a:prstGeom prst="flowChartConnector">
            <a:avLst/>
          </a:prstGeom>
          <a:solidFill>
            <a:srgbClr val="0070C0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39745678-6BFB-A832-D214-FF9F9E236115}"/>
              </a:ext>
            </a:extLst>
          </p:cNvPr>
          <p:cNvSpPr/>
          <p:nvPr/>
        </p:nvSpPr>
        <p:spPr>
          <a:xfrm>
            <a:off x="3181832" y="5089853"/>
            <a:ext cx="448573" cy="412150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987443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0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7F2BE2-0B27-EE10-9C3A-89EF63606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6AFB9-016B-0C90-18C4-92B41152C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911" y="1021024"/>
            <a:ext cx="9217510" cy="604346"/>
          </a:xfrm>
        </p:spPr>
        <p:txBody>
          <a:bodyPr>
            <a:normAutofit/>
          </a:bodyPr>
          <a:lstStyle/>
          <a:p>
            <a:pPr algn="l"/>
            <a:r>
              <a:rPr lang="en-US" sz="3200" b="1">
                <a:solidFill>
                  <a:schemeClr val="accent1">
                    <a:lumMod val="76000"/>
                  </a:schemeClr>
                </a:solidFill>
                <a:latin typeface="Lucida Bright"/>
              </a:rPr>
              <a:t>T</a:t>
            </a:r>
            <a:r>
              <a:rPr lang="en-US" sz="2800" b="1">
                <a:solidFill>
                  <a:schemeClr val="accent1">
                    <a:lumMod val="76000"/>
                  </a:schemeClr>
                </a:solidFill>
                <a:latin typeface="Lucida Bright"/>
              </a:rPr>
              <a:t>he Workplace Task: Care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9DB17-DB05-84D3-BF5E-82F61EC18B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797" y="2333122"/>
            <a:ext cx="10914497" cy="1232327"/>
          </a:xfrm>
          <a:prstGeom prst="roundRect">
            <a:avLst/>
          </a:prstGeom>
          <a:ln w="57150">
            <a:solidFill>
              <a:schemeClr val="tx2">
                <a:lumMod val="25000"/>
                <a:lumOff val="75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ptos Display"/>
              </a:rPr>
              <a:t>Care Documentation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ptos Display"/>
              </a:rPr>
              <a:t> is the ongoing process of recording observations, actions and decisions while providing care.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  <a:latin typeface="Aptos" panose="02110004020202020204"/>
            </a:endParaRPr>
          </a:p>
          <a:p>
            <a:pPr algn="l"/>
            <a:r>
              <a:rPr lang="en-US" sz="1800" b="1">
                <a:solidFill>
                  <a:schemeClr val="tx2">
                    <a:lumMod val="76000"/>
                    <a:lumOff val="24000"/>
                  </a:schemeClr>
                </a:solidFill>
                <a:latin typeface="Aptos Display"/>
              </a:rPr>
              <a:t>Care Records</a:t>
            </a:r>
            <a:r>
              <a:rPr lang="en-US" sz="1800">
                <a:solidFill>
                  <a:schemeClr val="tx2">
                    <a:lumMod val="76000"/>
                    <a:lumOff val="24000"/>
                  </a:schemeClr>
                </a:solidFill>
                <a:latin typeface="Aptos Display"/>
              </a:rPr>
              <a:t> are documents that contain important information regarding a service user's health, care and support needs. </a:t>
            </a:r>
            <a:endParaRPr lang="en-US" sz="18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l"/>
            <a:endParaRPr lang="en-US"/>
          </a:p>
        </p:txBody>
      </p:sp>
      <p:pic>
        <p:nvPicPr>
          <p:cNvPr id="11" name="Picture 10" descr="A blue and white background&#10;&#10;AI-generated content may be incorrect.">
            <a:extLst>
              <a:ext uri="{FF2B5EF4-FFF2-40B4-BE49-F238E27FC236}">
                <a16:creationId xmlns:a16="http://schemas.microsoft.com/office/drawing/2014/main" id="{384EA09E-26FD-E8CC-99BC-5E6D73182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4787659"/>
            <a:ext cx="12185522" cy="2070339"/>
          </a:xfrm>
          <a:prstGeom prst="rect">
            <a:avLst/>
          </a:prstGeom>
        </p:spPr>
      </p:pic>
      <p:pic>
        <p:nvPicPr>
          <p:cNvPr id="13" name="Picture 12" descr="A black and yellow logo&#10;&#10;AI-generated content may be incorrect.">
            <a:extLst>
              <a:ext uri="{FF2B5EF4-FFF2-40B4-BE49-F238E27FC236}">
                <a16:creationId xmlns:a16="http://schemas.microsoft.com/office/drawing/2014/main" id="{03463BE6-CC1D-F3AA-DD9C-8DB3921C0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7" y="-488828"/>
            <a:ext cx="1863263" cy="1696996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E2DB13E2-3C28-F87B-B6F3-75B4147C29F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380" y="4176254"/>
            <a:ext cx="914400" cy="9144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57FB43C0-88D8-3D98-18E6-6B5FC0EFAC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59810" y="4179035"/>
            <a:ext cx="914400" cy="9144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2127B1B7-32A3-1DD2-8808-96171215C9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32415" y="4190629"/>
            <a:ext cx="914400" cy="914400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0618B0EF-1FAB-E046-0863-810D5A03D6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95921" y="4161875"/>
            <a:ext cx="914400" cy="914400"/>
          </a:xfrm>
          <a:prstGeom prst="rect">
            <a:avLst/>
          </a:prstGeom>
        </p:spPr>
      </p:pic>
      <p:sp>
        <p:nvSpPr>
          <p:cNvPr id="22" name="Flowchart: Connector 21">
            <a:extLst>
              <a:ext uri="{FF2B5EF4-FFF2-40B4-BE49-F238E27FC236}">
                <a16:creationId xmlns:a16="http://schemas.microsoft.com/office/drawing/2014/main" id="{73149D80-9F68-3430-9F3E-164028FFA450}"/>
              </a:ext>
            </a:extLst>
          </p:cNvPr>
          <p:cNvSpPr/>
          <p:nvPr/>
        </p:nvSpPr>
        <p:spPr>
          <a:xfrm>
            <a:off x="485846" y="1026162"/>
            <a:ext cx="608346" cy="596504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8454549-2C1C-F03E-9385-AB57BF1BAA99}"/>
              </a:ext>
            </a:extLst>
          </p:cNvPr>
          <p:cNvSpPr txBox="1"/>
          <p:nvPr/>
        </p:nvSpPr>
        <p:spPr>
          <a:xfrm>
            <a:off x="786579" y="3687098"/>
            <a:ext cx="28021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Segoe Print"/>
              </a:rPr>
              <a:t>What does it involve?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7E3A9A-16BC-8644-9B86-E4097335B7D0}"/>
              </a:ext>
            </a:extLst>
          </p:cNvPr>
          <p:cNvSpPr txBox="1"/>
          <p:nvPr/>
        </p:nvSpPr>
        <p:spPr>
          <a:xfrm>
            <a:off x="934064" y="1868129"/>
            <a:ext cx="15731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Segoe Print"/>
              </a:rPr>
              <a:t>What is it?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6DB7066-E03E-DDA0-15CF-5056DEAC4A85}"/>
              </a:ext>
            </a:extLst>
          </p:cNvPr>
          <p:cNvSpPr txBox="1"/>
          <p:nvPr/>
        </p:nvSpPr>
        <p:spPr>
          <a:xfrm>
            <a:off x="639096" y="4178710"/>
            <a:ext cx="1818967" cy="1634490"/>
          </a:xfrm>
          <a:prstGeom prst="roundRect">
            <a:avLst/>
          </a:prstGeom>
          <a:noFill/>
          <a:ln w="28575">
            <a:solidFill>
              <a:schemeClr val="tx2">
                <a:lumMod val="25000"/>
                <a:lumOff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endParaRPr lang="en-US"/>
          </a:p>
          <a:p>
            <a:endParaRPr lang="en-US"/>
          </a:p>
          <a:p>
            <a:pPr algn="ctr"/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Daily Support &amp; Care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40CE340-5767-56C9-7567-1699E1C0CD56}"/>
              </a:ext>
            </a:extLst>
          </p:cNvPr>
          <p:cNvSpPr txBox="1"/>
          <p:nvPr/>
        </p:nvSpPr>
        <p:spPr>
          <a:xfrm>
            <a:off x="2814482" y="4178708"/>
            <a:ext cx="1818967" cy="1634490"/>
          </a:xfrm>
          <a:prstGeom prst="roundRect">
            <a:avLst/>
          </a:prstGeom>
          <a:noFill/>
          <a:ln w="28575">
            <a:solidFill>
              <a:schemeClr val="tx2">
                <a:lumMod val="25000"/>
                <a:lumOff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endParaRPr lang="en-US"/>
          </a:p>
          <a:p>
            <a:endParaRPr lang="en-US"/>
          </a:p>
          <a:p>
            <a:pPr algn="ctr"/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Medication</a:t>
            </a:r>
          </a:p>
          <a:p>
            <a:pPr algn="ctr"/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reminders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8857CE9-4D95-555A-126D-049D9ECD2A80}"/>
              </a:ext>
            </a:extLst>
          </p:cNvPr>
          <p:cNvSpPr txBox="1"/>
          <p:nvPr/>
        </p:nvSpPr>
        <p:spPr>
          <a:xfrm>
            <a:off x="4966679" y="4170591"/>
            <a:ext cx="1818967" cy="1634490"/>
          </a:xfrm>
          <a:prstGeom prst="roundRect">
            <a:avLst/>
          </a:prstGeom>
          <a:noFill/>
          <a:ln w="28575">
            <a:solidFill>
              <a:schemeClr val="tx2">
                <a:lumMod val="25000"/>
                <a:lumOff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endParaRPr lang="en-US"/>
          </a:p>
          <a:p>
            <a:pPr algn="ctr"/>
            <a:endParaRPr lang="en-US" b="1">
              <a:solidFill>
                <a:schemeClr val="accent1">
                  <a:lumMod val="76000"/>
                </a:schemeClr>
              </a:solidFill>
              <a:latin typeface="Aptos Display"/>
            </a:endParaRPr>
          </a:p>
          <a:p>
            <a:pPr algn="ctr"/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Wellbeing</a:t>
            </a:r>
          </a:p>
          <a:p>
            <a:pPr algn="ctr"/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Checks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555D34F-25FD-40C3-E026-C4F2F6A2DDD2}"/>
              </a:ext>
            </a:extLst>
          </p:cNvPr>
          <p:cNvSpPr txBox="1"/>
          <p:nvPr/>
        </p:nvSpPr>
        <p:spPr>
          <a:xfrm>
            <a:off x="7243636" y="4190998"/>
            <a:ext cx="1818967" cy="1634490"/>
          </a:xfrm>
          <a:prstGeom prst="roundRect">
            <a:avLst/>
          </a:prstGeom>
          <a:noFill/>
          <a:ln w="28575">
            <a:solidFill>
              <a:schemeClr val="tx2">
                <a:lumMod val="25000"/>
                <a:lumOff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endParaRPr lang="en-US"/>
          </a:p>
          <a:p>
            <a:pPr algn="ctr"/>
            <a:endParaRPr lang="en-US" b="1">
              <a:solidFill>
                <a:schemeClr val="accent1">
                  <a:lumMod val="76000"/>
                </a:schemeClr>
              </a:solidFill>
              <a:latin typeface="Aptos Display"/>
            </a:endParaRPr>
          </a:p>
          <a:p>
            <a:pPr algn="ctr"/>
            <a:r>
              <a:rPr lang="en-US" b="1">
                <a:solidFill>
                  <a:schemeClr val="accent1">
                    <a:lumMod val="76000"/>
                  </a:schemeClr>
                </a:solidFill>
                <a:latin typeface="Aptos Display"/>
              </a:rPr>
              <a:t>Incident reports </a:t>
            </a:r>
          </a:p>
        </p:txBody>
      </p:sp>
    </p:spTree>
    <p:extLst>
      <p:ext uri="{BB962C8B-B14F-4D97-AF65-F5344CB8AC3E}">
        <p14:creationId xmlns:p14="http://schemas.microsoft.com/office/powerpoint/2010/main" val="2770332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305BA-C4C5-94CE-47DE-14943523E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Improvement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3FC18-7883-62BE-1F88-08BA9CC7A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Save time</a:t>
            </a:r>
          </a:p>
          <a:p>
            <a:r>
              <a:rPr lang="en-US"/>
              <a:t>Makes care records easier to update</a:t>
            </a:r>
          </a:p>
          <a:p>
            <a:r>
              <a:rPr lang="en-US"/>
              <a:t>Helps staff </a:t>
            </a:r>
            <a:r>
              <a:rPr lang="en-US" err="1"/>
              <a:t>organise</a:t>
            </a:r>
            <a:r>
              <a:rPr lang="en-US"/>
              <a:t> information</a:t>
            </a:r>
          </a:p>
          <a:p>
            <a:r>
              <a:rPr lang="en-US"/>
              <a:t>Reduces spelling and mistakes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373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F5156-86FD-C681-2A0B-CB0F6B64F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Improvement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DA446-B81C-9842-D764-50E3CEDAE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Write  clear records</a:t>
            </a:r>
          </a:p>
          <a:p>
            <a:pPr marL="0" indent="0">
              <a:buNone/>
            </a:pPr>
            <a:r>
              <a:rPr lang="en-GB"/>
              <a:t>Share important information</a:t>
            </a:r>
          </a:p>
          <a:p>
            <a:pPr marL="0" indent="0">
              <a:buNone/>
            </a:pPr>
            <a:r>
              <a:rPr lang="en-GB"/>
              <a:t>Supports teamwork</a:t>
            </a:r>
          </a:p>
        </p:txBody>
      </p:sp>
    </p:spTree>
    <p:extLst>
      <p:ext uri="{BB962C8B-B14F-4D97-AF65-F5344CB8AC3E}">
        <p14:creationId xmlns:p14="http://schemas.microsoft.com/office/powerpoint/2010/main" val="4054760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5E6D9-EC54-9103-8EB7-D74D41D58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38A76-DA57-F67D-BE35-15BE0AE83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Easy to use</a:t>
            </a:r>
          </a:p>
          <a:p>
            <a:r>
              <a:rPr lang="en-GB"/>
              <a:t>Save time</a:t>
            </a:r>
          </a:p>
          <a:p>
            <a:r>
              <a:rPr lang="en-GB"/>
              <a:t>Create professional documents</a:t>
            </a:r>
          </a:p>
          <a:p>
            <a:r>
              <a:rPr lang="en-GB"/>
              <a:t>Easy to edit</a:t>
            </a:r>
          </a:p>
          <a:p>
            <a:r>
              <a:rPr lang="en-GB"/>
              <a:t>Supports teamwork</a:t>
            </a:r>
          </a:p>
        </p:txBody>
      </p:sp>
    </p:spTree>
    <p:extLst>
      <p:ext uri="{BB962C8B-B14F-4D97-AF65-F5344CB8AC3E}">
        <p14:creationId xmlns:p14="http://schemas.microsoft.com/office/powerpoint/2010/main" val="1258425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ACB59-8E6E-3B18-E3EF-A3580C091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3BE67-AC6C-8C86-679D-CC9AC5423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Requires computer</a:t>
            </a:r>
          </a:p>
          <a:p>
            <a:r>
              <a:rPr lang="en-GB"/>
              <a:t>Staff training</a:t>
            </a:r>
          </a:p>
          <a:p>
            <a:r>
              <a:rPr lang="en-GB"/>
              <a:t>Risk of losing information</a:t>
            </a:r>
          </a:p>
          <a:p>
            <a:r>
              <a:rPr lang="en-GB"/>
              <a:t>Save securely</a:t>
            </a:r>
          </a:p>
        </p:txBody>
      </p:sp>
    </p:spTree>
    <p:extLst>
      <p:ext uri="{BB962C8B-B14F-4D97-AF65-F5344CB8AC3E}">
        <p14:creationId xmlns:p14="http://schemas.microsoft.com/office/powerpoint/2010/main" val="2491307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Improving Care Documentation  Through Microsoft 365  </vt:lpstr>
      <vt:lpstr>Overview</vt:lpstr>
      <vt:lpstr>The Workplace Task: Care Documentation</vt:lpstr>
      <vt:lpstr>Improvement Efficiency </vt:lpstr>
      <vt:lpstr>Improvement Communication</vt:lpstr>
      <vt:lpstr>Advantages</vt:lpstr>
      <vt:lpstr>Limitations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2026-09-28T22:06:24Z</dcterms:created>
  <dcterms:modified xsi:type="dcterms:W3CDTF">2026-10-04T18:59:11Z</dcterms:modified>
</cp:coreProperties>
</file>