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7" r:id="rId1"/>
    <p:sldMasterId id="2147483854" r:id="rId2"/>
  </p:sldMasterIdLst>
  <p:sldIdLst>
    <p:sldId id="260" r:id="rId3"/>
    <p:sldId id="270" r:id="rId4"/>
    <p:sldId id="267"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eth Tearle" initials="BT" lastIdx="1" clrIdx="0">
    <p:extLst>
      <p:ext uri="{19B8F6BF-5375-455C-9EA6-DF929625EA0E}">
        <p15:presenceInfo xmlns:p15="http://schemas.microsoft.com/office/powerpoint/2012/main" userId="Beth Tearle"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6397" autoAdjust="0"/>
    <p:restoredTop sz="94660"/>
  </p:normalViewPr>
  <p:slideViewPr>
    <p:cSldViewPr snapToGrid="0">
      <p:cViewPr varScale="1">
        <p:scale>
          <a:sx n="72" d="100"/>
          <a:sy n="72" d="100"/>
        </p:scale>
        <p:origin x="100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commentAuthors" Target="commentAuthors.xml"/><Relationship Id="rId5" Type="http://schemas.openxmlformats.org/officeDocument/2006/relationships/slide" Target="slides/slide3.xml"/><Relationship Id="rId1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518C2D-5102-48F2-A859-5366198EAF86}"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5054329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518C2D-5102-48F2-A859-5366198EAF86}"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374853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25086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518C2D-5102-48F2-A859-5366198EAF86}" type="datetimeFigureOut">
              <a:rPr lang="en-GB" smtClean="0"/>
              <a:t>23/03/2020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062042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518C2D-5102-48F2-A859-5366198EAF86}" type="datetimeFigureOut">
              <a:rPr lang="en-GB" smtClean="0"/>
              <a:t>23/03/2020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90533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518C2D-5102-48F2-A859-5366198EAF86}" type="datetimeFigureOut">
              <a:rPr lang="en-GB" smtClean="0"/>
              <a:t>23/03/2020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4077343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518C2D-5102-48F2-A859-5366198EAF86}" type="datetimeFigureOut">
              <a:rPr lang="en-GB" smtClean="0"/>
              <a:t>23/03/2020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2825178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0518C2D-5102-48F2-A859-5366198EAF86}" type="datetimeFigureOut">
              <a:rPr lang="en-GB" smtClean="0"/>
              <a:t>23/03/2020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949877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518C2D-5102-48F2-A859-5366198EAF86}" type="datetimeFigureOut">
              <a:rPr lang="en-GB" smtClean="0"/>
              <a:t>23/03/2020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1265397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589002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154233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2642713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089101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40241093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518C2D-5102-48F2-A859-5366198EAF86}"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21631122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518C2D-5102-48F2-A859-5366198EAF86}"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6699565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609600" y="3699804"/>
            <a:ext cx="110744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Title 27"/>
          <p:cNvSpPr>
            <a:spLocks noGrp="1"/>
          </p:cNvSpPr>
          <p:nvPr>
            <p:ph type="ctrTitle"/>
          </p:nvPr>
        </p:nvSpPr>
        <p:spPr>
          <a:xfrm>
            <a:off x="609600" y="1433732"/>
            <a:ext cx="110744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en-US"/>
              <a:t>Click to edit Master title style</a:t>
            </a:r>
          </a:p>
        </p:txBody>
      </p:sp>
      <p:cxnSp>
        <p:nvCxnSpPr>
          <p:cNvPr id="8" name="Straight Connector 7"/>
          <p:cNvCxnSpPr/>
          <p:nvPr/>
        </p:nvCxnSpPr>
        <p:spPr>
          <a:xfrm>
            <a:off x="1951501" y="3550126"/>
            <a:ext cx="39624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6278099" y="3550126"/>
            <a:ext cx="39624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6053797" y="3526302"/>
            <a:ext cx="6096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sz="1800"/>
          </a:p>
        </p:txBody>
      </p:sp>
      <p:sp>
        <p:nvSpPr>
          <p:cNvPr id="15" name="Date Placeholder 14"/>
          <p:cNvSpPr>
            <a:spLocks noGrp="1"/>
          </p:cNvSpPr>
          <p:nvPr>
            <p:ph type="dt" sz="half" idx="10"/>
          </p:nvPr>
        </p:nvSpPr>
        <p:spPr/>
        <p:txBody>
          <a:bodyPr/>
          <a:lstStyle/>
          <a:p>
            <a:fld id="{3DFDAC6C-0303-4693-864E-61C6583C0F7A}" type="datetimeFigureOut">
              <a:rPr lang="en-GB" smtClean="0"/>
              <a:pPr/>
              <a:t>23/03/2020</a:t>
            </a:fld>
            <a:endParaRPr lang="en-GB"/>
          </a:p>
        </p:txBody>
      </p:sp>
      <p:sp>
        <p:nvSpPr>
          <p:cNvPr id="16" name="Slide Number Placeholder 15"/>
          <p:cNvSpPr>
            <a:spLocks noGrp="1"/>
          </p:cNvSpPr>
          <p:nvPr>
            <p:ph type="sldNum" sz="quarter" idx="11"/>
          </p:nvPr>
        </p:nvSpPr>
        <p:spPr/>
        <p:txBody>
          <a:bodyPr/>
          <a:lstStyle/>
          <a:p>
            <a:fld id="{1439907F-EA58-4FF4-889C-6B552DE65E18}" type="slidenum">
              <a:rPr lang="en-GB" smtClean="0"/>
              <a:pPr/>
              <a:t>‹#›</a:t>
            </a:fld>
            <a:endParaRPr lang="en-GB"/>
          </a:p>
        </p:txBody>
      </p:sp>
      <p:sp>
        <p:nvSpPr>
          <p:cNvPr id="17" name="Footer Placeholder 16"/>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17699052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Content Placeholder 8"/>
          <p:cNvSpPr>
            <a:spLocks noGrp="1"/>
          </p:cNvSpPr>
          <p:nvPr>
            <p:ph idx="1"/>
          </p:nvPr>
        </p:nvSpPr>
        <p:spPr>
          <a:xfrm>
            <a:off x="609600" y="1524000"/>
            <a:ext cx="109728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4" name="Date Placeholder 13"/>
          <p:cNvSpPr>
            <a:spLocks noGrp="1"/>
          </p:cNvSpPr>
          <p:nvPr>
            <p:ph type="dt" sz="half" idx="14"/>
          </p:nvPr>
        </p:nvSpPr>
        <p:spPr/>
        <p:txBody>
          <a:bodyPr/>
          <a:lstStyle/>
          <a:p>
            <a:fld id="{3DFDAC6C-0303-4693-864E-61C6583C0F7A}" type="datetimeFigureOut">
              <a:rPr lang="en-GB" smtClean="0"/>
              <a:pPr/>
              <a:t>23/03/2020</a:t>
            </a:fld>
            <a:endParaRPr lang="en-GB"/>
          </a:p>
        </p:txBody>
      </p:sp>
      <p:sp>
        <p:nvSpPr>
          <p:cNvPr id="15" name="Slide Number Placeholder 14"/>
          <p:cNvSpPr>
            <a:spLocks noGrp="1"/>
          </p:cNvSpPr>
          <p:nvPr>
            <p:ph type="sldNum" sz="quarter" idx="15"/>
          </p:nvPr>
        </p:nvSpPr>
        <p:spPr/>
        <p:txBody>
          <a:bodyPr/>
          <a:lstStyle>
            <a:lvl1pPr algn="ctr">
              <a:defRPr/>
            </a:lvl1pPr>
          </a:lstStyle>
          <a:p>
            <a:fld id="{1439907F-EA58-4FF4-889C-6B552DE65E18}" type="slidenum">
              <a:rPr lang="en-GB" smtClean="0"/>
              <a:pPr/>
              <a:t>‹#›</a:t>
            </a:fld>
            <a:endParaRPr lang="en-GB"/>
          </a:p>
        </p:txBody>
      </p:sp>
      <p:sp>
        <p:nvSpPr>
          <p:cNvPr id="16" name="Footer Placeholder 15"/>
          <p:cNvSpPr>
            <a:spLocks noGrp="1"/>
          </p:cNvSpPr>
          <p:nvPr>
            <p:ph type="ftr" sz="quarter" idx="16"/>
          </p:nvPr>
        </p:nvSpPr>
        <p:spPr/>
        <p:txBody>
          <a:bodyPr/>
          <a:lstStyle/>
          <a:p>
            <a:endParaRPr lang="en-GB"/>
          </a:p>
        </p:txBody>
      </p:sp>
      <p:sp>
        <p:nvSpPr>
          <p:cNvPr id="17" name="Title 16"/>
          <p:cNvSpPr>
            <a:spLocks noGrp="1"/>
          </p:cNvSpPr>
          <p:nvPr>
            <p:ph type="title"/>
          </p:nvPr>
        </p:nvSpPr>
        <p:spPr/>
        <p:txBody>
          <a:bodyPr rtlCol="0" anchor="b" anchorCtr="0"/>
          <a:lstStyle/>
          <a:p>
            <a:r>
              <a:rPr kumimoji="0" lang="en-US"/>
              <a:t>Click to edit Master title style</a:t>
            </a:r>
          </a:p>
        </p:txBody>
      </p:sp>
    </p:spTree>
    <p:extLst>
      <p:ext uri="{BB962C8B-B14F-4D97-AF65-F5344CB8AC3E}">
        <p14:creationId xmlns:p14="http://schemas.microsoft.com/office/powerpoint/2010/main" val="13595987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DFDAC6C-0303-4693-864E-61C6583C0F7A}" type="datetimeFigureOut">
              <a:rPr lang="en-GB" smtClean="0"/>
              <a:pPr/>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9907F-EA58-4FF4-889C-6B552DE65E18}" type="slidenum">
              <a:rPr lang="en-GB" smtClean="0"/>
              <a:pPr/>
              <a:t>‹#›</a:t>
            </a:fld>
            <a:endParaRPr lang="en-GB"/>
          </a:p>
        </p:txBody>
      </p:sp>
      <p:sp>
        <p:nvSpPr>
          <p:cNvPr id="2" name="Title 1"/>
          <p:cNvSpPr>
            <a:spLocks noGrp="1"/>
          </p:cNvSpPr>
          <p:nvPr>
            <p:ph type="title"/>
          </p:nvPr>
        </p:nvSpPr>
        <p:spPr>
          <a:xfrm>
            <a:off x="914400" y="3505200"/>
            <a:ext cx="105664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en-US"/>
              <a:t>Click to edit Master title style</a:t>
            </a:r>
          </a:p>
        </p:txBody>
      </p:sp>
      <p:sp>
        <p:nvSpPr>
          <p:cNvPr id="3" name="Text Placeholder 2"/>
          <p:cNvSpPr>
            <a:spLocks noGrp="1"/>
          </p:cNvSpPr>
          <p:nvPr>
            <p:ph type="body" idx="1"/>
          </p:nvPr>
        </p:nvSpPr>
        <p:spPr>
          <a:xfrm>
            <a:off x="914400" y="4958864"/>
            <a:ext cx="105664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cxnSp>
        <p:nvCxnSpPr>
          <p:cNvPr id="7" name="Straight Connector 6"/>
          <p:cNvCxnSpPr/>
          <p:nvPr/>
        </p:nvCxnSpPr>
        <p:spPr>
          <a:xfrm>
            <a:off x="914400" y="4916993"/>
            <a:ext cx="105664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42043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DFDAC6C-0303-4693-864E-61C6583C0F7A}" type="datetimeFigureOut">
              <a:rPr lang="en-GB" smtClean="0"/>
              <a:pPr/>
              <a:t>23/03/2020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39907F-EA58-4FF4-889C-6B552DE65E18}" type="slidenum">
              <a:rPr lang="en-GB" smtClean="0"/>
              <a:pPr/>
              <a:t>‹#›</a:t>
            </a:fld>
            <a:endParaRPr lang="en-GB"/>
          </a:p>
        </p:txBody>
      </p:sp>
      <p:sp>
        <p:nvSpPr>
          <p:cNvPr id="2" name="Title 1"/>
          <p:cNvSpPr>
            <a:spLocks noGrp="1"/>
          </p:cNvSpPr>
          <p:nvPr>
            <p:ph type="title"/>
          </p:nvPr>
        </p:nvSpPr>
        <p:spPr/>
        <p:txBody>
          <a:bodyPr/>
          <a:lstStyle/>
          <a:p>
            <a:r>
              <a:rPr kumimoji="0" lang="en-US"/>
              <a:t>Click to edit Master title style</a:t>
            </a:r>
          </a:p>
        </p:txBody>
      </p:sp>
      <p:sp>
        <p:nvSpPr>
          <p:cNvPr id="11" name="Content Placeholder 10"/>
          <p:cNvSpPr>
            <a:spLocks noGrp="1"/>
          </p:cNvSpPr>
          <p:nvPr>
            <p:ph sz="half" idx="1"/>
          </p:nvPr>
        </p:nvSpPr>
        <p:spPr>
          <a:xfrm>
            <a:off x="609600" y="1524000"/>
            <a:ext cx="5413248"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2"/>
          </p:nvPr>
        </p:nvSpPr>
        <p:spPr>
          <a:xfrm>
            <a:off x="6197600" y="1524000"/>
            <a:ext cx="5413248"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0263679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1439907F-EA58-4FF4-889C-6B552DE65E18}" type="slidenum">
              <a:rPr lang="en-GB" smtClean="0"/>
              <a:pPr/>
              <a:t>‹#›</a:t>
            </a:fld>
            <a:endParaRPr lang="en-GB"/>
          </a:p>
        </p:txBody>
      </p:sp>
      <p:sp>
        <p:nvSpPr>
          <p:cNvPr id="8" name="Footer Placeholder 7"/>
          <p:cNvSpPr>
            <a:spLocks noGrp="1"/>
          </p:cNvSpPr>
          <p:nvPr>
            <p:ph type="ftr" sz="quarter" idx="11"/>
          </p:nvPr>
        </p:nvSpPr>
        <p:spPr/>
        <p:txBody>
          <a:bodyPr/>
          <a:lstStyle/>
          <a:p>
            <a:endParaRPr lang="en-GB"/>
          </a:p>
        </p:txBody>
      </p:sp>
      <p:sp>
        <p:nvSpPr>
          <p:cNvPr id="7" name="Date Placeholder 6"/>
          <p:cNvSpPr>
            <a:spLocks noGrp="1"/>
          </p:cNvSpPr>
          <p:nvPr>
            <p:ph type="dt" sz="half" idx="10"/>
          </p:nvPr>
        </p:nvSpPr>
        <p:spPr/>
        <p:txBody>
          <a:bodyPr/>
          <a:lstStyle/>
          <a:p>
            <a:fld id="{3DFDAC6C-0303-4693-864E-61C6583C0F7A}" type="datetimeFigureOut">
              <a:rPr lang="en-GB" smtClean="0"/>
              <a:pPr/>
              <a:t>23/03/2020</a:t>
            </a:fld>
            <a:endParaRPr lang="en-GB"/>
          </a:p>
        </p:txBody>
      </p:sp>
      <p:sp>
        <p:nvSpPr>
          <p:cNvPr id="3" name="Text Placeholder 2"/>
          <p:cNvSpPr>
            <a:spLocks noGrp="1"/>
          </p:cNvSpPr>
          <p:nvPr>
            <p:ph type="body" idx="1"/>
          </p:nvPr>
        </p:nvSpPr>
        <p:spPr>
          <a:xfrm>
            <a:off x="609600" y="1399593"/>
            <a:ext cx="5386917"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32" name="Content Placeholder 31"/>
          <p:cNvSpPr>
            <a:spLocks noGrp="1"/>
          </p:cNvSpPr>
          <p:nvPr>
            <p:ph sz="half" idx="2"/>
          </p:nvPr>
        </p:nvSpPr>
        <p:spPr>
          <a:xfrm>
            <a:off x="609600" y="2201896"/>
            <a:ext cx="5384800" cy="391363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4" name="Content Placeholder 33"/>
          <p:cNvSpPr>
            <a:spLocks noGrp="1"/>
          </p:cNvSpPr>
          <p:nvPr>
            <p:ph sz="quarter" idx="4"/>
          </p:nvPr>
        </p:nvSpPr>
        <p:spPr>
          <a:xfrm>
            <a:off x="6199717" y="2201896"/>
            <a:ext cx="5384800" cy="391363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 name="Title 1"/>
          <p:cNvSpPr>
            <a:spLocks noGrp="1"/>
          </p:cNvSpPr>
          <p:nvPr>
            <p:ph type="title"/>
          </p:nvPr>
        </p:nvSpPr>
        <p:spPr>
          <a:xfrm>
            <a:off x="609600" y="155448"/>
            <a:ext cx="10972800" cy="1143000"/>
          </a:xfrm>
        </p:spPr>
        <p:txBody>
          <a:bodyPr anchor="b" anchorCtr="0"/>
          <a:lstStyle>
            <a:lvl1pPr>
              <a:defRPr/>
            </a:lvl1pPr>
          </a:lstStyle>
          <a:p>
            <a:r>
              <a:rPr kumimoji="0" lang="en-US"/>
              <a:t>Click to edit Master title style</a:t>
            </a:r>
          </a:p>
        </p:txBody>
      </p:sp>
      <p:sp>
        <p:nvSpPr>
          <p:cNvPr id="12" name="Text Placeholder 11"/>
          <p:cNvSpPr>
            <a:spLocks noGrp="1"/>
          </p:cNvSpPr>
          <p:nvPr>
            <p:ph type="body" idx="3"/>
          </p:nvPr>
        </p:nvSpPr>
        <p:spPr>
          <a:xfrm>
            <a:off x="6197600" y="1399593"/>
            <a:ext cx="5386917"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cxnSp>
        <p:nvCxnSpPr>
          <p:cNvPr id="10" name="Straight Connector 9"/>
          <p:cNvCxnSpPr/>
          <p:nvPr/>
        </p:nvCxnSpPr>
        <p:spPr>
          <a:xfrm>
            <a:off x="750593" y="2180219"/>
            <a:ext cx="499872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6339840" y="2180219"/>
            <a:ext cx="499872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06399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3DFDAC6C-0303-4693-864E-61C6583C0F7A}" type="datetimeFigureOut">
              <a:rPr lang="en-GB" smtClean="0"/>
              <a:pPr/>
              <a:t>23/03/2020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39907F-EA58-4FF4-889C-6B552DE65E18}" type="slidenum">
              <a:rPr lang="en-GB" smtClean="0"/>
              <a:pPr/>
              <a:t>‹#›</a:t>
            </a:fld>
            <a:endParaRPr lang="en-GB"/>
          </a:p>
        </p:txBody>
      </p:sp>
      <p:sp>
        <p:nvSpPr>
          <p:cNvPr id="2" name="Title 1"/>
          <p:cNvSpPr>
            <a:spLocks noGrp="1"/>
          </p:cNvSpPr>
          <p:nvPr>
            <p:ph type="title"/>
          </p:nvPr>
        </p:nvSpPr>
        <p:spPr/>
        <p:txBody>
          <a:bodyPr/>
          <a:lstStyle/>
          <a:p>
            <a:r>
              <a:rPr kumimoji="0" lang="en-US"/>
              <a:t>Click to edit Master title style</a:t>
            </a:r>
          </a:p>
        </p:txBody>
      </p:sp>
    </p:spTree>
    <p:extLst>
      <p:ext uri="{BB962C8B-B14F-4D97-AF65-F5344CB8AC3E}">
        <p14:creationId xmlns:p14="http://schemas.microsoft.com/office/powerpoint/2010/main" val="14587885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FDAC6C-0303-4693-864E-61C6583C0F7A}" type="datetimeFigureOut">
              <a:rPr lang="en-GB" smtClean="0"/>
              <a:pPr/>
              <a:t>23/03/2020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39907F-EA58-4FF4-889C-6B552DE65E18}" type="slidenum">
              <a:rPr lang="en-GB" smtClean="0"/>
              <a:pPr/>
              <a:t>‹#›</a:t>
            </a:fld>
            <a:endParaRPr lang="en-GB"/>
          </a:p>
        </p:txBody>
      </p:sp>
    </p:spTree>
    <p:extLst>
      <p:ext uri="{BB962C8B-B14F-4D97-AF65-F5344CB8AC3E}">
        <p14:creationId xmlns:p14="http://schemas.microsoft.com/office/powerpoint/2010/main" val="29594975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9" name="Content Placeholder 28"/>
          <p:cNvSpPr>
            <a:spLocks noGrp="1"/>
          </p:cNvSpPr>
          <p:nvPr>
            <p:ph sz="quarter" idx="1"/>
          </p:nvPr>
        </p:nvSpPr>
        <p:spPr>
          <a:xfrm>
            <a:off x="609600" y="457200"/>
            <a:ext cx="8331200" cy="5715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Text Placeholder 2"/>
          <p:cNvSpPr>
            <a:spLocks noGrp="1"/>
          </p:cNvSpPr>
          <p:nvPr>
            <p:ph type="body" idx="2"/>
          </p:nvPr>
        </p:nvSpPr>
        <p:spPr>
          <a:xfrm>
            <a:off x="9042400" y="1600200"/>
            <a:ext cx="2645664"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31" name="Title 30"/>
          <p:cNvSpPr>
            <a:spLocks noGrp="1"/>
          </p:cNvSpPr>
          <p:nvPr>
            <p:ph type="title"/>
          </p:nvPr>
        </p:nvSpPr>
        <p:spPr>
          <a:xfrm>
            <a:off x="9042400" y="457200"/>
            <a:ext cx="26416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a:t>Click to edit Master title style</a:t>
            </a:r>
          </a:p>
        </p:txBody>
      </p:sp>
      <p:sp>
        <p:nvSpPr>
          <p:cNvPr id="8" name="Date Placeholder 7"/>
          <p:cNvSpPr>
            <a:spLocks noGrp="1"/>
          </p:cNvSpPr>
          <p:nvPr>
            <p:ph type="dt" sz="half" idx="14"/>
          </p:nvPr>
        </p:nvSpPr>
        <p:spPr/>
        <p:txBody>
          <a:bodyPr/>
          <a:lstStyle/>
          <a:p>
            <a:fld id="{3DFDAC6C-0303-4693-864E-61C6583C0F7A}" type="datetimeFigureOut">
              <a:rPr lang="en-GB" smtClean="0"/>
              <a:pPr/>
              <a:t>23/03/2020</a:t>
            </a:fld>
            <a:endParaRPr lang="en-GB"/>
          </a:p>
        </p:txBody>
      </p:sp>
      <p:sp>
        <p:nvSpPr>
          <p:cNvPr id="9" name="Slide Number Placeholder 8"/>
          <p:cNvSpPr>
            <a:spLocks noGrp="1"/>
          </p:cNvSpPr>
          <p:nvPr>
            <p:ph type="sldNum" sz="quarter" idx="15"/>
          </p:nvPr>
        </p:nvSpPr>
        <p:spPr/>
        <p:txBody>
          <a:bodyPr/>
          <a:lstStyle/>
          <a:p>
            <a:fld id="{1439907F-EA58-4FF4-889C-6B552DE65E18}" type="slidenum">
              <a:rPr lang="en-GB" smtClean="0"/>
              <a:pPr/>
              <a:t>‹#›</a:t>
            </a:fld>
            <a:endParaRPr lang="en-GB"/>
          </a:p>
        </p:txBody>
      </p:sp>
      <p:sp>
        <p:nvSpPr>
          <p:cNvPr id="10" name="Footer Placeholder 9"/>
          <p:cNvSpPr>
            <a:spLocks noGrp="1"/>
          </p:cNvSpPr>
          <p:nvPr>
            <p:ph type="ftr" sz="quarter" idx="16"/>
          </p:nvPr>
        </p:nvSpPr>
        <p:spPr/>
        <p:txBody>
          <a:bodyPr/>
          <a:lstStyle/>
          <a:p>
            <a:endParaRPr lang="en-GB"/>
          </a:p>
        </p:txBody>
      </p:sp>
    </p:spTree>
    <p:extLst>
      <p:ext uri="{BB962C8B-B14F-4D97-AF65-F5344CB8AC3E}">
        <p14:creationId xmlns:p14="http://schemas.microsoft.com/office/powerpoint/2010/main" val="357338001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9200" y="457200"/>
            <a:ext cx="2743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a:t>Click to edit Master title style</a:t>
            </a:r>
          </a:p>
        </p:txBody>
      </p:sp>
      <p:sp>
        <p:nvSpPr>
          <p:cNvPr id="3" name="Picture Placeholder 2"/>
          <p:cNvSpPr>
            <a:spLocks noGrp="1"/>
          </p:cNvSpPr>
          <p:nvPr>
            <p:ph type="pic" idx="1"/>
          </p:nvPr>
        </p:nvSpPr>
        <p:spPr>
          <a:xfrm>
            <a:off x="609600" y="457200"/>
            <a:ext cx="80264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en-US"/>
              <a:t>Click icon to add picture</a:t>
            </a:r>
          </a:p>
        </p:txBody>
      </p:sp>
      <p:sp>
        <p:nvSpPr>
          <p:cNvPr id="4" name="Text Placeholder 3"/>
          <p:cNvSpPr>
            <a:spLocks noGrp="1"/>
          </p:cNvSpPr>
          <p:nvPr>
            <p:ph type="body" sz="half" idx="2"/>
          </p:nvPr>
        </p:nvSpPr>
        <p:spPr>
          <a:xfrm>
            <a:off x="8839200" y="1600200"/>
            <a:ext cx="27432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8" name="Date Placeholder 7"/>
          <p:cNvSpPr>
            <a:spLocks noGrp="1"/>
          </p:cNvSpPr>
          <p:nvPr>
            <p:ph type="dt" sz="half" idx="10"/>
          </p:nvPr>
        </p:nvSpPr>
        <p:spPr/>
        <p:txBody>
          <a:bodyPr/>
          <a:lstStyle/>
          <a:p>
            <a:fld id="{3DFDAC6C-0303-4693-864E-61C6583C0F7A}" type="datetimeFigureOut">
              <a:rPr lang="en-GB" smtClean="0"/>
              <a:pPr/>
              <a:t>23/03/2020</a:t>
            </a:fld>
            <a:endParaRPr lang="en-GB"/>
          </a:p>
        </p:txBody>
      </p:sp>
      <p:sp>
        <p:nvSpPr>
          <p:cNvPr id="9" name="Slide Number Placeholder 8"/>
          <p:cNvSpPr>
            <a:spLocks noGrp="1"/>
          </p:cNvSpPr>
          <p:nvPr>
            <p:ph type="sldNum" sz="quarter" idx="11"/>
          </p:nvPr>
        </p:nvSpPr>
        <p:spPr/>
        <p:txBody>
          <a:bodyPr/>
          <a:lstStyle/>
          <a:p>
            <a:fld id="{1439907F-EA58-4FF4-889C-6B552DE65E18}" type="slidenum">
              <a:rPr lang="en-GB" smtClean="0"/>
              <a:pPr/>
              <a:t>‹#›</a:t>
            </a:fld>
            <a:endParaRPr lang="en-GB"/>
          </a:p>
        </p:txBody>
      </p:sp>
      <p:sp>
        <p:nvSpPr>
          <p:cNvPr id="10" name="Footer Placeholder 9"/>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22193466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DFDAC6C-0303-4693-864E-61C6583C0F7A}" type="datetimeFigureOut">
              <a:rPr lang="en-GB" smtClean="0"/>
              <a:pPr/>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9907F-EA58-4FF4-889C-6B552DE65E18}" type="slidenum">
              <a:rPr lang="en-GB" smtClean="0"/>
              <a:pPr/>
              <a:t>‹#›</a:t>
            </a:fld>
            <a:endParaRPr lang="en-GB"/>
          </a:p>
        </p:txBody>
      </p:sp>
    </p:spTree>
    <p:extLst>
      <p:ext uri="{BB962C8B-B14F-4D97-AF65-F5344CB8AC3E}">
        <p14:creationId xmlns:p14="http://schemas.microsoft.com/office/powerpoint/2010/main" val="24836883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DFDAC6C-0303-4693-864E-61C6583C0F7A}" type="datetimeFigureOut">
              <a:rPr lang="en-GB" smtClean="0"/>
              <a:pPr/>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9907F-EA58-4FF4-889C-6B552DE65E18}" type="slidenum">
              <a:rPr lang="en-GB" smtClean="0"/>
              <a:pPr/>
              <a:t>‹#›</a:t>
            </a:fld>
            <a:endParaRPr lang="en-GB"/>
          </a:p>
        </p:txBody>
      </p:sp>
    </p:spTree>
    <p:extLst>
      <p:ext uri="{BB962C8B-B14F-4D97-AF65-F5344CB8AC3E}">
        <p14:creationId xmlns:p14="http://schemas.microsoft.com/office/powerpoint/2010/main" val="2830686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0518C2D-5102-48F2-A859-5366198EAF86}" type="datetimeFigureOut">
              <a:rPr lang="en-GB" smtClean="0"/>
              <a:t>23/03/2020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16770B8-A6B1-4CEF-AECB-E2ECB1633102}" type="slidenum">
              <a:rPr lang="en-GB" smtClean="0"/>
              <a:t>‹#›</a:t>
            </a:fld>
            <a:endParaRPr lang="en-GB"/>
          </a:p>
        </p:txBody>
      </p:sp>
    </p:spTree>
    <p:extLst>
      <p:ext uri="{BB962C8B-B14F-4D97-AF65-F5344CB8AC3E}">
        <p14:creationId xmlns:p14="http://schemas.microsoft.com/office/powerpoint/2010/main" val="1631522216"/>
      </p:ext>
    </p:extLst>
  </p:cSld>
  <p:clrMap bg1="lt1" tx1="dk1" bg2="lt2" tx2="dk2" accent1="accent1" accent2="accent2" accent3="accent3" accent4="accent4" accent5="accent5" accent6="accent6" hlink="hlink" folHlink="folHlink"/>
  <p:sldLayoutIdLst>
    <p:sldLayoutId id="2147483838" r:id="rId1"/>
    <p:sldLayoutId id="2147483839" r:id="rId2"/>
    <p:sldLayoutId id="2147483840" r:id="rId3"/>
    <p:sldLayoutId id="2147483841" r:id="rId4"/>
    <p:sldLayoutId id="2147483842" r:id="rId5"/>
    <p:sldLayoutId id="2147483843" r:id="rId6"/>
    <p:sldLayoutId id="2147483844" r:id="rId7"/>
    <p:sldLayoutId id="2147483845" r:id="rId8"/>
    <p:sldLayoutId id="2147483846" r:id="rId9"/>
    <p:sldLayoutId id="2147483847" r:id="rId10"/>
    <p:sldLayoutId id="2147483848" r:id="rId11"/>
    <p:sldLayoutId id="2147483849" r:id="rId12"/>
    <p:sldLayoutId id="2147483850" r:id="rId13"/>
    <p:sldLayoutId id="2147483851" r:id="rId14"/>
    <p:sldLayoutId id="2147483852" r:id="rId15"/>
    <p:sldLayoutId id="214748385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609600" y="1447800"/>
            <a:ext cx="10972800" cy="46783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7721600" y="6203667"/>
            <a:ext cx="3454400" cy="384048"/>
          </a:xfrm>
          <a:prstGeom prst="rect">
            <a:avLst/>
          </a:prstGeom>
        </p:spPr>
        <p:txBody>
          <a:bodyPr vert="horz" anchor="ctr" anchorCtr="0"/>
          <a:lstStyle>
            <a:lvl1pPr algn="l" eaLnBrk="1" latinLnBrk="0" hangingPunct="1">
              <a:defRPr kumimoji="0" sz="1200">
                <a:solidFill>
                  <a:schemeClr val="tx2"/>
                </a:solidFill>
              </a:defRPr>
            </a:lvl1pPr>
          </a:lstStyle>
          <a:p>
            <a:fld id="{3DFDAC6C-0303-4693-864E-61C6583C0F7A}" type="datetimeFigureOut">
              <a:rPr lang="en-GB" smtClean="0"/>
              <a:pPr/>
              <a:t>23/03/2020</a:t>
            </a:fld>
            <a:endParaRPr lang="en-GB"/>
          </a:p>
        </p:txBody>
      </p:sp>
      <p:sp>
        <p:nvSpPr>
          <p:cNvPr id="10" name="Footer Placeholder 9"/>
          <p:cNvSpPr>
            <a:spLocks noGrp="1"/>
          </p:cNvSpPr>
          <p:nvPr>
            <p:ph type="ftr" sz="quarter" idx="3"/>
          </p:nvPr>
        </p:nvSpPr>
        <p:spPr>
          <a:xfrm>
            <a:off x="2844800" y="6203667"/>
            <a:ext cx="4775200" cy="384048"/>
          </a:xfrm>
          <a:prstGeom prst="rect">
            <a:avLst/>
          </a:prstGeom>
        </p:spPr>
        <p:txBody>
          <a:bodyPr vert="horz" anchor="ctr" anchorCtr="0"/>
          <a:lstStyle>
            <a:lvl1pPr algn="r" eaLnBrk="1" latinLnBrk="0" hangingPunct="1">
              <a:defRPr kumimoji="0" sz="1200">
                <a:solidFill>
                  <a:schemeClr val="tx2"/>
                </a:solidFill>
              </a:defRPr>
            </a:lvl1pPr>
          </a:lstStyle>
          <a:p>
            <a:endParaRPr lang="en-GB"/>
          </a:p>
        </p:txBody>
      </p:sp>
      <p:sp>
        <p:nvSpPr>
          <p:cNvPr id="22" name="Slide Number Placeholder 21"/>
          <p:cNvSpPr>
            <a:spLocks noGrp="1"/>
          </p:cNvSpPr>
          <p:nvPr>
            <p:ph type="sldNum" sz="quarter" idx="4"/>
          </p:nvPr>
        </p:nvSpPr>
        <p:spPr>
          <a:xfrm>
            <a:off x="11214100" y="6181531"/>
            <a:ext cx="8128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1439907F-EA58-4FF4-889C-6B552DE65E18}" type="slidenum">
              <a:rPr lang="en-GB" smtClean="0"/>
              <a:pPr/>
              <a:t>‹#›</a:t>
            </a:fld>
            <a:endParaRPr lang="en-GB"/>
          </a:p>
        </p:txBody>
      </p:sp>
      <p:sp>
        <p:nvSpPr>
          <p:cNvPr id="5" name="Title Placeholder 4"/>
          <p:cNvSpPr>
            <a:spLocks noGrp="1"/>
          </p:cNvSpPr>
          <p:nvPr>
            <p:ph type="title"/>
          </p:nvPr>
        </p:nvSpPr>
        <p:spPr>
          <a:xfrm>
            <a:off x="609600" y="152400"/>
            <a:ext cx="10972800" cy="1219200"/>
          </a:xfrm>
          <a:prstGeom prst="rect">
            <a:avLst/>
          </a:prstGeom>
          <a:ln w="6350" cap="rnd">
            <a:noFill/>
          </a:ln>
        </p:spPr>
        <p:txBody>
          <a:bodyPr vert="horz" anchor="b" anchorCtr="0">
            <a:normAutofit/>
          </a:bodyPr>
          <a:lstStyle/>
          <a:p>
            <a:r>
              <a:rPr kumimoji="0" lang="en-US"/>
              <a:t>Click to edit Master title style</a:t>
            </a:r>
          </a:p>
        </p:txBody>
      </p:sp>
    </p:spTree>
    <p:extLst>
      <p:ext uri="{BB962C8B-B14F-4D97-AF65-F5344CB8AC3E}">
        <p14:creationId xmlns:p14="http://schemas.microsoft.com/office/powerpoint/2010/main" val="2251895707"/>
      </p:ext>
    </p:extLst>
  </p:cSld>
  <p:clrMap bg1="dk1" tx1="lt1" bg2="dk2" tx2="lt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 id="2147483863" r:id="rId9"/>
    <p:sldLayoutId id="2147483864" r:id="rId10"/>
    <p:sldLayoutId id="2147483865" r:id="rId11"/>
  </p:sldLayoutIdLst>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slideLayout" Target="../slideLayouts/slideLayout18.xml"/><Relationship Id="rId7" Type="http://schemas.openxmlformats.org/officeDocument/2006/relationships/image" Target="../media/image6.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05189B-721B-42E5-8081-E92AF62878CF}"/>
              </a:ext>
            </a:extLst>
          </p:cNvPr>
          <p:cNvSpPr txBox="1"/>
          <p:nvPr/>
        </p:nvSpPr>
        <p:spPr>
          <a:xfrm>
            <a:off x="259307" y="371061"/>
            <a:ext cx="11682484" cy="6555641"/>
          </a:xfrm>
          <a:prstGeom prst="rect">
            <a:avLst/>
          </a:prstGeom>
          <a:noFill/>
        </p:spPr>
        <p:txBody>
          <a:bodyPr wrap="square" rtlCol="0">
            <a:spAutoFit/>
          </a:bodyPr>
          <a:lstStyle/>
          <a:p>
            <a:pPr algn="ctr"/>
            <a:r>
              <a:rPr lang="en-GB" sz="2200" b="1" dirty="0">
                <a:latin typeface="Calibri" panose="020F0502020204030204" pitchFamily="34" charset="0"/>
                <a:cs typeface="Calibri" panose="020F0502020204030204" pitchFamily="34" charset="0"/>
              </a:rPr>
              <a:t>Welcome to the Scenography: Stage Design Realisation Module</a:t>
            </a:r>
          </a:p>
          <a:p>
            <a:pPr algn="ctr"/>
            <a:r>
              <a:rPr lang="en-GB" sz="2200" b="1" dirty="0">
                <a:latin typeface="Calibri" panose="020F0502020204030204" pitchFamily="34" charset="0"/>
                <a:cs typeface="Calibri" panose="020F0502020204030204" pitchFamily="34" charset="0"/>
              </a:rPr>
              <a:t>SESSION – The Influences of Expressionism in Cinema: </a:t>
            </a:r>
            <a:r>
              <a:rPr lang="en-GB" sz="2200" b="1" i="1" dirty="0">
                <a:latin typeface="Calibri" panose="020F0502020204030204" pitchFamily="34" charset="0"/>
                <a:cs typeface="Calibri" panose="020F0502020204030204" pitchFamily="34" charset="0"/>
              </a:rPr>
              <a:t>The Cabinet of </a:t>
            </a:r>
            <a:r>
              <a:rPr lang="en-GB" sz="2200" b="1" i="1" dirty="0" err="1">
                <a:latin typeface="Calibri" panose="020F0502020204030204" pitchFamily="34" charset="0"/>
                <a:cs typeface="Calibri" panose="020F0502020204030204" pitchFamily="34" charset="0"/>
              </a:rPr>
              <a:t>Dr.</a:t>
            </a:r>
            <a:r>
              <a:rPr lang="en-GB" sz="2200" b="1" i="1" dirty="0">
                <a:latin typeface="Calibri" panose="020F0502020204030204" pitchFamily="34" charset="0"/>
                <a:cs typeface="Calibri" panose="020F0502020204030204" pitchFamily="34" charset="0"/>
              </a:rPr>
              <a:t> Caligari </a:t>
            </a:r>
            <a:r>
              <a:rPr lang="en-GB" sz="2200" b="1" dirty="0">
                <a:latin typeface="Calibri" panose="020F0502020204030204" pitchFamily="34" charset="0"/>
                <a:cs typeface="Calibri" panose="020F0502020204030204" pitchFamily="34" charset="0"/>
              </a:rPr>
              <a:t>(Part 1)</a:t>
            </a:r>
          </a:p>
          <a:p>
            <a:endParaRPr lang="en-GB" sz="2000" dirty="0">
              <a:latin typeface="Calibri" panose="020F0502020204030204" pitchFamily="34" charset="0"/>
              <a:cs typeface="Calibri" panose="020F0502020204030204" pitchFamily="34" charset="0"/>
            </a:endParaRPr>
          </a:p>
          <a:p>
            <a:endParaRPr lang="en-GB" sz="2000" dirty="0">
              <a:latin typeface="Calibri" panose="020F0502020204030204" pitchFamily="34" charset="0"/>
              <a:cs typeface="Calibri" panose="020F0502020204030204" pitchFamily="34" charset="0"/>
            </a:endParaRPr>
          </a:p>
          <a:p>
            <a:pPr marL="742950" lvl="1"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So today’s class session will be in a number of parts as we look at the two films I’ve selected. These PowerPoints provide some narrated content so look out for the speaker icon at the right-hand side of the slide. I hope this will be a helpful way for you to engage with the information.</a:t>
            </a:r>
          </a:p>
          <a:p>
            <a:pPr lvl="1"/>
            <a:endParaRPr lang="en-GB" sz="2000" dirty="0">
              <a:latin typeface="Calibri" panose="020F0502020204030204" pitchFamily="34" charset="0"/>
              <a:cs typeface="Calibri" panose="020F0502020204030204" pitchFamily="34" charset="0"/>
            </a:endParaRPr>
          </a:p>
          <a:p>
            <a:pPr marL="742950" lvl="1"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Ok, so lets start with a quick re-cap on last session……….</a:t>
            </a:r>
          </a:p>
          <a:p>
            <a:pPr lvl="1"/>
            <a:r>
              <a:rPr lang="en-GB" sz="2000" dirty="0">
                <a:latin typeface="Calibri" panose="020F0502020204030204" pitchFamily="34" charset="0"/>
                <a:cs typeface="Calibri" panose="020F0502020204030204" pitchFamily="34" charset="0"/>
              </a:rPr>
              <a:t>     Essentially an Introduction; to give some context &amp; to cover the important information that’s required at </a:t>
            </a:r>
          </a:p>
          <a:p>
            <a:pPr lvl="1"/>
            <a:r>
              <a:rPr lang="en-GB" sz="2000" dirty="0">
                <a:latin typeface="Calibri" panose="020F0502020204030204" pitchFamily="34" charset="0"/>
                <a:cs typeface="Calibri" panose="020F0502020204030204" pitchFamily="34" charset="0"/>
              </a:rPr>
              <a:t>     the start of a module. I believe everyone is clear on that now but if you do have any further questions </a:t>
            </a:r>
          </a:p>
          <a:p>
            <a:pPr lvl="1"/>
            <a:r>
              <a:rPr lang="en-GB" sz="2000" dirty="0">
                <a:latin typeface="Calibri" panose="020F0502020204030204" pitchFamily="34" charset="0"/>
                <a:cs typeface="Calibri" panose="020F0502020204030204" pitchFamily="34" charset="0"/>
              </a:rPr>
              <a:t>     especially about the handout I asked you to read then please do get in touch.</a:t>
            </a:r>
          </a:p>
          <a:p>
            <a:pPr lvl="1"/>
            <a:endParaRPr lang="en-GB" sz="2000" dirty="0">
              <a:latin typeface="Calibri" panose="020F0502020204030204" pitchFamily="34" charset="0"/>
              <a:cs typeface="Calibri" panose="020F0502020204030204" pitchFamily="34" charset="0"/>
            </a:endParaRPr>
          </a:p>
          <a:p>
            <a:pPr marL="742950" lvl="1"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I also asked you to make a start on the first research task. Exploring the work of Expressionist Artists who formed the groups known as </a:t>
            </a:r>
            <a:r>
              <a:rPr lang="de-DE" sz="2000" i="1" dirty="0">
                <a:latin typeface="Calibri" panose="020F0502020204030204" pitchFamily="34" charset="0"/>
                <a:cs typeface="Calibri" panose="020F0502020204030204" pitchFamily="34" charset="0"/>
              </a:rPr>
              <a:t>Die Brucke </a:t>
            </a:r>
            <a:r>
              <a:rPr lang="de-DE" sz="2000" dirty="0">
                <a:latin typeface="Calibri" panose="020F0502020204030204" pitchFamily="34" charset="0"/>
                <a:cs typeface="Calibri" panose="020F0502020204030204" pitchFamily="34" charset="0"/>
              </a:rPr>
              <a:t>and </a:t>
            </a:r>
            <a:r>
              <a:rPr lang="de-DE" sz="2000" i="1" dirty="0">
                <a:latin typeface="Calibri" panose="020F0502020204030204" pitchFamily="34" charset="0"/>
                <a:cs typeface="Calibri" panose="020F0502020204030204" pitchFamily="34" charset="0"/>
              </a:rPr>
              <a:t>Blaue Reiter</a:t>
            </a:r>
            <a:r>
              <a:rPr lang="en-GB" sz="2000" i="1" dirty="0">
                <a:latin typeface="Calibri" panose="020F0502020204030204" pitchFamily="34" charset="0"/>
                <a:cs typeface="Calibri" panose="020F0502020204030204" pitchFamily="34" charset="0"/>
              </a:rPr>
              <a:t>. </a:t>
            </a:r>
          </a:p>
          <a:p>
            <a:pPr lvl="1"/>
            <a:r>
              <a:rPr lang="en-GB" sz="2000" i="1" dirty="0">
                <a:latin typeface="Calibri" panose="020F0502020204030204" pitchFamily="34" charset="0"/>
                <a:cs typeface="Calibri" panose="020F0502020204030204" pitchFamily="34" charset="0"/>
              </a:rPr>
              <a:t>     </a:t>
            </a:r>
            <a:r>
              <a:rPr lang="en-GB" sz="2200" dirty="0">
                <a:latin typeface="Calibri" panose="020F0502020204030204" pitchFamily="34" charset="0"/>
                <a:cs typeface="Calibri" panose="020F0502020204030204" pitchFamily="34" charset="0"/>
              </a:rPr>
              <a:t>This links nicely into the first of our films- </a:t>
            </a:r>
            <a:r>
              <a:rPr lang="en-GB" sz="2200" b="1" i="1" dirty="0">
                <a:latin typeface="Calibri" panose="020F0502020204030204" pitchFamily="34" charset="0"/>
                <a:cs typeface="Calibri" panose="020F0502020204030204" pitchFamily="34" charset="0"/>
              </a:rPr>
              <a:t>The Cabinet of </a:t>
            </a:r>
            <a:r>
              <a:rPr lang="en-GB" sz="2200" b="1" i="1" dirty="0" err="1">
                <a:latin typeface="Calibri" panose="020F0502020204030204" pitchFamily="34" charset="0"/>
                <a:cs typeface="Calibri" panose="020F0502020204030204" pitchFamily="34" charset="0"/>
              </a:rPr>
              <a:t>Dr.</a:t>
            </a:r>
            <a:r>
              <a:rPr lang="en-GB" sz="2200" b="1" i="1" dirty="0">
                <a:latin typeface="Calibri" panose="020F0502020204030204" pitchFamily="34" charset="0"/>
                <a:cs typeface="Calibri" panose="020F0502020204030204" pitchFamily="34" charset="0"/>
              </a:rPr>
              <a:t> Caligari</a:t>
            </a:r>
            <a:r>
              <a:rPr lang="en-GB" sz="2200" dirty="0">
                <a:latin typeface="Calibri" panose="020F0502020204030204" pitchFamily="34" charset="0"/>
                <a:cs typeface="Calibri" panose="020F0502020204030204" pitchFamily="34" charset="0"/>
              </a:rPr>
              <a:t>. You will have caught a </a:t>
            </a:r>
          </a:p>
          <a:p>
            <a:pPr lvl="1"/>
            <a:r>
              <a:rPr lang="en-GB" sz="2200" dirty="0">
                <a:latin typeface="Calibri" panose="020F0502020204030204" pitchFamily="34" charset="0"/>
                <a:cs typeface="Calibri" panose="020F0502020204030204" pitchFamily="34" charset="0"/>
              </a:rPr>
              <a:t>     glimpse of this film already in the National Galleries short video I recommended you watch.</a:t>
            </a:r>
          </a:p>
          <a:p>
            <a:pPr lvl="1"/>
            <a:endParaRPr lang="en-GB" dirty="0">
              <a:latin typeface="Calibri" panose="020F0502020204030204" pitchFamily="34" charset="0"/>
              <a:cs typeface="Calibri" panose="020F0502020204030204" pitchFamily="34" charset="0"/>
            </a:endParaRPr>
          </a:p>
          <a:p>
            <a:pPr lvl="1"/>
            <a:endParaRPr lang="en-GB" dirty="0">
              <a:latin typeface="Calibri" panose="020F0502020204030204" pitchFamily="34" charset="0"/>
              <a:cs typeface="Calibri" panose="020F0502020204030204" pitchFamily="34" charset="0"/>
            </a:endParaRPr>
          </a:p>
          <a:p>
            <a:endParaRPr lang="en-GB" dirty="0"/>
          </a:p>
          <a:p>
            <a:endParaRPr lang="en-GB" dirty="0"/>
          </a:p>
        </p:txBody>
      </p:sp>
    </p:spTree>
    <p:extLst>
      <p:ext uri="{BB962C8B-B14F-4D97-AF65-F5344CB8AC3E}">
        <p14:creationId xmlns:p14="http://schemas.microsoft.com/office/powerpoint/2010/main" val="37667118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05189B-721B-42E5-8081-E92AF62878CF}"/>
              </a:ext>
            </a:extLst>
          </p:cNvPr>
          <p:cNvSpPr txBox="1"/>
          <p:nvPr/>
        </p:nvSpPr>
        <p:spPr>
          <a:xfrm>
            <a:off x="259307" y="371061"/>
            <a:ext cx="11682484" cy="6586418"/>
          </a:xfrm>
          <a:prstGeom prst="rect">
            <a:avLst/>
          </a:prstGeom>
          <a:noFill/>
        </p:spPr>
        <p:txBody>
          <a:bodyPr wrap="square" rtlCol="0">
            <a:spAutoFit/>
          </a:bodyPr>
          <a:lstStyle/>
          <a:p>
            <a:pPr lvl="1"/>
            <a:r>
              <a:rPr lang="en-GB" sz="2200" b="1" dirty="0">
                <a:latin typeface="Calibri" panose="020F0502020204030204" pitchFamily="34" charset="0"/>
                <a:cs typeface="Calibri" panose="020F0502020204030204" pitchFamily="34" charset="0"/>
              </a:rPr>
              <a:t>Where to find/access the film:</a:t>
            </a:r>
          </a:p>
          <a:p>
            <a:pPr marL="742950" lvl="1"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If you have Student Prime or a similar service then check if you have access to this movie.</a:t>
            </a:r>
          </a:p>
          <a:p>
            <a:pPr marL="742950" lvl="1"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You can rent the video from Amazon.co.uk (you don’t need a prime account to do this) for a small fee of (£2.49). Once downloaded it allows you to watch it within a 48hr window.</a:t>
            </a:r>
          </a:p>
          <a:p>
            <a:pPr lvl="1"/>
            <a:r>
              <a:rPr lang="en-GB" sz="2000" dirty="0">
                <a:latin typeface="Calibri" panose="020F0502020204030204" pitchFamily="34" charset="0"/>
                <a:cs typeface="Calibri" panose="020F0502020204030204" pitchFamily="34" charset="0"/>
              </a:rPr>
              <a:t>You want to rent the version titled The Cabinet of Doctor Caligari (1920) with this cover image.</a:t>
            </a:r>
          </a:p>
          <a:p>
            <a:pPr lvl="1"/>
            <a:r>
              <a:rPr lang="en-GB" sz="2000" dirty="0">
                <a:latin typeface="Calibri" panose="020F0502020204030204" pitchFamily="34" charset="0"/>
                <a:cs typeface="Calibri" panose="020F0502020204030204" pitchFamily="34" charset="0"/>
              </a:rPr>
              <a:t>(NOTE) - there is one other option for rent but that is Not suitable.</a:t>
            </a:r>
          </a:p>
          <a:p>
            <a:pPr lvl="1"/>
            <a:r>
              <a:rPr lang="en-GB" sz="2000" dirty="0">
                <a:latin typeface="Calibri" panose="020F0502020204030204" pitchFamily="34" charset="0"/>
                <a:cs typeface="Calibri" panose="020F0502020204030204" pitchFamily="34" charset="0"/>
              </a:rPr>
              <a:t> </a:t>
            </a:r>
          </a:p>
          <a:p>
            <a:pPr marL="742950" lvl="1"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You can also search for the movie on YouTube type in The Cabinet of Dr Caligari (1920) Full Movie. There are several options. The film is around 1hr 11mins long. The versions will slightly vary in running time due to the title sequence they have at the start &amp; the subtitled inserts. The other difference will be the films music but they are all accompanied by scores similar to the original films soundtrack.   </a:t>
            </a:r>
          </a:p>
          <a:p>
            <a:pPr lvl="1"/>
            <a:endParaRPr lang="en-GB" sz="2000" dirty="0">
              <a:latin typeface="Calibri" panose="020F0502020204030204" pitchFamily="34" charset="0"/>
              <a:cs typeface="Calibri" panose="020F0502020204030204" pitchFamily="34" charset="0"/>
            </a:endParaRPr>
          </a:p>
          <a:p>
            <a:pPr lvl="1"/>
            <a:r>
              <a:rPr lang="en-GB" sz="2000" dirty="0">
                <a:latin typeface="Calibri" panose="020F0502020204030204" pitchFamily="34" charset="0"/>
                <a:cs typeface="Calibri" panose="020F0502020204030204" pitchFamily="34" charset="0"/>
              </a:rPr>
              <a:t>Once you have the film ready to watch then please move to the next slide (click on the audio narration) which introduces the film and then </a:t>
            </a:r>
            <a:r>
              <a:rPr lang="en-GB" sz="2200" u="sng" dirty="0">
                <a:latin typeface="Calibri" panose="020F0502020204030204" pitchFamily="34" charset="0"/>
                <a:cs typeface="Calibri" panose="020F0502020204030204" pitchFamily="34" charset="0"/>
              </a:rPr>
              <a:t>View It</a:t>
            </a:r>
            <a:r>
              <a:rPr lang="en-GB" sz="2200" dirty="0">
                <a:latin typeface="Calibri" panose="020F0502020204030204" pitchFamily="34" charset="0"/>
                <a:cs typeface="Calibri" panose="020F0502020204030204" pitchFamily="34" charset="0"/>
              </a:rPr>
              <a:t>! </a:t>
            </a:r>
          </a:p>
          <a:p>
            <a:pPr lvl="1"/>
            <a:endParaRPr lang="en-GB" sz="2000" dirty="0">
              <a:latin typeface="Calibri" panose="020F0502020204030204" pitchFamily="34" charset="0"/>
              <a:cs typeface="Calibri" panose="020F0502020204030204" pitchFamily="34" charset="0"/>
            </a:endParaRPr>
          </a:p>
          <a:p>
            <a:pPr lvl="1"/>
            <a:r>
              <a:rPr lang="en-GB" sz="2200" dirty="0">
                <a:latin typeface="Calibri" panose="020F0502020204030204" pitchFamily="34" charset="0"/>
                <a:cs typeface="Calibri" panose="020F0502020204030204" pitchFamily="34" charset="0"/>
              </a:rPr>
              <a:t>****Once you’ve watched the </a:t>
            </a:r>
            <a:r>
              <a:rPr lang="en-GB" sz="2200" b="1" i="1" dirty="0" err="1">
                <a:latin typeface="Calibri" panose="020F0502020204030204" pitchFamily="34" charset="0"/>
                <a:cs typeface="Calibri" panose="020F0502020204030204" pitchFamily="34" charset="0"/>
              </a:rPr>
              <a:t>The</a:t>
            </a:r>
            <a:r>
              <a:rPr lang="en-GB" sz="2200" b="1" i="1" dirty="0">
                <a:latin typeface="Calibri" panose="020F0502020204030204" pitchFamily="34" charset="0"/>
                <a:cs typeface="Calibri" panose="020F0502020204030204" pitchFamily="34" charset="0"/>
              </a:rPr>
              <a:t> Cabinet of </a:t>
            </a:r>
            <a:r>
              <a:rPr lang="en-GB" sz="2200" b="1" i="1" dirty="0" err="1">
                <a:latin typeface="Calibri" panose="020F0502020204030204" pitchFamily="34" charset="0"/>
                <a:cs typeface="Calibri" panose="020F0502020204030204" pitchFamily="34" charset="0"/>
              </a:rPr>
              <a:t>Dr.</a:t>
            </a:r>
            <a:r>
              <a:rPr lang="en-GB" sz="2200" b="1" i="1" dirty="0">
                <a:latin typeface="Calibri" panose="020F0502020204030204" pitchFamily="34" charset="0"/>
                <a:cs typeface="Calibri" panose="020F0502020204030204" pitchFamily="34" charset="0"/>
              </a:rPr>
              <a:t> Caligari </a:t>
            </a:r>
            <a:r>
              <a:rPr lang="en-GB" sz="2200" dirty="0">
                <a:latin typeface="Calibri" panose="020F0502020204030204" pitchFamily="34" charset="0"/>
                <a:cs typeface="Calibri" panose="020F0502020204030204" pitchFamily="34" charset="0"/>
              </a:rPr>
              <a:t>I suggest you document your initial thoughts/response to the film etc…</a:t>
            </a:r>
            <a:endParaRPr lang="en-GB" sz="2000" dirty="0">
              <a:latin typeface="Calibri" panose="020F0502020204030204" pitchFamily="34" charset="0"/>
              <a:cs typeface="Calibri" panose="020F0502020204030204" pitchFamily="34" charset="0"/>
            </a:endParaRPr>
          </a:p>
          <a:p>
            <a:pPr lvl="1"/>
            <a:r>
              <a:rPr lang="en-GB" sz="2000" dirty="0">
                <a:latin typeface="Calibri" panose="020F0502020204030204" pitchFamily="34" charset="0"/>
                <a:cs typeface="Calibri" panose="020F0502020204030204" pitchFamily="34" charset="0"/>
              </a:rPr>
              <a:t>Then move onto ‘The Influences of Expressionism in Cinema: The Cabinet of </a:t>
            </a:r>
            <a:r>
              <a:rPr lang="en-GB" sz="2000" dirty="0" err="1">
                <a:latin typeface="Calibri" panose="020F0502020204030204" pitchFamily="34" charset="0"/>
                <a:cs typeface="Calibri" panose="020F0502020204030204" pitchFamily="34" charset="0"/>
              </a:rPr>
              <a:t>Dr.</a:t>
            </a:r>
            <a:r>
              <a:rPr lang="en-GB" sz="2000" dirty="0">
                <a:latin typeface="Calibri" panose="020F0502020204030204" pitchFamily="34" charset="0"/>
                <a:cs typeface="Calibri" panose="020F0502020204030204" pitchFamily="34" charset="0"/>
              </a:rPr>
              <a:t> Caligari (Part 2)’ where I will be highlighting some of the </a:t>
            </a:r>
            <a:r>
              <a:rPr lang="en-GB" sz="2000" u="sng" dirty="0">
                <a:latin typeface="Calibri" panose="020F0502020204030204" pitchFamily="34" charset="0"/>
                <a:cs typeface="Calibri" panose="020F0502020204030204" pitchFamily="34" charset="0"/>
              </a:rPr>
              <a:t>Expressionist</a:t>
            </a:r>
            <a:r>
              <a:rPr lang="en-GB" sz="2000" dirty="0">
                <a:latin typeface="Calibri" panose="020F0502020204030204" pitchFamily="34" charset="0"/>
                <a:cs typeface="Calibri" panose="020F0502020204030204" pitchFamily="34" charset="0"/>
              </a:rPr>
              <a:t> aspects of the film to think about!</a:t>
            </a:r>
          </a:p>
          <a:p>
            <a:pPr marL="742950" lvl="1" indent="-285750">
              <a:buFont typeface="Arial" panose="020B0604020202020204" pitchFamily="34" charset="0"/>
              <a:buChar char="•"/>
            </a:pPr>
            <a:endParaRPr lang="en-GB" dirty="0">
              <a:cs typeface="Arial" panose="020B0604020202020204" pitchFamily="34" charset="0"/>
            </a:endParaRPr>
          </a:p>
          <a:p>
            <a:pPr fontAlgn="base"/>
            <a:endParaRPr lang="en-GB" dirty="0"/>
          </a:p>
        </p:txBody>
      </p:sp>
      <p:pic>
        <p:nvPicPr>
          <p:cNvPr id="3" name="Picture 2">
            <a:extLst>
              <a:ext uri="{FF2B5EF4-FFF2-40B4-BE49-F238E27FC236}">
                <a16:creationId xmlns:a16="http://schemas.microsoft.com/office/drawing/2014/main" id="{26C39EE2-D1C2-47DD-9EA2-E905DA9D4A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77608" y="1337481"/>
            <a:ext cx="859216" cy="1190014"/>
          </a:xfrm>
          <a:prstGeom prst="rect">
            <a:avLst/>
          </a:prstGeom>
        </p:spPr>
      </p:pic>
    </p:spTree>
    <p:extLst>
      <p:ext uri="{BB962C8B-B14F-4D97-AF65-F5344CB8AC3E}">
        <p14:creationId xmlns:p14="http://schemas.microsoft.com/office/powerpoint/2010/main" val="7968084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4">
            <a:duotone>
              <a:schemeClr val="bg2">
                <a:shade val="12000"/>
                <a:satMod val="240000"/>
              </a:schemeClr>
              <a:schemeClr val="bg2">
                <a:tint val="65000"/>
              </a:schemeClr>
            </a:duotone>
            <a:lum/>
          </a:blip>
          <a:srcRect/>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53A5B67-712C-4893-AC37-42A73B4AD522}"/>
              </a:ext>
            </a:extLst>
          </p:cNvPr>
          <p:cNvSpPr/>
          <p:nvPr/>
        </p:nvSpPr>
        <p:spPr>
          <a:xfrm>
            <a:off x="398827" y="232497"/>
            <a:ext cx="11263086" cy="4893647"/>
          </a:xfrm>
          <a:prstGeom prst="rect">
            <a:avLst/>
          </a:prstGeom>
        </p:spPr>
        <p:txBody>
          <a:bodyPr wrap="square">
            <a:spAutoFit/>
          </a:bodyPr>
          <a:lstStyle/>
          <a:p>
            <a:pPr lvl="0" algn="ctr"/>
            <a:r>
              <a:rPr lang="en-GB" sz="3600" b="1" u="sng" dirty="0">
                <a:solidFill>
                  <a:prstClr val="black"/>
                </a:solidFill>
                <a:latin typeface="Vladimir Script" panose="03050402040407070305" pitchFamily="66" charset="0"/>
                <a:cs typeface="Arial" panose="020B0604020202020204" pitchFamily="34" charset="0"/>
              </a:rPr>
              <a:t>The Cabinet of </a:t>
            </a:r>
            <a:r>
              <a:rPr lang="en-GB" sz="3600" b="1" u="sng" dirty="0" err="1">
                <a:solidFill>
                  <a:prstClr val="black"/>
                </a:solidFill>
                <a:latin typeface="Vladimir Script" panose="03050402040407070305" pitchFamily="66" charset="0"/>
                <a:cs typeface="Arial" panose="020B0604020202020204" pitchFamily="34" charset="0"/>
              </a:rPr>
              <a:t>Dr.</a:t>
            </a:r>
            <a:r>
              <a:rPr lang="en-GB" sz="3600" b="1" u="sng" dirty="0">
                <a:solidFill>
                  <a:prstClr val="black"/>
                </a:solidFill>
                <a:latin typeface="Vladimir Script" panose="03050402040407070305" pitchFamily="66" charset="0"/>
                <a:cs typeface="Arial" panose="020B0604020202020204" pitchFamily="34" charset="0"/>
              </a:rPr>
              <a:t> Caligari</a:t>
            </a:r>
          </a:p>
          <a:p>
            <a:pPr lvl="0" algn="ctr"/>
            <a:r>
              <a:rPr lang="en-GB" sz="2200" b="1" dirty="0">
                <a:solidFill>
                  <a:prstClr val="black"/>
                </a:solidFill>
                <a:latin typeface="Calibri" panose="020F0502020204030204" pitchFamily="34" charset="0"/>
                <a:cs typeface="Calibri" panose="020F0502020204030204" pitchFamily="34" charset="0"/>
              </a:rPr>
              <a:t>FILM INTRODUCTION</a:t>
            </a:r>
          </a:p>
          <a:p>
            <a:pPr lvl="0"/>
            <a:r>
              <a:rPr lang="en-GB" sz="2000" b="1" dirty="0">
                <a:solidFill>
                  <a:prstClr val="black"/>
                </a:solidFill>
                <a:latin typeface="Calibri" panose="020F0502020204030204" pitchFamily="34" charset="0"/>
                <a:cs typeface="Calibri" panose="020F0502020204030204" pitchFamily="34" charset="0"/>
              </a:rPr>
              <a:t>•	German horror film directed by </a:t>
            </a:r>
            <a:r>
              <a:rPr lang="en-GB" sz="2000" b="1" u="sng" dirty="0">
                <a:solidFill>
                  <a:schemeClr val="bg1"/>
                </a:solidFill>
                <a:latin typeface="Calibri" panose="020F0502020204030204" pitchFamily="34" charset="0"/>
                <a:cs typeface="Calibri" panose="020F0502020204030204" pitchFamily="34" charset="0"/>
              </a:rPr>
              <a:t>Robert </a:t>
            </a:r>
            <a:r>
              <a:rPr lang="en-GB" sz="2000" b="1" u="sng" dirty="0" err="1">
                <a:solidFill>
                  <a:schemeClr val="bg1"/>
                </a:solidFill>
                <a:latin typeface="Calibri" panose="020F0502020204030204" pitchFamily="34" charset="0"/>
                <a:cs typeface="Calibri" panose="020F0502020204030204" pitchFamily="34" charset="0"/>
              </a:rPr>
              <a:t>Wiene</a:t>
            </a:r>
            <a:r>
              <a:rPr lang="en-GB" sz="2000" b="1" dirty="0">
                <a:solidFill>
                  <a:prstClr val="black"/>
                </a:solidFill>
                <a:latin typeface="Calibri" panose="020F0502020204030204" pitchFamily="34" charset="0"/>
                <a:cs typeface="Calibri" panose="020F0502020204030204" pitchFamily="34" charset="0"/>
              </a:rPr>
              <a:t>. It is one of the most influential films of the silent era.</a:t>
            </a:r>
          </a:p>
          <a:p>
            <a:pPr lvl="0"/>
            <a:r>
              <a:rPr lang="en-GB" b="1" dirty="0">
                <a:solidFill>
                  <a:schemeClr val="tx1">
                    <a:lumMod val="85000"/>
                  </a:schemeClr>
                </a:solidFill>
                <a:latin typeface="Calibri" panose="020F0502020204030204" pitchFamily="34" charset="0"/>
                <a:cs typeface="Calibri" panose="020F0502020204030204" pitchFamily="34" charset="0"/>
              </a:rPr>
              <a:t>“Caligari is a true expressionist film, using distorted painted sets, lighting effects &amp; mannered acting to illuminate internal psychological states.”</a:t>
            </a:r>
          </a:p>
          <a:p>
            <a:pPr lvl="0"/>
            <a:r>
              <a:rPr lang="en-GB" sz="2000" b="1" dirty="0">
                <a:solidFill>
                  <a:prstClr val="black"/>
                </a:solidFill>
                <a:latin typeface="Calibri" panose="020F0502020204030204" pitchFamily="34" charset="0"/>
                <a:cs typeface="Calibri" panose="020F0502020204030204" pitchFamily="34" charset="0"/>
              </a:rPr>
              <a:t>•	Released on Feb 26th 1920 in </a:t>
            </a:r>
            <a:r>
              <a:rPr lang="en-GB" sz="2000" b="1" u="sng" dirty="0">
                <a:solidFill>
                  <a:prstClr val="black"/>
                </a:solidFill>
                <a:latin typeface="Calibri" panose="020F0502020204030204" pitchFamily="34" charset="0"/>
                <a:cs typeface="Calibri" panose="020F0502020204030204" pitchFamily="34" charset="0"/>
              </a:rPr>
              <a:t>Germany</a:t>
            </a:r>
            <a:r>
              <a:rPr lang="en-GB" sz="2000" b="1" dirty="0">
                <a:solidFill>
                  <a:prstClr val="black"/>
                </a:solidFill>
                <a:latin typeface="Calibri" panose="020F0502020204030204" pitchFamily="34" charset="0"/>
                <a:cs typeface="Calibri" panose="020F0502020204030204" pitchFamily="34" charset="0"/>
              </a:rPr>
              <a:t> and March 19th 1921 in the </a:t>
            </a:r>
            <a:r>
              <a:rPr lang="en-GB" sz="2000" b="1" u="sng" dirty="0">
                <a:solidFill>
                  <a:prstClr val="black"/>
                </a:solidFill>
                <a:latin typeface="Calibri" panose="020F0502020204030204" pitchFamily="34" charset="0"/>
                <a:cs typeface="Calibri" panose="020F0502020204030204" pitchFamily="34" charset="0"/>
              </a:rPr>
              <a:t>United States.</a:t>
            </a:r>
          </a:p>
          <a:p>
            <a:pPr lvl="0"/>
            <a:r>
              <a:rPr lang="en-GB" sz="2000" b="1" dirty="0">
                <a:solidFill>
                  <a:prstClr val="black"/>
                </a:solidFill>
                <a:latin typeface="Calibri" panose="020F0502020204030204" pitchFamily="34" charset="0"/>
                <a:cs typeface="Calibri" panose="020F0502020204030204" pitchFamily="34" charset="0"/>
              </a:rPr>
              <a:t>•	Produced by </a:t>
            </a:r>
            <a:r>
              <a:rPr lang="en-GB" sz="2000" b="1" u="sng" dirty="0">
                <a:solidFill>
                  <a:prstClr val="black"/>
                </a:solidFill>
                <a:latin typeface="Calibri" panose="020F0502020204030204" pitchFamily="34" charset="0"/>
                <a:cs typeface="Calibri" panose="020F0502020204030204" pitchFamily="34" charset="0"/>
              </a:rPr>
              <a:t>Erich </a:t>
            </a:r>
            <a:r>
              <a:rPr lang="en-GB" sz="2000" b="1" u="sng" dirty="0" err="1">
                <a:solidFill>
                  <a:prstClr val="black"/>
                </a:solidFill>
                <a:latin typeface="Calibri" panose="020F0502020204030204" pitchFamily="34" charset="0"/>
                <a:cs typeface="Calibri" panose="020F0502020204030204" pitchFamily="34" charset="0"/>
              </a:rPr>
              <a:t>Pommer</a:t>
            </a:r>
            <a:r>
              <a:rPr lang="en-GB" sz="2000" b="1" dirty="0">
                <a:solidFill>
                  <a:prstClr val="black"/>
                </a:solidFill>
                <a:latin typeface="Calibri" panose="020F0502020204030204" pitchFamily="34" charset="0"/>
                <a:cs typeface="Calibri" panose="020F0502020204030204" pitchFamily="34" charset="0"/>
              </a:rPr>
              <a:t> &amp; </a:t>
            </a:r>
            <a:r>
              <a:rPr lang="en-GB" sz="2000" b="1" u="sng" dirty="0">
                <a:solidFill>
                  <a:prstClr val="black"/>
                </a:solidFill>
                <a:latin typeface="Calibri" panose="020F0502020204030204" pitchFamily="34" charset="0"/>
                <a:cs typeface="Calibri" panose="020F0502020204030204" pitchFamily="34" charset="0"/>
              </a:rPr>
              <a:t>Rudolph </a:t>
            </a:r>
            <a:r>
              <a:rPr lang="en-GB" sz="2000" b="1" u="sng" dirty="0" err="1">
                <a:solidFill>
                  <a:prstClr val="black"/>
                </a:solidFill>
                <a:latin typeface="Calibri" panose="020F0502020204030204" pitchFamily="34" charset="0"/>
                <a:cs typeface="Calibri" panose="020F0502020204030204" pitchFamily="34" charset="0"/>
              </a:rPr>
              <a:t>Meinert</a:t>
            </a:r>
            <a:r>
              <a:rPr lang="en-GB" sz="2000" b="1" dirty="0">
                <a:solidFill>
                  <a:prstClr val="black"/>
                </a:solidFill>
                <a:latin typeface="Calibri" panose="020F0502020204030204" pitchFamily="34" charset="0"/>
                <a:cs typeface="Calibri" panose="020F0502020204030204" pitchFamily="34" charset="0"/>
              </a:rPr>
              <a:t> from a screenplay by </a:t>
            </a:r>
            <a:r>
              <a:rPr lang="en-GB" sz="2000" b="1" u="sng" dirty="0">
                <a:solidFill>
                  <a:prstClr val="black"/>
                </a:solidFill>
                <a:latin typeface="Calibri" panose="020F0502020204030204" pitchFamily="34" charset="0"/>
                <a:cs typeface="Calibri" panose="020F0502020204030204" pitchFamily="34" charset="0"/>
              </a:rPr>
              <a:t>Hans Janowitz</a:t>
            </a:r>
            <a:r>
              <a:rPr lang="en-GB" sz="2000" b="1" dirty="0">
                <a:solidFill>
                  <a:prstClr val="black"/>
                </a:solidFill>
                <a:latin typeface="Calibri" panose="020F0502020204030204" pitchFamily="34" charset="0"/>
                <a:cs typeface="Calibri" panose="020F0502020204030204" pitchFamily="34" charset="0"/>
              </a:rPr>
              <a:t> and </a:t>
            </a:r>
            <a:r>
              <a:rPr lang="en-GB" sz="2000" b="1" u="sng" dirty="0">
                <a:solidFill>
                  <a:prstClr val="black"/>
                </a:solidFill>
                <a:latin typeface="Calibri" panose="020F0502020204030204" pitchFamily="34" charset="0"/>
                <a:cs typeface="Calibri" panose="020F0502020204030204" pitchFamily="34" charset="0"/>
              </a:rPr>
              <a:t>Carl Mayer</a:t>
            </a:r>
            <a:r>
              <a:rPr lang="en-GB" sz="2000" b="1" dirty="0">
                <a:solidFill>
                  <a:prstClr val="black"/>
                </a:solidFill>
                <a:latin typeface="Calibri" panose="020F0502020204030204" pitchFamily="34" charset="0"/>
                <a:cs typeface="Calibri" panose="020F0502020204030204" pitchFamily="34" charset="0"/>
              </a:rPr>
              <a:t>. •	Expressionistic designer </a:t>
            </a:r>
            <a:r>
              <a:rPr lang="en-GB" sz="2000" b="1" u="sng" dirty="0">
                <a:solidFill>
                  <a:prstClr val="black"/>
                </a:solidFill>
                <a:latin typeface="Calibri" panose="020F0502020204030204" pitchFamily="34" charset="0"/>
                <a:cs typeface="Calibri" panose="020F0502020204030204" pitchFamily="34" charset="0"/>
              </a:rPr>
              <a:t>Hermann Warm</a:t>
            </a:r>
            <a:r>
              <a:rPr lang="en-GB" sz="2000" b="1" dirty="0">
                <a:solidFill>
                  <a:prstClr val="black"/>
                </a:solidFill>
                <a:latin typeface="Calibri" panose="020F0502020204030204" pitchFamily="34" charset="0"/>
                <a:cs typeface="Calibri" panose="020F0502020204030204" pitchFamily="34" charset="0"/>
              </a:rPr>
              <a:t> and painters </a:t>
            </a:r>
            <a:r>
              <a:rPr lang="en-GB" sz="2000" b="1" u="sng" dirty="0">
                <a:solidFill>
                  <a:prstClr val="black"/>
                </a:solidFill>
                <a:latin typeface="Calibri" panose="020F0502020204030204" pitchFamily="34" charset="0"/>
                <a:cs typeface="Calibri" panose="020F0502020204030204" pitchFamily="34" charset="0"/>
              </a:rPr>
              <a:t>Walter </a:t>
            </a:r>
            <a:r>
              <a:rPr lang="en-GB" sz="2000" b="1" u="sng" dirty="0" err="1">
                <a:solidFill>
                  <a:prstClr val="black"/>
                </a:solidFill>
                <a:latin typeface="Calibri" panose="020F0502020204030204" pitchFamily="34" charset="0"/>
                <a:cs typeface="Calibri" panose="020F0502020204030204" pitchFamily="34" charset="0"/>
              </a:rPr>
              <a:t>Rohrig</a:t>
            </a:r>
            <a:r>
              <a:rPr lang="en-GB" sz="2000" b="1" dirty="0">
                <a:solidFill>
                  <a:prstClr val="black"/>
                </a:solidFill>
                <a:latin typeface="Calibri" panose="020F0502020204030204" pitchFamily="34" charset="0"/>
                <a:cs typeface="Calibri" panose="020F0502020204030204" pitchFamily="34" charset="0"/>
              </a:rPr>
              <a:t> and </a:t>
            </a:r>
            <a:r>
              <a:rPr lang="en-GB" sz="2000" b="1" u="sng" dirty="0">
                <a:solidFill>
                  <a:prstClr val="black"/>
                </a:solidFill>
                <a:latin typeface="Calibri" panose="020F0502020204030204" pitchFamily="34" charset="0"/>
                <a:cs typeface="Calibri" panose="020F0502020204030204" pitchFamily="34" charset="0"/>
              </a:rPr>
              <a:t>Walter Reimann</a:t>
            </a:r>
            <a:r>
              <a:rPr lang="en-GB" sz="2000" b="1" dirty="0">
                <a:solidFill>
                  <a:prstClr val="black"/>
                </a:solidFill>
                <a:latin typeface="Calibri" panose="020F0502020204030204" pitchFamily="34" charset="0"/>
                <a:cs typeface="Calibri" panose="020F0502020204030204" pitchFamily="34" charset="0"/>
              </a:rPr>
              <a:t> were hired to create the innovative painted sets . </a:t>
            </a:r>
            <a:r>
              <a:rPr lang="en-GB" sz="2000" b="1" dirty="0">
                <a:solidFill>
                  <a:schemeClr val="tx1">
                    <a:lumMod val="85000"/>
                  </a:schemeClr>
                </a:solidFill>
                <a:latin typeface="Calibri" panose="020F0502020204030204" pitchFamily="34" charset="0"/>
                <a:cs typeface="Calibri" panose="020F0502020204030204" pitchFamily="34" charset="0"/>
              </a:rPr>
              <a:t>“</a:t>
            </a:r>
            <a:r>
              <a:rPr lang="en-GB" b="1" dirty="0">
                <a:solidFill>
                  <a:schemeClr val="tx1">
                    <a:lumMod val="85000"/>
                  </a:schemeClr>
                </a:solidFill>
                <a:latin typeface="Calibri" panose="020F0502020204030204" pitchFamily="34" charset="0"/>
                <a:cs typeface="Calibri" panose="020F0502020204030204" pitchFamily="34" charset="0"/>
              </a:rPr>
              <a:t>The emphasis on the frame as a two dimensional surface appears throughout Caligari, in sets where shadows are actually painted on.”</a:t>
            </a:r>
          </a:p>
          <a:p>
            <a:pPr lvl="0"/>
            <a:r>
              <a:rPr lang="en-GB" sz="2000" b="1" dirty="0">
                <a:solidFill>
                  <a:prstClr val="black"/>
                </a:solidFill>
                <a:latin typeface="Calibri" panose="020F0502020204030204" pitchFamily="34" charset="0"/>
                <a:cs typeface="Calibri" panose="020F0502020204030204" pitchFamily="34" charset="0"/>
              </a:rPr>
              <a:t>•	The Glasshouse </a:t>
            </a:r>
            <a:r>
              <a:rPr lang="en-GB" sz="2000" b="1" dirty="0" err="1">
                <a:solidFill>
                  <a:prstClr val="black"/>
                </a:solidFill>
                <a:latin typeface="Calibri" panose="020F0502020204030204" pitchFamily="34" charset="0"/>
                <a:cs typeface="Calibri" panose="020F0502020204030204" pitchFamily="34" charset="0"/>
              </a:rPr>
              <a:t>Lixie</a:t>
            </a:r>
            <a:r>
              <a:rPr lang="en-GB" sz="2000" b="1" dirty="0">
                <a:solidFill>
                  <a:prstClr val="black"/>
                </a:solidFill>
                <a:latin typeface="Calibri" panose="020F0502020204030204" pitchFamily="34" charset="0"/>
                <a:cs typeface="Calibri" panose="020F0502020204030204" pitchFamily="34" charset="0"/>
              </a:rPr>
              <a:t>-Atelier studio in Berlin where Caligari was made was restrictive in scale.</a:t>
            </a:r>
          </a:p>
          <a:p>
            <a:pPr lvl="0"/>
            <a:r>
              <a:rPr lang="en-GB" sz="2000" b="1" dirty="0">
                <a:solidFill>
                  <a:prstClr val="black"/>
                </a:solidFill>
                <a:latin typeface="Calibri" panose="020F0502020204030204" pitchFamily="34" charset="0"/>
                <a:cs typeface="Calibri" panose="020F0502020204030204" pitchFamily="34" charset="0"/>
              </a:rPr>
              <a:t>•	Giuseppe </a:t>
            </a:r>
            <a:r>
              <a:rPr lang="en-GB" sz="2000" b="1" dirty="0" err="1">
                <a:solidFill>
                  <a:prstClr val="black"/>
                </a:solidFill>
                <a:latin typeface="Calibri" panose="020F0502020204030204" pitchFamily="34" charset="0"/>
                <a:cs typeface="Calibri" panose="020F0502020204030204" pitchFamily="34" charset="0"/>
              </a:rPr>
              <a:t>Becce</a:t>
            </a:r>
            <a:r>
              <a:rPr lang="en-GB" sz="2000" b="1" dirty="0">
                <a:solidFill>
                  <a:prstClr val="black"/>
                </a:solidFill>
                <a:latin typeface="Calibri" panose="020F0502020204030204" pitchFamily="34" charset="0"/>
                <a:cs typeface="Calibri" panose="020F0502020204030204" pitchFamily="34" charset="0"/>
              </a:rPr>
              <a:t> composed sheet music for the original film’s soundtrack.</a:t>
            </a:r>
          </a:p>
          <a:p>
            <a:pPr lvl="0"/>
            <a:endParaRPr lang="en-GB" sz="2000" b="1" dirty="0">
              <a:solidFill>
                <a:prstClr val="black"/>
              </a:solidFill>
              <a:latin typeface="Calibri" panose="020F0502020204030204" pitchFamily="34" charset="0"/>
              <a:cs typeface="Calibri" panose="020F0502020204030204" pitchFamily="34" charset="0"/>
            </a:endParaRPr>
          </a:p>
          <a:p>
            <a:pPr lvl="0"/>
            <a:r>
              <a:rPr lang="en-GB" sz="2000" b="1" dirty="0">
                <a:solidFill>
                  <a:prstClr val="black"/>
                </a:solidFill>
                <a:latin typeface="Calibri" panose="020F0502020204030204" pitchFamily="34" charset="0"/>
                <a:cs typeface="Calibri" panose="020F0502020204030204" pitchFamily="34" charset="0"/>
              </a:rPr>
              <a:t>  </a:t>
            </a:r>
          </a:p>
          <a:p>
            <a:pPr lvl="0"/>
            <a:endParaRPr lang="en-GB" sz="2000" b="1" dirty="0">
              <a:solidFill>
                <a:prstClr val="black"/>
              </a:solidFill>
              <a:latin typeface="Calibri" panose="020F0502020204030204" pitchFamily="34" charset="0"/>
              <a:cs typeface="Calibri" panose="020F0502020204030204" pitchFamily="34" charset="0"/>
            </a:endParaRPr>
          </a:p>
        </p:txBody>
      </p:sp>
      <p:pic>
        <p:nvPicPr>
          <p:cNvPr id="5" name="Audio 4">
            <a:hlinkClick r:id="" action="ppaction://media"/>
            <a:extLst>
              <a:ext uri="{FF2B5EF4-FFF2-40B4-BE49-F238E27FC236}">
                <a16:creationId xmlns:a16="http://schemas.microsoft.com/office/drawing/2014/main" id="{0FA9EDD0-9946-42CC-8B68-7D83D839711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pic>
        <p:nvPicPr>
          <p:cNvPr id="6" name="Picture 5">
            <a:extLst>
              <a:ext uri="{FF2B5EF4-FFF2-40B4-BE49-F238E27FC236}">
                <a16:creationId xmlns:a16="http://schemas.microsoft.com/office/drawing/2014/main" id="{55ED2BF7-63D1-4CDE-B99F-CADF24FF25E1}"/>
              </a:ext>
            </a:extLst>
          </p:cNvPr>
          <p:cNvPicPr>
            <a:picLocks noChangeAspect="1"/>
          </p:cNvPicPr>
          <p:nvPr/>
        </p:nvPicPr>
        <p:blipFill rotWithShape="1">
          <a:blip r:embed="rId6"/>
          <a:srcRect r="3659"/>
          <a:stretch/>
        </p:blipFill>
        <p:spPr>
          <a:xfrm>
            <a:off x="8169055" y="4110917"/>
            <a:ext cx="3046768" cy="2514586"/>
          </a:xfrm>
          <a:prstGeom prst="rect">
            <a:avLst/>
          </a:prstGeom>
          <a:effectLst>
            <a:softEdge rad="63500"/>
          </a:effectLst>
        </p:spPr>
      </p:pic>
      <p:pic>
        <p:nvPicPr>
          <p:cNvPr id="8" name="Picture 7">
            <a:extLst>
              <a:ext uri="{FF2B5EF4-FFF2-40B4-BE49-F238E27FC236}">
                <a16:creationId xmlns:a16="http://schemas.microsoft.com/office/drawing/2014/main" id="{214F6839-B62F-4769-9211-7EFFD6003170}"/>
              </a:ext>
            </a:extLst>
          </p:cNvPr>
          <p:cNvPicPr>
            <a:picLocks noChangeAspect="1"/>
          </p:cNvPicPr>
          <p:nvPr/>
        </p:nvPicPr>
        <p:blipFill rotWithShape="1">
          <a:blip r:embed="rId7"/>
          <a:srcRect r="4226"/>
          <a:stretch/>
        </p:blipFill>
        <p:spPr>
          <a:xfrm>
            <a:off x="3815035" y="4084900"/>
            <a:ext cx="4278682" cy="2514585"/>
          </a:xfrm>
          <a:prstGeom prst="rect">
            <a:avLst/>
          </a:prstGeom>
          <a:effectLst>
            <a:softEdge rad="63500"/>
          </a:effectLst>
        </p:spPr>
      </p:pic>
      <p:pic>
        <p:nvPicPr>
          <p:cNvPr id="9" name="Picture 8">
            <a:extLst>
              <a:ext uri="{FF2B5EF4-FFF2-40B4-BE49-F238E27FC236}">
                <a16:creationId xmlns:a16="http://schemas.microsoft.com/office/drawing/2014/main" id="{3DED847B-1A9A-4659-954E-7BAFE54B9AE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30087" y="4136932"/>
            <a:ext cx="3219023" cy="2462553"/>
          </a:xfrm>
          <a:prstGeom prst="rect">
            <a:avLst/>
          </a:prstGeom>
          <a:effectLst>
            <a:softEdge rad="63500"/>
          </a:effectLst>
        </p:spPr>
      </p:pic>
    </p:spTree>
    <p:extLst>
      <p:ext uri="{BB962C8B-B14F-4D97-AF65-F5344CB8AC3E}">
        <p14:creationId xmlns:p14="http://schemas.microsoft.com/office/powerpoint/2010/main" val="4211416148"/>
      </p:ext>
    </p:extLst>
  </p:cSld>
  <p:clrMapOvr>
    <a:masterClrMapping/>
  </p:clrMapOvr>
  <mc:AlternateContent xmlns:mc="http://schemas.openxmlformats.org/markup-compatibility/2006" xmlns:p14="http://schemas.microsoft.com/office/powerpoint/2010/main">
    <mc:Choice Requires="p14">
      <p:transition spd="slow" p14:dur="2000" advTm="130999"/>
    </mc:Choice>
    <mc:Fallback xmlns="">
      <p:transition spd="slow" advTm="1309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Facet">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Pap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Pape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1598</TotalTime>
  <Words>679</Words>
  <Application>Microsoft Office PowerPoint</Application>
  <PresentationFormat>Widescreen</PresentationFormat>
  <Paragraphs>38</Paragraphs>
  <Slides>3</Slides>
  <Notes>0</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vt:i4>
      </vt:variant>
    </vt:vector>
  </HeadingPairs>
  <TitlesOfParts>
    <vt:vector size="12" baseType="lpstr">
      <vt:lpstr>Arial</vt:lpstr>
      <vt:lpstr>Calibri</vt:lpstr>
      <vt:lpstr>Constantia</vt:lpstr>
      <vt:lpstr>Trebuchet MS</vt:lpstr>
      <vt:lpstr>Vladimir Script</vt:lpstr>
      <vt:lpstr>Wingdings 2</vt:lpstr>
      <vt:lpstr>Wingdings 3</vt:lpstr>
      <vt:lpstr>Facet</vt:lpstr>
      <vt:lpstr>Paper</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 Tearle</dc:creator>
  <cp:lastModifiedBy>Beth Tearle</cp:lastModifiedBy>
  <cp:revision>147</cp:revision>
  <dcterms:created xsi:type="dcterms:W3CDTF">2020-03-19T21:03:25Z</dcterms:created>
  <dcterms:modified xsi:type="dcterms:W3CDTF">2020-03-23T09:03:51Z</dcterms:modified>
</cp:coreProperties>
</file>