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 id="2147483676" r:id="rId2"/>
  </p:sldMasterIdLst>
  <p:notesMasterIdLst>
    <p:notesMasterId r:id="rId28"/>
  </p:notesMasterIdLst>
  <p:sldIdLst>
    <p:sldId id="256" r:id="rId3"/>
    <p:sldId id="327" r:id="rId4"/>
    <p:sldId id="328" r:id="rId5"/>
    <p:sldId id="260" r:id="rId6"/>
    <p:sldId id="311" r:id="rId7"/>
    <p:sldId id="297" r:id="rId8"/>
    <p:sldId id="333" r:id="rId9"/>
    <p:sldId id="303" r:id="rId10"/>
    <p:sldId id="329" r:id="rId11"/>
    <p:sldId id="306" r:id="rId12"/>
    <p:sldId id="330" r:id="rId13"/>
    <p:sldId id="313" r:id="rId14"/>
    <p:sldId id="331" r:id="rId15"/>
    <p:sldId id="324" r:id="rId16"/>
    <p:sldId id="332" r:id="rId17"/>
    <p:sldId id="318" r:id="rId18"/>
    <p:sldId id="319" r:id="rId19"/>
    <p:sldId id="320" r:id="rId20"/>
    <p:sldId id="335" r:id="rId21"/>
    <p:sldId id="316" r:id="rId22"/>
    <p:sldId id="336" r:id="rId23"/>
    <p:sldId id="322" r:id="rId24"/>
    <p:sldId id="337" r:id="rId25"/>
    <p:sldId id="257" r:id="rId26"/>
    <p:sldId id="334" r:id="rId27"/>
  </p:sldIdLst>
  <p:sldSz cx="9144000" cy="5143500" type="screen16x9"/>
  <p:notesSz cx="6858000" cy="9144000"/>
  <p:embeddedFontLst>
    <p:embeddedFont>
      <p:font typeface="Bebas Neue" panose="020B0606020202050201" pitchFamily="34" charset="0"/>
      <p:regular r:id="rId29"/>
    </p:embeddedFont>
    <p:embeddedFont>
      <p:font typeface="Nunito" pitchFamily="2" charset="0"/>
      <p:regular r:id="rId30"/>
      <p:bold r:id="rId31"/>
      <p:italic r:id="rId32"/>
      <p:boldItalic r:id="rId33"/>
    </p:embeddedFont>
    <p:embeddedFont>
      <p:font typeface="PT Sans" panose="020B0503020203020204" pitchFamily="34" charset="0"/>
      <p:regular r:id="rId34"/>
      <p:bold r:id="rId35"/>
      <p:italic r:id="rId36"/>
      <p:boldItalic r:id="rId37"/>
    </p:embeddedFont>
    <p:embeddedFont>
      <p:font typeface="Roboto Condensed Light" panose="02000000000000000000" pitchFamily="2" charset="0"/>
      <p:regular r:id="rId38"/>
      <p:italic r:id="rId39"/>
    </p:embeddedFont>
    <p:embeddedFont>
      <p:font typeface="Signika" panose="020B0604020202020204" charset="0"/>
      <p:regular r:id="rId40"/>
      <p:bold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Title Page" id="{E7A7BC2D-1820-407D-B742-C4FE430F42BB}">
          <p14:sldIdLst>
            <p14:sldId id="256"/>
          </p14:sldIdLst>
        </p14:section>
        <p14:section name="Table of Content" id="{C0DB1B5B-0905-4DF0-9B0B-B1EE4330011E}">
          <p14:sldIdLst>
            <p14:sldId id="327"/>
            <p14:sldId id="328"/>
          </p14:sldIdLst>
        </p14:section>
        <p14:section name="Introduction" id="{39FA985C-841E-4968-B90E-69540B0240D8}">
          <p14:sldIdLst>
            <p14:sldId id="260"/>
            <p14:sldId id="311"/>
          </p14:sldIdLst>
        </p14:section>
        <p14:section name="Project Description" id="{2BA8DE47-5E7F-4EDF-8202-BA0A4E67A300}">
          <p14:sldIdLst>
            <p14:sldId id="297"/>
            <p14:sldId id="333"/>
          </p14:sldIdLst>
        </p14:section>
        <p14:section name="Project Scope" id="{26DC2846-34F7-4581-B5A8-01CBDCC54ED3}">
          <p14:sldIdLst>
            <p14:sldId id="303"/>
            <p14:sldId id="329"/>
          </p14:sldIdLst>
        </p14:section>
        <p14:section name="Work Breakdown Structure" id="{E3B1C162-DA13-474A-BAEC-23667698ACB0}">
          <p14:sldIdLst>
            <p14:sldId id="306"/>
            <p14:sldId id="330"/>
          </p14:sldIdLst>
        </p14:section>
        <p14:section name="Quad Chart" id="{B67619F5-10D7-42FB-B951-99C010C23F37}">
          <p14:sldIdLst>
            <p14:sldId id="313"/>
            <p14:sldId id="331"/>
          </p14:sldIdLst>
        </p14:section>
        <p14:section name="Gantt Chart" id="{85F75765-E2D2-4AA2-AD6C-9DC696EF7BAD}">
          <p14:sldIdLst>
            <p14:sldId id="324"/>
            <p14:sldId id="332"/>
          </p14:sldIdLst>
        </p14:section>
        <p14:section name="Stakeholders’ Involvement" id="{471F3724-B418-4DE6-BD9E-BDD3D0E7C6A8}">
          <p14:sldIdLst>
            <p14:sldId id="318"/>
            <p14:sldId id="319"/>
          </p14:sldIdLst>
        </p14:section>
        <p14:section name="Allocation of Resources" id="{36E242AB-9462-41F6-B7F9-1B2FB5524B7C}">
          <p14:sldIdLst>
            <p14:sldId id="320"/>
            <p14:sldId id="335"/>
          </p14:sldIdLst>
        </p14:section>
        <p14:section name="Risk Analysis" id="{30E16802-B042-4A4D-ABF1-9B33148C74D1}">
          <p14:sldIdLst>
            <p14:sldId id="316"/>
            <p14:sldId id="336"/>
          </p14:sldIdLst>
        </p14:section>
        <p14:section name="Conclusion" id="{7D999D64-3A51-4C2A-B975-8E9978D755A3}">
          <p14:sldIdLst>
            <p14:sldId id="322"/>
            <p14:sldId id="337"/>
          </p14:sldIdLst>
        </p14:section>
        <p14:section name="Reference List" id="{40C4D778-6C17-4D49-B047-81F8157698B0}">
          <p14:sldIdLst>
            <p14:sldId id="257"/>
            <p14:sldId id="334"/>
          </p14:sldIdLst>
        </p14:section>
      </p14:sectionLst>
    </p:ex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B6C5A10-F1C5-E65F-6C75-BC529B89D28E}" name="Cristian Teaca (2127717)" initials="CT" userId="S::2127717@student.uwtsd.ac.uk::0ba70009-1793-4e17-b72a-80220a86d10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9C6EEFC-BB5F-4A55-A505-CCF461B9F77E}">
  <a:tblStyle styleId="{89C6EEFC-BB5F-4A55-A505-CCF461B9F77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127" d="100"/>
          <a:sy n="127" d="100"/>
        </p:scale>
        <p:origin x="72" y="217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11.fntdata"/><Relationship Id="rId21" Type="http://schemas.openxmlformats.org/officeDocument/2006/relationships/slide" Target="slides/slide19.xml"/><Relationship Id="rId34" Type="http://schemas.openxmlformats.org/officeDocument/2006/relationships/font" Target="fonts/font6.fntdata"/><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font" Target="fonts/font12.fntdata"/><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36" Type="http://schemas.openxmlformats.org/officeDocument/2006/relationships/font" Target="fonts/font8.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3.fntdata"/><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font" Target="fonts/font2.fntdata"/><Relationship Id="rId35" Type="http://schemas.openxmlformats.org/officeDocument/2006/relationships/font" Target="fonts/font7.fntdata"/><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5.fntdata"/><Relationship Id="rId38" Type="http://schemas.openxmlformats.org/officeDocument/2006/relationships/font" Target="fonts/font10.fntdata"/><Relationship Id="rId46" Type="http://schemas.microsoft.com/office/2018/10/relationships/authors" Target="authors.xml"/><Relationship Id="rId20" Type="http://schemas.openxmlformats.org/officeDocument/2006/relationships/slide" Target="slides/slide18.xml"/><Relationship Id="rId41" Type="http://schemas.openxmlformats.org/officeDocument/2006/relationships/font" Target="fonts/font1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g13e65845f0e_1_3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3" name="Google Shape;433;g13e65845f0e_1_3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a:extLst>
            <a:ext uri="{FF2B5EF4-FFF2-40B4-BE49-F238E27FC236}">
              <a16:creationId xmlns:a16="http://schemas.microsoft.com/office/drawing/2014/main" id="{6E09D907-3FFF-4766-5C55-FBE54D1912B1}"/>
            </a:ext>
          </a:extLst>
        </p:cNvPr>
        <p:cNvGrpSpPr/>
        <p:nvPr/>
      </p:nvGrpSpPr>
      <p:grpSpPr>
        <a:xfrm>
          <a:off x="0" y="0"/>
          <a:ext cx="0" cy="0"/>
          <a:chOff x="0" y="0"/>
          <a:chExt cx="0" cy="0"/>
        </a:xfrm>
      </p:grpSpPr>
      <p:sp>
        <p:nvSpPr>
          <p:cNvPr id="432" name="Google Shape;432;g13e65845f0e_1_367:notes">
            <a:extLst>
              <a:ext uri="{FF2B5EF4-FFF2-40B4-BE49-F238E27FC236}">
                <a16:creationId xmlns:a16="http://schemas.microsoft.com/office/drawing/2014/main" id="{56F8DDF9-8017-C9A1-0D9B-13B216011E4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3" name="Google Shape;433;g13e65845f0e_1_367:notes">
            <a:extLst>
              <a:ext uri="{FF2B5EF4-FFF2-40B4-BE49-F238E27FC236}">
                <a16:creationId xmlns:a16="http://schemas.microsoft.com/office/drawing/2014/main" id="{A940A913-1404-E77C-9628-EAD482E1C9B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66286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D407AC2E-57C7-CC96-575E-DAD0C5AB8C98}"/>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1332E735-0D19-FCC4-3278-198C3EFE53B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F2B58109-9833-9206-FE45-1637684B114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362119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99797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22708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01865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286D0F55-D119-CA74-02A9-12671C83044C}"/>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ED6A9D58-F5C2-C5B8-7618-E8DCEF10CCA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4813D802-8565-E3BB-4FDC-168FD8B7762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570325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53650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7A399BA3-0FFA-DD6C-75F5-C0D9E77C802B}"/>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186CFF86-5070-6203-386E-C0543529495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C82E1F8A-6611-7ACC-0272-61FC75A6586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20265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a:extLst>
            <a:ext uri="{FF2B5EF4-FFF2-40B4-BE49-F238E27FC236}">
              <a16:creationId xmlns:a16="http://schemas.microsoft.com/office/drawing/2014/main" id="{10EBF88F-88B1-B701-8D71-5B382C074C72}"/>
            </a:ext>
          </a:extLst>
        </p:cNvPr>
        <p:cNvGrpSpPr/>
        <p:nvPr/>
      </p:nvGrpSpPr>
      <p:grpSpPr>
        <a:xfrm>
          <a:off x="0" y="0"/>
          <a:ext cx="0" cy="0"/>
          <a:chOff x="0" y="0"/>
          <a:chExt cx="0" cy="0"/>
        </a:xfrm>
      </p:grpSpPr>
      <p:sp>
        <p:nvSpPr>
          <p:cNvPr id="532" name="Google Shape;532;g99f2f57a71_0_207:notes">
            <a:extLst>
              <a:ext uri="{FF2B5EF4-FFF2-40B4-BE49-F238E27FC236}">
                <a16:creationId xmlns:a16="http://schemas.microsoft.com/office/drawing/2014/main" id="{0F948FCA-09A7-33E4-DECD-D0F1B90BDF3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a:extLst>
              <a:ext uri="{FF2B5EF4-FFF2-40B4-BE49-F238E27FC236}">
                <a16:creationId xmlns:a16="http://schemas.microsoft.com/office/drawing/2014/main" id="{E3D5103D-A511-A802-4247-2191A911274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442373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363F4D48-65E4-12F2-DD3E-B13ECCBBC5E6}"/>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E748D576-DC99-01D4-0ED7-2B2DF7698CF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0B7FF510-590F-9FBE-673E-59476A278D9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725472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a:extLst>
            <a:ext uri="{FF2B5EF4-FFF2-40B4-BE49-F238E27FC236}">
              <a16:creationId xmlns:a16="http://schemas.microsoft.com/office/drawing/2014/main" id="{D2F82911-829E-D939-146D-AFE5EF2597C4}"/>
            </a:ext>
          </a:extLst>
        </p:cNvPr>
        <p:cNvGrpSpPr/>
        <p:nvPr/>
      </p:nvGrpSpPr>
      <p:grpSpPr>
        <a:xfrm>
          <a:off x="0" y="0"/>
          <a:ext cx="0" cy="0"/>
          <a:chOff x="0" y="0"/>
          <a:chExt cx="0" cy="0"/>
        </a:xfrm>
      </p:grpSpPr>
      <p:sp>
        <p:nvSpPr>
          <p:cNvPr id="532" name="Google Shape;532;g99f2f57a71_0_207:notes">
            <a:extLst>
              <a:ext uri="{FF2B5EF4-FFF2-40B4-BE49-F238E27FC236}">
                <a16:creationId xmlns:a16="http://schemas.microsoft.com/office/drawing/2014/main" id="{51D7B1E6-9324-7A40-F328-09AA85EF02A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a:extLst>
              <a:ext uri="{FF2B5EF4-FFF2-40B4-BE49-F238E27FC236}">
                <a16:creationId xmlns:a16="http://schemas.microsoft.com/office/drawing/2014/main" id="{956BC9AF-A807-8C95-06DC-95257B06879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26239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DE228B2D-D936-43B8-2450-7274A4D36AF4}"/>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EA96F95B-CC58-5245-8A80-0DD34D54AA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4F01E149-0808-EF37-67F3-B84C47FF1EB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653835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a:extLst>
            <a:ext uri="{FF2B5EF4-FFF2-40B4-BE49-F238E27FC236}">
              <a16:creationId xmlns:a16="http://schemas.microsoft.com/office/drawing/2014/main" id="{43234C9E-678D-4636-D361-6E2162EA61F7}"/>
            </a:ext>
          </a:extLst>
        </p:cNvPr>
        <p:cNvGrpSpPr/>
        <p:nvPr/>
      </p:nvGrpSpPr>
      <p:grpSpPr>
        <a:xfrm>
          <a:off x="0" y="0"/>
          <a:ext cx="0" cy="0"/>
          <a:chOff x="0" y="0"/>
          <a:chExt cx="0" cy="0"/>
        </a:xfrm>
      </p:grpSpPr>
      <p:sp>
        <p:nvSpPr>
          <p:cNvPr id="532" name="Google Shape;532;g99f2f57a71_0_207:notes">
            <a:extLst>
              <a:ext uri="{FF2B5EF4-FFF2-40B4-BE49-F238E27FC236}">
                <a16:creationId xmlns:a16="http://schemas.microsoft.com/office/drawing/2014/main" id="{4B9C9702-5F5D-A3E4-F228-5494FF59DC4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a:extLst>
              <a:ext uri="{FF2B5EF4-FFF2-40B4-BE49-F238E27FC236}">
                <a16:creationId xmlns:a16="http://schemas.microsoft.com/office/drawing/2014/main" id="{6EB27BA2-0F69-431E-8F26-EAD9D1107C9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540096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AFE71F67-88DF-47AB-36B8-91894EED7B9A}"/>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55775F46-9211-4F9F-C12C-9B9182B5DED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71631E89-5DE7-8FE1-DB08-D9BC654808C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660239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a:extLst>
            <a:ext uri="{FF2B5EF4-FFF2-40B4-BE49-F238E27FC236}">
              <a16:creationId xmlns:a16="http://schemas.microsoft.com/office/drawing/2014/main" id="{4B74836E-00E0-3366-FE60-8B76367DB170}"/>
            </a:ext>
          </a:extLst>
        </p:cNvPr>
        <p:cNvGrpSpPr/>
        <p:nvPr/>
      </p:nvGrpSpPr>
      <p:grpSpPr>
        <a:xfrm>
          <a:off x="0" y="0"/>
          <a:ext cx="0" cy="0"/>
          <a:chOff x="0" y="0"/>
          <a:chExt cx="0" cy="0"/>
        </a:xfrm>
      </p:grpSpPr>
      <p:sp>
        <p:nvSpPr>
          <p:cNvPr id="532" name="Google Shape;532;g99f2f57a71_0_207:notes">
            <a:extLst>
              <a:ext uri="{FF2B5EF4-FFF2-40B4-BE49-F238E27FC236}">
                <a16:creationId xmlns:a16="http://schemas.microsoft.com/office/drawing/2014/main" id="{411F2ED7-CB37-45B4-1681-DA4C778AFB0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a:extLst>
              <a:ext uri="{FF2B5EF4-FFF2-40B4-BE49-F238E27FC236}">
                <a16:creationId xmlns:a16="http://schemas.microsoft.com/office/drawing/2014/main" id="{04119D80-9CF8-7C97-E7D8-3E1F48A71FF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011714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29C6B309-04BE-7D6A-934D-90E242116B3E}"/>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FD3B31DC-2FA7-1ACF-0D4A-9B6F740C124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E984EBD2-9C73-C2D7-AFD9-82181A4E8B4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774108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a:extLst>
            <a:ext uri="{FF2B5EF4-FFF2-40B4-BE49-F238E27FC236}">
              <a16:creationId xmlns:a16="http://schemas.microsoft.com/office/drawing/2014/main" id="{FE63F02E-BBA8-A331-F171-B6C38933A26B}"/>
            </a:ext>
          </a:extLst>
        </p:cNvPr>
        <p:cNvGrpSpPr/>
        <p:nvPr/>
      </p:nvGrpSpPr>
      <p:grpSpPr>
        <a:xfrm>
          <a:off x="0" y="0"/>
          <a:ext cx="0" cy="0"/>
          <a:chOff x="0" y="0"/>
          <a:chExt cx="0" cy="0"/>
        </a:xfrm>
      </p:grpSpPr>
      <p:sp>
        <p:nvSpPr>
          <p:cNvPr id="532" name="Google Shape;532;g99f2f57a71_0_207:notes">
            <a:extLst>
              <a:ext uri="{FF2B5EF4-FFF2-40B4-BE49-F238E27FC236}">
                <a16:creationId xmlns:a16="http://schemas.microsoft.com/office/drawing/2014/main" id="{A4BE8E47-2F0D-2F0C-0DF4-64F519D58CC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a:extLst>
              <a:ext uri="{FF2B5EF4-FFF2-40B4-BE49-F238E27FC236}">
                <a16:creationId xmlns:a16="http://schemas.microsoft.com/office/drawing/2014/main" id="{483AC758-4C5C-7487-4243-B7E90AEE32A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7510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30E4BB54-D4D2-1E10-6BC6-7432AB85C4CD}"/>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7940A1C4-2160-307F-109C-3252CFFF8A6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C8CD0377-726C-1388-2D9E-EE6847B5C08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140528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a:extLst>
            <a:ext uri="{FF2B5EF4-FFF2-40B4-BE49-F238E27FC236}">
              <a16:creationId xmlns:a16="http://schemas.microsoft.com/office/drawing/2014/main" id="{845E1D5D-F546-8928-94D6-E0FBEF499BE3}"/>
            </a:ext>
          </a:extLst>
        </p:cNvPr>
        <p:cNvGrpSpPr/>
        <p:nvPr/>
      </p:nvGrpSpPr>
      <p:grpSpPr>
        <a:xfrm>
          <a:off x="0" y="0"/>
          <a:ext cx="0" cy="0"/>
          <a:chOff x="0" y="0"/>
          <a:chExt cx="0" cy="0"/>
        </a:xfrm>
      </p:grpSpPr>
      <p:sp>
        <p:nvSpPr>
          <p:cNvPr id="532" name="Google Shape;532;g99f2f57a71_0_207:notes">
            <a:extLst>
              <a:ext uri="{FF2B5EF4-FFF2-40B4-BE49-F238E27FC236}">
                <a16:creationId xmlns:a16="http://schemas.microsoft.com/office/drawing/2014/main" id="{4EDBE774-71C4-6778-B497-FEA59766B83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a:extLst>
              <a:ext uri="{FF2B5EF4-FFF2-40B4-BE49-F238E27FC236}">
                <a16:creationId xmlns:a16="http://schemas.microsoft.com/office/drawing/2014/main" id="{5EBC6258-24A2-D78F-7759-F83B20CFAFE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90293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a:extLst>
            <a:ext uri="{FF2B5EF4-FFF2-40B4-BE49-F238E27FC236}">
              <a16:creationId xmlns:a16="http://schemas.microsoft.com/office/drawing/2014/main" id="{75C7B5BF-0CB5-4C47-0FC1-C521C0AB6761}"/>
            </a:ext>
          </a:extLst>
        </p:cNvPr>
        <p:cNvGrpSpPr/>
        <p:nvPr/>
      </p:nvGrpSpPr>
      <p:grpSpPr>
        <a:xfrm>
          <a:off x="0" y="0"/>
          <a:ext cx="0" cy="0"/>
          <a:chOff x="0" y="0"/>
          <a:chExt cx="0" cy="0"/>
        </a:xfrm>
      </p:grpSpPr>
      <p:sp>
        <p:nvSpPr>
          <p:cNvPr id="475" name="Google Shape;475;g99f2f57a71_0_177:notes">
            <a:extLst>
              <a:ext uri="{FF2B5EF4-FFF2-40B4-BE49-F238E27FC236}">
                <a16:creationId xmlns:a16="http://schemas.microsoft.com/office/drawing/2014/main" id="{5A454CCF-1016-16E6-710E-FE59ACFB556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a:extLst>
              <a:ext uri="{FF2B5EF4-FFF2-40B4-BE49-F238E27FC236}">
                <a16:creationId xmlns:a16="http://schemas.microsoft.com/office/drawing/2014/main" id="{531AAABF-7508-3733-7AAA-DB2413EE5FE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89114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p:cNvGrpSpPr/>
        <p:nvPr/>
      </p:nvGrpSpPr>
      <p:grpSpPr>
        <a:xfrm>
          <a:off x="0" y="0"/>
          <a:ext cx="0" cy="0"/>
          <a:chOff x="0" y="0"/>
          <a:chExt cx="0" cy="0"/>
        </a:xfrm>
      </p:grpSpPr>
      <p:sp>
        <p:nvSpPr>
          <p:cNvPr id="423" name="Google Shape;423;g127ae41f31c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27ae41f31c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
          <a:extLst>
            <a:ext uri="{FF2B5EF4-FFF2-40B4-BE49-F238E27FC236}">
              <a16:creationId xmlns:a16="http://schemas.microsoft.com/office/drawing/2014/main" id="{29892DF9-91D1-D3A7-8EEA-9CA7E7E598B4}"/>
            </a:ext>
          </a:extLst>
        </p:cNvPr>
        <p:cNvGrpSpPr/>
        <p:nvPr/>
      </p:nvGrpSpPr>
      <p:grpSpPr>
        <a:xfrm>
          <a:off x="0" y="0"/>
          <a:ext cx="0" cy="0"/>
          <a:chOff x="0" y="0"/>
          <a:chExt cx="0" cy="0"/>
        </a:xfrm>
      </p:grpSpPr>
      <p:sp>
        <p:nvSpPr>
          <p:cNvPr id="423" name="Google Shape;423;g127ae41f31c_0_18:notes">
            <a:extLst>
              <a:ext uri="{FF2B5EF4-FFF2-40B4-BE49-F238E27FC236}">
                <a16:creationId xmlns:a16="http://schemas.microsoft.com/office/drawing/2014/main" id="{C0C04299-FD7B-4312-2948-5275D389C94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4" name="Google Shape;424;g127ae41f31c_0_18:notes">
            <a:extLst>
              <a:ext uri="{FF2B5EF4-FFF2-40B4-BE49-F238E27FC236}">
                <a16:creationId xmlns:a16="http://schemas.microsoft.com/office/drawing/2014/main" id="{D22270DA-8E7E-EF59-68BD-DC123BC45CB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10810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2.xml"/><Relationship Id="rId4" Type="http://schemas.openxmlformats.org/officeDocument/2006/relationships/hyperlink" Target="http://bit.ly/2TtBDfr" TargetMode="Externa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636800" y="915775"/>
            <a:ext cx="3794100" cy="2836200"/>
          </a:xfrm>
          <a:prstGeom prst="rect">
            <a:avLst/>
          </a:prstGeom>
        </p:spPr>
        <p:txBody>
          <a:bodyPr spcFirstLastPara="1" wrap="square" lIns="91425" tIns="91425" rIns="91425" bIns="91425" anchor="b" anchorCtr="0">
            <a:noAutofit/>
          </a:bodyPr>
          <a:lstStyle>
            <a:lvl1pPr lvl="0">
              <a:lnSpc>
                <a:spcPct val="80000"/>
              </a:lnSpc>
              <a:spcBef>
                <a:spcPts val="0"/>
              </a:spcBef>
              <a:spcAft>
                <a:spcPts val="0"/>
              </a:spcAft>
              <a:buClr>
                <a:srgbClr val="191919"/>
              </a:buClr>
              <a:buSzPts val="5200"/>
              <a:buNone/>
              <a:defRPr sz="5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636800" y="3751925"/>
            <a:ext cx="3794100" cy="475800"/>
          </a:xfrm>
          <a:prstGeom prst="rect">
            <a:avLst/>
          </a:prstGeom>
          <a:solidFill>
            <a:srgbClr val="E2E1EC">
              <a:alpha val="51190"/>
            </a:srgbClr>
          </a:solidFill>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815740" y="205900"/>
            <a:ext cx="7928938" cy="4777850"/>
            <a:chOff x="815740" y="205900"/>
            <a:chExt cx="7928938" cy="4777850"/>
          </a:xfrm>
        </p:grpSpPr>
        <p:sp>
          <p:nvSpPr>
            <p:cNvPr id="12" name="Google Shape;12;p2"/>
            <p:cNvSpPr/>
            <p:nvPr/>
          </p:nvSpPr>
          <p:spPr>
            <a:xfrm>
              <a:off x="4240710" y="205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15740"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542178" y="10942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870635" y="47101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6807435" y="46041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2281000" y="1013450"/>
            <a:ext cx="1305000" cy="1009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 name="Google Shape;20;p3"/>
          <p:cNvSpPr txBox="1">
            <a:spLocks noGrp="1"/>
          </p:cNvSpPr>
          <p:nvPr>
            <p:ph type="subTitle" idx="1"/>
          </p:nvPr>
        </p:nvSpPr>
        <p:spPr>
          <a:xfrm>
            <a:off x="713100" y="3682750"/>
            <a:ext cx="4440600" cy="447300"/>
          </a:xfrm>
          <a:prstGeom prst="rect">
            <a:avLst/>
          </a:prstGeom>
          <a:solidFill>
            <a:schemeClr val="dk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solidFill>
                  <a:schemeClr val="dk1"/>
                </a:solidFill>
              </a:defRPr>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grpSp>
        <p:nvGrpSpPr>
          <p:cNvPr id="21" name="Google Shape;21;p3"/>
          <p:cNvGrpSpPr/>
          <p:nvPr/>
        </p:nvGrpSpPr>
        <p:grpSpPr>
          <a:xfrm>
            <a:off x="293690" y="308575"/>
            <a:ext cx="8562238" cy="4526625"/>
            <a:chOff x="293690" y="308575"/>
            <a:chExt cx="8562238" cy="4526625"/>
          </a:xfrm>
        </p:grpSpPr>
        <p:sp>
          <p:nvSpPr>
            <p:cNvPr id="22" name="Google Shape;22;p3"/>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4240710" y="45616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1610160" y="4026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8"/>
        <p:cNvGrpSpPr/>
        <p:nvPr/>
      </p:nvGrpSpPr>
      <p:grpSpPr>
        <a:xfrm>
          <a:off x="0" y="0"/>
          <a:ext cx="0" cy="0"/>
          <a:chOff x="0" y="0"/>
          <a:chExt cx="0" cy="0"/>
        </a:xfrm>
      </p:grpSpPr>
      <p:sp>
        <p:nvSpPr>
          <p:cNvPr id="69" name="Google Shape;69;p7"/>
          <p:cNvSpPr txBox="1">
            <a:spLocks noGrp="1"/>
          </p:cNvSpPr>
          <p:nvPr>
            <p:ph type="body" idx="1"/>
          </p:nvPr>
        </p:nvSpPr>
        <p:spPr>
          <a:xfrm>
            <a:off x="4689925" y="1731488"/>
            <a:ext cx="3741000" cy="22851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solidFill>
                  <a:srgbClr val="434343"/>
                </a:solidFill>
              </a:defRPr>
            </a:lvl1pPr>
            <a:lvl2pPr marL="914400" lvl="1" indent="-317500" rtl="0">
              <a:lnSpc>
                <a:spcPct val="115000"/>
              </a:lnSpc>
              <a:spcBef>
                <a:spcPts val="0"/>
              </a:spcBef>
              <a:spcAft>
                <a:spcPts val="0"/>
              </a:spcAft>
              <a:buSzPts val="1400"/>
              <a:buChar char="○"/>
              <a:defRPr>
                <a:solidFill>
                  <a:srgbClr val="434343"/>
                </a:solidFill>
              </a:defRPr>
            </a:lvl2pPr>
            <a:lvl3pPr marL="1371600" lvl="2" indent="-317500" rtl="0">
              <a:lnSpc>
                <a:spcPct val="115000"/>
              </a:lnSpc>
              <a:spcBef>
                <a:spcPts val="1600"/>
              </a:spcBef>
              <a:spcAft>
                <a:spcPts val="0"/>
              </a:spcAft>
              <a:buSzPts val="1400"/>
              <a:buChar char="■"/>
              <a:defRPr>
                <a:solidFill>
                  <a:srgbClr val="434343"/>
                </a:solidFill>
              </a:defRPr>
            </a:lvl3pPr>
            <a:lvl4pPr marL="1828800" lvl="3" indent="-317500" rtl="0">
              <a:lnSpc>
                <a:spcPct val="115000"/>
              </a:lnSpc>
              <a:spcBef>
                <a:spcPts val="1600"/>
              </a:spcBef>
              <a:spcAft>
                <a:spcPts val="0"/>
              </a:spcAft>
              <a:buSzPts val="1400"/>
              <a:buChar char="●"/>
              <a:defRPr>
                <a:solidFill>
                  <a:srgbClr val="434343"/>
                </a:solidFill>
              </a:defRPr>
            </a:lvl4pPr>
            <a:lvl5pPr marL="2286000" lvl="4" indent="-317500" rtl="0">
              <a:lnSpc>
                <a:spcPct val="115000"/>
              </a:lnSpc>
              <a:spcBef>
                <a:spcPts val="1600"/>
              </a:spcBef>
              <a:spcAft>
                <a:spcPts val="0"/>
              </a:spcAft>
              <a:buSzPts val="1400"/>
              <a:buChar char="○"/>
              <a:defRPr>
                <a:solidFill>
                  <a:srgbClr val="434343"/>
                </a:solidFill>
              </a:defRPr>
            </a:lvl5pPr>
            <a:lvl6pPr marL="2743200" lvl="5" indent="-317500" rtl="0">
              <a:lnSpc>
                <a:spcPct val="115000"/>
              </a:lnSpc>
              <a:spcBef>
                <a:spcPts val="1600"/>
              </a:spcBef>
              <a:spcAft>
                <a:spcPts val="0"/>
              </a:spcAft>
              <a:buSzPts val="1400"/>
              <a:buChar char="■"/>
              <a:defRPr>
                <a:solidFill>
                  <a:srgbClr val="434343"/>
                </a:solidFill>
              </a:defRPr>
            </a:lvl6pPr>
            <a:lvl7pPr marL="3200400" lvl="6" indent="-317500" rtl="0">
              <a:lnSpc>
                <a:spcPct val="115000"/>
              </a:lnSpc>
              <a:spcBef>
                <a:spcPts val="1600"/>
              </a:spcBef>
              <a:spcAft>
                <a:spcPts val="0"/>
              </a:spcAft>
              <a:buSzPts val="1400"/>
              <a:buChar char="●"/>
              <a:defRPr>
                <a:solidFill>
                  <a:srgbClr val="434343"/>
                </a:solidFill>
              </a:defRPr>
            </a:lvl7pPr>
            <a:lvl8pPr marL="3657600" lvl="7" indent="-317500" rtl="0">
              <a:lnSpc>
                <a:spcPct val="115000"/>
              </a:lnSpc>
              <a:spcBef>
                <a:spcPts val="1600"/>
              </a:spcBef>
              <a:spcAft>
                <a:spcPts val="0"/>
              </a:spcAft>
              <a:buSzPts val="1400"/>
              <a:buChar char="○"/>
              <a:defRPr>
                <a:solidFill>
                  <a:srgbClr val="434343"/>
                </a:solidFill>
              </a:defRPr>
            </a:lvl8pPr>
            <a:lvl9pPr marL="4114800" lvl="8" indent="-317500" rtl="0">
              <a:lnSpc>
                <a:spcPct val="115000"/>
              </a:lnSpc>
              <a:spcBef>
                <a:spcPts val="1600"/>
              </a:spcBef>
              <a:spcAft>
                <a:spcPts val="1600"/>
              </a:spcAft>
              <a:buSzPts val="1400"/>
              <a:buChar char="■"/>
              <a:defRPr>
                <a:solidFill>
                  <a:srgbClr val="434343"/>
                </a:solidFill>
              </a:defRPr>
            </a:lvl9pPr>
          </a:lstStyle>
          <a:p>
            <a:endParaRPr/>
          </a:p>
        </p:txBody>
      </p:sp>
      <p:sp>
        <p:nvSpPr>
          <p:cNvPr id="70" name="Google Shape;70;p7"/>
          <p:cNvSpPr txBox="1">
            <a:spLocks noGrp="1"/>
          </p:cNvSpPr>
          <p:nvPr>
            <p:ph type="title"/>
          </p:nvPr>
        </p:nvSpPr>
        <p:spPr>
          <a:xfrm>
            <a:off x="4689925" y="1126913"/>
            <a:ext cx="3741000" cy="6045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71" name="Google Shape;71;p7"/>
          <p:cNvGrpSpPr/>
          <p:nvPr/>
        </p:nvGrpSpPr>
        <p:grpSpPr>
          <a:xfrm>
            <a:off x="370740" y="367050"/>
            <a:ext cx="8534126" cy="4433625"/>
            <a:chOff x="370740" y="367050"/>
            <a:chExt cx="8534126" cy="4433625"/>
          </a:xfrm>
        </p:grpSpPr>
        <p:grpSp>
          <p:nvGrpSpPr>
            <p:cNvPr id="72" name="Google Shape;72;p7"/>
            <p:cNvGrpSpPr/>
            <p:nvPr/>
          </p:nvGrpSpPr>
          <p:grpSpPr>
            <a:xfrm>
              <a:off x="370740" y="367050"/>
              <a:ext cx="7786563" cy="4433625"/>
              <a:chOff x="370740" y="367050"/>
              <a:chExt cx="7786563" cy="4433625"/>
            </a:xfrm>
          </p:grpSpPr>
          <p:sp>
            <p:nvSpPr>
              <p:cNvPr id="73" name="Google Shape;73;p7"/>
              <p:cNvSpPr/>
              <p:nvPr/>
            </p:nvSpPr>
            <p:spPr>
              <a:xfrm>
                <a:off x="6805085" y="45270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p:nvPr/>
            </p:nvSpPr>
            <p:spPr>
              <a:xfrm>
                <a:off x="370740" y="6406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7"/>
              <p:cNvSpPr/>
              <p:nvPr/>
            </p:nvSpPr>
            <p:spPr>
              <a:xfrm>
                <a:off x="7954803"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7"/>
              <p:cNvSpPr/>
              <p:nvPr/>
            </p:nvSpPr>
            <p:spPr>
              <a:xfrm>
                <a:off x="775935" y="44673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7"/>
              <p:cNvSpPr/>
              <p:nvPr/>
            </p:nvSpPr>
            <p:spPr>
              <a:xfrm>
                <a:off x="4822935" y="3670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 name="Google Shape;78;p7"/>
            <p:cNvGrpSpPr/>
            <p:nvPr/>
          </p:nvGrpSpPr>
          <p:grpSpPr>
            <a:xfrm>
              <a:off x="1945469" y="806982"/>
              <a:ext cx="6959397" cy="3594625"/>
              <a:chOff x="1945469" y="806982"/>
              <a:chExt cx="6959397" cy="3594625"/>
            </a:xfrm>
          </p:grpSpPr>
          <p:sp>
            <p:nvSpPr>
              <p:cNvPr id="79" name="Google Shape;79;p7"/>
              <p:cNvSpPr/>
              <p:nvPr/>
            </p:nvSpPr>
            <p:spPr>
              <a:xfrm>
                <a:off x="3478994" y="4199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7"/>
              <p:cNvSpPr/>
              <p:nvPr/>
            </p:nvSpPr>
            <p:spPr>
              <a:xfrm>
                <a:off x="1945469" y="8069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7"/>
              <p:cNvSpPr/>
              <p:nvPr/>
            </p:nvSpPr>
            <p:spPr>
              <a:xfrm>
                <a:off x="8701169" y="36598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2"/>
        <p:cNvGrpSpPr/>
        <p:nvPr/>
      </p:nvGrpSpPr>
      <p:grpSpPr>
        <a:xfrm>
          <a:off x="0" y="0"/>
          <a:ext cx="0" cy="0"/>
          <a:chOff x="0" y="0"/>
          <a:chExt cx="0" cy="0"/>
        </a:xfrm>
      </p:grpSpPr>
      <p:sp>
        <p:nvSpPr>
          <p:cNvPr id="83" name="Google Shape;83;p8"/>
          <p:cNvSpPr txBox="1">
            <a:spLocks noGrp="1"/>
          </p:cNvSpPr>
          <p:nvPr>
            <p:ph type="title"/>
          </p:nvPr>
        </p:nvSpPr>
        <p:spPr>
          <a:xfrm>
            <a:off x="2317950" y="1450550"/>
            <a:ext cx="4508100" cy="22425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7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84" name="Google Shape;84;p8"/>
          <p:cNvGrpSpPr/>
          <p:nvPr/>
        </p:nvGrpSpPr>
        <p:grpSpPr>
          <a:xfrm>
            <a:off x="161619" y="154525"/>
            <a:ext cx="8654316" cy="4968500"/>
            <a:chOff x="161619" y="154525"/>
            <a:chExt cx="8654316" cy="4968500"/>
          </a:xfrm>
        </p:grpSpPr>
        <p:sp>
          <p:nvSpPr>
            <p:cNvPr id="85" name="Google Shape;85;p8"/>
            <p:cNvSpPr/>
            <p:nvPr/>
          </p:nvSpPr>
          <p:spPr>
            <a:xfrm>
              <a:off x="3970069" y="48494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a:off x="161619" y="28373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341994" y="297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 name="Google Shape;88;p8"/>
            <p:cNvGrpSpPr/>
            <p:nvPr/>
          </p:nvGrpSpPr>
          <p:grpSpPr>
            <a:xfrm>
              <a:off x="290590" y="154525"/>
              <a:ext cx="8525345" cy="4968500"/>
              <a:chOff x="290590" y="154525"/>
              <a:chExt cx="8525345" cy="4968500"/>
            </a:xfrm>
          </p:grpSpPr>
          <p:sp>
            <p:nvSpPr>
              <p:cNvPr id="89" name="Google Shape;89;p8"/>
              <p:cNvSpPr/>
              <p:nvPr/>
            </p:nvSpPr>
            <p:spPr>
              <a:xfrm>
                <a:off x="4572010" y="1545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8"/>
              <p:cNvSpPr/>
              <p:nvPr/>
            </p:nvSpPr>
            <p:spPr>
              <a:xfrm>
                <a:off x="290590" y="10400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1567228" y="48136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517185" y="4849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8"/>
              <p:cNvSpPr/>
              <p:nvPr/>
            </p:nvSpPr>
            <p:spPr>
              <a:xfrm>
                <a:off x="8542335" y="1199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4"/>
        <p:cNvGrpSpPr/>
        <p:nvPr/>
      </p:nvGrpSpPr>
      <p:grpSpPr>
        <a:xfrm>
          <a:off x="0" y="0"/>
          <a:ext cx="0" cy="0"/>
          <a:chOff x="0" y="0"/>
          <a:chExt cx="0" cy="0"/>
        </a:xfrm>
      </p:grpSpPr>
      <p:sp>
        <p:nvSpPr>
          <p:cNvPr id="95" name="Google Shape;95;p9"/>
          <p:cNvSpPr txBox="1">
            <a:spLocks noGrp="1"/>
          </p:cNvSpPr>
          <p:nvPr>
            <p:ph type="title"/>
          </p:nvPr>
        </p:nvSpPr>
        <p:spPr>
          <a:xfrm>
            <a:off x="2241450" y="1520250"/>
            <a:ext cx="46611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96" name="Google Shape;96;p9"/>
          <p:cNvSpPr txBox="1">
            <a:spLocks noGrp="1"/>
          </p:cNvSpPr>
          <p:nvPr>
            <p:ph type="subTitle" idx="1"/>
          </p:nvPr>
        </p:nvSpPr>
        <p:spPr>
          <a:xfrm>
            <a:off x="2241550" y="2362050"/>
            <a:ext cx="4661100" cy="126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solidFill>
                  <a:schemeClr val="dk1"/>
                </a:solidFill>
              </a:defRPr>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grpSp>
        <p:nvGrpSpPr>
          <p:cNvPr id="97" name="Google Shape;97;p9"/>
          <p:cNvGrpSpPr/>
          <p:nvPr/>
        </p:nvGrpSpPr>
        <p:grpSpPr>
          <a:xfrm>
            <a:off x="293690" y="308575"/>
            <a:ext cx="8562238" cy="4358032"/>
            <a:chOff x="293690" y="308575"/>
            <a:chExt cx="8562238" cy="4358032"/>
          </a:xfrm>
        </p:grpSpPr>
        <p:grpSp>
          <p:nvGrpSpPr>
            <p:cNvPr id="98" name="Google Shape;98;p9"/>
            <p:cNvGrpSpPr/>
            <p:nvPr/>
          </p:nvGrpSpPr>
          <p:grpSpPr>
            <a:xfrm>
              <a:off x="293690" y="308575"/>
              <a:ext cx="8562238" cy="4298025"/>
              <a:chOff x="293690" y="308575"/>
              <a:chExt cx="8562238" cy="4298025"/>
            </a:xfrm>
          </p:grpSpPr>
          <p:sp>
            <p:nvSpPr>
              <p:cNvPr id="99" name="Google Shape;99;p9"/>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9"/>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9"/>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9"/>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9"/>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 name="Google Shape;104;p9"/>
            <p:cNvGrpSpPr/>
            <p:nvPr/>
          </p:nvGrpSpPr>
          <p:grpSpPr>
            <a:xfrm>
              <a:off x="914744" y="1407282"/>
              <a:ext cx="5000372" cy="3259325"/>
              <a:chOff x="914744" y="1407282"/>
              <a:chExt cx="5000372" cy="3259325"/>
            </a:xfrm>
          </p:grpSpPr>
          <p:sp>
            <p:nvSpPr>
              <p:cNvPr id="105" name="Google Shape;105;p9"/>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9"/>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8"/>
        <p:cNvGrpSpPr/>
        <p:nvPr/>
      </p:nvGrpSpPr>
      <p:grpSpPr>
        <a:xfrm>
          <a:off x="0" y="0"/>
          <a:ext cx="0" cy="0"/>
          <a:chOff x="0" y="0"/>
          <a:chExt cx="0" cy="0"/>
        </a:xfrm>
      </p:grpSpPr>
      <p:sp>
        <p:nvSpPr>
          <p:cNvPr id="109" name="Google Shape;109;p10"/>
          <p:cNvSpPr txBox="1">
            <a:spLocks noGrp="1"/>
          </p:cNvSpPr>
          <p:nvPr>
            <p:ph type="title"/>
          </p:nvPr>
        </p:nvSpPr>
        <p:spPr>
          <a:xfrm>
            <a:off x="720000" y="386205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110" name="Google Shape;110;p10"/>
          <p:cNvGrpSpPr/>
          <p:nvPr/>
        </p:nvGrpSpPr>
        <p:grpSpPr>
          <a:xfrm>
            <a:off x="161619" y="154525"/>
            <a:ext cx="8654316" cy="4968500"/>
            <a:chOff x="161619" y="154525"/>
            <a:chExt cx="8654316" cy="4968500"/>
          </a:xfrm>
        </p:grpSpPr>
        <p:sp>
          <p:nvSpPr>
            <p:cNvPr id="111" name="Google Shape;111;p10"/>
            <p:cNvSpPr/>
            <p:nvPr/>
          </p:nvSpPr>
          <p:spPr>
            <a:xfrm>
              <a:off x="3970069" y="48494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0"/>
            <p:cNvSpPr/>
            <p:nvPr/>
          </p:nvSpPr>
          <p:spPr>
            <a:xfrm>
              <a:off x="161619" y="28373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0"/>
            <p:cNvSpPr/>
            <p:nvPr/>
          </p:nvSpPr>
          <p:spPr>
            <a:xfrm>
              <a:off x="7341994" y="297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 name="Google Shape;114;p10"/>
            <p:cNvGrpSpPr/>
            <p:nvPr/>
          </p:nvGrpSpPr>
          <p:grpSpPr>
            <a:xfrm>
              <a:off x="290590" y="154525"/>
              <a:ext cx="8525345" cy="4968500"/>
              <a:chOff x="290590" y="154525"/>
              <a:chExt cx="8525345" cy="4968500"/>
            </a:xfrm>
          </p:grpSpPr>
          <p:sp>
            <p:nvSpPr>
              <p:cNvPr id="115" name="Google Shape;115;p10"/>
              <p:cNvSpPr/>
              <p:nvPr/>
            </p:nvSpPr>
            <p:spPr>
              <a:xfrm>
                <a:off x="4572010" y="1545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0"/>
              <p:cNvSpPr/>
              <p:nvPr/>
            </p:nvSpPr>
            <p:spPr>
              <a:xfrm>
                <a:off x="290590" y="10400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0"/>
              <p:cNvSpPr/>
              <p:nvPr/>
            </p:nvSpPr>
            <p:spPr>
              <a:xfrm>
                <a:off x="1567228" y="48136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0"/>
              <p:cNvSpPr/>
              <p:nvPr/>
            </p:nvSpPr>
            <p:spPr>
              <a:xfrm>
                <a:off x="6517185" y="4849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0"/>
              <p:cNvSpPr/>
              <p:nvPr/>
            </p:nvSpPr>
            <p:spPr>
              <a:xfrm>
                <a:off x="8542335" y="1199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13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_1_1_1_1_1_1">
    <p:spTree>
      <p:nvGrpSpPr>
        <p:cNvPr id="1" name="Shape 132"/>
        <p:cNvGrpSpPr/>
        <p:nvPr/>
      </p:nvGrpSpPr>
      <p:grpSpPr>
        <a:xfrm>
          <a:off x="0" y="0"/>
          <a:ext cx="0" cy="0"/>
          <a:chOff x="0" y="0"/>
          <a:chExt cx="0" cy="0"/>
        </a:xfrm>
      </p:grpSpPr>
      <p:sp>
        <p:nvSpPr>
          <p:cNvPr id="133" name="Google Shape;133;p13"/>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4" name="Google Shape;134;p13"/>
          <p:cNvSpPr txBox="1">
            <a:spLocks noGrp="1"/>
          </p:cNvSpPr>
          <p:nvPr>
            <p:ph type="subTitle" idx="1"/>
          </p:nvPr>
        </p:nvSpPr>
        <p:spPr>
          <a:xfrm>
            <a:off x="1779093" y="2130452"/>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5" name="Google Shape;135;p13"/>
          <p:cNvSpPr txBox="1">
            <a:spLocks noGrp="1"/>
          </p:cNvSpPr>
          <p:nvPr>
            <p:ph type="subTitle" idx="2"/>
          </p:nvPr>
        </p:nvSpPr>
        <p:spPr>
          <a:xfrm>
            <a:off x="5683769" y="2130452"/>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6" name="Google Shape;136;p13"/>
          <p:cNvSpPr txBox="1">
            <a:spLocks noGrp="1"/>
          </p:cNvSpPr>
          <p:nvPr>
            <p:ph type="subTitle" idx="3"/>
          </p:nvPr>
        </p:nvSpPr>
        <p:spPr>
          <a:xfrm>
            <a:off x="1779093" y="3644975"/>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7" name="Google Shape;137;p13"/>
          <p:cNvSpPr txBox="1">
            <a:spLocks noGrp="1"/>
          </p:cNvSpPr>
          <p:nvPr>
            <p:ph type="subTitle" idx="4"/>
          </p:nvPr>
        </p:nvSpPr>
        <p:spPr>
          <a:xfrm>
            <a:off x="5683769" y="3644975"/>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8" name="Google Shape;138;p13"/>
          <p:cNvSpPr txBox="1">
            <a:spLocks noGrp="1"/>
          </p:cNvSpPr>
          <p:nvPr>
            <p:ph type="title" idx="5" hasCustomPrompt="1"/>
          </p:nvPr>
        </p:nvSpPr>
        <p:spPr>
          <a:xfrm>
            <a:off x="922231" y="1904750"/>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39" name="Google Shape;139;p13"/>
          <p:cNvSpPr txBox="1">
            <a:spLocks noGrp="1"/>
          </p:cNvSpPr>
          <p:nvPr>
            <p:ph type="title" idx="6" hasCustomPrompt="1"/>
          </p:nvPr>
        </p:nvSpPr>
        <p:spPr>
          <a:xfrm>
            <a:off x="922231" y="3419246"/>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0" name="Google Shape;140;p13"/>
          <p:cNvSpPr txBox="1">
            <a:spLocks noGrp="1"/>
          </p:cNvSpPr>
          <p:nvPr>
            <p:ph type="title" idx="7" hasCustomPrompt="1"/>
          </p:nvPr>
        </p:nvSpPr>
        <p:spPr>
          <a:xfrm>
            <a:off x="4832506" y="1904750"/>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1" name="Google Shape;141;p13"/>
          <p:cNvSpPr txBox="1">
            <a:spLocks noGrp="1"/>
          </p:cNvSpPr>
          <p:nvPr>
            <p:ph type="title" idx="8" hasCustomPrompt="1"/>
          </p:nvPr>
        </p:nvSpPr>
        <p:spPr>
          <a:xfrm>
            <a:off x="4832506" y="3419246"/>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2" name="Google Shape;142;p13"/>
          <p:cNvSpPr txBox="1">
            <a:spLocks noGrp="1"/>
          </p:cNvSpPr>
          <p:nvPr>
            <p:ph type="subTitle" idx="9"/>
          </p:nvPr>
        </p:nvSpPr>
        <p:spPr>
          <a:xfrm>
            <a:off x="1779093" y="18005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3" name="Google Shape;143;p13"/>
          <p:cNvSpPr txBox="1">
            <a:spLocks noGrp="1"/>
          </p:cNvSpPr>
          <p:nvPr>
            <p:ph type="subTitle" idx="13"/>
          </p:nvPr>
        </p:nvSpPr>
        <p:spPr>
          <a:xfrm>
            <a:off x="5683769" y="18005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4" name="Google Shape;144;p13"/>
          <p:cNvSpPr txBox="1">
            <a:spLocks noGrp="1"/>
          </p:cNvSpPr>
          <p:nvPr>
            <p:ph type="subTitle" idx="14"/>
          </p:nvPr>
        </p:nvSpPr>
        <p:spPr>
          <a:xfrm>
            <a:off x="1779093" y="33149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5" name="Google Shape;145;p13"/>
          <p:cNvSpPr txBox="1">
            <a:spLocks noGrp="1"/>
          </p:cNvSpPr>
          <p:nvPr>
            <p:ph type="subTitle" idx="15"/>
          </p:nvPr>
        </p:nvSpPr>
        <p:spPr>
          <a:xfrm>
            <a:off x="5683769" y="33149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grpSp>
        <p:nvGrpSpPr>
          <p:cNvPr id="146" name="Google Shape;146;p13"/>
          <p:cNvGrpSpPr/>
          <p:nvPr/>
        </p:nvGrpSpPr>
        <p:grpSpPr>
          <a:xfrm>
            <a:off x="293690" y="308575"/>
            <a:ext cx="8562238" cy="4358032"/>
            <a:chOff x="293690" y="308575"/>
            <a:chExt cx="8562238" cy="4358032"/>
          </a:xfrm>
        </p:grpSpPr>
        <p:grpSp>
          <p:nvGrpSpPr>
            <p:cNvPr id="147" name="Google Shape;147;p13"/>
            <p:cNvGrpSpPr/>
            <p:nvPr/>
          </p:nvGrpSpPr>
          <p:grpSpPr>
            <a:xfrm>
              <a:off x="293690" y="308575"/>
              <a:ext cx="8562238" cy="4298025"/>
              <a:chOff x="293690" y="308575"/>
              <a:chExt cx="8562238" cy="4298025"/>
            </a:xfrm>
          </p:grpSpPr>
          <p:sp>
            <p:nvSpPr>
              <p:cNvPr id="148" name="Google Shape;148;p13"/>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3"/>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3"/>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3"/>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13"/>
            <p:cNvGrpSpPr/>
            <p:nvPr/>
          </p:nvGrpSpPr>
          <p:grpSpPr>
            <a:xfrm>
              <a:off x="914744" y="1407282"/>
              <a:ext cx="5000372" cy="3259325"/>
              <a:chOff x="914744" y="1407282"/>
              <a:chExt cx="5000372" cy="3259325"/>
            </a:xfrm>
          </p:grpSpPr>
          <p:sp>
            <p:nvSpPr>
              <p:cNvPr id="154" name="Google Shape;154;p13"/>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3"/>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3"/>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314"/>
        <p:cNvGrpSpPr/>
        <p:nvPr/>
      </p:nvGrpSpPr>
      <p:grpSpPr>
        <a:xfrm>
          <a:off x="0" y="0"/>
          <a:ext cx="0" cy="0"/>
          <a:chOff x="0" y="0"/>
          <a:chExt cx="0" cy="0"/>
        </a:xfrm>
      </p:grpSpPr>
      <p:grpSp>
        <p:nvGrpSpPr>
          <p:cNvPr id="315" name="Google Shape;315;p24"/>
          <p:cNvGrpSpPr/>
          <p:nvPr/>
        </p:nvGrpSpPr>
        <p:grpSpPr>
          <a:xfrm>
            <a:off x="293690" y="308575"/>
            <a:ext cx="8562238" cy="4358032"/>
            <a:chOff x="293690" y="308575"/>
            <a:chExt cx="8562238" cy="4358032"/>
          </a:xfrm>
        </p:grpSpPr>
        <p:grpSp>
          <p:nvGrpSpPr>
            <p:cNvPr id="316" name="Google Shape;316;p24"/>
            <p:cNvGrpSpPr/>
            <p:nvPr/>
          </p:nvGrpSpPr>
          <p:grpSpPr>
            <a:xfrm>
              <a:off x="293690" y="308575"/>
              <a:ext cx="8562238" cy="4298025"/>
              <a:chOff x="293690" y="308575"/>
              <a:chExt cx="8562238" cy="4298025"/>
            </a:xfrm>
          </p:grpSpPr>
          <p:sp>
            <p:nvSpPr>
              <p:cNvPr id="317" name="Google Shape;317;p24"/>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4"/>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4"/>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4"/>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4"/>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 name="Google Shape;322;p24"/>
            <p:cNvGrpSpPr/>
            <p:nvPr/>
          </p:nvGrpSpPr>
          <p:grpSpPr>
            <a:xfrm>
              <a:off x="914744" y="1407282"/>
              <a:ext cx="5000372" cy="3259325"/>
              <a:chOff x="914744" y="1407282"/>
              <a:chExt cx="5000372" cy="3259325"/>
            </a:xfrm>
          </p:grpSpPr>
          <p:sp>
            <p:nvSpPr>
              <p:cNvPr id="323" name="Google Shape;323;p24"/>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4"/>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4"/>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26"/>
        <p:cNvGrpSpPr/>
        <p:nvPr/>
      </p:nvGrpSpPr>
      <p:grpSpPr>
        <a:xfrm>
          <a:off x="0" y="0"/>
          <a:ext cx="0" cy="0"/>
          <a:chOff x="0" y="0"/>
          <a:chExt cx="0" cy="0"/>
        </a:xfrm>
      </p:grpSpPr>
      <p:grpSp>
        <p:nvGrpSpPr>
          <p:cNvPr id="327" name="Google Shape;327;p25"/>
          <p:cNvGrpSpPr/>
          <p:nvPr/>
        </p:nvGrpSpPr>
        <p:grpSpPr>
          <a:xfrm>
            <a:off x="233194" y="93900"/>
            <a:ext cx="8658291" cy="4844150"/>
            <a:chOff x="233194" y="93900"/>
            <a:chExt cx="8658291" cy="4844150"/>
          </a:xfrm>
        </p:grpSpPr>
        <p:grpSp>
          <p:nvGrpSpPr>
            <p:cNvPr id="328" name="Google Shape;328;p25"/>
            <p:cNvGrpSpPr/>
            <p:nvPr/>
          </p:nvGrpSpPr>
          <p:grpSpPr>
            <a:xfrm>
              <a:off x="233790" y="93900"/>
              <a:ext cx="8657695" cy="4844150"/>
              <a:chOff x="233790" y="93900"/>
              <a:chExt cx="8657695" cy="4844150"/>
            </a:xfrm>
          </p:grpSpPr>
          <p:sp>
            <p:nvSpPr>
              <p:cNvPr id="329" name="Google Shape;329;p25"/>
              <p:cNvSpPr/>
              <p:nvPr/>
            </p:nvSpPr>
            <p:spPr>
              <a:xfrm>
                <a:off x="8617885" y="39287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5"/>
              <p:cNvSpPr/>
              <p:nvPr/>
            </p:nvSpPr>
            <p:spPr>
              <a:xfrm>
                <a:off x="233790" y="30272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5"/>
              <p:cNvSpPr/>
              <p:nvPr/>
            </p:nvSpPr>
            <p:spPr>
              <a:xfrm>
                <a:off x="5555353" y="2413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5"/>
              <p:cNvSpPr/>
              <p:nvPr/>
            </p:nvSpPr>
            <p:spPr>
              <a:xfrm>
                <a:off x="2542035"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5"/>
              <p:cNvSpPr/>
              <p:nvPr/>
            </p:nvSpPr>
            <p:spPr>
              <a:xfrm>
                <a:off x="1572060" y="93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4" name="Google Shape;334;p25"/>
            <p:cNvGrpSpPr/>
            <p:nvPr/>
          </p:nvGrpSpPr>
          <p:grpSpPr>
            <a:xfrm>
              <a:off x="233194" y="973832"/>
              <a:ext cx="8493197" cy="3892925"/>
              <a:chOff x="233194" y="973832"/>
              <a:chExt cx="8493197" cy="3892925"/>
            </a:xfrm>
          </p:grpSpPr>
          <p:sp>
            <p:nvSpPr>
              <p:cNvPr id="335" name="Google Shape;335;p25"/>
              <p:cNvSpPr/>
              <p:nvPr/>
            </p:nvSpPr>
            <p:spPr>
              <a:xfrm>
                <a:off x="5718494" y="4664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5"/>
              <p:cNvSpPr/>
              <p:nvPr/>
            </p:nvSpPr>
            <p:spPr>
              <a:xfrm>
                <a:off x="233194" y="10376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5"/>
              <p:cNvSpPr/>
              <p:nvPr/>
            </p:nvSpPr>
            <p:spPr>
              <a:xfrm>
                <a:off x="8522694" y="973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2">
  <p:cSld name="CUSTOM_9_2">
    <p:spTree>
      <p:nvGrpSpPr>
        <p:cNvPr id="1" name="Shape 338"/>
        <p:cNvGrpSpPr/>
        <p:nvPr/>
      </p:nvGrpSpPr>
      <p:grpSpPr>
        <a:xfrm>
          <a:off x="0" y="0"/>
          <a:ext cx="0" cy="0"/>
          <a:chOff x="0" y="0"/>
          <a:chExt cx="0" cy="0"/>
        </a:xfrm>
      </p:grpSpPr>
      <p:grpSp>
        <p:nvGrpSpPr>
          <p:cNvPr id="339" name="Google Shape;339;p26"/>
          <p:cNvGrpSpPr/>
          <p:nvPr/>
        </p:nvGrpSpPr>
        <p:grpSpPr>
          <a:xfrm>
            <a:off x="306760" y="125163"/>
            <a:ext cx="8622150" cy="4917688"/>
            <a:chOff x="306760" y="125163"/>
            <a:chExt cx="8622150" cy="4917688"/>
          </a:xfrm>
        </p:grpSpPr>
        <p:grpSp>
          <p:nvGrpSpPr>
            <p:cNvPr id="340" name="Google Shape;340;p26"/>
            <p:cNvGrpSpPr/>
            <p:nvPr/>
          </p:nvGrpSpPr>
          <p:grpSpPr>
            <a:xfrm>
              <a:off x="306760" y="125163"/>
              <a:ext cx="8622150" cy="4917688"/>
              <a:chOff x="306760" y="125163"/>
              <a:chExt cx="8622150" cy="4917688"/>
            </a:xfrm>
          </p:grpSpPr>
          <p:sp>
            <p:nvSpPr>
              <p:cNvPr id="341" name="Google Shape;341;p26"/>
              <p:cNvSpPr/>
              <p:nvPr/>
            </p:nvSpPr>
            <p:spPr>
              <a:xfrm>
                <a:off x="8655310" y="2409788"/>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6"/>
              <p:cNvSpPr/>
              <p:nvPr/>
            </p:nvSpPr>
            <p:spPr>
              <a:xfrm>
                <a:off x="2339515" y="1251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6"/>
              <p:cNvSpPr/>
              <p:nvPr/>
            </p:nvSpPr>
            <p:spPr>
              <a:xfrm>
                <a:off x="4827078"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6"/>
              <p:cNvSpPr/>
              <p:nvPr/>
            </p:nvSpPr>
            <p:spPr>
              <a:xfrm>
                <a:off x="3855360" y="47692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6"/>
              <p:cNvSpPr/>
              <p:nvPr/>
            </p:nvSpPr>
            <p:spPr>
              <a:xfrm>
                <a:off x="306760" y="30230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6" name="Google Shape;346;p26"/>
            <p:cNvGrpSpPr/>
            <p:nvPr/>
          </p:nvGrpSpPr>
          <p:grpSpPr>
            <a:xfrm>
              <a:off x="4422144" y="438257"/>
              <a:ext cx="3481247" cy="3936125"/>
              <a:chOff x="4422144" y="438257"/>
              <a:chExt cx="3481247" cy="3936125"/>
            </a:xfrm>
          </p:grpSpPr>
          <p:sp>
            <p:nvSpPr>
              <p:cNvPr id="347" name="Google Shape;347;p26"/>
              <p:cNvSpPr/>
              <p:nvPr/>
            </p:nvSpPr>
            <p:spPr>
              <a:xfrm>
                <a:off x="4422144" y="20906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6"/>
              <p:cNvSpPr/>
              <p:nvPr/>
            </p:nvSpPr>
            <p:spPr>
              <a:xfrm>
                <a:off x="4882919" y="41720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6"/>
              <p:cNvSpPr/>
              <p:nvPr/>
            </p:nvSpPr>
            <p:spPr>
              <a:xfrm>
                <a:off x="7699694" y="4382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636800" y="915775"/>
            <a:ext cx="3794100" cy="2836200"/>
          </a:xfrm>
          <a:prstGeom prst="rect">
            <a:avLst/>
          </a:prstGeom>
        </p:spPr>
        <p:txBody>
          <a:bodyPr spcFirstLastPara="1" wrap="square" lIns="91425" tIns="91425" rIns="91425" bIns="91425" anchor="b" anchorCtr="0">
            <a:noAutofit/>
          </a:bodyPr>
          <a:lstStyle>
            <a:lvl1pPr lvl="0">
              <a:lnSpc>
                <a:spcPct val="80000"/>
              </a:lnSpc>
              <a:spcBef>
                <a:spcPts val="0"/>
              </a:spcBef>
              <a:spcAft>
                <a:spcPts val="0"/>
              </a:spcAft>
              <a:buClr>
                <a:srgbClr val="191919"/>
              </a:buClr>
              <a:buSzPts val="5200"/>
              <a:buNone/>
              <a:defRPr sz="5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636800" y="3751925"/>
            <a:ext cx="3794100" cy="475800"/>
          </a:xfrm>
          <a:prstGeom prst="rect">
            <a:avLst/>
          </a:prstGeom>
          <a:solidFill>
            <a:srgbClr val="E2E1EC">
              <a:alpha val="51190"/>
            </a:srgbClr>
          </a:solidFill>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815740" y="205900"/>
            <a:ext cx="7928938" cy="4777850"/>
            <a:chOff x="815740" y="205900"/>
            <a:chExt cx="7928938" cy="4777850"/>
          </a:xfrm>
        </p:grpSpPr>
        <p:sp>
          <p:nvSpPr>
            <p:cNvPr id="12" name="Google Shape;12;p2"/>
            <p:cNvSpPr/>
            <p:nvPr/>
          </p:nvSpPr>
          <p:spPr>
            <a:xfrm>
              <a:off x="4240710" y="205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15740"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542178" y="10942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870635" y="47101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6807435" y="46041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07200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2281000" y="1013450"/>
            <a:ext cx="1305000" cy="1009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 name="Google Shape;20;p3"/>
          <p:cNvSpPr txBox="1">
            <a:spLocks noGrp="1"/>
          </p:cNvSpPr>
          <p:nvPr>
            <p:ph type="subTitle" idx="1"/>
          </p:nvPr>
        </p:nvSpPr>
        <p:spPr>
          <a:xfrm>
            <a:off x="713100" y="3682750"/>
            <a:ext cx="4440600" cy="447300"/>
          </a:xfrm>
          <a:prstGeom prst="rect">
            <a:avLst/>
          </a:prstGeom>
          <a:solidFill>
            <a:schemeClr val="dk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solidFill>
                  <a:schemeClr val="dk1"/>
                </a:solidFill>
              </a:defRPr>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grpSp>
        <p:nvGrpSpPr>
          <p:cNvPr id="21" name="Google Shape;21;p3"/>
          <p:cNvGrpSpPr/>
          <p:nvPr/>
        </p:nvGrpSpPr>
        <p:grpSpPr>
          <a:xfrm>
            <a:off x="293690" y="308575"/>
            <a:ext cx="8562238" cy="4526625"/>
            <a:chOff x="293690" y="308575"/>
            <a:chExt cx="8562238" cy="4526625"/>
          </a:xfrm>
        </p:grpSpPr>
        <p:sp>
          <p:nvSpPr>
            <p:cNvPr id="22" name="Google Shape;22;p3"/>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4240710" y="45616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1610160" y="4026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548573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9" name="Google Shape;29;p4"/>
          <p:cNvSpPr txBox="1">
            <a:spLocks noGrp="1"/>
          </p:cNvSpPr>
          <p:nvPr>
            <p:ph type="body" idx="1"/>
          </p:nvPr>
        </p:nvSpPr>
        <p:spPr>
          <a:xfrm>
            <a:off x="720000" y="1215752"/>
            <a:ext cx="7704000" cy="34164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rgbClr val="434343"/>
                </a:solidFill>
              </a:defRPr>
            </a:lvl1pPr>
            <a:lvl2pPr marL="914400" lvl="1" indent="-304800" rtl="0">
              <a:lnSpc>
                <a:spcPct val="115000"/>
              </a:lnSpc>
              <a:spcBef>
                <a:spcPts val="1600"/>
              </a:spcBef>
              <a:spcAft>
                <a:spcPts val="0"/>
              </a:spcAft>
              <a:buClr>
                <a:schemeClr val="dk1"/>
              </a:buClr>
              <a:buSzPts val="1200"/>
              <a:buFont typeface="Roboto Condensed Light"/>
              <a:buChar char="○"/>
              <a:defRPr>
                <a:solidFill>
                  <a:srgbClr val="434343"/>
                </a:solidFill>
              </a:defRPr>
            </a:lvl2pPr>
            <a:lvl3pPr marL="1371600" lvl="2" indent="-304800" rtl="0">
              <a:lnSpc>
                <a:spcPct val="115000"/>
              </a:lnSpc>
              <a:spcBef>
                <a:spcPts val="1600"/>
              </a:spcBef>
              <a:spcAft>
                <a:spcPts val="0"/>
              </a:spcAft>
              <a:buClr>
                <a:schemeClr val="dk1"/>
              </a:buClr>
              <a:buSzPts val="1200"/>
              <a:buFont typeface="Roboto Condensed Light"/>
              <a:buChar char="■"/>
              <a:defRPr>
                <a:solidFill>
                  <a:srgbClr val="434343"/>
                </a:solidFill>
              </a:defRPr>
            </a:lvl3pPr>
            <a:lvl4pPr marL="1828800" lvl="3" indent="-304800" rtl="0">
              <a:lnSpc>
                <a:spcPct val="115000"/>
              </a:lnSpc>
              <a:spcBef>
                <a:spcPts val="1600"/>
              </a:spcBef>
              <a:spcAft>
                <a:spcPts val="0"/>
              </a:spcAft>
              <a:buClr>
                <a:schemeClr val="dk1"/>
              </a:buClr>
              <a:buSzPts val="1200"/>
              <a:buFont typeface="Roboto Condensed Light"/>
              <a:buChar char="●"/>
              <a:defRPr>
                <a:solidFill>
                  <a:srgbClr val="434343"/>
                </a:solidFill>
              </a:defRPr>
            </a:lvl4pPr>
            <a:lvl5pPr marL="2286000" lvl="4" indent="-304800" rtl="0">
              <a:lnSpc>
                <a:spcPct val="115000"/>
              </a:lnSpc>
              <a:spcBef>
                <a:spcPts val="1600"/>
              </a:spcBef>
              <a:spcAft>
                <a:spcPts val="0"/>
              </a:spcAft>
              <a:buClr>
                <a:schemeClr val="dk1"/>
              </a:buClr>
              <a:buSzPts val="1200"/>
              <a:buFont typeface="Roboto Condensed Light"/>
              <a:buChar char="○"/>
              <a:defRPr>
                <a:solidFill>
                  <a:srgbClr val="434343"/>
                </a:solidFill>
              </a:defRPr>
            </a:lvl5pPr>
            <a:lvl6pPr marL="2743200" lvl="5" indent="-304800" rtl="0">
              <a:lnSpc>
                <a:spcPct val="115000"/>
              </a:lnSpc>
              <a:spcBef>
                <a:spcPts val="1600"/>
              </a:spcBef>
              <a:spcAft>
                <a:spcPts val="0"/>
              </a:spcAft>
              <a:buClr>
                <a:schemeClr val="dk1"/>
              </a:buClr>
              <a:buSzPts val="1200"/>
              <a:buFont typeface="Roboto Condensed Light"/>
              <a:buChar char="■"/>
              <a:defRPr>
                <a:solidFill>
                  <a:srgbClr val="434343"/>
                </a:solidFill>
              </a:defRPr>
            </a:lvl6pPr>
            <a:lvl7pPr marL="3200400" lvl="6" indent="-304800" rtl="0">
              <a:lnSpc>
                <a:spcPct val="115000"/>
              </a:lnSpc>
              <a:spcBef>
                <a:spcPts val="1600"/>
              </a:spcBef>
              <a:spcAft>
                <a:spcPts val="0"/>
              </a:spcAft>
              <a:buClr>
                <a:schemeClr val="dk1"/>
              </a:buClr>
              <a:buSzPts val="1200"/>
              <a:buFont typeface="Roboto Condensed Light"/>
              <a:buChar char="●"/>
              <a:defRPr>
                <a:solidFill>
                  <a:srgbClr val="434343"/>
                </a:solidFill>
              </a:defRPr>
            </a:lvl7pPr>
            <a:lvl8pPr marL="3657600" lvl="7" indent="-304800" rtl="0">
              <a:lnSpc>
                <a:spcPct val="115000"/>
              </a:lnSpc>
              <a:spcBef>
                <a:spcPts val="1600"/>
              </a:spcBef>
              <a:spcAft>
                <a:spcPts val="0"/>
              </a:spcAft>
              <a:buClr>
                <a:schemeClr val="dk1"/>
              </a:buClr>
              <a:buSzPts val="1200"/>
              <a:buFont typeface="Roboto Condensed Light"/>
              <a:buChar char="○"/>
              <a:defRPr>
                <a:solidFill>
                  <a:srgbClr val="434343"/>
                </a:solidFill>
              </a:defRPr>
            </a:lvl8pPr>
            <a:lvl9pPr marL="4114800" lvl="8" indent="-304800" rtl="0">
              <a:lnSpc>
                <a:spcPct val="115000"/>
              </a:lnSpc>
              <a:spcBef>
                <a:spcPts val="1600"/>
              </a:spcBef>
              <a:spcAft>
                <a:spcPts val="1600"/>
              </a:spcAft>
              <a:buClr>
                <a:schemeClr val="dk1"/>
              </a:buClr>
              <a:buSzPts val="1200"/>
              <a:buFont typeface="Roboto Condensed Light"/>
              <a:buChar char="■"/>
              <a:defRPr>
                <a:solidFill>
                  <a:srgbClr val="434343"/>
                </a:solidFill>
              </a:defRPr>
            </a:lvl9pPr>
          </a:lstStyle>
          <a:p>
            <a:endParaRPr/>
          </a:p>
        </p:txBody>
      </p:sp>
      <p:grpSp>
        <p:nvGrpSpPr>
          <p:cNvPr id="30" name="Google Shape;30;p4"/>
          <p:cNvGrpSpPr/>
          <p:nvPr/>
        </p:nvGrpSpPr>
        <p:grpSpPr>
          <a:xfrm>
            <a:off x="161619" y="154525"/>
            <a:ext cx="8654316" cy="4968500"/>
            <a:chOff x="161619" y="154525"/>
            <a:chExt cx="8654316" cy="4968500"/>
          </a:xfrm>
        </p:grpSpPr>
        <p:sp>
          <p:nvSpPr>
            <p:cNvPr id="31" name="Google Shape;31;p4"/>
            <p:cNvSpPr/>
            <p:nvPr/>
          </p:nvSpPr>
          <p:spPr>
            <a:xfrm>
              <a:off x="3970069" y="48494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161619" y="28373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a:off x="7341994" y="297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 name="Google Shape;34;p4"/>
            <p:cNvGrpSpPr/>
            <p:nvPr/>
          </p:nvGrpSpPr>
          <p:grpSpPr>
            <a:xfrm>
              <a:off x="290590" y="154525"/>
              <a:ext cx="8525345" cy="4968500"/>
              <a:chOff x="290590" y="154525"/>
              <a:chExt cx="8525345" cy="4968500"/>
            </a:xfrm>
          </p:grpSpPr>
          <p:sp>
            <p:nvSpPr>
              <p:cNvPr id="35" name="Google Shape;35;p4"/>
              <p:cNvSpPr/>
              <p:nvPr/>
            </p:nvSpPr>
            <p:spPr>
              <a:xfrm>
                <a:off x="4572010" y="1545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a:off x="290590" y="10400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a:off x="1567228" y="48136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a:off x="6517185" y="4849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4"/>
              <p:cNvSpPr/>
              <p:nvPr/>
            </p:nvSpPr>
            <p:spPr>
              <a:xfrm>
                <a:off x="8542335" y="1199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22165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40"/>
        <p:cNvGrpSpPr/>
        <p:nvPr/>
      </p:nvGrpSpPr>
      <p:grpSpPr>
        <a:xfrm>
          <a:off x="0" y="0"/>
          <a:ext cx="0" cy="0"/>
          <a:chOff x="0" y="0"/>
          <a:chExt cx="0" cy="0"/>
        </a:xfrm>
      </p:grpSpPr>
      <p:sp>
        <p:nvSpPr>
          <p:cNvPr id="41" name="Google Shape;41;p5"/>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2" name="Google Shape;42;p5"/>
          <p:cNvSpPr txBox="1">
            <a:spLocks noGrp="1"/>
          </p:cNvSpPr>
          <p:nvPr>
            <p:ph type="subTitle" idx="1"/>
          </p:nvPr>
        </p:nvSpPr>
        <p:spPr>
          <a:xfrm>
            <a:off x="2001350" y="2024124"/>
            <a:ext cx="3916800" cy="746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sz="1400" b="0">
                <a:solidFill>
                  <a:schemeClr val="dk1"/>
                </a:solidFill>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43" name="Google Shape;43;p5"/>
          <p:cNvSpPr txBox="1">
            <a:spLocks noGrp="1"/>
          </p:cNvSpPr>
          <p:nvPr>
            <p:ph type="subTitle" idx="2"/>
          </p:nvPr>
        </p:nvSpPr>
        <p:spPr>
          <a:xfrm>
            <a:off x="3225850" y="3345474"/>
            <a:ext cx="3916800" cy="746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800"/>
              <a:buNone/>
              <a:defRPr sz="1400" b="0">
                <a:solidFill>
                  <a:schemeClr val="dk1"/>
                </a:solidFill>
              </a:defRPr>
            </a:lvl1pPr>
            <a:lvl2pPr lvl="1" algn="r" rtl="0">
              <a:lnSpc>
                <a:spcPct val="100000"/>
              </a:lnSpc>
              <a:spcBef>
                <a:spcPts val="0"/>
              </a:spcBef>
              <a:spcAft>
                <a:spcPts val="0"/>
              </a:spcAft>
              <a:buSzPts val="2800"/>
              <a:buNone/>
              <a:defRPr sz="2800"/>
            </a:lvl2pPr>
            <a:lvl3pPr lvl="2" algn="r" rtl="0">
              <a:lnSpc>
                <a:spcPct val="100000"/>
              </a:lnSpc>
              <a:spcBef>
                <a:spcPts val="0"/>
              </a:spcBef>
              <a:spcAft>
                <a:spcPts val="0"/>
              </a:spcAft>
              <a:buSzPts val="2800"/>
              <a:buNone/>
              <a:defRPr sz="2800"/>
            </a:lvl3pPr>
            <a:lvl4pPr lvl="3" algn="r" rtl="0">
              <a:lnSpc>
                <a:spcPct val="100000"/>
              </a:lnSpc>
              <a:spcBef>
                <a:spcPts val="0"/>
              </a:spcBef>
              <a:spcAft>
                <a:spcPts val="0"/>
              </a:spcAft>
              <a:buSzPts val="2800"/>
              <a:buNone/>
              <a:defRPr sz="2800"/>
            </a:lvl4pPr>
            <a:lvl5pPr lvl="4" algn="r" rtl="0">
              <a:lnSpc>
                <a:spcPct val="100000"/>
              </a:lnSpc>
              <a:spcBef>
                <a:spcPts val="0"/>
              </a:spcBef>
              <a:spcAft>
                <a:spcPts val="0"/>
              </a:spcAft>
              <a:buSzPts val="2800"/>
              <a:buNone/>
              <a:defRPr sz="2800"/>
            </a:lvl5pPr>
            <a:lvl6pPr lvl="5" algn="r" rtl="0">
              <a:lnSpc>
                <a:spcPct val="100000"/>
              </a:lnSpc>
              <a:spcBef>
                <a:spcPts val="0"/>
              </a:spcBef>
              <a:spcAft>
                <a:spcPts val="0"/>
              </a:spcAft>
              <a:buSzPts val="2800"/>
              <a:buNone/>
              <a:defRPr sz="2800"/>
            </a:lvl6pPr>
            <a:lvl7pPr lvl="6" algn="r" rtl="0">
              <a:lnSpc>
                <a:spcPct val="100000"/>
              </a:lnSpc>
              <a:spcBef>
                <a:spcPts val="0"/>
              </a:spcBef>
              <a:spcAft>
                <a:spcPts val="0"/>
              </a:spcAft>
              <a:buSzPts val="2800"/>
              <a:buNone/>
              <a:defRPr sz="2800"/>
            </a:lvl7pPr>
            <a:lvl8pPr lvl="7" algn="r" rtl="0">
              <a:lnSpc>
                <a:spcPct val="100000"/>
              </a:lnSpc>
              <a:spcBef>
                <a:spcPts val="0"/>
              </a:spcBef>
              <a:spcAft>
                <a:spcPts val="0"/>
              </a:spcAft>
              <a:buSzPts val="2800"/>
              <a:buNone/>
              <a:defRPr sz="2800"/>
            </a:lvl8pPr>
            <a:lvl9pPr lvl="8" algn="r" rtl="0">
              <a:lnSpc>
                <a:spcPct val="100000"/>
              </a:lnSpc>
              <a:spcBef>
                <a:spcPts val="0"/>
              </a:spcBef>
              <a:spcAft>
                <a:spcPts val="0"/>
              </a:spcAft>
              <a:buSzPts val="2800"/>
              <a:buNone/>
              <a:defRPr sz="2800"/>
            </a:lvl9pPr>
          </a:lstStyle>
          <a:p>
            <a:endParaRPr/>
          </a:p>
        </p:txBody>
      </p:sp>
      <p:sp>
        <p:nvSpPr>
          <p:cNvPr id="44" name="Google Shape;44;p5"/>
          <p:cNvSpPr txBox="1">
            <a:spLocks noGrp="1"/>
          </p:cNvSpPr>
          <p:nvPr>
            <p:ph type="subTitle" idx="3"/>
          </p:nvPr>
        </p:nvSpPr>
        <p:spPr>
          <a:xfrm>
            <a:off x="2001350" y="1705525"/>
            <a:ext cx="39168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45" name="Google Shape;45;p5"/>
          <p:cNvSpPr txBox="1">
            <a:spLocks noGrp="1"/>
          </p:cNvSpPr>
          <p:nvPr>
            <p:ph type="subTitle" idx="4"/>
          </p:nvPr>
        </p:nvSpPr>
        <p:spPr>
          <a:xfrm>
            <a:off x="3225860" y="3026875"/>
            <a:ext cx="3916800" cy="406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algn="r"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algn="r"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algn="r"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algn="r"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algn="r"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algn="r"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algn="r"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algn="r"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grpSp>
        <p:nvGrpSpPr>
          <p:cNvPr id="46" name="Google Shape;46;p5"/>
          <p:cNvGrpSpPr/>
          <p:nvPr/>
        </p:nvGrpSpPr>
        <p:grpSpPr>
          <a:xfrm>
            <a:off x="353590" y="137400"/>
            <a:ext cx="8322613" cy="4669188"/>
            <a:chOff x="353590" y="137400"/>
            <a:chExt cx="8322613" cy="4669188"/>
          </a:xfrm>
        </p:grpSpPr>
        <p:grpSp>
          <p:nvGrpSpPr>
            <p:cNvPr id="47" name="Google Shape;47;p5"/>
            <p:cNvGrpSpPr/>
            <p:nvPr/>
          </p:nvGrpSpPr>
          <p:grpSpPr>
            <a:xfrm>
              <a:off x="353590" y="137400"/>
              <a:ext cx="8322613" cy="4669188"/>
              <a:chOff x="353590" y="137400"/>
              <a:chExt cx="8322613" cy="4669188"/>
            </a:xfrm>
          </p:grpSpPr>
          <p:sp>
            <p:nvSpPr>
              <p:cNvPr id="48" name="Google Shape;48;p5"/>
              <p:cNvSpPr/>
              <p:nvPr/>
            </p:nvSpPr>
            <p:spPr>
              <a:xfrm>
                <a:off x="5858210" y="1374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5"/>
              <p:cNvSpPr/>
              <p:nvPr/>
            </p:nvSpPr>
            <p:spPr>
              <a:xfrm>
                <a:off x="353590" y="15164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5"/>
              <p:cNvSpPr/>
              <p:nvPr/>
            </p:nvSpPr>
            <p:spPr>
              <a:xfrm>
                <a:off x="8473703" y="46040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a:off x="1673260" y="41018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5"/>
              <p:cNvSpPr/>
              <p:nvPr/>
            </p:nvSpPr>
            <p:spPr>
              <a:xfrm>
                <a:off x="7533610" y="15836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 name="Google Shape;53;p5"/>
            <p:cNvGrpSpPr/>
            <p:nvPr/>
          </p:nvGrpSpPr>
          <p:grpSpPr>
            <a:xfrm>
              <a:off x="2088844" y="2024132"/>
              <a:ext cx="6008622" cy="1860412"/>
              <a:chOff x="2088844" y="2024132"/>
              <a:chExt cx="6008622" cy="1860412"/>
            </a:xfrm>
          </p:grpSpPr>
          <p:sp>
            <p:nvSpPr>
              <p:cNvPr id="54" name="Google Shape;54;p5"/>
              <p:cNvSpPr/>
              <p:nvPr/>
            </p:nvSpPr>
            <p:spPr>
              <a:xfrm>
                <a:off x="2088844" y="3682244"/>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5"/>
              <p:cNvSpPr/>
              <p:nvPr/>
            </p:nvSpPr>
            <p:spPr>
              <a:xfrm>
                <a:off x="7893769" y="20241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7627222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56"/>
        <p:cNvGrpSpPr/>
        <p:nvPr/>
      </p:nvGrpSpPr>
      <p:grpSpPr>
        <a:xfrm>
          <a:off x="0" y="0"/>
          <a:ext cx="0" cy="0"/>
          <a:chOff x="0" y="0"/>
          <a:chExt cx="0" cy="0"/>
        </a:xfrm>
      </p:grpSpPr>
      <p:sp>
        <p:nvSpPr>
          <p:cNvPr id="57" name="Google Shape;57;p6"/>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58" name="Google Shape;58;p6"/>
          <p:cNvGrpSpPr/>
          <p:nvPr/>
        </p:nvGrpSpPr>
        <p:grpSpPr>
          <a:xfrm>
            <a:off x="161619" y="154525"/>
            <a:ext cx="8654316" cy="4968500"/>
            <a:chOff x="161619" y="154525"/>
            <a:chExt cx="8654316" cy="4968500"/>
          </a:xfrm>
        </p:grpSpPr>
        <p:sp>
          <p:nvSpPr>
            <p:cNvPr id="59" name="Google Shape;59;p6"/>
            <p:cNvSpPr/>
            <p:nvPr/>
          </p:nvSpPr>
          <p:spPr>
            <a:xfrm>
              <a:off x="3970069" y="48494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6"/>
            <p:cNvSpPr/>
            <p:nvPr/>
          </p:nvSpPr>
          <p:spPr>
            <a:xfrm>
              <a:off x="161619" y="28373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6"/>
            <p:cNvSpPr/>
            <p:nvPr/>
          </p:nvSpPr>
          <p:spPr>
            <a:xfrm>
              <a:off x="7341994" y="297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 name="Google Shape;62;p6"/>
            <p:cNvGrpSpPr/>
            <p:nvPr/>
          </p:nvGrpSpPr>
          <p:grpSpPr>
            <a:xfrm>
              <a:off x="290590" y="154525"/>
              <a:ext cx="8525345" cy="4968500"/>
              <a:chOff x="290590" y="154525"/>
              <a:chExt cx="8525345" cy="4968500"/>
            </a:xfrm>
          </p:grpSpPr>
          <p:sp>
            <p:nvSpPr>
              <p:cNvPr id="63" name="Google Shape;63;p6"/>
              <p:cNvSpPr/>
              <p:nvPr/>
            </p:nvSpPr>
            <p:spPr>
              <a:xfrm>
                <a:off x="4572010" y="1545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6"/>
              <p:cNvSpPr/>
              <p:nvPr/>
            </p:nvSpPr>
            <p:spPr>
              <a:xfrm>
                <a:off x="290590" y="10400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6"/>
              <p:cNvSpPr/>
              <p:nvPr/>
            </p:nvSpPr>
            <p:spPr>
              <a:xfrm>
                <a:off x="1567228" y="48136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6517185" y="4849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8542335" y="1199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505772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68"/>
        <p:cNvGrpSpPr/>
        <p:nvPr/>
      </p:nvGrpSpPr>
      <p:grpSpPr>
        <a:xfrm>
          <a:off x="0" y="0"/>
          <a:ext cx="0" cy="0"/>
          <a:chOff x="0" y="0"/>
          <a:chExt cx="0" cy="0"/>
        </a:xfrm>
      </p:grpSpPr>
      <p:sp>
        <p:nvSpPr>
          <p:cNvPr id="69" name="Google Shape;69;p7"/>
          <p:cNvSpPr txBox="1">
            <a:spLocks noGrp="1"/>
          </p:cNvSpPr>
          <p:nvPr>
            <p:ph type="body" idx="1"/>
          </p:nvPr>
        </p:nvSpPr>
        <p:spPr>
          <a:xfrm>
            <a:off x="4689925" y="1731488"/>
            <a:ext cx="3741000" cy="22851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solidFill>
                  <a:srgbClr val="434343"/>
                </a:solidFill>
              </a:defRPr>
            </a:lvl1pPr>
            <a:lvl2pPr marL="914400" lvl="1" indent="-317500" rtl="0">
              <a:lnSpc>
                <a:spcPct val="115000"/>
              </a:lnSpc>
              <a:spcBef>
                <a:spcPts val="0"/>
              </a:spcBef>
              <a:spcAft>
                <a:spcPts val="0"/>
              </a:spcAft>
              <a:buSzPts val="1400"/>
              <a:buChar char="○"/>
              <a:defRPr>
                <a:solidFill>
                  <a:srgbClr val="434343"/>
                </a:solidFill>
              </a:defRPr>
            </a:lvl2pPr>
            <a:lvl3pPr marL="1371600" lvl="2" indent="-317500" rtl="0">
              <a:lnSpc>
                <a:spcPct val="115000"/>
              </a:lnSpc>
              <a:spcBef>
                <a:spcPts val="1600"/>
              </a:spcBef>
              <a:spcAft>
                <a:spcPts val="0"/>
              </a:spcAft>
              <a:buSzPts val="1400"/>
              <a:buChar char="■"/>
              <a:defRPr>
                <a:solidFill>
                  <a:srgbClr val="434343"/>
                </a:solidFill>
              </a:defRPr>
            </a:lvl3pPr>
            <a:lvl4pPr marL="1828800" lvl="3" indent="-317500" rtl="0">
              <a:lnSpc>
                <a:spcPct val="115000"/>
              </a:lnSpc>
              <a:spcBef>
                <a:spcPts val="1600"/>
              </a:spcBef>
              <a:spcAft>
                <a:spcPts val="0"/>
              </a:spcAft>
              <a:buSzPts val="1400"/>
              <a:buChar char="●"/>
              <a:defRPr>
                <a:solidFill>
                  <a:srgbClr val="434343"/>
                </a:solidFill>
              </a:defRPr>
            </a:lvl4pPr>
            <a:lvl5pPr marL="2286000" lvl="4" indent="-317500" rtl="0">
              <a:lnSpc>
                <a:spcPct val="115000"/>
              </a:lnSpc>
              <a:spcBef>
                <a:spcPts val="1600"/>
              </a:spcBef>
              <a:spcAft>
                <a:spcPts val="0"/>
              </a:spcAft>
              <a:buSzPts val="1400"/>
              <a:buChar char="○"/>
              <a:defRPr>
                <a:solidFill>
                  <a:srgbClr val="434343"/>
                </a:solidFill>
              </a:defRPr>
            </a:lvl5pPr>
            <a:lvl6pPr marL="2743200" lvl="5" indent="-317500" rtl="0">
              <a:lnSpc>
                <a:spcPct val="115000"/>
              </a:lnSpc>
              <a:spcBef>
                <a:spcPts val="1600"/>
              </a:spcBef>
              <a:spcAft>
                <a:spcPts val="0"/>
              </a:spcAft>
              <a:buSzPts val="1400"/>
              <a:buChar char="■"/>
              <a:defRPr>
                <a:solidFill>
                  <a:srgbClr val="434343"/>
                </a:solidFill>
              </a:defRPr>
            </a:lvl6pPr>
            <a:lvl7pPr marL="3200400" lvl="6" indent="-317500" rtl="0">
              <a:lnSpc>
                <a:spcPct val="115000"/>
              </a:lnSpc>
              <a:spcBef>
                <a:spcPts val="1600"/>
              </a:spcBef>
              <a:spcAft>
                <a:spcPts val="0"/>
              </a:spcAft>
              <a:buSzPts val="1400"/>
              <a:buChar char="●"/>
              <a:defRPr>
                <a:solidFill>
                  <a:srgbClr val="434343"/>
                </a:solidFill>
              </a:defRPr>
            </a:lvl7pPr>
            <a:lvl8pPr marL="3657600" lvl="7" indent="-317500" rtl="0">
              <a:lnSpc>
                <a:spcPct val="115000"/>
              </a:lnSpc>
              <a:spcBef>
                <a:spcPts val="1600"/>
              </a:spcBef>
              <a:spcAft>
                <a:spcPts val="0"/>
              </a:spcAft>
              <a:buSzPts val="1400"/>
              <a:buChar char="○"/>
              <a:defRPr>
                <a:solidFill>
                  <a:srgbClr val="434343"/>
                </a:solidFill>
              </a:defRPr>
            </a:lvl8pPr>
            <a:lvl9pPr marL="4114800" lvl="8" indent="-317500" rtl="0">
              <a:lnSpc>
                <a:spcPct val="115000"/>
              </a:lnSpc>
              <a:spcBef>
                <a:spcPts val="1600"/>
              </a:spcBef>
              <a:spcAft>
                <a:spcPts val="1600"/>
              </a:spcAft>
              <a:buSzPts val="1400"/>
              <a:buChar char="■"/>
              <a:defRPr>
                <a:solidFill>
                  <a:srgbClr val="434343"/>
                </a:solidFill>
              </a:defRPr>
            </a:lvl9pPr>
          </a:lstStyle>
          <a:p>
            <a:endParaRPr/>
          </a:p>
        </p:txBody>
      </p:sp>
      <p:sp>
        <p:nvSpPr>
          <p:cNvPr id="70" name="Google Shape;70;p7"/>
          <p:cNvSpPr txBox="1">
            <a:spLocks noGrp="1"/>
          </p:cNvSpPr>
          <p:nvPr>
            <p:ph type="title"/>
          </p:nvPr>
        </p:nvSpPr>
        <p:spPr>
          <a:xfrm>
            <a:off x="4689925" y="1126913"/>
            <a:ext cx="3741000" cy="6045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71" name="Google Shape;71;p7"/>
          <p:cNvGrpSpPr/>
          <p:nvPr/>
        </p:nvGrpSpPr>
        <p:grpSpPr>
          <a:xfrm>
            <a:off x="370740" y="367050"/>
            <a:ext cx="8534126" cy="4433625"/>
            <a:chOff x="370740" y="367050"/>
            <a:chExt cx="8534126" cy="4433625"/>
          </a:xfrm>
        </p:grpSpPr>
        <p:grpSp>
          <p:nvGrpSpPr>
            <p:cNvPr id="72" name="Google Shape;72;p7"/>
            <p:cNvGrpSpPr/>
            <p:nvPr/>
          </p:nvGrpSpPr>
          <p:grpSpPr>
            <a:xfrm>
              <a:off x="370740" y="367050"/>
              <a:ext cx="7786563" cy="4433625"/>
              <a:chOff x="370740" y="367050"/>
              <a:chExt cx="7786563" cy="4433625"/>
            </a:xfrm>
          </p:grpSpPr>
          <p:sp>
            <p:nvSpPr>
              <p:cNvPr id="73" name="Google Shape;73;p7"/>
              <p:cNvSpPr/>
              <p:nvPr/>
            </p:nvSpPr>
            <p:spPr>
              <a:xfrm>
                <a:off x="6805085" y="45270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p:nvPr/>
            </p:nvSpPr>
            <p:spPr>
              <a:xfrm>
                <a:off x="370740" y="6406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7"/>
              <p:cNvSpPr/>
              <p:nvPr/>
            </p:nvSpPr>
            <p:spPr>
              <a:xfrm>
                <a:off x="7954803"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7"/>
              <p:cNvSpPr/>
              <p:nvPr/>
            </p:nvSpPr>
            <p:spPr>
              <a:xfrm>
                <a:off x="775935" y="44673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7"/>
              <p:cNvSpPr/>
              <p:nvPr/>
            </p:nvSpPr>
            <p:spPr>
              <a:xfrm>
                <a:off x="4822935" y="3670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 name="Google Shape;78;p7"/>
            <p:cNvGrpSpPr/>
            <p:nvPr/>
          </p:nvGrpSpPr>
          <p:grpSpPr>
            <a:xfrm>
              <a:off x="1945469" y="806982"/>
              <a:ext cx="6959397" cy="3594625"/>
              <a:chOff x="1945469" y="806982"/>
              <a:chExt cx="6959397" cy="3594625"/>
            </a:xfrm>
          </p:grpSpPr>
          <p:sp>
            <p:nvSpPr>
              <p:cNvPr id="79" name="Google Shape;79;p7"/>
              <p:cNvSpPr/>
              <p:nvPr/>
            </p:nvSpPr>
            <p:spPr>
              <a:xfrm>
                <a:off x="3478994" y="4199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7"/>
              <p:cNvSpPr/>
              <p:nvPr/>
            </p:nvSpPr>
            <p:spPr>
              <a:xfrm>
                <a:off x="1945469" y="8069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7"/>
              <p:cNvSpPr/>
              <p:nvPr/>
            </p:nvSpPr>
            <p:spPr>
              <a:xfrm>
                <a:off x="8701169" y="36598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2632478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82"/>
        <p:cNvGrpSpPr/>
        <p:nvPr/>
      </p:nvGrpSpPr>
      <p:grpSpPr>
        <a:xfrm>
          <a:off x="0" y="0"/>
          <a:ext cx="0" cy="0"/>
          <a:chOff x="0" y="0"/>
          <a:chExt cx="0" cy="0"/>
        </a:xfrm>
      </p:grpSpPr>
      <p:sp>
        <p:nvSpPr>
          <p:cNvPr id="83" name="Google Shape;83;p8"/>
          <p:cNvSpPr txBox="1">
            <a:spLocks noGrp="1"/>
          </p:cNvSpPr>
          <p:nvPr>
            <p:ph type="title"/>
          </p:nvPr>
        </p:nvSpPr>
        <p:spPr>
          <a:xfrm>
            <a:off x="2317950" y="1450550"/>
            <a:ext cx="4508100" cy="22425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7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84" name="Google Shape;84;p8"/>
          <p:cNvGrpSpPr/>
          <p:nvPr/>
        </p:nvGrpSpPr>
        <p:grpSpPr>
          <a:xfrm>
            <a:off x="161619" y="154525"/>
            <a:ext cx="8654316" cy="4968500"/>
            <a:chOff x="161619" y="154525"/>
            <a:chExt cx="8654316" cy="4968500"/>
          </a:xfrm>
        </p:grpSpPr>
        <p:sp>
          <p:nvSpPr>
            <p:cNvPr id="85" name="Google Shape;85;p8"/>
            <p:cNvSpPr/>
            <p:nvPr/>
          </p:nvSpPr>
          <p:spPr>
            <a:xfrm>
              <a:off x="3970069" y="48494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a:off x="161619" y="28373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341994" y="297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 name="Google Shape;88;p8"/>
            <p:cNvGrpSpPr/>
            <p:nvPr/>
          </p:nvGrpSpPr>
          <p:grpSpPr>
            <a:xfrm>
              <a:off x="290590" y="154525"/>
              <a:ext cx="8525345" cy="4968500"/>
              <a:chOff x="290590" y="154525"/>
              <a:chExt cx="8525345" cy="4968500"/>
            </a:xfrm>
          </p:grpSpPr>
          <p:sp>
            <p:nvSpPr>
              <p:cNvPr id="89" name="Google Shape;89;p8"/>
              <p:cNvSpPr/>
              <p:nvPr/>
            </p:nvSpPr>
            <p:spPr>
              <a:xfrm>
                <a:off x="4572010" y="1545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8"/>
              <p:cNvSpPr/>
              <p:nvPr/>
            </p:nvSpPr>
            <p:spPr>
              <a:xfrm>
                <a:off x="290590" y="10400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1567228" y="48136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517185" y="4849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8"/>
              <p:cNvSpPr/>
              <p:nvPr/>
            </p:nvSpPr>
            <p:spPr>
              <a:xfrm>
                <a:off x="8542335" y="1199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2717861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94"/>
        <p:cNvGrpSpPr/>
        <p:nvPr/>
      </p:nvGrpSpPr>
      <p:grpSpPr>
        <a:xfrm>
          <a:off x="0" y="0"/>
          <a:ext cx="0" cy="0"/>
          <a:chOff x="0" y="0"/>
          <a:chExt cx="0" cy="0"/>
        </a:xfrm>
      </p:grpSpPr>
      <p:sp>
        <p:nvSpPr>
          <p:cNvPr id="95" name="Google Shape;95;p9"/>
          <p:cNvSpPr txBox="1">
            <a:spLocks noGrp="1"/>
          </p:cNvSpPr>
          <p:nvPr>
            <p:ph type="title"/>
          </p:nvPr>
        </p:nvSpPr>
        <p:spPr>
          <a:xfrm>
            <a:off x="2241450" y="1520250"/>
            <a:ext cx="46611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96" name="Google Shape;96;p9"/>
          <p:cNvSpPr txBox="1">
            <a:spLocks noGrp="1"/>
          </p:cNvSpPr>
          <p:nvPr>
            <p:ph type="subTitle" idx="1"/>
          </p:nvPr>
        </p:nvSpPr>
        <p:spPr>
          <a:xfrm>
            <a:off x="2241550" y="2362050"/>
            <a:ext cx="4661100" cy="126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solidFill>
                  <a:schemeClr val="dk1"/>
                </a:solidFill>
              </a:defRPr>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grpSp>
        <p:nvGrpSpPr>
          <p:cNvPr id="97" name="Google Shape;97;p9"/>
          <p:cNvGrpSpPr/>
          <p:nvPr/>
        </p:nvGrpSpPr>
        <p:grpSpPr>
          <a:xfrm>
            <a:off x="293690" y="308575"/>
            <a:ext cx="8562238" cy="4358032"/>
            <a:chOff x="293690" y="308575"/>
            <a:chExt cx="8562238" cy="4358032"/>
          </a:xfrm>
        </p:grpSpPr>
        <p:grpSp>
          <p:nvGrpSpPr>
            <p:cNvPr id="98" name="Google Shape;98;p9"/>
            <p:cNvGrpSpPr/>
            <p:nvPr/>
          </p:nvGrpSpPr>
          <p:grpSpPr>
            <a:xfrm>
              <a:off x="293690" y="308575"/>
              <a:ext cx="8562238" cy="4298025"/>
              <a:chOff x="293690" y="308575"/>
              <a:chExt cx="8562238" cy="4298025"/>
            </a:xfrm>
          </p:grpSpPr>
          <p:sp>
            <p:nvSpPr>
              <p:cNvPr id="99" name="Google Shape;99;p9"/>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9"/>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9"/>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9"/>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9"/>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 name="Google Shape;104;p9"/>
            <p:cNvGrpSpPr/>
            <p:nvPr/>
          </p:nvGrpSpPr>
          <p:grpSpPr>
            <a:xfrm>
              <a:off x="914744" y="1407282"/>
              <a:ext cx="5000372" cy="3259325"/>
              <a:chOff x="914744" y="1407282"/>
              <a:chExt cx="5000372" cy="3259325"/>
            </a:xfrm>
          </p:grpSpPr>
          <p:sp>
            <p:nvSpPr>
              <p:cNvPr id="105" name="Google Shape;105;p9"/>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9"/>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8395999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8"/>
        <p:cNvGrpSpPr/>
        <p:nvPr/>
      </p:nvGrpSpPr>
      <p:grpSpPr>
        <a:xfrm>
          <a:off x="0" y="0"/>
          <a:ext cx="0" cy="0"/>
          <a:chOff x="0" y="0"/>
          <a:chExt cx="0" cy="0"/>
        </a:xfrm>
      </p:grpSpPr>
      <p:sp>
        <p:nvSpPr>
          <p:cNvPr id="109" name="Google Shape;109;p10"/>
          <p:cNvSpPr txBox="1">
            <a:spLocks noGrp="1"/>
          </p:cNvSpPr>
          <p:nvPr>
            <p:ph type="title"/>
          </p:nvPr>
        </p:nvSpPr>
        <p:spPr>
          <a:xfrm>
            <a:off x="720000" y="386205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110" name="Google Shape;110;p10"/>
          <p:cNvGrpSpPr/>
          <p:nvPr/>
        </p:nvGrpSpPr>
        <p:grpSpPr>
          <a:xfrm>
            <a:off x="161619" y="154525"/>
            <a:ext cx="8654316" cy="4968500"/>
            <a:chOff x="161619" y="154525"/>
            <a:chExt cx="8654316" cy="4968500"/>
          </a:xfrm>
        </p:grpSpPr>
        <p:sp>
          <p:nvSpPr>
            <p:cNvPr id="111" name="Google Shape;111;p10"/>
            <p:cNvSpPr/>
            <p:nvPr/>
          </p:nvSpPr>
          <p:spPr>
            <a:xfrm>
              <a:off x="3970069" y="48494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0"/>
            <p:cNvSpPr/>
            <p:nvPr/>
          </p:nvSpPr>
          <p:spPr>
            <a:xfrm>
              <a:off x="161619" y="28373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0"/>
            <p:cNvSpPr/>
            <p:nvPr/>
          </p:nvSpPr>
          <p:spPr>
            <a:xfrm>
              <a:off x="7341994" y="297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 name="Google Shape;114;p10"/>
            <p:cNvGrpSpPr/>
            <p:nvPr/>
          </p:nvGrpSpPr>
          <p:grpSpPr>
            <a:xfrm>
              <a:off x="290590" y="154525"/>
              <a:ext cx="8525345" cy="4968500"/>
              <a:chOff x="290590" y="154525"/>
              <a:chExt cx="8525345" cy="4968500"/>
            </a:xfrm>
          </p:grpSpPr>
          <p:sp>
            <p:nvSpPr>
              <p:cNvPr id="115" name="Google Shape;115;p10"/>
              <p:cNvSpPr/>
              <p:nvPr/>
            </p:nvSpPr>
            <p:spPr>
              <a:xfrm>
                <a:off x="4572010" y="1545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0"/>
              <p:cNvSpPr/>
              <p:nvPr/>
            </p:nvSpPr>
            <p:spPr>
              <a:xfrm>
                <a:off x="290590" y="10400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0"/>
              <p:cNvSpPr/>
              <p:nvPr/>
            </p:nvSpPr>
            <p:spPr>
              <a:xfrm>
                <a:off x="1567228" y="48136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0"/>
              <p:cNvSpPr/>
              <p:nvPr/>
            </p:nvSpPr>
            <p:spPr>
              <a:xfrm>
                <a:off x="6517185" y="4849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0"/>
              <p:cNvSpPr/>
              <p:nvPr/>
            </p:nvSpPr>
            <p:spPr>
              <a:xfrm>
                <a:off x="8542335" y="1199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9176339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120"/>
        <p:cNvGrpSpPr/>
        <p:nvPr/>
      </p:nvGrpSpPr>
      <p:grpSpPr>
        <a:xfrm>
          <a:off x="0" y="0"/>
          <a:ext cx="0" cy="0"/>
          <a:chOff x="0" y="0"/>
          <a:chExt cx="0" cy="0"/>
        </a:xfrm>
      </p:grpSpPr>
      <p:sp>
        <p:nvSpPr>
          <p:cNvPr id="121" name="Google Shape;121;p11"/>
          <p:cNvSpPr txBox="1">
            <a:spLocks noGrp="1"/>
          </p:cNvSpPr>
          <p:nvPr>
            <p:ph type="title" hasCustomPrompt="1"/>
          </p:nvPr>
        </p:nvSpPr>
        <p:spPr>
          <a:xfrm>
            <a:off x="4091700" y="1694913"/>
            <a:ext cx="4339200" cy="13107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72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22" name="Google Shape;122;p11"/>
          <p:cNvSpPr txBox="1">
            <a:spLocks noGrp="1"/>
          </p:cNvSpPr>
          <p:nvPr>
            <p:ph type="subTitle" idx="1"/>
          </p:nvPr>
        </p:nvSpPr>
        <p:spPr>
          <a:xfrm>
            <a:off x="4091700" y="3005788"/>
            <a:ext cx="4339200" cy="442800"/>
          </a:xfrm>
          <a:prstGeom prst="rect">
            <a:avLst/>
          </a:prstGeom>
          <a:solidFill>
            <a:schemeClr val="dk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solidFill>
                  <a:schemeClr val="dk1"/>
                </a:solidFill>
              </a:defRPr>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grpSp>
        <p:nvGrpSpPr>
          <p:cNvPr id="123" name="Google Shape;123;p11"/>
          <p:cNvGrpSpPr/>
          <p:nvPr/>
        </p:nvGrpSpPr>
        <p:grpSpPr>
          <a:xfrm>
            <a:off x="266010" y="93900"/>
            <a:ext cx="8093900" cy="4853738"/>
            <a:chOff x="266010" y="93900"/>
            <a:chExt cx="8093900" cy="4853738"/>
          </a:xfrm>
        </p:grpSpPr>
        <p:grpSp>
          <p:nvGrpSpPr>
            <p:cNvPr id="124" name="Google Shape;124;p11"/>
            <p:cNvGrpSpPr/>
            <p:nvPr/>
          </p:nvGrpSpPr>
          <p:grpSpPr>
            <a:xfrm>
              <a:off x="266010" y="93900"/>
              <a:ext cx="8093900" cy="4651238"/>
              <a:chOff x="266010" y="93900"/>
              <a:chExt cx="8093900" cy="4651238"/>
            </a:xfrm>
          </p:grpSpPr>
          <p:sp>
            <p:nvSpPr>
              <p:cNvPr id="125" name="Google Shape;125;p11"/>
              <p:cNvSpPr/>
              <p:nvPr/>
            </p:nvSpPr>
            <p:spPr>
              <a:xfrm>
                <a:off x="8086310" y="41907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1"/>
              <p:cNvSpPr/>
              <p:nvPr/>
            </p:nvSpPr>
            <p:spPr>
              <a:xfrm>
                <a:off x="2071790" y="45426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1"/>
              <p:cNvSpPr/>
              <p:nvPr/>
            </p:nvSpPr>
            <p:spPr>
              <a:xfrm>
                <a:off x="5555353" y="2413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1"/>
              <p:cNvSpPr/>
              <p:nvPr/>
            </p:nvSpPr>
            <p:spPr>
              <a:xfrm>
                <a:off x="266010" y="3005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1"/>
              <p:cNvSpPr/>
              <p:nvPr/>
            </p:nvSpPr>
            <p:spPr>
              <a:xfrm>
                <a:off x="2036260" y="93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 name="Google Shape;130;p11"/>
            <p:cNvSpPr/>
            <p:nvPr/>
          </p:nvSpPr>
          <p:spPr>
            <a:xfrm>
              <a:off x="5330378" y="4745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8608604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131"/>
        <p:cNvGrpSpPr/>
        <p:nvPr/>
      </p:nvGrpSpPr>
      <p:grpSpPr>
        <a:xfrm>
          <a:off x="0" y="0"/>
          <a:ext cx="0" cy="0"/>
          <a:chOff x="0" y="0"/>
          <a:chExt cx="0" cy="0"/>
        </a:xfrm>
      </p:grpSpPr>
    </p:spTree>
    <p:extLst>
      <p:ext uri="{BB962C8B-B14F-4D97-AF65-F5344CB8AC3E}">
        <p14:creationId xmlns:p14="http://schemas.microsoft.com/office/powerpoint/2010/main" val="34566973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32"/>
        <p:cNvGrpSpPr/>
        <p:nvPr/>
      </p:nvGrpSpPr>
      <p:grpSpPr>
        <a:xfrm>
          <a:off x="0" y="0"/>
          <a:ext cx="0" cy="0"/>
          <a:chOff x="0" y="0"/>
          <a:chExt cx="0" cy="0"/>
        </a:xfrm>
      </p:grpSpPr>
      <p:sp>
        <p:nvSpPr>
          <p:cNvPr id="133" name="Google Shape;133;p13"/>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4" name="Google Shape;134;p13"/>
          <p:cNvSpPr txBox="1">
            <a:spLocks noGrp="1"/>
          </p:cNvSpPr>
          <p:nvPr>
            <p:ph type="subTitle" idx="1"/>
          </p:nvPr>
        </p:nvSpPr>
        <p:spPr>
          <a:xfrm>
            <a:off x="1779093" y="2130452"/>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5" name="Google Shape;135;p13"/>
          <p:cNvSpPr txBox="1">
            <a:spLocks noGrp="1"/>
          </p:cNvSpPr>
          <p:nvPr>
            <p:ph type="subTitle" idx="2"/>
          </p:nvPr>
        </p:nvSpPr>
        <p:spPr>
          <a:xfrm>
            <a:off x="5683769" y="2130452"/>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6" name="Google Shape;136;p13"/>
          <p:cNvSpPr txBox="1">
            <a:spLocks noGrp="1"/>
          </p:cNvSpPr>
          <p:nvPr>
            <p:ph type="subTitle" idx="3"/>
          </p:nvPr>
        </p:nvSpPr>
        <p:spPr>
          <a:xfrm>
            <a:off x="1779093" y="3644975"/>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7" name="Google Shape;137;p13"/>
          <p:cNvSpPr txBox="1">
            <a:spLocks noGrp="1"/>
          </p:cNvSpPr>
          <p:nvPr>
            <p:ph type="subTitle" idx="4"/>
          </p:nvPr>
        </p:nvSpPr>
        <p:spPr>
          <a:xfrm>
            <a:off x="5683769" y="3644975"/>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8" name="Google Shape;138;p13"/>
          <p:cNvSpPr txBox="1">
            <a:spLocks noGrp="1"/>
          </p:cNvSpPr>
          <p:nvPr>
            <p:ph type="title" idx="5" hasCustomPrompt="1"/>
          </p:nvPr>
        </p:nvSpPr>
        <p:spPr>
          <a:xfrm>
            <a:off x="922231" y="1904750"/>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39" name="Google Shape;139;p13"/>
          <p:cNvSpPr txBox="1">
            <a:spLocks noGrp="1"/>
          </p:cNvSpPr>
          <p:nvPr>
            <p:ph type="title" idx="6" hasCustomPrompt="1"/>
          </p:nvPr>
        </p:nvSpPr>
        <p:spPr>
          <a:xfrm>
            <a:off x="922231" y="3419246"/>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0" name="Google Shape;140;p13"/>
          <p:cNvSpPr txBox="1">
            <a:spLocks noGrp="1"/>
          </p:cNvSpPr>
          <p:nvPr>
            <p:ph type="title" idx="7" hasCustomPrompt="1"/>
          </p:nvPr>
        </p:nvSpPr>
        <p:spPr>
          <a:xfrm>
            <a:off x="4832506" y="1904750"/>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1" name="Google Shape;141;p13"/>
          <p:cNvSpPr txBox="1">
            <a:spLocks noGrp="1"/>
          </p:cNvSpPr>
          <p:nvPr>
            <p:ph type="title" idx="8" hasCustomPrompt="1"/>
          </p:nvPr>
        </p:nvSpPr>
        <p:spPr>
          <a:xfrm>
            <a:off x="4832506" y="3419246"/>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2" name="Google Shape;142;p13"/>
          <p:cNvSpPr txBox="1">
            <a:spLocks noGrp="1"/>
          </p:cNvSpPr>
          <p:nvPr>
            <p:ph type="subTitle" idx="9"/>
          </p:nvPr>
        </p:nvSpPr>
        <p:spPr>
          <a:xfrm>
            <a:off x="1779093" y="18005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3" name="Google Shape;143;p13"/>
          <p:cNvSpPr txBox="1">
            <a:spLocks noGrp="1"/>
          </p:cNvSpPr>
          <p:nvPr>
            <p:ph type="subTitle" idx="13"/>
          </p:nvPr>
        </p:nvSpPr>
        <p:spPr>
          <a:xfrm>
            <a:off x="5683769" y="18005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4" name="Google Shape;144;p13"/>
          <p:cNvSpPr txBox="1">
            <a:spLocks noGrp="1"/>
          </p:cNvSpPr>
          <p:nvPr>
            <p:ph type="subTitle" idx="14"/>
          </p:nvPr>
        </p:nvSpPr>
        <p:spPr>
          <a:xfrm>
            <a:off x="1779093" y="33149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5" name="Google Shape;145;p13"/>
          <p:cNvSpPr txBox="1">
            <a:spLocks noGrp="1"/>
          </p:cNvSpPr>
          <p:nvPr>
            <p:ph type="subTitle" idx="15"/>
          </p:nvPr>
        </p:nvSpPr>
        <p:spPr>
          <a:xfrm>
            <a:off x="5683769" y="33149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grpSp>
        <p:nvGrpSpPr>
          <p:cNvPr id="146" name="Google Shape;146;p13"/>
          <p:cNvGrpSpPr/>
          <p:nvPr/>
        </p:nvGrpSpPr>
        <p:grpSpPr>
          <a:xfrm>
            <a:off x="293690" y="308575"/>
            <a:ext cx="8562238" cy="4358032"/>
            <a:chOff x="293690" y="308575"/>
            <a:chExt cx="8562238" cy="4358032"/>
          </a:xfrm>
        </p:grpSpPr>
        <p:grpSp>
          <p:nvGrpSpPr>
            <p:cNvPr id="147" name="Google Shape;147;p13"/>
            <p:cNvGrpSpPr/>
            <p:nvPr/>
          </p:nvGrpSpPr>
          <p:grpSpPr>
            <a:xfrm>
              <a:off x="293690" y="308575"/>
              <a:ext cx="8562238" cy="4298025"/>
              <a:chOff x="293690" y="308575"/>
              <a:chExt cx="8562238" cy="4298025"/>
            </a:xfrm>
          </p:grpSpPr>
          <p:sp>
            <p:nvSpPr>
              <p:cNvPr id="148" name="Google Shape;148;p13"/>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3"/>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3"/>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3"/>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13"/>
            <p:cNvGrpSpPr/>
            <p:nvPr/>
          </p:nvGrpSpPr>
          <p:grpSpPr>
            <a:xfrm>
              <a:off x="914744" y="1407282"/>
              <a:ext cx="5000372" cy="3259325"/>
              <a:chOff x="914744" y="1407282"/>
              <a:chExt cx="5000372" cy="3259325"/>
            </a:xfrm>
          </p:grpSpPr>
          <p:sp>
            <p:nvSpPr>
              <p:cNvPr id="154" name="Google Shape;154;p13"/>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3"/>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3"/>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4833788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57"/>
        <p:cNvGrpSpPr/>
        <p:nvPr/>
      </p:nvGrpSpPr>
      <p:grpSpPr>
        <a:xfrm>
          <a:off x="0" y="0"/>
          <a:ext cx="0" cy="0"/>
          <a:chOff x="0" y="0"/>
          <a:chExt cx="0" cy="0"/>
        </a:xfrm>
      </p:grpSpPr>
      <p:sp>
        <p:nvSpPr>
          <p:cNvPr id="158" name="Google Shape;158;p14"/>
          <p:cNvSpPr txBox="1">
            <a:spLocks noGrp="1"/>
          </p:cNvSpPr>
          <p:nvPr>
            <p:ph type="title"/>
          </p:nvPr>
        </p:nvSpPr>
        <p:spPr>
          <a:xfrm>
            <a:off x="2075850" y="4162200"/>
            <a:ext cx="4992300" cy="441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59" name="Google Shape;159;p14"/>
          <p:cNvSpPr txBox="1">
            <a:spLocks noGrp="1"/>
          </p:cNvSpPr>
          <p:nvPr>
            <p:ph type="subTitle" idx="1"/>
          </p:nvPr>
        </p:nvSpPr>
        <p:spPr>
          <a:xfrm>
            <a:off x="2075850" y="3054400"/>
            <a:ext cx="4992300" cy="1107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3000"/>
              <a:buNone/>
              <a:defRPr sz="2000">
                <a:solidFill>
                  <a:schemeClr val="dk1"/>
                </a:solidFill>
              </a:defRPr>
            </a:lvl1pPr>
            <a:lvl2pPr lvl="1" algn="ctr" rtl="0">
              <a:lnSpc>
                <a:spcPct val="100000"/>
              </a:lnSpc>
              <a:spcBef>
                <a:spcPts val="0"/>
              </a:spcBef>
              <a:spcAft>
                <a:spcPts val="0"/>
              </a:spcAft>
              <a:buSzPts val="3000"/>
              <a:buNone/>
              <a:defRPr sz="3000"/>
            </a:lvl2pPr>
            <a:lvl3pPr lvl="2" algn="ctr" rtl="0">
              <a:lnSpc>
                <a:spcPct val="100000"/>
              </a:lnSpc>
              <a:spcBef>
                <a:spcPts val="1600"/>
              </a:spcBef>
              <a:spcAft>
                <a:spcPts val="0"/>
              </a:spcAft>
              <a:buSzPts val="3000"/>
              <a:buNone/>
              <a:defRPr sz="3000"/>
            </a:lvl3pPr>
            <a:lvl4pPr lvl="3" algn="ctr" rtl="0">
              <a:lnSpc>
                <a:spcPct val="100000"/>
              </a:lnSpc>
              <a:spcBef>
                <a:spcPts val="1600"/>
              </a:spcBef>
              <a:spcAft>
                <a:spcPts val="0"/>
              </a:spcAft>
              <a:buSzPts val="3000"/>
              <a:buNone/>
              <a:defRPr sz="3000"/>
            </a:lvl4pPr>
            <a:lvl5pPr lvl="4" algn="ctr" rtl="0">
              <a:lnSpc>
                <a:spcPct val="100000"/>
              </a:lnSpc>
              <a:spcBef>
                <a:spcPts val="1600"/>
              </a:spcBef>
              <a:spcAft>
                <a:spcPts val="0"/>
              </a:spcAft>
              <a:buSzPts val="3000"/>
              <a:buNone/>
              <a:defRPr sz="3000"/>
            </a:lvl5pPr>
            <a:lvl6pPr lvl="5" algn="ctr" rtl="0">
              <a:lnSpc>
                <a:spcPct val="100000"/>
              </a:lnSpc>
              <a:spcBef>
                <a:spcPts val="1600"/>
              </a:spcBef>
              <a:spcAft>
                <a:spcPts val="0"/>
              </a:spcAft>
              <a:buSzPts val="3000"/>
              <a:buNone/>
              <a:defRPr sz="3000"/>
            </a:lvl6pPr>
            <a:lvl7pPr lvl="6" algn="ctr" rtl="0">
              <a:lnSpc>
                <a:spcPct val="100000"/>
              </a:lnSpc>
              <a:spcBef>
                <a:spcPts val="1600"/>
              </a:spcBef>
              <a:spcAft>
                <a:spcPts val="0"/>
              </a:spcAft>
              <a:buSzPts val="3000"/>
              <a:buNone/>
              <a:defRPr sz="3000"/>
            </a:lvl7pPr>
            <a:lvl8pPr lvl="7" algn="ctr" rtl="0">
              <a:lnSpc>
                <a:spcPct val="100000"/>
              </a:lnSpc>
              <a:spcBef>
                <a:spcPts val="1600"/>
              </a:spcBef>
              <a:spcAft>
                <a:spcPts val="0"/>
              </a:spcAft>
              <a:buSzPts val="3000"/>
              <a:buNone/>
              <a:defRPr sz="3000"/>
            </a:lvl8pPr>
            <a:lvl9pPr lvl="8" algn="ctr" rtl="0">
              <a:lnSpc>
                <a:spcPct val="100000"/>
              </a:lnSpc>
              <a:spcBef>
                <a:spcPts val="1600"/>
              </a:spcBef>
              <a:spcAft>
                <a:spcPts val="1600"/>
              </a:spcAft>
              <a:buSzPts val="3000"/>
              <a:buNone/>
              <a:defRPr sz="3000"/>
            </a:lvl9pPr>
          </a:lstStyle>
          <a:p>
            <a:endParaRPr/>
          </a:p>
        </p:txBody>
      </p:sp>
      <p:grpSp>
        <p:nvGrpSpPr>
          <p:cNvPr id="160" name="Google Shape;160;p14"/>
          <p:cNvGrpSpPr/>
          <p:nvPr/>
        </p:nvGrpSpPr>
        <p:grpSpPr>
          <a:xfrm>
            <a:off x="346115" y="170225"/>
            <a:ext cx="7524370" cy="4775325"/>
            <a:chOff x="346115" y="170225"/>
            <a:chExt cx="7524370" cy="4775325"/>
          </a:xfrm>
        </p:grpSpPr>
        <p:sp>
          <p:nvSpPr>
            <p:cNvPr id="161" name="Google Shape;161;p14"/>
            <p:cNvSpPr/>
            <p:nvPr/>
          </p:nvSpPr>
          <p:spPr>
            <a:xfrm>
              <a:off x="7596885" y="36741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4"/>
            <p:cNvSpPr/>
            <p:nvPr/>
          </p:nvSpPr>
          <p:spPr>
            <a:xfrm>
              <a:off x="346115" y="31875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4"/>
            <p:cNvSpPr/>
            <p:nvPr/>
          </p:nvSpPr>
          <p:spPr>
            <a:xfrm>
              <a:off x="6356453" y="2057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4"/>
            <p:cNvSpPr/>
            <p:nvPr/>
          </p:nvSpPr>
          <p:spPr>
            <a:xfrm>
              <a:off x="2145235" y="46719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4"/>
            <p:cNvSpPr/>
            <p:nvPr/>
          </p:nvSpPr>
          <p:spPr>
            <a:xfrm>
              <a:off x="1377410" y="170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9832522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66"/>
        <p:cNvGrpSpPr/>
        <p:nvPr/>
      </p:nvGrpSpPr>
      <p:grpSpPr>
        <a:xfrm>
          <a:off x="0" y="0"/>
          <a:ext cx="0" cy="0"/>
          <a:chOff x="0" y="0"/>
          <a:chExt cx="0" cy="0"/>
        </a:xfrm>
      </p:grpSpPr>
      <p:sp>
        <p:nvSpPr>
          <p:cNvPr id="167" name="Google Shape;167;p15"/>
          <p:cNvSpPr txBox="1">
            <a:spLocks noGrp="1"/>
          </p:cNvSpPr>
          <p:nvPr>
            <p:ph type="title"/>
          </p:nvPr>
        </p:nvSpPr>
        <p:spPr>
          <a:xfrm>
            <a:off x="1633450" y="3033575"/>
            <a:ext cx="3653400" cy="6153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68" name="Google Shape;168;p15"/>
          <p:cNvSpPr txBox="1">
            <a:spLocks noGrp="1"/>
          </p:cNvSpPr>
          <p:nvPr>
            <p:ph type="subTitle" idx="1"/>
          </p:nvPr>
        </p:nvSpPr>
        <p:spPr>
          <a:xfrm>
            <a:off x="1633450" y="3572625"/>
            <a:ext cx="3653400" cy="84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69" name="Google Shape;169;p15"/>
          <p:cNvSpPr>
            <a:spLocks noGrp="1"/>
          </p:cNvSpPr>
          <p:nvPr>
            <p:ph type="pic" idx="2"/>
          </p:nvPr>
        </p:nvSpPr>
        <p:spPr>
          <a:xfrm>
            <a:off x="5372575" y="539400"/>
            <a:ext cx="3058200" cy="4064700"/>
          </a:xfrm>
          <a:prstGeom prst="rect">
            <a:avLst/>
          </a:prstGeom>
          <a:noFill/>
          <a:ln>
            <a:noFill/>
          </a:ln>
        </p:spPr>
      </p:sp>
      <p:sp>
        <p:nvSpPr>
          <p:cNvPr id="170" name="Google Shape;170;p15"/>
          <p:cNvSpPr>
            <a:spLocks noGrp="1"/>
          </p:cNvSpPr>
          <p:nvPr>
            <p:ph type="pic" idx="3"/>
          </p:nvPr>
        </p:nvSpPr>
        <p:spPr>
          <a:xfrm>
            <a:off x="3042838" y="539400"/>
            <a:ext cx="2244000" cy="2244000"/>
          </a:xfrm>
          <a:prstGeom prst="rect">
            <a:avLst/>
          </a:prstGeom>
          <a:noFill/>
          <a:ln>
            <a:noFill/>
          </a:ln>
        </p:spPr>
      </p:sp>
      <p:sp>
        <p:nvSpPr>
          <p:cNvPr id="171" name="Google Shape;171;p15"/>
          <p:cNvSpPr>
            <a:spLocks noGrp="1"/>
          </p:cNvSpPr>
          <p:nvPr>
            <p:ph type="pic" idx="4"/>
          </p:nvPr>
        </p:nvSpPr>
        <p:spPr>
          <a:xfrm>
            <a:off x="713100" y="539400"/>
            <a:ext cx="2244000" cy="2244000"/>
          </a:xfrm>
          <a:prstGeom prst="rect">
            <a:avLst/>
          </a:prstGeom>
          <a:noFill/>
          <a:ln>
            <a:noFill/>
          </a:ln>
        </p:spPr>
      </p:sp>
      <p:grpSp>
        <p:nvGrpSpPr>
          <p:cNvPr id="172" name="Google Shape;172;p15"/>
          <p:cNvGrpSpPr/>
          <p:nvPr/>
        </p:nvGrpSpPr>
        <p:grpSpPr>
          <a:xfrm>
            <a:off x="383540" y="129450"/>
            <a:ext cx="8507945" cy="4808600"/>
            <a:chOff x="383540" y="129450"/>
            <a:chExt cx="8507945" cy="4808600"/>
          </a:xfrm>
        </p:grpSpPr>
        <p:sp>
          <p:nvSpPr>
            <p:cNvPr id="173" name="Google Shape;173;p15"/>
            <p:cNvSpPr/>
            <p:nvPr/>
          </p:nvSpPr>
          <p:spPr>
            <a:xfrm>
              <a:off x="8617885" y="3572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5"/>
            <p:cNvSpPr/>
            <p:nvPr/>
          </p:nvSpPr>
          <p:spPr>
            <a:xfrm>
              <a:off x="383540" y="34794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5"/>
            <p:cNvSpPr/>
            <p:nvPr/>
          </p:nvSpPr>
          <p:spPr>
            <a:xfrm>
              <a:off x="8482728" y="1649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5"/>
            <p:cNvSpPr/>
            <p:nvPr/>
          </p:nvSpPr>
          <p:spPr>
            <a:xfrm>
              <a:off x="3976648"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5"/>
            <p:cNvSpPr/>
            <p:nvPr/>
          </p:nvSpPr>
          <p:spPr>
            <a:xfrm>
              <a:off x="3214835" y="129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564069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78"/>
        <p:cNvGrpSpPr/>
        <p:nvPr/>
      </p:nvGrpSpPr>
      <p:grpSpPr>
        <a:xfrm>
          <a:off x="0" y="0"/>
          <a:ext cx="0" cy="0"/>
          <a:chOff x="0" y="0"/>
          <a:chExt cx="0" cy="0"/>
        </a:xfrm>
      </p:grpSpPr>
      <p:sp>
        <p:nvSpPr>
          <p:cNvPr id="179" name="Google Shape;179;p16"/>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80" name="Google Shape;180;p16"/>
          <p:cNvSpPr txBox="1">
            <a:spLocks noGrp="1"/>
          </p:cNvSpPr>
          <p:nvPr>
            <p:ph type="body" idx="1"/>
          </p:nvPr>
        </p:nvSpPr>
        <p:spPr>
          <a:xfrm>
            <a:off x="720000" y="1215751"/>
            <a:ext cx="7704000" cy="12489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chemeClr val="dk1"/>
                </a:solidFill>
              </a:defRPr>
            </a:lvl1pPr>
            <a:lvl2pPr marL="914400" lvl="1" indent="-304800" rtl="0">
              <a:lnSpc>
                <a:spcPct val="115000"/>
              </a:lnSpc>
              <a:spcBef>
                <a:spcPts val="1600"/>
              </a:spcBef>
              <a:spcAft>
                <a:spcPts val="0"/>
              </a:spcAft>
              <a:buClr>
                <a:schemeClr val="dk1"/>
              </a:buClr>
              <a:buSzPts val="1200"/>
              <a:buFont typeface="Roboto Condensed Light"/>
              <a:buChar char="○"/>
              <a:defRPr>
                <a:solidFill>
                  <a:schemeClr val="dk1"/>
                </a:solidFill>
              </a:defRPr>
            </a:lvl2pPr>
            <a:lvl3pPr marL="1371600" lvl="2" indent="-304800" rtl="0">
              <a:lnSpc>
                <a:spcPct val="115000"/>
              </a:lnSpc>
              <a:spcBef>
                <a:spcPts val="1600"/>
              </a:spcBef>
              <a:spcAft>
                <a:spcPts val="0"/>
              </a:spcAft>
              <a:buClr>
                <a:schemeClr val="dk1"/>
              </a:buClr>
              <a:buSzPts val="1200"/>
              <a:buFont typeface="Roboto Condensed Light"/>
              <a:buChar char="■"/>
              <a:defRPr>
                <a:solidFill>
                  <a:schemeClr val="dk1"/>
                </a:solidFill>
              </a:defRPr>
            </a:lvl3pPr>
            <a:lvl4pPr marL="1828800" lvl="3" indent="-304800" rtl="0">
              <a:lnSpc>
                <a:spcPct val="115000"/>
              </a:lnSpc>
              <a:spcBef>
                <a:spcPts val="1600"/>
              </a:spcBef>
              <a:spcAft>
                <a:spcPts val="0"/>
              </a:spcAft>
              <a:buClr>
                <a:schemeClr val="dk1"/>
              </a:buClr>
              <a:buSzPts val="1200"/>
              <a:buFont typeface="Roboto Condensed Light"/>
              <a:buChar char="●"/>
              <a:defRPr>
                <a:solidFill>
                  <a:schemeClr val="dk1"/>
                </a:solidFill>
              </a:defRPr>
            </a:lvl4pPr>
            <a:lvl5pPr marL="2286000" lvl="4" indent="-304800" rtl="0">
              <a:lnSpc>
                <a:spcPct val="115000"/>
              </a:lnSpc>
              <a:spcBef>
                <a:spcPts val="1600"/>
              </a:spcBef>
              <a:spcAft>
                <a:spcPts val="0"/>
              </a:spcAft>
              <a:buClr>
                <a:schemeClr val="dk1"/>
              </a:buClr>
              <a:buSzPts val="1200"/>
              <a:buFont typeface="Roboto Condensed Light"/>
              <a:buChar char="○"/>
              <a:defRPr>
                <a:solidFill>
                  <a:schemeClr val="dk1"/>
                </a:solidFill>
              </a:defRPr>
            </a:lvl5pPr>
            <a:lvl6pPr marL="2743200" lvl="5" indent="-304800" rtl="0">
              <a:lnSpc>
                <a:spcPct val="115000"/>
              </a:lnSpc>
              <a:spcBef>
                <a:spcPts val="1600"/>
              </a:spcBef>
              <a:spcAft>
                <a:spcPts val="0"/>
              </a:spcAft>
              <a:buClr>
                <a:schemeClr val="dk1"/>
              </a:buClr>
              <a:buSzPts val="1200"/>
              <a:buFont typeface="Roboto Condensed Light"/>
              <a:buChar char="■"/>
              <a:defRPr>
                <a:solidFill>
                  <a:schemeClr val="dk1"/>
                </a:solidFill>
              </a:defRPr>
            </a:lvl6pPr>
            <a:lvl7pPr marL="3200400" lvl="6" indent="-304800" rtl="0">
              <a:lnSpc>
                <a:spcPct val="115000"/>
              </a:lnSpc>
              <a:spcBef>
                <a:spcPts val="1600"/>
              </a:spcBef>
              <a:spcAft>
                <a:spcPts val="0"/>
              </a:spcAft>
              <a:buClr>
                <a:schemeClr val="dk1"/>
              </a:buClr>
              <a:buSzPts val="1200"/>
              <a:buFont typeface="Roboto Condensed Light"/>
              <a:buChar char="●"/>
              <a:defRPr>
                <a:solidFill>
                  <a:schemeClr val="dk1"/>
                </a:solidFill>
              </a:defRPr>
            </a:lvl7pPr>
            <a:lvl8pPr marL="3657600" lvl="7" indent="-304800" rtl="0">
              <a:lnSpc>
                <a:spcPct val="115000"/>
              </a:lnSpc>
              <a:spcBef>
                <a:spcPts val="1600"/>
              </a:spcBef>
              <a:spcAft>
                <a:spcPts val="0"/>
              </a:spcAft>
              <a:buClr>
                <a:schemeClr val="dk1"/>
              </a:buClr>
              <a:buSzPts val="1200"/>
              <a:buFont typeface="Roboto Condensed Light"/>
              <a:buChar char="○"/>
              <a:defRPr>
                <a:solidFill>
                  <a:schemeClr val="dk1"/>
                </a:solidFill>
              </a:defRPr>
            </a:lvl8pPr>
            <a:lvl9pPr marL="4114800" lvl="8" indent="-304800" rtl="0">
              <a:lnSpc>
                <a:spcPct val="115000"/>
              </a:lnSpc>
              <a:spcBef>
                <a:spcPts val="1600"/>
              </a:spcBef>
              <a:spcAft>
                <a:spcPts val="1600"/>
              </a:spcAft>
              <a:buClr>
                <a:schemeClr val="dk1"/>
              </a:buClr>
              <a:buSzPts val="1200"/>
              <a:buFont typeface="Roboto Condensed Light"/>
              <a:buChar char="■"/>
              <a:defRPr>
                <a:solidFill>
                  <a:schemeClr val="dk1"/>
                </a:solidFill>
              </a:defRPr>
            </a:lvl9pPr>
          </a:lstStyle>
          <a:p>
            <a:endParaRPr/>
          </a:p>
        </p:txBody>
      </p:sp>
      <p:grpSp>
        <p:nvGrpSpPr>
          <p:cNvPr id="181" name="Google Shape;181;p16"/>
          <p:cNvGrpSpPr/>
          <p:nvPr/>
        </p:nvGrpSpPr>
        <p:grpSpPr>
          <a:xfrm>
            <a:off x="233194" y="153857"/>
            <a:ext cx="8705191" cy="4784193"/>
            <a:chOff x="233194" y="153857"/>
            <a:chExt cx="8705191" cy="4784193"/>
          </a:xfrm>
        </p:grpSpPr>
        <p:grpSp>
          <p:nvGrpSpPr>
            <p:cNvPr id="182" name="Google Shape;182;p16"/>
            <p:cNvGrpSpPr/>
            <p:nvPr/>
          </p:nvGrpSpPr>
          <p:grpSpPr>
            <a:xfrm>
              <a:off x="233790" y="226425"/>
              <a:ext cx="8704595" cy="4711625"/>
              <a:chOff x="233790" y="226425"/>
              <a:chExt cx="8704595" cy="4711625"/>
            </a:xfrm>
          </p:grpSpPr>
          <p:sp>
            <p:nvSpPr>
              <p:cNvPr id="183" name="Google Shape;183;p16"/>
              <p:cNvSpPr/>
              <p:nvPr/>
            </p:nvSpPr>
            <p:spPr>
              <a:xfrm>
                <a:off x="8664785" y="7813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6"/>
              <p:cNvSpPr/>
              <p:nvPr/>
            </p:nvSpPr>
            <p:spPr>
              <a:xfrm>
                <a:off x="233790" y="38140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6"/>
              <p:cNvSpPr/>
              <p:nvPr/>
            </p:nvSpPr>
            <p:spPr>
              <a:xfrm>
                <a:off x="8735878" y="37614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6"/>
              <p:cNvSpPr/>
              <p:nvPr/>
            </p:nvSpPr>
            <p:spPr>
              <a:xfrm>
                <a:off x="4115735"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6"/>
              <p:cNvSpPr/>
              <p:nvPr/>
            </p:nvSpPr>
            <p:spPr>
              <a:xfrm>
                <a:off x="1489235" y="226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8" name="Google Shape;188;p16"/>
            <p:cNvGrpSpPr/>
            <p:nvPr/>
          </p:nvGrpSpPr>
          <p:grpSpPr>
            <a:xfrm>
              <a:off x="233194" y="153857"/>
              <a:ext cx="6994047" cy="1370150"/>
              <a:chOff x="233194" y="153857"/>
              <a:chExt cx="6994047" cy="1370150"/>
            </a:xfrm>
          </p:grpSpPr>
          <p:sp>
            <p:nvSpPr>
              <p:cNvPr id="189" name="Google Shape;189;p16"/>
              <p:cNvSpPr/>
              <p:nvPr/>
            </p:nvSpPr>
            <p:spPr>
              <a:xfrm>
                <a:off x="233194" y="13217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6"/>
              <p:cNvSpPr/>
              <p:nvPr/>
            </p:nvSpPr>
            <p:spPr>
              <a:xfrm>
                <a:off x="7023544" y="1538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9045003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91"/>
        <p:cNvGrpSpPr/>
        <p:nvPr/>
      </p:nvGrpSpPr>
      <p:grpSpPr>
        <a:xfrm>
          <a:off x="0" y="0"/>
          <a:ext cx="0" cy="0"/>
          <a:chOff x="0" y="0"/>
          <a:chExt cx="0" cy="0"/>
        </a:xfrm>
      </p:grpSpPr>
      <p:sp>
        <p:nvSpPr>
          <p:cNvPr id="192" name="Google Shape;192;p17"/>
          <p:cNvSpPr txBox="1">
            <a:spLocks noGrp="1"/>
          </p:cNvSpPr>
          <p:nvPr>
            <p:ph type="title"/>
          </p:nvPr>
        </p:nvSpPr>
        <p:spPr>
          <a:xfrm>
            <a:off x="720075"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93" name="Google Shape;193;p17"/>
          <p:cNvSpPr txBox="1">
            <a:spLocks noGrp="1"/>
          </p:cNvSpPr>
          <p:nvPr>
            <p:ph type="subTitle" idx="1"/>
          </p:nvPr>
        </p:nvSpPr>
        <p:spPr>
          <a:xfrm>
            <a:off x="937700" y="2200100"/>
            <a:ext cx="2175300" cy="86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94" name="Google Shape;194;p17"/>
          <p:cNvSpPr txBox="1">
            <a:spLocks noGrp="1"/>
          </p:cNvSpPr>
          <p:nvPr>
            <p:ph type="subTitle" idx="2"/>
          </p:nvPr>
        </p:nvSpPr>
        <p:spPr>
          <a:xfrm>
            <a:off x="3484421" y="2200100"/>
            <a:ext cx="2175300" cy="86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95" name="Google Shape;195;p17"/>
          <p:cNvSpPr txBox="1">
            <a:spLocks noGrp="1"/>
          </p:cNvSpPr>
          <p:nvPr>
            <p:ph type="subTitle" idx="3"/>
          </p:nvPr>
        </p:nvSpPr>
        <p:spPr>
          <a:xfrm>
            <a:off x="6031149" y="2200100"/>
            <a:ext cx="2175300" cy="86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96" name="Google Shape;196;p17"/>
          <p:cNvSpPr txBox="1">
            <a:spLocks noGrp="1"/>
          </p:cNvSpPr>
          <p:nvPr>
            <p:ph type="subTitle" idx="4"/>
          </p:nvPr>
        </p:nvSpPr>
        <p:spPr>
          <a:xfrm>
            <a:off x="937700" y="1881475"/>
            <a:ext cx="2175300" cy="406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algn="ctr"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algn="ctr"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algn="ctr"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algn="ctr"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algn="ctr"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algn="ctr"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algn="ctr"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algn="ctr"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97" name="Google Shape;197;p17"/>
          <p:cNvSpPr txBox="1">
            <a:spLocks noGrp="1"/>
          </p:cNvSpPr>
          <p:nvPr>
            <p:ph type="subTitle" idx="5"/>
          </p:nvPr>
        </p:nvSpPr>
        <p:spPr>
          <a:xfrm>
            <a:off x="3484425" y="1881475"/>
            <a:ext cx="2175300" cy="406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algn="ctr"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algn="ctr"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algn="ctr"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algn="ctr"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algn="ctr"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algn="ctr"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algn="ctr"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algn="ctr"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98" name="Google Shape;198;p17"/>
          <p:cNvSpPr txBox="1">
            <a:spLocks noGrp="1"/>
          </p:cNvSpPr>
          <p:nvPr>
            <p:ph type="subTitle" idx="6"/>
          </p:nvPr>
        </p:nvSpPr>
        <p:spPr>
          <a:xfrm>
            <a:off x="6031150" y="1881475"/>
            <a:ext cx="2175300" cy="406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algn="ctr"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algn="ctr"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algn="ctr"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algn="ctr"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algn="ctr"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algn="ctr"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algn="ctr"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algn="ctr"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grpSp>
        <p:nvGrpSpPr>
          <p:cNvPr id="199" name="Google Shape;199;p17"/>
          <p:cNvGrpSpPr/>
          <p:nvPr/>
        </p:nvGrpSpPr>
        <p:grpSpPr>
          <a:xfrm>
            <a:off x="233790" y="93900"/>
            <a:ext cx="8657695" cy="4642000"/>
            <a:chOff x="233790" y="93900"/>
            <a:chExt cx="8657695" cy="4642000"/>
          </a:xfrm>
        </p:grpSpPr>
        <p:grpSp>
          <p:nvGrpSpPr>
            <p:cNvPr id="200" name="Google Shape;200;p17"/>
            <p:cNvGrpSpPr/>
            <p:nvPr/>
          </p:nvGrpSpPr>
          <p:grpSpPr>
            <a:xfrm>
              <a:off x="233790" y="93900"/>
              <a:ext cx="8657695" cy="4642000"/>
              <a:chOff x="233790" y="93900"/>
              <a:chExt cx="8657695" cy="4642000"/>
            </a:xfrm>
          </p:grpSpPr>
          <p:sp>
            <p:nvSpPr>
              <p:cNvPr id="201" name="Google Shape;201;p17"/>
              <p:cNvSpPr/>
              <p:nvPr/>
            </p:nvSpPr>
            <p:spPr>
              <a:xfrm>
                <a:off x="8617885" y="39287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7"/>
              <p:cNvSpPr/>
              <p:nvPr/>
            </p:nvSpPr>
            <p:spPr>
              <a:xfrm>
                <a:off x="233790" y="34420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7"/>
              <p:cNvSpPr/>
              <p:nvPr/>
            </p:nvSpPr>
            <p:spPr>
              <a:xfrm>
                <a:off x="5555353" y="2413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7"/>
              <p:cNvSpPr/>
              <p:nvPr/>
            </p:nvSpPr>
            <p:spPr>
              <a:xfrm>
                <a:off x="3245785" y="44623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7"/>
              <p:cNvSpPr/>
              <p:nvPr/>
            </p:nvSpPr>
            <p:spPr>
              <a:xfrm>
                <a:off x="1572060" y="93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 name="Google Shape;206;p17"/>
            <p:cNvGrpSpPr/>
            <p:nvPr/>
          </p:nvGrpSpPr>
          <p:grpSpPr>
            <a:xfrm>
              <a:off x="3280719" y="1321707"/>
              <a:ext cx="5056397" cy="2880600"/>
              <a:chOff x="3280719" y="1321707"/>
              <a:chExt cx="5056397" cy="2880600"/>
            </a:xfrm>
          </p:grpSpPr>
          <p:sp>
            <p:nvSpPr>
              <p:cNvPr id="207" name="Google Shape;207;p17"/>
              <p:cNvSpPr/>
              <p:nvPr/>
            </p:nvSpPr>
            <p:spPr>
              <a:xfrm>
                <a:off x="5351644" y="40000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17"/>
              <p:cNvSpPr/>
              <p:nvPr/>
            </p:nvSpPr>
            <p:spPr>
              <a:xfrm>
                <a:off x="3280719" y="16041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7"/>
              <p:cNvSpPr/>
              <p:nvPr/>
            </p:nvSpPr>
            <p:spPr>
              <a:xfrm>
                <a:off x="8133419" y="13217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7367039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10"/>
        <p:cNvGrpSpPr/>
        <p:nvPr/>
      </p:nvGrpSpPr>
      <p:grpSpPr>
        <a:xfrm>
          <a:off x="0" y="0"/>
          <a:ext cx="0" cy="0"/>
          <a:chOff x="0" y="0"/>
          <a:chExt cx="0" cy="0"/>
        </a:xfrm>
      </p:grpSpPr>
      <p:sp>
        <p:nvSpPr>
          <p:cNvPr id="211" name="Google Shape;211;p18"/>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12" name="Google Shape;212;p18"/>
          <p:cNvSpPr txBox="1">
            <a:spLocks noGrp="1"/>
          </p:cNvSpPr>
          <p:nvPr>
            <p:ph type="subTitle" idx="1"/>
          </p:nvPr>
        </p:nvSpPr>
        <p:spPr>
          <a:xfrm>
            <a:off x="1732125" y="2127100"/>
            <a:ext cx="26166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1600"/>
              </a:spcBef>
              <a:spcAft>
                <a:spcPts val="0"/>
              </a:spcAft>
              <a:buClr>
                <a:schemeClr val="dk1"/>
              </a:buClr>
              <a:buSzPts val="1400"/>
              <a:buNone/>
              <a:defRPr>
                <a:solidFill>
                  <a:schemeClr val="dk1"/>
                </a:solidFill>
              </a:defRPr>
            </a:lvl3pPr>
            <a:lvl4pPr lvl="3" rtl="0">
              <a:lnSpc>
                <a:spcPct val="100000"/>
              </a:lnSpc>
              <a:spcBef>
                <a:spcPts val="1600"/>
              </a:spcBef>
              <a:spcAft>
                <a:spcPts val="0"/>
              </a:spcAft>
              <a:buClr>
                <a:schemeClr val="dk1"/>
              </a:buClr>
              <a:buSzPts val="1400"/>
              <a:buNone/>
              <a:defRPr>
                <a:solidFill>
                  <a:schemeClr val="dk1"/>
                </a:solidFill>
              </a:defRPr>
            </a:lvl4pPr>
            <a:lvl5pPr lvl="4" rtl="0">
              <a:lnSpc>
                <a:spcPct val="100000"/>
              </a:lnSpc>
              <a:spcBef>
                <a:spcPts val="1600"/>
              </a:spcBef>
              <a:spcAft>
                <a:spcPts val="0"/>
              </a:spcAft>
              <a:buClr>
                <a:schemeClr val="dk1"/>
              </a:buClr>
              <a:buSzPts val="1400"/>
              <a:buNone/>
              <a:defRPr>
                <a:solidFill>
                  <a:schemeClr val="dk1"/>
                </a:solidFill>
              </a:defRPr>
            </a:lvl5pPr>
            <a:lvl6pPr lvl="5" rtl="0">
              <a:lnSpc>
                <a:spcPct val="100000"/>
              </a:lnSpc>
              <a:spcBef>
                <a:spcPts val="1600"/>
              </a:spcBef>
              <a:spcAft>
                <a:spcPts val="0"/>
              </a:spcAft>
              <a:buClr>
                <a:schemeClr val="dk1"/>
              </a:buClr>
              <a:buSzPts val="1400"/>
              <a:buNone/>
              <a:defRPr>
                <a:solidFill>
                  <a:schemeClr val="dk1"/>
                </a:solidFill>
              </a:defRPr>
            </a:lvl6pPr>
            <a:lvl7pPr lvl="6" rtl="0">
              <a:lnSpc>
                <a:spcPct val="100000"/>
              </a:lnSpc>
              <a:spcBef>
                <a:spcPts val="1600"/>
              </a:spcBef>
              <a:spcAft>
                <a:spcPts val="0"/>
              </a:spcAft>
              <a:buClr>
                <a:schemeClr val="dk1"/>
              </a:buClr>
              <a:buSzPts val="1400"/>
              <a:buNone/>
              <a:defRPr>
                <a:solidFill>
                  <a:schemeClr val="dk1"/>
                </a:solidFill>
              </a:defRPr>
            </a:lvl7pPr>
            <a:lvl8pPr lvl="7" rtl="0">
              <a:lnSpc>
                <a:spcPct val="100000"/>
              </a:lnSpc>
              <a:spcBef>
                <a:spcPts val="1600"/>
              </a:spcBef>
              <a:spcAft>
                <a:spcPts val="0"/>
              </a:spcAft>
              <a:buClr>
                <a:schemeClr val="dk1"/>
              </a:buClr>
              <a:buSzPts val="1400"/>
              <a:buNone/>
              <a:defRPr>
                <a:solidFill>
                  <a:schemeClr val="dk1"/>
                </a:solidFill>
              </a:defRPr>
            </a:lvl8pPr>
            <a:lvl9pPr lvl="8"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13" name="Google Shape;213;p18"/>
          <p:cNvSpPr txBox="1">
            <a:spLocks noGrp="1"/>
          </p:cNvSpPr>
          <p:nvPr>
            <p:ph type="subTitle" idx="2"/>
          </p:nvPr>
        </p:nvSpPr>
        <p:spPr>
          <a:xfrm>
            <a:off x="4795475" y="2127100"/>
            <a:ext cx="26166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400"/>
              <a:buNone/>
              <a:defRPr sz="1400">
                <a:solidFill>
                  <a:schemeClr val="dk1"/>
                </a:solidFill>
              </a:defRPr>
            </a:lvl1pPr>
            <a:lvl2pPr lvl="1" algn="r" rtl="0">
              <a:lnSpc>
                <a:spcPct val="100000"/>
              </a:lnSpc>
              <a:spcBef>
                <a:spcPts val="0"/>
              </a:spcBef>
              <a:spcAft>
                <a:spcPts val="0"/>
              </a:spcAft>
              <a:buClr>
                <a:schemeClr val="dk1"/>
              </a:buClr>
              <a:buSzPts val="1400"/>
              <a:buNone/>
              <a:defRPr>
                <a:solidFill>
                  <a:schemeClr val="dk1"/>
                </a:solidFill>
              </a:defRPr>
            </a:lvl2pPr>
            <a:lvl3pPr lvl="2" algn="r" rtl="0">
              <a:lnSpc>
                <a:spcPct val="100000"/>
              </a:lnSpc>
              <a:spcBef>
                <a:spcPts val="1600"/>
              </a:spcBef>
              <a:spcAft>
                <a:spcPts val="0"/>
              </a:spcAft>
              <a:buClr>
                <a:schemeClr val="dk1"/>
              </a:buClr>
              <a:buSzPts val="1400"/>
              <a:buNone/>
              <a:defRPr>
                <a:solidFill>
                  <a:schemeClr val="dk1"/>
                </a:solidFill>
              </a:defRPr>
            </a:lvl3pPr>
            <a:lvl4pPr lvl="3" algn="r" rtl="0">
              <a:lnSpc>
                <a:spcPct val="100000"/>
              </a:lnSpc>
              <a:spcBef>
                <a:spcPts val="1600"/>
              </a:spcBef>
              <a:spcAft>
                <a:spcPts val="0"/>
              </a:spcAft>
              <a:buClr>
                <a:schemeClr val="dk1"/>
              </a:buClr>
              <a:buSzPts val="1400"/>
              <a:buNone/>
              <a:defRPr>
                <a:solidFill>
                  <a:schemeClr val="dk1"/>
                </a:solidFill>
              </a:defRPr>
            </a:lvl4pPr>
            <a:lvl5pPr lvl="4" algn="r" rtl="0">
              <a:lnSpc>
                <a:spcPct val="100000"/>
              </a:lnSpc>
              <a:spcBef>
                <a:spcPts val="1600"/>
              </a:spcBef>
              <a:spcAft>
                <a:spcPts val="0"/>
              </a:spcAft>
              <a:buClr>
                <a:schemeClr val="dk1"/>
              </a:buClr>
              <a:buSzPts val="1400"/>
              <a:buNone/>
              <a:defRPr>
                <a:solidFill>
                  <a:schemeClr val="dk1"/>
                </a:solidFill>
              </a:defRPr>
            </a:lvl5pPr>
            <a:lvl6pPr lvl="5" algn="r" rtl="0">
              <a:lnSpc>
                <a:spcPct val="100000"/>
              </a:lnSpc>
              <a:spcBef>
                <a:spcPts val="1600"/>
              </a:spcBef>
              <a:spcAft>
                <a:spcPts val="0"/>
              </a:spcAft>
              <a:buClr>
                <a:schemeClr val="dk1"/>
              </a:buClr>
              <a:buSzPts val="1400"/>
              <a:buNone/>
              <a:defRPr>
                <a:solidFill>
                  <a:schemeClr val="dk1"/>
                </a:solidFill>
              </a:defRPr>
            </a:lvl6pPr>
            <a:lvl7pPr lvl="6" algn="r" rtl="0">
              <a:lnSpc>
                <a:spcPct val="100000"/>
              </a:lnSpc>
              <a:spcBef>
                <a:spcPts val="1600"/>
              </a:spcBef>
              <a:spcAft>
                <a:spcPts val="0"/>
              </a:spcAft>
              <a:buClr>
                <a:schemeClr val="dk1"/>
              </a:buClr>
              <a:buSzPts val="1400"/>
              <a:buNone/>
              <a:defRPr>
                <a:solidFill>
                  <a:schemeClr val="dk1"/>
                </a:solidFill>
              </a:defRPr>
            </a:lvl7pPr>
            <a:lvl8pPr lvl="7" algn="r" rtl="0">
              <a:lnSpc>
                <a:spcPct val="100000"/>
              </a:lnSpc>
              <a:spcBef>
                <a:spcPts val="1600"/>
              </a:spcBef>
              <a:spcAft>
                <a:spcPts val="0"/>
              </a:spcAft>
              <a:buClr>
                <a:schemeClr val="dk1"/>
              </a:buClr>
              <a:buSzPts val="1400"/>
              <a:buNone/>
              <a:defRPr>
                <a:solidFill>
                  <a:schemeClr val="dk1"/>
                </a:solidFill>
              </a:defRPr>
            </a:lvl8pPr>
            <a:lvl9pPr lvl="8" algn="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14" name="Google Shape;214;p18"/>
          <p:cNvSpPr txBox="1">
            <a:spLocks noGrp="1"/>
          </p:cNvSpPr>
          <p:nvPr>
            <p:ph type="subTitle" idx="3"/>
          </p:nvPr>
        </p:nvSpPr>
        <p:spPr>
          <a:xfrm>
            <a:off x="1732125" y="3561051"/>
            <a:ext cx="26166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1600"/>
              </a:spcBef>
              <a:spcAft>
                <a:spcPts val="0"/>
              </a:spcAft>
              <a:buClr>
                <a:schemeClr val="dk1"/>
              </a:buClr>
              <a:buSzPts val="1400"/>
              <a:buNone/>
              <a:defRPr>
                <a:solidFill>
                  <a:schemeClr val="dk1"/>
                </a:solidFill>
              </a:defRPr>
            </a:lvl3pPr>
            <a:lvl4pPr lvl="3" rtl="0">
              <a:lnSpc>
                <a:spcPct val="100000"/>
              </a:lnSpc>
              <a:spcBef>
                <a:spcPts val="1600"/>
              </a:spcBef>
              <a:spcAft>
                <a:spcPts val="0"/>
              </a:spcAft>
              <a:buClr>
                <a:schemeClr val="dk1"/>
              </a:buClr>
              <a:buSzPts val="1400"/>
              <a:buNone/>
              <a:defRPr>
                <a:solidFill>
                  <a:schemeClr val="dk1"/>
                </a:solidFill>
              </a:defRPr>
            </a:lvl4pPr>
            <a:lvl5pPr lvl="4" rtl="0">
              <a:lnSpc>
                <a:spcPct val="100000"/>
              </a:lnSpc>
              <a:spcBef>
                <a:spcPts val="1600"/>
              </a:spcBef>
              <a:spcAft>
                <a:spcPts val="0"/>
              </a:spcAft>
              <a:buClr>
                <a:schemeClr val="dk1"/>
              </a:buClr>
              <a:buSzPts val="1400"/>
              <a:buNone/>
              <a:defRPr>
                <a:solidFill>
                  <a:schemeClr val="dk1"/>
                </a:solidFill>
              </a:defRPr>
            </a:lvl5pPr>
            <a:lvl6pPr lvl="5" rtl="0">
              <a:lnSpc>
                <a:spcPct val="100000"/>
              </a:lnSpc>
              <a:spcBef>
                <a:spcPts val="1600"/>
              </a:spcBef>
              <a:spcAft>
                <a:spcPts val="0"/>
              </a:spcAft>
              <a:buClr>
                <a:schemeClr val="dk1"/>
              </a:buClr>
              <a:buSzPts val="1400"/>
              <a:buNone/>
              <a:defRPr>
                <a:solidFill>
                  <a:schemeClr val="dk1"/>
                </a:solidFill>
              </a:defRPr>
            </a:lvl6pPr>
            <a:lvl7pPr lvl="6" rtl="0">
              <a:lnSpc>
                <a:spcPct val="100000"/>
              </a:lnSpc>
              <a:spcBef>
                <a:spcPts val="1600"/>
              </a:spcBef>
              <a:spcAft>
                <a:spcPts val="0"/>
              </a:spcAft>
              <a:buClr>
                <a:schemeClr val="dk1"/>
              </a:buClr>
              <a:buSzPts val="1400"/>
              <a:buNone/>
              <a:defRPr>
                <a:solidFill>
                  <a:schemeClr val="dk1"/>
                </a:solidFill>
              </a:defRPr>
            </a:lvl7pPr>
            <a:lvl8pPr lvl="7" rtl="0">
              <a:lnSpc>
                <a:spcPct val="100000"/>
              </a:lnSpc>
              <a:spcBef>
                <a:spcPts val="1600"/>
              </a:spcBef>
              <a:spcAft>
                <a:spcPts val="0"/>
              </a:spcAft>
              <a:buClr>
                <a:schemeClr val="dk1"/>
              </a:buClr>
              <a:buSzPts val="1400"/>
              <a:buNone/>
              <a:defRPr>
                <a:solidFill>
                  <a:schemeClr val="dk1"/>
                </a:solidFill>
              </a:defRPr>
            </a:lvl8pPr>
            <a:lvl9pPr lvl="8"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15" name="Google Shape;215;p18"/>
          <p:cNvSpPr txBox="1">
            <a:spLocks noGrp="1"/>
          </p:cNvSpPr>
          <p:nvPr>
            <p:ph type="subTitle" idx="4"/>
          </p:nvPr>
        </p:nvSpPr>
        <p:spPr>
          <a:xfrm>
            <a:off x="4795475" y="3561051"/>
            <a:ext cx="26166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400"/>
              <a:buNone/>
              <a:defRPr sz="1400">
                <a:solidFill>
                  <a:schemeClr val="dk1"/>
                </a:solidFill>
              </a:defRPr>
            </a:lvl1pPr>
            <a:lvl2pPr lvl="1" algn="r" rtl="0">
              <a:lnSpc>
                <a:spcPct val="100000"/>
              </a:lnSpc>
              <a:spcBef>
                <a:spcPts val="0"/>
              </a:spcBef>
              <a:spcAft>
                <a:spcPts val="0"/>
              </a:spcAft>
              <a:buClr>
                <a:schemeClr val="dk1"/>
              </a:buClr>
              <a:buSzPts val="1400"/>
              <a:buNone/>
              <a:defRPr>
                <a:solidFill>
                  <a:schemeClr val="dk1"/>
                </a:solidFill>
              </a:defRPr>
            </a:lvl2pPr>
            <a:lvl3pPr lvl="2" algn="r" rtl="0">
              <a:lnSpc>
                <a:spcPct val="100000"/>
              </a:lnSpc>
              <a:spcBef>
                <a:spcPts val="1600"/>
              </a:spcBef>
              <a:spcAft>
                <a:spcPts val="0"/>
              </a:spcAft>
              <a:buClr>
                <a:schemeClr val="dk1"/>
              </a:buClr>
              <a:buSzPts val="1400"/>
              <a:buNone/>
              <a:defRPr>
                <a:solidFill>
                  <a:schemeClr val="dk1"/>
                </a:solidFill>
              </a:defRPr>
            </a:lvl3pPr>
            <a:lvl4pPr lvl="3" algn="r" rtl="0">
              <a:lnSpc>
                <a:spcPct val="100000"/>
              </a:lnSpc>
              <a:spcBef>
                <a:spcPts val="1600"/>
              </a:spcBef>
              <a:spcAft>
                <a:spcPts val="0"/>
              </a:spcAft>
              <a:buClr>
                <a:schemeClr val="dk1"/>
              </a:buClr>
              <a:buSzPts val="1400"/>
              <a:buNone/>
              <a:defRPr>
                <a:solidFill>
                  <a:schemeClr val="dk1"/>
                </a:solidFill>
              </a:defRPr>
            </a:lvl4pPr>
            <a:lvl5pPr lvl="4" algn="r" rtl="0">
              <a:lnSpc>
                <a:spcPct val="100000"/>
              </a:lnSpc>
              <a:spcBef>
                <a:spcPts val="1600"/>
              </a:spcBef>
              <a:spcAft>
                <a:spcPts val="0"/>
              </a:spcAft>
              <a:buClr>
                <a:schemeClr val="dk1"/>
              </a:buClr>
              <a:buSzPts val="1400"/>
              <a:buNone/>
              <a:defRPr>
                <a:solidFill>
                  <a:schemeClr val="dk1"/>
                </a:solidFill>
              </a:defRPr>
            </a:lvl5pPr>
            <a:lvl6pPr lvl="5" algn="r" rtl="0">
              <a:lnSpc>
                <a:spcPct val="100000"/>
              </a:lnSpc>
              <a:spcBef>
                <a:spcPts val="1600"/>
              </a:spcBef>
              <a:spcAft>
                <a:spcPts val="0"/>
              </a:spcAft>
              <a:buClr>
                <a:schemeClr val="dk1"/>
              </a:buClr>
              <a:buSzPts val="1400"/>
              <a:buNone/>
              <a:defRPr>
                <a:solidFill>
                  <a:schemeClr val="dk1"/>
                </a:solidFill>
              </a:defRPr>
            </a:lvl6pPr>
            <a:lvl7pPr lvl="6" algn="r" rtl="0">
              <a:lnSpc>
                <a:spcPct val="100000"/>
              </a:lnSpc>
              <a:spcBef>
                <a:spcPts val="1600"/>
              </a:spcBef>
              <a:spcAft>
                <a:spcPts val="0"/>
              </a:spcAft>
              <a:buClr>
                <a:schemeClr val="dk1"/>
              </a:buClr>
              <a:buSzPts val="1400"/>
              <a:buNone/>
              <a:defRPr>
                <a:solidFill>
                  <a:schemeClr val="dk1"/>
                </a:solidFill>
              </a:defRPr>
            </a:lvl7pPr>
            <a:lvl8pPr lvl="7" algn="r" rtl="0">
              <a:lnSpc>
                <a:spcPct val="100000"/>
              </a:lnSpc>
              <a:spcBef>
                <a:spcPts val="1600"/>
              </a:spcBef>
              <a:spcAft>
                <a:spcPts val="0"/>
              </a:spcAft>
              <a:buClr>
                <a:schemeClr val="dk1"/>
              </a:buClr>
              <a:buSzPts val="1400"/>
              <a:buNone/>
              <a:defRPr>
                <a:solidFill>
                  <a:schemeClr val="dk1"/>
                </a:solidFill>
              </a:defRPr>
            </a:lvl8pPr>
            <a:lvl9pPr lvl="8" algn="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16" name="Google Shape;216;p18"/>
          <p:cNvSpPr txBox="1">
            <a:spLocks noGrp="1"/>
          </p:cNvSpPr>
          <p:nvPr>
            <p:ph type="subTitle" idx="5"/>
          </p:nvPr>
        </p:nvSpPr>
        <p:spPr>
          <a:xfrm>
            <a:off x="1732126" y="1808500"/>
            <a:ext cx="26166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Signika"/>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Signika"/>
              <a:buNone/>
              <a:defRPr sz="2000" b="1">
                <a:latin typeface="Signika"/>
                <a:ea typeface="Signika"/>
                <a:cs typeface="Signika"/>
                <a:sym typeface="Signika"/>
              </a:defRPr>
            </a:lvl2pPr>
            <a:lvl3pPr lvl="2" rtl="0">
              <a:lnSpc>
                <a:spcPct val="100000"/>
              </a:lnSpc>
              <a:spcBef>
                <a:spcPts val="0"/>
              </a:spcBef>
              <a:spcAft>
                <a:spcPts val="0"/>
              </a:spcAft>
              <a:buSzPts val="2000"/>
              <a:buFont typeface="Signika"/>
              <a:buNone/>
              <a:defRPr sz="2000" b="1">
                <a:latin typeface="Signika"/>
                <a:ea typeface="Signika"/>
                <a:cs typeface="Signika"/>
                <a:sym typeface="Signika"/>
              </a:defRPr>
            </a:lvl3pPr>
            <a:lvl4pPr lvl="3" rtl="0">
              <a:lnSpc>
                <a:spcPct val="100000"/>
              </a:lnSpc>
              <a:spcBef>
                <a:spcPts val="0"/>
              </a:spcBef>
              <a:spcAft>
                <a:spcPts val="0"/>
              </a:spcAft>
              <a:buSzPts val="2000"/>
              <a:buFont typeface="Signika"/>
              <a:buNone/>
              <a:defRPr sz="2000" b="1">
                <a:latin typeface="Signika"/>
                <a:ea typeface="Signika"/>
                <a:cs typeface="Signika"/>
                <a:sym typeface="Signika"/>
              </a:defRPr>
            </a:lvl4pPr>
            <a:lvl5pPr lvl="4" rtl="0">
              <a:lnSpc>
                <a:spcPct val="100000"/>
              </a:lnSpc>
              <a:spcBef>
                <a:spcPts val="0"/>
              </a:spcBef>
              <a:spcAft>
                <a:spcPts val="0"/>
              </a:spcAft>
              <a:buSzPts val="2000"/>
              <a:buFont typeface="Signika"/>
              <a:buNone/>
              <a:defRPr sz="2000" b="1">
                <a:latin typeface="Signika"/>
                <a:ea typeface="Signika"/>
                <a:cs typeface="Signika"/>
                <a:sym typeface="Signika"/>
              </a:defRPr>
            </a:lvl5pPr>
            <a:lvl6pPr lvl="5" rtl="0">
              <a:lnSpc>
                <a:spcPct val="100000"/>
              </a:lnSpc>
              <a:spcBef>
                <a:spcPts val="0"/>
              </a:spcBef>
              <a:spcAft>
                <a:spcPts val="0"/>
              </a:spcAft>
              <a:buSzPts val="2000"/>
              <a:buFont typeface="Signika"/>
              <a:buNone/>
              <a:defRPr sz="2000" b="1">
                <a:latin typeface="Signika"/>
                <a:ea typeface="Signika"/>
                <a:cs typeface="Signika"/>
                <a:sym typeface="Signika"/>
              </a:defRPr>
            </a:lvl6pPr>
            <a:lvl7pPr lvl="6" rtl="0">
              <a:lnSpc>
                <a:spcPct val="100000"/>
              </a:lnSpc>
              <a:spcBef>
                <a:spcPts val="0"/>
              </a:spcBef>
              <a:spcAft>
                <a:spcPts val="0"/>
              </a:spcAft>
              <a:buSzPts val="2000"/>
              <a:buFont typeface="Signika"/>
              <a:buNone/>
              <a:defRPr sz="2000" b="1">
                <a:latin typeface="Signika"/>
                <a:ea typeface="Signika"/>
                <a:cs typeface="Signika"/>
                <a:sym typeface="Signika"/>
              </a:defRPr>
            </a:lvl7pPr>
            <a:lvl8pPr lvl="7" rtl="0">
              <a:lnSpc>
                <a:spcPct val="100000"/>
              </a:lnSpc>
              <a:spcBef>
                <a:spcPts val="0"/>
              </a:spcBef>
              <a:spcAft>
                <a:spcPts val="0"/>
              </a:spcAft>
              <a:buSzPts val="2000"/>
              <a:buFont typeface="Signika"/>
              <a:buNone/>
              <a:defRPr sz="2000" b="1">
                <a:latin typeface="Signika"/>
                <a:ea typeface="Signika"/>
                <a:cs typeface="Signika"/>
                <a:sym typeface="Signika"/>
              </a:defRPr>
            </a:lvl8pPr>
            <a:lvl9pPr lvl="8"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17" name="Google Shape;217;p18"/>
          <p:cNvSpPr txBox="1">
            <a:spLocks noGrp="1"/>
          </p:cNvSpPr>
          <p:nvPr>
            <p:ph type="subTitle" idx="6"/>
          </p:nvPr>
        </p:nvSpPr>
        <p:spPr>
          <a:xfrm>
            <a:off x="4795475" y="1808500"/>
            <a:ext cx="2616600" cy="406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000"/>
              <a:buFont typeface="Signika"/>
              <a:buNone/>
              <a:defRPr sz="2000" b="1">
                <a:solidFill>
                  <a:schemeClr val="dk1"/>
                </a:solidFill>
                <a:latin typeface="Signika"/>
                <a:ea typeface="Signika"/>
                <a:cs typeface="Signika"/>
                <a:sym typeface="Signika"/>
              </a:defRPr>
            </a:lvl1pPr>
            <a:lvl2pPr lvl="1" algn="r" rtl="0">
              <a:lnSpc>
                <a:spcPct val="100000"/>
              </a:lnSpc>
              <a:spcBef>
                <a:spcPts val="0"/>
              </a:spcBef>
              <a:spcAft>
                <a:spcPts val="0"/>
              </a:spcAft>
              <a:buSzPts val="2000"/>
              <a:buFont typeface="Signika"/>
              <a:buNone/>
              <a:defRPr sz="2000" b="1">
                <a:latin typeface="Signika"/>
                <a:ea typeface="Signika"/>
                <a:cs typeface="Signika"/>
                <a:sym typeface="Signika"/>
              </a:defRPr>
            </a:lvl2pPr>
            <a:lvl3pPr lvl="2" algn="r" rtl="0">
              <a:lnSpc>
                <a:spcPct val="100000"/>
              </a:lnSpc>
              <a:spcBef>
                <a:spcPts val="0"/>
              </a:spcBef>
              <a:spcAft>
                <a:spcPts val="0"/>
              </a:spcAft>
              <a:buSzPts val="2000"/>
              <a:buFont typeface="Signika"/>
              <a:buNone/>
              <a:defRPr sz="2000" b="1">
                <a:latin typeface="Signika"/>
                <a:ea typeface="Signika"/>
                <a:cs typeface="Signika"/>
                <a:sym typeface="Signika"/>
              </a:defRPr>
            </a:lvl3pPr>
            <a:lvl4pPr lvl="3" algn="r" rtl="0">
              <a:lnSpc>
                <a:spcPct val="100000"/>
              </a:lnSpc>
              <a:spcBef>
                <a:spcPts val="0"/>
              </a:spcBef>
              <a:spcAft>
                <a:spcPts val="0"/>
              </a:spcAft>
              <a:buSzPts val="2000"/>
              <a:buFont typeface="Signika"/>
              <a:buNone/>
              <a:defRPr sz="2000" b="1">
                <a:latin typeface="Signika"/>
                <a:ea typeface="Signika"/>
                <a:cs typeface="Signika"/>
                <a:sym typeface="Signika"/>
              </a:defRPr>
            </a:lvl4pPr>
            <a:lvl5pPr lvl="4" algn="r" rtl="0">
              <a:lnSpc>
                <a:spcPct val="100000"/>
              </a:lnSpc>
              <a:spcBef>
                <a:spcPts val="0"/>
              </a:spcBef>
              <a:spcAft>
                <a:spcPts val="0"/>
              </a:spcAft>
              <a:buSzPts val="2000"/>
              <a:buFont typeface="Signika"/>
              <a:buNone/>
              <a:defRPr sz="2000" b="1">
                <a:latin typeface="Signika"/>
                <a:ea typeface="Signika"/>
                <a:cs typeface="Signika"/>
                <a:sym typeface="Signika"/>
              </a:defRPr>
            </a:lvl5pPr>
            <a:lvl6pPr lvl="5" algn="r" rtl="0">
              <a:lnSpc>
                <a:spcPct val="100000"/>
              </a:lnSpc>
              <a:spcBef>
                <a:spcPts val="0"/>
              </a:spcBef>
              <a:spcAft>
                <a:spcPts val="0"/>
              </a:spcAft>
              <a:buSzPts val="2000"/>
              <a:buFont typeface="Signika"/>
              <a:buNone/>
              <a:defRPr sz="2000" b="1">
                <a:latin typeface="Signika"/>
                <a:ea typeface="Signika"/>
                <a:cs typeface="Signika"/>
                <a:sym typeface="Signika"/>
              </a:defRPr>
            </a:lvl6pPr>
            <a:lvl7pPr lvl="6" algn="r" rtl="0">
              <a:lnSpc>
                <a:spcPct val="100000"/>
              </a:lnSpc>
              <a:spcBef>
                <a:spcPts val="0"/>
              </a:spcBef>
              <a:spcAft>
                <a:spcPts val="0"/>
              </a:spcAft>
              <a:buSzPts val="2000"/>
              <a:buFont typeface="Signika"/>
              <a:buNone/>
              <a:defRPr sz="2000" b="1">
                <a:latin typeface="Signika"/>
                <a:ea typeface="Signika"/>
                <a:cs typeface="Signika"/>
                <a:sym typeface="Signika"/>
              </a:defRPr>
            </a:lvl7pPr>
            <a:lvl8pPr lvl="7" algn="r" rtl="0">
              <a:lnSpc>
                <a:spcPct val="100000"/>
              </a:lnSpc>
              <a:spcBef>
                <a:spcPts val="0"/>
              </a:spcBef>
              <a:spcAft>
                <a:spcPts val="0"/>
              </a:spcAft>
              <a:buSzPts val="2000"/>
              <a:buFont typeface="Signika"/>
              <a:buNone/>
              <a:defRPr sz="2000" b="1">
                <a:latin typeface="Signika"/>
                <a:ea typeface="Signika"/>
                <a:cs typeface="Signika"/>
                <a:sym typeface="Signika"/>
              </a:defRPr>
            </a:lvl8pPr>
            <a:lvl9pPr lvl="8" algn="r"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18" name="Google Shape;218;p18"/>
          <p:cNvSpPr txBox="1">
            <a:spLocks noGrp="1"/>
          </p:cNvSpPr>
          <p:nvPr>
            <p:ph type="subTitle" idx="7"/>
          </p:nvPr>
        </p:nvSpPr>
        <p:spPr>
          <a:xfrm>
            <a:off x="1732126" y="3242448"/>
            <a:ext cx="26166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Signika"/>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Signika"/>
              <a:buNone/>
              <a:defRPr sz="2000" b="1">
                <a:latin typeface="Signika"/>
                <a:ea typeface="Signika"/>
                <a:cs typeface="Signika"/>
                <a:sym typeface="Signika"/>
              </a:defRPr>
            </a:lvl2pPr>
            <a:lvl3pPr lvl="2" rtl="0">
              <a:lnSpc>
                <a:spcPct val="100000"/>
              </a:lnSpc>
              <a:spcBef>
                <a:spcPts val="0"/>
              </a:spcBef>
              <a:spcAft>
                <a:spcPts val="0"/>
              </a:spcAft>
              <a:buSzPts val="2000"/>
              <a:buFont typeface="Signika"/>
              <a:buNone/>
              <a:defRPr sz="2000" b="1">
                <a:latin typeface="Signika"/>
                <a:ea typeface="Signika"/>
                <a:cs typeface="Signika"/>
                <a:sym typeface="Signika"/>
              </a:defRPr>
            </a:lvl3pPr>
            <a:lvl4pPr lvl="3" rtl="0">
              <a:lnSpc>
                <a:spcPct val="100000"/>
              </a:lnSpc>
              <a:spcBef>
                <a:spcPts val="0"/>
              </a:spcBef>
              <a:spcAft>
                <a:spcPts val="0"/>
              </a:spcAft>
              <a:buSzPts val="2000"/>
              <a:buFont typeface="Signika"/>
              <a:buNone/>
              <a:defRPr sz="2000" b="1">
                <a:latin typeface="Signika"/>
                <a:ea typeface="Signika"/>
                <a:cs typeface="Signika"/>
                <a:sym typeface="Signika"/>
              </a:defRPr>
            </a:lvl4pPr>
            <a:lvl5pPr lvl="4" rtl="0">
              <a:lnSpc>
                <a:spcPct val="100000"/>
              </a:lnSpc>
              <a:spcBef>
                <a:spcPts val="0"/>
              </a:spcBef>
              <a:spcAft>
                <a:spcPts val="0"/>
              </a:spcAft>
              <a:buSzPts val="2000"/>
              <a:buFont typeface="Signika"/>
              <a:buNone/>
              <a:defRPr sz="2000" b="1">
                <a:latin typeface="Signika"/>
                <a:ea typeface="Signika"/>
                <a:cs typeface="Signika"/>
                <a:sym typeface="Signika"/>
              </a:defRPr>
            </a:lvl5pPr>
            <a:lvl6pPr lvl="5" rtl="0">
              <a:lnSpc>
                <a:spcPct val="100000"/>
              </a:lnSpc>
              <a:spcBef>
                <a:spcPts val="0"/>
              </a:spcBef>
              <a:spcAft>
                <a:spcPts val="0"/>
              </a:spcAft>
              <a:buSzPts val="2000"/>
              <a:buFont typeface="Signika"/>
              <a:buNone/>
              <a:defRPr sz="2000" b="1">
                <a:latin typeface="Signika"/>
                <a:ea typeface="Signika"/>
                <a:cs typeface="Signika"/>
                <a:sym typeface="Signika"/>
              </a:defRPr>
            </a:lvl6pPr>
            <a:lvl7pPr lvl="6" rtl="0">
              <a:lnSpc>
                <a:spcPct val="100000"/>
              </a:lnSpc>
              <a:spcBef>
                <a:spcPts val="0"/>
              </a:spcBef>
              <a:spcAft>
                <a:spcPts val="0"/>
              </a:spcAft>
              <a:buSzPts val="2000"/>
              <a:buFont typeface="Signika"/>
              <a:buNone/>
              <a:defRPr sz="2000" b="1">
                <a:latin typeface="Signika"/>
                <a:ea typeface="Signika"/>
                <a:cs typeface="Signika"/>
                <a:sym typeface="Signika"/>
              </a:defRPr>
            </a:lvl7pPr>
            <a:lvl8pPr lvl="7" rtl="0">
              <a:lnSpc>
                <a:spcPct val="100000"/>
              </a:lnSpc>
              <a:spcBef>
                <a:spcPts val="0"/>
              </a:spcBef>
              <a:spcAft>
                <a:spcPts val="0"/>
              </a:spcAft>
              <a:buSzPts val="2000"/>
              <a:buFont typeface="Signika"/>
              <a:buNone/>
              <a:defRPr sz="2000" b="1">
                <a:latin typeface="Signika"/>
                <a:ea typeface="Signika"/>
                <a:cs typeface="Signika"/>
                <a:sym typeface="Signika"/>
              </a:defRPr>
            </a:lvl8pPr>
            <a:lvl9pPr lvl="8"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19" name="Google Shape;219;p18"/>
          <p:cNvSpPr txBox="1">
            <a:spLocks noGrp="1"/>
          </p:cNvSpPr>
          <p:nvPr>
            <p:ph type="subTitle" idx="8"/>
          </p:nvPr>
        </p:nvSpPr>
        <p:spPr>
          <a:xfrm>
            <a:off x="4795475" y="3242448"/>
            <a:ext cx="2616600" cy="406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000"/>
              <a:buFont typeface="Signika"/>
              <a:buNone/>
              <a:defRPr sz="2000" b="1">
                <a:solidFill>
                  <a:schemeClr val="dk1"/>
                </a:solidFill>
                <a:latin typeface="Signika"/>
                <a:ea typeface="Signika"/>
                <a:cs typeface="Signika"/>
                <a:sym typeface="Signika"/>
              </a:defRPr>
            </a:lvl1pPr>
            <a:lvl2pPr lvl="1" algn="r" rtl="0">
              <a:lnSpc>
                <a:spcPct val="100000"/>
              </a:lnSpc>
              <a:spcBef>
                <a:spcPts val="0"/>
              </a:spcBef>
              <a:spcAft>
                <a:spcPts val="0"/>
              </a:spcAft>
              <a:buSzPts val="2000"/>
              <a:buFont typeface="Signika"/>
              <a:buNone/>
              <a:defRPr sz="2000" b="1">
                <a:latin typeface="Signika"/>
                <a:ea typeface="Signika"/>
                <a:cs typeface="Signika"/>
                <a:sym typeface="Signika"/>
              </a:defRPr>
            </a:lvl2pPr>
            <a:lvl3pPr lvl="2" algn="r" rtl="0">
              <a:lnSpc>
                <a:spcPct val="100000"/>
              </a:lnSpc>
              <a:spcBef>
                <a:spcPts val="0"/>
              </a:spcBef>
              <a:spcAft>
                <a:spcPts val="0"/>
              </a:spcAft>
              <a:buSzPts val="2000"/>
              <a:buFont typeface="Signika"/>
              <a:buNone/>
              <a:defRPr sz="2000" b="1">
                <a:latin typeface="Signika"/>
                <a:ea typeface="Signika"/>
                <a:cs typeface="Signika"/>
                <a:sym typeface="Signika"/>
              </a:defRPr>
            </a:lvl3pPr>
            <a:lvl4pPr lvl="3" algn="r" rtl="0">
              <a:lnSpc>
                <a:spcPct val="100000"/>
              </a:lnSpc>
              <a:spcBef>
                <a:spcPts val="0"/>
              </a:spcBef>
              <a:spcAft>
                <a:spcPts val="0"/>
              </a:spcAft>
              <a:buSzPts val="2000"/>
              <a:buFont typeface="Signika"/>
              <a:buNone/>
              <a:defRPr sz="2000" b="1">
                <a:latin typeface="Signika"/>
                <a:ea typeface="Signika"/>
                <a:cs typeface="Signika"/>
                <a:sym typeface="Signika"/>
              </a:defRPr>
            </a:lvl4pPr>
            <a:lvl5pPr lvl="4" algn="r" rtl="0">
              <a:lnSpc>
                <a:spcPct val="100000"/>
              </a:lnSpc>
              <a:spcBef>
                <a:spcPts val="0"/>
              </a:spcBef>
              <a:spcAft>
                <a:spcPts val="0"/>
              </a:spcAft>
              <a:buSzPts val="2000"/>
              <a:buFont typeface="Signika"/>
              <a:buNone/>
              <a:defRPr sz="2000" b="1">
                <a:latin typeface="Signika"/>
                <a:ea typeface="Signika"/>
                <a:cs typeface="Signika"/>
                <a:sym typeface="Signika"/>
              </a:defRPr>
            </a:lvl5pPr>
            <a:lvl6pPr lvl="5" algn="r" rtl="0">
              <a:lnSpc>
                <a:spcPct val="100000"/>
              </a:lnSpc>
              <a:spcBef>
                <a:spcPts val="0"/>
              </a:spcBef>
              <a:spcAft>
                <a:spcPts val="0"/>
              </a:spcAft>
              <a:buSzPts val="2000"/>
              <a:buFont typeface="Signika"/>
              <a:buNone/>
              <a:defRPr sz="2000" b="1">
                <a:latin typeface="Signika"/>
                <a:ea typeface="Signika"/>
                <a:cs typeface="Signika"/>
                <a:sym typeface="Signika"/>
              </a:defRPr>
            </a:lvl6pPr>
            <a:lvl7pPr lvl="6" algn="r" rtl="0">
              <a:lnSpc>
                <a:spcPct val="100000"/>
              </a:lnSpc>
              <a:spcBef>
                <a:spcPts val="0"/>
              </a:spcBef>
              <a:spcAft>
                <a:spcPts val="0"/>
              </a:spcAft>
              <a:buSzPts val="2000"/>
              <a:buFont typeface="Signika"/>
              <a:buNone/>
              <a:defRPr sz="2000" b="1">
                <a:latin typeface="Signika"/>
                <a:ea typeface="Signika"/>
                <a:cs typeface="Signika"/>
                <a:sym typeface="Signika"/>
              </a:defRPr>
            </a:lvl7pPr>
            <a:lvl8pPr lvl="7" algn="r" rtl="0">
              <a:lnSpc>
                <a:spcPct val="100000"/>
              </a:lnSpc>
              <a:spcBef>
                <a:spcPts val="0"/>
              </a:spcBef>
              <a:spcAft>
                <a:spcPts val="0"/>
              </a:spcAft>
              <a:buSzPts val="2000"/>
              <a:buFont typeface="Signika"/>
              <a:buNone/>
              <a:defRPr sz="2000" b="1">
                <a:latin typeface="Signika"/>
                <a:ea typeface="Signika"/>
                <a:cs typeface="Signika"/>
                <a:sym typeface="Signika"/>
              </a:defRPr>
            </a:lvl8pPr>
            <a:lvl9pPr lvl="8" algn="r"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grpSp>
        <p:nvGrpSpPr>
          <p:cNvPr id="220" name="Google Shape;220;p18"/>
          <p:cNvGrpSpPr/>
          <p:nvPr/>
        </p:nvGrpSpPr>
        <p:grpSpPr>
          <a:xfrm>
            <a:off x="233790" y="93900"/>
            <a:ext cx="8657695" cy="4844150"/>
            <a:chOff x="233790" y="93900"/>
            <a:chExt cx="8657695" cy="4844150"/>
          </a:xfrm>
        </p:grpSpPr>
        <p:grpSp>
          <p:nvGrpSpPr>
            <p:cNvPr id="221" name="Google Shape;221;p18"/>
            <p:cNvGrpSpPr/>
            <p:nvPr/>
          </p:nvGrpSpPr>
          <p:grpSpPr>
            <a:xfrm>
              <a:off x="233790" y="93900"/>
              <a:ext cx="8657695" cy="4844150"/>
              <a:chOff x="233790" y="93900"/>
              <a:chExt cx="8657695" cy="4844150"/>
            </a:xfrm>
          </p:grpSpPr>
          <p:sp>
            <p:nvSpPr>
              <p:cNvPr id="222" name="Google Shape;222;p18"/>
              <p:cNvSpPr/>
              <p:nvPr/>
            </p:nvSpPr>
            <p:spPr>
              <a:xfrm>
                <a:off x="8617885" y="39287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18"/>
              <p:cNvSpPr/>
              <p:nvPr/>
            </p:nvSpPr>
            <p:spPr>
              <a:xfrm>
                <a:off x="233790" y="25136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8"/>
              <p:cNvSpPr/>
              <p:nvPr/>
            </p:nvSpPr>
            <p:spPr>
              <a:xfrm>
                <a:off x="5555353" y="2413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8"/>
              <p:cNvSpPr/>
              <p:nvPr/>
            </p:nvSpPr>
            <p:spPr>
              <a:xfrm>
                <a:off x="2542035"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8"/>
              <p:cNvSpPr/>
              <p:nvPr/>
            </p:nvSpPr>
            <p:spPr>
              <a:xfrm>
                <a:off x="1572060" y="93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 name="Google Shape;227;p18"/>
            <p:cNvGrpSpPr/>
            <p:nvPr/>
          </p:nvGrpSpPr>
          <p:grpSpPr>
            <a:xfrm>
              <a:off x="4283969" y="1321707"/>
              <a:ext cx="4053147" cy="3545050"/>
              <a:chOff x="4283969" y="1321707"/>
              <a:chExt cx="4053147" cy="3545050"/>
            </a:xfrm>
          </p:grpSpPr>
          <p:sp>
            <p:nvSpPr>
              <p:cNvPr id="228" name="Google Shape;228;p18"/>
              <p:cNvSpPr/>
              <p:nvPr/>
            </p:nvSpPr>
            <p:spPr>
              <a:xfrm>
                <a:off x="5718494" y="4664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18"/>
              <p:cNvSpPr/>
              <p:nvPr/>
            </p:nvSpPr>
            <p:spPr>
              <a:xfrm>
                <a:off x="4283969" y="1534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8"/>
              <p:cNvSpPr/>
              <p:nvPr/>
            </p:nvSpPr>
            <p:spPr>
              <a:xfrm>
                <a:off x="8133419" y="13217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4318352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31"/>
        <p:cNvGrpSpPr/>
        <p:nvPr/>
      </p:nvGrpSpPr>
      <p:grpSpPr>
        <a:xfrm>
          <a:off x="0" y="0"/>
          <a:ext cx="0" cy="0"/>
          <a:chOff x="0" y="0"/>
          <a:chExt cx="0" cy="0"/>
        </a:xfrm>
      </p:grpSpPr>
      <p:sp>
        <p:nvSpPr>
          <p:cNvPr id="232" name="Google Shape;232;p19"/>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33" name="Google Shape;233;p19"/>
          <p:cNvSpPr txBox="1">
            <a:spLocks noGrp="1"/>
          </p:cNvSpPr>
          <p:nvPr>
            <p:ph type="subTitle" idx="1"/>
          </p:nvPr>
        </p:nvSpPr>
        <p:spPr>
          <a:xfrm>
            <a:off x="875675" y="2232975"/>
            <a:ext cx="2132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34" name="Google Shape;234;p19"/>
          <p:cNvSpPr txBox="1">
            <a:spLocks noGrp="1"/>
          </p:cNvSpPr>
          <p:nvPr>
            <p:ph type="subTitle" idx="2"/>
          </p:nvPr>
        </p:nvSpPr>
        <p:spPr>
          <a:xfrm>
            <a:off x="3505928" y="2232975"/>
            <a:ext cx="2132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35" name="Google Shape;235;p19"/>
          <p:cNvSpPr txBox="1">
            <a:spLocks noGrp="1"/>
          </p:cNvSpPr>
          <p:nvPr>
            <p:ph type="subTitle" idx="3"/>
          </p:nvPr>
        </p:nvSpPr>
        <p:spPr>
          <a:xfrm>
            <a:off x="875675" y="4031400"/>
            <a:ext cx="2132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36" name="Google Shape;236;p19"/>
          <p:cNvSpPr txBox="1">
            <a:spLocks noGrp="1"/>
          </p:cNvSpPr>
          <p:nvPr>
            <p:ph type="subTitle" idx="4"/>
          </p:nvPr>
        </p:nvSpPr>
        <p:spPr>
          <a:xfrm>
            <a:off x="3505979" y="4031400"/>
            <a:ext cx="2132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37" name="Google Shape;237;p19"/>
          <p:cNvSpPr txBox="1">
            <a:spLocks noGrp="1"/>
          </p:cNvSpPr>
          <p:nvPr>
            <p:ph type="subTitle" idx="5"/>
          </p:nvPr>
        </p:nvSpPr>
        <p:spPr>
          <a:xfrm>
            <a:off x="6136125" y="2232975"/>
            <a:ext cx="21321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38" name="Google Shape;238;p19"/>
          <p:cNvSpPr txBox="1">
            <a:spLocks noGrp="1"/>
          </p:cNvSpPr>
          <p:nvPr>
            <p:ph type="subTitle" idx="6"/>
          </p:nvPr>
        </p:nvSpPr>
        <p:spPr>
          <a:xfrm>
            <a:off x="6136232" y="4031400"/>
            <a:ext cx="21321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239" name="Google Shape;239;p19"/>
          <p:cNvSpPr txBox="1">
            <a:spLocks noGrp="1"/>
          </p:cNvSpPr>
          <p:nvPr>
            <p:ph type="subTitle" idx="7"/>
          </p:nvPr>
        </p:nvSpPr>
        <p:spPr>
          <a:xfrm>
            <a:off x="3505900" y="1914375"/>
            <a:ext cx="2132100" cy="406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Signika"/>
              <a:buNone/>
              <a:defRPr sz="2000" b="1">
                <a:latin typeface="Signika"/>
                <a:ea typeface="Signika"/>
                <a:cs typeface="Signika"/>
                <a:sym typeface="Signika"/>
              </a:defRPr>
            </a:lvl1pPr>
            <a:lvl2pPr lvl="1" algn="ctr" rtl="0">
              <a:lnSpc>
                <a:spcPct val="100000"/>
              </a:lnSpc>
              <a:spcBef>
                <a:spcPts val="0"/>
              </a:spcBef>
              <a:spcAft>
                <a:spcPts val="0"/>
              </a:spcAft>
              <a:buSzPts val="2000"/>
              <a:buFont typeface="Signika"/>
              <a:buNone/>
              <a:defRPr sz="2000" b="1">
                <a:latin typeface="Signika"/>
                <a:ea typeface="Signika"/>
                <a:cs typeface="Signika"/>
                <a:sym typeface="Signika"/>
              </a:defRPr>
            </a:lvl2pPr>
            <a:lvl3pPr lvl="2" algn="ctr" rtl="0">
              <a:lnSpc>
                <a:spcPct val="100000"/>
              </a:lnSpc>
              <a:spcBef>
                <a:spcPts val="0"/>
              </a:spcBef>
              <a:spcAft>
                <a:spcPts val="0"/>
              </a:spcAft>
              <a:buSzPts val="2000"/>
              <a:buFont typeface="Signika"/>
              <a:buNone/>
              <a:defRPr sz="2000" b="1">
                <a:latin typeface="Signika"/>
                <a:ea typeface="Signika"/>
                <a:cs typeface="Signika"/>
                <a:sym typeface="Signika"/>
              </a:defRPr>
            </a:lvl3pPr>
            <a:lvl4pPr lvl="3" algn="ctr" rtl="0">
              <a:lnSpc>
                <a:spcPct val="100000"/>
              </a:lnSpc>
              <a:spcBef>
                <a:spcPts val="0"/>
              </a:spcBef>
              <a:spcAft>
                <a:spcPts val="0"/>
              </a:spcAft>
              <a:buSzPts val="2000"/>
              <a:buFont typeface="Signika"/>
              <a:buNone/>
              <a:defRPr sz="2000" b="1">
                <a:latin typeface="Signika"/>
                <a:ea typeface="Signika"/>
                <a:cs typeface="Signika"/>
                <a:sym typeface="Signika"/>
              </a:defRPr>
            </a:lvl4pPr>
            <a:lvl5pPr lvl="4" algn="ctr" rtl="0">
              <a:lnSpc>
                <a:spcPct val="100000"/>
              </a:lnSpc>
              <a:spcBef>
                <a:spcPts val="0"/>
              </a:spcBef>
              <a:spcAft>
                <a:spcPts val="0"/>
              </a:spcAft>
              <a:buSzPts val="2000"/>
              <a:buFont typeface="Signika"/>
              <a:buNone/>
              <a:defRPr sz="2000" b="1">
                <a:latin typeface="Signika"/>
                <a:ea typeface="Signika"/>
                <a:cs typeface="Signika"/>
                <a:sym typeface="Signika"/>
              </a:defRPr>
            </a:lvl5pPr>
            <a:lvl6pPr lvl="5" algn="ctr" rtl="0">
              <a:lnSpc>
                <a:spcPct val="100000"/>
              </a:lnSpc>
              <a:spcBef>
                <a:spcPts val="0"/>
              </a:spcBef>
              <a:spcAft>
                <a:spcPts val="0"/>
              </a:spcAft>
              <a:buSzPts val="2000"/>
              <a:buFont typeface="Signika"/>
              <a:buNone/>
              <a:defRPr sz="2000" b="1">
                <a:latin typeface="Signika"/>
                <a:ea typeface="Signika"/>
                <a:cs typeface="Signika"/>
                <a:sym typeface="Signika"/>
              </a:defRPr>
            </a:lvl6pPr>
            <a:lvl7pPr lvl="6" algn="ctr" rtl="0">
              <a:lnSpc>
                <a:spcPct val="100000"/>
              </a:lnSpc>
              <a:spcBef>
                <a:spcPts val="0"/>
              </a:spcBef>
              <a:spcAft>
                <a:spcPts val="0"/>
              </a:spcAft>
              <a:buSzPts val="2000"/>
              <a:buFont typeface="Signika"/>
              <a:buNone/>
              <a:defRPr sz="2000" b="1">
                <a:latin typeface="Signika"/>
                <a:ea typeface="Signika"/>
                <a:cs typeface="Signika"/>
                <a:sym typeface="Signika"/>
              </a:defRPr>
            </a:lvl7pPr>
            <a:lvl8pPr lvl="7" algn="ctr" rtl="0">
              <a:lnSpc>
                <a:spcPct val="100000"/>
              </a:lnSpc>
              <a:spcBef>
                <a:spcPts val="0"/>
              </a:spcBef>
              <a:spcAft>
                <a:spcPts val="0"/>
              </a:spcAft>
              <a:buSzPts val="2000"/>
              <a:buFont typeface="Signika"/>
              <a:buNone/>
              <a:defRPr sz="2000" b="1">
                <a:latin typeface="Signika"/>
                <a:ea typeface="Signika"/>
                <a:cs typeface="Signika"/>
                <a:sym typeface="Signika"/>
              </a:defRPr>
            </a:lvl8pPr>
            <a:lvl9pPr lvl="8" algn="ctr"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40" name="Google Shape;240;p19"/>
          <p:cNvSpPr txBox="1">
            <a:spLocks noGrp="1"/>
          </p:cNvSpPr>
          <p:nvPr>
            <p:ph type="subTitle" idx="8"/>
          </p:nvPr>
        </p:nvSpPr>
        <p:spPr>
          <a:xfrm>
            <a:off x="3505900" y="3712800"/>
            <a:ext cx="2132100" cy="406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000"/>
              <a:buFont typeface="Signika"/>
              <a:buNone/>
              <a:defRPr sz="2000" b="1">
                <a:latin typeface="Signika"/>
                <a:ea typeface="Signika"/>
                <a:cs typeface="Signika"/>
                <a:sym typeface="Signika"/>
              </a:defRPr>
            </a:lvl1pPr>
            <a:lvl2pPr lvl="1" algn="ctr" rtl="0">
              <a:lnSpc>
                <a:spcPct val="100000"/>
              </a:lnSpc>
              <a:spcBef>
                <a:spcPts val="0"/>
              </a:spcBef>
              <a:spcAft>
                <a:spcPts val="0"/>
              </a:spcAft>
              <a:buSzPts val="2000"/>
              <a:buFont typeface="Signika"/>
              <a:buNone/>
              <a:defRPr sz="2000" b="1">
                <a:latin typeface="Signika"/>
                <a:ea typeface="Signika"/>
                <a:cs typeface="Signika"/>
                <a:sym typeface="Signika"/>
              </a:defRPr>
            </a:lvl2pPr>
            <a:lvl3pPr lvl="2" algn="ctr" rtl="0">
              <a:lnSpc>
                <a:spcPct val="100000"/>
              </a:lnSpc>
              <a:spcBef>
                <a:spcPts val="0"/>
              </a:spcBef>
              <a:spcAft>
                <a:spcPts val="0"/>
              </a:spcAft>
              <a:buSzPts val="2000"/>
              <a:buFont typeface="Signika"/>
              <a:buNone/>
              <a:defRPr sz="2000" b="1">
                <a:latin typeface="Signika"/>
                <a:ea typeface="Signika"/>
                <a:cs typeface="Signika"/>
                <a:sym typeface="Signika"/>
              </a:defRPr>
            </a:lvl3pPr>
            <a:lvl4pPr lvl="3" algn="ctr" rtl="0">
              <a:lnSpc>
                <a:spcPct val="100000"/>
              </a:lnSpc>
              <a:spcBef>
                <a:spcPts val="0"/>
              </a:spcBef>
              <a:spcAft>
                <a:spcPts val="0"/>
              </a:spcAft>
              <a:buSzPts val="2000"/>
              <a:buFont typeface="Signika"/>
              <a:buNone/>
              <a:defRPr sz="2000" b="1">
                <a:latin typeface="Signika"/>
                <a:ea typeface="Signika"/>
                <a:cs typeface="Signika"/>
                <a:sym typeface="Signika"/>
              </a:defRPr>
            </a:lvl4pPr>
            <a:lvl5pPr lvl="4" algn="ctr" rtl="0">
              <a:lnSpc>
                <a:spcPct val="100000"/>
              </a:lnSpc>
              <a:spcBef>
                <a:spcPts val="0"/>
              </a:spcBef>
              <a:spcAft>
                <a:spcPts val="0"/>
              </a:spcAft>
              <a:buSzPts val="2000"/>
              <a:buFont typeface="Signika"/>
              <a:buNone/>
              <a:defRPr sz="2000" b="1">
                <a:latin typeface="Signika"/>
                <a:ea typeface="Signika"/>
                <a:cs typeface="Signika"/>
                <a:sym typeface="Signika"/>
              </a:defRPr>
            </a:lvl5pPr>
            <a:lvl6pPr lvl="5" algn="ctr" rtl="0">
              <a:lnSpc>
                <a:spcPct val="100000"/>
              </a:lnSpc>
              <a:spcBef>
                <a:spcPts val="0"/>
              </a:spcBef>
              <a:spcAft>
                <a:spcPts val="0"/>
              </a:spcAft>
              <a:buSzPts val="2000"/>
              <a:buFont typeface="Signika"/>
              <a:buNone/>
              <a:defRPr sz="2000" b="1">
                <a:latin typeface="Signika"/>
                <a:ea typeface="Signika"/>
                <a:cs typeface="Signika"/>
                <a:sym typeface="Signika"/>
              </a:defRPr>
            </a:lvl6pPr>
            <a:lvl7pPr lvl="6" algn="ctr" rtl="0">
              <a:lnSpc>
                <a:spcPct val="100000"/>
              </a:lnSpc>
              <a:spcBef>
                <a:spcPts val="0"/>
              </a:spcBef>
              <a:spcAft>
                <a:spcPts val="0"/>
              </a:spcAft>
              <a:buSzPts val="2000"/>
              <a:buFont typeface="Signika"/>
              <a:buNone/>
              <a:defRPr sz="2000" b="1">
                <a:latin typeface="Signika"/>
                <a:ea typeface="Signika"/>
                <a:cs typeface="Signika"/>
                <a:sym typeface="Signika"/>
              </a:defRPr>
            </a:lvl7pPr>
            <a:lvl8pPr lvl="7" algn="ctr" rtl="0">
              <a:lnSpc>
                <a:spcPct val="100000"/>
              </a:lnSpc>
              <a:spcBef>
                <a:spcPts val="0"/>
              </a:spcBef>
              <a:spcAft>
                <a:spcPts val="0"/>
              </a:spcAft>
              <a:buSzPts val="2000"/>
              <a:buFont typeface="Signika"/>
              <a:buNone/>
              <a:defRPr sz="2000" b="1">
                <a:latin typeface="Signika"/>
                <a:ea typeface="Signika"/>
                <a:cs typeface="Signika"/>
                <a:sym typeface="Signika"/>
              </a:defRPr>
            </a:lvl8pPr>
            <a:lvl9pPr lvl="8" algn="ctr"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41" name="Google Shape;241;p19"/>
          <p:cNvSpPr txBox="1">
            <a:spLocks noGrp="1"/>
          </p:cNvSpPr>
          <p:nvPr>
            <p:ph type="subTitle" idx="9"/>
          </p:nvPr>
        </p:nvSpPr>
        <p:spPr>
          <a:xfrm>
            <a:off x="6136275" y="1914375"/>
            <a:ext cx="2132100" cy="406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000"/>
              <a:buFont typeface="Signika"/>
              <a:buNone/>
              <a:defRPr sz="2000" b="1">
                <a:latin typeface="Signika"/>
                <a:ea typeface="Signika"/>
                <a:cs typeface="Signika"/>
                <a:sym typeface="Signika"/>
              </a:defRPr>
            </a:lvl1pPr>
            <a:lvl2pPr lvl="1" algn="ctr" rtl="0">
              <a:lnSpc>
                <a:spcPct val="100000"/>
              </a:lnSpc>
              <a:spcBef>
                <a:spcPts val="0"/>
              </a:spcBef>
              <a:spcAft>
                <a:spcPts val="0"/>
              </a:spcAft>
              <a:buSzPts val="2000"/>
              <a:buFont typeface="Signika"/>
              <a:buNone/>
              <a:defRPr sz="2000" b="1">
                <a:latin typeface="Signika"/>
                <a:ea typeface="Signika"/>
                <a:cs typeface="Signika"/>
                <a:sym typeface="Signika"/>
              </a:defRPr>
            </a:lvl2pPr>
            <a:lvl3pPr lvl="2" algn="ctr" rtl="0">
              <a:lnSpc>
                <a:spcPct val="100000"/>
              </a:lnSpc>
              <a:spcBef>
                <a:spcPts val="0"/>
              </a:spcBef>
              <a:spcAft>
                <a:spcPts val="0"/>
              </a:spcAft>
              <a:buSzPts val="2000"/>
              <a:buFont typeface="Signika"/>
              <a:buNone/>
              <a:defRPr sz="2000" b="1">
                <a:latin typeface="Signika"/>
                <a:ea typeface="Signika"/>
                <a:cs typeface="Signika"/>
                <a:sym typeface="Signika"/>
              </a:defRPr>
            </a:lvl3pPr>
            <a:lvl4pPr lvl="3" algn="ctr" rtl="0">
              <a:lnSpc>
                <a:spcPct val="100000"/>
              </a:lnSpc>
              <a:spcBef>
                <a:spcPts val="0"/>
              </a:spcBef>
              <a:spcAft>
                <a:spcPts val="0"/>
              </a:spcAft>
              <a:buSzPts val="2000"/>
              <a:buFont typeface="Signika"/>
              <a:buNone/>
              <a:defRPr sz="2000" b="1">
                <a:latin typeface="Signika"/>
                <a:ea typeface="Signika"/>
                <a:cs typeface="Signika"/>
                <a:sym typeface="Signika"/>
              </a:defRPr>
            </a:lvl4pPr>
            <a:lvl5pPr lvl="4" algn="ctr" rtl="0">
              <a:lnSpc>
                <a:spcPct val="100000"/>
              </a:lnSpc>
              <a:spcBef>
                <a:spcPts val="0"/>
              </a:spcBef>
              <a:spcAft>
                <a:spcPts val="0"/>
              </a:spcAft>
              <a:buSzPts val="2000"/>
              <a:buFont typeface="Signika"/>
              <a:buNone/>
              <a:defRPr sz="2000" b="1">
                <a:latin typeface="Signika"/>
                <a:ea typeface="Signika"/>
                <a:cs typeface="Signika"/>
                <a:sym typeface="Signika"/>
              </a:defRPr>
            </a:lvl5pPr>
            <a:lvl6pPr lvl="5" algn="ctr" rtl="0">
              <a:lnSpc>
                <a:spcPct val="100000"/>
              </a:lnSpc>
              <a:spcBef>
                <a:spcPts val="0"/>
              </a:spcBef>
              <a:spcAft>
                <a:spcPts val="0"/>
              </a:spcAft>
              <a:buSzPts val="2000"/>
              <a:buFont typeface="Signika"/>
              <a:buNone/>
              <a:defRPr sz="2000" b="1">
                <a:latin typeface="Signika"/>
                <a:ea typeface="Signika"/>
                <a:cs typeface="Signika"/>
                <a:sym typeface="Signika"/>
              </a:defRPr>
            </a:lvl6pPr>
            <a:lvl7pPr lvl="6" algn="ctr" rtl="0">
              <a:lnSpc>
                <a:spcPct val="100000"/>
              </a:lnSpc>
              <a:spcBef>
                <a:spcPts val="0"/>
              </a:spcBef>
              <a:spcAft>
                <a:spcPts val="0"/>
              </a:spcAft>
              <a:buSzPts val="2000"/>
              <a:buFont typeface="Signika"/>
              <a:buNone/>
              <a:defRPr sz="2000" b="1">
                <a:latin typeface="Signika"/>
                <a:ea typeface="Signika"/>
                <a:cs typeface="Signika"/>
                <a:sym typeface="Signika"/>
              </a:defRPr>
            </a:lvl7pPr>
            <a:lvl8pPr lvl="7" algn="ctr" rtl="0">
              <a:lnSpc>
                <a:spcPct val="100000"/>
              </a:lnSpc>
              <a:spcBef>
                <a:spcPts val="0"/>
              </a:spcBef>
              <a:spcAft>
                <a:spcPts val="0"/>
              </a:spcAft>
              <a:buSzPts val="2000"/>
              <a:buFont typeface="Signika"/>
              <a:buNone/>
              <a:defRPr sz="2000" b="1">
                <a:latin typeface="Signika"/>
                <a:ea typeface="Signika"/>
                <a:cs typeface="Signika"/>
                <a:sym typeface="Signika"/>
              </a:defRPr>
            </a:lvl8pPr>
            <a:lvl9pPr lvl="8" algn="ctr"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42" name="Google Shape;242;p19"/>
          <p:cNvSpPr txBox="1">
            <a:spLocks noGrp="1"/>
          </p:cNvSpPr>
          <p:nvPr>
            <p:ph type="subTitle" idx="13"/>
          </p:nvPr>
        </p:nvSpPr>
        <p:spPr>
          <a:xfrm>
            <a:off x="6136275" y="3712800"/>
            <a:ext cx="2132100" cy="4062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000"/>
              <a:buFont typeface="Signika"/>
              <a:buNone/>
              <a:defRPr sz="2000" b="1">
                <a:latin typeface="Signika"/>
                <a:ea typeface="Signika"/>
                <a:cs typeface="Signika"/>
                <a:sym typeface="Signika"/>
              </a:defRPr>
            </a:lvl1pPr>
            <a:lvl2pPr lvl="1" algn="ctr" rtl="0">
              <a:lnSpc>
                <a:spcPct val="100000"/>
              </a:lnSpc>
              <a:spcBef>
                <a:spcPts val="0"/>
              </a:spcBef>
              <a:spcAft>
                <a:spcPts val="0"/>
              </a:spcAft>
              <a:buSzPts val="2000"/>
              <a:buFont typeface="Signika"/>
              <a:buNone/>
              <a:defRPr sz="2000" b="1">
                <a:latin typeface="Signika"/>
                <a:ea typeface="Signika"/>
                <a:cs typeface="Signika"/>
                <a:sym typeface="Signika"/>
              </a:defRPr>
            </a:lvl2pPr>
            <a:lvl3pPr lvl="2" algn="ctr" rtl="0">
              <a:lnSpc>
                <a:spcPct val="100000"/>
              </a:lnSpc>
              <a:spcBef>
                <a:spcPts val="0"/>
              </a:spcBef>
              <a:spcAft>
                <a:spcPts val="0"/>
              </a:spcAft>
              <a:buSzPts val="2000"/>
              <a:buFont typeface="Signika"/>
              <a:buNone/>
              <a:defRPr sz="2000" b="1">
                <a:latin typeface="Signika"/>
                <a:ea typeface="Signika"/>
                <a:cs typeface="Signika"/>
                <a:sym typeface="Signika"/>
              </a:defRPr>
            </a:lvl3pPr>
            <a:lvl4pPr lvl="3" algn="ctr" rtl="0">
              <a:lnSpc>
                <a:spcPct val="100000"/>
              </a:lnSpc>
              <a:spcBef>
                <a:spcPts val="0"/>
              </a:spcBef>
              <a:spcAft>
                <a:spcPts val="0"/>
              </a:spcAft>
              <a:buSzPts val="2000"/>
              <a:buFont typeface="Signika"/>
              <a:buNone/>
              <a:defRPr sz="2000" b="1">
                <a:latin typeface="Signika"/>
                <a:ea typeface="Signika"/>
                <a:cs typeface="Signika"/>
                <a:sym typeface="Signika"/>
              </a:defRPr>
            </a:lvl4pPr>
            <a:lvl5pPr lvl="4" algn="ctr" rtl="0">
              <a:lnSpc>
                <a:spcPct val="100000"/>
              </a:lnSpc>
              <a:spcBef>
                <a:spcPts val="0"/>
              </a:spcBef>
              <a:spcAft>
                <a:spcPts val="0"/>
              </a:spcAft>
              <a:buSzPts val="2000"/>
              <a:buFont typeface="Signika"/>
              <a:buNone/>
              <a:defRPr sz="2000" b="1">
                <a:latin typeface="Signika"/>
                <a:ea typeface="Signika"/>
                <a:cs typeface="Signika"/>
                <a:sym typeface="Signika"/>
              </a:defRPr>
            </a:lvl5pPr>
            <a:lvl6pPr lvl="5" algn="ctr" rtl="0">
              <a:lnSpc>
                <a:spcPct val="100000"/>
              </a:lnSpc>
              <a:spcBef>
                <a:spcPts val="0"/>
              </a:spcBef>
              <a:spcAft>
                <a:spcPts val="0"/>
              </a:spcAft>
              <a:buSzPts val="2000"/>
              <a:buFont typeface="Signika"/>
              <a:buNone/>
              <a:defRPr sz="2000" b="1">
                <a:latin typeface="Signika"/>
                <a:ea typeface="Signika"/>
                <a:cs typeface="Signika"/>
                <a:sym typeface="Signika"/>
              </a:defRPr>
            </a:lvl6pPr>
            <a:lvl7pPr lvl="6" algn="ctr" rtl="0">
              <a:lnSpc>
                <a:spcPct val="100000"/>
              </a:lnSpc>
              <a:spcBef>
                <a:spcPts val="0"/>
              </a:spcBef>
              <a:spcAft>
                <a:spcPts val="0"/>
              </a:spcAft>
              <a:buSzPts val="2000"/>
              <a:buFont typeface="Signika"/>
              <a:buNone/>
              <a:defRPr sz="2000" b="1">
                <a:latin typeface="Signika"/>
                <a:ea typeface="Signika"/>
                <a:cs typeface="Signika"/>
                <a:sym typeface="Signika"/>
              </a:defRPr>
            </a:lvl7pPr>
            <a:lvl8pPr lvl="7" algn="ctr" rtl="0">
              <a:lnSpc>
                <a:spcPct val="100000"/>
              </a:lnSpc>
              <a:spcBef>
                <a:spcPts val="0"/>
              </a:spcBef>
              <a:spcAft>
                <a:spcPts val="0"/>
              </a:spcAft>
              <a:buSzPts val="2000"/>
              <a:buFont typeface="Signika"/>
              <a:buNone/>
              <a:defRPr sz="2000" b="1">
                <a:latin typeface="Signika"/>
                <a:ea typeface="Signika"/>
                <a:cs typeface="Signika"/>
                <a:sym typeface="Signika"/>
              </a:defRPr>
            </a:lvl8pPr>
            <a:lvl9pPr lvl="8" algn="ctr"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43" name="Google Shape;243;p19"/>
          <p:cNvSpPr txBox="1">
            <a:spLocks noGrp="1"/>
          </p:cNvSpPr>
          <p:nvPr>
            <p:ph type="subTitle" idx="14"/>
          </p:nvPr>
        </p:nvSpPr>
        <p:spPr>
          <a:xfrm>
            <a:off x="875675" y="1914375"/>
            <a:ext cx="21321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Signika"/>
              <a:buNone/>
              <a:defRPr sz="2000" b="1">
                <a:latin typeface="Signika"/>
                <a:ea typeface="Signika"/>
                <a:cs typeface="Signika"/>
                <a:sym typeface="Signika"/>
              </a:defRPr>
            </a:lvl1pPr>
            <a:lvl2pPr lvl="1" algn="ctr" rtl="0">
              <a:lnSpc>
                <a:spcPct val="100000"/>
              </a:lnSpc>
              <a:spcBef>
                <a:spcPts val="0"/>
              </a:spcBef>
              <a:spcAft>
                <a:spcPts val="0"/>
              </a:spcAft>
              <a:buSzPts val="2000"/>
              <a:buFont typeface="Signika"/>
              <a:buNone/>
              <a:defRPr sz="2000" b="1">
                <a:latin typeface="Signika"/>
                <a:ea typeface="Signika"/>
                <a:cs typeface="Signika"/>
                <a:sym typeface="Signika"/>
              </a:defRPr>
            </a:lvl2pPr>
            <a:lvl3pPr lvl="2" algn="ctr" rtl="0">
              <a:lnSpc>
                <a:spcPct val="100000"/>
              </a:lnSpc>
              <a:spcBef>
                <a:spcPts val="0"/>
              </a:spcBef>
              <a:spcAft>
                <a:spcPts val="0"/>
              </a:spcAft>
              <a:buSzPts val="2000"/>
              <a:buFont typeface="Signika"/>
              <a:buNone/>
              <a:defRPr sz="2000" b="1">
                <a:latin typeface="Signika"/>
                <a:ea typeface="Signika"/>
                <a:cs typeface="Signika"/>
                <a:sym typeface="Signika"/>
              </a:defRPr>
            </a:lvl3pPr>
            <a:lvl4pPr lvl="3" algn="ctr" rtl="0">
              <a:lnSpc>
                <a:spcPct val="100000"/>
              </a:lnSpc>
              <a:spcBef>
                <a:spcPts val="0"/>
              </a:spcBef>
              <a:spcAft>
                <a:spcPts val="0"/>
              </a:spcAft>
              <a:buSzPts val="2000"/>
              <a:buFont typeface="Signika"/>
              <a:buNone/>
              <a:defRPr sz="2000" b="1">
                <a:latin typeface="Signika"/>
                <a:ea typeface="Signika"/>
                <a:cs typeface="Signika"/>
                <a:sym typeface="Signika"/>
              </a:defRPr>
            </a:lvl4pPr>
            <a:lvl5pPr lvl="4" algn="ctr" rtl="0">
              <a:lnSpc>
                <a:spcPct val="100000"/>
              </a:lnSpc>
              <a:spcBef>
                <a:spcPts val="0"/>
              </a:spcBef>
              <a:spcAft>
                <a:spcPts val="0"/>
              </a:spcAft>
              <a:buSzPts val="2000"/>
              <a:buFont typeface="Signika"/>
              <a:buNone/>
              <a:defRPr sz="2000" b="1">
                <a:latin typeface="Signika"/>
                <a:ea typeface="Signika"/>
                <a:cs typeface="Signika"/>
                <a:sym typeface="Signika"/>
              </a:defRPr>
            </a:lvl5pPr>
            <a:lvl6pPr lvl="5" algn="ctr" rtl="0">
              <a:lnSpc>
                <a:spcPct val="100000"/>
              </a:lnSpc>
              <a:spcBef>
                <a:spcPts val="0"/>
              </a:spcBef>
              <a:spcAft>
                <a:spcPts val="0"/>
              </a:spcAft>
              <a:buSzPts val="2000"/>
              <a:buFont typeface="Signika"/>
              <a:buNone/>
              <a:defRPr sz="2000" b="1">
                <a:latin typeface="Signika"/>
                <a:ea typeface="Signika"/>
                <a:cs typeface="Signika"/>
                <a:sym typeface="Signika"/>
              </a:defRPr>
            </a:lvl6pPr>
            <a:lvl7pPr lvl="6" algn="ctr" rtl="0">
              <a:lnSpc>
                <a:spcPct val="100000"/>
              </a:lnSpc>
              <a:spcBef>
                <a:spcPts val="0"/>
              </a:spcBef>
              <a:spcAft>
                <a:spcPts val="0"/>
              </a:spcAft>
              <a:buSzPts val="2000"/>
              <a:buFont typeface="Signika"/>
              <a:buNone/>
              <a:defRPr sz="2000" b="1">
                <a:latin typeface="Signika"/>
                <a:ea typeface="Signika"/>
                <a:cs typeface="Signika"/>
                <a:sym typeface="Signika"/>
              </a:defRPr>
            </a:lvl7pPr>
            <a:lvl8pPr lvl="7" algn="ctr" rtl="0">
              <a:lnSpc>
                <a:spcPct val="100000"/>
              </a:lnSpc>
              <a:spcBef>
                <a:spcPts val="0"/>
              </a:spcBef>
              <a:spcAft>
                <a:spcPts val="0"/>
              </a:spcAft>
              <a:buSzPts val="2000"/>
              <a:buFont typeface="Signika"/>
              <a:buNone/>
              <a:defRPr sz="2000" b="1">
                <a:latin typeface="Signika"/>
                <a:ea typeface="Signika"/>
                <a:cs typeface="Signika"/>
                <a:sym typeface="Signika"/>
              </a:defRPr>
            </a:lvl8pPr>
            <a:lvl9pPr lvl="8" algn="ctr"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44" name="Google Shape;244;p19"/>
          <p:cNvSpPr txBox="1">
            <a:spLocks noGrp="1"/>
          </p:cNvSpPr>
          <p:nvPr>
            <p:ph type="subTitle" idx="15"/>
          </p:nvPr>
        </p:nvSpPr>
        <p:spPr>
          <a:xfrm>
            <a:off x="875675" y="3712800"/>
            <a:ext cx="21321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Signika"/>
              <a:buNone/>
              <a:defRPr sz="2000" b="1">
                <a:latin typeface="Signika"/>
                <a:ea typeface="Signika"/>
                <a:cs typeface="Signika"/>
                <a:sym typeface="Signika"/>
              </a:defRPr>
            </a:lvl1pPr>
            <a:lvl2pPr lvl="1" algn="ctr" rtl="0">
              <a:lnSpc>
                <a:spcPct val="100000"/>
              </a:lnSpc>
              <a:spcBef>
                <a:spcPts val="0"/>
              </a:spcBef>
              <a:spcAft>
                <a:spcPts val="0"/>
              </a:spcAft>
              <a:buSzPts val="2000"/>
              <a:buFont typeface="Signika"/>
              <a:buNone/>
              <a:defRPr sz="2000" b="1">
                <a:latin typeface="Signika"/>
                <a:ea typeface="Signika"/>
                <a:cs typeface="Signika"/>
                <a:sym typeface="Signika"/>
              </a:defRPr>
            </a:lvl2pPr>
            <a:lvl3pPr lvl="2" algn="ctr" rtl="0">
              <a:lnSpc>
                <a:spcPct val="100000"/>
              </a:lnSpc>
              <a:spcBef>
                <a:spcPts val="0"/>
              </a:spcBef>
              <a:spcAft>
                <a:spcPts val="0"/>
              </a:spcAft>
              <a:buSzPts val="2000"/>
              <a:buFont typeface="Signika"/>
              <a:buNone/>
              <a:defRPr sz="2000" b="1">
                <a:latin typeface="Signika"/>
                <a:ea typeface="Signika"/>
                <a:cs typeface="Signika"/>
                <a:sym typeface="Signika"/>
              </a:defRPr>
            </a:lvl3pPr>
            <a:lvl4pPr lvl="3" algn="ctr" rtl="0">
              <a:lnSpc>
                <a:spcPct val="100000"/>
              </a:lnSpc>
              <a:spcBef>
                <a:spcPts val="0"/>
              </a:spcBef>
              <a:spcAft>
                <a:spcPts val="0"/>
              </a:spcAft>
              <a:buSzPts val="2000"/>
              <a:buFont typeface="Signika"/>
              <a:buNone/>
              <a:defRPr sz="2000" b="1">
                <a:latin typeface="Signika"/>
                <a:ea typeface="Signika"/>
                <a:cs typeface="Signika"/>
                <a:sym typeface="Signika"/>
              </a:defRPr>
            </a:lvl4pPr>
            <a:lvl5pPr lvl="4" algn="ctr" rtl="0">
              <a:lnSpc>
                <a:spcPct val="100000"/>
              </a:lnSpc>
              <a:spcBef>
                <a:spcPts val="0"/>
              </a:spcBef>
              <a:spcAft>
                <a:spcPts val="0"/>
              </a:spcAft>
              <a:buSzPts val="2000"/>
              <a:buFont typeface="Signika"/>
              <a:buNone/>
              <a:defRPr sz="2000" b="1">
                <a:latin typeface="Signika"/>
                <a:ea typeface="Signika"/>
                <a:cs typeface="Signika"/>
                <a:sym typeface="Signika"/>
              </a:defRPr>
            </a:lvl5pPr>
            <a:lvl6pPr lvl="5" algn="ctr" rtl="0">
              <a:lnSpc>
                <a:spcPct val="100000"/>
              </a:lnSpc>
              <a:spcBef>
                <a:spcPts val="0"/>
              </a:spcBef>
              <a:spcAft>
                <a:spcPts val="0"/>
              </a:spcAft>
              <a:buSzPts val="2000"/>
              <a:buFont typeface="Signika"/>
              <a:buNone/>
              <a:defRPr sz="2000" b="1">
                <a:latin typeface="Signika"/>
                <a:ea typeface="Signika"/>
                <a:cs typeface="Signika"/>
                <a:sym typeface="Signika"/>
              </a:defRPr>
            </a:lvl6pPr>
            <a:lvl7pPr lvl="6" algn="ctr" rtl="0">
              <a:lnSpc>
                <a:spcPct val="100000"/>
              </a:lnSpc>
              <a:spcBef>
                <a:spcPts val="0"/>
              </a:spcBef>
              <a:spcAft>
                <a:spcPts val="0"/>
              </a:spcAft>
              <a:buSzPts val="2000"/>
              <a:buFont typeface="Signika"/>
              <a:buNone/>
              <a:defRPr sz="2000" b="1">
                <a:latin typeface="Signika"/>
                <a:ea typeface="Signika"/>
                <a:cs typeface="Signika"/>
                <a:sym typeface="Signika"/>
              </a:defRPr>
            </a:lvl7pPr>
            <a:lvl8pPr lvl="7" algn="ctr" rtl="0">
              <a:lnSpc>
                <a:spcPct val="100000"/>
              </a:lnSpc>
              <a:spcBef>
                <a:spcPts val="0"/>
              </a:spcBef>
              <a:spcAft>
                <a:spcPts val="0"/>
              </a:spcAft>
              <a:buSzPts val="2000"/>
              <a:buFont typeface="Signika"/>
              <a:buNone/>
              <a:defRPr sz="2000" b="1">
                <a:latin typeface="Signika"/>
                <a:ea typeface="Signika"/>
                <a:cs typeface="Signika"/>
                <a:sym typeface="Signika"/>
              </a:defRPr>
            </a:lvl8pPr>
            <a:lvl9pPr lvl="8" algn="ctr" rtl="0">
              <a:lnSpc>
                <a:spcPct val="100000"/>
              </a:lnSpc>
              <a:spcBef>
                <a:spcPts val="0"/>
              </a:spcBef>
              <a:spcAft>
                <a:spcPts val="0"/>
              </a:spcAft>
              <a:buSzPts val="2000"/>
              <a:buFont typeface="Signika"/>
              <a:buNone/>
              <a:defRPr sz="2000" b="1">
                <a:latin typeface="Signika"/>
                <a:ea typeface="Signika"/>
                <a:cs typeface="Signika"/>
                <a:sym typeface="Signika"/>
              </a:defRPr>
            </a:lvl9pPr>
          </a:lstStyle>
          <a:p>
            <a:endParaRPr/>
          </a:p>
        </p:txBody>
      </p:sp>
      <p:sp>
        <p:nvSpPr>
          <p:cNvPr id="245" name="Google Shape;245;p19"/>
          <p:cNvSpPr txBox="1">
            <a:spLocks noGrp="1"/>
          </p:cNvSpPr>
          <p:nvPr>
            <p:ph type="title" idx="16" hasCustomPrompt="1"/>
          </p:nvPr>
        </p:nvSpPr>
        <p:spPr>
          <a:xfrm>
            <a:off x="951875" y="1290075"/>
            <a:ext cx="702900" cy="6243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246" name="Google Shape;246;p19"/>
          <p:cNvSpPr txBox="1">
            <a:spLocks noGrp="1"/>
          </p:cNvSpPr>
          <p:nvPr>
            <p:ph type="title" idx="17" hasCustomPrompt="1"/>
          </p:nvPr>
        </p:nvSpPr>
        <p:spPr>
          <a:xfrm>
            <a:off x="4220500" y="1290075"/>
            <a:ext cx="702900" cy="6243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247" name="Google Shape;247;p19"/>
          <p:cNvSpPr txBox="1">
            <a:spLocks noGrp="1"/>
          </p:cNvSpPr>
          <p:nvPr>
            <p:ph type="title" idx="18" hasCustomPrompt="1"/>
          </p:nvPr>
        </p:nvSpPr>
        <p:spPr>
          <a:xfrm>
            <a:off x="7489125" y="1290075"/>
            <a:ext cx="702900" cy="6243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248" name="Google Shape;248;p19"/>
          <p:cNvSpPr txBox="1">
            <a:spLocks noGrp="1"/>
          </p:cNvSpPr>
          <p:nvPr>
            <p:ph type="title" idx="19" hasCustomPrompt="1"/>
          </p:nvPr>
        </p:nvSpPr>
        <p:spPr>
          <a:xfrm>
            <a:off x="951875" y="3088506"/>
            <a:ext cx="702900" cy="6243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249" name="Google Shape;249;p19"/>
          <p:cNvSpPr txBox="1">
            <a:spLocks noGrp="1"/>
          </p:cNvSpPr>
          <p:nvPr>
            <p:ph type="title" idx="20" hasCustomPrompt="1"/>
          </p:nvPr>
        </p:nvSpPr>
        <p:spPr>
          <a:xfrm>
            <a:off x="4220500" y="3088506"/>
            <a:ext cx="702900" cy="6243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250" name="Google Shape;250;p19"/>
          <p:cNvSpPr txBox="1">
            <a:spLocks noGrp="1"/>
          </p:cNvSpPr>
          <p:nvPr>
            <p:ph type="title" idx="21" hasCustomPrompt="1"/>
          </p:nvPr>
        </p:nvSpPr>
        <p:spPr>
          <a:xfrm>
            <a:off x="7489126" y="3088506"/>
            <a:ext cx="702900" cy="6243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grpSp>
        <p:nvGrpSpPr>
          <p:cNvPr id="251" name="Google Shape;251;p19"/>
          <p:cNvGrpSpPr/>
          <p:nvPr/>
        </p:nvGrpSpPr>
        <p:grpSpPr>
          <a:xfrm>
            <a:off x="233194" y="153857"/>
            <a:ext cx="8705191" cy="4784193"/>
            <a:chOff x="233194" y="153857"/>
            <a:chExt cx="8705191" cy="4784193"/>
          </a:xfrm>
        </p:grpSpPr>
        <p:grpSp>
          <p:nvGrpSpPr>
            <p:cNvPr id="252" name="Google Shape;252;p19"/>
            <p:cNvGrpSpPr/>
            <p:nvPr/>
          </p:nvGrpSpPr>
          <p:grpSpPr>
            <a:xfrm>
              <a:off x="233194" y="153857"/>
              <a:ext cx="8705191" cy="4784193"/>
              <a:chOff x="233194" y="153857"/>
              <a:chExt cx="8705191" cy="4784193"/>
            </a:xfrm>
          </p:grpSpPr>
          <p:grpSp>
            <p:nvGrpSpPr>
              <p:cNvPr id="253" name="Google Shape;253;p19"/>
              <p:cNvGrpSpPr/>
              <p:nvPr/>
            </p:nvGrpSpPr>
            <p:grpSpPr>
              <a:xfrm>
                <a:off x="233790" y="226425"/>
                <a:ext cx="8704595" cy="4711625"/>
                <a:chOff x="233790" y="226425"/>
                <a:chExt cx="8704595" cy="4711625"/>
              </a:xfrm>
            </p:grpSpPr>
            <p:sp>
              <p:nvSpPr>
                <p:cNvPr id="254" name="Google Shape;254;p19"/>
                <p:cNvSpPr/>
                <p:nvPr/>
              </p:nvSpPr>
              <p:spPr>
                <a:xfrm>
                  <a:off x="8664785" y="7813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9"/>
                <p:cNvSpPr/>
                <p:nvPr/>
              </p:nvSpPr>
              <p:spPr>
                <a:xfrm>
                  <a:off x="233790" y="38140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9"/>
                <p:cNvSpPr/>
                <p:nvPr/>
              </p:nvSpPr>
              <p:spPr>
                <a:xfrm>
                  <a:off x="8735878" y="37614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9"/>
                <p:cNvSpPr/>
                <p:nvPr/>
              </p:nvSpPr>
              <p:spPr>
                <a:xfrm>
                  <a:off x="4115735"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9"/>
                <p:cNvSpPr/>
                <p:nvPr/>
              </p:nvSpPr>
              <p:spPr>
                <a:xfrm>
                  <a:off x="1489235" y="226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9"/>
              <p:cNvGrpSpPr/>
              <p:nvPr/>
            </p:nvGrpSpPr>
            <p:grpSpPr>
              <a:xfrm>
                <a:off x="233194" y="153857"/>
                <a:ext cx="6994047" cy="1370150"/>
                <a:chOff x="233194" y="153857"/>
                <a:chExt cx="6994047" cy="1370150"/>
              </a:xfrm>
            </p:grpSpPr>
            <p:sp>
              <p:nvSpPr>
                <p:cNvPr id="260" name="Google Shape;260;p19"/>
                <p:cNvSpPr/>
                <p:nvPr/>
              </p:nvSpPr>
              <p:spPr>
                <a:xfrm>
                  <a:off x="233194" y="13217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9"/>
                <p:cNvSpPr/>
                <p:nvPr/>
              </p:nvSpPr>
              <p:spPr>
                <a:xfrm>
                  <a:off x="7023544" y="1538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2" name="Google Shape;262;p19"/>
            <p:cNvSpPr/>
            <p:nvPr/>
          </p:nvSpPr>
          <p:spPr>
            <a:xfrm>
              <a:off x="2804069" y="32349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9"/>
            <p:cNvSpPr/>
            <p:nvPr/>
          </p:nvSpPr>
          <p:spPr>
            <a:xfrm>
              <a:off x="5839144" y="16710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9"/>
            <p:cNvSpPr/>
            <p:nvPr/>
          </p:nvSpPr>
          <p:spPr>
            <a:xfrm>
              <a:off x="5933778" y="36115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9"/>
            <p:cNvSpPr/>
            <p:nvPr/>
          </p:nvSpPr>
          <p:spPr>
            <a:xfrm>
              <a:off x="3007785" y="19806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2869463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266"/>
        <p:cNvGrpSpPr/>
        <p:nvPr/>
      </p:nvGrpSpPr>
      <p:grpSpPr>
        <a:xfrm>
          <a:off x="0" y="0"/>
          <a:ext cx="0" cy="0"/>
          <a:chOff x="0" y="0"/>
          <a:chExt cx="0" cy="0"/>
        </a:xfrm>
      </p:grpSpPr>
      <p:sp>
        <p:nvSpPr>
          <p:cNvPr id="267" name="Google Shape;267;p20"/>
          <p:cNvSpPr txBox="1">
            <a:spLocks noGrp="1"/>
          </p:cNvSpPr>
          <p:nvPr>
            <p:ph type="title" hasCustomPrompt="1"/>
          </p:nvPr>
        </p:nvSpPr>
        <p:spPr>
          <a:xfrm>
            <a:off x="713100" y="1186413"/>
            <a:ext cx="3778500" cy="73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68" name="Google Shape;268;p20"/>
          <p:cNvSpPr txBox="1">
            <a:spLocks noGrp="1"/>
          </p:cNvSpPr>
          <p:nvPr>
            <p:ph type="subTitle" idx="1"/>
          </p:nvPr>
        </p:nvSpPr>
        <p:spPr>
          <a:xfrm>
            <a:off x="713100" y="1922867"/>
            <a:ext cx="3778500" cy="405600"/>
          </a:xfrm>
          <a:prstGeom prst="rect">
            <a:avLst/>
          </a:prstGeom>
          <a:solidFill>
            <a:schemeClr val="dk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PT Sans"/>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Font typeface="PT Sans"/>
              <a:buNone/>
              <a:defRPr sz="2100">
                <a:latin typeface="PT Sans"/>
                <a:ea typeface="PT Sans"/>
                <a:cs typeface="PT Sans"/>
                <a:sym typeface="PT Sans"/>
              </a:defRPr>
            </a:lvl4pPr>
            <a:lvl5pPr lvl="4" algn="ctr" rtl="0">
              <a:lnSpc>
                <a:spcPct val="100000"/>
              </a:lnSpc>
              <a:spcBef>
                <a:spcPts val="0"/>
              </a:spcBef>
              <a:spcAft>
                <a:spcPts val="0"/>
              </a:spcAft>
              <a:buSzPts val="2100"/>
              <a:buFont typeface="PT Sans"/>
              <a:buNone/>
              <a:defRPr sz="2100">
                <a:latin typeface="PT Sans"/>
                <a:ea typeface="PT Sans"/>
                <a:cs typeface="PT Sans"/>
                <a:sym typeface="PT Sans"/>
              </a:defRPr>
            </a:lvl5pPr>
            <a:lvl6pPr lvl="5" algn="ctr" rtl="0">
              <a:lnSpc>
                <a:spcPct val="100000"/>
              </a:lnSpc>
              <a:spcBef>
                <a:spcPts val="0"/>
              </a:spcBef>
              <a:spcAft>
                <a:spcPts val="0"/>
              </a:spcAft>
              <a:buSzPts val="2100"/>
              <a:buFont typeface="PT Sans"/>
              <a:buNone/>
              <a:defRPr sz="2100">
                <a:latin typeface="PT Sans"/>
                <a:ea typeface="PT Sans"/>
                <a:cs typeface="PT Sans"/>
                <a:sym typeface="PT Sans"/>
              </a:defRPr>
            </a:lvl6pPr>
            <a:lvl7pPr lvl="6" algn="ctr" rtl="0">
              <a:lnSpc>
                <a:spcPct val="100000"/>
              </a:lnSpc>
              <a:spcBef>
                <a:spcPts val="0"/>
              </a:spcBef>
              <a:spcAft>
                <a:spcPts val="0"/>
              </a:spcAft>
              <a:buSzPts val="2100"/>
              <a:buFont typeface="PT Sans"/>
              <a:buNone/>
              <a:defRPr sz="2100">
                <a:latin typeface="PT Sans"/>
                <a:ea typeface="PT Sans"/>
                <a:cs typeface="PT Sans"/>
                <a:sym typeface="PT Sans"/>
              </a:defRPr>
            </a:lvl7pPr>
            <a:lvl8pPr lvl="7" algn="ctr" rtl="0">
              <a:lnSpc>
                <a:spcPct val="100000"/>
              </a:lnSpc>
              <a:spcBef>
                <a:spcPts val="0"/>
              </a:spcBef>
              <a:spcAft>
                <a:spcPts val="0"/>
              </a:spcAft>
              <a:buSzPts val="2100"/>
              <a:buFont typeface="PT Sans"/>
              <a:buNone/>
              <a:defRPr sz="2100">
                <a:latin typeface="PT Sans"/>
                <a:ea typeface="PT Sans"/>
                <a:cs typeface="PT Sans"/>
                <a:sym typeface="PT Sans"/>
              </a:defRPr>
            </a:lvl8pPr>
            <a:lvl9pPr lvl="8" algn="ctr" rtl="0">
              <a:lnSpc>
                <a:spcPct val="100000"/>
              </a:lnSpc>
              <a:spcBef>
                <a:spcPts val="0"/>
              </a:spcBef>
              <a:spcAft>
                <a:spcPts val="0"/>
              </a:spcAft>
              <a:buSzPts val="2100"/>
              <a:buFont typeface="PT Sans"/>
              <a:buNone/>
              <a:defRPr sz="2100">
                <a:latin typeface="PT Sans"/>
                <a:ea typeface="PT Sans"/>
                <a:cs typeface="PT Sans"/>
                <a:sym typeface="PT Sans"/>
              </a:defRPr>
            </a:lvl9pPr>
          </a:lstStyle>
          <a:p>
            <a:endParaRPr/>
          </a:p>
        </p:txBody>
      </p:sp>
      <p:sp>
        <p:nvSpPr>
          <p:cNvPr id="269" name="Google Shape;269;p20"/>
          <p:cNvSpPr txBox="1">
            <a:spLocks noGrp="1"/>
          </p:cNvSpPr>
          <p:nvPr>
            <p:ph type="title" idx="2" hasCustomPrompt="1"/>
          </p:nvPr>
        </p:nvSpPr>
        <p:spPr>
          <a:xfrm>
            <a:off x="4652400" y="1186388"/>
            <a:ext cx="3778500" cy="73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0" name="Google Shape;270;p20"/>
          <p:cNvSpPr txBox="1">
            <a:spLocks noGrp="1"/>
          </p:cNvSpPr>
          <p:nvPr>
            <p:ph type="subTitle" idx="3"/>
          </p:nvPr>
        </p:nvSpPr>
        <p:spPr>
          <a:xfrm>
            <a:off x="4652400" y="1922863"/>
            <a:ext cx="3778500" cy="405600"/>
          </a:xfrm>
          <a:prstGeom prst="rect">
            <a:avLst/>
          </a:prstGeom>
          <a:solidFill>
            <a:schemeClr val="dk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PT Sans"/>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Font typeface="PT Sans"/>
              <a:buNone/>
              <a:defRPr sz="2100">
                <a:latin typeface="PT Sans"/>
                <a:ea typeface="PT Sans"/>
                <a:cs typeface="PT Sans"/>
                <a:sym typeface="PT Sans"/>
              </a:defRPr>
            </a:lvl4pPr>
            <a:lvl5pPr lvl="4" algn="ctr" rtl="0">
              <a:lnSpc>
                <a:spcPct val="100000"/>
              </a:lnSpc>
              <a:spcBef>
                <a:spcPts val="0"/>
              </a:spcBef>
              <a:spcAft>
                <a:spcPts val="0"/>
              </a:spcAft>
              <a:buSzPts val="2100"/>
              <a:buFont typeface="PT Sans"/>
              <a:buNone/>
              <a:defRPr sz="2100">
                <a:latin typeface="PT Sans"/>
                <a:ea typeface="PT Sans"/>
                <a:cs typeface="PT Sans"/>
                <a:sym typeface="PT Sans"/>
              </a:defRPr>
            </a:lvl5pPr>
            <a:lvl6pPr lvl="5" algn="ctr" rtl="0">
              <a:lnSpc>
                <a:spcPct val="100000"/>
              </a:lnSpc>
              <a:spcBef>
                <a:spcPts val="0"/>
              </a:spcBef>
              <a:spcAft>
                <a:spcPts val="0"/>
              </a:spcAft>
              <a:buSzPts val="2100"/>
              <a:buFont typeface="PT Sans"/>
              <a:buNone/>
              <a:defRPr sz="2100">
                <a:latin typeface="PT Sans"/>
                <a:ea typeface="PT Sans"/>
                <a:cs typeface="PT Sans"/>
                <a:sym typeface="PT Sans"/>
              </a:defRPr>
            </a:lvl6pPr>
            <a:lvl7pPr lvl="6" algn="ctr" rtl="0">
              <a:lnSpc>
                <a:spcPct val="100000"/>
              </a:lnSpc>
              <a:spcBef>
                <a:spcPts val="0"/>
              </a:spcBef>
              <a:spcAft>
                <a:spcPts val="0"/>
              </a:spcAft>
              <a:buSzPts val="2100"/>
              <a:buFont typeface="PT Sans"/>
              <a:buNone/>
              <a:defRPr sz="2100">
                <a:latin typeface="PT Sans"/>
                <a:ea typeface="PT Sans"/>
                <a:cs typeface="PT Sans"/>
                <a:sym typeface="PT Sans"/>
              </a:defRPr>
            </a:lvl7pPr>
            <a:lvl8pPr lvl="7" algn="ctr" rtl="0">
              <a:lnSpc>
                <a:spcPct val="100000"/>
              </a:lnSpc>
              <a:spcBef>
                <a:spcPts val="0"/>
              </a:spcBef>
              <a:spcAft>
                <a:spcPts val="0"/>
              </a:spcAft>
              <a:buSzPts val="2100"/>
              <a:buFont typeface="PT Sans"/>
              <a:buNone/>
              <a:defRPr sz="2100">
                <a:latin typeface="PT Sans"/>
                <a:ea typeface="PT Sans"/>
                <a:cs typeface="PT Sans"/>
                <a:sym typeface="PT Sans"/>
              </a:defRPr>
            </a:lvl8pPr>
            <a:lvl9pPr lvl="8" algn="ctr" rtl="0">
              <a:lnSpc>
                <a:spcPct val="100000"/>
              </a:lnSpc>
              <a:spcBef>
                <a:spcPts val="0"/>
              </a:spcBef>
              <a:spcAft>
                <a:spcPts val="0"/>
              </a:spcAft>
              <a:buSzPts val="2100"/>
              <a:buFont typeface="PT Sans"/>
              <a:buNone/>
              <a:defRPr sz="2100">
                <a:latin typeface="PT Sans"/>
                <a:ea typeface="PT Sans"/>
                <a:cs typeface="PT Sans"/>
                <a:sym typeface="PT Sans"/>
              </a:defRPr>
            </a:lvl9pPr>
          </a:lstStyle>
          <a:p>
            <a:endParaRPr/>
          </a:p>
        </p:txBody>
      </p:sp>
      <p:sp>
        <p:nvSpPr>
          <p:cNvPr id="271" name="Google Shape;271;p20"/>
          <p:cNvSpPr txBox="1">
            <a:spLocks noGrp="1"/>
          </p:cNvSpPr>
          <p:nvPr>
            <p:ph type="title" idx="4" hasCustomPrompt="1"/>
          </p:nvPr>
        </p:nvSpPr>
        <p:spPr>
          <a:xfrm>
            <a:off x="2682750" y="2815938"/>
            <a:ext cx="3778500" cy="73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500">
                <a:solidFill>
                  <a:schemeClr val="accen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2" name="Google Shape;272;p20"/>
          <p:cNvSpPr txBox="1">
            <a:spLocks noGrp="1"/>
          </p:cNvSpPr>
          <p:nvPr>
            <p:ph type="subTitle" idx="5"/>
          </p:nvPr>
        </p:nvSpPr>
        <p:spPr>
          <a:xfrm>
            <a:off x="2682750" y="3551512"/>
            <a:ext cx="3778500" cy="405600"/>
          </a:xfrm>
          <a:prstGeom prst="rect">
            <a:avLst/>
          </a:prstGeom>
          <a:solidFill>
            <a:schemeClr val="dk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PT Sans"/>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Font typeface="PT Sans"/>
              <a:buNone/>
              <a:defRPr sz="2100">
                <a:latin typeface="PT Sans"/>
                <a:ea typeface="PT Sans"/>
                <a:cs typeface="PT Sans"/>
                <a:sym typeface="PT Sans"/>
              </a:defRPr>
            </a:lvl4pPr>
            <a:lvl5pPr lvl="4" algn="ctr" rtl="0">
              <a:lnSpc>
                <a:spcPct val="100000"/>
              </a:lnSpc>
              <a:spcBef>
                <a:spcPts val="0"/>
              </a:spcBef>
              <a:spcAft>
                <a:spcPts val="0"/>
              </a:spcAft>
              <a:buSzPts val="2100"/>
              <a:buFont typeface="PT Sans"/>
              <a:buNone/>
              <a:defRPr sz="2100">
                <a:latin typeface="PT Sans"/>
                <a:ea typeface="PT Sans"/>
                <a:cs typeface="PT Sans"/>
                <a:sym typeface="PT Sans"/>
              </a:defRPr>
            </a:lvl5pPr>
            <a:lvl6pPr lvl="5" algn="ctr" rtl="0">
              <a:lnSpc>
                <a:spcPct val="100000"/>
              </a:lnSpc>
              <a:spcBef>
                <a:spcPts val="0"/>
              </a:spcBef>
              <a:spcAft>
                <a:spcPts val="0"/>
              </a:spcAft>
              <a:buSzPts val="2100"/>
              <a:buFont typeface="PT Sans"/>
              <a:buNone/>
              <a:defRPr sz="2100">
                <a:latin typeface="PT Sans"/>
                <a:ea typeface="PT Sans"/>
                <a:cs typeface="PT Sans"/>
                <a:sym typeface="PT Sans"/>
              </a:defRPr>
            </a:lvl6pPr>
            <a:lvl7pPr lvl="6" algn="ctr" rtl="0">
              <a:lnSpc>
                <a:spcPct val="100000"/>
              </a:lnSpc>
              <a:spcBef>
                <a:spcPts val="0"/>
              </a:spcBef>
              <a:spcAft>
                <a:spcPts val="0"/>
              </a:spcAft>
              <a:buSzPts val="2100"/>
              <a:buFont typeface="PT Sans"/>
              <a:buNone/>
              <a:defRPr sz="2100">
                <a:latin typeface="PT Sans"/>
                <a:ea typeface="PT Sans"/>
                <a:cs typeface="PT Sans"/>
                <a:sym typeface="PT Sans"/>
              </a:defRPr>
            </a:lvl7pPr>
            <a:lvl8pPr lvl="7" algn="ctr" rtl="0">
              <a:lnSpc>
                <a:spcPct val="100000"/>
              </a:lnSpc>
              <a:spcBef>
                <a:spcPts val="0"/>
              </a:spcBef>
              <a:spcAft>
                <a:spcPts val="0"/>
              </a:spcAft>
              <a:buSzPts val="2100"/>
              <a:buFont typeface="PT Sans"/>
              <a:buNone/>
              <a:defRPr sz="2100">
                <a:latin typeface="PT Sans"/>
                <a:ea typeface="PT Sans"/>
                <a:cs typeface="PT Sans"/>
                <a:sym typeface="PT Sans"/>
              </a:defRPr>
            </a:lvl8pPr>
            <a:lvl9pPr lvl="8" algn="ctr" rtl="0">
              <a:lnSpc>
                <a:spcPct val="100000"/>
              </a:lnSpc>
              <a:spcBef>
                <a:spcPts val="0"/>
              </a:spcBef>
              <a:spcAft>
                <a:spcPts val="0"/>
              </a:spcAft>
              <a:buSzPts val="2100"/>
              <a:buFont typeface="PT Sans"/>
              <a:buNone/>
              <a:defRPr sz="2100">
                <a:latin typeface="PT Sans"/>
                <a:ea typeface="PT Sans"/>
                <a:cs typeface="PT Sans"/>
                <a:sym typeface="PT Sans"/>
              </a:defRPr>
            </a:lvl9pPr>
          </a:lstStyle>
          <a:p>
            <a:endParaRPr/>
          </a:p>
        </p:txBody>
      </p:sp>
      <p:grpSp>
        <p:nvGrpSpPr>
          <p:cNvPr id="273" name="Google Shape;273;p20"/>
          <p:cNvGrpSpPr/>
          <p:nvPr/>
        </p:nvGrpSpPr>
        <p:grpSpPr>
          <a:xfrm>
            <a:off x="233790" y="220750"/>
            <a:ext cx="8620270" cy="4762225"/>
            <a:chOff x="233790" y="220750"/>
            <a:chExt cx="8620270" cy="4762225"/>
          </a:xfrm>
        </p:grpSpPr>
        <p:sp>
          <p:nvSpPr>
            <p:cNvPr id="274" name="Google Shape;274;p20"/>
            <p:cNvSpPr/>
            <p:nvPr/>
          </p:nvSpPr>
          <p:spPr>
            <a:xfrm>
              <a:off x="8580460" y="25717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0"/>
            <p:cNvSpPr/>
            <p:nvPr/>
          </p:nvSpPr>
          <p:spPr>
            <a:xfrm>
              <a:off x="233790" y="30833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0"/>
            <p:cNvSpPr/>
            <p:nvPr/>
          </p:nvSpPr>
          <p:spPr>
            <a:xfrm>
              <a:off x="7569328" y="2562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0"/>
            <p:cNvSpPr/>
            <p:nvPr/>
          </p:nvSpPr>
          <p:spPr>
            <a:xfrm>
              <a:off x="4435210" y="47093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0"/>
            <p:cNvSpPr/>
            <p:nvPr/>
          </p:nvSpPr>
          <p:spPr>
            <a:xfrm>
              <a:off x="2066210" y="2207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4071660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279"/>
        <p:cNvGrpSpPr/>
        <p:nvPr/>
      </p:nvGrpSpPr>
      <p:grpSpPr>
        <a:xfrm>
          <a:off x="0" y="0"/>
          <a:ext cx="0" cy="0"/>
          <a:chOff x="0" y="0"/>
          <a:chExt cx="0" cy="0"/>
        </a:xfrm>
      </p:grpSpPr>
      <p:sp>
        <p:nvSpPr>
          <p:cNvPr id="280" name="Google Shape;280;p21"/>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281" name="Google Shape;281;p21"/>
          <p:cNvGrpSpPr/>
          <p:nvPr/>
        </p:nvGrpSpPr>
        <p:grpSpPr>
          <a:xfrm>
            <a:off x="233194" y="93900"/>
            <a:ext cx="8658291" cy="4844150"/>
            <a:chOff x="233194" y="93900"/>
            <a:chExt cx="8658291" cy="4844150"/>
          </a:xfrm>
        </p:grpSpPr>
        <p:grpSp>
          <p:nvGrpSpPr>
            <p:cNvPr id="282" name="Google Shape;282;p21"/>
            <p:cNvGrpSpPr/>
            <p:nvPr/>
          </p:nvGrpSpPr>
          <p:grpSpPr>
            <a:xfrm>
              <a:off x="233790" y="93900"/>
              <a:ext cx="8657695" cy="4844150"/>
              <a:chOff x="233790" y="93900"/>
              <a:chExt cx="8657695" cy="4844150"/>
            </a:xfrm>
          </p:grpSpPr>
          <p:sp>
            <p:nvSpPr>
              <p:cNvPr id="283" name="Google Shape;283;p21"/>
              <p:cNvSpPr/>
              <p:nvPr/>
            </p:nvSpPr>
            <p:spPr>
              <a:xfrm>
                <a:off x="8617885" y="39287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1"/>
              <p:cNvSpPr/>
              <p:nvPr/>
            </p:nvSpPr>
            <p:spPr>
              <a:xfrm>
                <a:off x="233790" y="30272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1"/>
              <p:cNvSpPr/>
              <p:nvPr/>
            </p:nvSpPr>
            <p:spPr>
              <a:xfrm>
                <a:off x="5555353" y="2413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1"/>
              <p:cNvSpPr/>
              <p:nvPr/>
            </p:nvSpPr>
            <p:spPr>
              <a:xfrm>
                <a:off x="2542035"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1"/>
              <p:cNvSpPr/>
              <p:nvPr/>
            </p:nvSpPr>
            <p:spPr>
              <a:xfrm>
                <a:off x="1572060" y="93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8" name="Google Shape;288;p21"/>
            <p:cNvGrpSpPr/>
            <p:nvPr/>
          </p:nvGrpSpPr>
          <p:grpSpPr>
            <a:xfrm>
              <a:off x="233194" y="973832"/>
              <a:ext cx="8493197" cy="3892925"/>
              <a:chOff x="233194" y="973832"/>
              <a:chExt cx="8493197" cy="3892925"/>
            </a:xfrm>
          </p:grpSpPr>
          <p:sp>
            <p:nvSpPr>
              <p:cNvPr id="289" name="Google Shape;289;p21"/>
              <p:cNvSpPr/>
              <p:nvPr/>
            </p:nvSpPr>
            <p:spPr>
              <a:xfrm>
                <a:off x="5718494" y="4664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1"/>
              <p:cNvSpPr/>
              <p:nvPr/>
            </p:nvSpPr>
            <p:spPr>
              <a:xfrm>
                <a:off x="233194" y="10376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1"/>
              <p:cNvSpPr/>
              <p:nvPr/>
            </p:nvSpPr>
            <p:spPr>
              <a:xfrm>
                <a:off x="8522694" y="973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7649904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292"/>
        <p:cNvGrpSpPr/>
        <p:nvPr/>
      </p:nvGrpSpPr>
      <p:grpSpPr>
        <a:xfrm>
          <a:off x="0" y="0"/>
          <a:ext cx="0" cy="0"/>
          <a:chOff x="0" y="0"/>
          <a:chExt cx="0" cy="0"/>
        </a:xfrm>
      </p:grpSpPr>
      <p:sp>
        <p:nvSpPr>
          <p:cNvPr id="293" name="Google Shape;293;p22"/>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294" name="Google Shape;294;p22"/>
          <p:cNvGrpSpPr/>
          <p:nvPr/>
        </p:nvGrpSpPr>
        <p:grpSpPr>
          <a:xfrm>
            <a:off x="233194" y="153857"/>
            <a:ext cx="8705191" cy="4784193"/>
            <a:chOff x="233194" y="153857"/>
            <a:chExt cx="8705191" cy="4784193"/>
          </a:xfrm>
        </p:grpSpPr>
        <p:grpSp>
          <p:nvGrpSpPr>
            <p:cNvPr id="295" name="Google Shape;295;p22"/>
            <p:cNvGrpSpPr/>
            <p:nvPr/>
          </p:nvGrpSpPr>
          <p:grpSpPr>
            <a:xfrm>
              <a:off x="233790" y="226425"/>
              <a:ext cx="8704595" cy="4711625"/>
              <a:chOff x="233790" y="226425"/>
              <a:chExt cx="8704595" cy="4711625"/>
            </a:xfrm>
          </p:grpSpPr>
          <p:sp>
            <p:nvSpPr>
              <p:cNvPr id="296" name="Google Shape;296;p22"/>
              <p:cNvSpPr/>
              <p:nvPr/>
            </p:nvSpPr>
            <p:spPr>
              <a:xfrm>
                <a:off x="8664785" y="7813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2"/>
              <p:cNvSpPr/>
              <p:nvPr/>
            </p:nvSpPr>
            <p:spPr>
              <a:xfrm>
                <a:off x="233790" y="38140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2"/>
              <p:cNvSpPr/>
              <p:nvPr/>
            </p:nvSpPr>
            <p:spPr>
              <a:xfrm>
                <a:off x="8735878" y="37614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2"/>
              <p:cNvSpPr/>
              <p:nvPr/>
            </p:nvSpPr>
            <p:spPr>
              <a:xfrm>
                <a:off x="4115735"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2"/>
              <p:cNvSpPr/>
              <p:nvPr/>
            </p:nvSpPr>
            <p:spPr>
              <a:xfrm>
                <a:off x="1489235" y="226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1" name="Google Shape;301;p22"/>
            <p:cNvGrpSpPr/>
            <p:nvPr/>
          </p:nvGrpSpPr>
          <p:grpSpPr>
            <a:xfrm>
              <a:off x="233194" y="153857"/>
              <a:ext cx="6994047" cy="1370150"/>
              <a:chOff x="233194" y="153857"/>
              <a:chExt cx="6994047" cy="1370150"/>
            </a:xfrm>
          </p:grpSpPr>
          <p:sp>
            <p:nvSpPr>
              <p:cNvPr id="302" name="Google Shape;302;p22"/>
              <p:cNvSpPr/>
              <p:nvPr/>
            </p:nvSpPr>
            <p:spPr>
              <a:xfrm>
                <a:off x="233194" y="13217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2"/>
              <p:cNvSpPr/>
              <p:nvPr/>
            </p:nvSpPr>
            <p:spPr>
              <a:xfrm>
                <a:off x="7023544" y="1538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5815414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304"/>
        <p:cNvGrpSpPr/>
        <p:nvPr/>
      </p:nvGrpSpPr>
      <p:grpSpPr>
        <a:xfrm>
          <a:off x="0" y="0"/>
          <a:ext cx="0" cy="0"/>
          <a:chOff x="0" y="0"/>
          <a:chExt cx="0" cy="0"/>
        </a:xfrm>
      </p:grpSpPr>
      <p:sp>
        <p:nvSpPr>
          <p:cNvPr id="305" name="Google Shape;305;p23"/>
          <p:cNvSpPr txBox="1">
            <a:spLocks noGrp="1"/>
          </p:cNvSpPr>
          <p:nvPr>
            <p:ph type="title"/>
          </p:nvPr>
        </p:nvSpPr>
        <p:spPr>
          <a:xfrm>
            <a:off x="713100" y="652913"/>
            <a:ext cx="3000000" cy="873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5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06" name="Google Shape;306;p23"/>
          <p:cNvSpPr txBox="1">
            <a:spLocks noGrp="1"/>
          </p:cNvSpPr>
          <p:nvPr>
            <p:ph type="subTitle" idx="1"/>
          </p:nvPr>
        </p:nvSpPr>
        <p:spPr>
          <a:xfrm>
            <a:off x="713100" y="1525913"/>
            <a:ext cx="3000000" cy="1331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07" name="Google Shape;307;p23"/>
          <p:cNvSpPr txBox="1"/>
          <p:nvPr/>
        </p:nvSpPr>
        <p:spPr>
          <a:xfrm>
            <a:off x="713100" y="3382538"/>
            <a:ext cx="3000000" cy="6156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300"/>
              </a:spcBef>
              <a:spcAft>
                <a:spcPts val="0"/>
              </a:spcAft>
              <a:buNone/>
            </a:pPr>
            <a:r>
              <a:rPr lang="en" sz="1000">
                <a:solidFill>
                  <a:schemeClr val="dk1"/>
                </a:solidFill>
                <a:latin typeface="Nunito"/>
                <a:ea typeface="Nunito"/>
                <a:cs typeface="Nunito"/>
                <a:sym typeface="Nunito"/>
              </a:rPr>
              <a:t>CREDITS: This presentation template was created by </a:t>
            </a:r>
            <a:r>
              <a:rPr lang="en" sz="1000" b="1">
                <a:solidFill>
                  <a:schemeClr val="dk1"/>
                </a:solidFill>
                <a:uFill>
                  <a:noFill/>
                </a:uFill>
                <a:latin typeface="Nunito"/>
                <a:ea typeface="Nunito"/>
                <a:cs typeface="Nunito"/>
                <a:sym typeface="Nunito"/>
                <a:hlinkClick r:id="rId2">
                  <a:extLst>
                    <a:ext uri="{A12FA001-AC4F-418D-AE19-62706E023703}">
                      <ahyp:hlinkClr xmlns:ahyp="http://schemas.microsoft.com/office/drawing/2018/hyperlinkcolor" val="tx"/>
                    </a:ext>
                  </a:extLst>
                </a:hlinkClick>
              </a:rPr>
              <a:t>Slidesgo</a:t>
            </a:r>
            <a:r>
              <a:rPr lang="en" sz="1000">
                <a:solidFill>
                  <a:schemeClr val="dk1"/>
                </a:solidFill>
                <a:latin typeface="Nunito"/>
                <a:ea typeface="Nunito"/>
                <a:cs typeface="Nunito"/>
                <a:sym typeface="Nunito"/>
              </a:rPr>
              <a:t>, including icons by </a:t>
            </a:r>
            <a:r>
              <a:rPr lang="en" sz="1000" b="1">
                <a:solidFill>
                  <a:schemeClr val="dk1"/>
                </a:solidFill>
                <a:uFill>
                  <a:noFill/>
                </a:uFill>
                <a:latin typeface="Nunito"/>
                <a:ea typeface="Nunito"/>
                <a:cs typeface="Nunito"/>
                <a:sym typeface="Nunito"/>
                <a:hlinkClick r:id="rId3">
                  <a:extLst>
                    <a:ext uri="{A12FA001-AC4F-418D-AE19-62706E023703}">
                      <ahyp:hlinkClr xmlns:ahyp="http://schemas.microsoft.com/office/drawing/2018/hyperlinkcolor" val="tx"/>
                    </a:ext>
                  </a:extLst>
                </a:hlinkClick>
              </a:rPr>
              <a:t>Flaticon</a:t>
            </a:r>
            <a:r>
              <a:rPr lang="en" sz="1000" b="1">
                <a:solidFill>
                  <a:schemeClr val="dk1"/>
                </a:solidFill>
                <a:latin typeface="Nunito"/>
                <a:ea typeface="Nunito"/>
                <a:cs typeface="Nunito"/>
                <a:sym typeface="Nunito"/>
              </a:rPr>
              <a:t> </a:t>
            </a:r>
            <a:r>
              <a:rPr lang="en" sz="1000">
                <a:solidFill>
                  <a:schemeClr val="dk1"/>
                </a:solidFill>
                <a:latin typeface="Nunito"/>
                <a:ea typeface="Nunito"/>
                <a:cs typeface="Nunito"/>
                <a:sym typeface="Nunito"/>
              </a:rPr>
              <a:t>and infographics &amp; images by </a:t>
            </a:r>
            <a:r>
              <a:rPr lang="en" sz="1000" b="1">
                <a:solidFill>
                  <a:schemeClr val="dk1"/>
                </a:solidFill>
                <a:uFill>
                  <a:noFill/>
                </a:uFill>
                <a:latin typeface="Nunito"/>
                <a:ea typeface="Nunito"/>
                <a:cs typeface="Nunito"/>
                <a:sym typeface="Nunito"/>
                <a:hlinkClick r:id="rId4">
                  <a:extLst>
                    <a:ext uri="{A12FA001-AC4F-418D-AE19-62706E023703}">
                      <ahyp:hlinkClr xmlns:ahyp="http://schemas.microsoft.com/office/drawing/2018/hyperlinkcolor" val="tx"/>
                    </a:ext>
                  </a:extLst>
                </a:hlinkClick>
              </a:rPr>
              <a:t>Freepik</a:t>
            </a:r>
            <a:endParaRPr sz="1000" b="1">
              <a:solidFill>
                <a:schemeClr val="dk1"/>
              </a:solidFill>
              <a:latin typeface="Nunito"/>
              <a:ea typeface="Nunito"/>
              <a:cs typeface="Nunito"/>
              <a:sym typeface="Nunito"/>
            </a:endParaRPr>
          </a:p>
        </p:txBody>
      </p:sp>
      <p:grpSp>
        <p:nvGrpSpPr>
          <p:cNvPr id="308" name="Google Shape;308;p23"/>
          <p:cNvGrpSpPr/>
          <p:nvPr/>
        </p:nvGrpSpPr>
        <p:grpSpPr>
          <a:xfrm>
            <a:off x="306760" y="125163"/>
            <a:ext cx="8622150" cy="4917688"/>
            <a:chOff x="306760" y="125163"/>
            <a:chExt cx="8622150" cy="4917688"/>
          </a:xfrm>
        </p:grpSpPr>
        <p:sp>
          <p:nvSpPr>
            <p:cNvPr id="309" name="Google Shape;309;p23"/>
            <p:cNvSpPr/>
            <p:nvPr/>
          </p:nvSpPr>
          <p:spPr>
            <a:xfrm>
              <a:off x="8655310" y="2409788"/>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3"/>
            <p:cNvSpPr/>
            <p:nvPr/>
          </p:nvSpPr>
          <p:spPr>
            <a:xfrm>
              <a:off x="2339515" y="1251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3"/>
            <p:cNvSpPr/>
            <p:nvPr/>
          </p:nvSpPr>
          <p:spPr>
            <a:xfrm>
              <a:off x="4827078"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3"/>
            <p:cNvSpPr/>
            <p:nvPr/>
          </p:nvSpPr>
          <p:spPr>
            <a:xfrm>
              <a:off x="3855360" y="47692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3"/>
            <p:cNvSpPr/>
            <p:nvPr/>
          </p:nvSpPr>
          <p:spPr>
            <a:xfrm>
              <a:off x="306760" y="30230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618485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314"/>
        <p:cNvGrpSpPr/>
        <p:nvPr/>
      </p:nvGrpSpPr>
      <p:grpSpPr>
        <a:xfrm>
          <a:off x="0" y="0"/>
          <a:ext cx="0" cy="0"/>
          <a:chOff x="0" y="0"/>
          <a:chExt cx="0" cy="0"/>
        </a:xfrm>
      </p:grpSpPr>
      <p:grpSp>
        <p:nvGrpSpPr>
          <p:cNvPr id="315" name="Google Shape;315;p24"/>
          <p:cNvGrpSpPr/>
          <p:nvPr/>
        </p:nvGrpSpPr>
        <p:grpSpPr>
          <a:xfrm>
            <a:off x="293690" y="308575"/>
            <a:ext cx="8562238" cy="4358032"/>
            <a:chOff x="293690" y="308575"/>
            <a:chExt cx="8562238" cy="4358032"/>
          </a:xfrm>
        </p:grpSpPr>
        <p:grpSp>
          <p:nvGrpSpPr>
            <p:cNvPr id="316" name="Google Shape;316;p24"/>
            <p:cNvGrpSpPr/>
            <p:nvPr/>
          </p:nvGrpSpPr>
          <p:grpSpPr>
            <a:xfrm>
              <a:off x="293690" y="308575"/>
              <a:ext cx="8562238" cy="4298025"/>
              <a:chOff x="293690" y="308575"/>
              <a:chExt cx="8562238" cy="4298025"/>
            </a:xfrm>
          </p:grpSpPr>
          <p:sp>
            <p:nvSpPr>
              <p:cNvPr id="317" name="Google Shape;317;p24"/>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4"/>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4"/>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4"/>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4"/>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 name="Google Shape;322;p24"/>
            <p:cNvGrpSpPr/>
            <p:nvPr/>
          </p:nvGrpSpPr>
          <p:grpSpPr>
            <a:xfrm>
              <a:off x="914744" y="1407282"/>
              <a:ext cx="5000372" cy="3259325"/>
              <a:chOff x="914744" y="1407282"/>
              <a:chExt cx="5000372" cy="3259325"/>
            </a:xfrm>
          </p:grpSpPr>
          <p:sp>
            <p:nvSpPr>
              <p:cNvPr id="323" name="Google Shape;323;p24"/>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4"/>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4"/>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17242507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326"/>
        <p:cNvGrpSpPr/>
        <p:nvPr/>
      </p:nvGrpSpPr>
      <p:grpSpPr>
        <a:xfrm>
          <a:off x="0" y="0"/>
          <a:ext cx="0" cy="0"/>
          <a:chOff x="0" y="0"/>
          <a:chExt cx="0" cy="0"/>
        </a:xfrm>
      </p:grpSpPr>
      <p:grpSp>
        <p:nvGrpSpPr>
          <p:cNvPr id="327" name="Google Shape;327;p25"/>
          <p:cNvGrpSpPr/>
          <p:nvPr/>
        </p:nvGrpSpPr>
        <p:grpSpPr>
          <a:xfrm>
            <a:off x="233194" y="93900"/>
            <a:ext cx="8658291" cy="4844150"/>
            <a:chOff x="233194" y="93900"/>
            <a:chExt cx="8658291" cy="4844150"/>
          </a:xfrm>
        </p:grpSpPr>
        <p:grpSp>
          <p:nvGrpSpPr>
            <p:cNvPr id="328" name="Google Shape;328;p25"/>
            <p:cNvGrpSpPr/>
            <p:nvPr/>
          </p:nvGrpSpPr>
          <p:grpSpPr>
            <a:xfrm>
              <a:off x="233790" y="93900"/>
              <a:ext cx="8657695" cy="4844150"/>
              <a:chOff x="233790" y="93900"/>
              <a:chExt cx="8657695" cy="4844150"/>
            </a:xfrm>
          </p:grpSpPr>
          <p:sp>
            <p:nvSpPr>
              <p:cNvPr id="329" name="Google Shape;329;p25"/>
              <p:cNvSpPr/>
              <p:nvPr/>
            </p:nvSpPr>
            <p:spPr>
              <a:xfrm>
                <a:off x="8617885" y="39287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5"/>
              <p:cNvSpPr/>
              <p:nvPr/>
            </p:nvSpPr>
            <p:spPr>
              <a:xfrm>
                <a:off x="233790" y="30272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5"/>
              <p:cNvSpPr/>
              <p:nvPr/>
            </p:nvSpPr>
            <p:spPr>
              <a:xfrm>
                <a:off x="5555353" y="2413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5"/>
              <p:cNvSpPr/>
              <p:nvPr/>
            </p:nvSpPr>
            <p:spPr>
              <a:xfrm>
                <a:off x="2542035"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5"/>
              <p:cNvSpPr/>
              <p:nvPr/>
            </p:nvSpPr>
            <p:spPr>
              <a:xfrm>
                <a:off x="1572060" y="93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4" name="Google Shape;334;p25"/>
            <p:cNvGrpSpPr/>
            <p:nvPr/>
          </p:nvGrpSpPr>
          <p:grpSpPr>
            <a:xfrm>
              <a:off x="233194" y="973832"/>
              <a:ext cx="8493197" cy="3892925"/>
              <a:chOff x="233194" y="973832"/>
              <a:chExt cx="8493197" cy="3892925"/>
            </a:xfrm>
          </p:grpSpPr>
          <p:sp>
            <p:nvSpPr>
              <p:cNvPr id="335" name="Google Shape;335;p25"/>
              <p:cNvSpPr/>
              <p:nvPr/>
            </p:nvSpPr>
            <p:spPr>
              <a:xfrm>
                <a:off x="5718494" y="4664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5"/>
              <p:cNvSpPr/>
              <p:nvPr/>
            </p:nvSpPr>
            <p:spPr>
              <a:xfrm>
                <a:off x="233194" y="10376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5"/>
              <p:cNvSpPr/>
              <p:nvPr/>
            </p:nvSpPr>
            <p:spPr>
              <a:xfrm>
                <a:off x="8522694" y="973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29618929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338"/>
        <p:cNvGrpSpPr/>
        <p:nvPr/>
      </p:nvGrpSpPr>
      <p:grpSpPr>
        <a:xfrm>
          <a:off x="0" y="0"/>
          <a:ext cx="0" cy="0"/>
          <a:chOff x="0" y="0"/>
          <a:chExt cx="0" cy="0"/>
        </a:xfrm>
      </p:grpSpPr>
      <p:grpSp>
        <p:nvGrpSpPr>
          <p:cNvPr id="339" name="Google Shape;339;p26"/>
          <p:cNvGrpSpPr/>
          <p:nvPr/>
        </p:nvGrpSpPr>
        <p:grpSpPr>
          <a:xfrm>
            <a:off x="306760" y="125163"/>
            <a:ext cx="8622150" cy="4917688"/>
            <a:chOff x="306760" y="125163"/>
            <a:chExt cx="8622150" cy="4917688"/>
          </a:xfrm>
        </p:grpSpPr>
        <p:grpSp>
          <p:nvGrpSpPr>
            <p:cNvPr id="340" name="Google Shape;340;p26"/>
            <p:cNvGrpSpPr/>
            <p:nvPr/>
          </p:nvGrpSpPr>
          <p:grpSpPr>
            <a:xfrm>
              <a:off x="306760" y="125163"/>
              <a:ext cx="8622150" cy="4917688"/>
              <a:chOff x="306760" y="125163"/>
              <a:chExt cx="8622150" cy="4917688"/>
            </a:xfrm>
          </p:grpSpPr>
          <p:sp>
            <p:nvSpPr>
              <p:cNvPr id="341" name="Google Shape;341;p26"/>
              <p:cNvSpPr/>
              <p:nvPr/>
            </p:nvSpPr>
            <p:spPr>
              <a:xfrm>
                <a:off x="8655310" y="2409788"/>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6"/>
              <p:cNvSpPr/>
              <p:nvPr/>
            </p:nvSpPr>
            <p:spPr>
              <a:xfrm>
                <a:off x="2339515" y="1251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6"/>
              <p:cNvSpPr/>
              <p:nvPr/>
            </p:nvSpPr>
            <p:spPr>
              <a:xfrm>
                <a:off x="4827078"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6"/>
              <p:cNvSpPr/>
              <p:nvPr/>
            </p:nvSpPr>
            <p:spPr>
              <a:xfrm>
                <a:off x="3855360" y="47692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6"/>
              <p:cNvSpPr/>
              <p:nvPr/>
            </p:nvSpPr>
            <p:spPr>
              <a:xfrm>
                <a:off x="306760" y="30230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6" name="Google Shape;346;p26"/>
            <p:cNvGrpSpPr/>
            <p:nvPr/>
          </p:nvGrpSpPr>
          <p:grpSpPr>
            <a:xfrm>
              <a:off x="4422144" y="438257"/>
              <a:ext cx="3481247" cy="3936125"/>
              <a:chOff x="4422144" y="438257"/>
              <a:chExt cx="3481247" cy="3936125"/>
            </a:xfrm>
          </p:grpSpPr>
          <p:sp>
            <p:nvSpPr>
              <p:cNvPr id="347" name="Google Shape;347;p26"/>
              <p:cNvSpPr/>
              <p:nvPr/>
            </p:nvSpPr>
            <p:spPr>
              <a:xfrm>
                <a:off x="4422144" y="20906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6"/>
              <p:cNvSpPr/>
              <p:nvPr/>
            </p:nvSpPr>
            <p:spPr>
              <a:xfrm>
                <a:off x="4882919" y="41720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6"/>
              <p:cNvSpPr/>
              <p:nvPr/>
            </p:nvSpPr>
            <p:spPr>
              <a:xfrm>
                <a:off x="7699694" y="4382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667657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100" y="539400"/>
            <a:ext cx="77178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1pPr>
            <a:lvl2pPr lvl="1"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2pPr>
            <a:lvl3pPr lvl="2"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3pPr>
            <a:lvl4pPr lvl="3"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4pPr>
            <a:lvl5pPr lvl="4"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5pPr>
            <a:lvl6pPr lvl="5"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6pPr>
            <a:lvl7pPr lvl="6"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7pPr>
            <a:lvl8pPr lvl="7"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8pPr>
            <a:lvl9pPr lvl="8"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9pPr>
          </a:lstStyle>
          <a:p>
            <a:endParaRPr/>
          </a:p>
        </p:txBody>
      </p:sp>
      <p:sp>
        <p:nvSpPr>
          <p:cNvPr id="7" name="Google Shape;7;p1"/>
          <p:cNvSpPr txBox="1">
            <a:spLocks noGrp="1"/>
          </p:cNvSpPr>
          <p:nvPr>
            <p:ph type="body" idx="1"/>
          </p:nvPr>
        </p:nvSpPr>
        <p:spPr>
          <a:xfrm>
            <a:off x="713100" y="1152475"/>
            <a:ext cx="77178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1pPr>
            <a:lvl2pPr marL="914400" lvl="1"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2pPr>
            <a:lvl3pPr marL="1371600" lvl="2"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3pPr>
            <a:lvl4pPr marL="1828800" lvl="3"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4pPr>
            <a:lvl5pPr marL="2286000" lvl="4"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5pPr>
            <a:lvl6pPr marL="2743200" lvl="5"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6pPr>
            <a:lvl7pPr marL="3200400" lvl="6"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7pPr>
            <a:lvl8pPr marL="3657600" lvl="7"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8pPr>
            <a:lvl9pPr marL="4114800" lvl="8" indent="-317500">
              <a:lnSpc>
                <a:spcPct val="115000"/>
              </a:lnSpc>
              <a:spcBef>
                <a:spcPts val="1600"/>
              </a:spcBef>
              <a:spcAft>
                <a:spcPts val="1600"/>
              </a:spcAft>
              <a:buClr>
                <a:schemeClr val="dk1"/>
              </a:buClr>
              <a:buSzPts val="1400"/>
              <a:buFont typeface="Nunito"/>
              <a:buChar char="■"/>
              <a:defRPr>
                <a:solidFill>
                  <a:schemeClr val="dk1"/>
                </a:solidFill>
                <a:latin typeface="Nunito"/>
                <a:ea typeface="Nunito"/>
                <a:cs typeface="Nunito"/>
                <a:sym typeface="Nuni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4" r:id="rId4"/>
    <p:sldLayoutId id="2147483655" r:id="rId5"/>
    <p:sldLayoutId id="2147483656" r:id="rId6"/>
    <p:sldLayoutId id="2147483658" r:id="rId7"/>
    <p:sldLayoutId id="2147483659" r:id="rId8"/>
    <p:sldLayoutId id="2147483670" r:id="rId9"/>
    <p:sldLayoutId id="2147483671" r:id="rId10"/>
    <p:sldLayoutId id="2147483672"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100" y="539400"/>
            <a:ext cx="77178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1pPr>
            <a:lvl2pPr lvl="1"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2pPr>
            <a:lvl3pPr lvl="2"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3pPr>
            <a:lvl4pPr lvl="3"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4pPr>
            <a:lvl5pPr lvl="4"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5pPr>
            <a:lvl6pPr lvl="5"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6pPr>
            <a:lvl7pPr lvl="6"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7pPr>
            <a:lvl8pPr lvl="7"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8pPr>
            <a:lvl9pPr lvl="8"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9pPr>
          </a:lstStyle>
          <a:p>
            <a:endParaRPr/>
          </a:p>
        </p:txBody>
      </p:sp>
      <p:sp>
        <p:nvSpPr>
          <p:cNvPr id="7" name="Google Shape;7;p1"/>
          <p:cNvSpPr txBox="1">
            <a:spLocks noGrp="1"/>
          </p:cNvSpPr>
          <p:nvPr>
            <p:ph type="body" idx="1"/>
          </p:nvPr>
        </p:nvSpPr>
        <p:spPr>
          <a:xfrm>
            <a:off x="713100" y="1152475"/>
            <a:ext cx="77178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1pPr>
            <a:lvl2pPr marL="914400" lvl="1"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2pPr>
            <a:lvl3pPr marL="1371600" lvl="2"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3pPr>
            <a:lvl4pPr marL="1828800" lvl="3"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4pPr>
            <a:lvl5pPr marL="2286000" lvl="4"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5pPr>
            <a:lvl6pPr marL="2743200" lvl="5"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6pPr>
            <a:lvl7pPr marL="3200400" lvl="6"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7pPr>
            <a:lvl8pPr marL="3657600" lvl="7"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8pPr>
            <a:lvl9pPr marL="4114800" lvl="8" indent="-317500">
              <a:lnSpc>
                <a:spcPct val="115000"/>
              </a:lnSpc>
              <a:spcBef>
                <a:spcPts val="1600"/>
              </a:spcBef>
              <a:spcAft>
                <a:spcPts val="1600"/>
              </a:spcAft>
              <a:buClr>
                <a:schemeClr val="dk1"/>
              </a:buClr>
              <a:buSzPts val="1400"/>
              <a:buFont typeface="Nunito"/>
              <a:buChar char="■"/>
              <a:defRPr>
                <a:solidFill>
                  <a:schemeClr val="dk1"/>
                </a:solidFill>
                <a:latin typeface="Nunito"/>
                <a:ea typeface="Nunito"/>
                <a:cs typeface="Nunito"/>
                <a:sym typeface="Nunito"/>
              </a:defRPr>
            </a:lvl9pPr>
          </a:lstStyle>
          <a:p>
            <a:endParaRPr/>
          </a:p>
        </p:txBody>
      </p:sp>
    </p:spTree>
    <p:extLst>
      <p:ext uri="{BB962C8B-B14F-4D97-AF65-F5344CB8AC3E}">
        <p14:creationId xmlns:p14="http://schemas.microsoft.com/office/powerpoint/2010/main" val="2103500002"/>
      </p:ext>
    </p:extLst>
  </p:cSld>
  <p:clrMap bg1="lt1" tx1="dk1" bg2="dk2" tx2="lt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92" r:id="rId16"/>
    <p:sldLayoutId id="2147483693" r:id="rId17"/>
    <p:sldLayoutId id="2147483694" r:id="rId18"/>
    <p:sldLayoutId id="2147483695" r:id="rId19"/>
    <p:sldLayoutId id="2147483696" r:id="rId20"/>
    <p:sldLayoutId id="2147483697" r:id="rId21"/>
    <p:sldLayoutId id="2147483698" r:id="rId22"/>
    <p:sldLayoutId id="2147483699" r:id="rId23"/>
    <p:sldLayoutId id="2147483700" r:id="rId24"/>
    <p:sldLayoutId id="2147483701" r:id="rId2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3.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30"/>
          <p:cNvSpPr/>
          <p:nvPr/>
        </p:nvSpPr>
        <p:spPr>
          <a:xfrm>
            <a:off x="266350" y="2789400"/>
            <a:ext cx="604483" cy="1514360"/>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0"/>
          <p:cNvSpPr/>
          <p:nvPr/>
        </p:nvSpPr>
        <p:spPr>
          <a:xfrm flipH="1">
            <a:off x="3726885" y="2749500"/>
            <a:ext cx="604473" cy="1514360"/>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0"/>
          <p:cNvSpPr/>
          <p:nvPr/>
        </p:nvSpPr>
        <p:spPr>
          <a:xfrm rot="396665">
            <a:off x="901293" y="565024"/>
            <a:ext cx="3242197" cy="4246213"/>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3" name="Google Shape;363;p30"/>
          <p:cNvGrpSpPr/>
          <p:nvPr/>
        </p:nvGrpSpPr>
        <p:grpSpPr>
          <a:xfrm>
            <a:off x="800874" y="805342"/>
            <a:ext cx="2456548" cy="3532828"/>
            <a:chOff x="3606054" y="1241599"/>
            <a:chExt cx="770899" cy="1108686"/>
          </a:xfrm>
        </p:grpSpPr>
        <p:sp>
          <p:nvSpPr>
            <p:cNvPr id="364" name="Google Shape;364;p30"/>
            <p:cNvSpPr/>
            <p:nvPr/>
          </p:nvSpPr>
          <p:spPr>
            <a:xfrm>
              <a:off x="3606054" y="1241599"/>
              <a:ext cx="770899" cy="1108686"/>
            </a:xfrm>
            <a:custGeom>
              <a:avLst/>
              <a:gdLst/>
              <a:ahLst/>
              <a:cxnLst/>
              <a:rect l="l" t="t" r="r" b="b"/>
              <a:pathLst>
                <a:path w="19627" h="28227" extrusionOk="0">
                  <a:moveTo>
                    <a:pt x="10411" y="0"/>
                  </a:moveTo>
                  <a:cubicBezTo>
                    <a:pt x="9474" y="0"/>
                    <a:pt x="8707" y="768"/>
                    <a:pt x="8707" y="1704"/>
                  </a:cubicBezTo>
                  <a:lnTo>
                    <a:pt x="8707" y="2507"/>
                  </a:lnTo>
                  <a:lnTo>
                    <a:pt x="6325" y="2507"/>
                  </a:lnTo>
                  <a:cubicBezTo>
                    <a:pt x="6093" y="2507"/>
                    <a:pt x="5897" y="2695"/>
                    <a:pt x="5897" y="2935"/>
                  </a:cubicBezTo>
                  <a:lnTo>
                    <a:pt x="5897" y="3399"/>
                  </a:lnTo>
                  <a:lnTo>
                    <a:pt x="5540" y="3408"/>
                  </a:lnTo>
                  <a:lnTo>
                    <a:pt x="0" y="3408"/>
                  </a:lnTo>
                  <a:lnTo>
                    <a:pt x="0" y="28226"/>
                  </a:lnTo>
                  <a:lnTo>
                    <a:pt x="19626" y="28226"/>
                  </a:lnTo>
                  <a:lnTo>
                    <a:pt x="19626" y="3408"/>
                  </a:lnTo>
                  <a:lnTo>
                    <a:pt x="15041" y="3408"/>
                  </a:lnTo>
                  <a:lnTo>
                    <a:pt x="14684" y="3399"/>
                  </a:lnTo>
                  <a:lnTo>
                    <a:pt x="14684" y="2935"/>
                  </a:lnTo>
                  <a:cubicBezTo>
                    <a:pt x="14684" y="2695"/>
                    <a:pt x="14488" y="2507"/>
                    <a:pt x="14247" y="2507"/>
                  </a:cubicBezTo>
                  <a:lnTo>
                    <a:pt x="12115" y="2507"/>
                  </a:lnTo>
                  <a:lnTo>
                    <a:pt x="12115" y="1704"/>
                  </a:lnTo>
                  <a:cubicBezTo>
                    <a:pt x="12115" y="768"/>
                    <a:pt x="11348" y="0"/>
                    <a:pt x="10411" y="0"/>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5" name="Google Shape;365;p30"/>
            <p:cNvGrpSpPr/>
            <p:nvPr/>
          </p:nvGrpSpPr>
          <p:grpSpPr>
            <a:xfrm>
              <a:off x="3606211" y="1241601"/>
              <a:ext cx="770585" cy="1108682"/>
              <a:chOff x="4616907" y="1475163"/>
              <a:chExt cx="770585" cy="1108682"/>
            </a:xfrm>
          </p:grpSpPr>
          <p:sp>
            <p:nvSpPr>
              <p:cNvPr id="366" name="Google Shape;366;p30"/>
              <p:cNvSpPr/>
              <p:nvPr/>
            </p:nvSpPr>
            <p:spPr>
              <a:xfrm>
                <a:off x="4616907" y="1609017"/>
                <a:ext cx="770585" cy="974828"/>
              </a:xfrm>
              <a:custGeom>
                <a:avLst/>
                <a:gdLst/>
                <a:ahLst/>
                <a:cxnLst/>
                <a:rect l="l" t="t" r="r" b="b"/>
                <a:pathLst>
                  <a:path w="19619" h="24819" extrusionOk="0">
                    <a:moveTo>
                      <a:pt x="1" y="0"/>
                    </a:moveTo>
                    <a:lnTo>
                      <a:pt x="1" y="24818"/>
                    </a:lnTo>
                    <a:lnTo>
                      <a:pt x="19618" y="24818"/>
                    </a:lnTo>
                    <a:lnTo>
                      <a:pt x="196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0"/>
              <p:cNvSpPr/>
              <p:nvPr/>
            </p:nvSpPr>
            <p:spPr>
              <a:xfrm>
                <a:off x="4660346" y="1664004"/>
                <a:ext cx="683311" cy="864458"/>
              </a:xfrm>
              <a:custGeom>
                <a:avLst/>
                <a:gdLst/>
                <a:ahLst/>
                <a:cxnLst/>
                <a:rect l="l" t="t" r="r" b="b"/>
                <a:pathLst>
                  <a:path w="17397" h="22009" extrusionOk="0">
                    <a:moveTo>
                      <a:pt x="1" y="1"/>
                    </a:moveTo>
                    <a:lnTo>
                      <a:pt x="1" y="22009"/>
                    </a:lnTo>
                    <a:lnTo>
                      <a:pt x="17397" y="22009"/>
                    </a:lnTo>
                    <a:lnTo>
                      <a:pt x="1739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68" name="Google Shape;368;p30"/>
              <p:cNvSpPr/>
              <p:nvPr/>
            </p:nvSpPr>
            <p:spPr>
              <a:xfrm>
                <a:off x="4727273" y="1751591"/>
                <a:ext cx="128634" cy="128634"/>
              </a:xfrm>
              <a:custGeom>
                <a:avLst/>
                <a:gdLst/>
                <a:ahLst/>
                <a:cxnLst/>
                <a:rect l="l" t="t" r="r" b="b"/>
                <a:pathLst>
                  <a:path w="3275" h="3275" extrusionOk="0">
                    <a:moveTo>
                      <a:pt x="3070" y="197"/>
                    </a:moveTo>
                    <a:lnTo>
                      <a:pt x="3070" y="3070"/>
                    </a:lnTo>
                    <a:lnTo>
                      <a:pt x="206" y="3070"/>
                    </a:lnTo>
                    <a:lnTo>
                      <a:pt x="206" y="197"/>
                    </a:lnTo>
                    <a:close/>
                    <a:moveTo>
                      <a:pt x="1" y="1"/>
                    </a:moveTo>
                    <a:lnTo>
                      <a:pt x="1" y="3275"/>
                    </a:lnTo>
                    <a:lnTo>
                      <a:pt x="3275" y="3275"/>
                    </a:lnTo>
                    <a:lnTo>
                      <a:pt x="327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0"/>
              <p:cNvSpPr/>
              <p:nvPr/>
            </p:nvSpPr>
            <p:spPr>
              <a:xfrm>
                <a:off x="4888818" y="1760703"/>
                <a:ext cx="371801" cy="18264"/>
              </a:xfrm>
              <a:custGeom>
                <a:avLst/>
                <a:gdLst/>
                <a:ahLst/>
                <a:cxnLst/>
                <a:rect l="l" t="t" r="r" b="b"/>
                <a:pathLst>
                  <a:path w="9466" h="465" extrusionOk="0">
                    <a:moveTo>
                      <a:pt x="0" y="1"/>
                    </a:moveTo>
                    <a:lnTo>
                      <a:pt x="0" y="465"/>
                    </a:lnTo>
                    <a:lnTo>
                      <a:pt x="9466" y="465"/>
                    </a:lnTo>
                    <a:lnTo>
                      <a:pt x="946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0"/>
              <p:cNvSpPr/>
              <p:nvPr/>
            </p:nvSpPr>
            <p:spPr>
              <a:xfrm>
                <a:off x="4888818" y="1852885"/>
                <a:ext cx="282798" cy="18264"/>
              </a:xfrm>
              <a:custGeom>
                <a:avLst/>
                <a:gdLst/>
                <a:ahLst/>
                <a:cxnLst/>
                <a:rect l="l" t="t" r="r" b="b"/>
                <a:pathLst>
                  <a:path w="7200" h="465" extrusionOk="0">
                    <a:moveTo>
                      <a:pt x="0" y="0"/>
                    </a:moveTo>
                    <a:lnTo>
                      <a:pt x="0" y="464"/>
                    </a:lnTo>
                    <a:lnTo>
                      <a:pt x="7200" y="464"/>
                    </a:lnTo>
                    <a:lnTo>
                      <a:pt x="720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0"/>
              <p:cNvSpPr/>
              <p:nvPr/>
            </p:nvSpPr>
            <p:spPr>
              <a:xfrm>
                <a:off x="4888818" y="1806617"/>
                <a:ext cx="242146" cy="18264"/>
              </a:xfrm>
              <a:custGeom>
                <a:avLst/>
                <a:gdLst/>
                <a:ahLst/>
                <a:cxnLst/>
                <a:rect l="l" t="t" r="r" b="b"/>
                <a:pathLst>
                  <a:path w="6165" h="465" extrusionOk="0">
                    <a:moveTo>
                      <a:pt x="0" y="1"/>
                    </a:moveTo>
                    <a:lnTo>
                      <a:pt x="0" y="464"/>
                    </a:lnTo>
                    <a:lnTo>
                      <a:pt x="6165" y="464"/>
                    </a:lnTo>
                    <a:lnTo>
                      <a:pt x="616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0"/>
              <p:cNvSpPr/>
              <p:nvPr/>
            </p:nvSpPr>
            <p:spPr>
              <a:xfrm>
                <a:off x="4727273" y="1940118"/>
                <a:ext cx="128634" cy="128634"/>
              </a:xfrm>
              <a:custGeom>
                <a:avLst/>
                <a:gdLst/>
                <a:ahLst/>
                <a:cxnLst/>
                <a:rect l="l" t="t" r="r" b="b"/>
                <a:pathLst>
                  <a:path w="3275" h="3275" extrusionOk="0">
                    <a:moveTo>
                      <a:pt x="3070" y="206"/>
                    </a:moveTo>
                    <a:lnTo>
                      <a:pt x="3070" y="3078"/>
                    </a:lnTo>
                    <a:lnTo>
                      <a:pt x="206" y="3078"/>
                    </a:lnTo>
                    <a:lnTo>
                      <a:pt x="206" y="206"/>
                    </a:lnTo>
                    <a:close/>
                    <a:moveTo>
                      <a:pt x="1" y="0"/>
                    </a:moveTo>
                    <a:lnTo>
                      <a:pt x="1" y="3274"/>
                    </a:lnTo>
                    <a:lnTo>
                      <a:pt x="3275" y="3274"/>
                    </a:lnTo>
                    <a:lnTo>
                      <a:pt x="327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0"/>
              <p:cNvSpPr/>
              <p:nvPr/>
            </p:nvSpPr>
            <p:spPr>
              <a:xfrm>
                <a:off x="4888818" y="1949230"/>
                <a:ext cx="273332" cy="18264"/>
              </a:xfrm>
              <a:custGeom>
                <a:avLst/>
                <a:gdLst/>
                <a:ahLst/>
                <a:cxnLst/>
                <a:rect l="l" t="t" r="r" b="b"/>
                <a:pathLst>
                  <a:path w="6959" h="465" extrusionOk="0">
                    <a:moveTo>
                      <a:pt x="0" y="0"/>
                    </a:moveTo>
                    <a:lnTo>
                      <a:pt x="0" y="464"/>
                    </a:lnTo>
                    <a:lnTo>
                      <a:pt x="6959" y="464"/>
                    </a:lnTo>
                    <a:lnTo>
                      <a:pt x="695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0"/>
              <p:cNvSpPr/>
              <p:nvPr/>
            </p:nvSpPr>
            <p:spPr>
              <a:xfrm>
                <a:off x="4888818" y="2041372"/>
                <a:ext cx="338179" cy="18264"/>
              </a:xfrm>
              <a:custGeom>
                <a:avLst/>
                <a:gdLst/>
                <a:ahLst/>
                <a:cxnLst/>
                <a:rect l="l" t="t" r="r" b="b"/>
                <a:pathLst>
                  <a:path w="8610" h="465" extrusionOk="0">
                    <a:moveTo>
                      <a:pt x="0" y="1"/>
                    </a:moveTo>
                    <a:lnTo>
                      <a:pt x="0" y="465"/>
                    </a:lnTo>
                    <a:lnTo>
                      <a:pt x="8609" y="465"/>
                    </a:lnTo>
                    <a:lnTo>
                      <a:pt x="860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0"/>
              <p:cNvSpPr/>
              <p:nvPr/>
            </p:nvSpPr>
            <p:spPr>
              <a:xfrm>
                <a:off x="4888818" y="1995458"/>
                <a:ext cx="242146" cy="18264"/>
              </a:xfrm>
              <a:custGeom>
                <a:avLst/>
                <a:gdLst/>
                <a:ahLst/>
                <a:cxnLst/>
                <a:rect l="l" t="t" r="r" b="b"/>
                <a:pathLst>
                  <a:path w="6165" h="465" extrusionOk="0">
                    <a:moveTo>
                      <a:pt x="0" y="1"/>
                    </a:moveTo>
                    <a:lnTo>
                      <a:pt x="0" y="465"/>
                    </a:lnTo>
                    <a:lnTo>
                      <a:pt x="6165" y="465"/>
                    </a:lnTo>
                    <a:lnTo>
                      <a:pt x="616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0"/>
              <p:cNvSpPr/>
              <p:nvPr/>
            </p:nvSpPr>
            <p:spPr>
              <a:xfrm>
                <a:off x="4727273" y="2162972"/>
                <a:ext cx="128634" cy="128634"/>
              </a:xfrm>
              <a:custGeom>
                <a:avLst/>
                <a:gdLst/>
                <a:ahLst/>
                <a:cxnLst/>
                <a:rect l="l" t="t" r="r" b="b"/>
                <a:pathLst>
                  <a:path w="3275" h="3275" extrusionOk="0">
                    <a:moveTo>
                      <a:pt x="3070" y="205"/>
                    </a:moveTo>
                    <a:lnTo>
                      <a:pt x="3070" y="3069"/>
                    </a:lnTo>
                    <a:lnTo>
                      <a:pt x="206" y="3069"/>
                    </a:lnTo>
                    <a:lnTo>
                      <a:pt x="206" y="205"/>
                    </a:lnTo>
                    <a:close/>
                    <a:moveTo>
                      <a:pt x="1" y="0"/>
                    </a:moveTo>
                    <a:lnTo>
                      <a:pt x="1" y="3274"/>
                    </a:lnTo>
                    <a:lnTo>
                      <a:pt x="3275" y="3274"/>
                    </a:lnTo>
                    <a:lnTo>
                      <a:pt x="327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0"/>
              <p:cNvSpPr/>
              <p:nvPr/>
            </p:nvSpPr>
            <p:spPr>
              <a:xfrm>
                <a:off x="4888818" y="2172084"/>
                <a:ext cx="202908" cy="18264"/>
              </a:xfrm>
              <a:custGeom>
                <a:avLst/>
                <a:gdLst/>
                <a:ahLst/>
                <a:cxnLst/>
                <a:rect l="l" t="t" r="r" b="b"/>
                <a:pathLst>
                  <a:path w="5166" h="465" extrusionOk="0">
                    <a:moveTo>
                      <a:pt x="0" y="0"/>
                    </a:moveTo>
                    <a:lnTo>
                      <a:pt x="0" y="464"/>
                    </a:lnTo>
                    <a:lnTo>
                      <a:pt x="5166" y="464"/>
                    </a:lnTo>
                    <a:lnTo>
                      <a:pt x="516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0"/>
              <p:cNvSpPr/>
              <p:nvPr/>
            </p:nvSpPr>
            <p:spPr>
              <a:xfrm>
                <a:off x="4888818" y="2264227"/>
                <a:ext cx="341675" cy="18264"/>
              </a:xfrm>
              <a:custGeom>
                <a:avLst/>
                <a:gdLst/>
                <a:ahLst/>
                <a:cxnLst/>
                <a:rect l="l" t="t" r="r" b="b"/>
                <a:pathLst>
                  <a:path w="8699" h="465" extrusionOk="0">
                    <a:moveTo>
                      <a:pt x="0" y="0"/>
                    </a:moveTo>
                    <a:lnTo>
                      <a:pt x="0" y="464"/>
                    </a:lnTo>
                    <a:lnTo>
                      <a:pt x="8698" y="464"/>
                    </a:lnTo>
                    <a:lnTo>
                      <a:pt x="869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0"/>
              <p:cNvSpPr/>
              <p:nvPr/>
            </p:nvSpPr>
            <p:spPr>
              <a:xfrm>
                <a:off x="4888818" y="2218313"/>
                <a:ext cx="242146" cy="18264"/>
              </a:xfrm>
              <a:custGeom>
                <a:avLst/>
                <a:gdLst/>
                <a:ahLst/>
                <a:cxnLst/>
                <a:rect l="l" t="t" r="r" b="b"/>
                <a:pathLst>
                  <a:path w="6165" h="465" extrusionOk="0">
                    <a:moveTo>
                      <a:pt x="0" y="1"/>
                    </a:moveTo>
                    <a:lnTo>
                      <a:pt x="0" y="465"/>
                    </a:lnTo>
                    <a:lnTo>
                      <a:pt x="6165" y="465"/>
                    </a:lnTo>
                    <a:lnTo>
                      <a:pt x="616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0"/>
              <p:cNvSpPr/>
              <p:nvPr/>
            </p:nvSpPr>
            <p:spPr>
              <a:xfrm>
                <a:off x="4727273" y="2368624"/>
                <a:ext cx="128634" cy="128634"/>
              </a:xfrm>
              <a:custGeom>
                <a:avLst/>
                <a:gdLst/>
                <a:ahLst/>
                <a:cxnLst/>
                <a:rect l="l" t="t" r="r" b="b"/>
                <a:pathLst>
                  <a:path w="3275" h="3275" extrusionOk="0">
                    <a:moveTo>
                      <a:pt x="3070" y="206"/>
                    </a:moveTo>
                    <a:lnTo>
                      <a:pt x="3070" y="3070"/>
                    </a:lnTo>
                    <a:lnTo>
                      <a:pt x="206" y="3070"/>
                    </a:lnTo>
                    <a:lnTo>
                      <a:pt x="206" y="206"/>
                    </a:lnTo>
                    <a:close/>
                    <a:moveTo>
                      <a:pt x="1" y="1"/>
                    </a:moveTo>
                    <a:lnTo>
                      <a:pt x="1" y="3275"/>
                    </a:lnTo>
                    <a:lnTo>
                      <a:pt x="3275" y="3275"/>
                    </a:lnTo>
                    <a:lnTo>
                      <a:pt x="327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0"/>
              <p:cNvSpPr/>
              <p:nvPr/>
            </p:nvSpPr>
            <p:spPr>
              <a:xfrm>
                <a:off x="4888818" y="2377736"/>
                <a:ext cx="235508" cy="18264"/>
              </a:xfrm>
              <a:custGeom>
                <a:avLst/>
                <a:gdLst/>
                <a:ahLst/>
                <a:cxnLst/>
                <a:rect l="l" t="t" r="r" b="b"/>
                <a:pathLst>
                  <a:path w="5996" h="465" extrusionOk="0">
                    <a:moveTo>
                      <a:pt x="0" y="1"/>
                    </a:moveTo>
                    <a:lnTo>
                      <a:pt x="0" y="465"/>
                    </a:lnTo>
                    <a:lnTo>
                      <a:pt x="5995" y="465"/>
                    </a:lnTo>
                    <a:lnTo>
                      <a:pt x="599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0"/>
              <p:cNvSpPr/>
              <p:nvPr/>
            </p:nvSpPr>
            <p:spPr>
              <a:xfrm>
                <a:off x="4888818" y="2469918"/>
                <a:ext cx="282798" cy="18225"/>
              </a:xfrm>
              <a:custGeom>
                <a:avLst/>
                <a:gdLst/>
                <a:ahLst/>
                <a:cxnLst/>
                <a:rect l="l" t="t" r="r" b="b"/>
                <a:pathLst>
                  <a:path w="7200" h="464" extrusionOk="0">
                    <a:moveTo>
                      <a:pt x="0" y="0"/>
                    </a:moveTo>
                    <a:lnTo>
                      <a:pt x="0" y="464"/>
                    </a:lnTo>
                    <a:lnTo>
                      <a:pt x="7200" y="464"/>
                    </a:lnTo>
                    <a:lnTo>
                      <a:pt x="720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0"/>
              <p:cNvSpPr/>
              <p:nvPr/>
            </p:nvSpPr>
            <p:spPr>
              <a:xfrm>
                <a:off x="4888818" y="2424003"/>
                <a:ext cx="313631" cy="18264"/>
              </a:xfrm>
              <a:custGeom>
                <a:avLst/>
                <a:gdLst/>
                <a:ahLst/>
                <a:cxnLst/>
                <a:rect l="l" t="t" r="r" b="b"/>
                <a:pathLst>
                  <a:path w="7985" h="465" extrusionOk="0">
                    <a:moveTo>
                      <a:pt x="0" y="0"/>
                    </a:moveTo>
                    <a:lnTo>
                      <a:pt x="0" y="464"/>
                    </a:lnTo>
                    <a:lnTo>
                      <a:pt x="7985" y="464"/>
                    </a:lnTo>
                    <a:lnTo>
                      <a:pt x="79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0"/>
              <p:cNvSpPr/>
              <p:nvPr/>
            </p:nvSpPr>
            <p:spPr>
              <a:xfrm>
                <a:off x="4834145" y="1608310"/>
                <a:ext cx="24588" cy="55735"/>
              </a:xfrm>
              <a:custGeom>
                <a:avLst/>
                <a:gdLst/>
                <a:ahLst/>
                <a:cxnLst/>
                <a:rect l="l" t="t" r="r" b="b"/>
                <a:pathLst>
                  <a:path w="626" h="1419" extrusionOk="0">
                    <a:moveTo>
                      <a:pt x="625" y="0"/>
                    </a:moveTo>
                    <a:lnTo>
                      <a:pt x="1" y="18"/>
                    </a:lnTo>
                    <a:lnTo>
                      <a:pt x="358" y="1419"/>
                    </a:lnTo>
                    <a:lnTo>
                      <a:pt x="625" y="0"/>
                    </a:lnTo>
                    <a:close/>
                  </a:path>
                </a:pathLst>
              </a:custGeom>
              <a:solidFill>
                <a:srgbClr val="C4C9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0"/>
              <p:cNvSpPr/>
              <p:nvPr/>
            </p:nvSpPr>
            <p:spPr>
              <a:xfrm>
                <a:off x="4848166" y="1688906"/>
                <a:ext cx="345171" cy="13708"/>
              </a:xfrm>
              <a:custGeom>
                <a:avLst/>
                <a:gdLst/>
                <a:ahLst/>
                <a:cxnLst/>
                <a:rect l="l" t="t" r="r" b="b"/>
                <a:pathLst>
                  <a:path w="8788" h="349" extrusionOk="0">
                    <a:moveTo>
                      <a:pt x="1" y="0"/>
                    </a:moveTo>
                    <a:lnTo>
                      <a:pt x="1" y="348"/>
                    </a:lnTo>
                    <a:lnTo>
                      <a:pt x="8788" y="348"/>
                    </a:lnTo>
                    <a:lnTo>
                      <a:pt x="8788"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0"/>
              <p:cNvSpPr/>
              <p:nvPr/>
            </p:nvSpPr>
            <p:spPr>
              <a:xfrm>
                <a:off x="4848166" y="1475163"/>
                <a:ext cx="345171" cy="213787"/>
              </a:xfrm>
              <a:custGeom>
                <a:avLst/>
                <a:gdLst/>
                <a:ahLst/>
                <a:cxnLst/>
                <a:rect l="l" t="t" r="r" b="b"/>
                <a:pathLst>
                  <a:path w="8788" h="5443" extrusionOk="0">
                    <a:moveTo>
                      <a:pt x="4515" y="919"/>
                    </a:moveTo>
                    <a:cubicBezTo>
                      <a:pt x="4747" y="919"/>
                      <a:pt x="4943" y="1107"/>
                      <a:pt x="4943" y="1338"/>
                    </a:cubicBezTo>
                    <a:cubicBezTo>
                      <a:pt x="4943" y="1570"/>
                      <a:pt x="4747" y="1767"/>
                      <a:pt x="4515" y="1767"/>
                    </a:cubicBezTo>
                    <a:cubicBezTo>
                      <a:pt x="4283" y="1767"/>
                      <a:pt x="4095" y="1570"/>
                      <a:pt x="4095" y="1338"/>
                    </a:cubicBezTo>
                    <a:cubicBezTo>
                      <a:pt x="4095" y="1107"/>
                      <a:pt x="4283" y="919"/>
                      <a:pt x="4515" y="919"/>
                    </a:cubicBezTo>
                    <a:close/>
                    <a:moveTo>
                      <a:pt x="4515" y="0"/>
                    </a:moveTo>
                    <a:cubicBezTo>
                      <a:pt x="3578" y="0"/>
                      <a:pt x="2811" y="768"/>
                      <a:pt x="2811" y="1704"/>
                    </a:cubicBezTo>
                    <a:lnTo>
                      <a:pt x="2811" y="2498"/>
                    </a:lnTo>
                    <a:lnTo>
                      <a:pt x="438" y="2498"/>
                    </a:lnTo>
                    <a:cubicBezTo>
                      <a:pt x="197" y="2498"/>
                      <a:pt x="1" y="2694"/>
                      <a:pt x="1" y="2935"/>
                    </a:cubicBezTo>
                    <a:lnTo>
                      <a:pt x="1" y="5442"/>
                    </a:lnTo>
                    <a:lnTo>
                      <a:pt x="8788" y="5442"/>
                    </a:lnTo>
                    <a:lnTo>
                      <a:pt x="8788" y="2935"/>
                    </a:lnTo>
                    <a:cubicBezTo>
                      <a:pt x="8788" y="2694"/>
                      <a:pt x="8592" y="2498"/>
                      <a:pt x="8351" y="2498"/>
                    </a:cubicBezTo>
                    <a:lnTo>
                      <a:pt x="6219" y="2498"/>
                    </a:lnTo>
                    <a:lnTo>
                      <a:pt x="6219" y="1704"/>
                    </a:lnTo>
                    <a:cubicBezTo>
                      <a:pt x="6219" y="768"/>
                      <a:pt x="5451" y="0"/>
                      <a:pt x="45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0"/>
              <p:cNvSpPr/>
              <p:nvPr/>
            </p:nvSpPr>
            <p:spPr>
              <a:xfrm>
                <a:off x="4722364" y="1732345"/>
                <a:ext cx="145130" cy="126866"/>
              </a:xfrm>
              <a:custGeom>
                <a:avLst/>
                <a:gdLst/>
                <a:ahLst/>
                <a:cxnLst/>
                <a:rect l="l" t="t" r="r" b="b"/>
                <a:pathLst>
                  <a:path w="3695" h="3230" extrusionOk="0">
                    <a:moveTo>
                      <a:pt x="3105" y="0"/>
                    </a:moveTo>
                    <a:lnTo>
                      <a:pt x="1339" y="2391"/>
                    </a:lnTo>
                    <a:lnTo>
                      <a:pt x="465" y="1615"/>
                    </a:lnTo>
                    <a:lnTo>
                      <a:pt x="1" y="2052"/>
                    </a:lnTo>
                    <a:lnTo>
                      <a:pt x="1428" y="3230"/>
                    </a:lnTo>
                    <a:lnTo>
                      <a:pt x="3694" y="375"/>
                    </a:lnTo>
                    <a:lnTo>
                      <a:pt x="310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0"/>
              <p:cNvSpPr/>
              <p:nvPr/>
            </p:nvSpPr>
            <p:spPr>
              <a:xfrm>
                <a:off x="4722364" y="1921186"/>
                <a:ext cx="145130" cy="126906"/>
              </a:xfrm>
              <a:custGeom>
                <a:avLst/>
                <a:gdLst/>
                <a:ahLst/>
                <a:cxnLst/>
                <a:rect l="l" t="t" r="r" b="b"/>
                <a:pathLst>
                  <a:path w="3695" h="3231" extrusionOk="0">
                    <a:moveTo>
                      <a:pt x="3105" y="1"/>
                    </a:moveTo>
                    <a:lnTo>
                      <a:pt x="1339" y="2392"/>
                    </a:lnTo>
                    <a:lnTo>
                      <a:pt x="465" y="1615"/>
                    </a:lnTo>
                    <a:lnTo>
                      <a:pt x="1" y="2053"/>
                    </a:lnTo>
                    <a:lnTo>
                      <a:pt x="1428" y="3230"/>
                    </a:lnTo>
                    <a:lnTo>
                      <a:pt x="3694" y="375"/>
                    </a:lnTo>
                    <a:lnTo>
                      <a:pt x="310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0"/>
              <p:cNvSpPr/>
              <p:nvPr/>
            </p:nvSpPr>
            <p:spPr>
              <a:xfrm>
                <a:off x="4722364" y="2134929"/>
                <a:ext cx="145130" cy="126866"/>
              </a:xfrm>
              <a:custGeom>
                <a:avLst/>
                <a:gdLst/>
                <a:ahLst/>
                <a:cxnLst/>
                <a:rect l="l" t="t" r="r" b="b"/>
                <a:pathLst>
                  <a:path w="3695" h="3230" extrusionOk="0">
                    <a:moveTo>
                      <a:pt x="3105" y="1"/>
                    </a:moveTo>
                    <a:lnTo>
                      <a:pt x="1339" y="2391"/>
                    </a:lnTo>
                    <a:lnTo>
                      <a:pt x="465" y="1615"/>
                    </a:lnTo>
                    <a:lnTo>
                      <a:pt x="1" y="2052"/>
                    </a:lnTo>
                    <a:lnTo>
                      <a:pt x="1428" y="3230"/>
                    </a:lnTo>
                    <a:lnTo>
                      <a:pt x="3694" y="375"/>
                    </a:lnTo>
                    <a:lnTo>
                      <a:pt x="310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90" name="Google Shape;390;p30"/>
          <p:cNvGrpSpPr/>
          <p:nvPr/>
        </p:nvGrpSpPr>
        <p:grpSpPr>
          <a:xfrm>
            <a:off x="2629682" y="1704477"/>
            <a:ext cx="1465017" cy="2660854"/>
            <a:chOff x="1063597" y="541030"/>
            <a:chExt cx="459743" cy="835040"/>
          </a:xfrm>
        </p:grpSpPr>
        <p:sp>
          <p:nvSpPr>
            <p:cNvPr id="391" name="Google Shape;391;p30"/>
            <p:cNvSpPr/>
            <p:nvPr/>
          </p:nvSpPr>
          <p:spPr>
            <a:xfrm>
              <a:off x="1063597" y="541030"/>
              <a:ext cx="459743" cy="835040"/>
            </a:xfrm>
            <a:custGeom>
              <a:avLst/>
              <a:gdLst/>
              <a:ahLst/>
              <a:cxnLst/>
              <a:rect l="l" t="t" r="r" b="b"/>
              <a:pathLst>
                <a:path w="11705" h="21260" extrusionOk="0">
                  <a:moveTo>
                    <a:pt x="1356" y="0"/>
                  </a:moveTo>
                  <a:lnTo>
                    <a:pt x="616" y="170"/>
                  </a:lnTo>
                  <a:lnTo>
                    <a:pt x="0" y="313"/>
                  </a:lnTo>
                  <a:lnTo>
                    <a:pt x="401" y="794"/>
                  </a:lnTo>
                  <a:lnTo>
                    <a:pt x="883" y="1383"/>
                  </a:lnTo>
                  <a:lnTo>
                    <a:pt x="901" y="1401"/>
                  </a:lnTo>
                  <a:lnTo>
                    <a:pt x="3506" y="2293"/>
                  </a:lnTo>
                  <a:lnTo>
                    <a:pt x="3024" y="3747"/>
                  </a:lnTo>
                  <a:cubicBezTo>
                    <a:pt x="3024" y="3747"/>
                    <a:pt x="2980" y="3908"/>
                    <a:pt x="2989" y="4077"/>
                  </a:cubicBezTo>
                  <a:cubicBezTo>
                    <a:pt x="2980" y="4202"/>
                    <a:pt x="3006" y="4300"/>
                    <a:pt x="3096" y="4372"/>
                  </a:cubicBezTo>
                  <a:cubicBezTo>
                    <a:pt x="3158" y="4443"/>
                    <a:pt x="3256" y="4497"/>
                    <a:pt x="3408" y="4505"/>
                  </a:cubicBezTo>
                  <a:cubicBezTo>
                    <a:pt x="3524" y="4532"/>
                    <a:pt x="3667" y="4559"/>
                    <a:pt x="3845" y="4577"/>
                  </a:cubicBezTo>
                  <a:cubicBezTo>
                    <a:pt x="4211" y="4613"/>
                    <a:pt x="4693" y="4675"/>
                    <a:pt x="5103" y="4728"/>
                  </a:cubicBezTo>
                  <a:cubicBezTo>
                    <a:pt x="4969" y="5005"/>
                    <a:pt x="4835" y="5308"/>
                    <a:pt x="4764" y="5567"/>
                  </a:cubicBezTo>
                  <a:cubicBezTo>
                    <a:pt x="4612" y="6192"/>
                    <a:pt x="5486" y="6495"/>
                    <a:pt x="5486" y="6495"/>
                  </a:cubicBezTo>
                  <a:lnTo>
                    <a:pt x="5486" y="7976"/>
                  </a:lnTo>
                  <a:cubicBezTo>
                    <a:pt x="4916" y="8422"/>
                    <a:pt x="4969" y="10045"/>
                    <a:pt x="4969" y="10045"/>
                  </a:cubicBezTo>
                  <a:lnTo>
                    <a:pt x="5272" y="13096"/>
                  </a:lnTo>
                  <a:lnTo>
                    <a:pt x="5620" y="13096"/>
                  </a:lnTo>
                  <a:lnTo>
                    <a:pt x="5790" y="19180"/>
                  </a:lnTo>
                  <a:cubicBezTo>
                    <a:pt x="5790" y="19234"/>
                    <a:pt x="5790" y="19314"/>
                    <a:pt x="5799" y="19412"/>
                  </a:cubicBezTo>
                  <a:lnTo>
                    <a:pt x="5799" y="19421"/>
                  </a:lnTo>
                  <a:cubicBezTo>
                    <a:pt x="5808" y="19466"/>
                    <a:pt x="5808" y="19502"/>
                    <a:pt x="5817" y="19546"/>
                  </a:cubicBezTo>
                  <a:cubicBezTo>
                    <a:pt x="5852" y="19850"/>
                    <a:pt x="5710" y="19903"/>
                    <a:pt x="5710" y="19903"/>
                  </a:cubicBezTo>
                  <a:cubicBezTo>
                    <a:pt x="5710" y="19903"/>
                    <a:pt x="5326" y="20028"/>
                    <a:pt x="4978" y="20153"/>
                  </a:cubicBezTo>
                  <a:cubicBezTo>
                    <a:pt x="4764" y="20224"/>
                    <a:pt x="4577" y="20305"/>
                    <a:pt x="4496" y="20349"/>
                  </a:cubicBezTo>
                  <a:cubicBezTo>
                    <a:pt x="4282" y="20474"/>
                    <a:pt x="4496" y="20554"/>
                    <a:pt x="4496" y="20554"/>
                  </a:cubicBezTo>
                  <a:cubicBezTo>
                    <a:pt x="4496" y="20554"/>
                    <a:pt x="5341" y="20543"/>
                    <a:pt x="5867" y="20543"/>
                  </a:cubicBezTo>
                  <a:cubicBezTo>
                    <a:pt x="5998" y="20543"/>
                    <a:pt x="6109" y="20544"/>
                    <a:pt x="6182" y="20545"/>
                  </a:cubicBezTo>
                  <a:cubicBezTo>
                    <a:pt x="6191" y="20546"/>
                    <a:pt x="6200" y="20546"/>
                    <a:pt x="6208" y="20546"/>
                  </a:cubicBezTo>
                  <a:cubicBezTo>
                    <a:pt x="6557" y="20546"/>
                    <a:pt x="6548" y="20189"/>
                    <a:pt x="6548" y="20189"/>
                  </a:cubicBezTo>
                  <a:lnTo>
                    <a:pt x="6548" y="20099"/>
                  </a:lnTo>
                  <a:lnTo>
                    <a:pt x="6548" y="19243"/>
                  </a:lnTo>
                  <a:lnTo>
                    <a:pt x="6548" y="13096"/>
                  </a:lnTo>
                  <a:lnTo>
                    <a:pt x="7547" y="13096"/>
                  </a:lnTo>
                  <a:lnTo>
                    <a:pt x="9394" y="19457"/>
                  </a:lnTo>
                  <a:lnTo>
                    <a:pt x="9430" y="19582"/>
                  </a:lnTo>
                  <a:lnTo>
                    <a:pt x="9439" y="19582"/>
                  </a:lnTo>
                  <a:cubicBezTo>
                    <a:pt x="9456" y="19662"/>
                    <a:pt x="9492" y="19778"/>
                    <a:pt x="9519" y="19885"/>
                  </a:cubicBezTo>
                  <a:cubicBezTo>
                    <a:pt x="9554" y="20046"/>
                    <a:pt x="9474" y="20197"/>
                    <a:pt x="9439" y="20260"/>
                  </a:cubicBezTo>
                  <a:cubicBezTo>
                    <a:pt x="9421" y="20278"/>
                    <a:pt x="9403" y="20296"/>
                    <a:pt x="9385" y="20313"/>
                  </a:cubicBezTo>
                  <a:cubicBezTo>
                    <a:pt x="9296" y="20376"/>
                    <a:pt x="9019" y="20563"/>
                    <a:pt x="8778" y="20742"/>
                  </a:cubicBezTo>
                  <a:cubicBezTo>
                    <a:pt x="8600" y="20867"/>
                    <a:pt x="8430" y="20991"/>
                    <a:pt x="8368" y="21063"/>
                  </a:cubicBezTo>
                  <a:cubicBezTo>
                    <a:pt x="8198" y="21250"/>
                    <a:pt x="8430" y="21259"/>
                    <a:pt x="8430" y="21259"/>
                  </a:cubicBezTo>
                  <a:cubicBezTo>
                    <a:pt x="8430" y="21259"/>
                    <a:pt x="9688" y="20867"/>
                    <a:pt x="10045" y="20777"/>
                  </a:cubicBezTo>
                  <a:cubicBezTo>
                    <a:pt x="10411" y="20688"/>
                    <a:pt x="10286" y="20331"/>
                    <a:pt x="10286" y="20331"/>
                  </a:cubicBezTo>
                  <a:lnTo>
                    <a:pt x="10259" y="20242"/>
                  </a:lnTo>
                  <a:lnTo>
                    <a:pt x="10027" y="19439"/>
                  </a:lnTo>
                  <a:lnTo>
                    <a:pt x="8618" y="13096"/>
                  </a:lnTo>
                  <a:lnTo>
                    <a:pt x="9019" y="13096"/>
                  </a:lnTo>
                  <a:cubicBezTo>
                    <a:pt x="9019" y="13096"/>
                    <a:pt x="8546" y="11999"/>
                    <a:pt x="8520" y="10304"/>
                  </a:cubicBezTo>
                  <a:cubicBezTo>
                    <a:pt x="8511" y="9564"/>
                    <a:pt x="8359" y="9028"/>
                    <a:pt x="8207" y="8663"/>
                  </a:cubicBezTo>
                  <a:cubicBezTo>
                    <a:pt x="8252" y="8645"/>
                    <a:pt x="8306" y="8645"/>
                    <a:pt x="8368" y="8645"/>
                  </a:cubicBezTo>
                  <a:cubicBezTo>
                    <a:pt x="8373" y="8645"/>
                    <a:pt x="8378" y="8646"/>
                    <a:pt x="8384" y="8646"/>
                  </a:cubicBezTo>
                  <a:cubicBezTo>
                    <a:pt x="8449" y="8646"/>
                    <a:pt x="8506" y="8596"/>
                    <a:pt x="8564" y="8538"/>
                  </a:cubicBezTo>
                  <a:lnTo>
                    <a:pt x="8591" y="8556"/>
                  </a:lnTo>
                  <a:cubicBezTo>
                    <a:pt x="8591" y="8556"/>
                    <a:pt x="9795" y="7164"/>
                    <a:pt x="10348" y="6629"/>
                  </a:cubicBezTo>
                  <a:cubicBezTo>
                    <a:pt x="10910" y="6084"/>
                    <a:pt x="10554" y="5781"/>
                    <a:pt x="10554" y="5781"/>
                  </a:cubicBezTo>
                  <a:cubicBezTo>
                    <a:pt x="10554" y="5781"/>
                    <a:pt x="9010" y="4381"/>
                    <a:pt x="8537" y="4042"/>
                  </a:cubicBezTo>
                  <a:cubicBezTo>
                    <a:pt x="8537" y="4042"/>
                    <a:pt x="8529" y="4033"/>
                    <a:pt x="8520" y="4006"/>
                  </a:cubicBezTo>
                  <a:lnTo>
                    <a:pt x="8520" y="4006"/>
                  </a:lnTo>
                  <a:lnTo>
                    <a:pt x="10313" y="4613"/>
                  </a:lnTo>
                  <a:lnTo>
                    <a:pt x="10848" y="4800"/>
                  </a:lnTo>
                  <a:lnTo>
                    <a:pt x="11223" y="4925"/>
                  </a:lnTo>
                  <a:lnTo>
                    <a:pt x="11704" y="3524"/>
                  </a:lnTo>
                  <a:lnTo>
                    <a:pt x="11330" y="3399"/>
                  </a:lnTo>
                  <a:lnTo>
                    <a:pt x="10795" y="3212"/>
                  </a:lnTo>
                  <a:lnTo>
                    <a:pt x="8832" y="2543"/>
                  </a:lnTo>
                  <a:cubicBezTo>
                    <a:pt x="8885" y="2159"/>
                    <a:pt x="8903" y="1767"/>
                    <a:pt x="8903" y="1374"/>
                  </a:cubicBezTo>
                  <a:cubicBezTo>
                    <a:pt x="8903" y="1133"/>
                    <a:pt x="8885" y="875"/>
                    <a:pt x="8743" y="678"/>
                  </a:cubicBezTo>
                  <a:cubicBezTo>
                    <a:pt x="8582" y="455"/>
                    <a:pt x="8297" y="366"/>
                    <a:pt x="8029" y="295"/>
                  </a:cubicBezTo>
                  <a:cubicBezTo>
                    <a:pt x="8011" y="295"/>
                    <a:pt x="7993" y="286"/>
                    <a:pt x="7975" y="286"/>
                  </a:cubicBezTo>
                  <a:cubicBezTo>
                    <a:pt x="7704" y="224"/>
                    <a:pt x="7424" y="167"/>
                    <a:pt x="7144" y="167"/>
                  </a:cubicBezTo>
                  <a:cubicBezTo>
                    <a:pt x="7019" y="167"/>
                    <a:pt x="6895" y="178"/>
                    <a:pt x="6771" y="206"/>
                  </a:cubicBezTo>
                  <a:cubicBezTo>
                    <a:pt x="6512" y="268"/>
                    <a:pt x="6031" y="500"/>
                    <a:pt x="5995" y="812"/>
                  </a:cubicBezTo>
                  <a:cubicBezTo>
                    <a:pt x="5968" y="991"/>
                    <a:pt x="6156" y="1115"/>
                    <a:pt x="6352" y="1196"/>
                  </a:cubicBezTo>
                  <a:cubicBezTo>
                    <a:pt x="6343" y="1223"/>
                    <a:pt x="6334" y="1249"/>
                    <a:pt x="6316" y="1267"/>
                  </a:cubicBezTo>
                  <a:cubicBezTo>
                    <a:pt x="6307" y="1294"/>
                    <a:pt x="6298" y="1321"/>
                    <a:pt x="6289" y="1338"/>
                  </a:cubicBezTo>
                  <a:cubicBezTo>
                    <a:pt x="6272" y="1347"/>
                    <a:pt x="6254" y="1356"/>
                    <a:pt x="6245" y="1365"/>
                  </a:cubicBezTo>
                  <a:cubicBezTo>
                    <a:pt x="6227" y="1383"/>
                    <a:pt x="6218" y="1410"/>
                    <a:pt x="6236" y="1428"/>
                  </a:cubicBezTo>
                  <a:cubicBezTo>
                    <a:pt x="6245" y="1428"/>
                    <a:pt x="6245" y="1428"/>
                    <a:pt x="6245" y="1437"/>
                  </a:cubicBezTo>
                  <a:cubicBezTo>
                    <a:pt x="6218" y="1499"/>
                    <a:pt x="6200" y="1562"/>
                    <a:pt x="6173" y="1633"/>
                  </a:cubicBezTo>
                  <a:lnTo>
                    <a:pt x="4505" y="1071"/>
                  </a:lnTo>
                  <a:cubicBezTo>
                    <a:pt x="4523" y="1017"/>
                    <a:pt x="4532" y="955"/>
                    <a:pt x="4532" y="901"/>
                  </a:cubicBezTo>
                  <a:cubicBezTo>
                    <a:pt x="4532" y="884"/>
                    <a:pt x="4532" y="857"/>
                    <a:pt x="4523" y="839"/>
                  </a:cubicBezTo>
                  <a:cubicBezTo>
                    <a:pt x="4514" y="821"/>
                    <a:pt x="4487" y="812"/>
                    <a:pt x="4469" y="803"/>
                  </a:cubicBezTo>
                  <a:cubicBezTo>
                    <a:pt x="4380" y="759"/>
                    <a:pt x="4291" y="768"/>
                    <a:pt x="4202" y="759"/>
                  </a:cubicBezTo>
                  <a:cubicBezTo>
                    <a:pt x="4122" y="759"/>
                    <a:pt x="4050" y="732"/>
                    <a:pt x="3979" y="732"/>
                  </a:cubicBezTo>
                  <a:cubicBezTo>
                    <a:pt x="3899" y="732"/>
                    <a:pt x="3827" y="759"/>
                    <a:pt x="3783" y="821"/>
                  </a:cubicBezTo>
                  <a:lnTo>
                    <a:pt x="1383" y="0"/>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2" name="Google Shape;392;p30"/>
            <p:cNvGrpSpPr/>
            <p:nvPr/>
          </p:nvGrpSpPr>
          <p:grpSpPr>
            <a:xfrm>
              <a:off x="1063760" y="541037"/>
              <a:ext cx="459418" cy="835019"/>
              <a:chOff x="1538412" y="541037"/>
              <a:chExt cx="459418" cy="835019"/>
            </a:xfrm>
          </p:grpSpPr>
          <p:sp>
            <p:nvSpPr>
              <p:cNvPr id="393" name="Google Shape;393;p30"/>
              <p:cNvSpPr/>
              <p:nvPr/>
            </p:nvSpPr>
            <p:spPr>
              <a:xfrm>
                <a:off x="1829255" y="1037884"/>
                <a:ext cx="103025" cy="272311"/>
              </a:xfrm>
              <a:custGeom>
                <a:avLst/>
                <a:gdLst/>
                <a:ahLst/>
                <a:cxnLst/>
                <a:rect l="l" t="t" r="r" b="b"/>
                <a:pathLst>
                  <a:path w="2623" h="6933" extrusionOk="0">
                    <a:moveTo>
                      <a:pt x="0" y="0"/>
                    </a:moveTo>
                    <a:lnTo>
                      <a:pt x="2025" y="6932"/>
                    </a:lnTo>
                    <a:lnTo>
                      <a:pt x="2623" y="6834"/>
                    </a:lnTo>
                    <a:lnTo>
                      <a:pt x="1133" y="116"/>
                    </a:lnTo>
                    <a:lnTo>
                      <a:pt x="0" y="0"/>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0"/>
              <p:cNvSpPr/>
              <p:nvPr/>
            </p:nvSpPr>
            <p:spPr>
              <a:xfrm>
                <a:off x="1758439" y="1029833"/>
                <a:ext cx="36842" cy="274393"/>
              </a:xfrm>
              <a:custGeom>
                <a:avLst/>
                <a:gdLst/>
                <a:ahLst/>
                <a:cxnLst/>
                <a:rect l="l" t="t" r="r" b="b"/>
                <a:pathLst>
                  <a:path w="938" h="6986" extrusionOk="0">
                    <a:moveTo>
                      <a:pt x="1" y="0"/>
                    </a:moveTo>
                    <a:lnTo>
                      <a:pt x="197" y="6985"/>
                    </a:lnTo>
                    <a:lnTo>
                      <a:pt x="938" y="6985"/>
                    </a:lnTo>
                    <a:lnTo>
                      <a:pt x="938" y="161"/>
                    </a:lnTo>
                    <a:lnTo>
                      <a:pt x="1" y="0"/>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0"/>
              <p:cNvSpPr/>
              <p:nvPr/>
            </p:nvSpPr>
            <p:spPr>
              <a:xfrm>
                <a:off x="1731142" y="854267"/>
                <a:ext cx="161195" cy="201533"/>
              </a:xfrm>
              <a:custGeom>
                <a:avLst/>
                <a:gdLst/>
                <a:ahLst/>
                <a:cxnLst/>
                <a:rect l="l" t="t" r="r" b="b"/>
                <a:pathLst>
                  <a:path w="4104" h="5131" extrusionOk="0">
                    <a:moveTo>
                      <a:pt x="571" y="1"/>
                    </a:moveTo>
                    <a:cubicBezTo>
                      <a:pt x="0" y="447"/>
                      <a:pt x="54" y="2079"/>
                      <a:pt x="54" y="2079"/>
                    </a:cubicBezTo>
                    <a:lnTo>
                      <a:pt x="357" y="5130"/>
                    </a:lnTo>
                    <a:lnTo>
                      <a:pt x="4104" y="5130"/>
                    </a:lnTo>
                    <a:cubicBezTo>
                      <a:pt x="4104" y="5130"/>
                      <a:pt x="3631" y="4033"/>
                      <a:pt x="3604" y="2329"/>
                    </a:cubicBezTo>
                    <a:cubicBezTo>
                      <a:pt x="3577" y="634"/>
                      <a:pt x="2846" y="1"/>
                      <a:pt x="28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0"/>
              <p:cNvSpPr/>
              <p:nvPr/>
            </p:nvSpPr>
            <p:spPr>
              <a:xfrm>
                <a:off x="1647719" y="587973"/>
                <a:ext cx="59623" cy="130401"/>
              </a:xfrm>
              <a:custGeom>
                <a:avLst/>
                <a:gdLst/>
                <a:ahLst/>
                <a:cxnLst/>
                <a:rect l="l" t="t" r="r" b="b"/>
                <a:pathLst>
                  <a:path w="1518" h="3320" extrusionOk="0">
                    <a:moveTo>
                      <a:pt x="1080" y="1"/>
                    </a:moveTo>
                    <a:lnTo>
                      <a:pt x="242" y="2561"/>
                    </a:lnTo>
                    <a:cubicBezTo>
                      <a:pt x="242" y="2561"/>
                      <a:pt x="1" y="3293"/>
                      <a:pt x="661" y="3319"/>
                    </a:cubicBezTo>
                    <a:cubicBezTo>
                      <a:pt x="669" y="3320"/>
                      <a:pt x="676" y="3320"/>
                      <a:pt x="684" y="3320"/>
                    </a:cubicBezTo>
                    <a:cubicBezTo>
                      <a:pt x="1310" y="3320"/>
                      <a:pt x="1232" y="2222"/>
                      <a:pt x="1232" y="2222"/>
                    </a:cubicBezTo>
                    <a:lnTo>
                      <a:pt x="1517" y="153"/>
                    </a:lnTo>
                    <a:lnTo>
                      <a:pt x="10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0"/>
              <p:cNvSpPr/>
              <p:nvPr/>
            </p:nvSpPr>
            <p:spPr>
              <a:xfrm>
                <a:off x="1538412" y="5410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0"/>
              <p:cNvSpPr/>
              <p:nvPr/>
            </p:nvSpPr>
            <p:spPr>
              <a:xfrm>
                <a:off x="1538412" y="5413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0"/>
              <p:cNvSpPr/>
              <p:nvPr/>
            </p:nvSpPr>
            <p:spPr>
              <a:xfrm>
                <a:off x="1943471" y="6675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0"/>
              <p:cNvSpPr/>
              <p:nvPr/>
            </p:nvSpPr>
            <p:spPr>
              <a:xfrm>
                <a:off x="1964130" y="6745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0"/>
              <p:cNvSpPr/>
              <p:nvPr/>
            </p:nvSpPr>
            <p:spPr>
              <a:xfrm>
                <a:off x="1538412" y="5480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0"/>
              <p:cNvSpPr/>
              <p:nvPr/>
            </p:nvSpPr>
            <p:spPr>
              <a:xfrm>
                <a:off x="1538412" y="5532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0"/>
              <p:cNvSpPr/>
              <p:nvPr/>
            </p:nvSpPr>
            <p:spPr>
              <a:xfrm>
                <a:off x="1801211" y="648615"/>
                <a:ext cx="35428" cy="56795"/>
              </a:xfrm>
              <a:custGeom>
                <a:avLst/>
                <a:gdLst/>
                <a:ahLst/>
                <a:cxnLst/>
                <a:rect l="l" t="t" r="r" b="b"/>
                <a:pathLst>
                  <a:path w="902" h="1446" extrusionOk="0">
                    <a:moveTo>
                      <a:pt x="0" y="0"/>
                    </a:moveTo>
                    <a:lnTo>
                      <a:pt x="0" y="1445"/>
                    </a:lnTo>
                    <a:lnTo>
                      <a:pt x="901" y="1445"/>
                    </a:lnTo>
                    <a:lnTo>
                      <a:pt x="901" y="0"/>
                    </a:lnTo>
                    <a:close/>
                  </a:path>
                </a:pathLst>
              </a:custGeom>
              <a:solidFill>
                <a:srgbClr val="FCC3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0"/>
              <p:cNvSpPr/>
              <p:nvPr/>
            </p:nvSpPr>
            <p:spPr>
              <a:xfrm>
                <a:off x="1719202" y="688913"/>
                <a:ext cx="167558" cy="165398"/>
              </a:xfrm>
              <a:custGeom>
                <a:avLst/>
                <a:gdLst/>
                <a:ahLst/>
                <a:cxnLst/>
                <a:rect l="l" t="t" r="r" b="b"/>
                <a:pathLst>
                  <a:path w="4266" h="4211" extrusionOk="0">
                    <a:moveTo>
                      <a:pt x="1500" y="0"/>
                    </a:moveTo>
                    <a:cubicBezTo>
                      <a:pt x="1152" y="0"/>
                      <a:pt x="920" y="223"/>
                      <a:pt x="920" y="223"/>
                    </a:cubicBezTo>
                    <a:cubicBezTo>
                      <a:pt x="920" y="223"/>
                      <a:pt x="322" y="1151"/>
                      <a:pt x="161" y="1811"/>
                    </a:cubicBezTo>
                    <a:cubicBezTo>
                      <a:pt x="1" y="2436"/>
                      <a:pt x="875" y="2739"/>
                      <a:pt x="875" y="2739"/>
                    </a:cubicBezTo>
                    <a:lnTo>
                      <a:pt x="875" y="4211"/>
                    </a:lnTo>
                    <a:lnTo>
                      <a:pt x="3150" y="4211"/>
                    </a:lnTo>
                    <a:cubicBezTo>
                      <a:pt x="3150" y="4211"/>
                      <a:pt x="3667" y="2534"/>
                      <a:pt x="3953" y="1427"/>
                    </a:cubicBezTo>
                    <a:cubicBezTo>
                      <a:pt x="3962" y="1383"/>
                      <a:pt x="3980" y="1329"/>
                      <a:pt x="3989" y="1285"/>
                    </a:cubicBezTo>
                    <a:cubicBezTo>
                      <a:pt x="4265" y="187"/>
                      <a:pt x="3641" y="170"/>
                      <a:pt x="3641" y="170"/>
                    </a:cubicBezTo>
                    <a:lnTo>
                      <a:pt x="3516" y="161"/>
                    </a:lnTo>
                    <a:lnTo>
                      <a:pt x="2927" y="125"/>
                    </a:lnTo>
                    <a:cubicBezTo>
                      <a:pt x="2927" y="125"/>
                      <a:pt x="1937" y="27"/>
                      <a:pt x="15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0"/>
              <p:cNvSpPr/>
              <p:nvPr/>
            </p:nvSpPr>
            <p:spPr>
              <a:xfrm>
                <a:off x="1653335" y="682864"/>
                <a:ext cx="140535" cy="49529"/>
              </a:xfrm>
              <a:custGeom>
                <a:avLst/>
                <a:gdLst/>
                <a:ahLst/>
                <a:cxnLst/>
                <a:rect l="l" t="t" r="r" b="b"/>
                <a:pathLst>
                  <a:path w="3578" h="1261" extrusionOk="0">
                    <a:moveTo>
                      <a:pt x="482" y="1"/>
                    </a:moveTo>
                    <a:cubicBezTo>
                      <a:pt x="388" y="1"/>
                      <a:pt x="139" y="30"/>
                      <a:pt x="81" y="333"/>
                    </a:cubicBezTo>
                    <a:cubicBezTo>
                      <a:pt x="1" y="707"/>
                      <a:pt x="108" y="895"/>
                      <a:pt x="911" y="966"/>
                    </a:cubicBezTo>
                    <a:cubicBezTo>
                      <a:pt x="1722" y="1046"/>
                      <a:pt x="3061" y="1260"/>
                      <a:pt x="3061" y="1260"/>
                    </a:cubicBezTo>
                    <a:cubicBezTo>
                      <a:pt x="3061" y="1260"/>
                      <a:pt x="3578" y="1225"/>
                      <a:pt x="3578" y="627"/>
                    </a:cubicBezTo>
                    <a:cubicBezTo>
                      <a:pt x="3578" y="154"/>
                      <a:pt x="3212" y="154"/>
                      <a:pt x="3212" y="154"/>
                    </a:cubicBezTo>
                    <a:lnTo>
                      <a:pt x="518" y="2"/>
                    </a:lnTo>
                    <a:cubicBezTo>
                      <a:pt x="518" y="2"/>
                      <a:pt x="505" y="1"/>
                      <a:pt x="4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0"/>
              <p:cNvSpPr/>
              <p:nvPr/>
            </p:nvSpPr>
            <p:spPr>
              <a:xfrm>
                <a:off x="1771322" y="554548"/>
                <a:ext cx="103850" cy="114258"/>
              </a:xfrm>
              <a:custGeom>
                <a:avLst/>
                <a:gdLst/>
                <a:ahLst/>
                <a:cxnLst/>
                <a:rect l="l" t="t" r="r" b="b"/>
                <a:pathLst>
                  <a:path w="2644" h="2909" extrusionOk="0">
                    <a:moveTo>
                      <a:pt x="1656" y="0"/>
                    </a:moveTo>
                    <a:cubicBezTo>
                      <a:pt x="1523" y="0"/>
                      <a:pt x="1374" y="20"/>
                      <a:pt x="1207" y="67"/>
                    </a:cubicBezTo>
                    <a:cubicBezTo>
                      <a:pt x="1207" y="67"/>
                      <a:pt x="984" y="156"/>
                      <a:pt x="743" y="415"/>
                    </a:cubicBezTo>
                    <a:cubicBezTo>
                      <a:pt x="619" y="540"/>
                      <a:pt x="494" y="709"/>
                      <a:pt x="387" y="932"/>
                    </a:cubicBezTo>
                    <a:cubicBezTo>
                      <a:pt x="297" y="1119"/>
                      <a:pt x="217" y="1343"/>
                      <a:pt x="164" y="1601"/>
                    </a:cubicBezTo>
                    <a:cubicBezTo>
                      <a:pt x="0" y="2507"/>
                      <a:pt x="92" y="2909"/>
                      <a:pt x="688" y="2909"/>
                    </a:cubicBezTo>
                    <a:cubicBezTo>
                      <a:pt x="873" y="2909"/>
                      <a:pt x="1106" y="2870"/>
                      <a:pt x="1395" y="2797"/>
                    </a:cubicBezTo>
                    <a:cubicBezTo>
                      <a:pt x="2617" y="2484"/>
                      <a:pt x="2644" y="691"/>
                      <a:pt x="2644" y="691"/>
                    </a:cubicBezTo>
                    <a:cubicBezTo>
                      <a:pt x="2644" y="691"/>
                      <a:pt x="2435" y="0"/>
                      <a:pt x="1656" y="0"/>
                    </a:cubicBezTo>
                    <a:close/>
                  </a:path>
                </a:pathLst>
              </a:custGeom>
              <a:solidFill>
                <a:srgbClr val="FCC3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0"/>
              <p:cNvSpPr/>
              <p:nvPr/>
            </p:nvSpPr>
            <p:spPr>
              <a:xfrm>
                <a:off x="1786483" y="570298"/>
                <a:ext cx="50511" cy="24666"/>
              </a:xfrm>
              <a:custGeom>
                <a:avLst/>
                <a:gdLst/>
                <a:ahLst/>
                <a:cxnLst/>
                <a:rect l="l" t="t" r="r" b="b"/>
                <a:pathLst>
                  <a:path w="1286" h="628" extrusionOk="0">
                    <a:moveTo>
                      <a:pt x="537" y="0"/>
                    </a:moveTo>
                    <a:cubicBezTo>
                      <a:pt x="475" y="0"/>
                      <a:pt x="415" y="4"/>
                      <a:pt x="357" y="14"/>
                    </a:cubicBezTo>
                    <a:cubicBezTo>
                      <a:pt x="233" y="139"/>
                      <a:pt x="108" y="308"/>
                      <a:pt x="1" y="531"/>
                    </a:cubicBezTo>
                    <a:cubicBezTo>
                      <a:pt x="134" y="566"/>
                      <a:pt x="393" y="628"/>
                      <a:pt x="638" y="628"/>
                    </a:cubicBezTo>
                    <a:cubicBezTo>
                      <a:pt x="837" y="628"/>
                      <a:pt x="1026" y="587"/>
                      <a:pt x="1134" y="460"/>
                    </a:cubicBezTo>
                    <a:cubicBezTo>
                      <a:pt x="1134" y="460"/>
                      <a:pt x="1276" y="344"/>
                      <a:pt x="1285" y="130"/>
                    </a:cubicBezTo>
                    <a:cubicBezTo>
                      <a:pt x="1285" y="130"/>
                      <a:pt x="891" y="0"/>
                      <a:pt x="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0"/>
              <p:cNvSpPr/>
              <p:nvPr/>
            </p:nvSpPr>
            <p:spPr>
              <a:xfrm>
                <a:off x="1772107" y="547832"/>
                <a:ext cx="116026" cy="123449"/>
              </a:xfrm>
              <a:custGeom>
                <a:avLst/>
                <a:gdLst/>
                <a:ahLst/>
                <a:cxnLst/>
                <a:rect l="l" t="t" r="r" b="b"/>
                <a:pathLst>
                  <a:path w="2954" h="3143" extrusionOk="0">
                    <a:moveTo>
                      <a:pt x="1204" y="1"/>
                    </a:moveTo>
                    <a:cubicBezTo>
                      <a:pt x="1075" y="1"/>
                      <a:pt x="947" y="13"/>
                      <a:pt x="822" y="42"/>
                    </a:cubicBezTo>
                    <a:cubicBezTo>
                      <a:pt x="563" y="95"/>
                      <a:pt x="72" y="336"/>
                      <a:pt x="37" y="639"/>
                    </a:cubicBezTo>
                    <a:cubicBezTo>
                      <a:pt x="1" y="951"/>
                      <a:pt x="563" y="1103"/>
                      <a:pt x="804" y="1139"/>
                    </a:cubicBezTo>
                    <a:cubicBezTo>
                      <a:pt x="852" y="1145"/>
                      <a:pt x="901" y="1149"/>
                      <a:pt x="951" y="1149"/>
                    </a:cubicBezTo>
                    <a:cubicBezTo>
                      <a:pt x="1167" y="1149"/>
                      <a:pt x="1385" y="1081"/>
                      <a:pt x="1509" y="907"/>
                    </a:cubicBezTo>
                    <a:lnTo>
                      <a:pt x="1509" y="907"/>
                    </a:lnTo>
                    <a:cubicBezTo>
                      <a:pt x="1384" y="1478"/>
                      <a:pt x="1339" y="2031"/>
                      <a:pt x="1366" y="2611"/>
                    </a:cubicBezTo>
                    <a:cubicBezTo>
                      <a:pt x="1375" y="2673"/>
                      <a:pt x="1339" y="3012"/>
                      <a:pt x="1384" y="3057"/>
                    </a:cubicBezTo>
                    <a:cubicBezTo>
                      <a:pt x="1419" y="3093"/>
                      <a:pt x="1517" y="3075"/>
                      <a:pt x="1562" y="3101"/>
                    </a:cubicBezTo>
                    <a:cubicBezTo>
                      <a:pt x="1626" y="3132"/>
                      <a:pt x="1689" y="3143"/>
                      <a:pt x="1753" y="3143"/>
                    </a:cubicBezTo>
                    <a:cubicBezTo>
                      <a:pt x="1860" y="3143"/>
                      <a:pt x="1968" y="3111"/>
                      <a:pt x="2079" y="3084"/>
                    </a:cubicBezTo>
                    <a:cubicBezTo>
                      <a:pt x="2160" y="3061"/>
                      <a:pt x="2245" y="3043"/>
                      <a:pt x="2334" y="3043"/>
                    </a:cubicBezTo>
                    <a:cubicBezTo>
                      <a:pt x="2423" y="3043"/>
                      <a:pt x="2517" y="3061"/>
                      <a:pt x="2615" y="3110"/>
                    </a:cubicBezTo>
                    <a:cubicBezTo>
                      <a:pt x="2625" y="3121"/>
                      <a:pt x="2642" y="3125"/>
                      <a:pt x="2657" y="3125"/>
                    </a:cubicBezTo>
                    <a:cubicBezTo>
                      <a:pt x="2668" y="3125"/>
                      <a:pt x="2679" y="3123"/>
                      <a:pt x="2686" y="3119"/>
                    </a:cubicBezTo>
                    <a:cubicBezTo>
                      <a:pt x="2740" y="3101"/>
                      <a:pt x="2766" y="3039"/>
                      <a:pt x="2775" y="2985"/>
                    </a:cubicBezTo>
                    <a:cubicBezTo>
                      <a:pt x="2891" y="2397"/>
                      <a:pt x="2954" y="1799"/>
                      <a:pt x="2945" y="1201"/>
                    </a:cubicBezTo>
                    <a:cubicBezTo>
                      <a:pt x="2945" y="969"/>
                      <a:pt x="2927" y="711"/>
                      <a:pt x="2793" y="514"/>
                    </a:cubicBezTo>
                    <a:cubicBezTo>
                      <a:pt x="2633" y="291"/>
                      <a:pt x="2347" y="193"/>
                      <a:pt x="2071" y="131"/>
                    </a:cubicBezTo>
                    <a:cubicBezTo>
                      <a:pt x="2053" y="122"/>
                      <a:pt x="2044" y="122"/>
                      <a:pt x="2026" y="122"/>
                    </a:cubicBezTo>
                    <a:cubicBezTo>
                      <a:pt x="1753" y="55"/>
                      <a:pt x="1476" y="1"/>
                      <a:pt x="12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0"/>
              <p:cNvSpPr/>
              <p:nvPr/>
            </p:nvSpPr>
            <p:spPr>
              <a:xfrm>
                <a:off x="1818375" y="607886"/>
                <a:ext cx="19325" cy="17714"/>
              </a:xfrm>
              <a:custGeom>
                <a:avLst/>
                <a:gdLst/>
                <a:ahLst/>
                <a:cxnLst/>
                <a:rect l="l" t="t" r="r" b="b"/>
                <a:pathLst>
                  <a:path w="492" h="451" extrusionOk="0">
                    <a:moveTo>
                      <a:pt x="245" y="0"/>
                    </a:moveTo>
                    <a:cubicBezTo>
                      <a:pt x="133" y="0"/>
                      <a:pt x="35" y="84"/>
                      <a:pt x="18" y="199"/>
                    </a:cubicBezTo>
                    <a:cubicBezTo>
                      <a:pt x="0" y="315"/>
                      <a:pt x="90" y="431"/>
                      <a:pt x="215" y="448"/>
                    </a:cubicBezTo>
                    <a:cubicBezTo>
                      <a:pt x="226" y="450"/>
                      <a:pt x="238" y="451"/>
                      <a:pt x="249" y="451"/>
                    </a:cubicBezTo>
                    <a:cubicBezTo>
                      <a:pt x="360" y="451"/>
                      <a:pt x="457" y="374"/>
                      <a:pt x="473" y="261"/>
                    </a:cubicBezTo>
                    <a:cubicBezTo>
                      <a:pt x="491" y="136"/>
                      <a:pt x="402" y="20"/>
                      <a:pt x="277" y="2"/>
                    </a:cubicBezTo>
                    <a:cubicBezTo>
                      <a:pt x="266" y="1"/>
                      <a:pt x="256" y="0"/>
                      <a:pt x="245" y="0"/>
                    </a:cubicBezTo>
                    <a:close/>
                  </a:path>
                </a:pathLst>
              </a:custGeom>
              <a:solidFill>
                <a:srgbClr val="FCC3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0"/>
              <p:cNvSpPr/>
              <p:nvPr/>
            </p:nvSpPr>
            <p:spPr>
              <a:xfrm>
                <a:off x="1778077" y="688913"/>
                <a:ext cx="79223" cy="31933"/>
              </a:xfrm>
              <a:custGeom>
                <a:avLst/>
                <a:gdLst/>
                <a:ahLst/>
                <a:cxnLst/>
                <a:rect l="l" t="t" r="r" b="b"/>
                <a:pathLst>
                  <a:path w="2017" h="813" extrusionOk="0">
                    <a:moveTo>
                      <a:pt x="1" y="0"/>
                    </a:moveTo>
                    <a:cubicBezTo>
                      <a:pt x="99" y="161"/>
                      <a:pt x="313" y="357"/>
                      <a:pt x="366" y="464"/>
                    </a:cubicBezTo>
                    <a:cubicBezTo>
                      <a:pt x="402" y="544"/>
                      <a:pt x="438" y="633"/>
                      <a:pt x="500" y="696"/>
                    </a:cubicBezTo>
                    <a:cubicBezTo>
                      <a:pt x="580" y="776"/>
                      <a:pt x="696" y="803"/>
                      <a:pt x="812" y="812"/>
                    </a:cubicBezTo>
                    <a:cubicBezTo>
                      <a:pt x="824" y="812"/>
                      <a:pt x="835" y="813"/>
                      <a:pt x="847" y="813"/>
                    </a:cubicBezTo>
                    <a:cubicBezTo>
                      <a:pt x="1084" y="813"/>
                      <a:pt x="1312" y="725"/>
                      <a:pt x="1508" y="598"/>
                    </a:cubicBezTo>
                    <a:cubicBezTo>
                      <a:pt x="1696" y="473"/>
                      <a:pt x="1856" y="321"/>
                      <a:pt x="2017" y="161"/>
                    </a:cubicBezTo>
                    <a:lnTo>
                      <a:pt x="1428" y="125"/>
                    </a:lnTo>
                    <a:cubicBezTo>
                      <a:pt x="1428" y="125"/>
                      <a:pt x="438" y="27"/>
                      <a:pt x="63" y="0"/>
                    </a:cubicBezTo>
                    <a:close/>
                  </a:path>
                </a:pathLst>
              </a:custGeom>
              <a:solidFill>
                <a:srgbClr val="FCC3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0"/>
              <p:cNvSpPr/>
              <p:nvPr/>
            </p:nvSpPr>
            <p:spPr>
              <a:xfrm>
                <a:off x="1684521" y="570063"/>
                <a:ext cx="31579" cy="19050"/>
              </a:xfrm>
              <a:custGeom>
                <a:avLst/>
                <a:gdLst/>
                <a:ahLst/>
                <a:cxnLst/>
                <a:rect l="l" t="t" r="r" b="b"/>
                <a:pathLst>
                  <a:path w="804" h="485" extrusionOk="0">
                    <a:moveTo>
                      <a:pt x="284" y="0"/>
                    </a:moveTo>
                    <a:cubicBezTo>
                      <a:pt x="273" y="0"/>
                      <a:pt x="262" y="1"/>
                      <a:pt x="250" y="2"/>
                    </a:cubicBezTo>
                    <a:cubicBezTo>
                      <a:pt x="179" y="2"/>
                      <a:pt x="99" y="29"/>
                      <a:pt x="54" y="82"/>
                    </a:cubicBezTo>
                    <a:cubicBezTo>
                      <a:pt x="10" y="145"/>
                      <a:pt x="1" y="234"/>
                      <a:pt x="54" y="287"/>
                    </a:cubicBezTo>
                    <a:cubicBezTo>
                      <a:pt x="72" y="305"/>
                      <a:pt x="99" y="323"/>
                      <a:pt x="126" y="332"/>
                    </a:cubicBezTo>
                    <a:cubicBezTo>
                      <a:pt x="179" y="368"/>
                      <a:pt x="241" y="394"/>
                      <a:pt x="295" y="421"/>
                    </a:cubicBezTo>
                    <a:cubicBezTo>
                      <a:pt x="331" y="439"/>
                      <a:pt x="366" y="457"/>
                      <a:pt x="402" y="475"/>
                    </a:cubicBezTo>
                    <a:cubicBezTo>
                      <a:pt x="428" y="482"/>
                      <a:pt x="456" y="485"/>
                      <a:pt x="485" y="485"/>
                    </a:cubicBezTo>
                    <a:cubicBezTo>
                      <a:pt x="523" y="485"/>
                      <a:pt x="562" y="480"/>
                      <a:pt x="598" y="475"/>
                    </a:cubicBezTo>
                    <a:cubicBezTo>
                      <a:pt x="652" y="457"/>
                      <a:pt x="705" y="439"/>
                      <a:pt x="741" y="403"/>
                    </a:cubicBezTo>
                    <a:cubicBezTo>
                      <a:pt x="795" y="341"/>
                      <a:pt x="804" y="252"/>
                      <a:pt x="804" y="162"/>
                    </a:cubicBezTo>
                    <a:cubicBezTo>
                      <a:pt x="804" y="145"/>
                      <a:pt x="804" y="127"/>
                      <a:pt x="795" y="109"/>
                    </a:cubicBezTo>
                    <a:cubicBezTo>
                      <a:pt x="786" y="82"/>
                      <a:pt x="768" y="73"/>
                      <a:pt x="741" y="64"/>
                    </a:cubicBezTo>
                    <a:cubicBezTo>
                      <a:pt x="652" y="29"/>
                      <a:pt x="572" y="38"/>
                      <a:pt x="473" y="29"/>
                    </a:cubicBezTo>
                    <a:cubicBezTo>
                      <a:pt x="412" y="21"/>
                      <a:pt x="351" y="0"/>
                      <a:pt x="284" y="0"/>
                    </a:cubicBez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0"/>
              <p:cNvSpPr/>
              <p:nvPr/>
            </p:nvSpPr>
            <p:spPr>
              <a:xfrm>
                <a:off x="1824109" y="852539"/>
                <a:ext cx="58759" cy="37549"/>
              </a:xfrm>
              <a:custGeom>
                <a:avLst/>
                <a:gdLst/>
                <a:ahLst/>
                <a:cxnLst/>
                <a:rect l="l" t="t" r="r" b="b"/>
                <a:pathLst>
                  <a:path w="1496" h="956" extrusionOk="0">
                    <a:moveTo>
                      <a:pt x="1086" y="0"/>
                    </a:moveTo>
                    <a:lnTo>
                      <a:pt x="863" y="286"/>
                    </a:lnTo>
                    <a:cubicBezTo>
                      <a:pt x="863" y="286"/>
                      <a:pt x="643" y="226"/>
                      <a:pt x="432" y="226"/>
                    </a:cubicBezTo>
                    <a:cubicBezTo>
                      <a:pt x="253" y="226"/>
                      <a:pt x="79" y="269"/>
                      <a:pt x="51" y="428"/>
                    </a:cubicBezTo>
                    <a:cubicBezTo>
                      <a:pt x="0" y="709"/>
                      <a:pt x="148" y="955"/>
                      <a:pt x="366" y="955"/>
                    </a:cubicBezTo>
                    <a:cubicBezTo>
                      <a:pt x="418" y="955"/>
                      <a:pt x="474" y="941"/>
                      <a:pt x="532" y="910"/>
                    </a:cubicBezTo>
                    <a:cubicBezTo>
                      <a:pt x="808" y="764"/>
                      <a:pt x="877" y="722"/>
                      <a:pt x="1041" y="722"/>
                    </a:cubicBezTo>
                    <a:cubicBezTo>
                      <a:pt x="1058" y="722"/>
                      <a:pt x="1076" y="722"/>
                      <a:pt x="1094" y="723"/>
                    </a:cubicBezTo>
                    <a:cubicBezTo>
                      <a:pt x="1096" y="723"/>
                      <a:pt x="1098" y="723"/>
                      <a:pt x="1100" y="723"/>
                    </a:cubicBezTo>
                    <a:cubicBezTo>
                      <a:pt x="1295" y="723"/>
                      <a:pt x="1496" y="295"/>
                      <a:pt x="1496" y="295"/>
                    </a:cubicBezTo>
                    <a:lnTo>
                      <a:pt x="1086" y="0"/>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0"/>
              <p:cNvSpPr/>
              <p:nvPr/>
            </p:nvSpPr>
            <p:spPr>
              <a:xfrm>
                <a:off x="1827487" y="695904"/>
                <a:ext cx="139160" cy="181541"/>
              </a:xfrm>
              <a:custGeom>
                <a:avLst/>
                <a:gdLst/>
                <a:ahLst/>
                <a:cxnLst/>
                <a:rect l="l" t="t" r="r" b="b"/>
                <a:pathLst>
                  <a:path w="3543" h="4622" extrusionOk="0">
                    <a:moveTo>
                      <a:pt x="877" y="0"/>
                    </a:moveTo>
                    <a:cubicBezTo>
                      <a:pt x="601" y="0"/>
                      <a:pt x="455" y="313"/>
                      <a:pt x="455" y="313"/>
                    </a:cubicBezTo>
                    <a:cubicBezTo>
                      <a:pt x="0" y="857"/>
                      <a:pt x="545" y="1223"/>
                      <a:pt x="545" y="1223"/>
                    </a:cubicBezTo>
                    <a:lnTo>
                      <a:pt x="2133" y="2311"/>
                    </a:lnTo>
                    <a:lnTo>
                      <a:pt x="803" y="4184"/>
                    </a:lnTo>
                    <a:lnTo>
                      <a:pt x="1223" y="4622"/>
                    </a:lnTo>
                    <a:cubicBezTo>
                      <a:pt x="1223" y="4622"/>
                      <a:pt x="2427" y="3230"/>
                      <a:pt x="2989" y="2686"/>
                    </a:cubicBezTo>
                    <a:cubicBezTo>
                      <a:pt x="3542" y="2150"/>
                      <a:pt x="3194" y="1847"/>
                      <a:pt x="3194" y="1847"/>
                    </a:cubicBezTo>
                    <a:cubicBezTo>
                      <a:pt x="3194" y="1847"/>
                      <a:pt x="1642" y="438"/>
                      <a:pt x="1169" y="108"/>
                    </a:cubicBezTo>
                    <a:cubicBezTo>
                      <a:pt x="1060" y="30"/>
                      <a:pt x="962" y="0"/>
                      <a:pt x="8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0"/>
              <p:cNvSpPr/>
              <p:nvPr/>
            </p:nvSpPr>
            <p:spPr>
              <a:xfrm>
                <a:off x="1706241" y="1292945"/>
                <a:ext cx="89710" cy="55460"/>
              </a:xfrm>
              <a:custGeom>
                <a:avLst/>
                <a:gdLst/>
                <a:ahLst/>
                <a:cxnLst/>
                <a:rect l="l" t="t" r="r" b="b"/>
                <a:pathLst>
                  <a:path w="2284" h="1412" extrusionOk="0">
                    <a:moveTo>
                      <a:pt x="1517" y="1"/>
                    </a:moveTo>
                    <a:cubicBezTo>
                      <a:pt x="1517" y="1"/>
                      <a:pt x="1508" y="188"/>
                      <a:pt x="1535" y="402"/>
                    </a:cubicBezTo>
                    <a:cubicBezTo>
                      <a:pt x="1580" y="706"/>
                      <a:pt x="1437" y="768"/>
                      <a:pt x="1437" y="768"/>
                    </a:cubicBezTo>
                    <a:cubicBezTo>
                      <a:pt x="1437" y="768"/>
                      <a:pt x="1044" y="884"/>
                      <a:pt x="697" y="1009"/>
                    </a:cubicBezTo>
                    <a:cubicBezTo>
                      <a:pt x="491" y="1089"/>
                      <a:pt x="295" y="1161"/>
                      <a:pt x="215" y="1214"/>
                    </a:cubicBezTo>
                    <a:cubicBezTo>
                      <a:pt x="1" y="1339"/>
                      <a:pt x="215" y="1410"/>
                      <a:pt x="215" y="1410"/>
                    </a:cubicBezTo>
                    <a:cubicBezTo>
                      <a:pt x="215" y="1410"/>
                      <a:pt x="802" y="1402"/>
                      <a:pt x="1304" y="1402"/>
                    </a:cubicBezTo>
                    <a:cubicBezTo>
                      <a:pt x="1555" y="1402"/>
                      <a:pt x="1785" y="1404"/>
                      <a:pt x="1910" y="1410"/>
                    </a:cubicBezTo>
                    <a:cubicBezTo>
                      <a:pt x="1919" y="1411"/>
                      <a:pt x="1927" y="1411"/>
                      <a:pt x="1935" y="1411"/>
                    </a:cubicBezTo>
                    <a:cubicBezTo>
                      <a:pt x="2284" y="1411"/>
                      <a:pt x="2267" y="1054"/>
                      <a:pt x="2267" y="1054"/>
                    </a:cubicBezTo>
                    <a:lnTo>
                      <a:pt x="2267" y="108"/>
                    </a:lnTo>
                    <a:lnTo>
                      <a:pt x="1517" y="1"/>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0"/>
              <p:cNvSpPr/>
              <p:nvPr/>
            </p:nvSpPr>
            <p:spPr>
              <a:xfrm>
                <a:off x="1706241" y="1330454"/>
                <a:ext cx="89710" cy="17950"/>
              </a:xfrm>
              <a:custGeom>
                <a:avLst/>
                <a:gdLst/>
                <a:ahLst/>
                <a:cxnLst/>
                <a:rect l="l" t="t" r="r" b="b"/>
                <a:pathLst>
                  <a:path w="2284" h="457" extrusionOk="0">
                    <a:moveTo>
                      <a:pt x="2267" y="0"/>
                    </a:moveTo>
                    <a:cubicBezTo>
                      <a:pt x="2240" y="0"/>
                      <a:pt x="2204" y="0"/>
                      <a:pt x="2177" y="9"/>
                    </a:cubicBezTo>
                    <a:cubicBezTo>
                      <a:pt x="2070" y="18"/>
                      <a:pt x="1981" y="63"/>
                      <a:pt x="1883" y="107"/>
                    </a:cubicBezTo>
                    <a:cubicBezTo>
                      <a:pt x="1627" y="201"/>
                      <a:pt x="1353" y="251"/>
                      <a:pt x="1080" y="251"/>
                    </a:cubicBezTo>
                    <a:cubicBezTo>
                      <a:pt x="963" y="251"/>
                      <a:pt x="847" y="242"/>
                      <a:pt x="732" y="223"/>
                    </a:cubicBezTo>
                    <a:cubicBezTo>
                      <a:pt x="697" y="215"/>
                      <a:pt x="652" y="206"/>
                      <a:pt x="643" y="170"/>
                    </a:cubicBezTo>
                    <a:cubicBezTo>
                      <a:pt x="634" y="143"/>
                      <a:pt x="652" y="116"/>
                      <a:pt x="670" y="99"/>
                    </a:cubicBezTo>
                    <a:cubicBezTo>
                      <a:pt x="679" y="81"/>
                      <a:pt x="688" y="72"/>
                      <a:pt x="697" y="54"/>
                    </a:cubicBezTo>
                    <a:lnTo>
                      <a:pt x="697" y="54"/>
                    </a:lnTo>
                    <a:cubicBezTo>
                      <a:pt x="491" y="134"/>
                      <a:pt x="295" y="206"/>
                      <a:pt x="215" y="259"/>
                    </a:cubicBezTo>
                    <a:cubicBezTo>
                      <a:pt x="1" y="384"/>
                      <a:pt x="215" y="455"/>
                      <a:pt x="215" y="455"/>
                    </a:cubicBezTo>
                    <a:cubicBezTo>
                      <a:pt x="215" y="455"/>
                      <a:pt x="802" y="447"/>
                      <a:pt x="1304" y="447"/>
                    </a:cubicBezTo>
                    <a:cubicBezTo>
                      <a:pt x="1555" y="447"/>
                      <a:pt x="1785" y="449"/>
                      <a:pt x="1910" y="455"/>
                    </a:cubicBezTo>
                    <a:cubicBezTo>
                      <a:pt x="1919" y="456"/>
                      <a:pt x="1927" y="456"/>
                      <a:pt x="1935" y="456"/>
                    </a:cubicBezTo>
                    <a:cubicBezTo>
                      <a:pt x="2284" y="456"/>
                      <a:pt x="2267" y="99"/>
                      <a:pt x="2267" y="99"/>
                    </a:cubicBezTo>
                    <a:lnTo>
                      <a:pt x="226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0"/>
              <p:cNvSpPr/>
              <p:nvPr/>
            </p:nvSpPr>
            <p:spPr>
              <a:xfrm>
                <a:off x="1860401" y="1304178"/>
                <a:ext cx="86607" cy="71878"/>
              </a:xfrm>
              <a:custGeom>
                <a:avLst/>
                <a:gdLst/>
                <a:ahLst/>
                <a:cxnLst/>
                <a:rect l="l" t="t" r="r" b="b"/>
                <a:pathLst>
                  <a:path w="2205" h="1830" extrusionOk="0">
                    <a:moveTo>
                      <a:pt x="1821" y="0"/>
                    </a:moveTo>
                    <a:lnTo>
                      <a:pt x="1196" y="27"/>
                    </a:lnTo>
                    <a:cubicBezTo>
                      <a:pt x="1196" y="27"/>
                      <a:pt x="1259" y="250"/>
                      <a:pt x="1312" y="464"/>
                    </a:cubicBezTo>
                    <a:cubicBezTo>
                      <a:pt x="1348" y="616"/>
                      <a:pt x="1277" y="768"/>
                      <a:pt x="1232" y="839"/>
                    </a:cubicBezTo>
                    <a:cubicBezTo>
                      <a:pt x="1223" y="857"/>
                      <a:pt x="1205" y="875"/>
                      <a:pt x="1179" y="884"/>
                    </a:cubicBezTo>
                    <a:cubicBezTo>
                      <a:pt x="1089" y="946"/>
                      <a:pt x="822" y="1133"/>
                      <a:pt x="572" y="1312"/>
                    </a:cubicBezTo>
                    <a:cubicBezTo>
                      <a:pt x="394" y="1446"/>
                      <a:pt x="233" y="1570"/>
                      <a:pt x="170" y="1642"/>
                    </a:cubicBezTo>
                    <a:cubicBezTo>
                      <a:pt x="1" y="1820"/>
                      <a:pt x="224" y="1829"/>
                      <a:pt x="224" y="1829"/>
                    </a:cubicBezTo>
                    <a:cubicBezTo>
                      <a:pt x="224" y="1829"/>
                      <a:pt x="1482" y="1446"/>
                      <a:pt x="1848" y="1356"/>
                    </a:cubicBezTo>
                    <a:cubicBezTo>
                      <a:pt x="2204" y="1258"/>
                      <a:pt x="2089" y="901"/>
                      <a:pt x="2089" y="901"/>
                    </a:cubicBezTo>
                    <a:lnTo>
                      <a:pt x="1821" y="0"/>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0"/>
              <p:cNvSpPr/>
              <p:nvPr/>
            </p:nvSpPr>
            <p:spPr>
              <a:xfrm>
                <a:off x="1860401" y="1336071"/>
                <a:ext cx="86607" cy="39984"/>
              </a:xfrm>
              <a:custGeom>
                <a:avLst/>
                <a:gdLst/>
                <a:ahLst/>
                <a:cxnLst/>
                <a:rect l="l" t="t" r="r" b="b"/>
                <a:pathLst>
                  <a:path w="2205" h="1018" extrusionOk="0">
                    <a:moveTo>
                      <a:pt x="2062" y="0"/>
                    </a:moveTo>
                    <a:cubicBezTo>
                      <a:pt x="2035" y="9"/>
                      <a:pt x="1999" y="18"/>
                      <a:pt x="1973" y="36"/>
                    </a:cubicBezTo>
                    <a:cubicBezTo>
                      <a:pt x="1883" y="80"/>
                      <a:pt x="1803" y="152"/>
                      <a:pt x="1714" y="214"/>
                    </a:cubicBezTo>
                    <a:cubicBezTo>
                      <a:pt x="1411" y="455"/>
                      <a:pt x="1036" y="607"/>
                      <a:pt x="643" y="651"/>
                    </a:cubicBezTo>
                    <a:cubicBezTo>
                      <a:pt x="608" y="651"/>
                      <a:pt x="572" y="651"/>
                      <a:pt x="554" y="625"/>
                    </a:cubicBezTo>
                    <a:cubicBezTo>
                      <a:pt x="536" y="598"/>
                      <a:pt x="545" y="571"/>
                      <a:pt x="554" y="544"/>
                    </a:cubicBezTo>
                    <a:cubicBezTo>
                      <a:pt x="554" y="535"/>
                      <a:pt x="563" y="518"/>
                      <a:pt x="572" y="500"/>
                    </a:cubicBezTo>
                    <a:lnTo>
                      <a:pt x="572" y="500"/>
                    </a:lnTo>
                    <a:cubicBezTo>
                      <a:pt x="394" y="634"/>
                      <a:pt x="233" y="758"/>
                      <a:pt x="170" y="830"/>
                    </a:cubicBezTo>
                    <a:cubicBezTo>
                      <a:pt x="1" y="1008"/>
                      <a:pt x="224" y="1017"/>
                      <a:pt x="224" y="1017"/>
                    </a:cubicBezTo>
                    <a:cubicBezTo>
                      <a:pt x="224" y="1017"/>
                      <a:pt x="1482" y="634"/>
                      <a:pt x="1848" y="544"/>
                    </a:cubicBezTo>
                    <a:cubicBezTo>
                      <a:pt x="2204" y="446"/>
                      <a:pt x="2089" y="89"/>
                      <a:pt x="2089" y="89"/>
                    </a:cubicBezTo>
                    <a:lnTo>
                      <a:pt x="206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18" name="Google Shape;418;p30"/>
          <p:cNvSpPr txBox="1">
            <a:spLocks noGrp="1"/>
          </p:cNvSpPr>
          <p:nvPr>
            <p:ph type="ctrTitle"/>
          </p:nvPr>
        </p:nvSpPr>
        <p:spPr>
          <a:xfrm>
            <a:off x="4572000" y="-1493"/>
            <a:ext cx="4572000" cy="257174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solidFill>
                  <a:schemeClr val="tx1"/>
                </a:solidFill>
                <a:latin typeface="Times New Roman" panose="02020603050405020304" pitchFamily="18" charset="0"/>
                <a:cs typeface="Times New Roman" panose="02020603050405020304" pitchFamily="18" charset="0"/>
              </a:rPr>
              <a:t>Project Management </a:t>
            </a:r>
            <a:r>
              <a:rPr lang="en-GB" dirty="0">
                <a:solidFill>
                  <a:schemeClr val="accent1"/>
                </a:solidFill>
                <a:latin typeface="Times New Roman" panose="02020603050405020304" pitchFamily="18" charset="0"/>
                <a:cs typeface="Times New Roman" panose="02020603050405020304" pitchFamily="18" charset="0"/>
              </a:rPr>
              <a:t>Plan</a:t>
            </a:r>
            <a:endParaRPr dirty="0">
              <a:solidFill>
                <a:schemeClr val="accent1"/>
              </a:solidFill>
              <a:latin typeface="Times New Roman" panose="02020603050405020304" pitchFamily="18" charset="0"/>
              <a:cs typeface="Times New Roman" panose="02020603050405020304" pitchFamily="18" charset="0"/>
            </a:endParaRPr>
          </a:p>
        </p:txBody>
      </p:sp>
      <p:sp>
        <p:nvSpPr>
          <p:cNvPr id="419" name="Google Shape;419;p30"/>
          <p:cNvSpPr txBox="1">
            <a:spLocks noGrp="1"/>
          </p:cNvSpPr>
          <p:nvPr>
            <p:ph type="subTitle" idx="1"/>
          </p:nvPr>
        </p:nvSpPr>
        <p:spPr>
          <a:xfrm>
            <a:off x="4572000" y="2571750"/>
            <a:ext cx="4572000" cy="2571749"/>
          </a:xfrm>
          <a:prstGeom prst="rect">
            <a:avLst/>
          </a:prstGeom>
          <a:solidFill>
            <a:schemeClr val="dk2"/>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1500" b="1" dirty="0">
                <a:solidFill>
                  <a:schemeClr val="accent5"/>
                </a:solidFill>
                <a:latin typeface="Times New Roman" panose="02020603050405020304" pitchFamily="18" charset="0"/>
                <a:cs typeface="Times New Roman" panose="02020603050405020304" pitchFamily="18" charset="0"/>
              </a:rPr>
              <a:t>BMSW 5104</a:t>
            </a:r>
            <a:br>
              <a:rPr lang="en-US" sz="1300" dirty="0">
                <a:latin typeface="Times New Roman" panose="02020603050405020304" pitchFamily="18" charset="0"/>
                <a:cs typeface="Times New Roman" panose="02020603050405020304" pitchFamily="18" charset="0"/>
              </a:rPr>
            </a:br>
            <a:r>
              <a:rPr lang="en-US" sz="1300" dirty="0">
                <a:latin typeface="Times New Roman" panose="02020603050405020304" pitchFamily="18" charset="0"/>
                <a:cs typeface="Times New Roman" panose="02020603050405020304" pitchFamily="18" charset="0"/>
              </a:rPr>
              <a:t>Managing Projects in the Organization</a:t>
            </a:r>
          </a:p>
          <a:p>
            <a:pPr marL="0" lvl="0" indent="0" algn="ctr" rtl="0">
              <a:spcBef>
                <a:spcPts val="0"/>
              </a:spcBef>
              <a:spcAft>
                <a:spcPts val="0"/>
              </a:spcAft>
              <a:buNone/>
            </a:pPr>
            <a:endParaRPr lang="en-US" sz="1300" dirty="0">
              <a:latin typeface="Times New Roman" panose="02020603050405020304" pitchFamily="18" charset="0"/>
              <a:cs typeface="Times New Roman" panose="02020603050405020304" pitchFamily="18" charset="0"/>
            </a:endParaRPr>
          </a:p>
          <a:p>
            <a:pPr marL="0" lvl="0" indent="0" algn="ctr" rtl="0">
              <a:spcBef>
                <a:spcPts val="0"/>
              </a:spcBef>
              <a:spcAft>
                <a:spcPts val="0"/>
              </a:spcAft>
              <a:buNone/>
            </a:pPr>
            <a:r>
              <a:rPr lang="en-US" sz="1500" b="1" dirty="0">
                <a:solidFill>
                  <a:schemeClr val="accent5"/>
                </a:solidFill>
                <a:latin typeface="Times New Roman" panose="02020603050405020304" pitchFamily="18" charset="0"/>
                <a:cs typeface="Times New Roman" panose="02020603050405020304" pitchFamily="18" charset="0"/>
              </a:rPr>
              <a:t>Presented By</a:t>
            </a:r>
          </a:p>
          <a:p>
            <a:pPr marL="0" lvl="0" indent="0" algn="ctr" rtl="0">
              <a:spcBef>
                <a:spcPts val="0"/>
              </a:spcBef>
              <a:spcAft>
                <a:spcPts val="0"/>
              </a:spcAft>
              <a:buNone/>
            </a:pPr>
            <a:r>
              <a:rPr lang="en-US" sz="1300" dirty="0">
                <a:latin typeface="Times New Roman" panose="02020603050405020304" pitchFamily="18" charset="0"/>
                <a:cs typeface="Times New Roman" panose="02020603050405020304" pitchFamily="18" charset="0"/>
              </a:rPr>
              <a:t>Cristian Eugen Teaca (2127717), Cecilia Teaca (2127719), Yanko Yankov (2127550)</a:t>
            </a:r>
          </a:p>
          <a:p>
            <a:pPr marL="0" lvl="0" indent="0" algn="ctr" rtl="0">
              <a:spcBef>
                <a:spcPts val="0"/>
              </a:spcBef>
              <a:spcAft>
                <a:spcPts val="0"/>
              </a:spcAft>
              <a:buNone/>
            </a:pPr>
            <a:endParaRPr lang="en-US" sz="1100" dirty="0">
              <a:latin typeface="Times New Roman" panose="02020603050405020304" pitchFamily="18" charset="0"/>
              <a:cs typeface="Times New Roman" panose="02020603050405020304" pitchFamily="18" charset="0"/>
            </a:endParaRPr>
          </a:p>
          <a:p>
            <a:pPr marL="0" lvl="0" indent="0" algn="ctr" rtl="0">
              <a:spcBef>
                <a:spcPts val="0"/>
              </a:spcBef>
              <a:spcAft>
                <a:spcPts val="0"/>
              </a:spcAft>
              <a:buNone/>
            </a:pPr>
            <a:r>
              <a:rPr lang="en-US" sz="1500" b="1" dirty="0">
                <a:solidFill>
                  <a:schemeClr val="accent5"/>
                </a:solidFill>
                <a:latin typeface="Times New Roman" panose="02020603050405020304" pitchFamily="18" charset="0"/>
                <a:cs typeface="Times New Roman" panose="02020603050405020304" pitchFamily="18" charset="0"/>
              </a:rPr>
              <a:t>Lecturer</a:t>
            </a:r>
          </a:p>
          <a:p>
            <a:pPr marL="0" lvl="0" indent="0" algn="ctr" rtl="0">
              <a:spcBef>
                <a:spcPts val="0"/>
              </a:spcBef>
              <a:spcAft>
                <a:spcPts val="0"/>
              </a:spcAft>
              <a:buNone/>
            </a:pPr>
            <a:r>
              <a:rPr lang="en-US" sz="1300" dirty="0" err="1">
                <a:latin typeface="Times New Roman" panose="02020603050405020304" pitchFamily="18" charset="0"/>
                <a:cs typeface="Times New Roman" panose="02020603050405020304" pitchFamily="18" charset="0"/>
              </a:rPr>
              <a:t>Aderemi</a:t>
            </a:r>
            <a:r>
              <a:rPr lang="en-US" sz="1300" dirty="0">
                <a:latin typeface="Times New Roman" panose="02020603050405020304" pitchFamily="18" charset="0"/>
                <a:cs typeface="Times New Roman" panose="02020603050405020304" pitchFamily="18" charset="0"/>
              </a:rPr>
              <a:t> </a:t>
            </a:r>
            <a:r>
              <a:rPr lang="en-US" sz="1300" dirty="0" err="1">
                <a:latin typeface="Times New Roman" panose="02020603050405020304" pitchFamily="18" charset="0"/>
                <a:cs typeface="Times New Roman" panose="02020603050405020304" pitchFamily="18" charset="0"/>
              </a:rPr>
              <a:t>Ojebode</a:t>
            </a:r>
            <a:endParaRPr lang="en-US" sz="1300" dirty="0">
              <a:latin typeface="Times New Roman" panose="02020603050405020304" pitchFamily="18" charset="0"/>
              <a:cs typeface="Times New Roman" panose="02020603050405020304" pitchFamily="18" charset="0"/>
            </a:endParaRPr>
          </a:p>
        </p:txBody>
      </p:sp>
      <p:sp>
        <p:nvSpPr>
          <p:cNvPr id="420" name="Google Shape;420;p30"/>
          <p:cNvSpPr/>
          <p:nvPr/>
        </p:nvSpPr>
        <p:spPr>
          <a:xfrm>
            <a:off x="3927269" y="1315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0"/>
          <p:cNvSpPr/>
          <p:nvPr/>
        </p:nvSpPr>
        <p:spPr>
          <a:xfrm>
            <a:off x="1171519" y="8118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a:extLst>
              <a:ext uri="{FF2B5EF4-FFF2-40B4-BE49-F238E27FC236}">
                <a16:creationId xmlns:a16="http://schemas.microsoft.com/office/drawing/2014/main" id="{F6034EBC-B965-7AAB-C7A3-23A53C40796C}"/>
              </a:ext>
            </a:extLst>
          </p:cNvPr>
          <p:cNvPicPr>
            <a:picLocks noChangeAspect="1"/>
          </p:cNvPicPr>
          <p:nvPr/>
        </p:nvPicPr>
        <p:blipFill>
          <a:blip r:embed="rId3"/>
          <a:stretch>
            <a:fillRect/>
          </a:stretch>
        </p:blipFill>
        <p:spPr>
          <a:xfrm>
            <a:off x="1156045" y="3537290"/>
            <a:ext cx="457240" cy="40237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435" name="Google Shape;435;p32"/>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TABLE OF </a:t>
            </a:r>
            <a:r>
              <a:rPr lang="en" dirty="0">
                <a:solidFill>
                  <a:schemeClr val="accent1"/>
                </a:solidFill>
                <a:latin typeface="Times New Roman" panose="02020603050405020304" pitchFamily="18" charset="0"/>
                <a:cs typeface="Times New Roman" panose="02020603050405020304" pitchFamily="18" charset="0"/>
              </a:rPr>
              <a:t>CONTENTS</a:t>
            </a:r>
            <a:endParaRPr dirty="0">
              <a:solidFill>
                <a:schemeClr val="accent1"/>
              </a:solidFill>
              <a:latin typeface="Times New Roman" panose="02020603050405020304" pitchFamily="18" charset="0"/>
              <a:cs typeface="Times New Roman" panose="02020603050405020304" pitchFamily="18" charset="0"/>
            </a:endParaRPr>
          </a:p>
        </p:txBody>
      </p:sp>
      <p:sp>
        <p:nvSpPr>
          <p:cNvPr id="440" name="Google Shape;440;p32"/>
          <p:cNvSpPr txBox="1">
            <a:spLocks noGrp="1"/>
          </p:cNvSpPr>
          <p:nvPr>
            <p:ph type="title" idx="5"/>
          </p:nvPr>
        </p:nvSpPr>
        <p:spPr>
          <a:xfrm>
            <a:off x="922231" y="1904750"/>
            <a:ext cx="795900" cy="71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01</a:t>
            </a:r>
            <a:endParaRPr dirty="0">
              <a:latin typeface="Times New Roman" panose="02020603050405020304" pitchFamily="18" charset="0"/>
              <a:cs typeface="Times New Roman" panose="02020603050405020304" pitchFamily="18" charset="0"/>
            </a:endParaRPr>
          </a:p>
        </p:txBody>
      </p:sp>
      <p:sp>
        <p:nvSpPr>
          <p:cNvPr id="441" name="Google Shape;441;p32"/>
          <p:cNvSpPr txBox="1">
            <a:spLocks noGrp="1"/>
          </p:cNvSpPr>
          <p:nvPr>
            <p:ph type="title" idx="6"/>
          </p:nvPr>
        </p:nvSpPr>
        <p:spPr>
          <a:xfrm>
            <a:off x="922231" y="2719721"/>
            <a:ext cx="795900" cy="71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03</a:t>
            </a:r>
            <a:endParaRPr dirty="0">
              <a:latin typeface="Times New Roman" panose="02020603050405020304" pitchFamily="18" charset="0"/>
              <a:cs typeface="Times New Roman" panose="02020603050405020304" pitchFamily="18" charset="0"/>
            </a:endParaRPr>
          </a:p>
        </p:txBody>
      </p:sp>
      <p:sp>
        <p:nvSpPr>
          <p:cNvPr id="442" name="Google Shape;442;p32"/>
          <p:cNvSpPr txBox="1">
            <a:spLocks noGrp="1"/>
          </p:cNvSpPr>
          <p:nvPr>
            <p:ph type="title" idx="7"/>
          </p:nvPr>
        </p:nvSpPr>
        <p:spPr>
          <a:xfrm>
            <a:off x="4832506" y="1904750"/>
            <a:ext cx="795900" cy="71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02</a:t>
            </a:r>
            <a:endParaRPr dirty="0">
              <a:latin typeface="Times New Roman" panose="02020603050405020304" pitchFamily="18" charset="0"/>
              <a:cs typeface="Times New Roman" panose="02020603050405020304" pitchFamily="18" charset="0"/>
            </a:endParaRPr>
          </a:p>
        </p:txBody>
      </p:sp>
      <p:sp>
        <p:nvSpPr>
          <p:cNvPr id="443" name="Google Shape;443;p32"/>
          <p:cNvSpPr txBox="1">
            <a:spLocks noGrp="1"/>
          </p:cNvSpPr>
          <p:nvPr>
            <p:ph type="title" idx="8"/>
          </p:nvPr>
        </p:nvSpPr>
        <p:spPr>
          <a:xfrm>
            <a:off x="4832506" y="2719721"/>
            <a:ext cx="795900" cy="71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04</a:t>
            </a:r>
            <a:endParaRPr dirty="0">
              <a:latin typeface="Times New Roman" panose="02020603050405020304" pitchFamily="18" charset="0"/>
              <a:cs typeface="Times New Roman" panose="02020603050405020304" pitchFamily="18" charset="0"/>
            </a:endParaRPr>
          </a:p>
        </p:txBody>
      </p:sp>
      <p:sp>
        <p:nvSpPr>
          <p:cNvPr id="444" name="Google Shape;444;p32"/>
          <p:cNvSpPr txBox="1">
            <a:spLocks noGrp="1"/>
          </p:cNvSpPr>
          <p:nvPr>
            <p:ph type="subTitle" idx="9"/>
          </p:nvPr>
        </p:nvSpPr>
        <p:spPr>
          <a:xfrm>
            <a:off x="1846180" y="2057096"/>
            <a:ext cx="2811600" cy="40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1600" dirty="0">
                <a:solidFill>
                  <a:schemeClr val="accent1"/>
                </a:solidFill>
                <a:latin typeface="Times New Roman" panose="02020603050405020304" pitchFamily="18" charset="0"/>
                <a:cs typeface="Times New Roman" panose="02020603050405020304" pitchFamily="18" charset="0"/>
              </a:rPr>
              <a:t>Introduction</a:t>
            </a:r>
            <a:endParaRPr sz="1600" dirty="0">
              <a:solidFill>
                <a:schemeClr val="accent1"/>
              </a:solidFill>
              <a:latin typeface="Times New Roman" panose="02020603050405020304" pitchFamily="18" charset="0"/>
              <a:cs typeface="Times New Roman" panose="02020603050405020304" pitchFamily="18" charset="0"/>
            </a:endParaRPr>
          </a:p>
        </p:txBody>
      </p:sp>
      <p:sp>
        <p:nvSpPr>
          <p:cNvPr id="445" name="Google Shape;445;p32"/>
          <p:cNvSpPr txBox="1">
            <a:spLocks noGrp="1"/>
          </p:cNvSpPr>
          <p:nvPr>
            <p:ph type="subTitle" idx="13"/>
          </p:nvPr>
        </p:nvSpPr>
        <p:spPr>
          <a:xfrm>
            <a:off x="5689366" y="2046908"/>
            <a:ext cx="2811600" cy="40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1600" dirty="0">
                <a:solidFill>
                  <a:schemeClr val="accent1"/>
                </a:solidFill>
                <a:latin typeface="Times New Roman" panose="02020603050405020304" pitchFamily="18" charset="0"/>
                <a:cs typeface="Times New Roman" panose="02020603050405020304" pitchFamily="18" charset="0"/>
              </a:rPr>
              <a:t>Project Description</a:t>
            </a:r>
          </a:p>
        </p:txBody>
      </p:sp>
      <p:sp>
        <p:nvSpPr>
          <p:cNvPr id="446" name="Google Shape;446;p32"/>
          <p:cNvSpPr txBox="1">
            <a:spLocks noGrp="1"/>
          </p:cNvSpPr>
          <p:nvPr>
            <p:ph type="subTitle" idx="14"/>
          </p:nvPr>
        </p:nvSpPr>
        <p:spPr>
          <a:xfrm>
            <a:off x="1846180" y="2871971"/>
            <a:ext cx="2811600" cy="40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1600" dirty="0">
                <a:solidFill>
                  <a:schemeClr val="accent1"/>
                </a:solidFill>
                <a:latin typeface="Times New Roman" panose="02020603050405020304" pitchFamily="18" charset="0"/>
                <a:cs typeface="Times New Roman" panose="02020603050405020304" pitchFamily="18" charset="0"/>
              </a:rPr>
              <a:t>Scope</a:t>
            </a:r>
            <a:endParaRPr sz="1600" dirty="0">
              <a:solidFill>
                <a:schemeClr val="accent1"/>
              </a:solidFill>
              <a:latin typeface="Times New Roman" panose="02020603050405020304" pitchFamily="18" charset="0"/>
              <a:cs typeface="Times New Roman" panose="02020603050405020304" pitchFamily="18" charset="0"/>
            </a:endParaRPr>
          </a:p>
        </p:txBody>
      </p:sp>
      <p:sp>
        <p:nvSpPr>
          <p:cNvPr id="447" name="Google Shape;447;p32"/>
          <p:cNvSpPr txBox="1">
            <a:spLocks noGrp="1"/>
          </p:cNvSpPr>
          <p:nvPr>
            <p:ph type="subTitle" idx="15"/>
          </p:nvPr>
        </p:nvSpPr>
        <p:spPr>
          <a:xfrm>
            <a:off x="5688000" y="2870675"/>
            <a:ext cx="2812311" cy="406200"/>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en-GB" sz="1600" dirty="0">
                <a:solidFill>
                  <a:schemeClr val="accent1"/>
                </a:solidFill>
                <a:latin typeface="Times New Roman" panose="02020603050405020304" pitchFamily="18" charset="0"/>
                <a:cs typeface="Times New Roman" panose="02020603050405020304" pitchFamily="18" charset="0"/>
              </a:rPr>
              <a:t>Work Breakdown Structure</a:t>
            </a:r>
          </a:p>
        </p:txBody>
      </p:sp>
      <p:grpSp>
        <p:nvGrpSpPr>
          <p:cNvPr id="448" name="Google Shape;448;p32"/>
          <p:cNvGrpSpPr/>
          <p:nvPr/>
        </p:nvGrpSpPr>
        <p:grpSpPr>
          <a:xfrm rot="5278364">
            <a:off x="-474823" y="1224986"/>
            <a:ext cx="1889582" cy="433508"/>
            <a:chOff x="-49806" y="1266020"/>
            <a:chExt cx="481587" cy="110491"/>
          </a:xfrm>
        </p:grpSpPr>
        <p:sp>
          <p:nvSpPr>
            <p:cNvPr id="449" name="Google Shape;449;p32"/>
            <p:cNvSpPr/>
            <p:nvPr/>
          </p:nvSpPr>
          <p:spPr>
            <a:xfrm>
              <a:off x="-48661" y="1266020"/>
              <a:ext cx="480442" cy="110409"/>
            </a:xfrm>
            <a:custGeom>
              <a:avLst/>
              <a:gdLst/>
              <a:ahLst/>
              <a:cxnLst/>
              <a:rect l="l" t="t" r="r" b="b"/>
              <a:pathLst>
                <a:path w="12232" h="2811" extrusionOk="0">
                  <a:moveTo>
                    <a:pt x="1758" y="1"/>
                  </a:moveTo>
                  <a:lnTo>
                    <a:pt x="1" y="554"/>
                  </a:lnTo>
                  <a:lnTo>
                    <a:pt x="464" y="839"/>
                  </a:lnTo>
                  <a:lnTo>
                    <a:pt x="1571" y="1517"/>
                  </a:lnTo>
                  <a:lnTo>
                    <a:pt x="10394" y="2659"/>
                  </a:lnTo>
                  <a:lnTo>
                    <a:pt x="10501" y="2668"/>
                  </a:lnTo>
                  <a:lnTo>
                    <a:pt x="10875" y="2713"/>
                  </a:lnTo>
                  <a:lnTo>
                    <a:pt x="10866" y="2784"/>
                  </a:lnTo>
                  <a:lnTo>
                    <a:pt x="11116" y="2811"/>
                  </a:lnTo>
                  <a:lnTo>
                    <a:pt x="11125" y="2748"/>
                  </a:lnTo>
                  <a:lnTo>
                    <a:pt x="11330" y="2775"/>
                  </a:lnTo>
                  <a:cubicBezTo>
                    <a:pt x="11363" y="2779"/>
                    <a:pt x="11396" y="2781"/>
                    <a:pt x="11429" y="2781"/>
                  </a:cubicBezTo>
                  <a:cubicBezTo>
                    <a:pt x="11808" y="2781"/>
                    <a:pt x="12137" y="2501"/>
                    <a:pt x="12187" y="2115"/>
                  </a:cubicBezTo>
                  <a:cubicBezTo>
                    <a:pt x="12231" y="1696"/>
                    <a:pt x="11937" y="1312"/>
                    <a:pt x="11518" y="1258"/>
                  </a:cubicBezTo>
                  <a:lnTo>
                    <a:pt x="11321" y="1232"/>
                  </a:lnTo>
                  <a:lnTo>
                    <a:pt x="11330" y="1169"/>
                  </a:lnTo>
                  <a:lnTo>
                    <a:pt x="11080" y="1142"/>
                  </a:lnTo>
                  <a:lnTo>
                    <a:pt x="11072" y="1205"/>
                  </a:lnTo>
                  <a:lnTo>
                    <a:pt x="1758"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0" name="Google Shape;450;p32"/>
            <p:cNvGrpSpPr/>
            <p:nvPr/>
          </p:nvGrpSpPr>
          <p:grpSpPr>
            <a:xfrm>
              <a:off x="-49806" y="1266103"/>
              <a:ext cx="481537" cy="110408"/>
              <a:chOff x="-144543" y="2083865"/>
              <a:chExt cx="481537" cy="110408"/>
            </a:xfrm>
          </p:grpSpPr>
          <p:sp>
            <p:nvSpPr>
              <p:cNvPr id="451" name="Google Shape;451;p32"/>
              <p:cNvSpPr/>
              <p:nvPr/>
            </p:nvSpPr>
            <p:spPr>
              <a:xfrm>
                <a:off x="-14379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p:nvPr/>
            </p:nvSpPr>
            <p:spPr>
              <a:xfrm>
                <a:off x="-14454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rgbClr val="FFFFFF">
                  <a:alpha val="642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2"/>
              <p:cNvSpPr/>
              <p:nvPr/>
            </p:nvSpPr>
            <p:spPr>
              <a:xfrm>
                <a:off x="268612" y="2129034"/>
                <a:ext cx="68382" cy="64062"/>
              </a:xfrm>
              <a:custGeom>
                <a:avLst/>
                <a:gdLst/>
                <a:ahLst/>
                <a:cxnLst/>
                <a:rect l="l" t="t" r="r" b="b"/>
                <a:pathLst>
                  <a:path w="1741" h="1631" extrusionOk="0">
                    <a:moveTo>
                      <a:pt x="188" y="1"/>
                    </a:moveTo>
                    <a:lnTo>
                      <a:pt x="1" y="1517"/>
                    </a:lnTo>
                    <a:lnTo>
                      <a:pt x="830" y="1625"/>
                    </a:lnTo>
                    <a:cubicBezTo>
                      <a:pt x="863" y="1629"/>
                      <a:pt x="895" y="1631"/>
                      <a:pt x="926" y="1631"/>
                    </a:cubicBezTo>
                    <a:cubicBezTo>
                      <a:pt x="1307" y="1631"/>
                      <a:pt x="1637" y="1343"/>
                      <a:pt x="1687" y="964"/>
                    </a:cubicBezTo>
                    <a:cubicBezTo>
                      <a:pt x="1740" y="545"/>
                      <a:pt x="1437" y="161"/>
                      <a:pt x="1027" y="108"/>
                    </a:cubicBezTo>
                    <a:lnTo>
                      <a:pt x="1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2"/>
              <p:cNvSpPr/>
              <p:nvPr/>
            </p:nvSpPr>
            <p:spPr>
              <a:xfrm>
                <a:off x="-82129" y="2083865"/>
                <a:ext cx="354283" cy="104439"/>
              </a:xfrm>
              <a:custGeom>
                <a:avLst/>
                <a:gdLst/>
                <a:ahLst/>
                <a:cxnLst/>
                <a:rect l="l" t="t" r="r" b="b"/>
                <a:pathLst>
                  <a:path w="9020" h="2659" extrusionOk="0">
                    <a:moveTo>
                      <a:pt x="197" y="0"/>
                    </a:moveTo>
                    <a:lnTo>
                      <a:pt x="1" y="1517"/>
                    </a:lnTo>
                    <a:lnTo>
                      <a:pt x="8833" y="2659"/>
                    </a:lnTo>
                    <a:lnTo>
                      <a:pt x="9020" y="1142"/>
                    </a:lnTo>
                    <a:lnTo>
                      <a:pt x="19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a:off x="-143793" y="2098908"/>
                <a:ext cx="20699" cy="17911"/>
              </a:xfrm>
              <a:custGeom>
                <a:avLst/>
                <a:gdLst/>
                <a:ahLst/>
                <a:cxnLst/>
                <a:rect l="l" t="t" r="r" b="b"/>
                <a:pathLst>
                  <a:path w="527" h="456" extrusionOk="0">
                    <a:moveTo>
                      <a:pt x="527" y="1"/>
                    </a:moveTo>
                    <a:lnTo>
                      <a:pt x="1" y="170"/>
                    </a:lnTo>
                    <a:lnTo>
                      <a:pt x="464" y="456"/>
                    </a:lnTo>
                    <a:lnTo>
                      <a:pt x="5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a:off x="264763" y="2128680"/>
                <a:ext cx="36135" cy="63119"/>
              </a:xfrm>
              <a:custGeom>
                <a:avLst/>
                <a:gdLst/>
                <a:ahLst/>
                <a:cxnLst/>
                <a:rect l="l" t="t" r="r" b="b"/>
                <a:pathLst>
                  <a:path w="920" h="1607" extrusionOk="0">
                    <a:moveTo>
                      <a:pt x="188" y="1"/>
                    </a:moveTo>
                    <a:lnTo>
                      <a:pt x="1" y="1518"/>
                    </a:lnTo>
                    <a:lnTo>
                      <a:pt x="732" y="1607"/>
                    </a:lnTo>
                    <a:lnTo>
                      <a:pt x="919" y="90"/>
                    </a:lnTo>
                    <a:lnTo>
                      <a:pt x="18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a:off x="283341" y="2128366"/>
                <a:ext cx="17911" cy="65908"/>
              </a:xfrm>
              <a:custGeom>
                <a:avLst/>
                <a:gdLst/>
                <a:ahLst/>
                <a:cxnLst/>
                <a:rect l="l" t="t" r="r" b="b"/>
                <a:pathLst>
                  <a:path w="456" h="1678" extrusionOk="0">
                    <a:moveTo>
                      <a:pt x="206" y="0"/>
                    </a:moveTo>
                    <a:lnTo>
                      <a:pt x="0" y="1650"/>
                    </a:lnTo>
                    <a:lnTo>
                      <a:pt x="250" y="1677"/>
                    </a:lnTo>
                    <a:lnTo>
                      <a:pt x="455" y="36"/>
                    </a:lnTo>
                    <a:lnTo>
                      <a:pt x="2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p:cNvSpPr/>
              <p:nvPr/>
            </p:nvSpPr>
            <p:spPr>
              <a:xfrm>
                <a:off x="-82129" y="2128680"/>
                <a:ext cx="367598" cy="61744"/>
              </a:xfrm>
              <a:custGeom>
                <a:avLst/>
                <a:gdLst/>
                <a:ahLst/>
                <a:cxnLst/>
                <a:rect l="l" t="t" r="r" b="b"/>
                <a:pathLst>
                  <a:path w="9359" h="1572" extrusionOk="0">
                    <a:moveTo>
                      <a:pt x="45" y="1"/>
                    </a:moveTo>
                    <a:lnTo>
                      <a:pt x="1" y="376"/>
                    </a:lnTo>
                    <a:lnTo>
                      <a:pt x="9314" y="1571"/>
                    </a:lnTo>
                    <a:lnTo>
                      <a:pt x="9359" y="1205"/>
                    </a:lnTo>
                    <a:lnTo>
                      <a:pt x="45"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2"/>
              <p:cNvSpPr/>
              <p:nvPr/>
            </p:nvSpPr>
            <p:spPr>
              <a:xfrm>
                <a:off x="-76512" y="2083865"/>
                <a:ext cx="367598" cy="61705"/>
              </a:xfrm>
              <a:custGeom>
                <a:avLst/>
                <a:gdLst/>
                <a:ahLst/>
                <a:cxnLst/>
                <a:rect l="l" t="t" r="r" b="b"/>
                <a:pathLst>
                  <a:path w="9359" h="1571" extrusionOk="0">
                    <a:moveTo>
                      <a:pt x="54" y="0"/>
                    </a:moveTo>
                    <a:lnTo>
                      <a:pt x="0" y="375"/>
                    </a:lnTo>
                    <a:lnTo>
                      <a:pt x="9314" y="1570"/>
                    </a:lnTo>
                    <a:lnTo>
                      <a:pt x="9359" y="1204"/>
                    </a:lnTo>
                    <a:lnTo>
                      <a:pt x="54" y="0"/>
                    </a:lnTo>
                    <a:close/>
                  </a:path>
                </a:pathLst>
              </a:custGeom>
              <a:solidFill>
                <a:srgbClr val="FFFFFF">
                  <a:alpha val="273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2"/>
              <p:cNvSpPr/>
              <p:nvPr/>
            </p:nvSpPr>
            <p:spPr>
              <a:xfrm>
                <a:off x="283341" y="2173181"/>
                <a:ext cx="12294" cy="21092"/>
              </a:xfrm>
              <a:custGeom>
                <a:avLst/>
                <a:gdLst/>
                <a:ahLst/>
                <a:cxnLst/>
                <a:rect l="l" t="t" r="r" b="b"/>
                <a:pathLst>
                  <a:path w="313" h="537" extrusionOk="0">
                    <a:moveTo>
                      <a:pt x="63" y="1"/>
                    </a:moveTo>
                    <a:lnTo>
                      <a:pt x="0" y="509"/>
                    </a:lnTo>
                    <a:lnTo>
                      <a:pt x="250" y="536"/>
                    </a:lnTo>
                    <a:lnTo>
                      <a:pt x="313" y="37"/>
                    </a:lnTo>
                    <a:lnTo>
                      <a:pt x="63"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1" name="Google Shape;461;p32"/>
          <p:cNvGrpSpPr/>
          <p:nvPr/>
        </p:nvGrpSpPr>
        <p:grpSpPr>
          <a:xfrm rot="3505496">
            <a:off x="7519826" y="860247"/>
            <a:ext cx="1889595" cy="433509"/>
            <a:chOff x="-49806" y="1266020"/>
            <a:chExt cx="481587" cy="110491"/>
          </a:xfrm>
        </p:grpSpPr>
        <p:sp>
          <p:nvSpPr>
            <p:cNvPr id="462" name="Google Shape;462;p32"/>
            <p:cNvSpPr/>
            <p:nvPr/>
          </p:nvSpPr>
          <p:spPr>
            <a:xfrm>
              <a:off x="-48661" y="1266020"/>
              <a:ext cx="480442" cy="110409"/>
            </a:xfrm>
            <a:custGeom>
              <a:avLst/>
              <a:gdLst/>
              <a:ahLst/>
              <a:cxnLst/>
              <a:rect l="l" t="t" r="r" b="b"/>
              <a:pathLst>
                <a:path w="12232" h="2811" extrusionOk="0">
                  <a:moveTo>
                    <a:pt x="1758" y="1"/>
                  </a:moveTo>
                  <a:lnTo>
                    <a:pt x="1" y="554"/>
                  </a:lnTo>
                  <a:lnTo>
                    <a:pt x="464" y="839"/>
                  </a:lnTo>
                  <a:lnTo>
                    <a:pt x="1571" y="1517"/>
                  </a:lnTo>
                  <a:lnTo>
                    <a:pt x="10394" y="2659"/>
                  </a:lnTo>
                  <a:lnTo>
                    <a:pt x="10501" y="2668"/>
                  </a:lnTo>
                  <a:lnTo>
                    <a:pt x="10875" y="2713"/>
                  </a:lnTo>
                  <a:lnTo>
                    <a:pt x="10866" y="2784"/>
                  </a:lnTo>
                  <a:lnTo>
                    <a:pt x="11116" y="2811"/>
                  </a:lnTo>
                  <a:lnTo>
                    <a:pt x="11125" y="2748"/>
                  </a:lnTo>
                  <a:lnTo>
                    <a:pt x="11330" y="2775"/>
                  </a:lnTo>
                  <a:cubicBezTo>
                    <a:pt x="11363" y="2779"/>
                    <a:pt x="11396" y="2781"/>
                    <a:pt x="11429" y="2781"/>
                  </a:cubicBezTo>
                  <a:cubicBezTo>
                    <a:pt x="11808" y="2781"/>
                    <a:pt x="12137" y="2501"/>
                    <a:pt x="12187" y="2115"/>
                  </a:cubicBezTo>
                  <a:cubicBezTo>
                    <a:pt x="12231" y="1696"/>
                    <a:pt x="11937" y="1312"/>
                    <a:pt x="11518" y="1258"/>
                  </a:cubicBezTo>
                  <a:lnTo>
                    <a:pt x="11321" y="1232"/>
                  </a:lnTo>
                  <a:lnTo>
                    <a:pt x="11330" y="1169"/>
                  </a:lnTo>
                  <a:lnTo>
                    <a:pt x="11080" y="1142"/>
                  </a:lnTo>
                  <a:lnTo>
                    <a:pt x="11072" y="1205"/>
                  </a:lnTo>
                  <a:lnTo>
                    <a:pt x="1758"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3" name="Google Shape;463;p32"/>
            <p:cNvGrpSpPr/>
            <p:nvPr/>
          </p:nvGrpSpPr>
          <p:grpSpPr>
            <a:xfrm>
              <a:off x="-49806" y="1266103"/>
              <a:ext cx="481537" cy="110408"/>
              <a:chOff x="-144543" y="2083865"/>
              <a:chExt cx="481537" cy="110408"/>
            </a:xfrm>
          </p:grpSpPr>
          <p:sp>
            <p:nvSpPr>
              <p:cNvPr id="464" name="Google Shape;464;p32"/>
              <p:cNvSpPr/>
              <p:nvPr/>
            </p:nvSpPr>
            <p:spPr>
              <a:xfrm>
                <a:off x="-14379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2"/>
              <p:cNvSpPr/>
              <p:nvPr/>
            </p:nvSpPr>
            <p:spPr>
              <a:xfrm>
                <a:off x="-14454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rgbClr val="FFFFFF">
                  <a:alpha val="642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2"/>
              <p:cNvSpPr/>
              <p:nvPr/>
            </p:nvSpPr>
            <p:spPr>
              <a:xfrm>
                <a:off x="268612" y="2129034"/>
                <a:ext cx="68382" cy="64062"/>
              </a:xfrm>
              <a:custGeom>
                <a:avLst/>
                <a:gdLst/>
                <a:ahLst/>
                <a:cxnLst/>
                <a:rect l="l" t="t" r="r" b="b"/>
                <a:pathLst>
                  <a:path w="1741" h="1631" extrusionOk="0">
                    <a:moveTo>
                      <a:pt x="188" y="1"/>
                    </a:moveTo>
                    <a:lnTo>
                      <a:pt x="1" y="1517"/>
                    </a:lnTo>
                    <a:lnTo>
                      <a:pt x="830" y="1625"/>
                    </a:lnTo>
                    <a:cubicBezTo>
                      <a:pt x="863" y="1629"/>
                      <a:pt x="895" y="1631"/>
                      <a:pt x="926" y="1631"/>
                    </a:cubicBezTo>
                    <a:cubicBezTo>
                      <a:pt x="1307" y="1631"/>
                      <a:pt x="1637" y="1343"/>
                      <a:pt x="1687" y="964"/>
                    </a:cubicBezTo>
                    <a:cubicBezTo>
                      <a:pt x="1740" y="545"/>
                      <a:pt x="1437" y="161"/>
                      <a:pt x="1027" y="108"/>
                    </a:cubicBezTo>
                    <a:lnTo>
                      <a:pt x="1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2"/>
              <p:cNvSpPr/>
              <p:nvPr/>
            </p:nvSpPr>
            <p:spPr>
              <a:xfrm>
                <a:off x="-82129" y="2083865"/>
                <a:ext cx="354283" cy="104439"/>
              </a:xfrm>
              <a:custGeom>
                <a:avLst/>
                <a:gdLst/>
                <a:ahLst/>
                <a:cxnLst/>
                <a:rect l="l" t="t" r="r" b="b"/>
                <a:pathLst>
                  <a:path w="9020" h="2659" extrusionOk="0">
                    <a:moveTo>
                      <a:pt x="197" y="0"/>
                    </a:moveTo>
                    <a:lnTo>
                      <a:pt x="1" y="1517"/>
                    </a:lnTo>
                    <a:lnTo>
                      <a:pt x="8833" y="2659"/>
                    </a:lnTo>
                    <a:lnTo>
                      <a:pt x="9020" y="1142"/>
                    </a:lnTo>
                    <a:lnTo>
                      <a:pt x="19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2"/>
              <p:cNvSpPr/>
              <p:nvPr/>
            </p:nvSpPr>
            <p:spPr>
              <a:xfrm>
                <a:off x="-143793" y="2098908"/>
                <a:ext cx="20699" cy="17911"/>
              </a:xfrm>
              <a:custGeom>
                <a:avLst/>
                <a:gdLst/>
                <a:ahLst/>
                <a:cxnLst/>
                <a:rect l="l" t="t" r="r" b="b"/>
                <a:pathLst>
                  <a:path w="527" h="456" extrusionOk="0">
                    <a:moveTo>
                      <a:pt x="527" y="1"/>
                    </a:moveTo>
                    <a:lnTo>
                      <a:pt x="1" y="170"/>
                    </a:lnTo>
                    <a:lnTo>
                      <a:pt x="464" y="456"/>
                    </a:lnTo>
                    <a:lnTo>
                      <a:pt x="5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2"/>
              <p:cNvSpPr/>
              <p:nvPr/>
            </p:nvSpPr>
            <p:spPr>
              <a:xfrm>
                <a:off x="264763" y="2128680"/>
                <a:ext cx="36135" cy="63119"/>
              </a:xfrm>
              <a:custGeom>
                <a:avLst/>
                <a:gdLst/>
                <a:ahLst/>
                <a:cxnLst/>
                <a:rect l="l" t="t" r="r" b="b"/>
                <a:pathLst>
                  <a:path w="920" h="1607" extrusionOk="0">
                    <a:moveTo>
                      <a:pt x="188" y="1"/>
                    </a:moveTo>
                    <a:lnTo>
                      <a:pt x="1" y="1518"/>
                    </a:lnTo>
                    <a:lnTo>
                      <a:pt x="732" y="1607"/>
                    </a:lnTo>
                    <a:lnTo>
                      <a:pt x="919" y="90"/>
                    </a:lnTo>
                    <a:lnTo>
                      <a:pt x="18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2"/>
              <p:cNvSpPr/>
              <p:nvPr/>
            </p:nvSpPr>
            <p:spPr>
              <a:xfrm>
                <a:off x="283341" y="2128366"/>
                <a:ext cx="17911" cy="65908"/>
              </a:xfrm>
              <a:custGeom>
                <a:avLst/>
                <a:gdLst/>
                <a:ahLst/>
                <a:cxnLst/>
                <a:rect l="l" t="t" r="r" b="b"/>
                <a:pathLst>
                  <a:path w="456" h="1678" extrusionOk="0">
                    <a:moveTo>
                      <a:pt x="206" y="0"/>
                    </a:moveTo>
                    <a:lnTo>
                      <a:pt x="0" y="1650"/>
                    </a:lnTo>
                    <a:lnTo>
                      <a:pt x="250" y="1677"/>
                    </a:lnTo>
                    <a:lnTo>
                      <a:pt x="455" y="36"/>
                    </a:lnTo>
                    <a:lnTo>
                      <a:pt x="2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2"/>
              <p:cNvSpPr/>
              <p:nvPr/>
            </p:nvSpPr>
            <p:spPr>
              <a:xfrm>
                <a:off x="-82129" y="2128680"/>
                <a:ext cx="367598" cy="61744"/>
              </a:xfrm>
              <a:custGeom>
                <a:avLst/>
                <a:gdLst/>
                <a:ahLst/>
                <a:cxnLst/>
                <a:rect l="l" t="t" r="r" b="b"/>
                <a:pathLst>
                  <a:path w="9359" h="1572" extrusionOk="0">
                    <a:moveTo>
                      <a:pt x="45" y="1"/>
                    </a:moveTo>
                    <a:lnTo>
                      <a:pt x="1" y="376"/>
                    </a:lnTo>
                    <a:lnTo>
                      <a:pt x="9314" y="1571"/>
                    </a:lnTo>
                    <a:lnTo>
                      <a:pt x="9359" y="1205"/>
                    </a:lnTo>
                    <a:lnTo>
                      <a:pt x="45"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2"/>
              <p:cNvSpPr/>
              <p:nvPr/>
            </p:nvSpPr>
            <p:spPr>
              <a:xfrm>
                <a:off x="-76512" y="2083865"/>
                <a:ext cx="367598" cy="61705"/>
              </a:xfrm>
              <a:custGeom>
                <a:avLst/>
                <a:gdLst/>
                <a:ahLst/>
                <a:cxnLst/>
                <a:rect l="l" t="t" r="r" b="b"/>
                <a:pathLst>
                  <a:path w="9359" h="1571" extrusionOk="0">
                    <a:moveTo>
                      <a:pt x="54" y="0"/>
                    </a:moveTo>
                    <a:lnTo>
                      <a:pt x="0" y="375"/>
                    </a:lnTo>
                    <a:lnTo>
                      <a:pt x="9314" y="1570"/>
                    </a:lnTo>
                    <a:lnTo>
                      <a:pt x="9359" y="1204"/>
                    </a:lnTo>
                    <a:lnTo>
                      <a:pt x="54" y="0"/>
                    </a:lnTo>
                    <a:close/>
                  </a:path>
                </a:pathLst>
              </a:custGeom>
              <a:solidFill>
                <a:srgbClr val="FFFFFF">
                  <a:alpha val="273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2"/>
              <p:cNvSpPr/>
              <p:nvPr/>
            </p:nvSpPr>
            <p:spPr>
              <a:xfrm>
                <a:off x="283341" y="2173181"/>
                <a:ext cx="12294" cy="21092"/>
              </a:xfrm>
              <a:custGeom>
                <a:avLst/>
                <a:gdLst/>
                <a:ahLst/>
                <a:cxnLst/>
                <a:rect l="l" t="t" r="r" b="b"/>
                <a:pathLst>
                  <a:path w="313" h="537" extrusionOk="0">
                    <a:moveTo>
                      <a:pt x="63" y="1"/>
                    </a:moveTo>
                    <a:lnTo>
                      <a:pt x="0" y="509"/>
                    </a:lnTo>
                    <a:lnTo>
                      <a:pt x="250" y="536"/>
                    </a:lnTo>
                    <a:lnTo>
                      <a:pt x="313" y="37"/>
                    </a:lnTo>
                    <a:lnTo>
                      <a:pt x="63"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 name="Google Shape;441;p32">
            <a:extLst>
              <a:ext uri="{FF2B5EF4-FFF2-40B4-BE49-F238E27FC236}">
                <a16:creationId xmlns:a16="http://schemas.microsoft.com/office/drawing/2014/main" id="{96F52A29-ECF0-4A7E-EDE8-9963C86D86B6}"/>
              </a:ext>
            </a:extLst>
          </p:cNvPr>
          <p:cNvSpPr txBox="1">
            <a:spLocks/>
          </p:cNvSpPr>
          <p:nvPr/>
        </p:nvSpPr>
        <p:spPr>
          <a:xfrm>
            <a:off x="916634" y="3534692"/>
            <a:ext cx="795900" cy="710700"/>
          </a:xfrm>
          <a:prstGeom prst="rect">
            <a:avLst/>
          </a:prstGeom>
          <a:solidFill>
            <a:schemeClr val="dk2"/>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1pPr>
            <a:lvl2pPr marR="0" lvl="1"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2pPr>
            <a:lvl3pPr marR="0" lvl="2"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3pPr>
            <a:lvl4pPr marR="0" lvl="3"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4pPr>
            <a:lvl5pPr marR="0" lvl="4"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5pPr>
            <a:lvl6pPr marR="0" lvl="5"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6pPr>
            <a:lvl7pPr marR="0" lvl="6"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7pPr>
            <a:lvl8pPr marR="0" lvl="7"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8pPr>
            <a:lvl9pPr marR="0" lvl="8"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9pPr>
          </a:lstStyle>
          <a:p>
            <a:r>
              <a:rPr lang="en" dirty="0">
                <a:latin typeface="Times New Roman" panose="02020603050405020304" pitchFamily="18" charset="0"/>
                <a:cs typeface="Times New Roman" panose="02020603050405020304" pitchFamily="18" charset="0"/>
              </a:rPr>
              <a:t>05</a:t>
            </a:r>
          </a:p>
        </p:txBody>
      </p:sp>
      <p:sp>
        <p:nvSpPr>
          <p:cNvPr id="5" name="Google Shape;443;p32">
            <a:extLst>
              <a:ext uri="{FF2B5EF4-FFF2-40B4-BE49-F238E27FC236}">
                <a16:creationId xmlns:a16="http://schemas.microsoft.com/office/drawing/2014/main" id="{5AA82A82-8CD9-6967-D925-1DC87E2785D5}"/>
              </a:ext>
            </a:extLst>
          </p:cNvPr>
          <p:cNvSpPr txBox="1">
            <a:spLocks/>
          </p:cNvSpPr>
          <p:nvPr/>
        </p:nvSpPr>
        <p:spPr>
          <a:xfrm>
            <a:off x="4826909" y="3534692"/>
            <a:ext cx="795900" cy="710700"/>
          </a:xfrm>
          <a:prstGeom prst="rect">
            <a:avLst/>
          </a:prstGeom>
          <a:solidFill>
            <a:schemeClr val="dk2"/>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1pPr>
            <a:lvl2pPr marR="0" lvl="1"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2pPr>
            <a:lvl3pPr marR="0" lvl="2"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3pPr>
            <a:lvl4pPr marR="0" lvl="3"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4pPr>
            <a:lvl5pPr marR="0" lvl="4"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5pPr>
            <a:lvl6pPr marR="0" lvl="5"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6pPr>
            <a:lvl7pPr marR="0" lvl="6"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7pPr>
            <a:lvl8pPr marR="0" lvl="7"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8pPr>
            <a:lvl9pPr marR="0" lvl="8"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9pPr>
          </a:lstStyle>
          <a:p>
            <a:r>
              <a:rPr lang="en" dirty="0">
                <a:latin typeface="Times New Roman" panose="02020603050405020304" pitchFamily="18" charset="0"/>
                <a:cs typeface="Times New Roman" panose="02020603050405020304" pitchFamily="18" charset="0"/>
              </a:rPr>
              <a:t>06</a:t>
            </a:r>
          </a:p>
        </p:txBody>
      </p:sp>
      <p:sp>
        <p:nvSpPr>
          <p:cNvPr id="6" name="Google Shape;446;p32">
            <a:extLst>
              <a:ext uri="{FF2B5EF4-FFF2-40B4-BE49-F238E27FC236}">
                <a16:creationId xmlns:a16="http://schemas.microsoft.com/office/drawing/2014/main" id="{629BAC28-1413-9D4D-4B58-FE959C4C0FA6}"/>
              </a:ext>
            </a:extLst>
          </p:cNvPr>
          <p:cNvSpPr txBox="1">
            <a:spLocks/>
          </p:cNvSpPr>
          <p:nvPr/>
        </p:nvSpPr>
        <p:spPr>
          <a:xfrm>
            <a:off x="1846800" y="3686942"/>
            <a:ext cx="2811600" cy="406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2000"/>
              <a:buFont typeface="Bebas Neue"/>
              <a:buNone/>
              <a:defRPr sz="2000" b="1" i="0" u="none" strike="noStrike" cap="none">
                <a:solidFill>
                  <a:schemeClr val="dk1"/>
                </a:solidFill>
                <a:latin typeface="Signika"/>
                <a:ea typeface="Signika"/>
                <a:cs typeface="Signika"/>
                <a:sym typeface="Signika"/>
              </a:defRPr>
            </a:lvl1pPr>
            <a:lvl2pPr marL="914400" marR="0" lvl="1"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2pPr>
            <a:lvl3pPr marL="1371600" marR="0" lvl="2"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3pPr>
            <a:lvl4pPr marL="1828800" marR="0" lvl="3"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4pPr>
            <a:lvl5pPr marL="2286000" marR="0" lvl="4"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5pPr>
            <a:lvl6pPr marL="2743200" marR="0" lvl="5"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6pPr>
            <a:lvl7pPr marL="3200400" marR="0" lvl="6"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7pPr>
            <a:lvl8pPr marL="3657600" marR="0" lvl="7"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8pPr>
            <a:lvl9pPr marL="4114800" marR="0" lvl="8"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9pPr>
          </a:lstStyle>
          <a:p>
            <a:pPr marL="0" indent="0"/>
            <a:r>
              <a:rPr lang="en-GB" sz="1600" dirty="0">
                <a:solidFill>
                  <a:schemeClr val="accent1"/>
                </a:solidFill>
                <a:latin typeface="Times New Roman" panose="02020603050405020304" pitchFamily="18" charset="0"/>
                <a:cs typeface="Times New Roman" panose="02020603050405020304" pitchFamily="18" charset="0"/>
              </a:rPr>
              <a:t>Quad Chart</a:t>
            </a:r>
          </a:p>
        </p:txBody>
      </p:sp>
      <p:sp>
        <p:nvSpPr>
          <p:cNvPr id="7" name="Google Shape;447;p32">
            <a:extLst>
              <a:ext uri="{FF2B5EF4-FFF2-40B4-BE49-F238E27FC236}">
                <a16:creationId xmlns:a16="http://schemas.microsoft.com/office/drawing/2014/main" id="{56FB9D3F-D55A-CCE7-630A-8D84DC965143}"/>
              </a:ext>
            </a:extLst>
          </p:cNvPr>
          <p:cNvSpPr txBox="1">
            <a:spLocks/>
          </p:cNvSpPr>
          <p:nvPr/>
        </p:nvSpPr>
        <p:spPr>
          <a:xfrm>
            <a:off x="5689366" y="3686942"/>
            <a:ext cx="2811600" cy="406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2000"/>
              <a:buFont typeface="Bebas Neue"/>
              <a:buNone/>
              <a:defRPr sz="2000" b="1" i="0" u="none" strike="noStrike" cap="none">
                <a:solidFill>
                  <a:schemeClr val="dk1"/>
                </a:solidFill>
                <a:latin typeface="Signika"/>
                <a:ea typeface="Signika"/>
                <a:cs typeface="Signika"/>
                <a:sym typeface="Signika"/>
              </a:defRPr>
            </a:lvl1pPr>
            <a:lvl2pPr marL="914400" marR="0" lvl="1"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2pPr>
            <a:lvl3pPr marL="1371600" marR="0" lvl="2"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3pPr>
            <a:lvl4pPr marL="1828800" marR="0" lvl="3"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4pPr>
            <a:lvl5pPr marL="2286000" marR="0" lvl="4"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5pPr>
            <a:lvl6pPr marL="2743200" marR="0" lvl="5"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6pPr>
            <a:lvl7pPr marL="3200400" marR="0" lvl="6"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7pPr>
            <a:lvl8pPr marL="3657600" marR="0" lvl="7"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8pPr>
            <a:lvl9pPr marL="4114800" marR="0" lvl="8"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9pPr>
          </a:lstStyle>
          <a:p>
            <a:pPr marL="0" indent="0"/>
            <a:r>
              <a:rPr lang="en-GB" sz="1600" dirty="0">
                <a:solidFill>
                  <a:schemeClr val="accent1"/>
                </a:solidFill>
                <a:latin typeface="Times New Roman" panose="02020603050405020304" pitchFamily="18" charset="0"/>
                <a:cs typeface="Times New Roman" panose="02020603050405020304" pitchFamily="18" charset="0"/>
              </a:rPr>
              <a:t>Gantt Chart</a:t>
            </a:r>
          </a:p>
        </p:txBody>
      </p:sp>
    </p:spTree>
    <p:extLst>
      <p:ext uri="{BB962C8B-B14F-4D97-AF65-F5344CB8AC3E}">
        <p14:creationId xmlns:p14="http://schemas.microsoft.com/office/powerpoint/2010/main" val="2256553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34">
          <a:extLst>
            <a:ext uri="{FF2B5EF4-FFF2-40B4-BE49-F238E27FC236}">
              <a16:creationId xmlns:a16="http://schemas.microsoft.com/office/drawing/2014/main" id="{0CE56433-4126-36D8-6AA9-95C5EC94CF65}"/>
            </a:ext>
          </a:extLst>
        </p:cNvPr>
        <p:cNvGrpSpPr/>
        <p:nvPr/>
      </p:nvGrpSpPr>
      <p:grpSpPr>
        <a:xfrm>
          <a:off x="0" y="0"/>
          <a:ext cx="0" cy="0"/>
          <a:chOff x="0" y="0"/>
          <a:chExt cx="0" cy="0"/>
        </a:xfrm>
      </p:grpSpPr>
      <p:sp>
        <p:nvSpPr>
          <p:cNvPr id="440" name="Google Shape;440;p32">
            <a:extLst>
              <a:ext uri="{FF2B5EF4-FFF2-40B4-BE49-F238E27FC236}">
                <a16:creationId xmlns:a16="http://schemas.microsoft.com/office/drawing/2014/main" id="{9A066496-AB70-7559-E578-72B8C5DCEFF0}"/>
              </a:ext>
            </a:extLst>
          </p:cNvPr>
          <p:cNvSpPr txBox="1">
            <a:spLocks noGrp="1"/>
          </p:cNvSpPr>
          <p:nvPr>
            <p:ph type="title" idx="5"/>
          </p:nvPr>
        </p:nvSpPr>
        <p:spPr>
          <a:xfrm>
            <a:off x="922231" y="1904750"/>
            <a:ext cx="795900" cy="71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07</a:t>
            </a:r>
            <a:endParaRPr dirty="0">
              <a:latin typeface="Times New Roman" panose="02020603050405020304" pitchFamily="18" charset="0"/>
              <a:cs typeface="Times New Roman" panose="02020603050405020304" pitchFamily="18" charset="0"/>
            </a:endParaRPr>
          </a:p>
        </p:txBody>
      </p:sp>
      <p:sp>
        <p:nvSpPr>
          <p:cNvPr id="441" name="Google Shape;441;p32">
            <a:extLst>
              <a:ext uri="{FF2B5EF4-FFF2-40B4-BE49-F238E27FC236}">
                <a16:creationId xmlns:a16="http://schemas.microsoft.com/office/drawing/2014/main" id="{E05BD8BB-1893-23A0-81FD-CF58F5FA9B54}"/>
              </a:ext>
            </a:extLst>
          </p:cNvPr>
          <p:cNvSpPr txBox="1">
            <a:spLocks noGrp="1"/>
          </p:cNvSpPr>
          <p:nvPr>
            <p:ph type="title" idx="6"/>
          </p:nvPr>
        </p:nvSpPr>
        <p:spPr>
          <a:xfrm>
            <a:off x="922231" y="2719721"/>
            <a:ext cx="795900" cy="71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09</a:t>
            </a:r>
            <a:endParaRPr dirty="0">
              <a:latin typeface="Times New Roman" panose="02020603050405020304" pitchFamily="18" charset="0"/>
              <a:cs typeface="Times New Roman" panose="02020603050405020304" pitchFamily="18" charset="0"/>
            </a:endParaRPr>
          </a:p>
        </p:txBody>
      </p:sp>
      <p:sp>
        <p:nvSpPr>
          <p:cNvPr id="442" name="Google Shape;442;p32">
            <a:extLst>
              <a:ext uri="{FF2B5EF4-FFF2-40B4-BE49-F238E27FC236}">
                <a16:creationId xmlns:a16="http://schemas.microsoft.com/office/drawing/2014/main" id="{565C5964-DEAB-E288-137C-277DEE045E63}"/>
              </a:ext>
            </a:extLst>
          </p:cNvPr>
          <p:cNvSpPr txBox="1">
            <a:spLocks noGrp="1"/>
          </p:cNvSpPr>
          <p:nvPr>
            <p:ph type="title" idx="7"/>
          </p:nvPr>
        </p:nvSpPr>
        <p:spPr>
          <a:xfrm>
            <a:off x="4832506" y="1904750"/>
            <a:ext cx="795900" cy="71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08</a:t>
            </a:r>
            <a:endParaRPr dirty="0">
              <a:latin typeface="Times New Roman" panose="02020603050405020304" pitchFamily="18" charset="0"/>
              <a:cs typeface="Times New Roman" panose="02020603050405020304" pitchFamily="18" charset="0"/>
            </a:endParaRPr>
          </a:p>
        </p:txBody>
      </p:sp>
      <p:sp>
        <p:nvSpPr>
          <p:cNvPr id="443" name="Google Shape;443;p32">
            <a:extLst>
              <a:ext uri="{FF2B5EF4-FFF2-40B4-BE49-F238E27FC236}">
                <a16:creationId xmlns:a16="http://schemas.microsoft.com/office/drawing/2014/main" id="{21DE2741-09B4-8843-0330-FC8E492C0B5D}"/>
              </a:ext>
            </a:extLst>
          </p:cNvPr>
          <p:cNvSpPr txBox="1">
            <a:spLocks noGrp="1"/>
          </p:cNvSpPr>
          <p:nvPr>
            <p:ph type="title" idx="8"/>
          </p:nvPr>
        </p:nvSpPr>
        <p:spPr>
          <a:xfrm>
            <a:off x="4832506" y="2719721"/>
            <a:ext cx="795900" cy="71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10</a:t>
            </a:r>
            <a:endParaRPr dirty="0">
              <a:latin typeface="Times New Roman" panose="02020603050405020304" pitchFamily="18" charset="0"/>
              <a:cs typeface="Times New Roman" panose="02020603050405020304" pitchFamily="18" charset="0"/>
            </a:endParaRPr>
          </a:p>
        </p:txBody>
      </p:sp>
      <p:sp>
        <p:nvSpPr>
          <p:cNvPr id="444" name="Google Shape;444;p32">
            <a:extLst>
              <a:ext uri="{FF2B5EF4-FFF2-40B4-BE49-F238E27FC236}">
                <a16:creationId xmlns:a16="http://schemas.microsoft.com/office/drawing/2014/main" id="{AFCD8BDC-8AF7-9C1F-B053-31AC60F8D315}"/>
              </a:ext>
            </a:extLst>
          </p:cNvPr>
          <p:cNvSpPr txBox="1">
            <a:spLocks noGrp="1"/>
          </p:cNvSpPr>
          <p:nvPr>
            <p:ph type="subTitle" idx="9"/>
          </p:nvPr>
        </p:nvSpPr>
        <p:spPr>
          <a:xfrm>
            <a:off x="1846178" y="2057096"/>
            <a:ext cx="2811600" cy="406200"/>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en-GB" sz="1600" dirty="0">
                <a:solidFill>
                  <a:schemeClr val="accent1"/>
                </a:solidFill>
                <a:latin typeface="Times New Roman" panose="02020603050405020304" pitchFamily="18" charset="0"/>
                <a:cs typeface="Times New Roman" panose="02020603050405020304" pitchFamily="18" charset="0"/>
              </a:rPr>
              <a:t>Stakeholders’ Involvement</a:t>
            </a:r>
          </a:p>
        </p:txBody>
      </p:sp>
      <p:sp>
        <p:nvSpPr>
          <p:cNvPr id="445" name="Google Shape;445;p32">
            <a:extLst>
              <a:ext uri="{FF2B5EF4-FFF2-40B4-BE49-F238E27FC236}">
                <a16:creationId xmlns:a16="http://schemas.microsoft.com/office/drawing/2014/main" id="{20CD975D-EBD0-4C82-C252-0577B74D08B2}"/>
              </a:ext>
            </a:extLst>
          </p:cNvPr>
          <p:cNvSpPr txBox="1">
            <a:spLocks noGrp="1"/>
          </p:cNvSpPr>
          <p:nvPr>
            <p:ph type="subTitle" idx="13"/>
          </p:nvPr>
        </p:nvSpPr>
        <p:spPr>
          <a:xfrm>
            <a:off x="5689366" y="2046908"/>
            <a:ext cx="2811600" cy="40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1600" dirty="0">
                <a:solidFill>
                  <a:schemeClr val="accent1"/>
                </a:solidFill>
                <a:latin typeface="Times New Roman" panose="02020603050405020304" pitchFamily="18" charset="0"/>
                <a:cs typeface="Times New Roman" panose="02020603050405020304" pitchFamily="18" charset="0"/>
              </a:rPr>
              <a:t>Allocation of Resources</a:t>
            </a:r>
          </a:p>
        </p:txBody>
      </p:sp>
      <p:sp>
        <p:nvSpPr>
          <p:cNvPr id="446" name="Google Shape;446;p32">
            <a:extLst>
              <a:ext uri="{FF2B5EF4-FFF2-40B4-BE49-F238E27FC236}">
                <a16:creationId xmlns:a16="http://schemas.microsoft.com/office/drawing/2014/main" id="{D18F3B66-E159-D1C2-0B59-5A97B923FF74}"/>
              </a:ext>
            </a:extLst>
          </p:cNvPr>
          <p:cNvSpPr txBox="1">
            <a:spLocks noGrp="1"/>
          </p:cNvSpPr>
          <p:nvPr>
            <p:ph type="subTitle" idx="14"/>
          </p:nvPr>
        </p:nvSpPr>
        <p:spPr>
          <a:xfrm>
            <a:off x="1846180" y="2871971"/>
            <a:ext cx="2811600" cy="40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1600" dirty="0">
                <a:solidFill>
                  <a:schemeClr val="accent1"/>
                </a:solidFill>
                <a:latin typeface="Times New Roman" panose="02020603050405020304" pitchFamily="18" charset="0"/>
                <a:cs typeface="Times New Roman" panose="02020603050405020304" pitchFamily="18" charset="0"/>
              </a:rPr>
              <a:t>Risk Analysis</a:t>
            </a:r>
          </a:p>
        </p:txBody>
      </p:sp>
      <p:sp>
        <p:nvSpPr>
          <p:cNvPr id="447" name="Google Shape;447;p32">
            <a:extLst>
              <a:ext uri="{FF2B5EF4-FFF2-40B4-BE49-F238E27FC236}">
                <a16:creationId xmlns:a16="http://schemas.microsoft.com/office/drawing/2014/main" id="{25F2F934-8C16-854D-9C47-809954986F51}"/>
              </a:ext>
            </a:extLst>
          </p:cNvPr>
          <p:cNvSpPr txBox="1">
            <a:spLocks noGrp="1"/>
          </p:cNvSpPr>
          <p:nvPr>
            <p:ph type="subTitle" idx="15"/>
          </p:nvPr>
        </p:nvSpPr>
        <p:spPr>
          <a:xfrm>
            <a:off x="5687999" y="2870675"/>
            <a:ext cx="2847600" cy="406200"/>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en-GB" sz="1600" dirty="0">
                <a:solidFill>
                  <a:schemeClr val="accent1"/>
                </a:solidFill>
                <a:latin typeface="Times New Roman" panose="02020603050405020304" pitchFamily="18" charset="0"/>
                <a:cs typeface="Times New Roman" panose="02020603050405020304" pitchFamily="18" charset="0"/>
              </a:rPr>
              <a:t>Conclusion</a:t>
            </a:r>
          </a:p>
        </p:txBody>
      </p:sp>
      <p:grpSp>
        <p:nvGrpSpPr>
          <p:cNvPr id="448" name="Google Shape;448;p32">
            <a:extLst>
              <a:ext uri="{FF2B5EF4-FFF2-40B4-BE49-F238E27FC236}">
                <a16:creationId xmlns:a16="http://schemas.microsoft.com/office/drawing/2014/main" id="{60BB9F3B-E621-6616-98B0-990916A019ED}"/>
              </a:ext>
            </a:extLst>
          </p:cNvPr>
          <p:cNvGrpSpPr/>
          <p:nvPr/>
        </p:nvGrpSpPr>
        <p:grpSpPr>
          <a:xfrm rot="5278364">
            <a:off x="-474823" y="1224986"/>
            <a:ext cx="1889582" cy="433508"/>
            <a:chOff x="-49806" y="1266020"/>
            <a:chExt cx="481587" cy="110491"/>
          </a:xfrm>
        </p:grpSpPr>
        <p:sp>
          <p:nvSpPr>
            <p:cNvPr id="449" name="Google Shape;449;p32">
              <a:extLst>
                <a:ext uri="{FF2B5EF4-FFF2-40B4-BE49-F238E27FC236}">
                  <a16:creationId xmlns:a16="http://schemas.microsoft.com/office/drawing/2014/main" id="{1DE3DB97-DB61-70F2-CA80-6D353AA784C6}"/>
                </a:ext>
              </a:extLst>
            </p:cNvPr>
            <p:cNvSpPr/>
            <p:nvPr/>
          </p:nvSpPr>
          <p:spPr>
            <a:xfrm>
              <a:off x="-48661" y="1266020"/>
              <a:ext cx="480442" cy="110409"/>
            </a:xfrm>
            <a:custGeom>
              <a:avLst/>
              <a:gdLst/>
              <a:ahLst/>
              <a:cxnLst/>
              <a:rect l="l" t="t" r="r" b="b"/>
              <a:pathLst>
                <a:path w="12232" h="2811" extrusionOk="0">
                  <a:moveTo>
                    <a:pt x="1758" y="1"/>
                  </a:moveTo>
                  <a:lnTo>
                    <a:pt x="1" y="554"/>
                  </a:lnTo>
                  <a:lnTo>
                    <a:pt x="464" y="839"/>
                  </a:lnTo>
                  <a:lnTo>
                    <a:pt x="1571" y="1517"/>
                  </a:lnTo>
                  <a:lnTo>
                    <a:pt x="10394" y="2659"/>
                  </a:lnTo>
                  <a:lnTo>
                    <a:pt x="10501" y="2668"/>
                  </a:lnTo>
                  <a:lnTo>
                    <a:pt x="10875" y="2713"/>
                  </a:lnTo>
                  <a:lnTo>
                    <a:pt x="10866" y="2784"/>
                  </a:lnTo>
                  <a:lnTo>
                    <a:pt x="11116" y="2811"/>
                  </a:lnTo>
                  <a:lnTo>
                    <a:pt x="11125" y="2748"/>
                  </a:lnTo>
                  <a:lnTo>
                    <a:pt x="11330" y="2775"/>
                  </a:lnTo>
                  <a:cubicBezTo>
                    <a:pt x="11363" y="2779"/>
                    <a:pt x="11396" y="2781"/>
                    <a:pt x="11429" y="2781"/>
                  </a:cubicBezTo>
                  <a:cubicBezTo>
                    <a:pt x="11808" y="2781"/>
                    <a:pt x="12137" y="2501"/>
                    <a:pt x="12187" y="2115"/>
                  </a:cubicBezTo>
                  <a:cubicBezTo>
                    <a:pt x="12231" y="1696"/>
                    <a:pt x="11937" y="1312"/>
                    <a:pt x="11518" y="1258"/>
                  </a:cubicBezTo>
                  <a:lnTo>
                    <a:pt x="11321" y="1232"/>
                  </a:lnTo>
                  <a:lnTo>
                    <a:pt x="11330" y="1169"/>
                  </a:lnTo>
                  <a:lnTo>
                    <a:pt x="11080" y="1142"/>
                  </a:lnTo>
                  <a:lnTo>
                    <a:pt x="11072" y="1205"/>
                  </a:lnTo>
                  <a:lnTo>
                    <a:pt x="1758"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0" name="Google Shape;450;p32">
              <a:extLst>
                <a:ext uri="{FF2B5EF4-FFF2-40B4-BE49-F238E27FC236}">
                  <a16:creationId xmlns:a16="http://schemas.microsoft.com/office/drawing/2014/main" id="{788BF356-BBEB-9A1E-40C0-89E2ECFEFA4B}"/>
                </a:ext>
              </a:extLst>
            </p:cNvPr>
            <p:cNvGrpSpPr/>
            <p:nvPr/>
          </p:nvGrpSpPr>
          <p:grpSpPr>
            <a:xfrm>
              <a:off x="-49806" y="1266103"/>
              <a:ext cx="481537" cy="110408"/>
              <a:chOff x="-144543" y="2083865"/>
              <a:chExt cx="481537" cy="110408"/>
            </a:xfrm>
          </p:grpSpPr>
          <p:sp>
            <p:nvSpPr>
              <p:cNvPr id="451" name="Google Shape;451;p32">
                <a:extLst>
                  <a:ext uri="{FF2B5EF4-FFF2-40B4-BE49-F238E27FC236}">
                    <a16:creationId xmlns:a16="http://schemas.microsoft.com/office/drawing/2014/main" id="{6822413A-94EB-FC2C-070C-D8066F373AAC}"/>
                  </a:ext>
                </a:extLst>
              </p:cNvPr>
              <p:cNvSpPr/>
              <p:nvPr/>
            </p:nvSpPr>
            <p:spPr>
              <a:xfrm>
                <a:off x="-14379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a:extLst>
                  <a:ext uri="{FF2B5EF4-FFF2-40B4-BE49-F238E27FC236}">
                    <a16:creationId xmlns:a16="http://schemas.microsoft.com/office/drawing/2014/main" id="{ED03F094-E2FC-3E7E-E710-8D52BC7BCFF9}"/>
                  </a:ext>
                </a:extLst>
              </p:cNvPr>
              <p:cNvSpPr/>
              <p:nvPr/>
            </p:nvSpPr>
            <p:spPr>
              <a:xfrm>
                <a:off x="-14454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rgbClr val="FFFFFF">
                  <a:alpha val="642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2">
                <a:extLst>
                  <a:ext uri="{FF2B5EF4-FFF2-40B4-BE49-F238E27FC236}">
                    <a16:creationId xmlns:a16="http://schemas.microsoft.com/office/drawing/2014/main" id="{8BA4865A-42FD-3CFB-834A-AFF0F4F20670}"/>
                  </a:ext>
                </a:extLst>
              </p:cNvPr>
              <p:cNvSpPr/>
              <p:nvPr/>
            </p:nvSpPr>
            <p:spPr>
              <a:xfrm>
                <a:off x="268612" y="2129034"/>
                <a:ext cx="68382" cy="64062"/>
              </a:xfrm>
              <a:custGeom>
                <a:avLst/>
                <a:gdLst/>
                <a:ahLst/>
                <a:cxnLst/>
                <a:rect l="l" t="t" r="r" b="b"/>
                <a:pathLst>
                  <a:path w="1741" h="1631" extrusionOk="0">
                    <a:moveTo>
                      <a:pt x="188" y="1"/>
                    </a:moveTo>
                    <a:lnTo>
                      <a:pt x="1" y="1517"/>
                    </a:lnTo>
                    <a:lnTo>
                      <a:pt x="830" y="1625"/>
                    </a:lnTo>
                    <a:cubicBezTo>
                      <a:pt x="863" y="1629"/>
                      <a:pt x="895" y="1631"/>
                      <a:pt x="926" y="1631"/>
                    </a:cubicBezTo>
                    <a:cubicBezTo>
                      <a:pt x="1307" y="1631"/>
                      <a:pt x="1637" y="1343"/>
                      <a:pt x="1687" y="964"/>
                    </a:cubicBezTo>
                    <a:cubicBezTo>
                      <a:pt x="1740" y="545"/>
                      <a:pt x="1437" y="161"/>
                      <a:pt x="1027" y="108"/>
                    </a:cubicBezTo>
                    <a:lnTo>
                      <a:pt x="1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2">
                <a:extLst>
                  <a:ext uri="{FF2B5EF4-FFF2-40B4-BE49-F238E27FC236}">
                    <a16:creationId xmlns:a16="http://schemas.microsoft.com/office/drawing/2014/main" id="{D9929263-74E9-E799-F0D2-99716D1EA57E}"/>
                  </a:ext>
                </a:extLst>
              </p:cNvPr>
              <p:cNvSpPr/>
              <p:nvPr/>
            </p:nvSpPr>
            <p:spPr>
              <a:xfrm>
                <a:off x="-82129" y="2083865"/>
                <a:ext cx="354283" cy="104439"/>
              </a:xfrm>
              <a:custGeom>
                <a:avLst/>
                <a:gdLst/>
                <a:ahLst/>
                <a:cxnLst/>
                <a:rect l="l" t="t" r="r" b="b"/>
                <a:pathLst>
                  <a:path w="9020" h="2659" extrusionOk="0">
                    <a:moveTo>
                      <a:pt x="197" y="0"/>
                    </a:moveTo>
                    <a:lnTo>
                      <a:pt x="1" y="1517"/>
                    </a:lnTo>
                    <a:lnTo>
                      <a:pt x="8833" y="2659"/>
                    </a:lnTo>
                    <a:lnTo>
                      <a:pt x="9020" y="1142"/>
                    </a:lnTo>
                    <a:lnTo>
                      <a:pt x="19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a:extLst>
                  <a:ext uri="{FF2B5EF4-FFF2-40B4-BE49-F238E27FC236}">
                    <a16:creationId xmlns:a16="http://schemas.microsoft.com/office/drawing/2014/main" id="{C46175E8-5D7B-DC01-254B-F7AEBB64F814}"/>
                  </a:ext>
                </a:extLst>
              </p:cNvPr>
              <p:cNvSpPr/>
              <p:nvPr/>
            </p:nvSpPr>
            <p:spPr>
              <a:xfrm>
                <a:off x="-143793" y="2098908"/>
                <a:ext cx="20699" cy="17911"/>
              </a:xfrm>
              <a:custGeom>
                <a:avLst/>
                <a:gdLst/>
                <a:ahLst/>
                <a:cxnLst/>
                <a:rect l="l" t="t" r="r" b="b"/>
                <a:pathLst>
                  <a:path w="527" h="456" extrusionOk="0">
                    <a:moveTo>
                      <a:pt x="527" y="1"/>
                    </a:moveTo>
                    <a:lnTo>
                      <a:pt x="1" y="170"/>
                    </a:lnTo>
                    <a:lnTo>
                      <a:pt x="464" y="456"/>
                    </a:lnTo>
                    <a:lnTo>
                      <a:pt x="5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a:extLst>
                  <a:ext uri="{FF2B5EF4-FFF2-40B4-BE49-F238E27FC236}">
                    <a16:creationId xmlns:a16="http://schemas.microsoft.com/office/drawing/2014/main" id="{8C566A1A-485D-3A12-979C-5556DB396F87}"/>
                  </a:ext>
                </a:extLst>
              </p:cNvPr>
              <p:cNvSpPr/>
              <p:nvPr/>
            </p:nvSpPr>
            <p:spPr>
              <a:xfrm>
                <a:off x="264763" y="2128680"/>
                <a:ext cx="36135" cy="63119"/>
              </a:xfrm>
              <a:custGeom>
                <a:avLst/>
                <a:gdLst/>
                <a:ahLst/>
                <a:cxnLst/>
                <a:rect l="l" t="t" r="r" b="b"/>
                <a:pathLst>
                  <a:path w="920" h="1607" extrusionOk="0">
                    <a:moveTo>
                      <a:pt x="188" y="1"/>
                    </a:moveTo>
                    <a:lnTo>
                      <a:pt x="1" y="1518"/>
                    </a:lnTo>
                    <a:lnTo>
                      <a:pt x="732" y="1607"/>
                    </a:lnTo>
                    <a:lnTo>
                      <a:pt x="919" y="90"/>
                    </a:lnTo>
                    <a:lnTo>
                      <a:pt x="18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a:extLst>
                  <a:ext uri="{FF2B5EF4-FFF2-40B4-BE49-F238E27FC236}">
                    <a16:creationId xmlns:a16="http://schemas.microsoft.com/office/drawing/2014/main" id="{C498304F-1CD2-CDEA-36AE-8D89F0FC253E}"/>
                  </a:ext>
                </a:extLst>
              </p:cNvPr>
              <p:cNvSpPr/>
              <p:nvPr/>
            </p:nvSpPr>
            <p:spPr>
              <a:xfrm>
                <a:off x="283341" y="2128366"/>
                <a:ext cx="17911" cy="65908"/>
              </a:xfrm>
              <a:custGeom>
                <a:avLst/>
                <a:gdLst/>
                <a:ahLst/>
                <a:cxnLst/>
                <a:rect l="l" t="t" r="r" b="b"/>
                <a:pathLst>
                  <a:path w="456" h="1678" extrusionOk="0">
                    <a:moveTo>
                      <a:pt x="206" y="0"/>
                    </a:moveTo>
                    <a:lnTo>
                      <a:pt x="0" y="1650"/>
                    </a:lnTo>
                    <a:lnTo>
                      <a:pt x="250" y="1677"/>
                    </a:lnTo>
                    <a:lnTo>
                      <a:pt x="455" y="36"/>
                    </a:lnTo>
                    <a:lnTo>
                      <a:pt x="2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a:extLst>
                  <a:ext uri="{FF2B5EF4-FFF2-40B4-BE49-F238E27FC236}">
                    <a16:creationId xmlns:a16="http://schemas.microsoft.com/office/drawing/2014/main" id="{EE70B5EB-DC96-EF1C-5D21-127DA388AB35}"/>
                  </a:ext>
                </a:extLst>
              </p:cNvPr>
              <p:cNvSpPr/>
              <p:nvPr/>
            </p:nvSpPr>
            <p:spPr>
              <a:xfrm>
                <a:off x="-82129" y="2128680"/>
                <a:ext cx="367598" cy="61744"/>
              </a:xfrm>
              <a:custGeom>
                <a:avLst/>
                <a:gdLst/>
                <a:ahLst/>
                <a:cxnLst/>
                <a:rect l="l" t="t" r="r" b="b"/>
                <a:pathLst>
                  <a:path w="9359" h="1572" extrusionOk="0">
                    <a:moveTo>
                      <a:pt x="45" y="1"/>
                    </a:moveTo>
                    <a:lnTo>
                      <a:pt x="1" y="376"/>
                    </a:lnTo>
                    <a:lnTo>
                      <a:pt x="9314" y="1571"/>
                    </a:lnTo>
                    <a:lnTo>
                      <a:pt x="9359" y="1205"/>
                    </a:lnTo>
                    <a:lnTo>
                      <a:pt x="45"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2">
                <a:extLst>
                  <a:ext uri="{FF2B5EF4-FFF2-40B4-BE49-F238E27FC236}">
                    <a16:creationId xmlns:a16="http://schemas.microsoft.com/office/drawing/2014/main" id="{27F4A92E-7AA9-533B-9DC6-8EDA5540EBB5}"/>
                  </a:ext>
                </a:extLst>
              </p:cNvPr>
              <p:cNvSpPr/>
              <p:nvPr/>
            </p:nvSpPr>
            <p:spPr>
              <a:xfrm>
                <a:off x="-76512" y="2083865"/>
                <a:ext cx="367598" cy="61705"/>
              </a:xfrm>
              <a:custGeom>
                <a:avLst/>
                <a:gdLst/>
                <a:ahLst/>
                <a:cxnLst/>
                <a:rect l="l" t="t" r="r" b="b"/>
                <a:pathLst>
                  <a:path w="9359" h="1571" extrusionOk="0">
                    <a:moveTo>
                      <a:pt x="54" y="0"/>
                    </a:moveTo>
                    <a:lnTo>
                      <a:pt x="0" y="375"/>
                    </a:lnTo>
                    <a:lnTo>
                      <a:pt x="9314" y="1570"/>
                    </a:lnTo>
                    <a:lnTo>
                      <a:pt x="9359" y="1204"/>
                    </a:lnTo>
                    <a:lnTo>
                      <a:pt x="54" y="0"/>
                    </a:lnTo>
                    <a:close/>
                  </a:path>
                </a:pathLst>
              </a:custGeom>
              <a:solidFill>
                <a:srgbClr val="FFFFFF">
                  <a:alpha val="273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2">
                <a:extLst>
                  <a:ext uri="{FF2B5EF4-FFF2-40B4-BE49-F238E27FC236}">
                    <a16:creationId xmlns:a16="http://schemas.microsoft.com/office/drawing/2014/main" id="{B6D49EE5-AAFC-CCA4-789F-B22AABEADAA5}"/>
                  </a:ext>
                </a:extLst>
              </p:cNvPr>
              <p:cNvSpPr/>
              <p:nvPr/>
            </p:nvSpPr>
            <p:spPr>
              <a:xfrm>
                <a:off x="283341" y="2173181"/>
                <a:ext cx="12294" cy="21092"/>
              </a:xfrm>
              <a:custGeom>
                <a:avLst/>
                <a:gdLst/>
                <a:ahLst/>
                <a:cxnLst/>
                <a:rect l="l" t="t" r="r" b="b"/>
                <a:pathLst>
                  <a:path w="313" h="537" extrusionOk="0">
                    <a:moveTo>
                      <a:pt x="63" y="1"/>
                    </a:moveTo>
                    <a:lnTo>
                      <a:pt x="0" y="509"/>
                    </a:lnTo>
                    <a:lnTo>
                      <a:pt x="250" y="536"/>
                    </a:lnTo>
                    <a:lnTo>
                      <a:pt x="313" y="37"/>
                    </a:lnTo>
                    <a:lnTo>
                      <a:pt x="63"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1" name="Google Shape;461;p32">
            <a:extLst>
              <a:ext uri="{FF2B5EF4-FFF2-40B4-BE49-F238E27FC236}">
                <a16:creationId xmlns:a16="http://schemas.microsoft.com/office/drawing/2014/main" id="{591129D8-428E-313B-C34B-2983D474F6C1}"/>
              </a:ext>
            </a:extLst>
          </p:cNvPr>
          <p:cNvGrpSpPr/>
          <p:nvPr/>
        </p:nvGrpSpPr>
        <p:grpSpPr>
          <a:xfrm rot="3505496">
            <a:off x="7519826" y="860247"/>
            <a:ext cx="1889595" cy="433509"/>
            <a:chOff x="-49806" y="1266020"/>
            <a:chExt cx="481587" cy="110491"/>
          </a:xfrm>
        </p:grpSpPr>
        <p:sp>
          <p:nvSpPr>
            <p:cNvPr id="462" name="Google Shape;462;p32">
              <a:extLst>
                <a:ext uri="{FF2B5EF4-FFF2-40B4-BE49-F238E27FC236}">
                  <a16:creationId xmlns:a16="http://schemas.microsoft.com/office/drawing/2014/main" id="{EC574D71-0A56-CFB3-B8F3-BBFB7AC558CD}"/>
                </a:ext>
              </a:extLst>
            </p:cNvPr>
            <p:cNvSpPr/>
            <p:nvPr/>
          </p:nvSpPr>
          <p:spPr>
            <a:xfrm>
              <a:off x="-48661" y="1266020"/>
              <a:ext cx="480442" cy="110409"/>
            </a:xfrm>
            <a:custGeom>
              <a:avLst/>
              <a:gdLst/>
              <a:ahLst/>
              <a:cxnLst/>
              <a:rect l="l" t="t" r="r" b="b"/>
              <a:pathLst>
                <a:path w="12232" h="2811" extrusionOk="0">
                  <a:moveTo>
                    <a:pt x="1758" y="1"/>
                  </a:moveTo>
                  <a:lnTo>
                    <a:pt x="1" y="554"/>
                  </a:lnTo>
                  <a:lnTo>
                    <a:pt x="464" y="839"/>
                  </a:lnTo>
                  <a:lnTo>
                    <a:pt x="1571" y="1517"/>
                  </a:lnTo>
                  <a:lnTo>
                    <a:pt x="10394" y="2659"/>
                  </a:lnTo>
                  <a:lnTo>
                    <a:pt x="10501" y="2668"/>
                  </a:lnTo>
                  <a:lnTo>
                    <a:pt x="10875" y="2713"/>
                  </a:lnTo>
                  <a:lnTo>
                    <a:pt x="10866" y="2784"/>
                  </a:lnTo>
                  <a:lnTo>
                    <a:pt x="11116" y="2811"/>
                  </a:lnTo>
                  <a:lnTo>
                    <a:pt x="11125" y="2748"/>
                  </a:lnTo>
                  <a:lnTo>
                    <a:pt x="11330" y="2775"/>
                  </a:lnTo>
                  <a:cubicBezTo>
                    <a:pt x="11363" y="2779"/>
                    <a:pt x="11396" y="2781"/>
                    <a:pt x="11429" y="2781"/>
                  </a:cubicBezTo>
                  <a:cubicBezTo>
                    <a:pt x="11808" y="2781"/>
                    <a:pt x="12137" y="2501"/>
                    <a:pt x="12187" y="2115"/>
                  </a:cubicBezTo>
                  <a:cubicBezTo>
                    <a:pt x="12231" y="1696"/>
                    <a:pt x="11937" y="1312"/>
                    <a:pt x="11518" y="1258"/>
                  </a:cubicBezTo>
                  <a:lnTo>
                    <a:pt x="11321" y="1232"/>
                  </a:lnTo>
                  <a:lnTo>
                    <a:pt x="11330" y="1169"/>
                  </a:lnTo>
                  <a:lnTo>
                    <a:pt x="11080" y="1142"/>
                  </a:lnTo>
                  <a:lnTo>
                    <a:pt x="11072" y="1205"/>
                  </a:lnTo>
                  <a:lnTo>
                    <a:pt x="1758"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3" name="Google Shape;463;p32">
              <a:extLst>
                <a:ext uri="{FF2B5EF4-FFF2-40B4-BE49-F238E27FC236}">
                  <a16:creationId xmlns:a16="http://schemas.microsoft.com/office/drawing/2014/main" id="{BE33B18F-E6BA-D61F-5397-DEB4329427BB}"/>
                </a:ext>
              </a:extLst>
            </p:cNvPr>
            <p:cNvGrpSpPr/>
            <p:nvPr/>
          </p:nvGrpSpPr>
          <p:grpSpPr>
            <a:xfrm>
              <a:off x="-49806" y="1266103"/>
              <a:ext cx="481537" cy="110408"/>
              <a:chOff x="-144543" y="2083865"/>
              <a:chExt cx="481537" cy="110408"/>
            </a:xfrm>
          </p:grpSpPr>
          <p:sp>
            <p:nvSpPr>
              <p:cNvPr id="464" name="Google Shape;464;p32">
                <a:extLst>
                  <a:ext uri="{FF2B5EF4-FFF2-40B4-BE49-F238E27FC236}">
                    <a16:creationId xmlns:a16="http://schemas.microsoft.com/office/drawing/2014/main" id="{A932C2B6-5333-5BD9-62EA-A002B4605DBD}"/>
                  </a:ext>
                </a:extLst>
              </p:cNvPr>
              <p:cNvSpPr/>
              <p:nvPr/>
            </p:nvSpPr>
            <p:spPr>
              <a:xfrm>
                <a:off x="-14379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2">
                <a:extLst>
                  <a:ext uri="{FF2B5EF4-FFF2-40B4-BE49-F238E27FC236}">
                    <a16:creationId xmlns:a16="http://schemas.microsoft.com/office/drawing/2014/main" id="{627F04CE-7A24-00E5-BDC8-13A0B4EC2B96}"/>
                  </a:ext>
                </a:extLst>
              </p:cNvPr>
              <p:cNvSpPr/>
              <p:nvPr/>
            </p:nvSpPr>
            <p:spPr>
              <a:xfrm>
                <a:off x="-14454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rgbClr val="FFFFFF">
                  <a:alpha val="642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2">
                <a:extLst>
                  <a:ext uri="{FF2B5EF4-FFF2-40B4-BE49-F238E27FC236}">
                    <a16:creationId xmlns:a16="http://schemas.microsoft.com/office/drawing/2014/main" id="{DC35C4AA-8DF4-6C47-E962-10DFBDD79354}"/>
                  </a:ext>
                </a:extLst>
              </p:cNvPr>
              <p:cNvSpPr/>
              <p:nvPr/>
            </p:nvSpPr>
            <p:spPr>
              <a:xfrm>
                <a:off x="268612" y="2129034"/>
                <a:ext cx="68382" cy="64062"/>
              </a:xfrm>
              <a:custGeom>
                <a:avLst/>
                <a:gdLst/>
                <a:ahLst/>
                <a:cxnLst/>
                <a:rect l="l" t="t" r="r" b="b"/>
                <a:pathLst>
                  <a:path w="1741" h="1631" extrusionOk="0">
                    <a:moveTo>
                      <a:pt x="188" y="1"/>
                    </a:moveTo>
                    <a:lnTo>
                      <a:pt x="1" y="1517"/>
                    </a:lnTo>
                    <a:lnTo>
                      <a:pt x="830" y="1625"/>
                    </a:lnTo>
                    <a:cubicBezTo>
                      <a:pt x="863" y="1629"/>
                      <a:pt x="895" y="1631"/>
                      <a:pt x="926" y="1631"/>
                    </a:cubicBezTo>
                    <a:cubicBezTo>
                      <a:pt x="1307" y="1631"/>
                      <a:pt x="1637" y="1343"/>
                      <a:pt x="1687" y="964"/>
                    </a:cubicBezTo>
                    <a:cubicBezTo>
                      <a:pt x="1740" y="545"/>
                      <a:pt x="1437" y="161"/>
                      <a:pt x="1027" y="108"/>
                    </a:cubicBezTo>
                    <a:lnTo>
                      <a:pt x="1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2">
                <a:extLst>
                  <a:ext uri="{FF2B5EF4-FFF2-40B4-BE49-F238E27FC236}">
                    <a16:creationId xmlns:a16="http://schemas.microsoft.com/office/drawing/2014/main" id="{02075C5C-E926-2008-3259-E8AE30263947}"/>
                  </a:ext>
                </a:extLst>
              </p:cNvPr>
              <p:cNvSpPr/>
              <p:nvPr/>
            </p:nvSpPr>
            <p:spPr>
              <a:xfrm>
                <a:off x="-82129" y="2083865"/>
                <a:ext cx="354283" cy="104439"/>
              </a:xfrm>
              <a:custGeom>
                <a:avLst/>
                <a:gdLst/>
                <a:ahLst/>
                <a:cxnLst/>
                <a:rect l="l" t="t" r="r" b="b"/>
                <a:pathLst>
                  <a:path w="9020" h="2659" extrusionOk="0">
                    <a:moveTo>
                      <a:pt x="197" y="0"/>
                    </a:moveTo>
                    <a:lnTo>
                      <a:pt x="1" y="1517"/>
                    </a:lnTo>
                    <a:lnTo>
                      <a:pt x="8833" y="2659"/>
                    </a:lnTo>
                    <a:lnTo>
                      <a:pt x="9020" y="1142"/>
                    </a:lnTo>
                    <a:lnTo>
                      <a:pt x="19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2">
                <a:extLst>
                  <a:ext uri="{FF2B5EF4-FFF2-40B4-BE49-F238E27FC236}">
                    <a16:creationId xmlns:a16="http://schemas.microsoft.com/office/drawing/2014/main" id="{B8DD1DF0-E580-8F0E-EB1D-51C45872706D}"/>
                  </a:ext>
                </a:extLst>
              </p:cNvPr>
              <p:cNvSpPr/>
              <p:nvPr/>
            </p:nvSpPr>
            <p:spPr>
              <a:xfrm>
                <a:off x="-143793" y="2098908"/>
                <a:ext cx="20699" cy="17911"/>
              </a:xfrm>
              <a:custGeom>
                <a:avLst/>
                <a:gdLst/>
                <a:ahLst/>
                <a:cxnLst/>
                <a:rect l="l" t="t" r="r" b="b"/>
                <a:pathLst>
                  <a:path w="527" h="456" extrusionOk="0">
                    <a:moveTo>
                      <a:pt x="527" y="1"/>
                    </a:moveTo>
                    <a:lnTo>
                      <a:pt x="1" y="170"/>
                    </a:lnTo>
                    <a:lnTo>
                      <a:pt x="464" y="456"/>
                    </a:lnTo>
                    <a:lnTo>
                      <a:pt x="5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2">
                <a:extLst>
                  <a:ext uri="{FF2B5EF4-FFF2-40B4-BE49-F238E27FC236}">
                    <a16:creationId xmlns:a16="http://schemas.microsoft.com/office/drawing/2014/main" id="{613AB647-CDBE-D05C-2D50-8FB20CBE73BB}"/>
                  </a:ext>
                </a:extLst>
              </p:cNvPr>
              <p:cNvSpPr/>
              <p:nvPr/>
            </p:nvSpPr>
            <p:spPr>
              <a:xfrm>
                <a:off x="264763" y="2128680"/>
                <a:ext cx="36135" cy="63119"/>
              </a:xfrm>
              <a:custGeom>
                <a:avLst/>
                <a:gdLst/>
                <a:ahLst/>
                <a:cxnLst/>
                <a:rect l="l" t="t" r="r" b="b"/>
                <a:pathLst>
                  <a:path w="920" h="1607" extrusionOk="0">
                    <a:moveTo>
                      <a:pt x="188" y="1"/>
                    </a:moveTo>
                    <a:lnTo>
                      <a:pt x="1" y="1518"/>
                    </a:lnTo>
                    <a:lnTo>
                      <a:pt x="732" y="1607"/>
                    </a:lnTo>
                    <a:lnTo>
                      <a:pt x="919" y="90"/>
                    </a:lnTo>
                    <a:lnTo>
                      <a:pt x="18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2">
                <a:extLst>
                  <a:ext uri="{FF2B5EF4-FFF2-40B4-BE49-F238E27FC236}">
                    <a16:creationId xmlns:a16="http://schemas.microsoft.com/office/drawing/2014/main" id="{2310F6F6-1FE1-F7E9-7A33-CC55796D3D04}"/>
                  </a:ext>
                </a:extLst>
              </p:cNvPr>
              <p:cNvSpPr/>
              <p:nvPr/>
            </p:nvSpPr>
            <p:spPr>
              <a:xfrm>
                <a:off x="283341" y="2128366"/>
                <a:ext cx="17911" cy="65908"/>
              </a:xfrm>
              <a:custGeom>
                <a:avLst/>
                <a:gdLst/>
                <a:ahLst/>
                <a:cxnLst/>
                <a:rect l="l" t="t" r="r" b="b"/>
                <a:pathLst>
                  <a:path w="456" h="1678" extrusionOk="0">
                    <a:moveTo>
                      <a:pt x="206" y="0"/>
                    </a:moveTo>
                    <a:lnTo>
                      <a:pt x="0" y="1650"/>
                    </a:lnTo>
                    <a:lnTo>
                      <a:pt x="250" y="1677"/>
                    </a:lnTo>
                    <a:lnTo>
                      <a:pt x="455" y="36"/>
                    </a:lnTo>
                    <a:lnTo>
                      <a:pt x="2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2">
                <a:extLst>
                  <a:ext uri="{FF2B5EF4-FFF2-40B4-BE49-F238E27FC236}">
                    <a16:creationId xmlns:a16="http://schemas.microsoft.com/office/drawing/2014/main" id="{7B89FBE0-3D93-B11B-61C4-3128E07FFB03}"/>
                  </a:ext>
                </a:extLst>
              </p:cNvPr>
              <p:cNvSpPr/>
              <p:nvPr/>
            </p:nvSpPr>
            <p:spPr>
              <a:xfrm>
                <a:off x="-82129" y="2128680"/>
                <a:ext cx="367598" cy="61744"/>
              </a:xfrm>
              <a:custGeom>
                <a:avLst/>
                <a:gdLst/>
                <a:ahLst/>
                <a:cxnLst/>
                <a:rect l="l" t="t" r="r" b="b"/>
                <a:pathLst>
                  <a:path w="9359" h="1572" extrusionOk="0">
                    <a:moveTo>
                      <a:pt x="45" y="1"/>
                    </a:moveTo>
                    <a:lnTo>
                      <a:pt x="1" y="376"/>
                    </a:lnTo>
                    <a:lnTo>
                      <a:pt x="9314" y="1571"/>
                    </a:lnTo>
                    <a:lnTo>
                      <a:pt x="9359" y="1205"/>
                    </a:lnTo>
                    <a:lnTo>
                      <a:pt x="45"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2">
                <a:extLst>
                  <a:ext uri="{FF2B5EF4-FFF2-40B4-BE49-F238E27FC236}">
                    <a16:creationId xmlns:a16="http://schemas.microsoft.com/office/drawing/2014/main" id="{ECBF7C4F-A946-DA56-D335-03B344E13E11}"/>
                  </a:ext>
                </a:extLst>
              </p:cNvPr>
              <p:cNvSpPr/>
              <p:nvPr/>
            </p:nvSpPr>
            <p:spPr>
              <a:xfrm>
                <a:off x="-76512" y="2083865"/>
                <a:ext cx="367598" cy="61705"/>
              </a:xfrm>
              <a:custGeom>
                <a:avLst/>
                <a:gdLst/>
                <a:ahLst/>
                <a:cxnLst/>
                <a:rect l="l" t="t" r="r" b="b"/>
                <a:pathLst>
                  <a:path w="9359" h="1571" extrusionOk="0">
                    <a:moveTo>
                      <a:pt x="54" y="0"/>
                    </a:moveTo>
                    <a:lnTo>
                      <a:pt x="0" y="375"/>
                    </a:lnTo>
                    <a:lnTo>
                      <a:pt x="9314" y="1570"/>
                    </a:lnTo>
                    <a:lnTo>
                      <a:pt x="9359" y="1204"/>
                    </a:lnTo>
                    <a:lnTo>
                      <a:pt x="54" y="0"/>
                    </a:lnTo>
                    <a:close/>
                  </a:path>
                </a:pathLst>
              </a:custGeom>
              <a:solidFill>
                <a:srgbClr val="FFFFFF">
                  <a:alpha val="273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2">
                <a:extLst>
                  <a:ext uri="{FF2B5EF4-FFF2-40B4-BE49-F238E27FC236}">
                    <a16:creationId xmlns:a16="http://schemas.microsoft.com/office/drawing/2014/main" id="{C75AE216-D85D-6574-937D-EBA7EE52A948}"/>
                  </a:ext>
                </a:extLst>
              </p:cNvPr>
              <p:cNvSpPr/>
              <p:nvPr/>
            </p:nvSpPr>
            <p:spPr>
              <a:xfrm>
                <a:off x="283341" y="2173181"/>
                <a:ext cx="12294" cy="21092"/>
              </a:xfrm>
              <a:custGeom>
                <a:avLst/>
                <a:gdLst/>
                <a:ahLst/>
                <a:cxnLst/>
                <a:rect l="l" t="t" r="r" b="b"/>
                <a:pathLst>
                  <a:path w="313" h="537" extrusionOk="0">
                    <a:moveTo>
                      <a:pt x="63" y="1"/>
                    </a:moveTo>
                    <a:lnTo>
                      <a:pt x="0" y="509"/>
                    </a:lnTo>
                    <a:lnTo>
                      <a:pt x="250" y="536"/>
                    </a:lnTo>
                    <a:lnTo>
                      <a:pt x="313" y="37"/>
                    </a:lnTo>
                    <a:lnTo>
                      <a:pt x="63"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 name="Google Shape;441;p32">
            <a:extLst>
              <a:ext uri="{FF2B5EF4-FFF2-40B4-BE49-F238E27FC236}">
                <a16:creationId xmlns:a16="http://schemas.microsoft.com/office/drawing/2014/main" id="{92D0342E-71B0-C5D0-D382-85C640F39B12}"/>
              </a:ext>
            </a:extLst>
          </p:cNvPr>
          <p:cNvSpPr txBox="1">
            <a:spLocks/>
          </p:cNvSpPr>
          <p:nvPr/>
        </p:nvSpPr>
        <p:spPr>
          <a:xfrm>
            <a:off x="3154312" y="3534692"/>
            <a:ext cx="795900" cy="710700"/>
          </a:xfrm>
          <a:prstGeom prst="rect">
            <a:avLst/>
          </a:prstGeom>
          <a:solidFill>
            <a:schemeClr val="dk2"/>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1pPr>
            <a:lvl2pPr marR="0" lvl="1"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2pPr>
            <a:lvl3pPr marR="0" lvl="2"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3pPr>
            <a:lvl4pPr marR="0" lvl="3"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4pPr>
            <a:lvl5pPr marR="0" lvl="4"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5pPr>
            <a:lvl6pPr marR="0" lvl="5"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6pPr>
            <a:lvl7pPr marR="0" lvl="6"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7pPr>
            <a:lvl8pPr marR="0" lvl="7"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8pPr>
            <a:lvl9pPr marR="0" lvl="8" algn="ctr" rtl="0">
              <a:lnSpc>
                <a:spcPct val="100000"/>
              </a:lnSpc>
              <a:spcBef>
                <a:spcPts val="0"/>
              </a:spcBef>
              <a:spcAft>
                <a:spcPts val="0"/>
              </a:spcAft>
              <a:buClr>
                <a:schemeClr val="dk1"/>
              </a:buClr>
              <a:buSzPts val="2400"/>
              <a:buFont typeface="Signika"/>
              <a:buNone/>
              <a:defRPr sz="2400" b="1" i="0" u="none" strike="noStrike" cap="none">
                <a:solidFill>
                  <a:schemeClr val="dk1"/>
                </a:solidFill>
                <a:latin typeface="Signika"/>
                <a:ea typeface="Signika"/>
                <a:cs typeface="Signika"/>
                <a:sym typeface="Signika"/>
              </a:defRPr>
            </a:lvl9pPr>
          </a:lstStyle>
          <a:p>
            <a:r>
              <a:rPr lang="en" dirty="0">
                <a:latin typeface="Times New Roman" panose="02020603050405020304" pitchFamily="18" charset="0"/>
                <a:cs typeface="Times New Roman" panose="02020603050405020304" pitchFamily="18" charset="0"/>
              </a:rPr>
              <a:t>11</a:t>
            </a:r>
          </a:p>
        </p:txBody>
      </p:sp>
      <p:sp>
        <p:nvSpPr>
          <p:cNvPr id="6" name="Google Shape;446;p32">
            <a:extLst>
              <a:ext uri="{FF2B5EF4-FFF2-40B4-BE49-F238E27FC236}">
                <a16:creationId xmlns:a16="http://schemas.microsoft.com/office/drawing/2014/main" id="{28CED64B-B2A8-437C-8953-4952C742A8DE}"/>
              </a:ext>
            </a:extLst>
          </p:cNvPr>
          <p:cNvSpPr txBox="1">
            <a:spLocks/>
          </p:cNvSpPr>
          <p:nvPr/>
        </p:nvSpPr>
        <p:spPr>
          <a:xfrm>
            <a:off x="4084478" y="3686942"/>
            <a:ext cx="2811600" cy="406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2000"/>
              <a:buFont typeface="Bebas Neue"/>
              <a:buNone/>
              <a:defRPr sz="2000" b="1" i="0" u="none" strike="noStrike" cap="none">
                <a:solidFill>
                  <a:schemeClr val="dk1"/>
                </a:solidFill>
                <a:latin typeface="Signika"/>
                <a:ea typeface="Signika"/>
                <a:cs typeface="Signika"/>
                <a:sym typeface="Signika"/>
              </a:defRPr>
            </a:lvl1pPr>
            <a:lvl2pPr marL="914400" marR="0" lvl="1"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2pPr>
            <a:lvl3pPr marL="1371600" marR="0" lvl="2"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3pPr>
            <a:lvl4pPr marL="1828800" marR="0" lvl="3"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4pPr>
            <a:lvl5pPr marL="2286000" marR="0" lvl="4"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5pPr>
            <a:lvl6pPr marL="2743200" marR="0" lvl="5"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6pPr>
            <a:lvl7pPr marL="3200400" marR="0" lvl="6"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7pPr>
            <a:lvl8pPr marL="3657600" marR="0" lvl="7"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8pPr>
            <a:lvl9pPr marL="4114800" marR="0" lvl="8"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9pPr>
          </a:lstStyle>
          <a:p>
            <a:pPr marL="0" indent="0"/>
            <a:r>
              <a:rPr lang="en-GB" sz="1600" dirty="0">
                <a:solidFill>
                  <a:schemeClr val="accent1"/>
                </a:solidFill>
                <a:latin typeface="Times New Roman" panose="02020603050405020304" pitchFamily="18" charset="0"/>
                <a:cs typeface="Times New Roman" panose="02020603050405020304" pitchFamily="18" charset="0"/>
              </a:rPr>
              <a:t>Reference List</a:t>
            </a:r>
          </a:p>
        </p:txBody>
      </p:sp>
    </p:spTree>
    <p:extLst>
      <p:ext uri="{BB962C8B-B14F-4D97-AF65-F5344CB8AC3E}">
        <p14:creationId xmlns:p14="http://schemas.microsoft.com/office/powerpoint/2010/main" val="1810626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34"/>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000" dirty="0">
                <a:solidFill>
                  <a:schemeClr val="accent1"/>
                </a:solidFill>
                <a:latin typeface="Times New Roman" panose="02020603050405020304" pitchFamily="18" charset="0"/>
                <a:cs typeface="Times New Roman" panose="02020603050405020304" pitchFamily="18" charset="0"/>
              </a:rPr>
              <a:t>Introduction</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01</a:t>
            </a:r>
            <a:endParaRPr dirty="0">
              <a:latin typeface="Times New Roman" panose="02020603050405020304" pitchFamily="18" charset="0"/>
              <a:cs typeface="Times New Roman" panose="02020603050405020304" pitchFamily="18" charset="0"/>
            </a:endParaRPr>
          </a:p>
        </p:txBody>
      </p:sp>
      <p:sp>
        <p:nvSpPr>
          <p:cNvPr id="538" name="Google Shape;538;p34"/>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 dirty="0">
                <a:latin typeface="Times New Roman" panose="02020603050405020304" pitchFamily="18" charset="0"/>
                <a:cs typeface="Times New Roman" panose="02020603050405020304" pitchFamily="18" charset="0"/>
              </a:rPr>
              <a:t>Cecilia Teaca</a:t>
            </a:r>
            <a:endParaRPr dirty="0">
              <a:latin typeface="Times New Roman" panose="02020603050405020304" pitchFamily="18" charset="0"/>
              <a:cs typeface="Times New Roman" panose="02020603050405020304" pitchFamily="18" charset="0"/>
            </a:endParaRPr>
          </a:p>
        </p:txBody>
      </p:sp>
      <p:grpSp>
        <p:nvGrpSpPr>
          <p:cNvPr id="539" name="Google Shape;539;p34"/>
          <p:cNvGrpSpPr/>
          <p:nvPr/>
        </p:nvGrpSpPr>
        <p:grpSpPr>
          <a:xfrm>
            <a:off x="5987295" y="2526520"/>
            <a:ext cx="693303" cy="1838431"/>
            <a:chOff x="7363972" y="-223337"/>
            <a:chExt cx="473051" cy="1254388"/>
          </a:xfrm>
        </p:grpSpPr>
        <p:sp>
          <p:nvSpPr>
            <p:cNvPr id="540" name="Google Shape;540;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7480824" y="52920"/>
              <a:ext cx="203693" cy="790830"/>
              <a:chOff x="4595979" y="4179496"/>
              <a:chExt cx="57502" cy="223253"/>
            </a:xfrm>
          </p:grpSpPr>
          <p:sp>
            <p:nvSpPr>
              <p:cNvPr id="542" name="Google Shape;542;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p:cNvGrpSpPr/>
          <p:nvPr/>
        </p:nvGrpSpPr>
        <p:grpSpPr>
          <a:xfrm>
            <a:off x="7514170" y="2526520"/>
            <a:ext cx="693303" cy="1838431"/>
            <a:chOff x="7363972" y="-223337"/>
            <a:chExt cx="473051" cy="1254388"/>
          </a:xfrm>
        </p:grpSpPr>
        <p:sp>
          <p:nvSpPr>
            <p:cNvPr id="548" name="Google Shape;548;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p:cNvGrpSpPr/>
            <p:nvPr/>
          </p:nvGrpSpPr>
          <p:grpSpPr>
            <a:xfrm>
              <a:off x="7480824" y="52920"/>
              <a:ext cx="203693" cy="790830"/>
              <a:chOff x="4595979" y="4179496"/>
              <a:chExt cx="57502" cy="223253"/>
            </a:xfrm>
          </p:grpSpPr>
          <p:sp>
            <p:nvSpPr>
              <p:cNvPr id="550" name="Google Shape;550;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p:cNvGrpSpPr/>
          <p:nvPr/>
        </p:nvGrpSpPr>
        <p:grpSpPr>
          <a:xfrm>
            <a:off x="5888236" y="1015400"/>
            <a:ext cx="2318929" cy="3349480"/>
            <a:chOff x="7890333" y="3420911"/>
            <a:chExt cx="479382" cy="692423"/>
          </a:xfrm>
        </p:grpSpPr>
        <p:sp>
          <p:nvSpPr>
            <p:cNvPr id="556" name="Google Shape;556;p34"/>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p:cNvGrpSpPr/>
            <p:nvPr/>
          </p:nvGrpSpPr>
          <p:grpSpPr>
            <a:xfrm>
              <a:off x="7890341" y="3420911"/>
              <a:ext cx="479370" cy="692405"/>
              <a:chOff x="8409253" y="3420911"/>
              <a:chExt cx="479370" cy="692405"/>
            </a:xfrm>
          </p:grpSpPr>
          <p:sp>
            <p:nvSpPr>
              <p:cNvPr id="558" name="Google Shape;558;p34"/>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p:cNvGrpSpPr/>
          <p:nvPr/>
        </p:nvGrpSpPr>
        <p:grpSpPr>
          <a:xfrm>
            <a:off x="5712542" y="854943"/>
            <a:ext cx="640817" cy="538245"/>
            <a:chOff x="2869533" y="318283"/>
            <a:chExt cx="102176" cy="85817"/>
          </a:xfrm>
        </p:grpSpPr>
        <p:sp>
          <p:nvSpPr>
            <p:cNvPr id="596" name="Google Shape;596;p34"/>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p:cNvGrpSpPr/>
            <p:nvPr/>
          </p:nvGrpSpPr>
          <p:grpSpPr>
            <a:xfrm>
              <a:off x="2869754" y="318941"/>
              <a:ext cx="101955" cy="84600"/>
              <a:chOff x="2854604" y="2360241"/>
              <a:chExt cx="101955" cy="84600"/>
            </a:xfrm>
          </p:grpSpPr>
          <p:sp>
            <p:nvSpPr>
              <p:cNvPr id="598" name="Google Shape;598;p34"/>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p:cNvGrpSpPr/>
          <p:nvPr/>
        </p:nvGrpSpPr>
        <p:grpSpPr>
          <a:xfrm>
            <a:off x="5632344" y="1539932"/>
            <a:ext cx="2397697" cy="685325"/>
            <a:chOff x="5632344" y="1539932"/>
            <a:chExt cx="2397697" cy="685325"/>
          </a:xfrm>
        </p:grpSpPr>
        <p:sp>
          <p:nvSpPr>
            <p:cNvPr id="601" name="Google Shape;601;p34"/>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7CC31A52-68A1-7EE1-5988-AB8D52802320}"/>
            </a:ext>
          </a:extLst>
        </p:cNvPr>
        <p:cNvGrpSpPr/>
        <p:nvPr/>
      </p:nvGrpSpPr>
      <p:grpSpPr>
        <a:xfrm>
          <a:off x="0" y="0"/>
          <a:ext cx="0" cy="0"/>
          <a:chOff x="0" y="0"/>
          <a:chExt cx="0" cy="0"/>
        </a:xfrm>
      </p:grpSpPr>
      <p:sp>
        <p:nvSpPr>
          <p:cNvPr id="478" name="Google Shape;478;p33">
            <a:extLst>
              <a:ext uri="{FF2B5EF4-FFF2-40B4-BE49-F238E27FC236}">
                <a16:creationId xmlns:a16="http://schemas.microsoft.com/office/drawing/2014/main" id="{FD5C4056-E05E-B0C7-5816-0B463A38E59A}"/>
              </a:ext>
            </a:extLst>
          </p:cNvPr>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a:extLst>
              <a:ext uri="{FF2B5EF4-FFF2-40B4-BE49-F238E27FC236}">
                <a16:creationId xmlns:a16="http://schemas.microsoft.com/office/drawing/2014/main" id="{EFDE225C-2E6F-8EA9-B997-E90545F4D1EF}"/>
              </a:ext>
            </a:extLst>
          </p:cNvPr>
          <p:cNvGrpSpPr/>
          <p:nvPr/>
        </p:nvGrpSpPr>
        <p:grpSpPr>
          <a:xfrm>
            <a:off x="3717819" y="2003342"/>
            <a:ext cx="756833" cy="2006770"/>
            <a:chOff x="7363972" y="-223337"/>
            <a:chExt cx="473051" cy="1254388"/>
          </a:xfrm>
        </p:grpSpPr>
        <p:sp>
          <p:nvSpPr>
            <p:cNvPr id="480" name="Google Shape;480;p33">
              <a:extLst>
                <a:ext uri="{FF2B5EF4-FFF2-40B4-BE49-F238E27FC236}">
                  <a16:creationId xmlns:a16="http://schemas.microsoft.com/office/drawing/2014/main" id="{988D12E9-FEBE-EB24-DBE9-02107434F100}"/>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a:extLst>
                <a:ext uri="{FF2B5EF4-FFF2-40B4-BE49-F238E27FC236}">
                  <a16:creationId xmlns:a16="http://schemas.microsoft.com/office/drawing/2014/main" id="{E00D080B-D1D7-BB80-BC6E-4A967FD52BB3}"/>
                </a:ext>
              </a:extLst>
            </p:cNvPr>
            <p:cNvGrpSpPr/>
            <p:nvPr/>
          </p:nvGrpSpPr>
          <p:grpSpPr>
            <a:xfrm>
              <a:off x="7480824" y="52920"/>
              <a:ext cx="203693" cy="790830"/>
              <a:chOff x="4595979" y="4179496"/>
              <a:chExt cx="57502" cy="223253"/>
            </a:xfrm>
          </p:grpSpPr>
          <p:sp>
            <p:nvSpPr>
              <p:cNvPr id="482" name="Google Shape;482;p33">
                <a:extLst>
                  <a:ext uri="{FF2B5EF4-FFF2-40B4-BE49-F238E27FC236}">
                    <a16:creationId xmlns:a16="http://schemas.microsoft.com/office/drawing/2014/main" id="{6AB9B5BA-2527-724D-A5FD-E94ED78755F7}"/>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a:extLst>
                  <a:ext uri="{FF2B5EF4-FFF2-40B4-BE49-F238E27FC236}">
                    <a16:creationId xmlns:a16="http://schemas.microsoft.com/office/drawing/2014/main" id="{074A94D5-F5CE-BCE9-D362-255CE55BCC33}"/>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a:extLst>
                  <a:ext uri="{FF2B5EF4-FFF2-40B4-BE49-F238E27FC236}">
                    <a16:creationId xmlns:a16="http://schemas.microsoft.com/office/drawing/2014/main" id="{5D3C2766-491F-AF95-0080-46392E81EBCF}"/>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a:extLst>
                  <a:ext uri="{FF2B5EF4-FFF2-40B4-BE49-F238E27FC236}">
                    <a16:creationId xmlns:a16="http://schemas.microsoft.com/office/drawing/2014/main" id="{6DED956C-02F3-04FD-2C84-15C9D77F5804}"/>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a:extLst>
                <a:ext uri="{FF2B5EF4-FFF2-40B4-BE49-F238E27FC236}">
                  <a16:creationId xmlns:a16="http://schemas.microsoft.com/office/drawing/2014/main" id="{A097E41D-20E8-342C-5262-9139840D58FA}"/>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a:extLst>
              <a:ext uri="{FF2B5EF4-FFF2-40B4-BE49-F238E27FC236}">
                <a16:creationId xmlns:a16="http://schemas.microsoft.com/office/drawing/2014/main" id="{0A095B3F-4458-D476-6795-752F3B96511E}"/>
              </a:ext>
            </a:extLst>
          </p:cNvPr>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3">
            <a:extLst>
              <a:ext uri="{FF2B5EF4-FFF2-40B4-BE49-F238E27FC236}">
                <a16:creationId xmlns:a16="http://schemas.microsoft.com/office/drawing/2014/main" id="{1315467F-BA00-59F4-3F99-D3D2034DD491}"/>
              </a:ext>
            </a:extLst>
          </p:cNvPr>
          <p:cNvSpPr txBox="1">
            <a:spLocks noGrp="1"/>
          </p:cNvSpPr>
          <p:nvPr>
            <p:ph type="body" idx="1"/>
          </p:nvPr>
        </p:nvSpPr>
        <p:spPr>
          <a:xfrm>
            <a:off x="4572000" y="0"/>
            <a:ext cx="4571999" cy="5143500"/>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100" dirty="0">
                <a:solidFill>
                  <a:schemeClr val="dk1"/>
                </a:solidFill>
                <a:latin typeface="Times New Roman" panose="02020603050405020304" pitchFamily="18" charset="0"/>
                <a:cs typeface="Times New Roman" panose="02020603050405020304" pitchFamily="18" charset="0"/>
              </a:rPr>
              <a:t>The food and beverage industry, valued at USD 919.13 billion in 2019 with an anticipated CAGR of 8.20%, reaching USD 1257.77 billion by 2027, has become an alluring sector (Fortune Business Insights, 2020). </a:t>
            </a:r>
          </a:p>
          <a:p>
            <a:pPr marL="0" lvl="0" indent="0" algn="l" rtl="0">
              <a:spcBef>
                <a:spcPts val="0"/>
              </a:spcBef>
              <a:spcAft>
                <a:spcPts val="0"/>
              </a:spcAft>
              <a:buNone/>
            </a:pPr>
            <a:endParaRPr lang="en-US" sz="1100" dirty="0">
              <a:solidFill>
                <a:schemeClr val="dk1"/>
              </a:solidFill>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US" sz="1100" dirty="0">
                <a:solidFill>
                  <a:schemeClr val="dk1"/>
                </a:solidFill>
                <a:latin typeface="Times New Roman" panose="02020603050405020304" pitchFamily="18" charset="0"/>
                <a:cs typeface="Times New Roman" panose="02020603050405020304" pitchFamily="18" charset="0"/>
              </a:rPr>
              <a:t>Despite its vast potential, fierce competition, dominance by market leaders, and ineffective market approaches have thwarted numerous attempts at successful expansion or product introductions in this domain. </a:t>
            </a:r>
          </a:p>
          <a:p>
            <a:pPr marL="0" lvl="0" indent="0" algn="l" rtl="0">
              <a:spcBef>
                <a:spcPts val="0"/>
              </a:spcBef>
              <a:spcAft>
                <a:spcPts val="0"/>
              </a:spcAft>
              <a:buNone/>
            </a:pPr>
            <a:endParaRPr lang="en-US" sz="1100" dirty="0">
              <a:solidFill>
                <a:schemeClr val="dk1"/>
              </a:solidFill>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US" sz="1100" dirty="0">
                <a:solidFill>
                  <a:schemeClr val="dk1"/>
                </a:solidFill>
                <a:latin typeface="Times New Roman" panose="02020603050405020304" pitchFamily="18" charset="0"/>
                <a:cs typeface="Times New Roman" panose="02020603050405020304" pitchFamily="18" charset="0"/>
              </a:rPr>
              <a:t>To secure market presence and gain a competitive edge, introducing novel products, tapping into new customer segments, and maximizing profits remain imperative. </a:t>
            </a:r>
          </a:p>
          <a:p>
            <a:pPr marL="0" lvl="0" indent="0" algn="l" rtl="0">
              <a:spcBef>
                <a:spcPts val="0"/>
              </a:spcBef>
              <a:spcAft>
                <a:spcPts val="0"/>
              </a:spcAft>
              <a:buNone/>
            </a:pPr>
            <a:endParaRPr lang="en-US" sz="1100" dirty="0">
              <a:solidFill>
                <a:schemeClr val="dk1"/>
              </a:solidFill>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US" sz="1100" dirty="0">
                <a:solidFill>
                  <a:schemeClr val="dk1"/>
                </a:solidFill>
                <a:latin typeface="Times New Roman" panose="02020603050405020304" pitchFamily="18" charset="0"/>
                <a:cs typeface="Times New Roman" panose="02020603050405020304" pitchFamily="18" charset="0"/>
              </a:rPr>
              <a:t>In alignment with this strategic imperative, the launch of Berry Bliss Fizz, a berry-flavored beverage, is set for the UK market. This initiative not only promises financial gains but also aims to elevate brand recognition among the new generation, thereby ensuring sustainable market relevance.</a:t>
            </a:r>
          </a:p>
        </p:txBody>
      </p:sp>
      <p:grpSp>
        <p:nvGrpSpPr>
          <p:cNvPr id="490" name="Google Shape;490;p33">
            <a:extLst>
              <a:ext uri="{FF2B5EF4-FFF2-40B4-BE49-F238E27FC236}">
                <a16:creationId xmlns:a16="http://schemas.microsoft.com/office/drawing/2014/main" id="{7F474997-AF95-6D48-1A1B-576C0FA23096}"/>
              </a:ext>
            </a:extLst>
          </p:cNvPr>
          <p:cNvGrpSpPr/>
          <p:nvPr/>
        </p:nvGrpSpPr>
        <p:grpSpPr>
          <a:xfrm>
            <a:off x="1885723" y="1239431"/>
            <a:ext cx="2108424" cy="604503"/>
            <a:chOff x="2285432" y="589163"/>
            <a:chExt cx="431100" cy="123600"/>
          </a:xfrm>
        </p:grpSpPr>
        <p:sp>
          <p:nvSpPr>
            <p:cNvPr id="491" name="Google Shape;491;p33">
              <a:extLst>
                <a:ext uri="{FF2B5EF4-FFF2-40B4-BE49-F238E27FC236}">
                  <a16:creationId xmlns:a16="http://schemas.microsoft.com/office/drawing/2014/main" id="{4CF0603E-F710-6D2D-604E-304DC58F090C}"/>
                </a:ext>
              </a:extLst>
            </p:cNvPr>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a:extLst>
                <a:ext uri="{FF2B5EF4-FFF2-40B4-BE49-F238E27FC236}">
                  <a16:creationId xmlns:a16="http://schemas.microsoft.com/office/drawing/2014/main" id="{8FA148EB-4203-8525-AF17-15963ED6C4DB}"/>
                </a:ext>
              </a:extLst>
            </p:cNvPr>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a:extLst>
                <a:ext uri="{FF2B5EF4-FFF2-40B4-BE49-F238E27FC236}">
                  <a16:creationId xmlns:a16="http://schemas.microsoft.com/office/drawing/2014/main" id="{827F67C8-8584-C2B9-5864-DBE226C31215}"/>
                </a:ext>
              </a:extLst>
            </p:cNvPr>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a:extLst>
                <a:ext uri="{FF2B5EF4-FFF2-40B4-BE49-F238E27FC236}">
                  <a16:creationId xmlns:a16="http://schemas.microsoft.com/office/drawing/2014/main" id="{4B267C08-11DE-7115-4F5F-A0B8E2B70D73}"/>
                </a:ext>
              </a:extLst>
            </p:cNvPr>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a:extLst>
                <a:ext uri="{FF2B5EF4-FFF2-40B4-BE49-F238E27FC236}">
                  <a16:creationId xmlns:a16="http://schemas.microsoft.com/office/drawing/2014/main" id="{4034E2D9-E0A8-00B6-B587-D749AD012548}"/>
                </a:ext>
              </a:extLst>
            </p:cNvPr>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a:extLst>
                <a:ext uri="{FF2B5EF4-FFF2-40B4-BE49-F238E27FC236}">
                  <a16:creationId xmlns:a16="http://schemas.microsoft.com/office/drawing/2014/main" id="{02C39103-D77B-DEE9-96ED-70F00214D1A1}"/>
                </a:ext>
              </a:extLst>
            </p:cNvPr>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a:extLst>
                <a:ext uri="{FF2B5EF4-FFF2-40B4-BE49-F238E27FC236}">
                  <a16:creationId xmlns:a16="http://schemas.microsoft.com/office/drawing/2014/main" id="{A3242255-EBDE-0873-185D-6392C707438F}"/>
                </a:ext>
              </a:extLst>
            </p:cNvPr>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a:extLst>
              <a:ext uri="{FF2B5EF4-FFF2-40B4-BE49-F238E27FC236}">
                <a16:creationId xmlns:a16="http://schemas.microsoft.com/office/drawing/2014/main" id="{0F2697AC-E0F8-0A54-7FC6-5B38C8F41792}"/>
              </a:ext>
            </a:extLst>
          </p:cNvPr>
          <p:cNvGrpSpPr/>
          <p:nvPr/>
        </p:nvGrpSpPr>
        <p:grpSpPr>
          <a:xfrm>
            <a:off x="1885723" y="1942328"/>
            <a:ext cx="2108424" cy="604503"/>
            <a:chOff x="2285432" y="589163"/>
            <a:chExt cx="431100" cy="123600"/>
          </a:xfrm>
        </p:grpSpPr>
        <p:sp>
          <p:nvSpPr>
            <p:cNvPr id="499" name="Google Shape;499;p33">
              <a:extLst>
                <a:ext uri="{FF2B5EF4-FFF2-40B4-BE49-F238E27FC236}">
                  <a16:creationId xmlns:a16="http://schemas.microsoft.com/office/drawing/2014/main" id="{565F8061-AE80-F9A7-3F71-6DE3D03AD830}"/>
                </a:ext>
              </a:extLst>
            </p:cNvPr>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a:extLst>
                <a:ext uri="{FF2B5EF4-FFF2-40B4-BE49-F238E27FC236}">
                  <a16:creationId xmlns:a16="http://schemas.microsoft.com/office/drawing/2014/main" id="{0A494992-6E44-DF3B-123B-6713E83C4E58}"/>
                </a:ext>
              </a:extLst>
            </p:cNvPr>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a:extLst>
                <a:ext uri="{FF2B5EF4-FFF2-40B4-BE49-F238E27FC236}">
                  <a16:creationId xmlns:a16="http://schemas.microsoft.com/office/drawing/2014/main" id="{DBDD7D2A-20BB-DC25-AF44-BCE7CF05E4DB}"/>
                </a:ext>
              </a:extLst>
            </p:cNvPr>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a:extLst>
                <a:ext uri="{FF2B5EF4-FFF2-40B4-BE49-F238E27FC236}">
                  <a16:creationId xmlns:a16="http://schemas.microsoft.com/office/drawing/2014/main" id="{045D0AAC-527D-31A9-14BB-7E5480755126}"/>
                </a:ext>
              </a:extLst>
            </p:cNvPr>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a:extLst>
                <a:ext uri="{FF2B5EF4-FFF2-40B4-BE49-F238E27FC236}">
                  <a16:creationId xmlns:a16="http://schemas.microsoft.com/office/drawing/2014/main" id="{282C1D43-265F-06BB-19A3-7D7625BCBFB9}"/>
                </a:ext>
              </a:extLst>
            </p:cNvPr>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a:extLst>
                <a:ext uri="{FF2B5EF4-FFF2-40B4-BE49-F238E27FC236}">
                  <a16:creationId xmlns:a16="http://schemas.microsoft.com/office/drawing/2014/main" id="{C068CB37-E16B-0ABD-B7A2-C690FCEF7692}"/>
                </a:ext>
              </a:extLst>
            </p:cNvPr>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a:extLst>
              <a:ext uri="{FF2B5EF4-FFF2-40B4-BE49-F238E27FC236}">
                <a16:creationId xmlns:a16="http://schemas.microsoft.com/office/drawing/2014/main" id="{56119A70-C25F-A2BD-F0F3-6D8F9AAB839D}"/>
              </a:ext>
            </a:extLst>
          </p:cNvPr>
          <p:cNvGrpSpPr/>
          <p:nvPr/>
        </p:nvGrpSpPr>
        <p:grpSpPr>
          <a:xfrm>
            <a:off x="1885723" y="2668603"/>
            <a:ext cx="2108424" cy="604503"/>
            <a:chOff x="2285432" y="589163"/>
            <a:chExt cx="431100" cy="123600"/>
          </a:xfrm>
        </p:grpSpPr>
        <p:sp>
          <p:nvSpPr>
            <p:cNvPr id="507" name="Google Shape;507;p33">
              <a:extLst>
                <a:ext uri="{FF2B5EF4-FFF2-40B4-BE49-F238E27FC236}">
                  <a16:creationId xmlns:a16="http://schemas.microsoft.com/office/drawing/2014/main" id="{CED55737-C138-DA69-024F-806DA57042B6}"/>
                </a:ext>
              </a:extLst>
            </p:cNvPr>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a:extLst>
                <a:ext uri="{FF2B5EF4-FFF2-40B4-BE49-F238E27FC236}">
                  <a16:creationId xmlns:a16="http://schemas.microsoft.com/office/drawing/2014/main" id="{97C4E29D-B945-B6E1-9C5B-22C87F5CEB5A}"/>
                </a:ext>
              </a:extLst>
            </p:cNvPr>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a:extLst>
                <a:ext uri="{FF2B5EF4-FFF2-40B4-BE49-F238E27FC236}">
                  <a16:creationId xmlns:a16="http://schemas.microsoft.com/office/drawing/2014/main" id="{420D4EC6-36B8-42AE-81F4-28748A203EA8}"/>
                </a:ext>
              </a:extLst>
            </p:cNvPr>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a:extLst>
                <a:ext uri="{FF2B5EF4-FFF2-40B4-BE49-F238E27FC236}">
                  <a16:creationId xmlns:a16="http://schemas.microsoft.com/office/drawing/2014/main" id="{E1CF00EB-1C67-4D1F-8C8B-87A437934E81}"/>
                </a:ext>
              </a:extLst>
            </p:cNvPr>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a:extLst>
                <a:ext uri="{FF2B5EF4-FFF2-40B4-BE49-F238E27FC236}">
                  <a16:creationId xmlns:a16="http://schemas.microsoft.com/office/drawing/2014/main" id="{2094392E-7BAA-A270-0C7D-08647D376BF5}"/>
                </a:ext>
              </a:extLst>
            </p:cNvPr>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a:extLst>
                <a:ext uri="{FF2B5EF4-FFF2-40B4-BE49-F238E27FC236}">
                  <a16:creationId xmlns:a16="http://schemas.microsoft.com/office/drawing/2014/main" id="{AACC30AF-2783-B7C2-5B92-67C66BC37000}"/>
                </a:ext>
              </a:extLst>
            </p:cNvPr>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a:extLst>
              <a:ext uri="{FF2B5EF4-FFF2-40B4-BE49-F238E27FC236}">
                <a16:creationId xmlns:a16="http://schemas.microsoft.com/office/drawing/2014/main" id="{82270DFD-FA98-CBC2-60C2-F00579819E8E}"/>
              </a:ext>
            </a:extLst>
          </p:cNvPr>
          <p:cNvGrpSpPr/>
          <p:nvPr/>
        </p:nvGrpSpPr>
        <p:grpSpPr>
          <a:xfrm>
            <a:off x="1885723" y="3394878"/>
            <a:ext cx="2108424" cy="604503"/>
            <a:chOff x="2285432" y="589163"/>
            <a:chExt cx="431100" cy="123600"/>
          </a:xfrm>
        </p:grpSpPr>
        <p:sp>
          <p:nvSpPr>
            <p:cNvPr id="515" name="Google Shape;515;p33">
              <a:extLst>
                <a:ext uri="{FF2B5EF4-FFF2-40B4-BE49-F238E27FC236}">
                  <a16:creationId xmlns:a16="http://schemas.microsoft.com/office/drawing/2014/main" id="{FD66FB33-5D39-BC3E-746E-54897FA15B59}"/>
                </a:ext>
              </a:extLst>
            </p:cNvPr>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a:extLst>
                <a:ext uri="{FF2B5EF4-FFF2-40B4-BE49-F238E27FC236}">
                  <a16:creationId xmlns:a16="http://schemas.microsoft.com/office/drawing/2014/main" id="{D8B787F6-F3C3-3C25-0CC7-ED2DCAEFCA7D}"/>
                </a:ext>
              </a:extLst>
            </p:cNvPr>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a:extLst>
                <a:ext uri="{FF2B5EF4-FFF2-40B4-BE49-F238E27FC236}">
                  <a16:creationId xmlns:a16="http://schemas.microsoft.com/office/drawing/2014/main" id="{0A714265-02DD-6F7B-A867-D83F9412F7B6}"/>
                </a:ext>
              </a:extLst>
            </p:cNvPr>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a:extLst>
                <a:ext uri="{FF2B5EF4-FFF2-40B4-BE49-F238E27FC236}">
                  <a16:creationId xmlns:a16="http://schemas.microsoft.com/office/drawing/2014/main" id="{08135510-D8AA-E0F2-1A24-36ADD56F7FEA}"/>
                </a:ext>
              </a:extLst>
            </p:cNvPr>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a:extLst>
                <a:ext uri="{FF2B5EF4-FFF2-40B4-BE49-F238E27FC236}">
                  <a16:creationId xmlns:a16="http://schemas.microsoft.com/office/drawing/2014/main" id="{B82613E6-D0D5-6709-4E12-97F85C96444C}"/>
                </a:ext>
              </a:extLst>
            </p:cNvPr>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a:extLst>
                <a:ext uri="{FF2B5EF4-FFF2-40B4-BE49-F238E27FC236}">
                  <a16:creationId xmlns:a16="http://schemas.microsoft.com/office/drawing/2014/main" id="{B7678186-6D84-84A3-DD69-F37D16F5E915}"/>
                </a:ext>
              </a:extLst>
            </p:cNvPr>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a:extLst>
              <a:ext uri="{FF2B5EF4-FFF2-40B4-BE49-F238E27FC236}">
                <a16:creationId xmlns:a16="http://schemas.microsoft.com/office/drawing/2014/main" id="{36C1C12B-69F8-10C1-D497-1ECB63C9B91D}"/>
              </a:ext>
            </a:extLst>
          </p:cNvPr>
          <p:cNvGrpSpPr/>
          <p:nvPr/>
        </p:nvGrpSpPr>
        <p:grpSpPr>
          <a:xfrm rot="4597160">
            <a:off x="-37218" y="1928341"/>
            <a:ext cx="2906058" cy="1286821"/>
            <a:chOff x="1646200" y="285225"/>
            <a:chExt cx="469505" cy="207907"/>
          </a:xfrm>
        </p:grpSpPr>
        <p:sp>
          <p:nvSpPr>
            <p:cNvPr id="523" name="Google Shape;523;p33">
              <a:extLst>
                <a:ext uri="{FF2B5EF4-FFF2-40B4-BE49-F238E27FC236}">
                  <a16:creationId xmlns:a16="http://schemas.microsoft.com/office/drawing/2014/main" id="{E3C1556C-BC47-DC9C-1440-E552A51737EB}"/>
                </a:ext>
              </a:extLst>
            </p:cNvPr>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a:extLst>
                <a:ext uri="{FF2B5EF4-FFF2-40B4-BE49-F238E27FC236}">
                  <a16:creationId xmlns:a16="http://schemas.microsoft.com/office/drawing/2014/main" id="{49DCE5BD-E1A6-88B6-A027-2E013971ECD8}"/>
                </a:ext>
              </a:extLst>
            </p:cNvPr>
            <p:cNvGrpSpPr/>
            <p:nvPr/>
          </p:nvGrpSpPr>
          <p:grpSpPr>
            <a:xfrm>
              <a:off x="1656287" y="299337"/>
              <a:ext cx="459418" cy="193795"/>
              <a:chOff x="1656287" y="299337"/>
              <a:chExt cx="459418" cy="193795"/>
            </a:xfrm>
          </p:grpSpPr>
          <p:sp>
            <p:nvSpPr>
              <p:cNvPr id="525" name="Google Shape;525;p33">
                <a:extLst>
                  <a:ext uri="{FF2B5EF4-FFF2-40B4-BE49-F238E27FC236}">
                    <a16:creationId xmlns:a16="http://schemas.microsoft.com/office/drawing/2014/main" id="{43FB0C97-FE3C-708C-BB6B-E539EB654044}"/>
                  </a:ext>
                </a:extLst>
              </p:cNvPr>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a:extLst>
                  <a:ext uri="{FF2B5EF4-FFF2-40B4-BE49-F238E27FC236}">
                    <a16:creationId xmlns:a16="http://schemas.microsoft.com/office/drawing/2014/main" id="{597A021D-CCA1-7B6D-EAAF-D4A7F00928B2}"/>
                  </a:ext>
                </a:extLst>
              </p:cNvPr>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a:extLst>
                  <a:ext uri="{FF2B5EF4-FFF2-40B4-BE49-F238E27FC236}">
                    <a16:creationId xmlns:a16="http://schemas.microsoft.com/office/drawing/2014/main" id="{3CD35190-F62D-3341-8C0D-344885CDF9F2}"/>
                  </a:ext>
                </a:extLst>
              </p:cNvPr>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a:extLst>
                  <a:ext uri="{FF2B5EF4-FFF2-40B4-BE49-F238E27FC236}">
                    <a16:creationId xmlns:a16="http://schemas.microsoft.com/office/drawing/2014/main" id="{13B10D71-65B2-F5DF-2274-94335F0A4D8B}"/>
                  </a:ext>
                </a:extLst>
              </p:cNvPr>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a:extLst>
                  <a:ext uri="{FF2B5EF4-FFF2-40B4-BE49-F238E27FC236}">
                    <a16:creationId xmlns:a16="http://schemas.microsoft.com/office/drawing/2014/main" id="{ACAE4948-3372-FFA1-C3AA-ED5E2676ADD4}"/>
                  </a:ext>
                </a:extLst>
              </p:cNvPr>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a:extLst>
                  <a:ext uri="{FF2B5EF4-FFF2-40B4-BE49-F238E27FC236}">
                    <a16:creationId xmlns:a16="http://schemas.microsoft.com/office/drawing/2014/main" id="{EF5EA508-DA14-9E05-05C3-303C88CFEBC3}"/>
                  </a:ext>
                </a:extLst>
              </p:cNvPr>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076274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34"/>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000" dirty="0">
                <a:solidFill>
                  <a:schemeClr val="accent1"/>
                </a:solidFill>
                <a:latin typeface="Times New Roman" panose="02020603050405020304" pitchFamily="18" charset="0"/>
                <a:cs typeface="Times New Roman" panose="02020603050405020304" pitchFamily="18" charset="0"/>
              </a:rPr>
              <a:t>Project Description</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02</a:t>
            </a:r>
            <a:endParaRPr dirty="0">
              <a:latin typeface="Times New Roman" panose="02020603050405020304" pitchFamily="18" charset="0"/>
              <a:cs typeface="Times New Roman" panose="02020603050405020304" pitchFamily="18" charset="0"/>
            </a:endParaRPr>
          </a:p>
        </p:txBody>
      </p:sp>
      <p:sp>
        <p:nvSpPr>
          <p:cNvPr id="538" name="Google Shape;538;p34"/>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 dirty="0">
                <a:latin typeface="Times New Roman" panose="02020603050405020304" pitchFamily="18" charset="0"/>
                <a:cs typeface="Times New Roman" panose="02020603050405020304" pitchFamily="18" charset="0"/>
              </a:rPr>
              <a:t>Cecilia Teaca</a:t>
            </a:r>
            <a:endParaRPr dirty="0">
              <a:latin typeface="Times New Roman" panose="02020603050405020304" pitchFamily="18" charset="0"/>
              <a:cs typeface="Times New Roman" panose="02020603050405020304" pitchFamily="18" charset="0"/>
            </a:endParaRPr>
          </a:p>
        </p:txBody>
      </p:sp>
      <p:grpSp>
        <p:nvGrpSpPr>
          <p:cNvPr id="539" name="Google Shape;539;p34"/>
          <p:cNvGrpSpPr/>
          <p:nvPr/>
        </p:nvGrpSpPr>
        <p:grpSpPr>
          <a:xfrm>
            <a:off x="5987295" y="2526520"/>
            <a:ext cx="693303" cy="1838431"/>
            <a:chOff x="7363972" y="-223337"/>
            <a:chExt cx="473051" cy="1254388"/>
          </a:xfrm>
        </p:grpSpPr>
        <p:sp>
          <p:nvSpPr>
            <p:cNvPr id="540" name="Google Shape;540;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7480824" y="52920"/>
              <a:ext cx="203693" cy="790830"/>
              <a:chOff x="4595979" y="4179496"/>
              <a:chExt cx="57502" cy="223253"/>
            </a:xfrm>
          </p:grpSpPr>
          <p:sp>
            <p:nvSpPr>
              <p:cNvPr id="542" name="Google Shape;542;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p:cNvGrpSpPr/>
          <p:nvPr/>
        </p:nvGrpSpPr>
        <p:grpSpPr>
          <a:xfrm>
            <a:off x="7514170" y="2526520"/>
            <a:ext cx="693303" cy="1838431"/>
            <a:chOff x="7363972" y="-223337"/>
            <a:chExt cx="473051" cy="1254388"/>
          </a:xfrm>
        </p:grpSpPr>
        <p:sp>
          <p:nvSpPr>
            <p:cNvPr id="548" name="Google Shape;548;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p:cNvGrpSpPr/>
            <p:nvPr/>
          </p:nvGrpSpPr>
          <p:grpSpPr>
            <a:xfrm>
              <a:off x="7480824" y="52920"/>
              <a:ext cx="203693" cy="790830"/>
              <a:chOff x="4595979" y="4179496"/>
              <a:chExt cx="57502" cy="223253"/>
            </a:xfrm>
          </p:grpSpPr>
          <p:sp>
            <p:nvSpPr>
              <p:cNvPr id="550" name="Google Shape;550;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p:cNvGrpSpPr/>
          <p:nvPr/>
        </p:nvGrpSpPr>
        <p:grpSpPr>
          <a:xfrm>
            <a:off x="5888236" y="1015400"/>
            <a:ext cx="2318929" cy="3349480"/>
            <a:chOff x="7890333" y="3420911"/>
            <a:chExt cx="479382" cy="692423"/>
          </a:xfrm>
        </p:grpSpPr>
        <p:sp>
          <p:nvSpPr>
            <p:cNvPr id="556" name="Google Shape;556;p34"/>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p:cNvGrpSpPr/>
            <p:nvPr/>
          </p:nvGrpSpPr>
          <p:grpSpPr>
            <a:xfrm>
              <a:off x="7890341" y="3420911"/>
              <a:ext cx="479370" cy="692405"/>
              <a:chOff x="8409253" y="3420911"/>
              <a:chExt cx="479370" cy="692405"/>
            </a:xfrm>
          </p:grpSpPr>
          <p:sp>
            <p:nvSpPr>
              <p:cNvPr id="558" name="Google Shape;558;p34"/>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p:cNvGrpSpPr/>
          <p:nvPr/>
        </p:nvGrpSpPr>
        <p:grpSpPr>
          <a:xfrm>
            <a:off x="5712542" y="854943"/>
            <a:ext cx="640817" cy="538245"/>
            <a:chOff x="2869533" y="318283"/>
            <a:chExt cx="102176" cy="85817"/>
          </a:xfrm>
        </p:grpSpPr>
        <p:sp>
          <p:nvSpPr>
            <p:cNvPr id="596" name="Google Shape;596;p34"/>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p:cNvGrpSpPr/>
            <p:nvPr/>
          </p:nvGrpSpPr>
          <p:grpSpPr>
            <a:xfrm>
              <a:off x="2869754" y="318941"/>
              <a:ext cx="101955" cy="84600"/>
              <a:chOff x="2854604" y="2360241"/>
              <a:chExt cx="101955" cy="84600"/>
            </a:xfrm>
          </p:grpSpPr>
          <p:sp>
            <p:nvSpPr>
              <p:cNvPr id="598" name="Google Shape;598;p34"/>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p:cNvGrpSpPr/>
          <p:nvPr/>
        </p:nvGrpSpPr>
        <p:grpSpPr>
          <a:xfrm>
            <a:off x="5632344" y="1539932"/>
            <a:ext cx="2397697" cy="685325"/>
            <a:chOff x="5632344" y="1539932"/>
            <a:chExt cx="2397697" cy="685325"/>
          </a:xfrm>
        </p:grpSpPr>
        <p:sp>
          <p:nvSpPr>
            <p:cNvPr id="601" name="Google Shape;601;p34"/>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40724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89" name="Google Shape;489;p33"/>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100" dirty="0">
                <a:solidFill>
                  <a:schemeClr val="dk1"/>
                </a:solidFill>
                <a:latin typeface="+mj-lt"/>
              </a:rPr>
              <a:t>-</a:t>
            </a:r>
          </a:p>
        </p:txBody>
      </p:sp>
      <p:sp>
        <p:nvSpPr>
          <p:cNvPr id="56" name="TextBox 55">
            <a:extLst>
              <a:ext uri="{FF2B5EF4-FFF2-40B4-BE49-F238E27FC236}">
                <a16:creationId xmlns:a16="http://schemas.microsoft.com/office/drawing/2014/main" id="{530741F5-29F6-7AF2-7B31-88E76C6CE879}"/>
              </a:ext>
            </a:extLst>
          </p:cNvPr>
          <p:cNvSpPr txBox="1"/>
          <p:nvPr/>
        </p:nvSpPr>
        <p:spPr>
          <a:xfrm>
            <a:off x="4207434" y="0"/>
            <a:ext cx="4936565" cy="5143500"/>
          </a:xfrm>
          <a:prstGeom prst="rect">
            <a:avLst/>
          </a:prstGeom>
          <a:noFill/>
        </p:spPr>
        <p:txBody>
          <a:bodyPr wrap="square" anchor="ctr">
            <a:noAutofit/>
          </a:bodyPr>
          <a:lstStyle/>
          <a:p>
            <a:pPr algn="l"/>
            <a:r>
              <a:rPr lang="en-US" sz="1100" b="1" i="0" dirty="0">
                <a:solidFill>
                  <a:schemeClr val="tx1"/>
                </a:solidFill>
                <a:effectLst/>
                <a:latin typeface="Times New Roman" panose="02020603050405020304" pitchFamily="18" charset="0"/>
                <a:cs typeface="Times New Roman" panose="02020603050405020304" pitchFamily="18" charset="0"/>
              </a:rPr>
              <a:t>Product</a:t>
            </a:r>
          </a:p>
          <a:p>
            <a:pPr marL="171450" indent="-171450" algn="l">
              <a:buFont typeface="Wingdings" panose="05000000000000000000" pitchFamily="2" charset="2"/>
              <a:buChar char="v"/>
            </a:pPr>
            <a:r>
              <a:rPr lang="en-US" sz="1100" i="0" dirty="0">
                <a:solidFill>
                  <a:schemeClr val="tx1"/>
                </a:solidFill>
                <a:effectLst/>
                <a:latin typeface="Times New Roman" panose="02020603050405020304" pitchFamily="18" charset="0"/>
                <a:cs typeface="Times New Roman" panose="02020603050405020304" pitchFamily="18" charset="0"/>
              </a:rPr>
              <a:t>Berry Bliss Fizz, a berry-flavored beverage emphasizing exceptional taste.</a:t>
            </a:r>
          </a:p>
          <a:p>
            <a:pPr algn="l"/>
            <a:endParaRPr lang="en-US" sz="1100" b="1" i="0" dirty="0">
              <a:solidFill>
                <a:schemeClr val="tx1"/>
              </a:solidFill>
              <a:effectLst/>
              <a:latin typeface="Times New Roman" panose="02020603050405020304" pitchFamily="18" charset="0"/>
              <a:cs typeface="Times New Roman" panose="02020603050405020304" pitchFamily="18" charset="0"/>
            </a:endParaRPr>
          </a:p>
          <a:p>
            <a:pPr algn="l"/>
            <a:r>
              <a:rPr lang="en-US" sz="1100" b="1" i="0" dirty="0">
                <a:solidFill>
                  <a:schemeClr val="tx1"/>
                </a:solidFill>
                <a:effectLst/>
                <a:latin typeface="Times New Roman" panose="02020603050405020304" pitchFamily="18" charset="0"/>
                <a:cs typeface="Times New Roman" panose="02020603050405020304" pitchFamily="18" charset="0"/>
              </a:rPr>
              <a:t>Target Audience</a:t>
            </a:r>
            <a:endParaRPr lang="en-US" sz="1100" b="0" i="0" dirty="0">
              <a:solidFill>
                <a:schemeClr val="tx1"/>
              </a:solidFill>
              <a:effectLst/>
              <a:latin typeface="Times New Roman" panose="02020603050405020304" pitchFamily="18" charset="0"/>
              <a:cs typeface="Times New Roman" panose="02020603050405020304" pitchFamily="18" charset="0"/>
            </a:endParaRPr>
          </a:p>
          <a:p>
            <a:pPr marL="171450" indent="-171450" algn="l">
              <a:buFont typeface="Wingdings" panose="05000000000000000000" pitchFamily="2" charset="2"/>
              <a:buChar char="v"/>
            </a:pPr>
            <a:r>
              <a:rPr lang="en-US" sz="1100" b="0" i="0" dirty="0">
                <a:solidFill>
                  <a:schemeClr val="tx1"/>
                </a:solidFill>
                <a:effectLst/>
                <a:latin typeface="Times New Roman" panose="02020603050405020304" pitchFamily="18" charset="0"/>
                <a:cs typeface="Times New Roman" panose="02020603050405020304" pitchFamily="18" charset="0"/>
              </a:rPr>
              <a:t>Primarily catering to young beverage enthusiasts, our market spans schools, colleges, universities, hotels, and general stores.</a:t>
            </a:r>
          </a:p>
          <a:p>
            <a:pPr algn="l"/>
            <a:endParaRPr lang="en-US" sz="1100" b="0" i="0" dirty="0">
              <a:solidFill>
                <a:schemeClr val="tx1"/>
              </a:solidFill>
              <a:effectLst/>
              <a:latin typeface="Times New Roman" panose="02020603050405020304" pitchFamily="18" charset="0"/>
              <a:cs typeface="Times New Roman" panose="02020603050405020304" pitchFamily="18" charset="0"/>
            </a:endParaRPr>
          </a:p>
          <a:p>
            <a:pPr algn="l"/>
            <a:r>
              <a:rPr lang="en-US" sz="1100" b="1" i="0" dirty="0">
                <a:solidFill>
                  <a:schemeClr val="tx1"/>
                </a:solidFill>
                <a:effectLst/>
                <a:latin typeface="Times New Roman" panose="02020603050405020304" pitchFamily="18" charset="0"/>
                <a:cs typeface="Times New Roman" panose="02020603050405020304" pitchFamily="18" charset="0"/>
              </a:rPr>
              <a:t>Unique Selling Proposition (USP)</a:t>
            </a:r>
          </a:p>
          <a:p>
            <a:pPr marL="171450" indent="-171450" algn="l">
              <a:buFont typeface="Wingdings" panose="05000000000000000000" pitchFamily="2" charset="2"/>
              <a:buChar char="v"/>
            </a:pPr>
            <a:r>
              <a:rPr lang="en-US" sz="1100" b="1" i="0" dirty="0">
                <a:solidFill>
                  <a:schemeClr val="tx1"/>
                </a:solidFill>
                <a:effectLst/>
                <a:latin typeface="Times New Roman" panose="02020603050405020304" pitchFamily="18" charset="0"/>
                <a:cs typeface="Times New Roman" panose="02020603050405020304" pitchFamily="18" charset="0"/>
              </a:rPr>
              <a:t>Exceptional Taste: </a:t>
            </a:r>
            <a:r>
              <a:rPr lang="en-US" sz="1100" b="0" i="0" dirty="0">
                <a:solidFill>
                  <a:schemeClr val="tx1"/>
                </a:solidFill>
                <a:effectLst/>
                <a:latin typeface="Times New Roman" panose="02020603050405020304" pitchFamily="18" charset="0"/>
                <a:cs typeface="Times New Roman" panose="02020603050405020304" pitchFamily="18" charset="0"/>
              </a:rPr>
              <a:t>Offering an unparalleled flavor experience.</a:t>
            </a:r>
          </a:p>
          <a:p>
            <a:pPr marL="171450" indent="-171450" algn="l">
              <a:buFont typeface="Wingdings" panose="05000000000000000000" pitchFamily="2" charset="2"/>
              <a:buChar char="v"/>
            </a:pPr>
            <a:r>
              <a:rPr lang="en-US" sz="1100" b="1" i="0" dirty="0">
                <a:solidFill>
                  <a:schemeClr val="tx1"/>
                </a:solidFill>
                <a:effectLst/>
                <a:latin typeface="Times New Roman" panose="02020603050405020304" pitchFamily="18" charset="0"/>
                <a:cs typeface="Times New Roman" panose="02020603050405020304" pitchFamily="18" charset="0"/>
              </a:rPr>
              <a:t>Ethical Sourcing: </a:t>
            </a:r>
            <a:r>
              <a:rPr lang="en-US" sz="1100" b="0" i="0" dirty="0">
                <a:solidFill>
                  <a:schemeClr val="tx1"/>
                </a:solidFill>
                <a:effectLst/>
                <a:latin typeface="Times New Roman" panose="02020603050405020304" pitchFamily="18" charset="0"/>
                <a:cs typeface="Times New Roman" panose="02020603050405020304" pitchFamily="18" charset="0"/>
              </a:rPr>
              <a:t>Committed to responsible and sustainable ingredient procurement.</a:t>
            </a:r>
          </a:p>
          <a:p>
            <a:pPr marL="171450" indent="-171450" algn="l">
              <a:buFont typeface="Wingdings" panose="05000000000000000000" pitchFamily="2" charset="2"/>
              <a:buChar char="v"/>
            </a:pPr>
            <a:r>
              <a:rPr lang="en-US" sz="1100" b="1" i="0" dirty="0">
                <a:solidFill>
                  <a:schemeClr val="tx1"/>
                </a:solidFill>
                <a:effectLst/>
                <a:latin typeface="Times New Roman" panose="02020603050405020304" pitchFamily="18" charset="0"/>
                <a:cs typeface="Times New Roman" panose="02020603050405020304" pitchFamily="18" charset="0"/>
              </a:rPr>
              <a:t>Healthy Drink: </a:t>
            </a:r>
            <a:r>
              <a:rPr lang="en-US" sz="1100" b="0" i="0" dirty="0">
                <a:solidFill>
                  <a:schemeClr val="tx1"/>
                </a:solidFill>
                <a:effectLst/>
                <a:latin typeface="Times New Roman" panose="02020603050405020304" pitchFamily="18" charset="0"/>
                <a:cs typeface="Times New Roman" panose="02020603050405020304" pitchFamily="18" charset="0"/>
              </a:rPr>
              <a:t>Promoting a refreshing and health-conscious beverage choice.</a:t>
            </a:r>
          </a:p>
          <a:p>
            <a:pPr marL="171450" indent="-171450" algn="l">
              <a:buFont typeface="Wingdings" panose="05000000000000000000" pitchFamily="2" charset="2"/>
              <a:buChar char="v"/>
            </a:pPr>
            <a:r>
              <a:rPr lang="en-US" sz="1100" b="1" i="0" dirty="0">
                <a:solidFill>
                  <a:schemeClr val="tx1"/>
                </a:solidFill>
                <a:effectLst/>
                <a:latin typeface="Times New Roman" panose="02020603050405020304" pitchFamily="18" charset="0"/>
                <a:cs typeface="Times New Roman" panose="02020603050405020304" pitchFamily="18" charset="0"/>
              </a:rPr>
              <a:t>Recycling of Bottles: </a:t>
            </a:r>
            <a:r>
              <a:rPr lang="en-US" sz="1100" b="0" i="0" dirty="0">
                <a:solidFill>
                  <a:schemeClr val="tx1"/>
                </a:solidFill>
                <a:effectLst/>
                <a:latin typeface="Times New Roman" panose="02020603050405020304" pitchFamily="18" charset="0"/>
                <a:cs typeface="Times New Roman" panose="02020603050405020304" pitchFamily="18" charset="0"/>
              </a:rPr>
              <a:t>Demonstrating a commitment to environmental responsibility.</a:t>
            </a:r>
          </a:p>
          <a:p>
            <a:pPr algn="l"/>
            <a:endParaRPr lang="en-US" sz="1100" b="0" i="0" dirty="0">
              <a:solidFill>
                <a:schemeClr val="tx1"/>
              </a:solidFill>
              <a:effectLst/>
              <a:latin typeface="Times New Roman" panose="02020603050405020304" pitchFamily="18" charset="0"/>
              <a:cs typeface="Times New Roman" panose="02020603050405020304" pitchFamily="18" charset="0"/>
            </a:endParaRPr>
          </a:p>
          <a:p>
            <a:pPr algn="l"/>
            <a:r>
              <a:rPr lang="en-US" sz="1100" b="1" i="0" dirty="0">
                <a:solidFill>
                  <a:schemeClr val="tx1"/>
                </a:solidFill>
                <a:effectLst/>
                <a:latin typeface="Times New Roman" panose="02020603050405020304" pitchFamily="18" charset="0"/>
                <a:cs typeface="Times New Roman" panose="02020603050405020304" pitchFamily="18" charset="0"/>
              </a:rPr>
              <a:t>Project Objective</a:t>
            </a:r>
          </a:p>
          <a:p>
            <a:pPr marL="171450" indent="-171450" algn="l">
              <a:buFont typeface="Wingdings" panose="05000000000000000000" pitchFamily="2" charset="2"/>
              <a:buChar char="v"/>
            </a:pPr>
            <a:r>
              <a:rPr lang="en-US" sz="1100" b="0" i="0" dirty="0">
                <a:solidFill>
                  <a:schemeClr val="tx1"/>
                </a:solidFill>
                <a:effectLst/>
                <a:latin typeface="Times New Roman" panose="02020603050405020304" pitchFamily="18" charset="0"/>
                <a:cs typeface="Times New Roman" panose="02020603050405020304" pitchFamily="18" charset="0"/>
              </a:rPr>
              <a:t>Achieve a 6% sales growth within the first 12 months.</a:t>
            </a:r>
          </a:p>
          <a:p>
            <a:pPr marL="171450" indent="-171450" algn="l">
              <a:buFont typeface="Wingdings" panose="05000000000000000000" pitchFamily="2" charset="2"/>
              <a:buChar char="v"/>
            </a:pPr>
            <a:r>
              <a:rPr lang="en-US" sz="1100" b="0" i="0" dirty="0">
                <a:solidFill>
                  <a:schemeClr val="tx1"/>
                </a:solidFill>
                <a:effectLst/>
                <a:latin typeface="Times New Roman" panose="02020603050405020304" pitchFamily="18" charset="0"/>
                <a:cs typeface="Times New Roman" panose="02020603050405020304" pitchFamily="18" charset="0"/>
              </a:rPr>
              <a:t>Increase brand recognition and capture market share among the young demographic.</a:t>
            </a:r>
          </a:p>
          <a:p>
            <a:pPr algn="l"/>
            <a:endParaRPr lang="en-US" sz="1100" b="0" i="0" dirty="0">
              <a:solidFill>
                <a:schemeClr val="tx1"/>
              </a:solidFill>
              <a:effectLst/>
              <a:latin typeface="Times New Roman" panose="02020603050405020304" pitchFamily="18" charset="0"/>
              <a:cs typeface="Times New Roman" panose="02020603050405020304" pitchFamily="18" charset="0"/>
            </a:endParaRPr>
          </a:p>
          <a:p>
            <a:pPr algn="l"/>
            <a:r>
              <a:rPr lang="en-US" sz="1100" b="1" i="0" dirty="0">
                <a:solidFill>
                  <a:schemeClr val="tx1"/>
                </a:solidFill>
                <a:effectLst/>
                <a:latin typeface="Times New Roman" panose="02020603050405020304" pitchFamily="18" charset="0"/>
                <a:cs typeface="Times New Roman" panose="02020603050405020304" pitchFamily="18" charset="0"/>
              </a:rPr>
              <a:t>Introduction Strategy</a:t>
            </a:r>
          </a:p>
          <a:p>
            <a:pPr marL="171450" indent="-171450" algn="l">
              <a:buFont typeface="Wingdings" panose="05000000000000000000" pitchFamily="2" charset="2"/>
              <a:buChar char="v"/>
            </a:pPr>
            <a:r>
              <a:rPr lang="en-US" sz="1100" b="1" i="0" dirty="0">
                <a:solidFill>
                  <a:schemeClr val="tx1"/>
                </a:solidFill>
                <a:effectLst/>
                <a:latin typeface="Times New Roman" panose="02020603050405020304" pitchFamily="18" charset="0"/>
                <a:cs typeface="Times New Roman" panose="02020603050405020304" pitchFamily="18" charset="0"/>
              </a:rPr>
              <a:t>Strategic Distribution Partnerships: </a:t>
            </a:r>
            <a:r>
              <a:rPr lang="en-US" sz="1100" b="0" i="0" dirty="0">
                <a:solidFill>
                  <a:schemeClr val="tx1"/>
                </a:solidFill>
                <a:effectLst/>
                <a:latin typeface="Times New Roman" panose="02020603050405020304" pitchFamily="18" charset="0"/>
                <a:cs typeface="Times New Roman" panose="02020603050405020304" pitchFamily="18" charset="0"/>
              </a:rPr>
              <a:t>Ensuring broad availability in schools, colleges, universities, hotels, and general stores.</a:t>
            </a:r>
          </a:p>
          <a:p>
            <a:pPr marL="171450" indent="-171450" algn="l">
              <a:buFont typeface="Wingdings" panose="05000000000000000000" pitchFamily="2" charset="2"/>
              <a:buChar char="v"/>
            </a:pPr>
            <a:r>
              <a:rPr lang="en-US" sz="1100" b="1" i="0" dirty="0">
                <a:solidFill>
                  <a:schemeClr val="tx1"/>
                </a:solidFill>
                <a:effectLst/>
                <a:latin typeface="Times New Roman" panose="02020603050405020304" pitchFamily="18" charset="0"/>
                <a:cs typeface="Times New Roman" panose="02020603050405020304" pitchFamily="18" charset="0"/>
              </a:rPr>
              <a:t>Competitive Pricing: </a:t>
            </a:r>
            <a:r>
              <a:rPr lang="en-US" sz="1100" b="0" i="0" dirty="0">
                <a:solidFill>
                  <a:schemeClr val="tx1"/>
                </a:solidFill>
                <a:effectLst/>
                <a:latin typeface="Times New Roman" panose="02020603050405020304" pitchFamily="18" charset="0"/>
                <a:cs typeface="Times New Roman" panose="02020603050405020304" pitchFamily="18" charset="0"/>
              </a:rPr>
              <a:t>Positioning Berry Bliss Fizz as an affordable yet premium choice.</a:t>
            </a:r>
          </a:p>
        </p:txBody>
      </p:sp>
      <p:pic>
        <p:nvPicPr>
          <p:cNvPr id="6" name="Picture 5" descr="A pink can of beverage next to fruit&#10;&#10;Description automatically generated">
            <a:extLst>
              <a:ext uri="{FF2B5EF4-FFF2-40B4-BE49-F238E27FC236}">
                <a16:creationId xmlns:a16="http://schemas.microsoft.com/office/drawing/2014/main" id="{3B8526C7-534C-034B-9594-38E066CBE779}"/>
              </a:ext>
            </a:extLst>
          </p:cNvPr>
          <p:cNvPicPr>
            <a:picLocks noChangeAspect="1"/>
          </p:cNvPicPr>
          <p:nvPr/>
        </p:nvPicPr>
        <p:blipFill>
          <a:blip r:embed="rId3"/>
          <a:stretch>
            <a:fillRect/>
          </a:stretch>
        </p:blipFill>
        <p:spPr>
          <a:xfrm>
            <a:off x="153003" y="1227461"/>
            <a:ext cx="3330498" cy="3330498"/>
          </a:xfrm>
          <a:prstGeom prst="rect">
            <a:avLst/>
          </a:prstGeom>
          <a:effectLst>
            <a:softEdge rad="317500"/>
          </a:effectLst>
        </p:spPr>
      </p:pic>
      <p:sp>
        <p:nvSpPr>
          <p:cNvPr id="63" name="TextBox 62">
            <a:extLst>
              <a:ext uri="{FF2B5EF4-FFF2-40B4-BE49-F238E27FC236}">
                <a16:creationId xmlns:a16="http://schemas.microsoft.com/office/drawing/2014/main" id="{431830CF-2CB9-686C-74C0-69E4CF45F6AD}"/>
              </a:ext>
            </a:extLst>
          </p:cNvPr>
          <p:cNvSpPr txBox="1"/>
          <p:nvPr/>
        </p:nvSpPr>
        <p:spPr>
          <a:xfrm>
            <a:off x="249077" y="4462998"/>
            <a:ext cx="3003361" cy="307777"/>
          </a:xfrm>
          <a:prstGeom prst="rect">
            <a:avLst/>
          </a:prstGeom>
          <a:solidFill>
            <a:schemeClr val="bg1"/>
          </a:solidFill>
        </p:spPr>
        <p:txBody>
          <a:bodyPr wrap="square" rtlCol="0">
            <a:spAutoFit/>
          </a:bodyPr>
          <a:lstStyle/>
          <a:p>
            <a:pPr algn="ct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Berry Bliss Fizz sample</a:t>
            </a: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68350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34"/>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Times New Roman" panose="02020603050405020304" pitchFamily="18" charset="0"/>
                <a:cs typeface="Times New Roman" panose="02020603050405020304" pitchFamily="18" charset="0"/>
              </a:rPr>
              <a:t>Project Scope</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03</a:t>
            </a:r>
            <a:endParaRPr dirty="0">
              <a:latin typeface="Times New Roman" panose="02020603050405020304" pitchFamily="18" charset="0"/>
              <a:cs typeface="Times New Roman" panose="02020603050405020304" pitchFamily="18" charset="0"/>
            </a:endParaRPr>
          </a:p>
        </p:txBody>
      </p:sp>
      <p:sp>
        <p:nvSpPr>
          <p:cNvPr id="538" name="Google Shape;538;p34"/>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 dirty="0">
                <a:latin typeface="Times New Roman" panose="02020603050405020304" pitchFamily="18" charset="0"/>
                <a:cs typeface="Times New Roman" panose="02020603050405020304" pitchFamily="18" charset="0"/>
              </a:rPr>
              <a:t>Cecilia Teaca</a:t>
            </a:r>
            <a:endParaRPr dirty="0">
              <a:latin typeface="Times New Roman" panose="02020603050405020304" pitchFamily="18" charset="0"/>
              <a:cs typeface="Times New Roman" panose="02020603050405020304" pitchFamily="18" charset="0"/>
            </a:endParaRPr>
          </a:p>
        </p:txBody>
      </p:sp>
      <p:grpSp>
        <p:nvGrpSpPr>
          <p:cNvPr id="539" name="Google Shape;539;p34"/>
          <p:cNvGrpSpPr/>
          <p:nvPr/>
        </p:nvGrpSpPr>
        <p:grpSpPr>
          <a:xfrm>
            <a:off x="5987295" y="2526520"/>
            <a:ext cx="693303" cy="1838431"/>
            <a:chOff x="7363972" y="-223337"/>
            <a:chExt cx="473051" cy="1254388"/>
          </a:xfrm>
        </p:grpSpPr>
        <p:sp>
          <p:nvSpPr>
            <p:cNvPr id="540" name="Google Shape;540;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7480824" y="52920"/>
              <a:ext cx="203693" cy="790830"/>
              <a:chOff x="4595979" y="4179496"/>
              <a:chExt cx="57502" cy="223253"/>
            </a:xfrm>
          </p:grpSpPr>
          <p:sp>
            <p:nvSpPr>
              <p:cNvPr id="542" name="Google Shape;542;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p:cNvGrpSpPr/>
          <p:nvPr/>
        </p:nvGrpSpPr>
        <p:grpSpPr>
          <a:xfrm>
            <a:off x="7514170" y="2526520"/>
            <a:ext cx="693303" cy="1838431"/>
            <a:chOff x="7363972" y="-223337"/>
            <a:chExt cx="473051" cy="1254388"/>
          </a:xfrm>
        </p:grpSpPr>
        <p:sp>
          <p:nvSpPr>
            <p:cNvPr id="548" name="Google Shape;548;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p:cNvGrpSpPr/>
            <p:nvPr/>
          </p:nvGrpSpPr>
          <p:grpSpPr>
            <a:xfrm>
              <a:off x="7480824" y="52920"/>
              <a:ext cx="203693" cy="790830"/>
              <a:chOff x="4595979" y="4179496"/>
              <a:chExt cx="57502" cy="223253"/>
            </a:xfrm>
          </p:grpSpPr>
          <p:sp>
            <p:nvSpPr>
              <p:cNvPr id="550" name="Google Shape;550;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p:cNvGrpSpPr/>
          <p:nvPr/>
        </p:nvGrpSpPr>
        <p:grpSpPr>
          <a:xfrm>
            <a:off x="5888236" y="1015400"/>
            <a:ext cx="2318929" cy="3349480"/>
            <a:chOff x="7890333" y="3420911"/>
            <a:chExt cx="479382" cy="692423"/>
          </a:xfrm>
        </p:grpSpPr>
        <p:sp>
          <p:nvSpPr>
            <p:cNvPr id="556" name="Google Shape;556;p34"/>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p:cNvGrpSpPr/>
            <p:nvPr/>
          </p:nvGrpSpPr>
          <p:grpSpPr>
            <a:xfrm>
              <a:off x="7890341" y="3420911"/>
              <a:ext cx="479370" cy="692405"/>
              <a:chOff x="8409253" y="3420911"/>
              <a:chExt cx="479370" cy="692405"/>
            </a:xfrm>
          </p:grpSpPr>
          <p:sp>
            <p:nvSpPr>
              <p:cNvPr id="558" name="Google Shape;558;p34"/>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p:cNvGrpSpPr/>
          <p:nvPr/>
        </p:nvGrpSpPr>
        <p:grpSpPr>
          <a:xfrm>
            <a:off x="5712542" y="854943"/>
            <a:ext cx="640817" cy="538245"/>
            <a:chOff x="2869533" y="318283"/>
            <a:chExt cx="102176" cy="85817"/>
          </a:xfrm>
        </p:grpSpPr>
        <p:sp>
          <p:nvSpPr>
            <p:cNvPr id="596" name="Google Shape;596;p34"/>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p:cNvGrpSpPr/>
            <p:nvPr/>
          </p:nvGrpSpPr>
          <p:grpSpPr>
            <a:xfrm>
              <a:off x="2869754" y="318941"/>
              <a:ext cx="101955" cy="84600"/>
              <a:chOff x="2854604" y="2360241"/>
              <a:chExt cx="101955" cy="84600"/>
            </a:xfrm>
          </p:grpSpPr>
          <p:sp>
            <p:nvSpPr>
              <p:cNvPr id="598" name="Google Shape;598;p34"/>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p:cNvGrpSpPr/>
          <p:nvPr/>
        </p:nvGrpSpPr>
        <p:grpSpPr>
          <a:xfrm>
            <a:off x="5632344" y="1539932"/>
            <a:ext cx="2397697" cy="685325"/>
            <a:chOff x="5632344" y="1539932"/>
            <a:chExt cx="2397697" cy="685325"/>
          </a:xfrm>
        </p:grpSpPr>
        <p:sp>
          <p:nvSpPr>
            <p:cNvPr id="601" name="Google Shape;601;p34"/>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83229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826859A3-7801-46EF-98B3-FBAFBB258FA3}"/>
            </a:ext>
          </a:extLst>
        </p:cNvPr>
        <p:cNvGrpSpPr/>
        <p:nvPr/>
      </p:nvGrpSpPr>
      <p:grpSpPr>
        <a:xfrm>
          <a:off x="0" y="0"/>
          <a:ext cx="0" cy="0"/>
          <a:chOff x="0" y="0"/>
          <a:chExt cx="0" cy="0"/>
        </a:xfrm>
      </p:grpSpPr>
      <p:sp>
        <p:nvSpPr>
          <p:cNvPr id="489" name="Google Shape;489;p33">
            <a:extLst>
              <a:ext uri="{FF2B5EF4-FFF2-40B4-BE49-F238E27FC236}">
                <a16:creationId xmlns:a16="http://schemas.microsoft.com/office/drawing/2014/main" id="{522CAE37-C58C-A5CE-ED21-1D12165BD495}"/>
              </a:ext>
            </a:extLst>
          </p:cNvPr>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100" dirty="0">
                <a:solidFill>
                  <a:schemeClr val="dk1"/>
                </a:solidFill>
                <a:latin typeface="+mj-lt"/>
              </a:rPr>
              <a:t>-</a:t>
            </a:r>
          </a:p>
        </p:txBody>
      </p:sp>
      <p:sp>
        <p:nvSpPr>
          <p:cNvPr id="57" name="Rectangle 56">
            <a:extLst>
              <a:ext uri="{FF2B5EF4-FFF2-40B4-BE49-F238E27FC236}">
                <a16:creationId xmlns:a16="http://schemas.microsoft.com/office/drawing/2014/main" id="{8373980C-479D-308C-64EA-96DAAAFE8C85}"/>
              </a:ext>
            </a:extLst>
          </p:cNvPr>
          <p:cNvSpPr/>
          <p:nvPr/>
        </p:nvSpPr>
        <p:spPr>
          <a:xfrm>
            <a:off x="4572000" y="0"/>
            <a:ext cx="4572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Initial market: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current target market is the UK and subsequently this will be distributed globally.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Product features: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Core product variant following the existing product line, additional variety will be introduced after the successful introduction of the core product.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Distribution: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Nationwide distribution through website and distribution partner, especially near targeted areas.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9" name="TextBox 58">
            <a:extLst>
              <a:ext uri="{FF2B5EF4-FFF2-40B4-BE49-F238E27FC236}">
                <a16:creationId xmlns:a16="http://schemas.microsoft.com/office/drawing/2014/main" id="{CD79AFE0-7F1F-E3D3-C74D-C4590D55B300}"/>
              </a:ext>
            </a:extLst>
          </p:cNvPr>
          <p:cNvSpPr txBox="1"/>
          <p:nvPr/>
        </p:nvSpPr>
        <p:spPr>
          <a:xfrm>
            <a:off x="4815988" y="389827"/>
            <a:ext cx="4102911" cy="4031585"/>
          </a:xfrm>
          <a:prstGeom prst="rect">
            <a:avLst/>
          </a:prstGeom>
          <a:noFill/>
        </p:spPr>
        <p:txBody>
          <a:bodyPr wrap="square" anchor="ctr">
            <a:noAutofit/>
          </a:bodyPr>
          <a:lstStyle/>
          <a:p>
            <a:pPr marR="0">
              <a:lnSpc>
                <a:spcPct val="150000"/>
              </a:lnSpc>
              <a:spcBef>
                <a:spcPts val="0"/>
              </a:spcBef>
              <a:buFont typeface="Wingdings" panose="05000000000000000000" pitchFamily="2" charset="2"/>
              <a:buChar char="Ø"/>
            </a:pPr>
            <a:r>
              <a:rPr lang="en-US" sz="1000" b="1" dirty="0">
                <a:effectLst/>
                <a:latin typeface="Times New Roman" panose="02020603050405020304" pitchFamily="18" charset="0"/>
                <a:ea typeface="Calibri" panose="020F0502020204030204" pitchFamily="34" charset="0"/>
                <a:cs typeface="Times New Roman" panose="02020603050405020304" pitchFamily="18" charset="0"/>
              </a:rPr>
              <a:t>Objective: </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Launch Berry Bliss Fizz as a premium soft drink, capturing market share, diversifying our portfolio, and boosting revenue streams.</a:t>
            </a:r>
            <a:endParaRPr lang="en-US" sz="1000" b="1" dirty="0">
              <a:effectLst/>
              <a:latin typeface="Times New Roman" panose="02020603050405020304" pitchFamily="18" charset="0"/>
              <a:ea typeface="Calibri" panose="020F0502020204030204" pitchFamily="34" charset="0"/>
              <a:cs typeface="Times New Roman" panose="02020603050405020304" pitchFamily="18" charset="0"/>
            </a:endParaRPr>
          </a:p>
          <a:p>
            <a:pPr marR="0">
              <a:lnSpc>
                <a:spcPct val="150000"/>
              </a:lnSpc>
              <a:spcBef>
                <a:spcPts val="0"/>
              </a:spcBef>
              <a:buFont typeface="Wingdings" panose="05000000000000000000" pitchFamily="2" charset="2"/>
              <a:buChar char="Ø"/>
            </a:pPr>
            <a:r>
              <a:rPr lang="en-US" sz="1000" b="1" dirty="0">
                <a:effectLst/>
                <a:latin typeface="Times New Roman" panose="02020603050405020304" pitchFamily="18" charset="0"/>
                <a:ea typeface="Calibri" panose="020F0502020204030204" pitchFamily="34" charset="0"/>
                <a:cs typeface="Times New Roman" panose="02020603050405020304" pitchFamily="18" charset="0"/>
              </a:rPr>
              <a:t>Target Audience: </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Appeal to health-conscious individuals aged 18-35, aligning with market trends and preferences for adventurous flavor experiences.</a:t>
            </a:r>
            <a:endParaRPr lang="en-US" sz="1000" b="1" dirty="0">
              <a:effectLst/>
              <a:latin typeface="Times New Roman" panose="02020603050405020304" pitchFamily="18" charset="0"/>
              <a:ea typeface="Calibri" panose="020F0502020204030204" pitchFamily="34" charset="0"/>
              <a:cs typeface="Times New Roman" panose="02020603050405020304" pitchFamily="18" charset="0"/>
            </a:endParaRPr>
          </a:p>
          <a:p>
            <a:pPr marR="0">
              <a:lnSpc>
                <a:spcPct val="150000"/>
              </a:lnSpc>
              <a:spcBef>
                <a:spcPts val="0"/>
              </a:spcBef>
              <a:buFont typeface="Wingdings" panose="05000000000000000000" pitchFamily="2" charset="2"/>
              <a:buChar char="Ø"/>
            </a:pPr>
            <a:r>
              <a:rPr lang="en-US" sz="1000" b="1" dirty="0">
                <a:effectLst/>
                <a:latin typeface="Times New Roman" panose="02020603050405020304" pitchFamily="18" charset="0"/>
                <a:ea typeface="Calibri" panose="020F0502020204030204" pitchFamily="34" charset="0"/>
                <a:cs typeface="Times New Roman" panose="02020603050405020304" pitchFamily="18" charset="0"/>
              </a:rPr>
              <a:t>Packaging and Branding: </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Design vibrant and appealing packaging that communicates the natural and refreshing essence of Berry Bliss Fizz.</a:t>
            </a:r>
            <a:endParaRPr lang="en-US" sz="1000" b="1" dirty="0">
              <a:effectLst/>
              <a:latin typeface="Times New Roman" panose="02020603050405020304" pitchFamily="18" charset="0"/>
              <a:ea typeface="Calibri" panose="020F0502020204030204" pitchFamily="34" charset="0"/>
              <a:cs typeface="Times New Roman" panose="02020603050405020304" pitchFamily="18" charset="0"/>
            </a:endParaRPr>
          </a:p>
          <a:p>
            <a:pPr marR="0">
              <a:lnSpc>
                <a:spcPct val="150000"/>
              </a:lnSpc>
              <a:spcBef>
                <a:spcPts val="0"/>
              </a:spcBef>
              <a:buFont typeface="Wingdings" panose="05000000000000000000" pitchFamily="2" charset="2"/>
              <a:buChar char="Ø"/>
            </a:pPr>
            <a:r>
              <a:rPr lang="en-US" sz="1000" b="1" dirty="0">
                <a:effectLst/>
                <a:latin typeface="Times New Roman" panose="02020603050405020304" pitchFamily="18" charset="0"/>
                <a:ea typeface="Calibri" panose="020F0502020204030204" pitchFamily="34" charset="0"/>
                <a:cs typeface="Times New Roman" panose="02020603050405020304" pitchFamily="18" charset="0"/>
              </a:rPr>
              <a:t>Marketing and Promotion: </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Utilize social media, influencers, and strategic partnerships to create awareness and establish a strong market presence.</a:t>
            </a:r>
            <a:endParaRPr lang="en-US" sz="1000" b="1" dirty="0">
              <a:effectLst/>
              <a:latin typeface="Times New Roman" panose="02020603050405020304" pitchFamily="18" charset="0"/>
              <a:ea typeface="Calibri" panose="020F0502020204030204" pitchFamily="34" charset="0"/>
              <a:cs typeface="Times New Roman" panose="02020603050405020304" pitchFamily="18" charset="0"/>
            </a:endParaRPr>
          </a:p>
          <a:p>
            <a:pPr marR="0">
              <a:lnSpc>
                <a:spcPct val="150000"/>
              </a:lnSpc>
              <a:spcBef>
                <a:spcPts val="0"/>
              </a:spcBef>
              <a:buFont typeface="Wingdings" panose="05000000000000000000" pitchFamily="2" charset="2"/>
              <a:buChar char="Ø"/>
            </a:pPr>
            <a:r>
              <a:rPr lang="en-US" sz="1000" b="1" dirty="0">
                <a:effectLst/>
                <a:latin typeface="Times New Roman" panose="02020603050405020304" pitchFamily="18" charset="0"/>
                <a:ea typeface="Calibri" panose="020F0502020204030204" pitchFamily="34" charset="0"/>
                <a:cs typeface="Times New Roman" panose="02020603050405020304" pitchFamily="18" charset="0"/>
              </a:rPr>
              <a:t>Distribution and Sales Strategy: </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Secure widespread availability through partnerships with distributors and retailers in UK, optimizing sales channels for successful market penetration.</a:t>
            </a:r>
          </a:p>
        </p:txBody>
      </p:sp>
      <p:sp>
        <p:nvSpPr>
          <p:cNvPr id="487" name="Google Shape;487;p33">
            <a:extLst>
              <a:ext uri="{FF2B5EF4-FFF2-40B4-BE49-F238E27FC236}">
                <a16:creationId xmlns:a16="http://schemas.microsoft.com/office/drawing/2014/main" id="{86C313E9-5B75-A0E7-D266-F184FC97425B}"/>
              </a:ext>
            </a:extLst>
          </p:cNvPr>
          <p:cNvSpPr/>
          <p:nvPr/>
        </p:nvSpPr>
        <p:spPr>
          <a:xfrm>
            <a:off x="3716436" y="2200042"/>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 name="Picture 5" descr="A map of the united kingdom&#10;&#10;Description automatically generated">
            <a:extLst>
              <a:ext uri="{FF2B5EF4-FFF2-40B4-BE49-F238E27FC236}">
                <a16:creationId xmlns:a16="http://schemas.microsoft.com/office/drawing/2014/main" id="{0E483EFF-C465-2CF8-1782-24D4052E21E4}"/>
              </a:ext>
            </a:extLst>
          </p:cNvPr>
          <p:cNvPicPr>
            <a:picLocks noChangeAspect="1"/>
          </p:cNvPicPr>
          <p:nvPr/>
        </p:nvPicPr>
        <p:blipFill>
          <a:blip r:embed="rId3"/>
          <a:stretch>
            <a:fillRect/>
          </a:stretch>
        </p:blipFill>
        <p:spPr>
          <a:xfrm>
            <a:off x="296429" y="389827"/>
            <a:ext cx="4031585" cy="4031585"/>
          </a:xfrm>
          <a:prstGeom prst="rect">
            <a:avLst/>
          </a:prstGeom>
        </p:spPr>
      </p:pic>
      <p:sp>
        <p:nvSpPr>
          <p:cNvPr id="8" name="TextBox 7">
            <a:extLst>
              <a:ext uri="{FF2B5EF4-FFF2-40B4-BE49-F238E27FC236}">
                <a16:creationId xmlns:a16="http://schemas.microsoft.com/office/drawing/2014/main" id="{627DA650-447F-9B80-77F9-572A2D16521C}"/>
              </a:ext>
            </a:extLst>
          </p:cNvPr>
          <p:cNvSpPr txBox="1"/>
          <p:nvPr/>
        </p:nvSpPr>
        <p:spPr>
          <a:xfrm>
            <a:off x="713074" y="4521308"/>
            <a:ext cx="3003361" cy="307777"/>
          </a:xfrm>
          <a:prstGeom prst="rect">
            <a:avLst/>
          </a:prstGeom>
          <a:noFill/>
        </p:spPr>
        <p:txBody>
          <a:bodyPr wrap="square" rtlCol="0">
            <a:spAutoFit/>
          </a:bodyPr>
          <a:lstStyle/>
          <a:p>
            <a:pPr algn="ctr"/>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UK Market </a:t>
            </a:r>
          </a:p>
        </p:txBody>
      </p:sp>
    </p:spTree>
    <p:extLst>
      <p:ext uri="{BB962C8B-B14F-4D97-AF65-F5344CB8AC3E}">
        <p14:creationId xmlns:p14="http://schemas.microsoft.com/office/powerpoint/2010/main" val="1063263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34"/>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Times New Roman" panose="02020603050405020304" pitchFamily="18" charset="0"/>
                <a:cs typeface="Times New Roman" panose="02020603050405020304" pitchFamily="18" charset="0"/>
              </a:rPr>
              <a:t>Work Breakdown Structure</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04</a:t>
            </a:r>
            <a:endParaRPr dirty="0">
              <a:latin typeface="+mj-lt"/>
            </a:endParaRPr>
          </a:p>
        </p:txBody>
      </p:sp>
      <p:sp>
        <p:nvSpPr>
          <p:cNvPr id="538" name="Google Shape;538;p34"/>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 dirty="0">
                <a:latin typeface="Times New Roman" panose="02020603050405020304" pitchFamily="18" charset="0"/>
                <a:cs typeface="Times New Roman" panose="02020603050405020304" pitchFamily="18" charset="0"/>
              </a:rPr>
              <a:t>Yanko Yankov</a:t>
            </a:r>
            <a:endParaRPr dirty="0">
              <a:latin typeface="Times New Roman" panose="02020603050405020304" pitchFamily="18" charset="0"/>
              <a:cs typeface="Times New Roman" panose="02020603050405020304" pitchFamily="18" charset="0"/>
            </a:endParaRPr>
          </a:p>
        </p:txBody>
      </p:sp>
      <p:grpSp>
        <p:nvGrpSpPr>
          <p:cNvPr id="539" name="Google Shape;539;p34"/>
          <p:cNvGrpSpPr/>
          <p:nvPr/>
        </p:nvGrpSpPr>
        <p:grpSpPr>
          <a:xfrm>
            <a:off x="5987295" y="2526520"/>
            <a:ext cx="693303" cy="1838431"/>
            <a:chOff x="7363972" y="-223337"/>
            <a:chExt cx="473051" cy="1254388"/>
          </a:xfrm>
        </p:grpSpPr>
        <p:sp>
          <p:nvSpPr>
            <p:cNvPr id="540" name="Google Shape;540;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7480824" y="52920"/>
              <a:ext cx="203693" cy="790830"/>
              <a:chOff x="4595979" y="4179496"/>
              <a:chExt cx="57502" cy="223253"/>
            </a:xfrm>
          </p:grpSpPr>
          <p:sp>
            <p:nvSpPr>
              <p:cNvPr id="542" name="Google Shape;542;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p:cNvGrpSpPr/>
          <p:nvPr/>
        </p:nvGrpSpPr>
        <p:grpSpPr>
          <a:xfrm>
            <a:off x="7514170" y="2526520"/>
            <a:ext cx="693303" cy="1838431"/>
            <a:chOff x="7363972" y="-223337"/>
            <a:chExt cx="473051" cy="1254388"/>
          </a:xfrm>
        </p:grpSpPr>
        <p:sp>
          <p:nvSpPr>
            <p:cNvPr id="548" name="Google Shape;548;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p:cNvGrpSpPr/>
            <p:nvPr/>
          </p:nvGrpSpPr>
          <p:grpSpPr>
            <a:xfrm>
              <a:off x="7480824" y="52920"/>
              <a:ext cx="203693" cy="790830"/>
              <a:chOff x="4595979" y="4179496"/>
              <a:chExt cx="57502" cy="223253"/>
            </a:xfrm>
          </p:grpSpPr>
          <p:sp>
            <p:nvSpPr>
              <p:cNvPr id="550" name="Google Shape;550;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p:cNvGrpSpPr/>
          <p:nvPr/>
        </p:nvGrpSpPr>
        <p:grpSpPr>
          <a:xfrm>
            <a:off x="5888236" y="1015400"/>
            <a:ext cx="2318929" cy="3349480"/>
            <a:chOff x="7890333" y="3420911"/>
            <a:chExt cx="479382" cy="692423"/>
          </a:xfrm>
        </p:grpSpPr>
        <p:sp>
          <p:nvSpPr>
            <p:cNvPr id="556" name="Google Shape;556;p34"/>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p:cNvGrpSpPr/>
            <p:nvPr/>
          </p:nvGrpSpPr>
          <p:grpSpPr>
            <a:xfrm>
              <a:off x="7890341" y="3420911"/>
              <a:ext cx="479370" cy="692405"/>
              <a:chOff x="8409253" y="3420911"/>
              <a:chExt cx="479370" cy="692405"/>
            </a:xfrm>
          </p:grpSpPr>
          <p:sp>
            <p:nvSpPr>
              <p:cNvPr id="558" name="Google Shape;558;p34"/>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p:cNvGrpSpPr/>
          <p:nvPr/>
        </p:nvGrpSpPr>
        <p:grpSpPr>
          <a:xfrm>
            <a:off x="5712542" y="854943"/>
            <a:ext cx="640817" cy="538245"/>
            <a:chOff x="2869533" y="318283"/>
            <a:chExt cx="102176" cy="85817"/>
          </a:xfrm>
        </p:grpSpPr>
        <p:sp>
          <p:nvSpPr>
            <p:cNvPr id="596" name="Google Shape;596;p34"/>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p:cNvGrpSpPr/>
            <p:nvPr/>
          </p:nvGrpSpPr>
          <p:grpSpPr>
            <a:xfrm>
              <a:off x="2869754" y="318941"/>
              <a:ext cx="101955" cy="84600"/>
              <a:chOff x="2854604" y="2360241"/>
              <a:chExt cx="101955" cy="84600"/>
            </a:xfrm>
          </p:grpSpPr>
          <p:sp>
            <p:nvSpPr>
              <p:cNvPr id="598" name="Google Shape;598;p34"/>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p:cNvGrpSpPr/>
          <p:nvPr/>
        </p:nvGrpSpPr>
        <p:grpSpPr>
          <a:xfrm>
            <a:off x="5632344" y="1539932"/>
            <a:ext cx="2397697" cy="685325"/>
            <a:chOff x="5632344" y="1539932"/>
            <a:chExt cx="2397697" cy="685325"/>
          </a:xfrm>
        </p:grpSpPr>
        <p:sp>
          <p:nvSpPr>
            <p:cNvPr id="601" name="Google Shape;601;p34"/>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53272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363BC734-8039-5C55-9AA5-EF251D0363F9}"/>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42635AC2-9D67-E829-9D40-B81C704317CD}"/>
              </a:ext>
            </a:extLst>
          </p:cNvPr>
          <p:cNvPicPr>
            <a:picLocks noChangeAspect="1"/>
          </p:cNvPicPr>
          <p:nvPr/>
        </p:nvPicPr>
        <p:blipFill>
          <a:blip r:embed="rId3"/>
          <a:stretch>
            <a:fillRect/>
          </a:stretch>
        </p:blipFill>
        <p:spPr>
          <a:xfrm>
            <a:off x="5760968" y="1484657"/>
            <a:ext cx="3992631" cy="3402670"/>
          </a:xfrm>
          <a:prstGeom prst="rect">
            <a:avLst/>
          </a:prstGeom>
        </p:spPr>
      </p:pic>
      <p:sp>
        <p:nvSpPr>
          <p:cNvPr id="65" name="TextBox 64">
            <a:extLst>
              <a:ext uri="{FF2B5EF4-FFF2-40B4-BE49-F238E27FC236}">
                <a16:creationId xmlns:a16="http://schemas.microsoft.com/office/drawing/2014/main" id="{F1ACC6E6-AFA9-7B08-038D-1C9F9C100F2A}"/>
              </a:ext>
            </a:extLst>
          </p:cNvPr>
          <p:cNvSpPr txBox="1"/>
          <p:nvPr/>
        </p:nvSpPr>
        <p:spPr>
          <a:xfrm>
            <a:off x="420772" y="1484657"/>
            <a:ext cx="5340196" cy="3402670"/>
          </a:xfrm>
          <a:prstGeom prst="rect">
            <a:avLst/>
          </a:prstGeom>
          <a:solidFill>
            <a:schemeClr val="bg1"/>
          </a:solidFill>
        </p:spPr>
        <p:txBody>
          <a:bodyPr wrap="square" anchor="ctr">
            <a:noAutofit/>
          </a:bodyPr>
          <a:lstStyle/>
          <a:p>
            <a:pPr marL="0" marR="0">
              <a:spcBef>
                <a:spcPts val="0"/>
              </a:spcBef>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Work breakdown structure is a project management strategy that breaks down a project into some small and achievable components (Norman, Brotherton and Fried, 2008).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spcBef>
                <a:spcPts val="0"/>
              </a:spcBef>
            </a:pP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spcBef>
                <a:spcPts val="0"/>
              </a:spcBef>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The task from product development to the final consumption stages of this project has been divided into three main phrases which are pre-launch phrase, launch phrase and post-launch phrase. Each of these phases can be further classified into different actionable tasks as shown in the slide. </a:t>
            </a:r>
          </a:p>
          <a:p>
            <a:pPr marL="0" marR="0">
              <a:spcBef>
                <a:spcPts val="0"/>
              </a:spcBef>
            </a:pPr>
            <a:endParaRPr lang="en-GB" sz="1100" dirty="0">
              <a:latin typeface="Times New Roman" panose="02020603050405020304" pitchFamily="18" charset="0"/>
              <a:ea typeface="Calibri" panose="020F0502020204030204" pitchFamily="34" charset="0"/>
              <a:cs typeface="Times New Roman" panose="02020603050405020304" pitchFamily="18" charset="0"/>
            </a:endParaRPr>
          </a:p>
          <a:p>
            <a:pPr marL="0" marR="0">
              <a:spcBef>
                <a:spcPts val="0"/>
              </a:spcBef>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This hybrid structure allows to ensure accountability, assigns clear responsibility, and tracks progress while encouraging innovation (Martínez-Olvera, 2009). Hence, this project will be less risky compared to the previous one due to its strong management and control mechanism along with risk management strategy. </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96205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4">
          <a:extLst>
            <a:ext uri="{FF2B5EF4-FFF2-40B4-BE49-F238E27FC236}">
              <a16:creationId xmlns:a16="http://schemas.microsoft.com/office/drawing/2014/main" id="{A02C9597-7A7D-915E-134C-1C3FBA176F5E}"/>
            </a:ext>
          </a:extLst>
        </p:cNvPr>
        <p:cNvGrpSpPr/>
        <p:nvPr/>
      </p:nvGrpSpPr>
      <p:grpSpPr>
        <a:xfrm>
          <a:off x="0" y="0"/>
          <a:ext cx="0" cy="0"/>
          <a:chOff x="0" y="0"/>
          <a:chExt cx="0" cy="0"/>
        </a:xfrm>
      </p:grpSpPr>
      <p:sp>
        <p:nvSpPr>
          <p:cNvPr id="535" name="Google Shape;535;p34">
            <a:extLst>
              <a:ext uri="{FF2B5EF4-FFF2-40B4-BE49-F238E27FC236}">
                <a16:creationId xmlns:a16="http://schemas.microsoft.com/office/drawing/2014/main" id="{106ECB32-F7EC-FD86-0CC6-83D7473BB2FC}"/>
              </a:ext>
            </a:extLst>
          </p:cNvPr>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a:extLst>
              <a:ext uri="{FF2B5EF4-FFF2-40B4-BE49-F238E27FC236}">
                <a16:creationId xmlns:a16="http://schemas.microsoft.com/office/drawing/2014/main" id="{4E42C881-F9EE-6F47-F2DD-7B2271191F6F}"/>
              </a:ext>
            </a:extLst>
          </p:cNvPr>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Times New Roman" panose="02020603050405020304" pitchFamily="18" charset="0"/>
                <a:cs typeface="Times New Roman" panose="02020603050405020304" pitchFamily="18" charset="0"/>
              </a:rPr>
              <a:t>Quad Chart</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a:extLst>
              <a:ext uri="{FF2B5EF4-FFF2-40B4-BE49-F238E27FC236}">
                <a16:creationId xmlns:a16="http://schemas.microsoft.com/office/drawing/2014/main" id="{DEB73F0F-320D-D833-9F5B-AF315239CAA0}"/>
              </a:ext>
            </a:extLst>
          </p:cNvPr>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05</a:t>
            </a:r>
            <a:endParaRPr dirty="0">
              <a:latin typeface="Times New Roman" panose="02020603050405020304" pitchFamily="18" charset="0"/>
              <a:cs typeface="Times New Roman" panose="02020603050405020304" pitchFamily="18" charset="0"/>
            </a:endParaRPr>
          </a:p>
        </p:txBody>
      </p:sp>
      <p:sp>
        <p:nvSpPr>
          <p:cNvPr id="538" name="Google Shape;538;p34">
            <a:extLst>
              <a:ext uri="{FF2B5EF4-FFF2-40B4-BE49-F238E27FC236}">
                <a16:creationId xmlns:a16="http://schemas.microsoft.com/office/drawing/2014/main" id="{4190C999-862E-0BE6-4ED3-B23266B4BC00}"/>
              </a:ext>
            </a:extLst>
          </p:cNvPr>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 dirty="0">
                <a:latin typeface="Times New Roman" panose="02020603050405020304" pitchFamily="18" charset="0"/>
                <a:cs typeface="Times New Roman" panose="02020603050405020304" pitchFamily="18" charset="0"/>
              </a:rPr>
              <a:t>Yanko Yankov</a:t>
            </a:r>
            <a:endParaRPr dirty="0">
              <a:latin typeface="Times New Roman" panose="02020603050405020304" pitchFamily="18" charset="0"/>
              <a:cs typeface="Times New Roman" panose="02020603050405020304" pitchFamily="18" charset="0"/>
            </a:endParaRPr>
          </a:p>
        </p:txBody>
      </p:sp>
      <p:grpSp>
        <p:nvGrpSpPr>
          <p:cNvPr id="539" name="Google Shape;539;p34">
            <a:extLst>
              <a:ext uri="{FF2B5EF4-FFF2-40B4-BE49-F238E27FC236}">
                <a16:creationId xmlns:a16="http://schemas.microsoft.com/office/drawing/2014/main" id="{1004DCD1-4291-8928-1B33-6E0F5C04831D}"/>
              </a:ext>
            </a:extLst>
          </p:cNvPr>
          <p:cNvGrpSpPr/>
          <p:nvPr/>
        </p:nvGrpSpPr>
        <p:grpSpPr>
          <a:xfrm>
            <a:off x="5987295" y="2526520"/>
            <a:ext cx="693303" cy="1838431"/>
            <a:chOff x="7363972" y="-223337"/>
            <a:chExt cx="473051" cy="1254388"/>
          </a:xfrm>
        </p:grpSpPr>
        <p:sp>
          <p:nvSpPr>
            <p:cNvPr id="540" name="Google Shape;540;p34">
              <a:extLst>
                <a:ext uri="{FF2B5EF4-FFF2-40B4-BE49-F238E27FC236}">
                  <a16:creationId xmlns:a16="http://schemas.microsoft.com/office/drawing/2014/main" id="{C4F3C478-C041-70B5-5069-4F64BBD533E0}"/>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a:extLst>
                <a:ext uri="{FF2B5EF4-FFF2-40B4-BE49-F238E27FC236}">
                  <a16:creationId xmlns:a16="http://schemas.microsoft.com/office/drawing/2014/main" id="{BE008A76-09FC-7445-5358-DFA004365C19}"/>
                </a:ext>
              </a:extLst>
            </p:cNvPr>
            <p:cNvGrpSpPr/>
            <p:nvPr/>
          </p:nvGrpSpPr>
          <p:grpSpPr>
            <a:xfrm>
              <a:off x="7480824" y="52920"/>
              <a:ext cx="203693" cy="790830"/>
              <a:chOff x="4595979" y="4179496"/>
              <a:chExt cx="57502" cy="223253"/>
            </a:xfrm>
          </p:grpSpPr>
          <p:sp>
            <p:nvSpPr>
              <p:cNvPr id="542" name="Google Shape;542;p34">
                <a:extLst>
                  <a:ext uri="{FF2B5EF4-FFF2-40B4-BE49-F238E27FC236}">
                    <a16:creationId xmlns:a16="http://schemas.microsoft.com/office/drawing/2014/main" id="{E875AF86-8197-AF7C-ADC3-8B3B1256F037}"/>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a:extLst>
                  <a:ext uri="{FF2B5EF4-FFF2-40B4-BE49-F238E27FC236}">
                    <a16:creationId xmlns:a16="http://schemas.microsoft.com/office/drawing/2014/main" id="{3B8B23CE-AFB1-D6B2-23AC-9F74F86A18A1}"/>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a:extLst>
                  <a:ext uri="{FF2B5EF4-FFF2-40B4-BE49-F238E27FC236}">
                    <a16:creationId xmlns:a16="http://schemas.microsoft.com/office/drawing/2014/main" id="{1AC25F92-11D6-3CC3-F856-C62D392DE727}"/>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a:extLst>
                  <a:ext uri="{FF2B5EF4-FFF2-40B4-BE49-F238E27FC236}">
                    <a16:creationId xmlns:a16="http://schemas.microsoft.com/office/drawing/2014/main" id="{A937AF10-A092-9C6D-2A97-A522AD01E1A6}"/>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a:extLst>
                <a:ext uri="{FF2B5EF4-FFF2-40B4-BE49-F238E27FC236}">
                  <a16:creationId xmlns:a16="http://schemas.microsoft.com/office/drawing/2014/main" id="{965EFC83-2B91-7B6C-2BDD-483B8D505D87}"/>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a:extLst>
              <a:ext uri="{FF2B5EF4-FFF2-40B4-BE49-F238E27FC236}">
                <a16:creationId xmlns:a16="http://schemas.microsoft.com/office/drawing/2014/main" id="{26E74DEB-AEC9-D1A3-73E0-C7847EBA3B8F}"/>
              </a:ext>
            </a:extLst>
          </p:cNvPr>
          <p:cNvGrpSpPr/>
          <p:nvPr/>
        </p:nvGrpSpPr>
        <p:grpSpPr>
          <a:xfrm>
            <a:off x="7514170" y="2526520"/>
            <a:ext cx="693303" cy="1838431"/>
            <a:chOff x="7363972" y="-223337"/>
            <a:chExt cx="473051" cy="1254388"/>
          </a:xfrm>
        </p:grpSpPr>
        <p:sp>
          <p:nvSpPr>
            <p:cNvPr id="548" name="Google Shape;548;p34">
              <a:extLst>
                <a:ext uri="{FF2B5EF4-FFF2-40B4-BE49-F238E27FC236}">
                  <a16:creationId xmlns:a16="http://schemas.microsoft.com/office/drawing/2014/main" id="{1DBA3B72-5F58-AE7F-8407-58DF2B0AE60E}"/>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a:extLst>
                <a:ext uri="{FF2B5EF4-FFF2-40B4-BE49-F238E27FC236}">
                  <a16:creationId xmlns:a16="http://schemas.microsoft.com/office/drawing/2014/main" id="{4BADC74B-0771-0E85-3363-FAF1B98B032C}"/>
                </a:ext>
              </a:extLst>
            </p:cNvPr>
            <p:cNvGrpSpPr/>
            <p:nvPr/>
          </p:nvGrpSpPr>
          <p:grpSpPr>
            <a:xfrm>
              <a:off x="7480824" y="52920"/>
              <a:ext cx="203693" cy="790830"/>
              <a:chOff x="4595979" y="4179496"/>
              <a:chExt cx="57502" cy="223253"/>
            </a:xfrm>
          </p:grpSpPr>
          <p:sp>
            <p:nvSpPr>
              <p:cNvPr id="550" name="Google Shape;550;p34">
                <a:extLst>
                  <a:ext uri="{FF2B5EF4-FFF2-40B4-BE49-F238E27FC236}">
                    <a16:creationId xmlns:a16="http://schemas.microsoft.com/office/drawing/2014/main" id="{B28D7BAA-1483-E09E-2351-CBFD52AD2AF7}"/>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a:extLst>
                  <a:ext uri="{FF2B5EF4-FFF2-40B4-BE49-F238E27FC236}">
                    <a16:creationId xmlns:a16="http://schemas.microsoft.com/office/drawing/2014/main" id="{38A6A181-D306-ED82-A5CA-D819447ECCBC}"/>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a:extLst>
                  <a:ext uri="{FF2B5EF4-FFF2-40B4-BE49-F238E27FC236}">
                    <a16:creationId xmlns:a16="http://schemas.microsoft.com/office/drawing/2014/main" id="{CF9D62C8-6308-543B-0C5A-24B21575A5F7}"/>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a:extLst>
                  <a:ext uri="{FF2B5EF4-FFF2-40B4-BE49-F238E27FC236}">
                    <a16:creationId xmlns:a16="http://schemas.microsoft.com/office/drawing/2014/main" id="{72CB655C-5857-B8DC-A545-580F23ECBDC1}"/>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a:extLst>
                <a:ext uri="{FF2B5EF4-FFF2-40B4-BE49-F238E27FC236}">
                  <a16:creationId xmlns:a16="http://schemas.microsoft.com/office/drawing/2014/main" id="{D28AB7F3-25C1-CEE4-4801-E09AF22591B0}"/>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a:extLst>
              <a:ext uri="{FF2B5EF4-FFF2-40B4-BE49-F238E27FC236}">
                <a16:creationId xmlns:a16="http://schemas.microsoft.com/office/drawing/2014/main" id="{CEA0E65F-544A-B9D4-8ED4-196672887D02}"/>
              </a:ext>
            </a:extLst>
          </p:cNvPr>
          <p:cNvGrpSpPr/>
          <p:nvPr/>
        </p:nvGrpSpPr>
        <p:grpSpPr>
          <a:xfrm>
            <a:off x="5888236" y="1015400"/>
            <a:ext cx="2318929" cy="3349480"/>
            <a:chOff x="7890333" y="3420911"/>
            <a:chExt cx="479382" cy="692423"/>
          </a:xfrm>
        </p:grpSpPr>
        <p:sp>
          <p:nvSpPr>
            <p:cNvPr id="556" name="Google Shape;556;p34">
              <a:extLst>
                <a:ext uri="{FF2B5EF4-FFF2-40B4-BE49-F238E27FC236}">
                  <a16:creationId xmlns:a16="http://schemas.microsoft.com/office/drawing/2014/main" id="{ADB2C7A1-6679-6A42-1DD5-CE643C2227A2}"/>
                </a:ext>
              </a:extLst>
            </p:cNvPr>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a:extLst>
                <a:ext uri="{FF2B5EF4-FFF2-40B4-BE49-F238E27FC236}">
                  <a16:creationId xmlns:a16="http://schemas.microsoft.com/office/drawing/2014/main" id="{70850D51-D09A-7222-8594-061565010764}"/>
                </a:ext>
              </a:extLst>
            </p:cNvPr>
            <p:cNvGrpSpPr/>
            <p:nvPr/>
          </p:nvGrpSpPr>
          <p:grpSpPr>
            <a:xfrm>
              <a:off x="7890341" y="3420911"/>
              <a:ext cx="479370" cy="692405"/>
              <a:chOff x="8409253" y="3420911"/>
              <a:chExt cx="479370" cy="692405"/>
            </a:xfrm>
          </p:grpSpPr>
          <p:sp>
            <p:nvSpPr>
              <p:cNvPr id="558" name="Google Shape;558;p34">
                <a:extLst>
                  <a:ext uri="{FF2B5EF4-FFF2-40B4-BE49-F238E27FC236}">
                    <a16:creationId xmlns:a16="http://schemas.microsoft.com/office/drawing/2014/main" id="{5C2A1C40-AB29-140A-AAB5-FFF15E109ED4}"/>
                  </a:ext>
                </a:extLst>
              </p:cNvPr>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a:extLst>
                  <a:ext uri="{FF2B5EF4-FFF2-40B4-BE49-F238E27FC236}">
                    <a16:creationId xmlns:a16="http://schemas.microsoft.com/office/drawing/2014/main" id="{5F2BE1A4-2A79-4468-8F70-D7DE9470B741}"/>
                  </a:ext>
                </a:extLst>
              </p:cNvPr>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a:extLst>
                  <a:ext uri="{FF2B5EF4-FFF2-40B4-BE49-F238E27FC236}">
                    <a16:creationId xmlns:a16="http://schemas.microsoft.com/office/drawing/2014/main" id="{FF5F7C17-2948-1F3A-5727-BAF824CDEDF8}"/>
                  </a:ext>
                </a:extLst>
              </p:cNvPr>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a:extLst>
                  <a:ext uri="{FF2B5EF4-FFF2-40B4-BE49-F238E27FC236}">
                    <a16:creationId xmlns:a16="http://schemas.microsoft.com/office/drawing/2014/main" id="{BCE4A8BD-C66F-6308-4EBF-441FD6202D7F}"/>
                  </a:ext>
                </a:extLst>
              </p:cNvPr>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a:extLst>
                  <a:ext uri="{FF2B5EF4-FFF2-40B4-BE49-F238E27FC236}">
                    <a16:creationId xmlns:a16="http://schemas.microsoft.com/office/drawing/2014/main" id="{ADEDA82A-8D3C-B541-FF91-0F6DA47FD645}"/>
                  </a:ext>
                </a:extLst>
              </p:cNvPr>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a:extLst>
                  <a:ext uri="{FF2B5EF4-FFF2-40B4-BE49-F238E27FC236}">
                    <a16:creationId xmlns:a16="http://schemas.microsoft.com/office/drawing/2014/main" id="{C885339D-CD4D-0041-C9A3-686C051D55D4}"/>
                  </a:ext>
                </a:extLst>
              </p:cNvPr>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a:extLst>
                  <a:ext uri="{FF2B5EF4-FFF2-40B4-BE49-F238E27FC236}">
                    <a16:creationId xmlns:a16="http://schemas.microsoft.com/office/drawing/2014/main" id="{1AEE81A9-D9DD-FAED-E774-DE8C1AB2367E}"/>
                  </a:ext>
                </a:extLst>
              </p:cNvPr>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a:extLst>
                  <a:ext uri="{FF2B5EF4-FFF2-40B4-BE49-F238E27FC236}">
                    <a16:creationId xmlns:a16="http://schemas.microsoft.com/office/drawing/2014/main" id="{D7F90363-4D63-139A-63B0-BBE2884034A2}"/>
                  </a:ext>
                </a:extLst>
              </p:cNvPr>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a:extLst>
                  <a:ext uri="{FF2B5EF4-FFF2-40B4-BE49-F238E27FC236}">
                    <a16:creationId xmlns:a16="http://schemas.microsoft.com/office/drawing/2014/main" id="{1D70B338-7AD2-6F2E-9F68-1B81576D082C}"/>
                  </a:ext>
                </a:extLst>
              </p:cNvPr>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a:extLst>
                  <a:ext uri="{FF2B5EF4-FFF2-40B4-BE49-F238E27FC236}">
                    <a16:creationId xmlns:a16="http://schemas.microsoft.com/office/drawing/2014/main" id="{C5C23932-AE6F-8F7E-B6E3-3914D38B38E9}"/>
                  </a:ext>
                </a:extLst>
              </p:cNvPr>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a:extLst>
                  <a:ext uri="{FF2B5EF4-FFF2-40B4-BE49-F238E27FC236}">
                    <a16:creationId xmlns:a16="http://schemas.microsoft.com/office/drawing/2014/main" id="{0B271709-FB42-B458-7FC3-2CF9A141D4E0}"/>
                  </a:ext>
                </a:extLst>
              </p:cNvPr>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a:extLst>
                  <a:ext uri="{FF2B5EF4-FFF2-40B4-BE49-F238E27FC236}">
                    <a16:creationId xmlns:a16="http://schemas.microsoft.com/office/drawing/2014/main" id="{D813334D-586F-847B-616B-BEB11ACC1264}"/>
                  </a:ext>
                </a:extLst>
              </p:cNvPr>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a:extLst>
                  <a:ext uri="{FF2B5EF4-FFF2-40B4-BE49-F238E27FC236}">
                    <a16:creationId xmlns:a16="http://schemas.microsoft.com/office/drawing/2014/main" id="{7D089621-FA53-30AC-8E38-39419CB79A03}"/>
                  </a:ext>
                </a:extLst>
              </p:cNvPr>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a:extLst>
                  <a:ext uri="{FF2B5EF4-FFF2-40B4-BE49-F238E27FC236}">
                    <a16:creationId xmlns:a16="http://schemas.microsoft.com/office/drawing/2014/main" id="{1D207E04-AD5F-9597-81B0-DE332C67DC73}"/>
                  </a:ext>
                </a:extLst>
              </p:cNvPr>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a:extLst>
                  <a:ext uri="{FF2B5EF4-FFF2-40B4-BE49-F238E27FC236}">
                    <a16:creationId xmlns:a16="http://schemas.microsoft.com/office/drawing/2014/main" id="{1FEAC849-F5FF-DE28-7013-84F53AEE1F89}"/>
                  </a:ext>
                </a:extLst>
              </p:cNvPr>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a:extLst>
                  <a:ext uri="{FF2B5EF4-FFF2-40B4-BE49-F238E27FC236}">
                    <a16:creationId xmlns:a16="http://schemas.microsoft.com/office/drawing/2014/main" id="{485BF6CF-9893-E48F-5799-C3C404EB573C}"/>
                  </a:ext>
                </a:extLst>
              </p:cNvPr>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a:extLst>
                  <a:ext uri="{FF2B5EF4-FFF2-40B4-BE49-F238E27FC236}">
                    <a16:creationId xmlns:a16="http://schemas.microsoft.com/office/drawing/2014/main" id="{0CC2A9E0-75AE-825D-2814-1F5651984982}"/>
                  </a:ext>
                </a:extLst>
              </p:cNvPr>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a:extLst>
                  <a:ext uri="{FF2B5EF4-FFF2-40B4-BE49-F238E27FC236}">
                    <a16:creationId xmlns:a16="http://schemas.microsoft.com/office/drawing/2014/main" id="{874E1D3C-3C28-475D-9AB4-533C29BDDF90}"/>
                  </a:ext>
                </a:extLst>
              </p:cNvPr>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a:extLst>
                  <a:ext uri="{FF2B5EF4-FFF2-40B4-BE49-F238E27FC236}">
                    <a16:creationId xmlns:a16="http://schemas.microsoft.com/office/drawing/2014/main" id="{15B235EC-9199-B566-4287-3E1A00BABC70}"/>
                  </a:ext>
                </a:extLst>
              </p:cNvPr>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a:extLst>
                  <a:ext uri="{FF2B5EF4-FFF2-40B4-BE49-F238E27FC236}">
                    <a16:creationId xmlns:a16="http://schemas.microsoft.com/office/drawing/2014/main" id="{4D516C57-A0CB-10D9-A8E0-6351784C3C26}"/>
                  </a:ext>
                </a:extLst>
              </p:cNvPr>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a:extLst>
                  <a:ext uri="{FF2B5EF4-FFF2-40B4-BE49-F238E27FC236}">
                    <a16:creationId xmlns:a16="http://schemas.microsoft.com/office/drawing/2014/main" id="{1923CF03-C6D9-39F3-35D1-35737BFA0AF1}"/>
                  </a:ext>
                </a:extLst>
              </p:cNvPr>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a:extLst>
                  <a:ext uri="{FF2B5EF4-FFF2-40B4-BE49-F238E27FC236}">
                    <a16:creationId xmlns:a16="http://schemas.microsoft.com/office/drawing/2014/main" id="{8695CCE2-84E0-B887-3A0B-325D09134AB8}"/>
                  </a:ext>
                </a:extLst>
              </p:cNvPr>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a:extLst>
                  <a:ext uri="{FF2B5EF4-FFF2-40B4-BE49-F238E27FC236}">
                    <a16:creationId xmlns:a16="http://schemas.microsoft.com/office/drawing/2014/main" id="{6274DA66-9220-EB79-5B4F-1AAC86897723}"/>
                  </a:ext>
                </a:extLst>
              </p:cNvPr>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a:extLst>
                  <a:ext uri="{FF2B5EF4-FFF2-40B4-BE49-F238E27FC236}">
                    <a16:creationId xmlns:a16="http://schemas.microsoft.com/office/drawing/2014/main" id="{70B9F9EC-57E9-71CB-9DBD-111CE6B54BF2}"/>
                  </a:ext>
                </a:extLst>
              </p:cNvPr>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a:extLst>
                  <a:ext uri="{FF2B5EF4-FFF2-40B4-BE49-F238E27FC236}">
                    <a16:creationId xmlns:a16="http://schemas.microsoft.com/office/drawing/2014/main" id="{79DEB5E9-0272-74E0-DCA5-3DC8E460B458}"/>
                  </a:ext>
                </a:extLst>
              </p:cNvPr>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a:extLst>
                  <a:ext uri="{FF2B5EF4-FFF2-40B4-BE49-F238E27FC236}">
                    <a16:creationId xmlns:a16="http://schemas.microsoft.com/office/drawing/2014/main" id="{3CE77FCD-3BF7-81D3-804F-5B4B002FF1A9}"/>
                  </a:ext>
                </a:extLst>
              </p:cNvPr>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a:extLst>
                  <a:ext uri="{FF2B5EF4-FFF2-40B4-BE49-F238E27FC236}">
                    <a16:creationId xmlns:a16="http://schemas.microsoft.com/office/drawing/2014/main" id="{E44A7210-37C9-E993-A3A8-9E6C4E8E031B}"/>
                  </a:ext>
                </a:extLst>
              </p:cNvPr>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a:extLst>
                  <a:ext uri="{FF2B5EF4-FFF2-40B4-BE49-F238E27FC236}">
                    <a16:creationId xmlns:a16="http://schemas.microsoft.com/office/drawing/2014/main" id="{53995395-7321-3884-B9E4-50C8134F454E}"/>
                  </a:ext>
                </a:extLst>
              </p:cNvPr>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a:extLst>
                  <a:ext uri="{FF2B5EF4-FFF2-40B4-BE49-F238E27FC236}">
                    <a16:creationId xmlns:a16="http://schemas.microsoft.com/office/drawing/2014/main" id="{81392148-1BE6-569C-DCE5-7CBD5B63BDF7}"/>
                  </a:ext>
                </a:extLst>
              </p:cNvPr>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a:extLst>
                  <a:ext uri="{FF2B5EF4-FFF2-40B4-BE49-F238E27FC236}">
                    <a16:creationId xmlns:a16="http://schemas.microsoft.com/office/drawing/2014/main" id="{21656AE3-7198-5BE7-A899-994648527FE1}"/>
                  </a:ext>
                </a:extLst>
              </p:cNvPr>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a:extLst>
                  <a:ext uri="{FF2B5EF4-FFF2-40B4-BE49-F238E27FC236}">
                    <a16:creationId xmlns:a16="http://schemas.microsoft.com/office/drawing/2014/main" id="{D6A5703A-4AAC-F8FB-7428-75AA4BAA17AC}"/>
                  </a:ext>
                </a:extLst>
              </p:cNvPr>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a:extLst>
                  <a:ext uri="{FF2B5EF4-FFF2-40B4-BE49-F238E27FC236}">
                    <a16:creationId xmlns:a16="http://schemas.microsoft.com/office/drawing/2014/main" id="{912F73C4-B268-22C0-B57D-ADEC445C9E0A}"/>
                  </a:ext>
                </a:extLst>
              </p:cNvPr>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a:extLst>
                  <a:ext uri="{FF2B5EF4-FFF2-40B4-BE49-F238E27FC236}">
                    <a16:creationId xmlns:a16="http://schemas.microsoft.com/office/drawing/2014/main" id="{2F269A3B-406B-0358-CE56-2DD85A0C4D4E}"/>
                  </a:ext>
                </a:extLst>
              </p:cNvPr>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a:extLst>
                  <a:ext uri="{FF2B5EF4-FFF2-40B4-BE49-F238E27FC236}">
                    <a16:creationId xmlns:a16="http://schemas.microsoft.com/office/drawing/2014/main" id="{8DC2B238-19DC-5756-E2F8-82F3A2EB28B7}"/>
                  </a:ext>
                </a:extLst>
              </p:cNvPr>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a:extLst>
                  <a:ext uri="{FF2B5EF4-FFF2-40B4-BE49-F238E27FC236}">
                    <a16:creationId xmlns:a16="http://schemas.microsoft.com/office/drawing/2014/main" id="{757B14D0-C89F-2D7A-23BA-7A99E03068B6}"/>
                  </a:ext>
                </a:extLst>
              </p:cNvPr>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a:extLst>
                  <a:ext uri="{FF2B5EF4-FFF2-40B4-BE49-F238E27FC236}">
                    <a16:creationId xmlns:a16="http://schemas.microsoft.com/office/drawing/2014/main" id="{F87431DD-D53D-939B-8D99-03A7534575BF}"/>
                  </a:ext>
                </a:extLst>
              </p:cNvPr>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a:extLst>
                  <a:ext uri="{FF2B5EF4-FFF2-40B4-BE49-F238E27FC236}">
                    <a16:creationId xmlns:a16="http://schemas.microsoft.com/office/drawing/2014/main" id="{D19B20B5-4837-7A21-3976-C1DD4A007EAC}"/>
                  </a:ext>
                </a:extLst>
              </p:cNvPr>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a:extLst>
              <a:ext uri="{FF2B5EF4-FFF2-40B4-BE49-F238E27FC236}">
                <a16:creationId xmlns:a16="http://schemas.microsoft.com/office/drawing/2014/main" id="{D8097F15-A940-1E63-FBE5-8785F369C169}"/>
              </a:ext>
            </a:extLst>
          </p:cNvPr>
          <p:cNvGrpSpPr/>
          <p:nvPr/>
        </p:nvGrpSpPr>
        <p:grpSpPr>
          <a:xfrm>
            <a:off x="5712542" y="854943"/>
            <a:ext cx="640817" cy="538245"/>
            <a:chOff x="2869533" y="318283"/>
            <a:chExt cx="102176" cy="85817"/>
          </a:xfrm>
        </p:grpSpPr>
        <p:sp>
          <p:nvSpPr>
            <p:cNvPr id="596" name="Google Shape;596;p34">
              <a:extLst>
                <a:ext uri="{FF2B5EF4-FFF2-40B4-BE49-F238E27FC236}">
                  <a16:creationId xmlns:a16="http://schemas.microsoft.com/office/drawing/2014/main" id="{F3DB474A-EBDC-7461-A47C-4DF21C424F38}"/>
                </a:ext>
              </a:extLst>
            </p:cNvPr>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a:extLst>
                <a:ext uri="{FF2B5EF4-FFF2-40B4-BE49-F238E27FC236}">
                  <a16:creationId xmlns:a16="http://schemas.microsoft.com/office/drawing/2014/main" id="{F5422388-3A1A-AD87-660F-BCE1E8DF55A1}"/>
                </a:ext>
              </a:extLst>
            </p:cNvPr>
            <p:cNvGrpSpPr/>
            <p:nvPr/>
          </p:nvGrpSpPr>
          <p:grpSpPr>
            <a:xfrm>
              <a:off x="2869754" y="318941"/>
              <a:ext cx="101955" cy="84600"/>
              <a:chOff x="2854604" y="2360241"/>
              <a:chExt cx="101955" cy="84600"/>
            </a:xfrm>
          </p:grpSpPr>
          <p:sp>
            <p:nvSpPr>
              <p:cNvPr id="598" name="Google Shape;598;p34">
                <a:extLst>
                  <a:ext uri="{FF2B5EF4-FFF2-40B4-BE49-F238E27FC236}">
                    <a16:creationId xmlns:a16="http://schemas.microsoft.com/office/drawing/2014/main" id="{9B616C62-DCAF-2688-A21B-21B35DD7F988}"/>
                  </a:ext>
                </a:extLst>
              </p:cNvPr>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a:extLst>
                  <a:ext uri="{FF2B5EF4-FFF2-40B4-BE49-F238E27FC236}">
                    <a16:creationId xmlns:a16="http://schemas.microsoft.com/office/drawing/2014/main" id="{027ED4FB-AB6A-C7FA-B0EA-057EE45F461A}"/>
                  </a:ext>
                </a:extLst>
              </p:cNvPr>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a:extLst>
              <a:ext uri="{FF2B5EF4-FFF2-40B4-BE49-F238E27FC236}">
                <a16:creationId xmlns:a16="http://schemas.microsoft.com/office/drawing/2014/main" id="{27618487-0F0C-47A0-7F8E-816FF06FF652}"/>
              </a:ext>
            </a:extLst>
          </p:cNvPr>
          <p:cNvGrpSpPr/>
          <p:nvPr/>
        </p:nvGrpSpPr>
        <p:grpSpPr>
          <a:xfrm>
            <a:off x="5632344" y="1539932"/>
            <a:ext cx="2397697" cy="685325"/>
            <a:chOff x="5632344" y="1539932"/>
            <a:chExt cx="2397697" cy="685325"/>
          </a:xfrm>
        </p:grpSpPr>
        <p:sp>
          <p:nvSpPr>
            <p:cNvPr id="601" name="Google Shape;601;p34">
              <a:extLst>
                <a:ext uri="{FF2B5EF4-FFF2-40B4-BE49-F238E27FC236}">
                  <a16:creationId xmlns:a16="http://schemas.microsoft.com/office/drawing/2014/main" id="{70F977E3-DBCF-9C4E-9B41-2D935AD9C545}"/>
                </a:ext>
              </a:extLst>
            </p:cNvPr>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a:extLst>
                <a:ext uri="{FF2B5EF4-FFF2-40B4-BE49-F238E27FC236}">
                  <a16:creationId xmlns:a16="http://schemas.microsoft.com/office/drawing/2014/main" id="{29C24876-5502-3419-AE8E-45CED24AC0B3}"/>
                </a:ext>
              </a:extLst>
            </p:cNvPr>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a:extLst>
              <a:ext uri="{FF2B5EF4-FFF2-40B4-BE49-F238E27FC236}">
                <a16:creationId xmlns:a16="http://schemas.microsoft.com/office/drawing/2014/main" id="{4A9FA24A-85BD-C26D-240B-2CEDEB4DD3E5}"/>
              </a:ext>
            </a:extLst>
          </p:cNvPr>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19241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9AA8BD6D-DBF4-F1D9-0991-B2418117C07F}"/>
            </a:ext>
          </a:extLst>
        </p:cNvPr>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5B43F198-90D4-3BF4-5697-07B6218C030F}"/>
              </a:ext>
            </a:extLst>
          </p:cNvPr>
          <p:cNvGraphicFramePr>
            <a:graphicFrameLocks noGrp="1"/>
          </p:cNvGraphicFramePr>
          <p:nvPr>
            <p:extLst>
              <p:ext uri="{D42A27DB-BD31-4B8C-83A1-F6EECF244321}">
                <p14:modId xmlns:p14="http://schemas.microsoft.com/office/powerpoint/2010/main" val="907231033"/>
              </p:ext>
            </p:extLst>
          </p:nvPr>
        </p:nvGraphicFramePr>
        <p:xfrm>
          <a:off x="4572000" y="1303641"/>
          <a:ext cx="4368800" cy="2903088"/>
        </p:xfrm>
        <a:graphic>
          <a:graphicData uri="http://schemas.openxmlformats.org/drawingml/2006/table">
            <a:tbl>
              <a:tblPr firstRow="1" firstCol="1" bandRow="1">
                <a:tableStyleId>{89C6EEFC-BB5F-4A55-A505-CCF461B9F77E}</a:tableStyleId>
              </a:tblPr>
              <a:tblGrid>
                <a:gridCol w="2184400">
                  <a:extLst>
                    <a:ext uri="{9D8B030D-6E8A-4147-A177-3AD203B41FA5}">
                      <a16:colId xmlns:a16="http://schemas.microsoft.com/office/drawing/2014/main" val="3438409000"/>
                    </a:ext>
                  </a:extLst>
                </a:gridCol>
                <a:gridCol w="2184400">
                  <a:extLst>
                    <a:ext uri="{9D8B030D-6E8A-4147-A177-3AD203B41FA5}">
                      <a16:colId xmlns:a16="http://schemas.microsoft.com/office/drawing/2014/main" val="1259502111"/>
                    </a:ext>
                  </a:extLst>
                </a:gridCol>
              </a:tblGrid>
              <a:tr h="170770">
                <a:tc>
                  <a:txBody>
                    <a:bodyPr/>
                    <a:lstStyle/>
                    <a:p>
                      <a:pPr marL="0" marR="0" algn="ctr">
                        <a:lnSpc>
                          <a:spcPct val="100000"/>
                        </a:lnSpc>
                        <a:spcBef>
                          <a:spcPts val="0"/>
                        </a:spcBef>
                        <a:spcAft>
                          <a:spcPts val="0"/>
                        </a:spcAft>
                      </a:pPr>
                      <a:r>
                        <a:rPr lang="en-GB" sz="1000" b="1" dirty="0">
                          <a:effectLst/>
                          <a:latin typeface="Times New Roman" panose="02020603050405020304" pitchFamily="18" charset="0"/>
                          <a:cs typeface="Times New Roman" panose="02020603050405020304" pitchFamily="18" charset="0"/>
                        </a:rPr>
                        <a:t>Purpose  </a:t>
                      </a:r>
                      <a:endParaRPr lang="en-US" sz="1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gn="ctr">
                        <a:lnSpc>
                          <a:spcPct val="100000"/>
                        </a:lnSpc>
                        <a:spcBef>
                          <a:spcPts val="0"/>
                        </a:spcBef>
                        <a:spcAft>
                          <a:spcPts val="0"/>
                        </a:spcAft>
                      </a:pPr>
                      <a:r>
                        <a:rPr lang="en-GB" sz="1000" b="1" dirty="0">
                          <a:effectLst/>
                          <a:latin typeface="Times New Roman" panose="02020603050405020304" pitchFamily="18" charset="0"/>
                          <a:cs typeface="Times New Roman" panose="02020603050405020304" pitchFamily="18" charset="0"/>
                        </a:rPr>
                        <a:t>Schedule</a:t>
                      </a:r>
                      <a:r>
                        <a:rPr lang="en-GB" sz="1000" b="1" dirty="0">
                          <a:effectLst/>
                          <a:latin typeface="+mj-lt"/>
                          <a:cs typeface="Times New Roman" panose="02020603050405020304" pitchFamily="18" charset="0"/>
                        </a:rPr>
                        <a:t> </a:t>
                      </a:r>
                      <a:endParaRPr lang="en-US" sz="1000" b="1" dirty="0">
                        <a:effectLst/>
                        <a:latin typeface="+mj-lt"/>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2999095888"/>
                  </a:ext>
                </a:extLst>
              </a:tr>
              <a:tr h="1195389">
                <a:tc>
                  <a:txBody>
                    <a:bodyPr/>
                    <a:lstStyle/>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Increasing sales by 6% within 12 months</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Increase market share by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Initial product development to testing – 4 months </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First assessment for target achievement – 12 months after launching </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Expected Launch – July 1</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Project initiation – March 1</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3156585085"/>
                  </a:ext>
                </a:extLst>
              </a:tr>
              <a:tr h="170770">
                <a:tc>
                  <a:txBody>
                    <a:bodyPr/>
                    <a:lstStyle/>
                    <a:p>
                      <a:pPr marL="0" marR="0" algn="ctr">
                        <a:lnSpc>
                          <a:spcPct val="100000"/>
                        </a:lnSpc>
                        <a:spcBef>
                          <a:spcPts val="0"/>
                        </a:spcBef>
                        <a:spcAft>
                          <a:spcPts val="0"/>
                        </a:spcAft>
                      </a:pPr>
                      <a:r>
                        <a:rPr lang="en-GB" sz="1000" b="1" dirty="0">
                          <a:effectLst/>
                          <a:latin typeface="Times New Roman" panose="02020603050405020304" pitchFamily="18" charset="0"/>
                          <a:cs typeface="Times New Roman" panose="02020603050405020304" pitchFamily="18" charset="0"/>
                        </a:rPr>
                        <a:t>Resource allocation </a:t>
                      </a:r>
                      <a:endParaRPr lang="en-US" sz="1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gn="ctr">
                        <a:lnSpc>
                          <a:spcPct val="100000"/>
                        </a:lnSpc>
                        <a:spcBef>
                          <a:spcPts val="0"/>
                        </a:spcBef>
                        <a:spcAft>
                          <a:spcPts val="0"/>
                        </a:spcAft>
                      </a:pPr>
                      <a:r>
                        <a:rPr lang="en-GB" sz="1000" b="1" dirty="0">
                          <a:effectLst/>
                          <a:latin typeface="Times New Roman" panose="02020603050405020304" pitchFamily="18" charset="0"/>
                          <a:cs typeface="Times New Roman" panose="02020603050405020304" pitchFamily="18" charset="0"/>
                        </a:rPr>
                        <a:t>Risk and mitigation </a:t>
                      </a:r>
                      <a:endParaRPr lang="en-US" sz="1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3119661836"/>
                  </a:ext>
                </a:extLst>
              </a:tr>
              <a:tr h="1366159">
                <a:tc>
                  <a:txBody>
                    <a:bodyPr/>
                    <a:lstStyle/>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Budget - £30,000</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Market research and development - 20%</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Raw materials and production – 40%</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Marketing and sales – 10%</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Logistics and operation – 10%</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Administration – 5%</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Customer support– 5%</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bg1"/>
                    </a:solidFill>
                  </a:tcPr>
                </a:tc>
                <a:tc>
                  <a:txBody>
                    <a:bodyPr/>
                    <a:lstStyle/>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Risk: Economic factors </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Solution: alternative financing </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Risk: Supply chain disruption</a:t>
                      </a:r>
                      <a:endParaRPr lang="en-US" sz="1000" dirty="0">
                        <a:effectLst/>
                        <a:latin typeface="Times New Roman" panose="02020603050405020304" pitchFamily="18" charset="0"/>
                        <a:cs typeface="Times New Roman" panose="02020603050405020304" pitchFamily="18" charset="0"/>
                      </a:endParaRPr>
                    </a:p>
                    <a:p>
                      <a:pPr marL="0" marR="0" algn="l">
                        <a:lnSpc>
                          <a:spcPct val="100000"/>
                        </a:lnSpc>
                        <a:spcBef>
                          <a:spcPts val="0"/>
                        </a:spcBef>
                        <a:spcAft>
                          <a:spcPts val="0"/>
                        </a:spcAft>
                      </a:pPr>
                      <a:r>
                        <a:rPr lang="en-GB" sz="1000" dirty="0">
                          <a:effectLst/>
                          <a:latin typeface="Times New Roman" panose="02020603050405020304" pitchFamily="18" charset="0"/>
                          <a:cs typeface="Times New Roman" panose="02020603050405020304" pitchFamily="18" charset="0"/>
                        </a:rPr>
                        <a:t>Solution: Supply chain diversification</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bg1"/>
                    </a:solidFill>
                  </a:tcPr>
                </a:tc>
                <a:extLst>
                  <a:ext uri="{0D108BD9-81ED-4DB2-BD59-A6C34878D82A}">
                    <a16:rowId xmlns:a16="http://schemas.microsoft.com/office/drawing/2014/main" val="1591640614"/>
                  </a:ext>
                </a:extLst>
              </a:tr>
            </a:tbl>
          </a:graphicData>
        </a:graphic>
      </p:graphicFrame>
      <p:sp>
        <p:nvSpPr>
          <p:cNvPr id="61" name="TextBox 60">
            <a:extLst>
              <a:ext uri="{FF2B5EF4-FFF2-40B4-BE49-F238E27FC236}">
                <a16:creationId xmlns:a16="http://schemas.microsoft.com/office/drawing/2014/main" id="{0C68DC8E-1D18-3998-1662-21DA8D0AAD82}"/>
              </a:ext>
            </a:extLst>
          </p:cNvPr>
          <p:cNvSpPr txBox="1"/>
          <p:nvPr/>
        </p:nvSpPr>
        <p:spPr>
          <a:xfrm>
            <a:off x="203200" y="1303641"/>
            <a:ext cx="4196080" cy="2903088"/>
          </a:xfrm>
          <a:prstGeom prst="rect">
            <a:avLst/>
          </a:prstGeom>
          <a:solidFill>
            <a:schemeClr val="bg1"/>
          </a:solidFill>
        </p:spPr>
        <p:txBody>
          <a:bodyPr wrap="square" anchor="ctr">
            <a:noAutofit/>
          </a:bodyPr>
          <a:lstStyle/>
          <a:p>
            <a:pPr marL="0" marR="0" algn="just">
              <a:spcBef>
                <a:spcPts val="0"/>
              </a:spcBef>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This quad chart provides a clear view of the critical aspects of this project by highlighting the cost, schedule, performance, and risk factors (Clemente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Domingues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2023).</a:t>
            </a:r>
          </a:p>
          <a:p>
            <a:pPr marL="0" marR="0" algn="just">
              <a:spcBef>
                <a:spcPts val="0"/>
              </a:spcBef>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 budget of £30,000 will be allocated for this project with a target of launching the product in 4 months starting from March to June.</a:t>
            </a:r>
          </a:p>
          <a:p>
            <a:pPr marL="0" marR="0" algn="just">
              <a:spcBef>
                <a:spcPts val="0"/>
              </a:spcBef>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The performance will be assessed based on the sales unit and in the first year of launching, we have a target of selling 2 million units while ensuring a 6% increase in sales.</a:t>
            </a:r>
          </a:p>
          <a:p>
            <a:pPr marL="0" marR="0" algn="just">
              <a:spcBef>
                <a:spcPts val="0"/>
              </a:spcBef>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However, the supply chain, especially getting the shelf space of major retailers and supermarkets or even local shops will be difficult and competitive for beverage products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Reisi</a:t>
            </a:r>
            <a:r>
              <a:rPr lang="en-GB" sz="1100" dirty="0">
                <a:latin typeface="Times New Roman" panose="02020603050405020304" pitchFamily="18" charset="0"/>
                <a:ea typeface="Calibri" panose="020F0502020204030204" pitchFamily="34" charset="0"/>
                <a:cs typeface="Times New Roman" panose="02020603050405020304" pitchFamily="18" charset="0"/>
              </a:rPr>
              <a: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Gabriel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Fahimnia</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2019). </a:t>
            </a:r>
          </a:p>
          <a:p>
            <a:pPr marL="0" marR="0" algn="just">
              <a:spcBef>
                <a:spcPts val="0"/>
              </a:spcBef>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Besides, here are potential risks related to the supply chain. Therefore, we have kept a mitigation plan in place to manage supply chain-related issues.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4" name="TextBox 63">
            <a:extLst>
              <a:ext uri="{FF2B5EF4-FFF2-40B4-BE49-F238E27FC236}">
                <a16:creationId xmlns:a16="http://schemas.microsoft.com/office/drawing/2014/main" id="{A6EE1741-9E64-D880-648F-9CEED0CE6E13}"/>
              </a:ext>
            </a:extLst>
          </p:cNvPr>
          <p:cNvSpPr txBox="1"/>
          <p:nvPr/>
        </p:nvSpPr>
        <p:spPr>
          <a:xfrm>
            <a:off x="6251971" y="4282425"/>
            <a:ext cx="1008858" cy="307777"/>
          </a:xfrm>
          <a:prstGeom prst="rect">
            <a:avLst/>
          </a:prstGeom>
          <a:noFill/>
        </p:spPr>
        <p:txBody>
          <a:bodyPr wrap="square">
            <a:spAutoFit/>
          </a:bodyPr>
          <a:lstStyle/>
          <a:p>
            <a:r>
              <a:rPr lang="en-GB"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Quad Chart</a:t>
            </a:r>
          </a:p>
        </p:txBody>
      </p:sp>
    </p:spTree>
    <p:extLst>
      <p:ext uri="{BB962C8B-B14F-4D97-AF65-F5344CB8AC3E}">
        <p14:creationId xmlns:p14="http://schemas.microsoft.com/office/powerpoint/2010/main" val="2509766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4">
          <a:extLst>
            <a:ext uri="{FF2B5EF4-FFF2-40B4-BE49-F238E27FC236}">
              <a16:creationId xmlns:a16="http://schemas.microsoft.com/office/drawing/2014/main" id="{3983D802-0E24-AEF1-EF53-4C595EEBF84E}"/>
            </a:ext>
          </a:extLst>
        </p:cNvPr>
        <p:cNvGrpSpPr/>
        <p:nvPr/>
      </p:nvGrpSpPr>
      <p:grpSpPr>
        <a:xfrm>
          <a:off x="0" y="0"/>
          <a:ext cx="0" cy="0"/>
          <a:chOff x="0" y="0"/>
          <a:chExt cx="0" cy="0"/>
        </a:xfrm>
      </p:grpSpPr>
      <p:sp>
        <p:nvSpPr>
          <p:cNvPr id="535" name="Google Shape;535;p34">
            <a:extLst>
              <a:ext uri="{FF2B5EF4-FFF2-40B4-BE49-F238E27FC236}">
                <a16:creationId xmlns:a16="http://schemas.microsoft.com/office/drawing/2014/main" id="{C7803209-DB29-0E01-687A-9D7294E37CEA}"/>
              </a:ext>
            </a:extLst>
          </p:cNvPr>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a:extLst>
              <a:ext uri="{FF2B5EF4-FFF2-40B4-BE49-F238E27FC236}">
                <a16:creationId xmlns:a16="http://schemas.microsoft.com/office/drawing/2014/main" id="{4A5508DB-D8CF-A261-1B92-DE618F93F2B8}"/>
              </a:ext>
            </a:extLst>
          </p:cNvPr>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Times New Roman" panose="02020603050405020304" pitchFamily="18" charset="0"/>
                <a:cs typeface="Times New Roman" panose="02020603050405020304" pitchFamily="18" charset="0"/>
              </a:rPr>
              <a:t>Gantt Chart</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a:extLst>
              <a:ext uri="{FF2B5EF4-FFF2-40B4-BE49-F238E27FC236}">
                <a16:creationId xmlns:a16="http://schemas.microsoft.com/office/drawing/2014/main" id="{022EE809-5251-686B-5EDE-A1CCB483BC1A}"/>
              </a:ext>
            </a:extLst>
          </p:cNvPr>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06</a:t>
            </a:r>
            <a:endParaRPr dirty="0">
              <a:latin typeface="Times New Roman" panose="02020603050405020304" pitchFamily="18" charset="0"/>
              <a:cs typeface="Times New Roman" panose="02020603050405020304" pitchFamily="18" charset="0"/>
            </a:endParaRPr>
          </a:p>
        </p:txBody>
      </p:sp>
      <p:sp>
        <p:nvSpPr>
          <p:cNvPr id="538" name="Google Shape;538;p34">
            <a:extLst>
              <a:ext uri="{FF2B5EF4-FFF2-40B4-BE49-F238E27FC236}">
                <a16:creationId xmlns:a16="http://schemas.microsoft.com/office/drawing/2014/main" id="{19955BDE-36A9-E6CA-2048-797D464CBAEF}"/>
              </a:ext>
            </a:extLst>
          </p:cNvPr>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mj-lt"/>
              </a:rPr>
              <a:t>Presented by</a:t>
            </a:r>
            <a:br>
              <a:rPr lang="en" dirty="0">
                <a:latin typeface="+mj-lt"/>
              </a:rPr>
            </a:br>
            <a:r>
              <a:rPr lang="en" dirty="0">
                <a:latin typeface="+mj-lt"/>
              </a:rPr>
              <a:t>Yanko Yankov</a:t>
            </a:r>
            <a:endParaRPr dirty="0">
              <a:latin typeface="+mj-lt"/>
            </a:endParaRPr>
          </a:p>
        </p:txBody>
      </p:sp>
      <p:grpSp>
        <p:nvGrpSpPr>
          <p:cNvPr id="539" name="Google Shape;539;p34">
            <a:extLst>
              <a:ext uri="{FF2B5EF4-FFF2-40B4-BE49-F238E27FC236}">
                <a16:creationId xmlns:a16="http://schemas.microsoft.com/office/drawing/2014/main" id="{9B6A3C1C-0BAF-8A77-E7AD-749674D8A8A8}"/>
              </a:ext>
            </a:extLst>
          </p:cNvPr>
          <p:cNvGrpSpPr/>
          <p:nvPr/>
        </p:nvGrpSpPr>
        <p:grpSpPr>
          <a:xfrm>
            <a:off x="5987295" y="2526520"/>
            <a:ext cx="693303" cy="1838431"/>
            <a:chOff x="7363972" y="-223337"/>
            <a:chExt cx="473051" cy="1254388"/>
          </a:xfrm>
        </p:grpSpPr>
        <p:sp>
          <p:nvSpPr>
            <p:cNvPr id="540" name="Google Shape;540;p34">
              <a:extLst>
                <a:ext uri="{FF2B5EF4-FFF2-40B4-BE49-F238E27FC236}">
                  <a16:creationId xmlns:a16="http://schemas.microsoft.com/office/drawing/2014/main" id="{15B6A7EC-EFE8-3237-6712-7BEC6E081D14}"/>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a:extLst>
                <a:ext uri="{FF2B5EF4-FFF2-40B4-BE49-F238E27FC236}">
                  <a16:creationId xmlns:a16="http://schemas.microsoft.com/office/drawing/2014/main" id="{CDD337A1-6A16-4030-EE12-C3B7C76C4D84}"/>
                </a:ext>
              </a:extLst>
            </p:cNvPr>
            <p:cNvGrpSpPr/>
            <p:nvPr/>
          </p:nvGrpSpPr>
          <p:grpSpPr>
            <a:xfrm>
              <a:off x="7480824" y="52920"/>
              <a:ext cx="203693" cy="790830"/>
              <a:chOff x="4595979" y="4179496"/>
              <a:chExt cx="57502" cy="223253"/>
            </a:xfrm>
          </p:grpSpPr>
          <p:sp>
            <p:nvSpPr>
              <p:cNvPr id="542" name="Google Shape;542;p34">
                <a:extLst>
                  <a:ext uri="{FF2B5EF4-FFF2-40B4-BE49-F238E27FC236}">
                    <a16:creationId xmlns:a16="http://schemas.microsoft.com/office/drawing/2014/main" id="{047E9AC0-1162-1BF0-B251-612BA5F8EBFD}"/>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a:extLst>
                  <a:ext uri="{FF2B5EF4-FFF2-40B4-BE49-F238E27FC236}">
                    <a16:creationId xmlns:a16="http://schemas.microsoft.com/office/drawing/2014/main" id="{DB2B01EE-4EE9-DCCE-22AD-75B9C8D0BA20}"/>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a:extLst>
                  <a:ext uri="{FF2B5EF4-FFF2-40B4-BE49-F238E27FC236}">
                    <a16:creationId xmlns:a16="http://schemas.microsoft.com/office/drawing/2014/main" id="{9B516809-625D-41CC-8A75-4A8F78496584}"/>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a:extLst>
                  <a:ext uri="{FF2B5EF4-FFF2-40B4-BE49-F238E27FC236}">
                    <a16:creationId xmlns:a16="http://schemas.microsoft.com/office/drawing/2014/main" id="{2B33781A-AB5A-EBD2-A7C8-C4123D91032E}"/>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a:extLst>
                <a:ext uri="{FF2B5EF4-FFF2-40B4-BE49-F238E27FC236}">
                  <a16:creationId xmlns:a16="http://schemas.microsoft.com/office/drawing/2014/main" id="{4BDA8FA3-874B-B70C-FB76-D90EE4050A26}"/>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a:extLst>
              <a:ext uri="{FF2B5EF4-FFF2-40B4-BE49-F238E27FC236}">
                <a16:creationId xmlns:a16="http://schemas.microsoft.com/office/drawing/2014/main" id="{A58B7C1D-9582-28F3-3108-F18EDBE9010F}"/>
              </a:ext>
            </a:extLst>
          </p:cNvPr>
          <p:cNvGrpSpPr/>
          <p:nvPr/>
        </p:nvGrpSpPr>
        <p:grpSpPr>
          <a:xfrm>
            <a:off x="7514170" y="2526520"/>
            <a:ext cx="693303" cy="1838431"/>
            <a:chOff x="7363972" y="-223337"/>
            <a:chExt cx="473051" cy="1254388"/>
          </a:xfrm>
        </p:grpSpPr>
        <p:sp>
          <p:nvSpPr>
            <p:cNvPr id="548" name="Google Shape;548;p34">
              <a:extLst>
                <a:ext uri="{FF2B5EF4-FFF2-40B4-BE49-F238E27FC236}">
                  <a16:creationId xmlns:a16="http://schemas.microsoft.com/office/drawing/2014/main" id="{EF41E910-1A55-5218-184A-516F64EA35B9}"/>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a:extLst>
                <a:ext uri="{FF2B5EF4-FFF2-40B4-BE49-F238E27FC236}">
                  <a16:creationId xmlns:a16="http://schemas.microsoft.com/office/drawing/2014/main" id="{0A5D6038-EDE4-D5DC-E4B3-5FC9634B77D0}"/>
                </a:ext>
              </a:extLst>
            </p:cNvPr>
            <p:cNvGrpSpPr/>
            <p:nvPr/>
          </p:nvGrpSpPr>
          <p:grpSpPr>
            <a:xfrm>
              <a:off x="7480824" y="52920"/>
              <a:ext cx="203693" cy="790830"/>
              <a:chOff x="4595979" y="4179496"/>
              <a:chExt cx="57502" cy="223253"/>
            </a:xfrm>
          </p:grpSpPr>
          <p:sp>
            <p:nvSpPr>
              <p:cNvPr id="550" name="Google Shape;550;p34">
                <a:extLst>
                  <a:ext uri="{FF2B5EF4-FFF2-40B4-BE49-F238E27FC236}">
                    <a16:creationId xmlns:a16="http://schemas.microsoft.com/office/drawing/2014/main" id="{45DD620D-EC6B-5A1A-60EA-685DF92BA8E4}"/>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a:extLst>
                  <a:ext uri="{FF2B5EF4-FFF2-40B4-BE49-F238E27FC236}">
                    <a16:creationId xmlns:a16="http://schemas.microsoft.com/office/drawing/2014/main" id="{C00BD5F8-73D4-F913-8240-A3EBF9DA4667}"/>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a:extLst>
                  <a:ext uri="{FF2B5EF4-FFF2-40B4-BE49-F238E27FC236}">
                    <a16:creationId xmlns:a16="http://schemas.microsoft.com/office/drawing/2014/main" id="{C8388963-FF2C-983A-F6D3-3D0AF436DF08}"/>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a:extLst>
                  <a:ext uri="{FF2B5EF4-FFF2-40B4-BE49-F238E27FC236}">
                    <a16:creationId xmlns:a16="http://schemas.microsoft.com/office/drawing/2014/main" id="{8BE3119E-9C2D-3C21-1E3B-541C3B2B6D48}"/>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a:extLst>
                <a:ext uri="{FF2B5EF4-FFF2-40B4-BE49-F238E27FC236}">
                  <a16:creationId xmlns:a16="http://schemas.microsoft.com/office/drawing/2014/main" id="{326C51BA-002D-13DD-29B6-38479871199D}"/>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a:extLst>
              <a:ext uri="{FF2B5EF4-FFF2-40B4-BE49-F238E27FC236}">
                <a16:creationId xmlns:a16="http://schemas.microsoft.com/office/drawing/2014/main" id="{93461C56-8CA8-8E71-8553-78A09BDB186B}"/>
              </a:ext>
            </a:extLst>
          </p:cNvPr>
          <p:cNvGrpSpPr/>
          <p:nvPr/>
        </p:nvGrpSpPr>
        <p:grpSpPr>
          <a:xfrm>
            <a:off x="5888236" y="1015400"/>
            <a:ext cx="2318929" cy="3349480"/>
            <a:chOff x="7890333" y="3420911"/>
            <a:chExt cx="479382" cy="692423"/>
          </a:xfrm>
        </p:grpSpPr>
        <p:sp>
          <p:nvSpPr>
            <p:cNvPr id="556" name="Google Shape;556;p34">
              <a:extLst>
                <a:ext uri="{FF2B5EF4-FFF2-40B4-BE49-F238E27FC236}">
                  <a16:creationId xmlns:a16="http://schemas.microsoft.com/office/drawing/2014/main" id="{769055D8-7EC9-DD28-5264-9DEB74B53350}"/>
                </a:ext>
              </a:extLst>
            </p:cNvPr>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a:extLst>
                <a:ext uri="{FF2B5EF4-FFF2-40B4-BE49-F238E27FC236}">
                  <a16:creationId xmlns:a16="http://schemas.microsoft.com/office/drawing/2014/main" id="{A36CDBD4-533B-D695-8AEA-6D82C0894DCC}"/>
                </a:ext>
              </a:extLst>
            </p:cNvPr>
            <p:cNvGrpSpPr/>
            <p:nvPr/>
          </p:nvGrpSpPr>
          <p:grpSpPr>
            <a:xfrm>
              <a:off x="7890341" y="3420911"/>
              <a:ext cx="479370" cy="692405"/>
              <a:chOff x="8409253" y="3420911"/>
              <a:chExt cx="479370" cy="692405"/>
            </a:xfrm>
          </p:grpSpPr>
          <p:sp>
            <p:nvSpPr>
              <p:cNvPr id="558" name="Google Shape;558;p34">
                <a:extLst>
                  <a:ext uri="{FF2B5EF4-FFF2-40B4-BE49-F238E27FC236}">
                    <a16:creationId xmlns:a16="http://schemas.microsoft.com/office/drawing/2014/main" id="{B6F6FFC8-8FAA-9F95-61FC-9AFEB0650228}"/>
                  </a:ext>
                </a:extLst>
              </p:cNvPr>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a:extLst>
                  <a:ext uri="{FF2B5EF4-FFF2-40B4-BE49-F238E27FC236}">
                    <a16:creationId xmlns:a16="http://schemas.microsoft.com/office/drawing/2014/main" id="{FF49AB9E-E2DE-B770-0BB5-B63C1AD671CB}"/>
                  </a:ext>
                </a:extLst>
              </p:cNvPr>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a:extLst>
                  <a:ext uri="{FF2B5EF4-FFF2-40B4-BE49-F238E27FC236}">
                    <a16:creationId xmlns:a16="http://schemas.microsoft.com/office/drawing/2014/main" id="{0CA1FB00-EB59-C59C-0D1C-6220E7F1F7DF}"/>
                  </a:ext>
                </a:extLst>
              </p:cNvPr>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a:extLst>
                  <a:ext uri="{FF2B5EF4-FFF2-40B4-BE49-F238E27FC236}">
                    <a16:creationId xmlns:a16="http://schemas.microsoft.com/office/drawing/2014/main" id="{253086BE-B0BC-CC5A-5E26-17BCABD51F76}"/>
                  </a:ext>
                </a:extLst>
              </p:cNvPr>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a:extLst>
                  <a:ext uri="{FF2B5EF4-FFF2-40B4-BE49-F238E27FC236}">
                    <a16:creationId xmlns:a16="http://schemas.microsoft.com/office/drawing/2014/main" id="{A9D17537-6D9F-DC82-8084-1DD402824399}"/>
                  </a:ext>
                </a:extLst>
              </p:cNvPr>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a:extLst>
                  <a:ext uri="{FF2B5EF4-FFF2-40B4-BE49-F238E27FC236}">
                    <a16:creationId xmlns:a16="http://schemas.microsoft.com/office/drawing/2014/main" id="{B5606975-516D-5456-DE06-4F5D0F7E4C9F}"/>
                  </a:ext>
                </a:extLst>
              </p:cNvPr>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a:extLst>
                  <a:ext uri="{FF2B5EF4-FFF2-40B4-BE49-F238E27FC236}">
                    <a16:creationId xmlns:a16="http://schemas.microsoft.com/office/drawing/2014/main" id="{76DA88FC-6F39-D352-17D9-2C1E636DCC20}"/>
                  </a:ext>
                </a:extLst>
              </p:cNvPr>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a:extLst>
                  <a:ext uri="{FF2B5EF4-FFF2-40B4-BE49-F238E27FC236}">
                    <a16:creationId xmlns:a16="http://schemas.microsoft.com/office/drawing/2014/main" id="{88471B0C-05BC-766E-F27D-766C31581973}"/>
                  </a:ext>
                </a:extLst>
              </p:cNvPr>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a:extLst>
                  <a:ext uri="{FF2B5EF4-FFF2-40B4-BE49-F238E27FC236}">
                    <a16:creationId xmlns:a16="http://schemas.microsoft.com/office/drawing/2014/main" id="{9F217AA4-C9CE-55E4-8984-5C9A95C806ED}"/>
                  </a:ext>
                </a:extLst>
              </p:cNvPr>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a:extLst>
                  <a:ext uri="{FF2B5EF4-FFF2-40B4-BE49-F238E27FC236}">
                    <a16:creationId xmlns:a16="http://schemas.microsoft.com/office/drawing/2014/main" id="{C5422EF4-0CB7-61E1-FB97-DAD76E5150D8}"/>
                  </a:ext>
                </a:extLst>
              </p:cNvPr>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a:extLst>
                  <a:ext uri="{FF2B5EF4-FFF2-40B4-BE49-F238E27FC236}">
                    <a16:creationId xmlns:a16="http://schemas.microsoft.com/office/drawing/2014/main" id="{C589F153-A622-A905-DC64-CC6187AB7708}"/>
                  </a:ext>
                </a:extLst>
              </p:cNvPr>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a:extLst>
                  <a:ext uri="{FF2B5EF4-FFF2-40B4-BE49-F238E27FC236}">
                    <a16:creationId xmlns:a16="http://schemas.microsoft.com/office/drawing/2014/main" id="{84A9C978-DA1F-FE8A-2DA2-57DED1127E31}"/>
                  </a:ext>
                </a:extLst>
              </p:cNvPr>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a:extLst>
                  <a:ext uri="{FF2B5EF4-FFF2-40B4-BE49-F238E27FC236}">
                    <a16:creationId xmlns:a16="http://schemas.microsoft.com/office/drawing/2014/main" id="{BC2C8C95-F65B-0367-1383-C3A36A21A38C}"/>
                  </a:ext>
                </a:extLst>
              </p:cNvPr>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a:extLst>
                  <a:ext uri="{FF2B5EF4-FFF2-40B4-BE49-F238E27FC236}">
                    <a16:creationId xmlns:a16="http://schemas.microsoft.com/office/drawing/2014/main" id="{9D491F2E-0CFB-27F8-DBD2-76795B4A1249}"/>
                  </a:ext>
                </a:extLst>
              </p:cNvPr>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a:extLst>
                  <a:ext uri="{FF2B5EF4-FFF2-40B4-BE49-F238E27FC236}">
                    <a16:creationId xmlns:a16="http://schemas.microsoft.com/office/drawing/2014/main" id="{522C3A91-A3D9-CA8E-F994-8459EB3033C7}"/>
                  </a:ext>
                </a:extLst>
              </p:cNvPr>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a:extLst>
                  <a:ext uri="{FF2B5EF4-FFF2-40B4-BE49-F238E27FC236}">
                    <a16:creationId xmlns:a16="http://schemas.microsoft.com/office/drawing/2014/main" id="{4C8F3070-CD42-8265-795C-8EE8E6320D5B}"/>
                  </a:ext>
                </a:extLst>
              </p:cNvPr>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a:extLst>
                  <a:ext uri="{FF2B5EF4-FFF2-40B4-BE49-F238E27FC236}">
                    <a16:creationId xmlns:a16="http://schemas.microsoft.com/office/drawing/2014/main" id="{63E649B0-7BC3-A5F5-D1DC-D43012B080BA}"/>
                  </a:ext>
                </a:extLst>
              </p:cNvPr>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a:extLst>
                  <a:ext uri="{FF2B5EF4-FFF2-40B4-BE49-F238E27FC236}">
                    <a16:creationId xmlns:a16="http://schemas.microsoft.com/office/drawing/2014/main" id="{331E9E89-535A-4B34-B6DE-7891E9609951}"/>
                  </a:ext>
                </a:extLst>
              </p:cNvPr>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a:extLst>
                  <a:ext uri="{FF2B5EF4-FFF2-40B4-BE49-F238E27FC236}">
                    <a16:creationId xmlns:a16="http://schemas.microsoft.com/office/drawing/2014/main" id="{847EE389-CE06-2402-248C-A6B1D909A968}"/>
                  </a:ext>
                </a:extLst>
              </p:cNvPr>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a:extLst>
                  <a:ext uri="{FF2B5EF4-FFF2-40B4-BE49-F238E27FC236}">
                    <a16:creationId xmlns:a16="http://schemas.microsoft.com/office/drawing/2014/main" id="{DAC4596F-FAF6-A521-E57C-B78397A32491}"/>
                  </a:ext>
                </a:extLst>
              </p:cNvPr>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a:extLst>
                  <a:ext uri="{FF2B5EF4-FFF2-40B4-BE49-F238E27FC236}">
                    <a16:creationId xmlns:a16="http://schemas.microsoft.com/office/drawing/2014/main" id="{3312F056-D190-220B-6CC2-BBA73E33A151}"/>
                  </a:ext>
                </a:extLst>
              </p:cNvPr>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a:extLst>
                  <a:ext uri="{FF2B5EF4-FFF2-40B4-BE49-F238E27FC236}">
                    <a16:creationId xmlns:a16="http://schemas.microsoft.com/office/drawing/2014/main" id="{2A3961A5-6056-BB1D-7BAA-38D4D9C825A1}"/>
                  </a:ext>
                </a:extLst>
              </p:cNvPr>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a:extLst>
                  <a:ext uri="{FF2B5EF4-FFF2-40B4-BE49-F238E27FC236}">
                    <a16:creationId xmlns:a16="http://schemas.microsoft.com/office/drawing/2014/main" id="{F10A3759-F854-5AC1-FE69-8624F88DDADF}"/>
                  </a:ext>
                </a:extLst>
              </p:cNvPr>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a:extLst>
                  <a:ext uri="{FF2B5EF4-FFF2-40B4-BE49-F238E27FC236}">
                    <a16:creationId xmlns:a16="http://schemas.microsoft.com/office/drawing/2014/main" id="{3202C92C-94D1-98A5-A43D-11CDD60E857E}"/>
                  </a:ext>
                </a:extLst>
              </p:cNvPr>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a:extLst>
                  <a:ext uri="{FF2B5EF4-FFF2-40B4-BE49-F238E27FC236}">
                    <a16:creationId xmlns:a16="http://schemas.microsoft.com/office/drawing/2014/main" id="{82706A8C-DEBF-A6CA-3930-37FA4139DF85}"/>
                  </a:ext>
                </a:extLst>
              </p:cNvPr>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a:extLst>
                  <a:ext uri="{FF2B5EF4-FFF2-40B4-BE49-F238E27FC236}">
                    <a16:creationId xmlns:a16="http://schemas.microsoft.com/office/drawing/2014/main" id="{D5DC7BB4-302C-7BE6-8B33-538DF1311F39}"/>
                  </a:ext>
                </a:extLst>
              </p:cNvPr>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a:extLst>
                  <a:ext uri="{FF2B5EF4-FFF2-40B4-BE49-F238E27FC236}">
                    <a16:creationId xmlns:a16="http://schemas.microsoft.com/office/drawing/2014/main" id="{144CD94D-C1DF-211F-8038-93C08F0C8647}"/>
                  </a:ext>
                </a:extLst>
              </p:cNvPr>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a:extLst>
                  <a:ext uri="{FF2B5EF4-FFF2-40B4-BE49-F238E27FC236}">
                    <a16:creationId xmlns:a16="http://schemas.microsoft.com/office/drawing/2014/main" id="{6A580D79-8183-E8F5-EF9B-E0EB74CB43AF}"/>
                  </a:ext>
                </a:extLst>
              </p:cNvPr>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a:extLst>
                  <a:ext uri="{FF2B5EF4-FFF2-40B4-BE49-F238E27FC236}">
                    <a16:creationId xmlns:a16="http://schemas.microsoft.com/office/drawing/2014/main" id="{E534CC30-C9F2-2004-81B2-7A6000228F3B}"/>
                  </a:ext>
                </a:extLst>
              </p:cNvPr>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a:extLst>
                  <a:ext uri="{FF2B5EF4-FFF2-40B4-BE49-F238E27FC236}">
                    <a16:creationId xmlns:a16="http://schemas.microsoft.com/office/drawing/2014/main" id="{13226AFD-44B6-01E2-33DF-17121D738514}"/>
                  </a:ext>
                </a:extLst>
              </p:cNvPr>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a:extLst>
                  <a:ext uri="{FF2B5EF4-FFF2-40B4-BE49-F238E27FC236}">
                    <a16:creationId xmlns:a16="http://schemas.microsoft.com/office/drawing/2014/main" id="{991EAF0A-68C7-20A0-AABB-3E88ED45C3C8}"/>
                  </a:ext>
                </a:extLst>
              </p:cNvPr>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a:extLst>
                  <a:ext uri="{FF2B5EF4-FFF2-40B4-BE49-F238E27FC236}">
                    <a16:creationId xmlns:a16="http://schemas.microsoft.com/office/drawing/2014/main" id="{34B949B8-98C1-A548-4D6A-D868CE976872}"/>
                  </a:ext>
                </a:extLst>
              </p:cNvPr>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a:extLst>
                  <a:ext uri="{FF2B5EF4-FFF2-40B4-BE49-F238E27FC236}">
                    <a16:creationId xmlns:a16="http://schemas.microsoft.com/office/drawing/2014/main" id="{5A978FAA-444E-9374-CE4F-89FE58393B28}"/>
                  </a:ext>
                </a:extLst>
              </p:cNvPr>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a:extLst>
                  <a:ext uri="{FF2B5EF4-FFF2-40B4-BE49-F238E27FC236}">
                    <a16:creationId xmlns:a16="http://schemas.microsoft.com/office/drawing/2014/main" id="{FFE43D5A-0302-9FDF-A2FB-9049468AFD61}"/>
                  </a:ext>
                </a:extLst>
              </p:cNvPr>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a:extLst>
                  <a:ext uri="{FF2B5EF4-FFF2-40B4-BE49-F238E27FC236}">
                    <a16:creationId xmlns:a16="http://schemas.microsoft.com/office/drawing/2014/main" id="{61A03CE4-AAFA-A671-7FA4-D6C865F74E8F}"/>
                  </a:ext>
                </a:extLst>
              </p:cNvPr>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a:extLst>
                  <a:ext uri="{FF2B5EF4-FFF2-40B4-BE49-F238E27FC236}">
                    <a16:creationId xmlns:a16="http://schemas.microsoft.com/office/drawing/2014/main" id="{568E00FB-5532-E636-EC2A-C2BC77464555}"/>
                  </a:ext>
                </a:extLst>
              </p:cNvPr>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a:extLst>
                  <a:ext uri="{FF2B5EF4-FFF2-40B4-BE49-F238E27FC236}">
                    <a16:creationId xmlns:a16="http://schemas.microsoft.com/office/drawing/2014/main" id="{0D94B233-753E-9E31-CC3F-259396EEFE09}"/>
                  </a:ext>
                </a:extLst>
              </p:cNvPr>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a:extLst>
              <a:ext uri="{FF2B5EF4-FFF2-40B4-BE49-F238E27FC236}">
                <a16:creationId xmlns:a16="http://schemas.microsoft.com/office/drawing/2014/main" id="{1619699A-C6E1-02A2-67D3-4A488E49A52A}"/>
              </a:ext>
            </a:extLst>
          </p:cNvPr>
          <p:cNvGrpSpPr/>
          <p:nvPr/>
        </p:nvGrpSpPr>
        <p:grpSpPr>
          <a:xfrm>
            <a:off x="5712542" y="854943"/>
            <a:ext cx="640817" cy="538245"/>
            <a:chOff x="2869533" y="318283"/>
            <a:chExt cx="102176" cy="85817"/>
          </a:xfrm>
        </p:grpSpPr>
        <p:sp>
          <p:nvSpPr>
            <p:cNvPr id="596" name="Google Shape;596;p34">
              <a:extLst>
                <a:ext uri="{FF2B5EF4-FFF2-40B4-BE49-F238E27FC236}">
                  <a16:creationId xmlns:a16="http://schemas.microsoft.com/office/drawing/2014/main" id="{F1661CE7-2D35-B344-3724-BB67577E90EA}"/>
                </a:ext>
              </a:extLst>
            </p:cNvPr>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a:extLst>
                <a:ext uri="{FF2B5EF4-FFF2-40B4-BE49-F238E27FC236}">
                  <a16:creationId xmlns:a16="http://schemas.microsoft.com/office/drawing/2014/main" id="{8DB1BB52-B390-4984-6DA5-15821805FA8B}"/>
                </a:ext>
              </a:extLst>
            </p:cNvPr>
            <p:cNvGrpSpPr/>
            <p:nvPr/>
          </p:nvGrpSpPr>
          <p:grpSpPr>
            <a:xfrm>
              <a:off x="2869754" y="318941"/>
              <a:ext cx="101955" cy="84600"/>
              <a:chOff x="2854604" y="2360241"/>
              <a:chExt cx="101955" cy="84600"/>
            </a:xfrm>
          </p:grpSpPr>
          <p:sp>
            <p:nvSpPr>
              <p:cNvPr id="598" name="Google Shape;598;p34">
                <a:extLst>
                  <a:ext uri="{FF2B5EF4-FFF2-40B4-BE49-F238E27FC236}">
                    <a16:creationId xmlns:a16="http://schemas.microsoft.com/office/drawing/2014/main" id="{F9881AF3-5023-43B5-CCE1-EA652C8FB38C}"/>
                  </a:ext>
                </a:extLst>
              </p:cNvPr>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a:extLst>
                  <a:ext uri="{FF2B5EF4-FFF2-40B4-BE49-F238E27FC236}">
                    <a16:creationId xmlns:a16="http://schemas.microsoft.com/office/drawing/2014/main" id="{787750A3-399D-D0F1-7879-385BD9DDBE88}"/>
                  </a:ext>
                </a:extLst>
              </p:cNvPr>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a:extLst>
              <a:ext uri="{FF2B5EF4-FFF2-40B4-BE49-F238E27FC236}">
                <a16:creationId xmlns:a16="http://schemas.microsoft.com/office/drawing/2014/main" id="{33246EE1-6661-EB07-D20A-F3718DCC6F9A}"/>
              </a:ext>
            </a:extLst>
          </p:cNvPr>
          <p:cNvGrpSpPr/>
          <p:nvPr/>
        </p:nvGrpSpPr>
        <p:grpSpPr>
          <a:xfrm>
            <a:off x="5632344" y="1539932"/>
            <a:ext cx="2397697" cy="685325"/>
            <a:chOff x="5632344" y="1539932"/>
            <a:chExt cx="2397697" cy="685325"/>
          </a:xfrm>
        </p:grpSpPr>
        <p:sp>
          <p:nvSpPr>
            <p:cNvPr id="601" name="Google Shape;601;p34">
              <a:extLst>
                <a:ext uri="{FF2B5EF4-FFF2-40B4-BE49-F238E27FC236}">
                  <a16:creationId xmlns:a16="http://schemas.microsoft.com/office/drawing/2014/main" id="{668ABBCE-C062-AB99-5A6B-198B678C386E}"/>
                </a:ext>
              </a:extLst>
            </p:cNvPr>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a:extLst>
                <a:ext uri="{FF2B5EF4-FFF2-40B4-BE49-F238E27FC236}">
                  <a16:creationId xmlns:a16="http://schemas.microsoft.com/office/drawing/2014/main" id="{85089489-B433-31B2-EB6E-59E0E26AC9DF}"/>
                </a:ext>
              </a:extLst>
            </p:cNvPr>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a:extLst>
              <a:ext uri="{FF2B5EF4-FFF2-40B4-BE49-F238E27FC236}">
                <a16:creationId xmlns:a16="http://schemas.microsoft.com/office/drawing/2014/main" id="{29AC4D49-5C25-B271-27A1-9F6D665D7C7E}"/>
              </a:ext>
            </a:extLst>
          </p:cNvPr>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44395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460030F9-7342-FB24-6851-605DBB1B824A}"/>
            </a:ext>
          </a:extLst>
        </p:cNvPr>
        <p:cNvGrpSpPr/>
        <p:nvPr/>
      </p:nvGrpSpPr>
      <p:grpSpPr>
        <a:xfrm>
          <a:off x="0" y="0"/>
          <a:ext cx="0" cy="0"/>
          <a:chOff x="0" y="0"/>
          <a:chExt cx="0" cy="0"/>
        </a:xfrm>
      </p:grpSpPr>
      <p:pic>
        <p:nvPicPr>
          <p:cNvPr id="60" name="Picture 59">
            <a:extLst>
              <a:ext uri="{FF2B5EF4-FFF2-40B4-BE49-F238E27FC236}">
                <a16:creationId xmlns:a16="http://schemas.microsoft.com/office/drawing/2014/main" id="{0C75D5BE-8631-7207-7816-E7E45828CCB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22927" y="267723"/>
            <a:ext cx="5898144" cy="2798102"/>
          </a:xfrm>
          <a:prstGeom prst="rect">
            <a:avLst/>
          </a:prstGeom>
          <a:noFill/>
        </p:spPr>
      </p:pic>
      <p:sp>
        <p:nvSpPr>
          <p:cNvPr id="62" name="TextBox 61">
            <a:extLst>
              <a:ext uri="{FF2B5EF4-FFF2-40B4-BE49-F238E27FC236}">
                <a16:creationId xmlns:a16="http://schemas.microsoft.com/office/drawing/2014/main" id="{1EDB5341-0E72-5506-7F52-52B5CC907689}"/>
              </a:ext>
            </a:extLst>
          </p:cNvPr>
          <p:cNvSpPr txBox="1"/>
          <p:nvPr/>
        </p:nvSpPr>
        <p:spPr>
          <a:xfrm>
            <a:off x="1167915" y="3065825"/>
            <a:ext cx="6808169" cy="1484130"/>
          </a:xfrm>
          <a:prstGeom prst="rect">
            <a:avLst/>
          </a:prstGeom>
          <a:noFill/>
        </p:spPr>
        <p:txBody>
          <a:bodyPr wrap="square" anchor="ctr">
            <a:noAutofit/>
          </a:bodyPr>
          <a:lstStyle/>
          <a:p>
            <a:pPr marL="0" marR="0" algn="just">
              <a:spcBef>
                <a:spcPts val="0"/>
              </a:spcBef>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 Gantt chart is a project execution tool which illustrates the time and sequence of individual activities under a project using a bar chart (Clemente and </a:t>
            </a:r>
            <a:r>
              <a:rPr lang="en-GB" sz="1100" dirty="0" err="1">
                <a:effectLst/>
                <a:latin typeface="Times New Roman" panose="02020603050405020304" pitchFamily="18" charset="0"/>
                <a:ea typeface="Calibri" panose="020F0502020204030204" pitchFamily="34" charset="0"/>
                <a:cs typeface="Times New Roman" panose="02020603050405020304" pitchFamily="18" charset="0"/>
              </a:rPr>
              <a:t>Domingues</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Gantt chart above presents the project schedule (4 months). </a:t>
            </a:r>
          </a:p>
          <a:p>
            <a:pPr marL="0" marR="0" algn="just">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As we already have the necessary technologies to produce beverages and have the manpower to foster the project, the execution of this project will be faster than ever which can take a leading position in berry berry-based beverage segment (</a:t>
            </a:r>
            <a:r>
              <a:rPr lang="en-US" sz="1100" dirty="0" err="1">
                <a:effectLst/>
                <a:latin typeface="Times New Roman" panose="02020603050405020304" pitchFamily="18" charset="0"/>
                <a:ea typeface="Calibri" panose="020F0502020204030204" pitchFamily="34" charset="0"/>
                <a:cs typeface="Times New Roman" panose="02020603050405020304" pitchFamily="18" charset="0"/>
              </a:rPr>
              <a:t>Pantano</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2016).</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94493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4">
          <a:extLst>
            <a:ext uri="{FF2B5EF4-FFF2-40B4-BE49-F238E27FC236}">
              <a16:creationId xmlns:a16="http://schemas.microsoft.com/office/drawing/2014/main" id="{5EB27416-8D78-346C-8605-46822B54EB61}"/>
            </a:ext>
          </a:extLst>
        </p:cNvPr>
        <p:cNvGrpSpPr/>
        <p:nvPr/>
      </p:nvGrpSpPr>
      <p:grpSpPr>
        <a:xfrm>
          <a:off x="0" y="0"/>
          <a:ext cx="0" cy="0"/>
          <a:chOff x="0" y="0"/>
          <a:chExt cx="0" cy="0"/>
        </a:xfrm>
      </p:grpSpPr>
      <p:sp>
        <p:nvSpPr>
          <p:cNvPr id="535" name="Google Shape;535;p34">
            <a:extLst>
              <a:ext uri="{FF2B5EF4-FFF2-40B4-BE49-F238E27FC236}">
                <a16:creationId xmlns:a16="http://schemas.microsoft.com/office/drawing/2014/main" id="{83FC4FE9-7AF3-7245-11F1-773D71DA6D8D}"/>
              </a:ext>
            </a:extLst>
          </p:cNvPr>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a:extLst>
              <a:ext uri="{FF2B5EF4-FFF2-40B4-BE49-F238E27FC236}">
                <a16:creationId xmlns:a16="http://schemas.microsoft.com/office/drawing/2014/main" id="{14029AD2-3089-87B1-1918-506002488A50}"/>
              </a:ext>
            </a:extLst>
          </p:cNvPr>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Times New Roman" panose="02020603050405020304" pitchFamily="18" charset="0"/>
                <a:cs typeface="Times New Roman" panose="02020603050405020304" pitchFamily="18" charset="0"/>
              </a:rPr>
              <a:t>Stakeholders’ Involvement</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a:extLst>
              <a:ext uri="{FF2B5EF4-FFF2-40B4-BE49-F238E27FC236}">
                <a16:creationId xmlns:a16="http://schemas.microsoft.com/office/drawing/2014/main" id="{82312373-00C6-E9A8-0346-D3487F7EABEF}"/>
              </a:ext>
            </a:extLst>
          </p:cNvPr>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07</a:t>
            </a:r>
            <a:endParaRPr dirty="0">
              <a:latin typeface="Times New Roman" panose="02020603050405020304" pitchFamily="18" charset="0"/>
              <a:cs typeface="Times New Roman" panose="02020603050405020304" pitchFamily="18" charset="0"/>
            </a:endParaRPr>
          </a:p>
        </p:txBody>
      </p:sp>
      <p:sp>
        <p:nvSpPr>
          <p:cNvPr id="538" name="Google Shape;538;p34">
            <a:extLst>
              <a:ext uri="{FF2B5EF4-FFF2-40B4-BE49-F238E27FC236}">
                <a16:creationId xmlns:a16="http://schemas.microsoft.com/office/drawing/2014/main" id="{7B73A773-D349-7E95-13F4-A30388583B4A}"/>
              </a:ext>
            </a:extLst>
          </p:cNvPr>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 dirty="0">
                <a:latin typeface="Times New Roman" panose="02020603050405020304" pitchFamily="18" charset="0"/>
                <a:cs typeface="Times New Roman" panose="02020603050405020304" pitchFamily="18" charset="0"/>
              </a:rPr>
              <a:t>Cristian Eugen Teaca </a:t>
            </a:r>
            <a:endParaRPr dirty="0">
              <a:latin typeface="Times New Roman" panose="02020603050405020304" pitchFamily="18" charset="0"/>
              <a:cs typeface="Times New Roman" panose="02020603050405020304" pitchFamily="18" charset="0"/>
            </a:endParaRPr>
          </a:p>
        </p:txBody>
      </p:sp>
      <p:grpSp>
        <p:nvGrpSpPr>
          <p:cNvPr id="539" name="Google Shape;539;p34">
            <a:extLst>
              <a:ext uri="{FF2B5EF4-FFF2-40B4-BE49-F238E27FC236}">
                <a16:creationId xmlns:a16="http://schemas.microsoft.com/office/drawing/2014/main" id="{D7126DA2-2211-85CB-6172-33C3ED4E32F8}"/>
              </a:ext>
            </a:extLst>
          </p:cNvPr>
          <p:cNvGrpSpPr/>
          <p:nvPr/>
        </p:nvGrpSpPr>
        <p:grpSpPr>
          <a:xfrm>
            <a:off x="5987295" y="2526520"/>
            <a:ext cx="693303" cy="1838431"/>
            <a:chOff x="7363972" y="-223337"/>
            <a:chExt cx="473051" cy="1254388"/>
          </a:xfrm>
        </p:grpSpPr>
        <p:sp>
          <p:nvSpPr>
            <p:cNvPr id="540" name="Google Shape;540;p34">
              <a:extLst>
                <a:ext uri="{FF2B5EF4-FFF2-40B4-BE49-F238E27FC236}">
                  <a16:creationId xmlns:a16="http://schemas.microsoft.com/office/drawing/2014/main" id="{C90414AB-9D0C-0327-4C49-C2FA614082AE}"/>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a:extLst>
                <a:ext uri="{FF2B5EF4-FFF2-40B4-BE49-F238E27FC236}">
                  <a16:creationId xmlns:a16="http://schemas.microsoft.com/office/drawing/2014/main" id="{8BF27162-259A-BC91-6058-CDF18109A362}"/>
                </a:ext>
              </a:extLst>
            </p:cNvPr>
            <p:cNvGrpSpPr/>
            <p:nvPr/>
          </p:nvGrpSpPr>
          <p:grpSpPr>
            <a:xfrm>
              <a:off x="7480824" y="52920"/>
              <a:ext cx="203693" cy="790830"/>
              <a:chOff x="4595979" y="4179496"/>
              <a:chExt cx="57502" cy="223253"/>
            </a:xfrm>
          </p:grpSpPr>
          <p:sp>
            <p:nvSpPr>
              <p:cNvPr id="542" name="Google Shape;542;p34">
                <a:extLst>
                  <a:ext uri="{FF2B5EF4-FFF2-40B4-BE49-F238E27FC236}">
                    <a16:creationId xmlns:a16="http://schemas.microsoft.com/office/drawing/2014/main" id="{CD5E0B5F-FC88-6ADF-5796-6568CFFC45B1}"/>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a:extLst>
                  <a:ext uri="{FF2B5EF4-FFF2-40B4-BE49-F238E27FC236}">
                    <a16:creationId xmlns:a16="http://schemas.microsoft.com/office/drawing/2014/main" id="{FDBC9452-8D05-26BA-C1C2-AC6862C86CB8}"/>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a:extLst>
                  <a:ext uri="{FF2B5EF4-FFF2-40B4-BE49-F238E27FC236}">
                    <a16:creationId xmlns:a16="http://schemas.microsoft.com/office/drawing/2014/main" id="{290CB4B9-69CC-1F3A-AF1B-6E64DBE11244}"/>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a:extLst>
                  <a:ext uri="{FF2B5EF4-FFF2-40B4-BE49-F238E27FC236}">
                    <a16:creationId xmlns:a16="http://schemas.microsoft.com/office/drawing/2014/main" id="{6B1620E2-73D7-1BC3-D47E-8B157530BB4A}"/>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a:extLst>
                <a:ext uri="{FF2B5EF4-FFF2-40B4-BE49-F238E27FC236}">
                  <a16:creationId xmlns:a16="http://schemas.microsoft.com/office/drawing/2014/main" id="{BE8D068B-56E1-224F-C6D0-9A444A69AA3C}"/>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a:extLst>
              <a:ext uri="{FF2B5EF4-FFF2-40B4-BE49-F238E27FC236}">
                <a16:creationId xmlns:a16="http://schemas.microsoft.com/office/drawing/2014/main" id="{48BD5751-13F4-D926-4D3B-8D737DF3ECB1}"/>
              </a:ext>
            </a:extLst>
          </p:cNvPr>
          <p:cNvGrpSpPr/>
          <p:nvPr/>
        </p:nvGrpSpPr>
        <p:grpSpPr>
          <a:xfrm>
            <a:off x="7514170" y="2526520"/>
            <a:ext cx="693303" cy="1838431"/>
            <a:chOff x="7363972" y="-223337"/>
            <a:chExt cx="473051" cy="1254388"/>
          </a:xfrm>
        </p:grpSpPr>
        <p:sp>
          <p:nvSpPr>
            <p:cNvPr id="548" name="Google Shape;548;p34">
              <a:extLst>
                <a:ext uri="{FF2B5EF4-FFF2-40B4-BE49-F238E27FC236}">
                  <a16:creationId xmlns:a16="http://schemas.microsoft.com/office/drawing/2014/main" id="{4FD67F3F-9005-5EBD-988E-B80C64D69953}"/>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a:extLst>
                <a:ext uri="{FF2B5EF4-FFF2-40B4-BE49-F238E27FC236}">
                  <a16:creationId xmlns:a16="http://schemas.microsoft.com/office/drawing/2014/main" id="{FB3A1E20-4A42-02D5-0A4C-1CC93B12BDD3}"/>
                </a:ext>
              </a:extLst>
            </p:cNvPr>
            <p:cNvGrpSpPr/>
            <p:nvPr/>
          </p:nvGrpSpPr>
          <p:grpSpPr>
            <a:xfrm>
              <a:off x="7480824" y="52920"/>
              <a:ext cx="203693" cy="790830"/>
              <a:chOff x="4595979" y="4179496"/>
              <a:chExt cx="57502" cy="223253"/>
            </a:xfrm>
          </p:grpSpPr>
          <p:sp>
            <p:nvSpPr>
              <p:cNvPr id="550" name="Google Shape;550;p34">
                <a:extLst>
                  <a:ext uri="{FF2B5EF4-FFF2-40B4-BE49-F238E27FC236}">
                    <a16:creationId xmlns:a16="http://schemas.microsoft.com/office/drawing/2014/main" id="{BC3CFA82-179A-0BCF-3389-C5B3C3AF692E}"/>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a:extLst>
                  <a:ext uri="{FF2B5EF4-FFF2-40B4-BE49-F238E27FC236}">
                    <a16:creationId xmlns:a16="http://schemas.microsoft.com/office/drawing/2014/main" id="{52CB02C4-AAE6-3F15-8EA4-2A2A1FC77554}"/>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a:extLst>
                  <a:ext uri="{FF2B5EF4-FFF2-40B4-BE49-F238E27FC236}">
                    <a16:creationId xmlns:a16="http://schemas.microsoft.com/office/drawing/2014/main" id="{0CEE9E15-2C63-8087-15D8-E11CEED34F1F}"/>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a:extLst>
                  <a:ext uri="{FF2B5EF4-FFF2-40B4-BE49-F238E27FC236}">
                    <a16:creationId xmlns:a16="http://schemas.microsoft.com/office/drawing/2014/main" id="{99A4FBE8-5E3D-1A0A-2A5B-C0AEE3435E70}"/>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a:extLst>
                <a:ext uri="{FF2B5EF4-FFF2-40B4-BE49-F238E27FC236}">
                  <a16:creationId xmlns:a16="http://schemas.microsoft.com/office/drawing/2014/main" id="{762E6724-ED69-5EE4-876F-51AA6D62CC3F}"/>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a:extLst>
              <a:ext uri="{FF2B5EF4-FFF2-40B4-BE49-F238E27FC236}">
                <a16:creationId xmlns:a16="http://schemas.microsoft.com/office/drawing/2014/main" id="{82244920-A702-E296-FF15-42FF646BAC85}"/>
              </a:ext>
            </a:extLst>
          </p:cNvPr>
          <p:cNvGrpSpPr/>
          <p:nvPr/>
        </p:nvGrpSpPr>
        <p:grpSpPr>
          <a:xfrm>
            <a:off x="5888236" y="1015400"/>
            <a:ext cx="2318929" cy="3349480"/>
            <a:chOff x="7890333" y="3420911"/>
            <a:chExt cx="479382" cy="692423"/>
          </a:xfrm>
        </p:grpSpPr>
        <p:sp>
          <p:nvSpPr>
            <p:cNvPr id="556" name="Google Shape;556;p34">
              <a:extLst>
                <a:ext uri="{FF2B5EF4-FFF2-40B4-BE49-F238E27FC236}">
                  <a16:creationId xmlns:a16="http://schemas.microsoft.com/office/drawing/2014/main" id="{0EC832B8-9F12-79BF-5C2E-214165C4AB58}"/>
                </a:ext>
              </a:extLst>
            </p:cNvPr>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a:extLst>
                <a:ext uri="{FF2B5EF4-FFF2-40B4-BE49-F238E27FC236}">
                  <a16:creationId xmlns:a16="http://schemas.microsoft.com/office/drawing/2014/main" id="{240F8910-DD88-4DB3-9F87-DD3A1A7D0CDD}"/>
                </a:ext>
              </a:extLst>
            </p:cNvPr>
            <p:cNvGrpSpPr/>
            <p:nvPr/>
          </p:nvGrpSpPr>
          <p:grpSpPr>
            <a:xfrm>
              <a:off x="7890341" y="3420911"/>
              <a:ext cx="479370" cy="692405"/>
              <a:chOff x="8409253" y="3420911"/>
              <a:chExt cx="479370" cy="692405"/>
            </a:xfrm>
          </p:grpSpPr>
          <p:sp>
            <p:nvSpPr>
              <p:cNvPr id="558" name="Google Shape;558;p34">
                <a:extLst>
                  <a:ext uri="{FF2B5EF4-FFF2-40B4-BE49-F238E27FC236}">
                    <a16:creationId xmlns:a16="http://schemas.microsoft.com/office/drawing/2014/main" id="{4C0FCEC9-4325-091B-BCFB-9B88C1001F00}"/>
                  </a:ext>
                </a:extLst>
              </p:cNvPr>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a:extLst>
                  <a:ext uri="{FF2B5EF4-FFF2-40B4-BE49-F238E27FC236}">
                    <a16:creationId xmlns:a16="http://schemas.microsoft.com/office/drawing/2014/main" id="{35A33387-8A58-A582-924B-3C27044AEF39}"/>
                  </a:ext>
                </a:extLst>
              </p:cNvPr>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a:extLst>
                  <a:ext uri="{FF2B5EF4-FFF2-40B4-BE49-F238E27FC236}">
                    <a16:creationId xmlns:a16="http://schemas.microsoft.com/office/drawing/2014/main" id="{D3FFCA09-4744-CC1B-F340-366AE1DEA1C1}"/>
                  </a:ext>
                </a:extLst>
              </p:cNvPr>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a:extLst>
                  <a:ext uri="{FF2B5EF4-FFF2-40B4-BE49-F238E27FC236}">
                    <a16:creationId xmlns:a16="http://schemas.microsoft.com/office/drawing/2014/main" id="{F1865C83-D865-628A-3169-DE78EDE30E73}"/>
                  </a:ext>
                </a:extLst>
              </p:cNvPr>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a:extLst>
                  <a:ext uri="{FF2B5EF4-FFF2-40B4-BE49-F238E27FC236}">
                    <a16:creationId xmlns:a16="http://schemas.microsoft.com/office/drawing/2014/main" id="{458E1C1A-93C2-0BF7-18C2-B68934CFB474}"/>
                  </a:ext>
                </a:extLst>
              </p:cNvPr>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a:extLst>
                  <a:ext uri="{FF2B5EF4-FFF2-40B4-BE49-F238E27FC236}">
                    <a16:creationId xmlns:a16="http://schemas.microsoft.com/office/drawing/2014/main" id="{2583C44D-9655-F204-626D-9D5B44C6E873}"/>
                  </a:ext>
                </a:extLst>
              </p:cNvPr>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a:extLst>
                  <a:ext uri="{FF2B5EF4-FFF2-40B4-BE49-F238E27FC236}">
                    <a16:creationId xmlns:a16="http://schemas.microsoft.com/office/drawing/2014/main" id="{66CD37A2-FB6A-9D23-3579-B042D1624F74}"/>
                  </a:ext>
                </a:extLst>
              </p:cNvPr>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a:extLst>
                  <a:ext uri="{FF2B5EF4-FFF2-40B4-BE49-F238E27FC236}">
                    <a16:creationId xmlns:a16="http://schemas.microsoft.com/office/drawing/2014/main" id="{FA987A43-E527-F39B-451A-45FABB809597}"/>
                  </a:ext>
                </a:extLst>
              </p:cNvPr>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a:extLst>
                  <a:ext uri="{FF2B5EF4-FFF2-40B4-BE49-F238E27FC236}">
                    <a16:creationId xmlns:a16="http://schemas.microsoft.com/office/drawing/2014/main" id="{6A5083A8-74D9-50D4-8478-B26C5DB20F31}"/>
                  </a:ext>
                </a:extLst>
              </p:cNvPr>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a:extLst>
                  <a:ext uri="{FF2B5EF4-FFF2-40B4-BE49-F238E27FC236}">
                    <a16:creationId xmlns:a16="http://schemas.microsoft.com/office/drawing/2014/main" id="{1F8872CC-F57F-6C6A-1FA2-E582BBB432F5}"/>
                  </a:ext>
                </a:extLst>
              </p:cNvPr>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a:extLst>
                  <a:ext uri="{FF2B5EF4-FFF2-40B4-BE49-F238E27FC236}">
                    <a16:creationId xmlns:a16="http://schemas.microsoft.com/office/drawing/2014/main" id="{E45F9B4F-43D2-81D7-3F8C-C0C58108556D}"/>
                  </a:ext>
                </a:extLst>
              </p:cNvPr>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a:extLst>
                  <a:ext uri="{FF2B5EF4-FFF2-40B4-BE49-F238E27FC236}">
                    <a16:creationId xmlns:a16="http://schemas.microsoft.com/office/drawing/2014/main" id="{FB964550-DD82-D380-9A4B-406551748B01}"/>
                  </a:ext>
                </a:extLst>
              </p:cNvPr>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a:extLst>
                  <a:ext uri="{FF2B5EF4-FFF2-40B4-BE49-F238E27FC236}">
                    <a16:creationId xmlns:a16="http://schemas.microsoft.com/office/drawing/2014/main" id="{D31675D0-FDCD-D312-7DCD-3A2ADC498F22}"/>
                  </a:ext>
                </a:extLst>
              </p:cNvPr>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a:extLst>
                  <a:ext uri="{FF2B5EF4-FFF2-40B4-BE49-F238E27FC236}">
                    <a16:creationId xmlns:a16="http://schemas.microsoft.com/office/drawing/2014/main" id="{A7E4237A-8A3E-508F-4E8A-046769CCCAC5}"/>
                  </a:ext>
                </a:extLst>
              </p:cNvPr>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a:extLst>
                  <a:ext uri="{FF2B5EF4-FFF2-40B4-BE49-F238E27FC236}">
                    <a16:creationId xmlns:a16="http://schemas.microsoft.com/office/drawing/2014/main" id="{DD925B9E-EE93-2491-AA7B-C42D55A1B06A}"/>
                  </a:ext>
                </a:extLst>
              </p:cNvPr>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a:extLst>
                  <a:ext uri="{FF2B5EF4-FFF2-40B4-BE49-F238E27FC236}">
                    <a16:creationId xmlns:a16="http://schemas.microsoft.com/office/drawing/2014/main" id="{0BA27DEB-8455-927A-7E30-0BEEBFE67E15}"/>
                  </a:ext>
                </a:extLst>
              </p:cNvPr>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a:extLst>
                  <a:ext uri="{FF2B5EF4-FFF2-40B4-BE49-F238E27FC236}">
                    <a16:creationId xmlns:a16="http://schemas.microsoft.com/office/drawing/2014/main" id="{414E3832-9940-A8FD-85E8-0EC0C35C257C}"/>
                  </a:ext>
                </a:extLst>
              </p:cNvPr>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a:extLst>
                  <a:ext uri="{FF2B5EF4-FFF2-40B4-BE49-F238E27FC236}">
                    <a16:creationId xmlns:a16="http://schemas.microsoft.com/office/drawing/2014/main" id="{6BA62AA1-B458-3959-3A5C-0212B1881CD1}"/>
                  </a:ext>
                </a:extLst>
              </p:cNvPr>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a:extLst>
                  <a:ext uri="{FF2B5EF4-FFF2-40B4-BE49-F238E27FC236}">
                    <a16:creationId xmlns:a16="http://schemas.microsoft.com/office/drawing/2014/main" id="{BB5727B7-D616-44E0-9825-6F56F166E99D}"/>
                  </a:ext>
                </a:extLst>
              </p:cNvPr>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a:extLst>
                  <a:ext uri="{FF2B5EF4-FFF2-40B4-BE49-F238E27FC236}">
                    <a16:creationId xmlns:a16="http://schemas.microsoft.com/office/drawing/2014/main" id="{20C3A9A6-142B-29A3-419C-C2B764B77A53}"/>
                  </a:ext>
                </a:extLst>
              </p:cNvPr>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a:extLst>
                  <a:ext uri="{FF2B5EF4-FFF2-40B4-BE49-F238E27FC236}">
                    <a16:creationId xmlns:a16="http://schemas.microsoft.com/office/drawing/2014/main" id="{BEFCD340-4723-ED0D-C28D-92512CAD2FCE}"/>
                  </a:ext>
                </a:extLst>
              </p:cNvPr>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a:extLst>
                  <a:ext uri="{FF2B5EF4-FFF2-40B4-BE49-F238E27FC236}">
                    <a16:creationId xmlns:a16="http://schemas.microsoft.com/office/drawing/2014/main" id="{091B8498-7545-01CB-83F1-693DF8AC63AA}"/>
                  </a:ext>
                </a:extLst>
              </p:cNvPr>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a:extLst>
                  <a:ext uri="{FF2B5EF4-FFF2-40B4-BE49-F238E27FC236}">
                    <a16:creationId xmlns:a16="http://schemas.microsoft.com/office/drawing/2014/main" id="{351F103D-017B-337D-AF21-BEE92D1610ED}"/>
                  </a:ext>
                </a:extLst>
              </p:cNvPr>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a:extLst>
                  <a:ext uri="{FF2B5EF4-FFF2-40B4-BE49-F238E27FC236}">
                    <a16:creationId xmlns:a16="http://schemas.microsoft.com/office/drawing/2014/main" id="{57A6083D-CB69-147D-F2B3-33CAF69A9D00}"/>
                  </a:ext>
                </a:extLst>
              </p:cNvPr>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a:extLst>
                  <a:ext uri="{FF2B5EF4-FFF2-40B4-BE49-F238E27FC236}">
                    <a16:creationId xmlns:a16="http://schemas.microsoft.com/office/drawing/2014/main" id="{E72D68F8-B840-BB8D-7A79-C47D98531F9B}"/>
                  </a:ext>
                </a:extLst>
              </p:cNvPr>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a:extLst>
                  <a:ext uri="{FF2B5EF4-FFF2-40B4-BE49-F238E27FC236}">
                    <a16:creationId xmlns:a16="http://schemas.microsoft.com/office/drawing/2014/main" id="{24F62F5B-2026-8F39-0E2B-52D9E976E015}"/>
                  </a:ext>
                </a:extLst>
              </p:cNvPr>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a:extLst>
                  <a:ext uri="{FF2B5EF4-FFF2-40B4-BE49-F238E27FC236}">
                    <a16:creationId xmlns:a16="http://schemas.microsoft.com/office/drawing/2014/main" id="{2D8A00A7-7E7B-E4EF-6144-36E6AB3FCDF6}"/>
                  </a:ext>
                </a:extLst>
              </p:cNvPr>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a:extLst>
                  <a:ext uri="{FF2B5EF4-FFF2-40B4-BE49-F238E27FC236}">
                    <a16:creationId xmlns:a16="http://schemas.microsoft.com/office/drawing/2014/main" id="{C6606F9E-021E-7AF1-5A61-3DDC08914875}"/>
                  </a:ext>
                </a:extLst>
              </p:cNvPr>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a:extLst>
                  <a:ext uri="{FF2B5EF4-FFF2-40B4-BE49-F238E27FC236}">
                    <a16:creationId xmlns:a16="http://schemas.microsoft.com/office/drawing/2014/main" id="{01B6125B-6BBB-C92C-5CF7-0FB95A0852B4}"/>
                  </a:ext>
                </a:extLst>
              </p:cNvPr>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a:extLst>
                  <a:ext uri="{FF2B5EF4-FFF2-40B4-BE49-F238E27FC236}">
                    <a16:creationId xmlns:a16="http://schemas.microsoft.com/office/drawing/2014/main" id="{559169B7-5DDC-D6F0-8E3B-79E108DC0C47}"/>
                  </a:ext>
                </a:extLst>
              </p:cNvPr>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a:extLst>
                  <a:ext uri="{FF2B5EF4-FFF2-40B4-BE49-F238E27FC236}">
                    <a16:creationId xmlns:a16="http://schemas.microsoft.com/office/drawing/2014/main" id="{3FE779CD-5ADA-2F2A-A51C-A731F461ED15}"/>
                  </a:ext>
                </a:extLst>
              </p:cNvPr>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a:extLst>
                  <a:ext uri="{FF2B5EF4-FFF2-40B4-BE49-F238E27FC236}">
                    <a16:creationId xmlns:a16="http://schemas.microsoft.com/office/drawing/2014/main" id="{63156FC7-A7E1-1CB4-9BF8-0C903D0C2CFB}"/>
                  </a:ext>
                </a:extLst>
              </p:cNvPr>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a:extLst>
                  <a:ext uri="{FF2B5EF4-FFF2-40B4-BE49-F238E27FC236}">
                    <a16:creationId xmlns:a16="http://schemas.microsoft.com/office/drawing/2014/main" id="{104197FD-85F1-A572-BB72-F0EDF91E2A59}"/>
                  </a:ext>
                </a:extLst>
              </p:cNvPr>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a:extLst>
                  <a:ext uri="{FF2B5EF4-FFF2-40B4-BE49-F238E27FC236}">
                    <a16:creationId xmlns:a16="http://schemas.microsoft.com/office/drawing/2014/main" id="{87B8D2BE-2825-3292-CFEC-DFBE2FC48BC2}"/>
                  </a:ext>
                </a:extLst>
              </p:cNvPr>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a:extLst>
                  <a:ext uri="{FF2B5EF4-FFF2-40B4-BE49-F238E27FC236}">
                    <a16:creationId xmlns:a16="http://schemas.microsoft.com/office/drawing/2014/main" id="{DE5367E6-C508-B421-96D7-27E17097ACF6}"/>
                  </a:ext>
                </a:extLst>
              </p:cNvPr>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a:extLst>
                  <a:ext uri="{FF2B5EF4-FFF2-40B4-BE49-F238E27FC236}">
                    <a16:creationId xmlns:a16="http://schemas.microsoft.com/office/drawing/2014/main" id="{52AD589D-EDE9-4190-688E-D4DCB8A3E0E4}"/>
                  </a:ext>
                </a:extLst>
              </p:cNvPr>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a:extLst>
                  <a:ext uri="{FF2B5EF4-FFF2-40B4-BE49-F238E27FC236}">
                    <a16:creationId xmlns:a16="http://schemas.microsoft.com/office/drawing/2014/main" id="{98761656-C920-9640-7EBB-6AA2E25BEC21}"/>
                  </a:ext>
                </a:extLst>
              </p:cNvPr>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a:extLst>
              <a:ext uri="{FF2B5EF4-FFF2-40B4-BE49-F238E27FC236}">
                <a16:creationId xmlns:a16="http://schemas.microsoft.com/office/drawing/2014/main" id="{151C66F6-964B-D8AB-A9DF-E4F9F251F723}"/>
              </a:ext>
            </a:extLst>
          </p:cNvPr>
          <p:cNvGrpSpPr/>
          <p:nvPr/>
        </p:nvGrpSpPr>
        <p:grpSpPr>
          <a:xfrm>
            <a:off x="5712542" y="854943"/>
            <a:ext cx="640817" cy="538245"/>
            <a:chOff x="2869533" y="318283"/>
            <a:chExt cx="102176" cy="85817"/>
          </a:xfrm>
        </p:grpSpPr>
        <p:sp>
          <p:nvSpPr>
            <p:cNvPr id="596" name="Google Shape;596;p34">
              <a:extLst>
                <a:ext uri="{FF2B5EF4-FFF2-40B4-BE49-F238E27FC236}">
                  <a16:creationId xmlns:a16="http://schemas.microsoft.com/office/drawing/2014/main" id="{44CA59E7-3B75-AA77-8B23-CB04F7FFF7FF}"/>
                </a:ext>
              </a:extLst>
            </p:cNvPr>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a:extLst>
                <a:ext uri="{FF2B5EF4-FFF2-40B4-BE49-F238E27FC236}">
                  <a16:creationId xmlns:a16="http://schemas.microsoft.com/office/drawing/2014/main" id="{E08E1E75-960A-82AC-912C-23E036A5142F}"/>
                </a:ext>
              </a:extLst>
            </p:cNvPr>
            <p:cNvGrpSpPr/>
            <p:nvPr/>
          </p:nvGrpSpPr>
          <p:grpSpPr>
            <a:xfrm>
              <a:off x="2869754" y="318941"/>
              <a:ext cx="101955" cy="84600"/>
              <a:chOff x="2854604" y="2360241"/>
              <a:chExt cx="101955" cy="84600"/>
            </a:xfrm>
          </p:grpSpPr>
          <p:sp>
            <p:nvSpPr>
              <p:cNvPr id="598" name="Google Shape;598;p34">
                <a:extLst>
                  <a:ext uri="{FF2B5EF4-FFF2-40B4-BE49-F238E27FC236}">
                    <a16:creationId xmlns:a16="http://schemas.microsoft.com/office/drawing/2014/main" id="{13068798-E38D-5857-78D3-E81078A993D6}"/>
                  </a:ext>
                </a:extLst>
              </p:cNvPr>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a:extLst>
                  <a:ext uri="{FF2B5EF4-FFF2-40B4-BE49-F238E27FC236}">
                    <a16:creationId xmlns:a16="http://schemas.microsoft.com/office/drawing/2014/main" id="{67AEE1AF-07DE-A43C-19DF-F2430500A69F}"/>
                  </a:ext>
                </a:extLst>
              </p:cNvPr>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a:extLst>
              <a:ext uri="{FF2B5EF4-FFF2-40B4-BE49-F238E27FC236}">
                <a16:creationId xmlns:a16="http://schemas.microsoft.com/office/drawing/2014/main" id="{81EC4717-88D7-0940-C4E1-C1ABFACC02E5}"/>
              </a:ext>
            </a:extLst>
          </p:cNvPr>
          <p:cNvGrpSpPr/>
          <p:nvPr/>
        </p:nvGrpSpPr>
        <p:grpSpPr>
          <a:xfrm>
            <a:off x="5632344" y="1539932"/>
            <a:ext cx="2397697" cy="685325"/>
            <a:chOff x="5632344" y="1539932"/>
            <a:chExt cx="2397697" cy="685325"/>
          </a:xfrm>
        </p:grpSpPr>
        <p:sp>
          <p:nvSpPr>
            <p:cNvPr id="601" name="Google Shape;601;p34">
              <a:extLst>
                <a:ext uri="{FF2B5EF4-FFF2-40B4-BE49-F238E27FC236}">
                  <a16:creationId xmlns:a16="http://schemas.microsoft.com/office/drawing/2014/main" id="{14736B7D-12F3-CA8A-5E52-E49BA8DE5B6B}"/>
                </a:ext>
              </a:extLst>
            </p:cNvPr>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a:extLst>
                <a:ext uri="{FF2B5EF4-FFF2-40B4-BE49-F238E27FC236}">
                  <a16:creationId xmlns:a16="http://schemas.microsoft.com/office/drawing/2014/main" id="{924FF091-8242-833B-7476-C907B909DA01}"/>
                </a:ext>
              </a:extLst>
            </p:cNvPr>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a:extLst>
              <a:ext uri="{FF2B5EF4-FFF2-40B4-BE49-F238E27FC236}">
                <a16:creationId xmlns:a16="http://schemas.microsoft.com/office/drawing/2014/main" id="{C1265559-71E6-9019-34E8-C89E7B2F2D60}"/>
              </a:ext>
            </a:extLst>
          </p:cNvPr>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07163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EFA6E927-4610-78CD-5BB3-EC2093659601}"/>
            </a:ext>
          </a:extLst>
        </p:cNvPr>
        <p:cNvGrpSpPr/>
        <p:nvPr/>
      </p:nvGrpSpPr>
      <p:grpSpPr>
        <a:xfrm>
          <a:off x="0" y="0"/>
          <a:ext cx="0" cy="0"/>
          <a:chOff x="0" y="0"/>
          <a:chExt cx="0" cy="0"/>
        </a:xfrm>
      </p:grpSpPr>
      <p:sp>
        <p:nvSpPr>
          <p:cNvPr id="478" name="Google Shape;478;p33">
            <a:extLst>
              <a:ext uri="{FF2B5EF4-FFF2-40B4-BE49-F238E27FC236}">
                <a16:creationId xmlns:a16="http://schemas.microsoft.com/office/drawing/2014/main" id="{7D2344EC-BEEE-FE05-037C-207D500AD773}"/>
              </a:ext>
            </a:extLst>
          </p:cNvPr>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a:extLst>
              <a:ext uri="{FF2B5EF4-FFF2-40B4-BE49-F238E27FC236}">
                <a16:creationId xmlns:a16="http://schemas.microsoft.com/office/drawing/2014/main" id="{91935ADC-1566-95CC-8ABA-9F46F3955489}"/>
              </a:ext>
            </a:extLst>
          </p:cNvPr>
          <p:cNvGrpSpPr/>
          <p:nvPr/>
        </p:nvGrpSpPr>
        <p:grpSpPr>
          <a:xfrm>
            <a:off x="3717819" y="2003342"/>
            <a:ext cx="756833" cy="2006770"/>
            <a:chOff x="7363972" y="-223337"/>
            <a:chExt cx="473051" cy="1254388"/>
          </a:xfrm>
        </p:grpSpPr>
        <p:sp>
          <p:nvSpPr>
            <p:cNvPr id="480" name="Google Shape;480;p33">
              <a:extLst>
                <a:ext uri="{FF2B5EF4-FFF2-40B4-BE49-F238E27FC236}">
                  <a16:creationId xmlns:a16="http://schemas.microsoft.com/office/drawing/2014/main" id="{0B2EB12C-0A92-F313-B028-49CFB55B07ED}"/>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a:extLst>
                <a:ext uri="{FF2B5EF4-FFF2-40B4-BE49-F238E27FC236}">
                  <a16:creationId xmlns:a16="http://schemas.microsoft.com/office/drawing/2014/main" id="{FAD31CCF-53CF-C8D5-AECB-7AC84F4299E6}"/>
                </a:ext>
              </a:extLst>
            </p:cNvPr>
            <p:cNvGrpSpPr/>
            <p:nvPr/>
          </p:nvGrpSpPr>
          <p:grpSpPr>
            <a:xfrm>
              <a:off x="7480824" y="52920"/>
              <a:ext cx="203693" cy="790830"/>
              <a:chOff x="4595979" y="4179496"/>
              <a:chExt cx="57502" cy="223253"/>
            </a:xfrm>
          </p:grpSpPr>
          <p:sp>
            <p:nvSpPr>
              <p:cNvPr id="482" name="Google Shape;482;p33">
                <a:extLst>
                  <a:ext uri="{FF2B5EF4-FFF2-40B4-BE49-F238E27FC236}">
                    <a16:creationId xmlns:a16="http://schemas.microsoft.com/office/drawing/2014/main" id="{3DDEF74A-CCD3-3019-B8BF-B2042E8488F4}"/>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a:extLst>
                  <a:ext uri="{FF2B5EF4-FFF2-40B4-BE49-F238E27FC236}">
                    <a16:creationId xmlns:a16="http://schemas.microsoft.com/office/drawing/2014/main" id="{08F52500-3DA9-FEB6-45BC-98464CEC3468}"/>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a:extLst>
                  <a:ext uri="{FF2B5EF4-FFF2-40B4-BE49-F238E27FC236}">
                    <a16:creationId xmlns:a16="http://schemas.microsoft.com/office/drawing/2014/main" id="{CF1FED4E-7E6C-B1B2-4B9D-EB0F50DF7FB6}"/>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a:extLst>
                  <a:ext uri="{FF2B5EF4-FFF2-40B4-BE49-F238E27FC236}">
                    <a16:creationId xmlns:a16="http://schemas.microsoft.com/office/drawing/2014/main" id="{6B6218FE-6F9F-5FC6-5EF6-7FF9B100398E}"/>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a:extLst>
                <a:ext uri="{FF2B5EF4-FFF2-40B4-BE49-F238E27FC236}">
                  <a16:creationId xmlns:a16="http://schemas.microsoft.com/office/drawing/2014/main" id="{740B6DAF-D1AA-7CC3-3346-225E08005372}"/>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a:extLst>
              <a:ext uri="{FF2B5EF4-FFF2-40B4-BE49-F238E27FC236}">
                <a16:creationId xmlns:a16="http://schemas.microsoft.com/office/drawing/2014/main" id="{34C2A1E8-948E-C80D-42D2-C35B647C5CF9}"/>
              </a:ext>
            </a:extLst>
          </p:cNvPr>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3">
            <a:extLst>
              <a:ext uri="{FF2B5EF4-FFF2-40B4-BE49-F238E27FC236}">
                <a16:creationId xmlns:a16="http://schemas.microsoft.com/office/drawing/2014/main" id="{336F742B-6B88-468E-EECB-26DE1D7F4BBE}"/>
              </a:ext>
            </a:extLst>
          </p:cNvPr>
          <p:cNvSpPr txBox="1">
            <a:spLocks noGrp="1"/>
          </p:cNvSpPr>
          <p:nvPr>
            <p:ph type="body" idx="1"/>
          </p:nvPr>
        </p:nvSpPr>
        <p:spPr>
          <a:xfrm>
            <a:off x="4572000" y="0"/>
            <a:ext cx="4572000" cy="5143499"/>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200" b="1" dirty="0">
                <a:solidFill>
                  <a:schemeClr val="dk1"/>
                </a:solidFill>
                <a:latin typeface="Times New Roman" panose="02020603050405020304" pitchFamily="18" charset="0"/>
                <a:cs typeface="Times New Roman" panose="02020603050405020304" pitchFamily="18" charset="0"/>
              </a:rPr>
              <a:t>Key Stakeholders</a:t>
            </a:r>
          </a:p>
          <a:p>
            <a:pPr marL="171450" lvl="0" indent="-171450" algn="l" rtl="0">
              <a:spcBef>
                <a:spcPts val="0"/>
              </a:spcBef>
              <a:spcAft>
                <a:spcPts val="0"/>
              </a:spcAft>
              <a:buFont typeface="Wingdings" panose="05000000000000000000" pitchFamily="2" charset="2"/>
              <a:buChar char="v"/>
            </a:pPr>
            <a:r>
              <a:rPr lang="en-US" sz="1100" dirty="0">
                <a:solidFill>
                  <a:schemeClr val="dk1"/>
                </a:solidFill>
                <a:latin typeface="Times New Roman" panose="02020603050405020304" pitchFamily="18" charset="0"/>
                <a:cs typeface="Times New Roman" panose="02020603050405020304" pitchFamily="18" charset="0"/>
              </a:rPr>
              <a:t>Stakeholder engagement is pivotal for the success of our project, Berry Bliss Fizz. Key stakeholders include internal teams, suppliers, distributors, and regulatory bodies.</a:t>
            </a:r>
          </a:p>
          <a:p>
            <a:pPr marL="0" lvl="0" indent="0" algn="l" rtl="0">
              <a:spcBef>
                <a:spcPts val="0"/>
              </a:spcBef>
              <a:spcAft>
                <a:spcPts val="0"/>
              </a:spcAft>
              <a:buNone/>
            </a:pPr>
            <a:endParaRPr lang="en-US" sz="1100" dirty="0">
              <a:solidFill>
                <a:schemeClr val="dk1"/>
              </a:solidFill>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US" sz="1200" b="1" dirty="0">
                <a:solidFill>
                  <a:schemeClr val="dk1"/>
                </a:solidFill>
                <a:latin typeface="Times New Roman" panose="02020603050405020304" pitchFamily="18" charset="0"/>
                <a:cs typeface="Times New Roman" panose="02020603050405020304" pitchFamily="18" charset="0"/>
              </a:rPr>
              <a:t>Active Involvement</a:t>
            </a:r>
          </a:p>
          <a:p>
            <a:pPr marL="171450" lvl="0" indent="-171450" algn="l" rtl="0">
              <a:spcBef>
                <a:spcPts val="0"/>
              </a:spcBef>
              <a:spcAft>
                <a:spcPts val="0"/>
              </a:spcAft>
              <a:buFont typeface="Wingdings" panose="05000000000000000000" pitchFamily="2" charset="2"/>
              <a:buChar char="v"/>
            </a:pPr>
            <a:r>
              <a:rPr lang="en-US" sz="1100" dirty="0">
                <a:solidFill>
                  <a:schemeClr val="dk1"/>
                </a:solidFill>
                <a:latin typeface="Times New Roman" panose="02020603050405020304" pitchFamily="18" charset="0"/>
                <a:cs typeface="Times New Roman" panose="02020603050405020304" pitchFamily="18" charset="0"/>
              </a:rPr>
              <a:t>Their active involvement is imperative throughout the project lifecycle. Regular communication channels will be established to gather feedback, address concerns, and ensure alignment with project goals (Smith et al., 2020).</a:t>
            </a:r>
          </a:p>
          <a:p>
            <a:pPr marL="0" lvl="0" indent="0" algn="l" rtl="0">
              <a:spcBef>
                <a:spcPts val="0"/>
              </a:spcBef>
              <a:spcAft>
                <a:spcPts val="0"/>
              </a:spcAft>
              <a:buNone/>
            </a:pPr>
            <a:endParaRPr lang="en-US" sz="1100" dirty="0">
              <a:solidFill>
                <a:schemeClr val="dk1"/>
              </a:solidFill>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US" sz="1200" b="1" dirty="0">
                <a:solidFill>
                  <a:schemeClr val="dk1"/>
                </a:solidFill>
                <a:latin typeface="Times New Roman" panose="02020603050405020304" pitchFamily="18" charset="0"/>
                <a:cs typeface="Times New Roman" panose="02020603050405020304" pitchFamily="18" charset="0"/>
              </a:rPr>
              <a:t>Collaboration</a:t>
            </a:r>
          </a:p>
          <a:p>
            <a:pPr marL="171450" lvl="0" indent="-171450" algn="l" rtl="0">
              <a:spcBef>
                <a:spcPts val="0"/>
              </a:spcBef>
              <a:spcAft>
                <a:spcPts val="0"/>
              </a:spcAft>
              <a:buFont typeface="Wingdings" panose="05000000000000000000" pitchFamily="2" charset="2"/>
              <a:buChar char="v"/>
            </a:pPr>
            <a:r>
              <a:rPr lang="en-US" sz="1100" dirty="0">
                <a:solidFill>
                  <a:schemeClr val="dk1"/>
                </a:solidFill>
                <a:latin typeface="Times New Roman" panose="02020603050405020304" pitchFamily="18" charset="0"/>
                <a:cs typeface="Times New Roman" panose="02020603050405020304" pitchFamily="18" charset="0"/>
              </a:rPr>
              <a:t>Collaboration with suppliers and distributors is crucial for timely sourcing and distribution. Additionally, regulatory compliance will be closely monitored to adhere to industry standards and ensure a seamless product launch (Jones &amp; Miller, 2021).</a:t>
            </a:r>
          </a:p>
          <a:p>
            <a:pPr marL="0" lvl="0" indent="0" algn="l" rtl="0">
              <a:spcBef>
                <a:spcPts val="0"/>
              </a:spcBef>
              <a:spcAft>
                <a:spcPts val="0"/>
              </a:spcAft>
              <a:buNone/>
            </a:pPr>
            <a:endParaRPr lang="en-US" sz="1100" dirty="0">
              <a:solidFill>
                <a:schemeClr val="dk1"/>
              </a:solidFill>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r>
              <a:rPr lang="en-US" sz="1100" dirty="0">
                <a:solidFill>
                  <a:schemeClr val="dk1"/>
                </a:solidFill>
                <a:latin typeface="Times New Roman" panose="02020603050405020304" pitchFamily="18" charset="0"/>
                <a:cs typeface="Times New Roman" panose="02020603050405020304" pitchFamily="18" charset="0"/>
              </a:rPr>
              <a:t>The success of Berry Bliss Fizz is intricately linked to a robust stakeholder involvement strategy.</a:t>
            </a:r>
          </a:p>
        </p:txBody>
      </p:sp>
      <p:grpSp>
        <p:nvGrpSpPr>
          <p:cNvPr id="490" name="Google Shape;490;p33">
            <a:extLst>
              <a:ext uri="{FF2B5EF4-FFF2-40B4-BE49-F238E27FC236}">
                <a16:creationId xmlns:a16="http://schemas.microsoft.com/office/drawing/2014/main" id="{443BA7D6-7895-3C92-C893-0F25C9FBEDDB}"/>
              </a:ext>
            </a:extLst>
          </p:cNvPr>
          <p:cNvGrpSpPr/>
          <p:nvPr/>
        </p:nvGrpSpPr>
        <p:grpSpPr>
          <a:xfrm>
            <a:off x="1885723" y="1216053"/>
            <a:ext cx="2108424" cy="604503"/>
            <a:chOff x="2285432" y="589163"/>
            <a:chExt cx="431100" cy="123600"/>
          </a:xfrm>
        </p:grpSpPr>
        <p:sp>
          <p:nvSpPr>
            <p:cNvPr id="491" name="Google Shape;491;p33">
              <a:extLst>
                <a:ext uri="{FF2B5EF4-FFF2-40B4-BE49-F238E27FC236}">
                  <a16:creationId xmlns:a16="http://schemas.microsoft.com/office/drawing/2014/main" id="{3B9BB3CE-6366-AFCA-2130-CD66149F0A7E}"/>
                </a:ext>
              </a:extLst>
            </p:cNvPr>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a:extLst>
                <a:ext uri="{FF2B5EF4-FFF2-40B4-BE49-F238E27FC236}">
                  <a16:creationId xmlns:a16="http://schemas.microsoft.com/office/drawing/2014/main" id="{53DB315C-72C6-DD0C-BE88-9F17715C0F90}"/>
                </a:ext>
              </a:extLst>
            </p:cNvPr>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a:extLst>
                <a:ext uri="{FF2B5EF4-FFF2-40B4-BE49-F238E27FC236}">
                  <a16:creationId xmlns:a16="http://schemas.microsoft.com/office/drawing/2014/main" id="{E3B5AAE7-4DCB-FF2B-8CFE-755ED7218BB1}"/>
                </a:ext>
              </a:extLst>
            </p:cNvPr>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a:extLst>
                <a:ext uri="{FF2B5EF4-FFF2-40B4-BE49-F238E27FC236}">
                  <a16:creationId xmlns:a16="http://schemas.microsoft.com/office/drawing/2014/main" id="{6132E5DD-ADC3-463D-3417-E6D7C6AA35C4}"/>
                </a:ext>
              </a:extLst>
            </p:cNvPr>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a:extLst>
                <a:ext uri="{FF2B5EF4-FFF2-40B4-BE49-F238E27FC236}">
                  <a16:creationId xmlns:a16="http://schemas.microsoft.com/office/drawing/2014/main" id="{63301EFF-3F91-8E37-E0A9-C69ED485612F}"/>
                </a:ext>
              </a:extLst>
            </p:cNvPr>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a:extLst>
                <a:ext uri="{FF2B5EF4-FFF2-40B4-BE49-F238E27FC236}">
                  <a16:creationId xmlns:a16="http://schemas.microsoft.com/office/drawing/2014/main" id="{CDF98533-0563-8DCE-EB69-803CD1CF4E86}"/>
                </a:ext>
              </a:extLst>
            </p:cNvPr>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a:extLst>
                <a:ext uri="{FF2B5EF4-FFF2-40B4-BE49-F238E27FC236}">
                  <a16:creationId xmlns:a16="http://schemas.microsoft.com/office/drawing/2014/main" id="{929A72A0-DBBF-C2D9-1276-6D54004A7DEE}"/>
                </a:ext>
              </a:extLst>
            </p:cNvPr>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a:extLst>
              <a:ext uri="{FF2B5EF4-FFF2-40B4-BE49-F238E27FC236}">
                <a16:creationId xmlns:a16="http://schemas.microsoft.com/office/drawing/2014/main" id="{F3637841-1FAC-7AE8-B696-BEE2A8DA5154}"/>
              </a:ext>
            </a:extLst>
          </p:cNvPr>
          <p:cNvGrpSpPr/>
          <p:nvPr/>
        </p:nvGrpSpPr>
        <p:grpSpPr>
          <a:xfrm>
            <a:off x="1885723" y="1942328"/>
            <a:ext cx="2108424" cy="604503"/>
            <a:chOff x="2285432" y="589163"/>
            <a:chExt cx="431100" cy="123600"/>
          </a:xfrm>
        </p:grpSpPr>
        <p:sp>
          <p:nvSpPr>
            <p:cNvPr id="499" name="Google Shape;499;p33">
              <a:extLst>
                <a:ext uri="{FF2B5EF4-FFF2-40B4-BE49-F238E27FC236}">
                  <a16:creationId xmlns:a16="http://schemas.microsoft.com/office/drawing/2014/main" id="{ACC57EE2-ED84-CB4C-3467-BB57E9920971}"/>
                </a:ext>
              </a:extLst>
            </p:cNvPr>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a:extLst>
                <a:ext uri="{FF2B5EF4-FFF2-40B4-BE49-F238E27FC236}">
                  <a16:creationId xmlns:a16="http://schemas.microsoft.com/office/drawing/2014/main" id="{DEC98B95-5256-A49D-D6ED-E72E3BDFF598}"/>
                </a:ext>
              </a:extLst>
            </p:cNvPr>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a:extLst>
                <a:ext uri="{FF2B5EF4-FFF2-40B4-BE49-F238E27FC236}">
                  <a16:creationId xmlns:a16="http://schemas.microsoft.com/office/drawing/2014/main" id="{C191AABD-3E80-8C5F-3FD1-919745DD19F3}"/>
                </a:ext>
              </a:extLst>
            </p:cNvPr>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a:extLst>
                <a:ext uri="{FF2B5EF4-FFF2-40B4-BE49-F238E27FC236}">
                  <a16:creationId xmlns:a16="http://schemas.microsoft.com/office/drawing/2014/main" id="{BBE1CF1E-B534-6C75-6ECC-7C0B6FB8333E}"/>
                </a:ext>
              </a:extLst>
            </p:cNvPr>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a:extLst>
                <a:ext uri="{FF2B5EF4-FFF2-40B4-BE49-F238E27FC236}">
                  <a16:creationId xmlns:a16="http://schemas.microsoft.com/office/drawing/2014/main" id="{3ED14782-2A33-A8BA-5A96-8866FFECBA42}"/>
                </a:ext>
              </a:extLst>
            </p:cNvPr>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a:extLst>
                <a:ext uri="{FF2B5EF4-FFF2-40B4-BE49-F238E27FC236}">
                  <a16:creationId xmlns:a16="http://schemas.microsoft.com/office/drawing/2014/main" id="{78C7757C-760E-31D8-0D49-983477A54970}"/>
                </a:ext>
              </a:extLst>
            </p:cNvPr>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a:extLst>
                <a:ext uri="{FF2B5EF4-FFF2-40B4-BE49-F238E27FC236}">
                  <a16:creationId xmlns:a16="http://schemas.microsoft.com/office/drawing/2014/main" id="{27124132-82F8-966E-684B-ED319D2702FB}"/>
                </a:ext>
              </a:extLst>
            </p:cNvPr>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a:extLst>
              <a:ext uri="{FF2B5EF4-FFF2-40B4-BE49-F238E27FC236}">
                <a16:creationId xmlns:a16="http://schemas.microsoft.com/office/drawing/2014/main" id="{C2EEBF6E-00FA-FBA4-5D57-0D2F4C44B379}"/>
              </a:ext>
            </a:extLst>
          </p:cNvPr>
          <p:cNvGrpSpPr/>
          <p:nvPr/>
        </p:nvGrpSpPr>
        <p:grpSpPr>
          <a:xfrm>
            <a:off x="1885723" y="2668603"/>
            <a:ext cx="2108424" cy="604503"/>
            <a:chOff x="2285432" y="589163"/>
            <a:chExt cx="431100" cy="123600"/>
          </a:xfrm>
        </p:grpSpPr>
        <p:sp>
          <p:nvSpPr>
            <p:cNvPr id="507" name="Google Shape;507;p33">
              <a:extLst>
                <a:ext uri="{FF2B5EF4-FFF2-40B4-BE49-F238E27FC236}">
                  <a16:creationId xmlns:a16="http://schemas.microsoft.com/office/drawing/2014/main" id="{23550085-BCF8-FFE7-05F8-915435A48FB1}"/>
                </a:ext>
              </a:extLst>
            </p:cNvPr>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a:extLst>
                <a:ext uri="{FF2B5EF4-FFF2-40B4-BE49-F238E27FC236}">
                  <a16:creationId xmlns:a16="http://schemas.microsoft.com/office/drawing/2014/main" id="{F34A384B-F4B6-8638-F410-99EF8DC5AF45}"/>
                </a:ext>
              </a:extLst>
            </p:cNvPr>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a:extLst>
                <a:ext uri="{FF2B5EF4-FFF2-40B4-BE49-F238E27FC236}">
                  <a16:creationId xmlns:a16="http://schemas.microsoft.com/office/drawing/2014/main" id="{091B3887-3856-82AD-0CAF-136BF4DEEE45}"/>
                </a:ext>
              </a:extLst>
            </p:cNvPr>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a:extLst>
                <a:ext uri="{FF2B5EF4-FFF2-40B4-BE49-F238E27FC236}">
                  <a16:creationId xmlns:a16="http://schemas.microsoft.com/office/drawing/2014/main" id="{88D2286E-DAF7-9F78-1149-3519C26F328D}"/>
                </a:ext>
              </a:extLst>
            </p:cNvPr>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a:extLst>
                <a:ext uri="{FF2B5EF4-FFF2-40B4-BE49-F238E27FC236}">
                  <a16:creationId xmlns:a16="http://schemas.microsoft.com/office/drawing/2014/main" id="{46415A22-2DBF-1CA0-2755-66F9E5E072EB}"/>
                </a:ext>
              </a:extLst>
            </p:cNvPr>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a:extLst>
                <a:ext uri="{FF2B5EF4-FFF2-40B4-BE49-F238E27FC236}">
                  <a16:creationId xmlns:a16="http://schemas.microsoft.com/office/drawing/2014/main" id="{CC927C60-1291-9B9E-ED77-9E06C22380DD}"/>
                </a:ext>
              </a:extLst>
            </p:cNvPr>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a:extLst>
                <a:ext uri="{FF2B5EF4-FFF2-40B4-BE49-F238E27FC236}">
                  <a16:creationId xmlns:a16="http://schemas.microsoft.com/office/drawing/2014/main" id="{7B93C8B3-1559-F0EB-7E3A-F3B770E6FFAA}"/>
                </a:ext>
              </a:extLst>
            </p:cNvPr>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a:extLst>
              <a:ext uri="{FF2B5EF4-FFF2-40B4-BE49-F238E27FC236}">
                <a16:creationId xmlns:a16="http://schemas.microsoft.com/office/drawing/2014/main" id="{B2C1623B-D9FB-06AA-EE0F-DA6ECA89D21B}"/>
              </a:ext>
            </a:extLst>
          </p:cNvPr>
          <p:cNvGrpSpPr/>
          <p:nvPr/>
        </p:nvGrpSpPr>
        <p:grpSpPr>
          <a:xfrm>
            <a:off x="1885723" y="3394878"/>
            <a:ext cx="2108424" cy="604503"/>
            <a:chOff x="2285432" y="589163"/>
            <a:chExt cx="431100" cy="123600"/>
          </a:xfrm>
        </p:grpSpPr>
        <p:sp>
          <p:nvSpPr>
            <p:cNvPr id="515" name="Google Shape;515;p33">
              <a:extLst>
                <a:ext uri="{FF2B5EF4-FFF2-40B4-BE49-F238E27FC236}">
                  <a16:creationId xmlns:a16="http://schemas.microsoft.com/office/drawing/2014/main" id="{40A3A02E-1031-384C-A444-5C3CDF424B5F}"/>
                </a:ext>
              </a:extLst>
            </p:cNvPr>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a:extLst>
                <a:ext uri="{FF2B5EF4-FFF2-40B4-BE49-F238E27FC236}">
                  <a16:creationId xmlns:a16="http://schemas.microsoft.com/office/drawing/2014/main" id="{EAA82264-BF3E-4B78-1A3B-58042E63F05B}"/>
                </a:ext>
              </a:extLst>
            </p:cNvPr>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a:extLst>
                <a:ext uri="{FF2B5EF4-FFF2-40B4-BE49-F238E27FC236}">
                  <a16:creationId xmlns:a16="http://schemas.microsoft.com/office/drawing/2014/main" id="{7A863476-6667-7CE6-3817-4127584CAFC3}"/>
                </a:ext>
              </a:extLst>
            </p:cNvPr>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a:extLst>
                <a:ext uri="{FF2B5EF4-FFF2-40B4-BE49-F238E27FC236}">
                  <a16:creationId xmlns:a16="http://schemas.microsoft.com/office/drawing/2014/main" id="{1B9C77F2-A425-942F-660A-D2B62DADFF50}"/>
                </a:ext>
              </a:extLst>
            </p:cNvPr>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a:extLst>
                <a:ext uri="{FF2B5EF4-FFF2-40B4-BE49-F238E27FC236}">
                  <a16:creationId xmlns:a16="http://schemas.microsoft.com/office/drawing/2014/main" id="{71313E24-6893-26F6-575A-1CAC684E83FE}"/>
                </a:ext>
              </a:extLst>
            </p:cNvPr>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a:extLst>
                <a:ext uri="{FF2B5EF4-FFF2-40B4-BE49-F238E27FC236}">
                  <a16:creationId xmlns:a16="http://schemas.microsoft.com/office/drawing/2014/main" id="{D5AFEF1C-CBFA-0FEB-F800-F53285135E36}"/>
                </a:ext>
              </a:extLst>
            </p:cNvPr>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a:extLst>
                <a:ext uri="{FF2B5EF4-FFF2-40B4-BE49-F238E27FC236}">
                  <a16:creationId xmlns:a16="http://schemas.microsoft.com/office/drawing/2014/main" id="{FAD1B165-27DE-C783-1EED-9A160997DEF9}"/>
                </a:ext>
              </a:extLst>
            </p:cNvPr>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a:extLst>
              <a:ext uri="{FF2B5EF4-FFF2-40B4-BE49-F238E27FC236}">
                <a16:creationId xmlns:a16="http://schemas.microsoft.com/office/drawing/2014/main" id="{4E3C1C7B-375E-72C7-D4DA-DD5241A684C0}"/>
              </a:ext>
            </a:extLst>
          </p:cNvPr>
          <p:cNvGrpSpPr/>
          <p:nvPr/>
        </p:nvGrpSpPr>
        <p:grpSpPr>
          <a:xfrm rot="4597160">
            <a:off x="-37218" y="1928341"/>
            <a:ext cx="2906058" cy="1286821"/>
            <a:chOff x="1646200" y="285225"/>
            <a:chExt cx="469505" cy="207907"/>
          </a:xfrm>
        </p:grpSpPr>
        <p:sp>
          <p:nvSpPr>
            <p:cNvPr id="523" name="Google Shape;523;p33">
              <a:extLst>
                <a:ext uri="{FF2B5EF4-FFF2-40B4-BE49-F238E27FC236}">
                  <a16:creationId xmlns:a16="http://schemas.microsoft.com/office/drawing/2014/main" id="{A80CAA7D-EE01-5808-370B-840566C2C902}"/>
                </a:ext>
              </a:extLst>
            </p:cNvPr>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a:extLst>
                <a:ext uri="{FF2B5EF4-FFF2-40B4-BE49-F238E27FC236}">
                  <a16:creationId xmlns:a16="http://schemas.microsoft.com/office/drawing/2014/main" id="{422C9E83-0D32-1E7F-E024-F23C4DFB6F24}"/>
                </a:ext>
              </a:extLst>
            </p:cNvPr>
            <p:cNvGrpSpPr/>
            <p:nvPr/>
          </p:nvGrpSpPr>
          <p:grpSpPr>
            <a:xfrm>
              <a:off x="1656287" y="299337"/>
              <a:ext cx="459418" cy="193795"/>
              <a:chOff x="1656287" y="299337"/>
              <a:chExt cx="459418" cy="193795"/>
            </a:xfrm>
          </p:grpSpPr>
          <p:sp>
            <p:nvSpPr>
              <p:cNvPr id="525" name="Google Shape;525;p33">
                <a:extLst>
                  <a:ext uri="{FF2B5EF4-FFF2-40B4-BE49-F238E27FC236}">
                    <a16:creationId xmlns:a16="http://schemas.microsoft.com/office/drawing/2014/main" id="{4D63DA4A-0155-5555-4C2F-704AE27B95B7}"/>
                  </a:ext>
                </a:extLst>
              </p:cNvPr>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a:extLst>
                  <a:ext uri="{FF2B5EF4-FFF2-40B4-BE49-F238E27FC236}">
                    <a16:creationId xmlns:a16="http://schemas.microsoft.com/office/drawing/2014/main" id="{4223140E-CB9B-5A6A-20CD-FBBFD85F15CE}"/>
                  </a:ext>
                </a:extLst>
              </p:cNvPr>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a:extLst>
                  <a:ext uri="{FF2B5EF4-FFF2-40B4-BE49-F238E27FC236}">
                    <a16:creationId xmlns:a16="http://schemas.microsoft.com/office/drawing/2014/main" id="{F75288EF-71CA-5042-FE42-91502DD48D98}"/>
                  </a:ext>
                </a:extLst>
              </p:cNvPr>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a:extLst>
                  <a:ext uri="{FF2B5EF4-FFF2-40B4-BE49-F238E27FC236}">
                    <a16:creationId xmlns:a16="http://schemas.microsoft.com/office/drawing/2014/main" id="{873C0C04-F467-51A1-71B4-FEBAF8D365B6}"/>
                  </a:ext>
                </a:extLst>
              </p:cNvPr>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a:extLst>
                  <a:ext uri="{FF2B5EF4-FFF2-40B4-BE49-F238E27FC236}">
                    <a16:creationId xmlns:a16="http://schemas.microsoft.com/office/drawing/2014/main" id="{10C4F929-654F-1704-512F-877D5718D7D3}"/>
                  </a:ext>
                </a:extLst>
              </p:cNvPr>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a:extLst>
                  <a:ext uri="{FF2B5EF4-FFF2-40B4-BE49-F238E27FC236}">
                    <a16:creationId xmlns:a16="http://schemas.microsoft.com/office/drawing/2014/main" id="{778CFDA5-2A81-02C8-2D08-DB29AE4D49FA}"/>
                  </a:ext>
                </a:extLst>
              </p:cNvPr>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260072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34">
          <a:extLst>
            <a:ext uri="{FF2B5EF4-FFF2-40B4-BE49-F238E27FC236}">
              <a16:creationId xmlns:a16="http://schemas.microsoft.com/office/drawing/2014/main" id="{0A997AA1-CA05-8D33-BA4C-F3EAA80CFA31}"/>
            </a:ext>
          </a:extLst>
        </p:cNvPr>
        <p:cNvGrpSpPr/>
        <p:nvPr/>
      </p:nvGrpSpPr>
      <p:grpSpPr>
        <a:xfrm>
          <a:off x="0" y="0"/>
          <a:ext cx="0" cy="0"/>
          <a:chOff x="0" y="0"/>
          <a:chExt cx="0" cy="0"/>
        </a:xfrm>
      </p:grpSpPr>
      <p:sp>
        <p:nvSpPr>
          <p:cNvPr id="535" name="Google Shape;535;p34">
            <a:extLst>
              <a:ext uri="{FF2B5EF4-FFF2-40B4-BE49-F238E27FC236}">
                <a16:creationId xmlns:a16="http://schemas.microsoft.com/office/drawing/2014/main" id="{34F267E0-287D-CC10-0C50-02EED94625E6}"/>
              </a:ext>
            </a:extLst>
          </p:cNvPr>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a:extLst>
              <a:ext uri="{FF2B5EF4-FFF2-40B4-BE49-F238E27FC236}">
                <a16:creationId xmlns:a16="http://schemas.microsoft.com/office/drawing/2014/main" id="{061B6D93-CF4D-E472-38C8-FE303D23CD4D}"/>
              </a:ext>
            </a:extLst>
          </p:cNvPr>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Times New Roman" panose="02020603050405020304" pitchFamily="18" charset="0"/>
                <a:cs typeface="Times New Roman" panose="02020603050405020304" pitchFamily="18" charset="0"/>
              </a:rPr>
              <a:t>Allocation of Resources</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a:extLst>
              <a:ext uri="{FF2B5EF4-FFF2-40B4-BE49-F238E27FC236}">
                <a16:creationId xmlns:a16="http://schemas.microsoft.com/office/drawing/2014/main" id="{288FB751-DC84-E03D-7688-2F3D85C68293}"/>
              </a:ext>
            </a:extLst>
          </p:cNvPr>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08</a:t>
            </a:r>
            <a:endParaRPr dirty="0">
              <a:latin typeface="Times New Roman" panose="02020603050405020304" pitchFamily="18" charset="0"/>
              <a:cs typeface="Times New Roman" panose="02020603050405020304" pitchFamily="18" charset="0"/>
            </a:endParaRPr>
          </a:p>
        </p:txBody>
      </p:sp>
      <p:sp>
        <p:nvSpPr>
          <p:cNvPr id="538" name="Google Shape;538;p34">
            <a:extLst>
              <a:ext uri="{FF2B5EF4-FFF2-40B4-BE49-F238E27FC236}">
                <a16:creationId xmlns:a16="http://schemas.microsoft.com/office/drawing/2014/main" id="{A01B7A07-21F7-0911-37CB-7B12DEB469A9}"/>
              </a:ext>
            </a:extLst>
          </p:cNvPr>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Cristian Eugen Teaca </a:t>
            </a:r>
            <a:endParaRPr dirty="0">
              <a:latin typeface="Times New Roman" panose="02020603050405020304" pitchFamily="18" charset="0"/>
              <a:cs typeface="Times New Roman" panose="02020603050405020304" pitchFamily="18" charset="0"/>
            </a:endParaRPr>
          </a:p>
        </p:txBody>
      </p:sp>
      <p:grpSp>
        <p:nvGrpSpPr>
          <p:cNvPr id="539" name="Google Shape;539;p34">
            <a:extLst>
              <a:ext uri="{FF2B5EF4-FFF2-40B4-BE49-F238E27FC236}">
                <a16:creationId xmlns:a16="http://schemas.microsoft.com/office/drawing/2014/main" id="{2FFC1422-5C73-3C99-FECD-7E0105A81AC7}"/>
              </a:ext>
            </a:extLst>
          </p:cNvPr>
          <p:cNvGrpSpPr/>
          <p:nvPr/>
        </p:nvGrpSpPr>
        <p:grpSpPr>
          <a:xfrm>
            <a:off x="5987295" y="2526520"/>
            <a:ext cx="693303" cy="1838431"/>
            <a:chOff x="7363972" y="-223337"/>
            <a:chExt cx="473051" cy="1254388"/>
          </a:xfrm>
        </p:grpSpPr>
        <p:sp>
          <p:nvSpPr>
            <p:cNvPr id="540" name="Google Shape;540;p34">
              <a:extLst>
                <a:ext uri="{FF2B5EF4-FFF2-40B4-BE49-F238E27FC236}">
                  <a16:creationId xmlns:a16="http://schemas.microsoft.com/office/drawing/2014/main" id="{33B61980-A855-CFCF-4CAA-3E547F790220}"/>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a:extLst>
                <a:ext uri="{FF2B5EF4-FFF2-40B4-BE49-F238E27FC236}">
                  <a16:creationId xmlns:a16="http://schemas.microsoft.com/office/drawing/2014/main" id="{D418A224-A3F8-121F-FCEE-8790B403E5C3}"/>
                </a:ext>
              </a:extLst>
            </p:cNvPr>
            <p:cNvGrpSpPr/>
            <p:nvPr/>
          </p:nvGrpSpPr>
          <p:grpSpPr>
            <a:xfrm>
              <a:off x="7480824" y="52920"/>
              <a:ext cx="203693" cy="790830"/>
              <a:chOff x="4595979" y="4179496"/>
              <a:chExt cx="57502" cy="223253"/>
            </a:xfrm>
          </p:grpSpPr>
          <p:sp>
            <p:nvSpPr>
              <p:cNvPr id="542" name="Google Shape;542;p34">
                <a:extLst>
                  <a:ext uri="{FF2B5EF4-FFF2-40B4-BE49-F238E27FC236}">
                    <a16:creationId xmlns:a16="http://schemas.microsoft.com/office/drawing/2014/main" id="{B2D84560-1021-4D2E-0A74-9E618DA2E4DE}"/>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a:extLst>
                  <a:ext uri="{FF2B5EF4-FFF2-40B4-BE49-F238E27FC236}">
                    <a16:creationId xmlns:a16="http://schemas.microsoft.com/office/drawing/2014/main" id="{873BF542-4A6D-BE06-75B3-33D2EEA6400D}"/>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a:extLst>
                  <a:ext uri="{FF2B5EF4-FFF2-40B4-BE49-F238E27FC236}">
                    <a16:creationId xmlns:a16="http://schemas.microsoft.com/office/drawing/2014/main" id="{315B510D-56D9-A36B-1D90-E5399CED51A0}"/>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a:extLst>
                  <a:ext uri="{FF2B5EF4-FFF2-40B4-BE49-F238E27FC236}">
                    <a16:creationId xmlns:a16="http://schemas.microsoft.com/office/drawing/2014/main" id="{1D0D0EFC-FEC0-3303-F116-350D12553D47}"/>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a:extLst>
                <a:ext uri="{FF2B5EF4-FFF2-40B4-BE49-F238E27FC236}">
                  <a16:creationId xmlns:a16="http://schemas.microsoft.com/office/drawing/2014/main" id="{D6B72F55-EB0F-D304-55C4-956A896E72D3}"/>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a:extLst>
              <a:ext uri="{FF2B5EF4-FFF2-40B4-BE49-F238E27FC236}">
                <a16:creationId xmlns:a16="http://schemas.microsoft.com/office/drawing/2014/main" id="{169F7487-96E5-A6D2-3136-C6E515FA6383}"/>
              </a:ext>
            </a:extLst>
          </p:cNvPr>
          <p:cNvGrpSpPr/>
          <p:nvPr/>
        </p:nvGrpSpPr>
        <p:grpSpPr>
          <a:xfrm>
            <a:off x="7514170" y="2526520"/>
            <a:ext cx="693303" cy="1838431"/>
            <a:chOff x="7363972" y="-223337"/>
            <a:chExt cx="473051" cy="1254388"/>
          </a:xfrm>
        </p:grpSpPr>
        <p:sp>
          <p:nvSpPr>
            <p:cNvPr id="548" name="Google Shape;548;p34">
              <a:extLst>
                <a:ext uri="{FF2B5EF4-FFF2-40B4-BE49-F238E27FC236}">
                  <a16:creationId xmlns:a16="http://schemas.microsoft.com/office/drawing/2014/main" id="{275DF39E-C73B-BD4E-6672-276CE6D1D8D6}"/>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a:extLst>
                <a:ext uri="{FF2B5EF4-FFF2-40B4-BE49-F238E27FC236}">
                  <a16:creationId xmlns:a16="http://schemas.microsoft.com/office/drawing/2014/main" id="{D2E312E7-984C-74EB-CCFE-61E442B30176}"/>
                </a:ext>
              </a:extLst>
            </p:cNvPr>
            <p:cNvGrpSpPr/>
            <p:nvPr/>
          </p:nvGrpSpPr>
          <p:grpSpPr>
            <a:xfrm>
              <a:off x="7480824" y="52920"/>
              <a:ext cx="203693" cy="790830"/>
              <a:chOff x="4595979" y="4179496"/>
              <a:chExt cx="57502" cy="223253"/>
            </a:xfrm>
          </p:grpSpPr>
          <p:sp>
            <p:nvSpPr>
              <p:cNvPr id="550" name="Google Shape;550;p34">
                <a:extLst>
                  <a:ext uri="{FF2B5EF4-FFF2-40B4-BE49-F238E27FC236}">
                    <a16:creationId xmlns:a16="http://schemas.microsoft.com/office/drawing/2014/main" id="{DB3F8644-4B44-7498-00D6-05D9B177E649}"/>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a:extLst>
                  <a:ext uri="{FF2B5EF4-FFF2-40B4-BE49-F238E27FC236}">
                    <a16:creationId xmlns:a16="http://schemas.microsoft.com/office/drawing/2014/main" id="{D584D2D9-BDD9-748D-C921-3FF8C7096CAD}"/>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a:extLst>
                  <a:ext uri="{FF2B5EF4-FFF2-40B4-BE49-F238E27FC236}">
                    <a16:creationId xmlns:a16="http://schemas.microsoft.com/office/drawing/2014/main" id="{A01F5EFA-144C-9F8C-2C56-E2C9700F1D4C}"/>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a:extLst>
                  <a:ext uri="{FF2B5EF4-FFF2-40B4-BE49-F238E27FC236}">
                    <a16:creationId xmlns:a16="http://schemas.microsoft.com/office/drawing/2014/main" id="{3AF88FF4-232E-A0B7-938B-4750956D39AF}"/>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a:extLst>
                <a:ext uri="{FF2B5EF4-FFF2-40B4-BE49-F238E27FC236}">
                  <a16:creationId xmlns:a16="http://schemas.microsoft.com/office/drawing/2014/main" id="{8C0E819A-CC87-A568-7EA8-280CC6339201}"/>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a:extLst>
              <a:ext uri="{FF2B5EF4-FFF2-40B4-BE49-F238E27FC236}">
                <a16:creationId xmlns:a16="http://schemas.microsoft.com/office/drawing/2014/main" id="{8FF5E8BA-F9D4-5487-A580-A0395A0464E3}"/>
              </a:ext>
            </a:extLst>
          </p:cNvPr>
          <p:cNvGrpSpPr/>
          <p:nvPr/>
        </p:nvGrpSpPr>
        <p:grpSpPr>
          <a:xfrm>
            <a:off x="5888236" y="1015400"/>
            <a:ext cx="2318929" cy="3349480"/>
            <a:chOff x="7890333" y="3420911"/>
            <a:chExt cx="479382" cy="692423"/>
          </a:xfrm>
        </p:grpSpPr>
        <p:sp>
          <p:nvSpPr>
            <p:cNvPr id="556" name="Google Shape;556;p34">
              <a:extLst>
                <a:ext uri="{FF2B5EF4-FFF2-40B4-BE49-F238E27FC236}">
                  <a16:creationId xmlns:a16="http://schemas.microsoft.com/office/drawing/2014/main" id="{04840BD4-01FB-6FAC-8526-A29027F8A894}"/>
                </a:ext>
              </a:extLst>
            </p:cNvPr>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a:extLst>
                <a:ext uri="{FF2B5EF4-FFF2-40B4-BE49-F238E27FC236}">
                  <a16:creationId xmlns:a16="http://schemas.microsoft.com/office/drawing/2014/main" id="{827616D1-34A2-9013-80EF-5AEADFA81901}"/>
                </a:ext>
              </a:extLst>
            </p:cNvPr>
            <p:cNvGrpSpPr/>
            <p:nvPr/>
          </p:nvGrpSpPr>
          <p:grpSpPr>
            <a:xfrm>
              <a:off x="7890341" y="3420911"/>
              <a:ext cx="479370" cy="692405"/>
              <a:chOff x="8409253" y="3420911"/>
              <a:chExt cx="479370" cy="692405"/>
            </a:xfrm>
          </p:grpSpPr>
          <p:sp>
            <p:nvSpPr>
              <p:cNvPr id="558" name="Google Shape;558;p34">
                <a:extLst>
                  <a:ext uri="{FF2B5EF4-FFF2-40B4-BE49-F238E27FC236}">
                    <a16:creationId xmlns:a16="http://schemas.microsoft.com/office/drawing/2014/main" id="{8346383A-1A08-4E13-372D-B8E5AFC52AC3}"/>
                  </a:ext>
                </a:extLst>
              </p:cNvPr>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a:extLst>
                  <a:ext uri="{FF2B5EF4-FFF2-40B4-BE49-F238E27FC236}">
                    <a16:creationId xmlns:a16="http://schemas.microsoft.com/office/drawing/2014/main" id="{250FDD41-1E6F-C8FC-F472-8315FEDDDD84}"/>
                  </a:ext>
                </a:extLst>
              </p:cNvPr>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a:extLst>
                  <a:ext uri="{FF2B5EF4-FFF2-40B4-BE49-F238E27FC236}">
                    <a16:creationId xmlns:a16="http://schemas.microsoft.com/office/drawing/2014/main" id="{D36AD153-CB39-3023-C0DB-462C759BCAFA}"/>
                  </a:ext>
                </a:extLst>
              </p:cNvPr>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a:extLst>
                  <a:ext uri="{FF2B5EF4-FFF2-40B4-BE49-F238E27FC236}">
                    <a16:creationId xmlns:a16="http://schemas.microsoft.com/office/drawing/2014/main" id="{610CF09A-C0FC-81DE-55E6-C6B20992094A}"/>
                  </a:ext>
                </a:extLst>
              </p:cNvPr>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a:extLst>
                  <a:ext uri="{FF2B5EF4-FFF2-40B4-BE49-F238E27FC236}">
                    <a16:creationId xmlns:a16="http://schemas.microsoft.com/office/drawing/2014/main" id="{481AC66A-9401-8C4A-3145-B607EB23302B}"/>
                  </a:ext>
                </a:extLst>
              </p:cNvPr>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a:extLst>
                  <a:ext uri="{FF2B5EF4-FFF2-40B4-BE49-F238E27FC236}">
                    <a16:creationId xmlns:a16="http://schemas.microsoft.com/office/drawing/2014/main" id="{780F2FFE-B42D-F338-59EC-A535C750B78A}"/>
                  </a:ext>
                </a:extLst>
              </p:cNvPr>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a:extLst>
                  <a:ext uri="{FF2B5EF4-FFF2-40B4-BE49-F238E27FC236}">
                    <a16:creationId xmlns:a16="http://schemas.microsoft.com/office/drawing/2014/main" id="{09D97BAB-AF38-34DC-05B9-CA7A188AE7B3}"/>
                  </a:ext>
                </a:extLst>
              </p:cNvPr>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a:extLst>
                  <a:ext uri="{FF2B5EF4-FFF2-40B4-BE49-F238E27FC236}">
                    <a16:creationId xmlns:a16="http://schemas.microsoft.com/office/drawing/2014/main" id="{2C4EFB44-7C16-DC39-1202-E3F28E9B80F1}"/>
                  </a:ext>
                </a:extLst>
              </p:cNvPr>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a:extLst>
                  <a:ext uri="{FF2B5EF4-FFF2-40B4-BE49-F238E27FC236}">
                    <a16:creationId xmlns:a16="http://schemas.microsoft.com/office/drawing/2014/main" id="{2F861198-1990-7E7B-6221-48B48531EAB6}"/>
                  </a:ext>
                </a:extLst>
              </p:cNvPr>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a:extLst>
                  <a:ext uri="{FF2B5EF4-FFF2-40B4-BE49-F238E27FC236}">
                    <a16:creationId xmlns:a16="http://schemas.microsoft.com/office/drawing/2014/main" id="{8E25BFC4-875A-AF95-4306-66F10F003825}"/>
                  </a:ext>
                </a:extLst>
              </p:cNvPr>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a:extLst>
                  <a:ext uri="{FF2B5EF4-FFF2-40B4-BE49-F238E27FC236}">
                    <a16:creationId xmlns:a16="http://schemas.microsoft.com/office/drawing/2014/main" id="{5EE5DDC6-66AA-DA9F-6FCC-37B21F11D8CE}"/>
                  </a:ext>
                </a:extLst>
              </p:cNvPr>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a:extLst>
                  <a:ext uri="{FF2B5EF4-FFF2-40B4-BE49-F238E27FC236}">
                    <a16:creationId xmlns:a16="http://schemas.microsoft.com/office/drawing/2014/main" id="{1B7BD53D-8357-BB74-AB26-E9A051C22F08}"/>
                  </a:ext>
                </a:extLst>
              </p:cNvPr>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a:extLst>
                  <a:ext uri="{FF2B5EF4-FFF2-40B4-BE49-F238E27FC236}">
                    <a16:creationId xmlns:a16="http://schemas.microsoft.com/office/drawing/2014/main" id="{D67D87C6-29EA-567B-234E-9C188DE1C5AA}"/>
                  </a:ext>
                </a:extLst>
              </p:cNvPr>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a:extLst>
                  <a:ext uri="{FF2B5EF4-FFF2-40B4-BE49-F238E27FC236}">
                    <a16:creationId xmlns:a16="http://schemas.microsoft.com/office/drawing/2014/main" id="{0623E700-873B-9591-F996-8C6341D3CC97}"/>
                  </a:ext>
                </a:extLst>
              </p:cNvPr>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a:extLst>
                  <a:ext uri="{FF2B5EF4-FFF2-40B4-BE49-F238E27FC236}">
                    <a16:creationId xmlns:a16="http://schemas.microsoft.com/office/drawing/2014/main" id="{D26ED170-8C49-4B6E-DE9B-D83DD13FA6E2}"/>
                  </a:ext>
                </a:extLst>
              </p:cNvPr>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a:extLst>
                  <a:ext uri="{FF2B5EF4-FFF2-40B4-BE49-F238E27FC236}">
                    <a16:creationId xmlns:a16="http://schemas.microsoft.com/office/drawing/2014/main" id="{DD0AA29F-5720-BCF8-2C49-1B3E6E5104D2}"/>
                  </a:ext>
                </a:extLst>
              </p:cNvPr>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a:extLst>
                  <a:ext uri="{FF2B5EF4-FFF2-40B4-BE49-F238E27FC236}">
                    <a16:creationId xmlns:a16="http://schemas.microsoft.com/office/drawing/2014/main" id="{42CBDDD5-56D1-B81C-098A-577DCDEA524A}"/>
                  </a:ext>
                </a:extLst>
              </p:cNvPr>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a:extLst>
                  <a:ext uri="{FF2B5EF4-FFF2-40B4-BE49-F238E27FC236}">
                    <a16:creationId xmlns:a16="http://schemas.microsoft.com/office/drawing/2014/main" id="{070AE872-1619-D71F-9D5D-853F23DC5CB0}"/>
                  </a:ext>
                </a:extLst>
              </p:cNvPr>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a:extLst>
                  <a:ext uri="{FF2B5EF4-FFF2-40B4-BE49-F238E27FC236}">
                    <a16:creationId xmlns:a16="http://schemas.microsoft.com/office/drawing/2014/main" id="{8392ADB8-E5DC-6AAE-86EC-D12CBCE1FAA7}"/>
                  </a:ext>
                </a:extLst>
              </p:cNvPr>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a:extLst>
                  <a:ext uri="{FF2B5EF4-FFF2-40B4-BE49-F238E27FC236}">
                    <a16:creationId xmlns:a16="http://schemas.microsoft.com/office/drawing/2014/main" id="{59EA8C13-F25E-2E96-F26F-29A79343E4E5}"/>
                  </a:ext>
                </a:extLst>
              </p:cNvPr>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a:extLst>
                  <a:ext uri="{FF2B5EF4-FFF2-40B4-BE49-F238E27FC236}">
                    <a16:creationId xmlns:a16="http://schemas.microsoft.com/office/drawing/2014/main" id="{75F07C8B-FBD7-2F77-C090-E5948A7A3676}"/>
                  </a:ext>
                </a:extLst>
              </p:cNvPr>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a:extLst>
                  <a:ext uri="{FF2B5EF4-FFF2-40B4-BE49-F238E27FC236}">
                    <a16:creationId xmlns:a16="http://schemas.microsoft.com/office/drawing/2014/main" id="{84EA0C13-869A-9531-397F-41A2F85DAB4C}"/>
                  </a:ext>
                </a:extLst>
              </p:cNvPr>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a:extLst>
                  <a:ext uri="{FF2B5EF4-FFF2-40B4-BE49-F238E27FC236}">
                    <a16:creationId xmlns:a16="http://schemas.microsoft.com/office/drawing/2014/main" id="{CD22E6E9-01D2-03A9-29CB-431316D9830B}"/>
                  </a:ext>
                </a:extLst>
              </p:cNvPr>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a:extLst>
                  <a:ext uri="{FF2B5EF4-FFF2-40B4-BE49-F238E27FC236}">
                    <a16:creationId xmlns:a16="http://schemas.microsoft.com/office/drawing/2014/main" id="{22C2360D-D60A-6C93-0EF9-01274AE2256D}"/>
                  </a:ext>
                </a:extLst>
              </p:cNvPr>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a:extLst>
                  <a:ext uri="{FF2B5EF4-FFF2-40B4-BE49-F238E27FC236}">
                    <a16:creationId xmlns:a16="http://schemas.microsoft.com/office/drawing/2014/main" id="{B4590526-3E61-9D14-6456-98AFE31EFCA7}"/>
                  </a:ext>
                </a:extLst>
              </p:cNvPr>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a:extLst>
                  <a:ext uri="{FF2B5EF4-FFF2-40B4-BE49-F238E27FC236}">
                    <a16:creationId xmlns:a16="http://schemas.microsoft.com/office/drawing/2014/main" id="{D652F1E1-CDD8-506E-6329-26085413A3A0}"/>
                  </a:ext>
                </a:extLst>
              </p:cNvPr>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a:extLst>
                  <a:ext uri="{FF2B5EF4-FFF2-40B4-BE49-F238E27FC236}">
                    <a16:creationId xmlns:a16="http://schemas.microsoft.com/office/drawing/2014/main" id="{281F3981-1F28-BFBA-BDD4-5E43A099D7D6}"/>
                  </a:ext>
                </a:extLst>
              </p:cNvPr>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a:extLst>
                  <a:ext uri="{FF2B5EF4-FFF2-40B4-BE49-F238E27FC236}">
                    <a16:creationId xmlns:a16="http://schemas.microsoft.com/office/drawing/2014/main" id="{B31860E4-7074-DFFD-5065-04B77222826E}"/>
                  </a:ext>
                </a:extLst>
              </p:cNvPr>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a:extLst>
                  <a:ext uri="{FF2B5EF4-FFF2-40B4-BE49-F238E27FC236}">
                    <a16:creationId xmlns:a16="http://schemas.microsoft.com/office/drawing/2014/main" id="{4454AAF3-B85E-06F5-0627-BCBEF04BC93D}"/>
                  </a:ext>
                </a:extLst>
              </p:cNvPr>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a:extLst>
                  <a:ext uri="{FF2B5EF4-FFF2-40B4-BE49-F238E27FC236}">
                    <a16:creationId xmlns:a16="http://schemas.microsoft.com/office/drawing/2014/main" id="{0364C125-FC7E-49A3-81EA-1986C962F58B}"/>
                  </a:ext>
                </a:extLst>
              </p:cNvPr>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a:extLst>
                  <a:ext uri="{FF2B5EF4-FFF2-40B4-BE49-F238E27FC236}">
                    <a16:creationId xmlns:a16="http://schemas.microsoft.com/office/drawing/2014/main" id="{F03E41CF-E372-3F01-64D3-29DE12540DD5}"/>
                  </a:ext>
                </a:extLst>
              </p:cNvPr>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a:extLst>
                  <a:ext uri="{FF2B5EF4-FFF2-40B4-BE49-F238E27FC236}">
                    <a16:creationId xmlns:a16="http://schemas.microsoft.com/office/drawing/2014/main" id="{CF66D900-98DC-78A5-2980-404A83DB0758}"/>
                  </a:ext>
                </a:extLst>
              </p:cNvPr>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a:extLst>
                  <a:ext uri="{FF2B5EF4-FFF2-40B4-BE49-F238E27FC236}">
                    <a16:creationId xmlns:a16="http://schemas.microsoft.com/office/drawing/2014/main" id="{AB39931D-603D-D747-344B-A86A91F798CB}"/>
                  </a:ext>
                </a:extLst>
              </p:cNvPr>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a:extLst>
                  <a:ext uri="{FF2B5EF4-FFF2-40B4-BE49-F238E27FC236}">
                    <a16:creationId xmlns:a16="http://schemas.microsoft.com/office/drawing/2014/main" id="{4AF77041-94FA-C5D0-3C38-524EF54365FC}"/>
                  </a:ext>
                </a:extLst>
              </p:cNvPr>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a:extLst>
                  <a:ext uri="{FF2B5EF4-FFF2-40B4-BE49-F238E27FC236}">
                    <a16:creationId xmlns:a16="http://schemas.microsoft.com/office/drawing/2014/main" id="{D1ABC4D4-6ED2-BF4C-B0AA-139F86E73BA9}"/>
                  </a:ext>
                </a:extLst>
              </p:cNvPr>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a:extLst>
                  <a:ext uri="{FF2B5EF4-FFF2-40B4-BE49-F238E27FC236}">
                    <a16:creationId xmlns:a16="http://schemas.microsoft.com/office/drawing/2014/main" id="{D45953D7-06EF-6D01-B0BF-E4F523C14CB1}"/>
                  </a:ext>
                </a:extLst>
              </p:cNvPr>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a:extLst>
                  <a:ext uri="{FF2B5EF4-FFF2-40B4-BE49-F238E27FC236}">
                    <a16:creationId xmlns:a16="http://schemas.microsoft.com/office/drawing/2014/main" id="{CB2D5410-0B6B-FC3E-1B07-7D09D7BE8CB2}"/>
                  </a:ext>
                </a:extLst>
              </p:cNvPr>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a:extLst>
              <a:ext uri="{FF2B5EF4-FFF2-40B4-BE49-F238E27FC236}">
                <a16:creationId xmlns:a16="http://schemas.microsoft.com/office/drawing/2014/main" id="{098C608E-3455-BC9A-1473-88710A791A83}"/>
              </a:ext>
            </a:extLst>
          </p:cNvPr>
          <p:cNvGrpSpPr/>
          <p:nvPr/>
        </p:nvGrpSpPr>
        <p:grpSpPr>
          <a:xfrm>
            <a:off x="5712542" y="854943"/>
            <a:ext cx="640817" cy="538245"/>
            <a:chOff x="2869533" y="318283"/>
            <a:chExt cx="102176" cy="85817"/>
          </a:xfrm>
        </p:grpSpPr>
        <p:sp>
          <p:nvSpPr>
            <p:cNvPr id="596" name="Google Shape;596;p34">
              <a:extLst>
                <a:ext uri="{FF2B5EF4-FFF2-40B4-BE49-F238E27FC236}">
                  <a16:creationId xmlns:a16="http://schemas.microsoft.com/office/drawing/2014/main" id="{F7F11807-1BF5-FD42-0708-4321D4743C63}"/>
                </a:ext>
              </a:extLst>
            </p:cNvPr>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a:extLst>
                <a:ext uri="{FF2B5EF4-FFF2-40B4-BE49-F238E27FC236}">
                  <a16:creationId xmlns:a16="http://schemas.microsoft.com/office/drawing/2014/main" id="{4FF0AEA0-6750-02AA-1F49-9B8D53BB0F91}"/>
                </a:ext>
              </a:extLst>
            </p:cNvPr>
            <p:cNvGrpSpPr/>
            <p:nvPr/>
          </p:nvGrpSpPr>
          <p:grpSpPr>
            <a:xfrm>
              <a:off x="2869754" y="318941"/>
              <a:ext cx="101955" cy="84600"/>
              <a:chOff x="2854604" y="2360241"/>
              <a:chExt cx="101955" cy="84600"/>
            </a:xfrm>
          </p:grpSpPr>
          <p:sp>
            <p:nvSpPr>
              <p:cNvPr id="598" name="Google Shape;598;p34">
                <a:extLst>
                  <a:ext uri="{FF2B5EF4-FFF2-40B4-BE49-F238E27FC236}">
                    <a16:creationId xmlns:a16="http://schemas.microsoft.com/office/drawing/2014/main" id="{891DDCF1-97B5-334D-D375-F15787CB0DA3}"/>
                  </a:ext>
                </a:extLst>
              </p:cNvPr>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a:extLst>
                  <a:ext uri="{FF2B5EF4-FFF2-40B4-BE49-F238E27FC236}">
                    <a16:creationId xmlns:a16="http://schemas.microsoft.com/office/drawing/2014/main" id="{E1003E97-4335-9476-4729-796907852366}"/>
                  </a:ext>
                </a:extLst>
              </p:cNvPr>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a:extLst>
              <a:ext uri="{FF2B5EF4-FFF2-40B4-BE49-F238E27FC236}">
                <a16:creationId xmlns:a16="http://schemas.microsoft.com/office/drawing/2014/main" id="{C69DBE9D-E365-C166-FB88-8CF9673B94FC}"/>
              </a:ext>
            </a:extLst>
          </p:cNvPr>
          <p:cNvGrpSpPr/>
          <p:nvPr/>
        </p:nvGrpSpPr>
        <p:grpSpPr>
          <a:xfrm>
            <a:off x="5632344" y="1539932"/>
            <a:ext cx="2397697" cy="685325"/>
            <a:chOff x="5632344" y="1539932"/>
            <a:chExt cx="2397697" cy="685325"/>
          </a:xfrm>
        </p:grpSpPr>
        <p:sp>
          <p:nvSpPr>
            <p:cNvPr id="601" name="Google Shape;601;p34">
              <a:extLst>
                <a:ext uri="{FF2B5EF4-FFF2-40B4-BE49-F238E27FC236}">
                  <a16:creationId xmlns:a16="http://schemas.microsoft.com/office/drawing/2014/main" id="{988075D1-A534-C221-A582-DB1E31B2D343}"/>
                </a:ext>
              </a:extLst>
            </p:cNvPr>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a:extLst>
                <a:ext uri="{FF2B5EF4-FFF2-40B4-BE49-F238E27FC236}">
                  <a16:creationId xmlns:a16="http://schemas.microsoft.com/office/drawing/2014/main" id="{0A3723F2-874E-29C4-2D86-67E901A02541}"/>
                </a:ext>
              </a:extLst>
            </p:cNvPr>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a:extLst>
              <a:ext uri="{FF2B5EF4-FFF2-40B4-BE49-F238E27FC236}">
                <a16:creationId xmlns:a16="http://schemas.microsoft.com/office/drawing/2014/main" id="{6DA29BB2-D98D-EB5B-B551-6B53E03A61FA}"/>
              </a:ext>
            </a:extLst>
          </p:cNvPr>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09545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0555F816-5F53-B440-478E-41B10D3ABE59}"/>
            </a:ext>
          </a:extLst>
        </p:cNvPr>
        <p:cNvGrpSpPr/>
        <p:nvPr/>
      </p:nvGrpSpPr>
      <p:grpSpPr>
        <a:xfrm>
          <a:off x="0" y="0"/>
          <a:ext cx="0" cy="0"/>
          <a:chOff x="0" y="0"/>
          <a:chExt cx="0" cy="0"/>
        </a:xfrm>
      </p:grpSpPr>
      <p:sp>
        <p:nvSpPr>
          <p:cNvPr id="61" name="TextBox 60">
            <a:extLst>
              <a:ext uri="{FF2B5EF4-FFF2-40B4-BE49-F238E27FC236}">
                <a16:creationId xmlns:a16="http://schemas.microsoft.com/office/drawing/2014/main" id="{478BFE00-9C25-9DD8-9E08-8BECA49E8BAA}"/>
              </a:ext>
            </a:extLst>
          </p:cNvPr>
          <p:cNvSpPr txBox="1"/>
          <p:nvPr/>
        </p:nvSpPr>
        <p:spPr>
          <a:xfrm>
            <a:off x="266172" y="792480"/>
            <a:ext cx="4720683" cy="4351020"/>
          </a:xfrm>
          <a:prstGeom prst="rect">
            <a:avLst/>
          </a:prstGeom>
          <a:solidFill>
            <a:schemeClr val="bg1"/>
          </a:solidFill>
        </p:spPr>
        <p:txBody>
          <a:bodyPr wrap="square">
            <a:noAutofit/>
          </a:bodyPr>
          <a:lstStyle/>
          <a:p>
            <a:pPr marL="0" marR="0" algn="just">
              <a:lnSpc>
                <a:spcPct val="107000"/>
              </a:lnSpc>
              <a:spcBef>
                <a:spcPts val="0"/>
              </a:spcBef>
              <a:spcAft>
                <a:spcPts val="800"/>
              </a:spcAft>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resource allocation for this project is the following: </a:t>
            </a:r>
            <a:endParaRPr lang="en-US"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v"/>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 research, product design and development - 20%</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v"/>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Raw materials and production – 40%</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v"/>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Marketing and sales – 10%</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v"/>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Logistics and operation – 10%</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v"/>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Administration and others – 5%</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v"/>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Customer support and external relations – 5%</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main category of resources </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Human resources</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Financial resources</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
            </a:pPr>
            <a:r>
              <a:rPr lang="en-GB"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Technological resources</a:t>
            </a:r>
            <a:endParaRPr lang="en-US" sz="1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2" name="Picture 61">
            <a:extLst>
              <a:ext uri="{FF2B5EF4-FFF2-40B4-BE49-F238E27FC236}">
                <a16:creationId xmlns:a16="http://schemas.microsoft.com/office/drawing/2014/main" id="{FFF46387-4BD3-430D-2B6D-1073AB34A1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62855" y="2943860"/>
            <a:ext cx="4081145" cy="2199640"/>
          </a:xfrm>
          <a:prstGeom prst="rect">
            <a:avLst/>
          </a:prstGeom>
          <a:noFill/>
          <a:ln>
            <a:noFill/>
          </a:ln>
        </p:spPr>
      </p:pic>
      <p:pic>
        <p:nvPicPr>
          <p:cNvPr id="63" name="Picture 62">
            <a:extLst>
              <a:ext uri="{FF2B5EF4-FFF2-40B4-BE49-F238E27FC236}">
                <a16:creationId xmlns:a16="http://schemas.microsoft.com/office/drawing/2014/main" id="{361DBEF4-5EF5-89F9-2A2E-733C70D621D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62855" y="792480"/>
            <a:ext cx="4081145" cy="2151380"/>
          </a:xfrm>
          <a:prstGeom prst="rect">
            <a:avLst/>
          </a:prstGeom>
          <a:noFill/>
        </p:spPr>
      </p:pic>
    </p:spTree>
    <p:extLst>
      <p:ext uri="{BB962C8B-B14F-4D97-AF65-F5344CB8AC3E}">
        <p14:creationId xmlns:p14="http://schemas.microsoft.com/office/powerpoint/2010/main" val="27786528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4">
          <a:extLst>
            <a:ext uri="{FF2B5EF4-FFF2-40B4-BE49-F238E27FC236}">
              <a16:creationId xmlns:a16="http://schemas.microsoft.com/office/drawing/2014/main" id="{3E2E6159-B693-9AB3-A2C5-B9C89F50EFFD}"/>
            </a:ext>
          </a:extLst>
        </p:cNvPr>
        <p:cNvGrpSpPr/>
        <p:nvPr/>
      </p:nvGrpSpPr>
      <p:grpSpPr>
        <a:xfrm>
          <a:off x="0" y="0"/>
          <a:ext cx="0" cy="0"/>
          <a:chOff x="0" y="0"/>
          <a:chExt cx="0" cy="0"/>
        </a:xfrm>
      </p:grpSpPr>
      <p:sp>
        <p:nvSpPr>
          <p:cNvPr id="535" name="Google Shape;535;p34">
            <a:extLst>
              <a:ext uri="{FF2B5EF4-FFF2-40B4-BE49-F238E27FC236}">
                <a16:creationId xmlns:a16="http://schemas.microsoft.com/office/drawing/2014/main" id="{73A12D23-6DCC-E691-56DB-330E30F0439F}"/>
              </a:ext>
            </a:extLst>
          </p:cNvPr>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a:extLst>
              <a:ext uri="{FF2B5EF4-FFF2-40B4-BE49-F238E27FC236}">
                <a16:creationId xmlns:a16="http://schemas.microsoft.com/office/drawing/2014/main" id="{AC79DF13-2090-B48C-3794-4AF2F9472F0B}"/>
              </a:ext>
            </a:extLst>
          </p:cNvPr>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Times New Roman" panose="02020603050405020304" pitchFamily="18" charset="0"/>
                <a:cs typeface="Times New Roman" panose="02020603050405020304" pitchFamily="18" charset="0"/>
              </a:rPr>
              <a:t>Risk Analysis</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a:extLst>
              <a:ext uri="{FF2B5EF4-FFF2-40B4-BE49-F238E27FC236}">
                <a16:creationId xmlns:a16="http://schemas.microsoft.com/office/drawing/2014/main" id="{80E86F5A-C8C1-CD60-8254-5478F62D02D7}"/>
              </a:ext>
            </a:extLst>
          </p:cNvPr>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09</a:t>
            </a:r>
            <a:endParaRPr dirty="0">
              <a:latin typeface="Times New Roman" panose="02020603050405020304" pitchFamily="18" charset="0"/>
              <a:cs typeface="Times New Roman" panose="02020603050405020304" pitchFamily="18" charset="0"/>
            </a:endParaRPr>
          </a:p>
        </p:txBody>
      </p:sp>
      <p:sp>
        <p:nvSpPr>
          <p:cNvPr id="538" name="Google Shape;538;p34">
            <a:extLst>
              <a:ext uri="{FF2B5EF4-FFF2-40B4-BE49-F238E27FC236}">
                <a16:creationId xmlns:a16="http://schemas.microsoft.com/office/drawing/2014/main" id="{83DFE007-B389-500A-C541-216C356226DD}"/>
              </a:ext>
            </a:extLst>
          </p:cNvPr>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Cristian Eugen Teaca </a:t>
            </a:r>
            <a:endParaRPr dirty="0">
              <a:latin typeface="Times New Roman" panose="02020603050405020304" pitchFamily="18" charset="0"/>
              <a:cs typeface="Times New Roman" panose="02020603050405020304" pitchFamily="18" charset="0"/>
            </a:endParaRPr>
          </a:p>
        </p:txBody>
      </p:sp>
      <p:grpSp>
        <p:nvGrpSpPr>
          <p:cNvPr id="539" name="Google Shape;539;p34">
            <a:extLst>
              <a:ext uri="{FF2B5EF4-FFF2-40B4-BE49-F238E27FC236}">
                <a16:creationId xmlns:a16="http://schemas.microsoft.com/office/drawing/2014/main" id="{124DD4FE-9E01-ED95-541A-E7F84CC7E849}"/>
              </a:ext>
            </a:extLst>
          </p:cNvPr>
          <p:cNvGrpSpPr/>
          <p:nvPr/>
        </p:nvGrpSpPr>
        <p:grpSpPr>
          <a:xfrm>
            <a:off x="5987295" y="2526520"/>
            <a:ext cx="693303" cy="1838431"/>
            <a:chOff x="7363972" y="-223337"/>
            <a:chExt cx="473051" cy="1254388"/>
          </a:xfrm>
        </p:grpSpPr>
        <p:sp>
          <p:nvSpPr>
            <p:cNvPr id="540" name="Google Shape;540;p34">
              <a:extLst>
                <a:ext uri="{FF2B5EF4-FFF2-40B4-BE49-F238E27FC236}">
                  <a16:creationId xmlns:a16="http://schemas.microsoft.com/office/drawing/2014/main" id="{528EA299-A5B4-4099-4D55-1DE730186198}"/>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a:extLst>
                <a:ext uri="{FF2B5EF4-FFF2-40B4-BE49-F238E27FC236}">
                  <a16:creationId xmlns:a16="http://schemas.microsoft.com/office/drawing/2014/main" id="{B8519A55-43A6-E1DE-7232-6605172C578A}"/>
                </a:ext>
              </a:extLst>
            </p:cNvPr>
            <p:cNvGrpSpPr/>
            <p:nvPr/>
          </p:nvGrpSpPr>
          <p:grpSpPr>
            <a:xfrm>
              <a:off x="7480824" y="52920"/>
              <a:ext cx="203693" cy="790830"/>
              <a:chOff x="4595979" y="4179496"/>
              <a:chExt cx="57502" cy="223253"/>
            </a:xfrm>
          </p:grpSpPr>
          <p:sp>
            <p:nvSpPr>
              <p:cNvPr id="542" name="Google Shape;542;p34">
                <a:extLst>
                  <a:ext uri="{FF2B5EF4-FFF2-40B4-BE49-F238E27FC236}">
                    <a16:creationId xmlns:a16="http://schemas.microsoft.com/office/drawing/2014/main" id="{8EE886C1-1A52-A7C2-96A4-3065889C160B}"/>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a:extLst>
                  <a:ext uri="{FF2B5EF4-FFF2-40B4-BE49-F238E27FC236}">
                    <a16:creationId xmlns:a16="http://schemas.microsoft.com/office/drawing/2014/main" id="{123CF56D-6617-AF70-701C-896D1824F573}"/>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a:extLst>
                  <a:ext uri="{FF2B5EF4-FFF2-40B4-BE49-F238E27FC236}">
                    <a16:creationId xmlns:a16="http://schemas.microsoft.com/office/drawing/2014/main" id="{BE7FC1B2-2921-FAEA-184E-4F0D575ACFE3}"/>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a:extLst>
                  <a:ext uri="{FF2B5EF4-FFF2-40B4-BE49-F238E27FC236}">
                    <a16:creationId xmlns:a16="http://schemas.microsoft.com/office/drawing/2014/main" id="{4CB0A57D-ABA1-D1F0-B8A6-925B63C243A0}"/>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a:extLst>
                <a:ext uri="{FF2B5EF4-FFF2-40B4-BE49-F238E27FC236}">
                  <a16:creationId xmlns:a16="http://schemas.microsoft.com/office/drawing/2014/main" id="{1470EE90-4878-AF97-6B89-BE0235BAECA6}"/>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a:extLst>
              <a:ext uri="{FF2B5EF4-FFF2-40B4-BE49-F238E27FC236}">
                <a16:creationId xmlns:a16="http://schemas.microsoft.com/office/drawing/2014/main" id="{536970FA-2407-2389-CA47-9D875AD9EF7B}"/>
              </a:ext>
            </a:extLst>
          </p:cNvPr>
          <p:cNvGrpSpPr/>
          <p:nvPr/>
        </p:nvGrpSpPr>
        <p:grpSpPr>
          <a:xfrm>
            <a:off x="7514170" y="2526520"/>
            <a:ext cx="693303" cy="1838431"/>
            <a:chOff x="7363972" y="-223337"/>
            <a:chExt cx="473051" cy="1254388"/>
          </a:xfrm>
        </p:grpSpPr>
        <p:sp>
          <p:nvSpPr>
            <p:cNvPr id="548" name="Google Shape;548;p34">
              <a:extLst>
                <a:ext uri="{FF2B5EF4-FFF2-40B4-BE49-F238E27FC236}">
                  <a16:creationId xmlns:a16="http://schemas.microsoft.com/office/drawing/2014/main" id="{A11331BA-7902-4EE0-C78A-324E09CD1F85}"/>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a:extLst>
                <a:ext uri="{FF2B5EF4-FFF2-40B4-BE49-F238E27FC236}">
                  <a16:creationId xmlns:a16="http://schemas.microsoft.com/office/drawing/2014/main" id="{B228A935-D84C-604F-861F-EB4B83B117F2}"/>
                </a:ext>
              </a:extLst>
            </p:cNvPr>
            <p:cNvGrpSpPr/>
            <p:nvPr/>
          </p:nvGrpSpPr>
          <p:grpSpPr>
            <a:xfrm>
              <a:off x="7480824" y="52920"/>
              <a:ext cx="203693" cy="790830"/>
              <a:chOff x="4595979" y="4179496"/>
              <a:chExt cx="57502" cy="223253"/>
            </a:xfrm>
          </p:grpSpPr>
          <p:sp>
            <p:nvSpPr>
              <p:cNvPr id="550" name="Google Shape;550;p34">
                <a:extLst>
                  <a:ext uri="{FF2B5EF4-FFF2-40B4-BE49-F238E27FC236}">
                    <a16:creationId xmlns:a16="http://schemas.microsoft.com/office/drawing/2014/main" id="{A782CF94-48B4-D734-CACB-B15ED42B4530}"/>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a:extLst>
                  <a:ext uri="{FF2B5EF4-FFF2-40B4-BE49-F238E27FC236}">
                    <a16:creationId xmlns:a16="http://schemas.microsoft.com/office/drawing/2014/main" id="{3AB2078F-6B96-18EE-A1C2-F1084DF3F31C}"/>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a:extLst>
                  <a:ext uri="{FF2B5EF4-FFF2-40B4-BE49-F238E27FC236}">
                    <a16:creationId xmlns:a16="http://schemas.microsoft.com/office/drawing/2014/main" id="{41795F7B-2E23-0578-4901-BAFAD7331C6A}"/>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a:extLst>
                  <a:ext uri="{FF2B5EF4-FFF2-40B4-BE49-F238E27FC236}">
                    <a16:creationId xmlns:a16="http://schemas.microsoft.com/office/drawing/2014/main" id="{F4E6B51B-4561-620A-0729-1CE0BD8045C9}"/>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a:extLst>
                <a:ext uri="{FF2B5EF4-FFF2-40B4-BE49-F238E27FC236}">
                  <a16:creationId xmlns:a16="http://schemas.microsoft.com/office/drawing/2014/main" id="{265778F4-9A8F-EB55-3349-E35D80FDC5AE}"/>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a:extLst>
              <a:ext uri="{FF2B5EF4-FFF2-40B4-BE49-F238E27FC236}">
                <a16:creationId xmlns:a16="http://schemas.microsoft.com/office/drawing/2014/main" id="{172C9150-5C4F-C1DF-871C-FEA5BF09D091}"/>
              </a:ext>
            </a:extLst>
          </p:cNvPr>
          <p:cNvGrpSpPr/>
          <p:nvPr/>
        </p:nvGrpSpPr>
        <p:grpSpPr>
          <a:xfrm>
            <a:off x="5888236" y="1015400"/>
            <a:ext cx="2318929" cy="3349480"/>
            <a:chOff x="7890333" y="3420911"/>
            <a:chExt cx="479382" cy="692423"/>
          </a:xfrm>
        </p:grpSpPr>
        <p:sp>
          <p:nvSpPr>
            <p:cNvPr id="556" name="Google Shape;556;p34">
              <a:extLst>
                <a:ext uri="{FF2B5EF4-FFF2-40B4-BE49-F238E27FC236}">
                  <a16:creationId xmlns:a16="http://schemas.microsoft.com/office/drawing/2014/main" id="{B03B90CA-AE22-1923-193F-526A4BBAA216}"/>
                </a:ext>
              </a:extLst>
            </p:cNvPr>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a:extLst>
                <a:ext uri="{FF2B5EF4-FFF2-40B4-BE49-F238E27FC236}">
                  <a16:creationId xmlns:a16="http://schemas.microsoft.com/office/drawing/2014/main" id="{C228D8CF-7F47-69EE-B920-7BA1BED6CE3D}"/>
                </a:ext>
              </a:extLst>
            </p:cNvPr>
            <p:cNvGrpSpPr/>
            <p:nvPr/>
          </p:nvGrpSpPr>
          <p:grpSpPr>
            <a:xfrm>
              <a:off x="7890341" y="3420911"/>
              <a:ext cx="479370" cy="692405"/>
              <a:chOff x="8409253" y="3420911"/>
              <a:chExt cx="479370" cy="692405"/>
            </a:xfrm>
          </p:grpSpPr>
          <p:sp>
            <p:nvSpPr>
              <p:cNvPr id="558" name="Google Shape;558;p34">
                <a:extLst>
                  <a:ext uri="{FF2B5EF4-FFF2-40B4-BE49-F238E27FC236}">
                    <a16:creationId xmlns:a16="http://schemas.microsoft.com/office/drawing/2014/main" id="{77DDB212-05B5-2DB7-5595-E10A7F9240B8}"/>
                  </a:ext>
                </a:extLst>
              </p:cNvPr>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a:extLst>
                  <a:ext uri="{FF2B5EF4-FFF2-40B4-BE49-F238E27FC236}">
                    <a16:creationId xmlns:a16="http://schemas.microsoft.com/office/drawing/2014/main" id="{4FA8FDD4-3D85-4DEF-4289-32899AC9548F}"/>
                  </a:ext>
                </a:extLst>
              </p:cNvPr>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a:extLst>
                  <a:ext uri="{FF2B5EF4-FFF2-40B4-BE49-F238E27FC236}">
                    <a16:creationId xmlns:a16="http://schemas.microsoft.com/office/drawing/2014/main" id="{513135AF-52DE-61D7-8ADD-98E919B39499}"/>
                  </a:ext>
                </a:extLst>
              </p:cNvPr>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a:extLst>
                  <a:ext uri="{FF2B5EF4-FFF2-40B4-BE49-F238E27FC236}">
                    <a16:creationId xmlns:a16="http://schemas.microsoft.com/office/drawing/2014/main" id="{6DA22527-2519-D155-E73A-2B45DA050E04}"/>
                  </a:ext>
                </a:extLst>
              </p:cNvPr>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a:extLst>
                  <a:ext uri="{FF2B5EF4-FFF2-40B4-BE49-F238E27FC236}">
                    <a16:creationId xmlns:a16="http://schemas.microsoft.com/office/drawing/2014/main" id="{FE1FEFE5-F63A-755C-A1F1-995D0707117D}"/>
                  </a:ext>
                </a:extLst>
              </p:cNvPr>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a:extLst>
                  <a:ext uri="{FF2B5EF4-FFF2-40B4-BE49-F238E27FC236}">
                    <a16:creationId xmlns:a16="http://schemas.microsoft.com/office/drawing/2014/main" id="{5A8790BE-CC0E-F324-64FC-515ECE5DFB43}"/>
                  </a:ext>
                </a:extLst>
              </p:cNvPr>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a:extLst>
                  <a:ext uri="{FF2B5EF4-FFF2-40B4-BE49-F238E27FC236}">
                    <a16:creationId xmlns:a16="http://schemas.microsoft.com/office/drawing/2014/main" id="{E2DFF1AF-C9A8-485B-5EE6-B22A56B6B7A5}"/>
                  </a:ext>
                </a:extLst>
              </p:cNvPr>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a:extLst>
                  <a:ext uri="{FF2B5EF4-FFF2-40B4-BE49-F238E27FC236}">
                    <a16:creationId xmlns:a16="http://schemas.microsoft.com/office/drawing/2014/main" id="{97F0146E-2B2B-CC88-2F53-2135B5FCD422}"/>
                  </a:ext>
                </a:extLst>
              </p:cNvPr>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a:extLst>
                  <a:ext uri="{FF2B5EF4-FFF2-40B4-BE49-F238E27FC236}">
                    <a16:creationId xmlns:a16="http://schemas.microsoft.com/office/drawing/2014/main" id="{4672A07A-C5E6-1C52-7715-F3CE75EF9EC1}"/>
                  </a:ext>
                </a:extLst>
              </p:cNvPr>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a:extLst>
                  <a:ext uri="{FF2B5EF4-FFF2-40B4-BE49-F238E27FC236}">
                    <a16:creationId xmlns:a16="http://schemas.microsoft.com/office/drawing/2014/main" id="{1BBD7894-4E37-64F8-7257-934A601A37ED}"/>
                  </a:ext>
                </a:extLst>
              </p:cNvPr>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a:extLst>
                  <a:ext uri="{FF2B5EF4-FFF2-40B4-BE49-F238E27FC236}">
                    <a16:creationId xmlns:a16="http://schemas.microsoft.com/office/drawing/2014/main" id="{7098EF3A-115E-B9B3-7F68-73B71DEB79D7}"/>
                  </a:ext>
                </a:extLst>
              </p:cNvPr>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a:extLst>
                  <a:ext uri="{FF2B5EF4-FFF2-40B4-BE49-F238E27FC236}">
                    <a16:creationId xmlns:a16="http://schemas.microsoft.com/office/drawing/2014/main" id="{028AC8D9-225D-A0BC-F8AD-A222D4652CF8}"/>
                  </a:ext>
                </a:extLst>
              </p:cNvPr>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a:extLst>
                  <a:ext uri="{FF2B5EF4-FFF2-40B4-BE49-F238E27FC236}">
                    <a16:creationId xmlns:a16="http://schemas.microsoft.com/office/drawing/2014/main" id="{B42E83BF-6D8B-7FAF-E99A-9646F67C31DA}"/>
                  </a:ext>
                </a:extLst>
              </p:cNvPr>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a:extLst>
                  <a:ext uri="{FF2B5EF4-FFF2-40B4-BE49-F238E27FC236}">
                    <a16:creationId xmlns:a16="http://schemas.microsoft.com/office/drawing/2014/main" id="{45615616-7474-B6C9-84E2-4510CB47BF73}"/>
                  </a:ext>
                </a:extLst>
              </p:cNvPr>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a:extLst>
                  <a:ext uri="{FF2B5EF4-FFF2-40B4-BE49-F238E27FC236}">
                    <a16:creationId xmlns:a16="http://schemas.microsoft.com/office/drawing/2014/main" id="{3BEDCAE5-0859-58FA-8CFE-BC667D7B335E}"/>
                  </a:ext>
                </a:extLst>
              </p:cNvPr>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a:extLst>
                  <a:ext uri="{FF2B5EF4-FFF2-40B4-BE49-F238E27FC236}">
                    <a16:creationId xmlns:a16="http://schemas.microsoft.com/office/drawing/2014/main" id="{65C6F832-7BEA-844F-6FF5-40AA78BA66F9}"/>
                  </a:ext>
                </a:extLst>
              </p:cNvPr>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a:extLst>
                  <a:ext uri="{FF2B5EF4-FFF2-40B4-BE49-F238E27FC236}">
                    <a16:creationId xmlns:a16="http://schemas.microsoft.com/office/drawing/2014/main" id="{5D06DC29-3570-3ADB-A9DE-321DC3B2119B}"/>
                  </a:ext>
                </a:extLst>
              </p:cNvPr>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a:extLst>
                  <a:ext uri="{FF2B5EF4-FFF2-40B4-BE49-F238E27FC236}">
                    <a16:creationId xmlns:a16="http://schemas.microsoft.com/office/drawing/2014/main" id="{F8439F98-B05E-F644-A475-FB2F48074D79}"/>
                  </a:ext>
                </a:extLst>
              </p:cNvPr>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a:extLst>
                  <a:ext uri="{FF2B5EF4-FFF2-40B4-BE49-F238E27FC236}">
                    <a16:creationId xmlns:a16="http://schemas.microsoft.com/office/drawing/2014/main" id="{AA4613A9-D0A8-824B-3F5F-34C45F4F6EC1}"/>
                  </a:ext>
                </a:extLst>
              </p:cNvPr>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a:extLst>
                  <a:ext uri="{FF2B5EF4-FFF2-40B4-BE49-F238E27FC236}">
                    <a16:creationId xmlns:a16="http://schemas.microsoft.com/office/drawing/2014/main" id="{83A15D92-5E00-0337-0250-DEEF20D5B55F}"/>
                  </a:ext>
                </a:extLst>
              </p:cNvPr>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a:extLst>
                  <a:ext uri="{FF2B5EF4-FFF2-40B4-BE49-F238E27FC236}">
                    <a16:creationId xmlns:a16="http://schemas.microsoft.com/office/drawing/2014/main" id="{B5BFD59D-4CA5-BB78-757A-614AC080A3D9}"/>
                  </a:ext>
                </a:extLst>
              </p:cNvPr>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a:extLst>
                  <a:ext uri="{FF2B5EF4-FFF2-40B4-BE49-F238E27FC236}">
                    <a16:creationId xmlns:a16="http://schemas.microsoft.com/office/drawing/2014/main" id="{23DDCBEA-27BE-F239-56ED-3C64FFC75289}"/>
                  </a:ext>
                </a:extLst>
              </p:cNvPr>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a:extLst>
                  <a:ext uri="{FF2B5EF4-FFF2-40B4-BE49-F238E27FC236}">
                    <a16:creationId xmlns:a16="http://schemas.microsoft.com/office/drawing/2014/main" id="{D7FEC282-DED8-E297-11A8-BB8025A64EF8}"/>
                  </a:ext>
                </a:extLst>
              </p:cNvPr>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a:extLst>
                  <a:ext uri="{FF2B5EF4-FFF2-40B4-BE49-F238E27FC236}">
                    <a16:creationId xmlns:a16="http://schemas.microsoft.com/office/drawing/2014/main" id="{6059D76A-A128-373D-29C1-E51816355B31}"/>
                  </a:ext>
                </a:extLst>
              </p:cNvPr>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a:extLst>
                  <a:ext uri="{FF2B5EF4-FFF2-40B4-BE49-F238E27FC236}">
                    <a16:creationId xmlns:a16="http://schemas.microsoft.com/office/drawing/2014/main" id="{7F935C05-0A94-EEB2-229A-3CF7CA7F4BC4}"/>
                  </a:ext>
                </a:extLst>
              </p:cNvPr>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a:extLst>
                  <a:ext uri="{FF2B5EF4-FFF2-40B4-BE49-F238E27FC236}">
                    <a16:creationId xmlns:a16="http://schemas.microsoft.com/office/drawing/2014/main" id="{A0DA1937-3CD2-75E4-E38B-53AD5686F206}"/>
                  </a:ext>
                </a:extLst>
              </p:cNvPr>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a:extLst>
                  <a:ext uri="{FF2B5EF4-FFF2-40B4-BE49-F238E27FC236}">
                    <a16:creationId xmlns:a16="http://schemas.microsoft.com/office/drawing/2014/main" id="{1505A505-1C07-B973-58E3-B99D70AB7468}"/>
                  </a:ext>
                </a:extLst>
              </p:cNvPr>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a:extLst>
                  <a:ext uri="{FF2B5EF4-FFF2-40B4-BE49-F238E27FC236}">
                    <a16:creationId xmlns:a16="http://schemas.microsoft.com/office/drawing/2014/main" id="{8CAC4D6E-9F07-467B-A2CA-C4AAF1A6DAFF}"/>
                  </a:ext>
                </a:extLst>
              </p:cNvPr>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a:extLst>
                  <a:ext uri="{FF2B5EF4-FFF2-40B4-BE49-F238E27FC236}">
                    <a16:creationId xmlns:a16="http://schemas.microsoft.com/office/drawing/2014/main" id="{30A58FFF-09D0-BB88-2B3D-DF504045BE44}"/>
                  </a:ext>
                </a:extLst>
              </p:cNvPr>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a:extLst>
                  <a:ext uri="{FF2B5EF4-FFF2-40B4-BE49-F238E27FC236}">
                    <a16:creationId xmlns:a16="http://schemas.microsoft.com/office/drawing/2014/main" id="{39C4C5C9-673F-42AB-0443-5031737A69F8}"/>
                  </a:ext>
                </a:extLst>
              </p:cNvPr>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a:extLst>
                  <a:ext uri="{FF2B5EF4-FFF2-40B4-BE49-F238E27FC236}">
                    <a16:creationId xmlns:a16="http://schemas.microsoft.com/office/drawing/2014/main" id="{7D9C0495-B0DB-CD7B-4283-214D2FCAC91E}"/>
                  </a:ext>
                </a:extLst>
              </p:cNvPr>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a:extLst>
                  <a:ext uri="{FF2B5EF4-FFF2-40B4-BE49-F238E27FC236}">
                    <a16:creationId xmlns:a16="http://schemas.microsoft.com/office/drawing/2014/main" id="{7F43192F-46D0-970B-A5CA-5CE7D74798CA}"/>
                  </a:ext>
                </a:extLst>
              </p:cNvPr>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a:extLst>
                  <a:ext uri="{FF2B5EF4-FFF2-40B4-BE49-F238E27FC236}">
                    <a16:creationId xmlns:a16="http://schemas.microsoft.com/office/drawing/2014/main" id="{74E7757E-6FA1-F970-8864-9E6B4C84B9B1}"/>
                  </a:ext>
                </a:extLst>
              </p:cNvPr>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a:extLst>
                  <a:ext uri="{FF2B5EF4-FFF2-40B4-BE49-F238E27FC236}">
                    <a16:creationId xmlns:a16="http://schemas.microsoft.com/office/drawing/2014/main" id="{14A7C0D6-C946-7F8D-12CA-15B7986A3C16}"/>
                  </a:ext>
                </a:extLst>
              </p:cNvPr>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a:extLst>
                  <a:ext uri="{FF2B5EF4-FFF2-40B4-BE49-F238E27FC236}">
                    <a16:creationId xmlns:a16="http://schemas.microsoft.com/office/drawing/2014/main" id="{F3AA1619-EE09-550B-65D3-539BBCC0A10D}"/>
                  </a:ext>
                </a:extLst>
              </p:cNvPr>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a:extLst>
                  <a:ext uri="{FF2B5EF4-FFF2-40B4-BE49-F238E27FC236}">
                    <a16:creationId xmlns:a16="http://schemas.microsoft.com/office/drawing/2014/main" id="{A7E96420-1F8C-8F01-6CE1-80424C8CA0C2}"/>
                  </a:ext>
                </a:extLst>
              </p:cNvPr>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a:extLst>
                  <a:ext uri="{FF2B5EF4-FFF2-40B4-BE49-F238E27FC236}">
                    <a16:creationId xmlns:a16="http://schemas.microsoft.com/office/drawing/2014/main" id="{383CA177-CCCC-48B9-A1FD-E80F0470E81C}"/>
                  </a:ext>
                </a:extLst>
              </p:cNvPr>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a:extLst>
              <a:ext uri="{FF2B5EF4-FFF2-40B4-BE49-F238E27FC236}">
                <a16:creationId xmlns:a16="http://schemas.microsoft.com/office/drawing/2014/main" id="{9716E78C-DDD3-F2C5-DFBA-4BC27A8DFE8C}"/>
              </a:ext>
            </a:extLst>
          </p:cNvPr>
          <p:cNvGrpSpPr/>
          <p:nvPr/>
        </p:nvGrpSpPr>
        <p:grpSpPr>
          <a:xfrm>
            <a:off x="5712542" y="854943"/>
            <a:ext cx="640817" cy="538245"/>
            <a:chOff x="2869533" y="318283"/>
            <a:chExt cx="102176" cy="85817"/>
          </a:xfrm>
        </p:grpSpPr>
        <p:sp>
          <p:nvSpPr>
            <p:cNvPr id="596" name="Google Shape;596;p34">
              <a:extLst>
                <a:ext uri="{FF2B5EF4-FFF2-40B4-BE49-F238E27FC236}">
                  <a16:creationId xmlns:a16="http://schemas.microsoft.com/office/drawing/2014/main" id="{5B12AC30-47A7-06E3-6151-96757C154948}"/>
                </a:ext>
              </a:extLst>
            </p:cNvPr>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a:extLst>
                <a:ext uri="{FF2B5EF4-FFF2-40B4-BE49-F238E27FC236}">
                  <a16:creationId xmlns:a16="http://schemas.microsoft.com/office/drawing/2014/main" id="{B19CC932-2CD8-7113-0C9D-0933B8E51B91}"/>
                </a:ext>
              </a:extLst>
            </p:cNvPr>
            <p:cNvGrpSpPr/>
            <p:nvPr/>
          </p:nvGrpSpPr>
          <p:grpSpPr>
            <a:xfrm>
              <a:off x="2869754" y="318941"/>
              <a:ext cx="101955" cy="84600"/>
              <a:chOff x="2854604" y="2360241"/>
              <a:chExt cx="101955" cy="84600"/>
            </a:xfrm>
          </p:grpSpPr>
          <p:sp>
            <p:nvSpPr>
              <p:cNvPr id="598" name="Google Shape;598;p34">
                <a:extLst>
                  <a:ext uri="{FF2B5EF4-FFF2-40B4-BE49-F238E27FC236}">
                    <a16:creationId xmlns:a16="http://schemas.microsoft.com/office/drawing/2014/main" id="{955BAEDA-AEE3-4597-027E-4050F91FD43F}"/>
                  </a:ext>
                </a:extLst>
              </p:cNvPr>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a:extLst>
                  <a:ext uri="{FF2B5EF4-FFF2-40B4-BE49-F238E27FC236}">
                    <a16:creationId xmlns:a16="http://schemas.microsoft.com/office/drawing/2014/main" id="{8C24D9C6-F3E1-E84D-CC78-143E992280AB}"/>
                  </a:ext>
                </a:extLst>
              </p:cNvPr>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a:extLst>
              <a:ext uri="{FF2B5EF4-FFF2-40B4-BE49-F238E27FC236}">
                <a16:creationId xmlns:a16="http://schemas.microsoft.com/office/drawing/2014/main" id="{77C984A1-41A0-7C25-49A0-7F0A348CAB64}"/>
              </a:ext>
            </a:extLst>
          </p:cNvPr>
          <p:cNvGrpSpPr/>
          <p:nvPr/>
        </p:nvGrpSpPr>
        <p:grpSpPr>
          <a:xfrm>
            <a:off x="5632344" y="1539932"/>
            <a:ext cx="2397697" cy="685325"/>
            <a:chOff x="5632344" y="1539932"/>
            <a:chExt cx="2397697" cy="685325"/>
          </a:xfrm>
        </p:grpSpPr>
        <p:sp>
          <p:nvSpPr>
            <p:cNvPr id="601" name="Google Shape;601;p34">
              <a:extLst>
                <a:ext uri="{FF2B5EF4-FFF2-40B4-BE49-F238E27FC236}">
                  <a16:creationId xmlns:a16="http://schemas.microsoft.com/office/drawing/2014/main" id="{D784A7E6-D079-A064-B416-A0F7319958E1}"/>
                </a:ext>
              </a:extLst>
            </p:cNvPr>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a:extLst>
                <a:ext uri="{FF2B5EF4-FFF2-40B4-BE49-F238E27FC236}">
                  <a16:creationId xmlns:a16="http://schemas.microsoft.com/office/drawing/2014/main" id="{F9F4386B-B6B3-CDE1-FA45-891F3CE35B24}"/>
                </a:ext>
              </a:extLst>
            </p:cNvPr>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a:extLst>
              <a:ext uri="{FF2B5EF4-FFF2-40B4-BE49-F238E27FC236}">
                <a16:creationId xmlns:a16="http://schemas.microsoft.com/office/drawing/2014/main" id="{8BFB85D8-3144-BCE3-34FB-B19AE5728726}"/>
              </a:ext>
            </a:extLst>
          </p:cNvPr>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35655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7C223D61-23F2-C81C-0F63-345DE19F7D03}"/>
            </a:ext>
          </a:extLst>
        </p:cNvPr>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A848C19E-A598-228E-BEE8-BAE2D9A215EE}"/>
              </a:ext>
            </a:extLst>
          </p:cNvPr>
          <p:cNvGraphicFramePr>
            <a:graphicFrameLocks noGrp="1"/>
          </p:cNvGraphicFramePr>
          <p:nvPr>
            <p:extLst>
              <p:ext uri="{D42A27DB-BD31-4B8C-83A1-F6EECF244321}">
                <p14:modId xmlns:p14="http://schemas.microsoft.com/office/powerpoint/2010/main" val="812053747"/>
              </p:ext>
            </p:extLst>
          </p:nvPr>
        </p:nvGraphicFramePr>
        <p:xfrm>
          <a:off x="869315" y="1102329"/>
          <a:ext cx="6946899" cy="1756261"/>
        </p:xfrm>
        <a:graphic>
          <a:graphicData uri="http://schemas.openxmlformats.org/drawingml/2006/table">
            <a:tbl>
              <a:tblPr firstRow="1" firstCol="1" bandRow="1">
                <a:tableStyleId>{89C6EEFC-BB5F-4A55-A505-CCF461B9F77E}</a:tableStyleId>
              </a:tblPr>
              <a:tblGrid>
                <a:gridCol w="2315633">
                  <a:extLst>
                    <a:ext uri="{9D8B030D-6E8A-4147-A177-3AD203B41FA5}">
                      <a16:colId xmlns:a16="http://schemas.microsoft.com/office/drawing/2014/main" val="2499790849"/>
                    </a:ext>
                  </a:extLst>
                </a:gridCol>
                <a:gridCol w="2315633">
                  <a:extLst>
                    <a:ext uri="{9D8B030D-6E8A-4147-A177-3AD203B41FA5}">
                      <a16:colId xmlns:a16="http://schemas.microsoft.com/office/drawing/2014/main" val="2159334949"/>
                    </a:ext>
                  </a:extLst>
                </a:gridCol>
                <a:gridCol w="2315633">
                  <a:extLst>
                    <a:ext uri="{9D8B030D-6E8A-4147-A177-3AD203B41FA5}">
                      <a16:colId xmlns:a16="http://schemas.microsoft.com/office/drawing/2014/main" val="3242176175"/>
                    </a:ext>
                  </a:extLst>
                </a:gridCol>
              </a:tblGrid>
              <a:tr h="236838">
                <a:tc>
                  <a:txBody>
                    <a:bodyPr/>
                    <a:lstStyle/>
                    <a:p>
                      <a:pPr marL="0" marR="0" algn="ctr">
                        <a:lnSpc>
                          <a:spcPct val="107000"/>
                        </a:lnSpc>
                        <a:spcBef>
                          <a:spcPts val="0"/>
                        </a:spcBef>
                        <a:spcAft>
                          <a:spcPts val="0"/>
                        </a:spcAft>
                      </a:pPr>
                      <a:r>
                        <a:rPr lang="en-GB" sz="1100" b="1" dirty="0">
                          <a:effectLst/>
                          <a:latin typeface="Times New Roman" panose="02020603050405020304" pitchFamily="18" charset="0"/>
                          <a:cs typeface="Times New Roman" panose="02020603050405020304" pitchFamily="18" charset="0"/>
                        </a:rPr>
                        <a:t>Major risks</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b="1" dirty="0">
                          <a:effectLst/>
                          <a:latin typeface="Times New Roman" panose="02020603050405020304" pitchFamily="18" charset="0"/>
                          <a:cs typeface="Times New Roman" panose="02020603050405020304" pitchFamily="18" charset="0"/>
                        </a:rPr>
                        <a:t>Risk severity</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b="1" dirty="0">
                          <a:effectLst/>
                          <a:latin typeface="Times New Roman" panose="02020603050405020304" pitchFamily="18" charset="0"/>
                          <a:cs typeface="Times New Roman" panose="02020603050405020304" pitchFamily="18" charset="0"/>
                        </a:rPr>
                        <a:t>Mitigation strategy</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49382533"/>
                  </a:ext>
                </a:extLst>
              </a:tr>
              <a:tr h="236838">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Market competition</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Moderate</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Product differentiation </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80582671"/>
                  </a:ext>
                </a:extLst>
              </a:tr>
              <a:tr h="236838">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Market trends and preferences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a:effectLst/>
                          <a:latin typeface="Times New Roman" panose="02020603050405020304" pitchFamily="18" charset="0"/>
                          <a:cs typeface="Times New Roman" panose="02020603050405020304" pitchFamily="18" charset="0"/>
                        </a:rPr>
                        <a:t>Moderate</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Adaptability </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91901418"/>
                  </a:ext>
                </a:extLst>
              </a:tr>
              <a:tr h="236838">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Regulatory changes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a:effectLst/>
                          <a:latin typeface="Times New Roman" panose="02020603050405020304" pitchFamily="18" charset="0"/>
                          <a:cs typeface="Times New Roman" panose="02020603050405020304" pitchFamily="18" charset="0"/>
                        </a:rPr>
                        <a:t>Low</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2166947"/>
                  </a:ext>
                </a:extLst>
              </a:tr>
              <a:tr h="236838">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Marketing and branding</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a:effectLst/>
                          <a:latin typeface="Times New Roman" panose="02020603050405020304" pitchFamily="18" charset="0"/>
                          <a:cs typeface="Times New Roman" panose="02020603050405020304" pitchFamily="18" charset="0"/>
                        </a:rPr>
                        <a:t>Low</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65682439"/>
                  </a:ext>
                </a:extLst>
              </a:tr>
              <a:tr h="225361">
                <a:tc>
                  <a:txBody>
                    <a:bodyPr/>
                    <a:lstStyle/>
                    <a:p>
                      <a:pPr marL="0" marR="0" algn="ctr">
                        <a:lnSpc>
                          <a:spcPct val="107000"/>
                        </a:lnSpc>
                        <a:spcBef>
                          <a:spcPts val="0"/>
                        </a:spcBef>
                        <a:spcAft>
                          <a:spcPts val="0"/>
                        </a:spcAft>
                      </a:pPr>
                      <a:r>
                        <a:rPr lang="en-GB" sz="1100">
                          <a:effectLst/>
                          <a:latin typeface="Times New Roman" panose="02020603050405020304" pitchFamily="18" charset="0"/>
                          <a:cs typeface="Times New Roman" panose="02020603050405020304" pitchFamily="18" charset="0"/>
                        </a:rPr>
                        <a:t>Economic factors</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High</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dirty="0">
                          <a:effectLst/>
                          <a:latin typeface="Times New Roman" panose="02020603050405020304" pitchFamily="18" charset="0"/>
                          <a:cs typeface="Times New Roman" panose="02020603050405020304" pitchFamily="18" charset="0"/>
                        </a:rPr>
                        <a:t>Alternative Financing/hedging  </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50308400"/>
                  </a:ext>
                </a:extLst>
              </a:tr>
              <a:tr h="298772">
                <a:tc>
                  <a:txBody>
                    <a:bodyPr/>
                    <a:lstStyle/>
                    <a:p>
                      <a:pPr marL="0" marR="0" algn="ctr">
                        <a:lnSpc>
                          <a:spcPct val="107000"/>
                        </a:lnSpc>
                        <a:spcBef>
                          <a:spcPts val="0"/>
                        </a:spcBef>
                        <a:spcAft>
                          <a:spcPts val="0"/>
                        </a:spcAft>
                      </a:pPr>
                      <a:r>
                        <a:rPr lang="en-GB" sz="1100">
                          <a:effectLst/>
                          <a:latin typeface="Times New Roman" panose="02020603050405020304" pitchFamily="18" charset="0"/>
                          <a:cs typeface="Times New Roman" panose="02020603050405020304" pitchFamily="18" charset="0"/>
                        </a:rPr>
                        <a:t>Supply chain disruption</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100">
                          <a:effectLst/>
                          <a:latin typeface="Times New Roman" panose="02020603050405020304" pitchFamily="18" charset="0"/>
                          <a:cs typeface="Times New Roman" panose="02020603050405020304" pitchFamily="18" charset="0"/>
                        </a:rPr>
                        <a:t>High</a:t>
                      </a:r>
                      <a:endParaRPr lang="en-US"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tabLst>
                          <a:tab pos="571500" algn="l"/>
                        </a:tabLst>
                      </a:pPr>
                      <a:r>
                        <a:rPr lang="en-GB" sz="1100" dirty="0">
                          <a:effectLst/>
                          <a:latin typeface="Times New Roman" panose="02020603050405020304" pitchFamily="18" charset="0"/>
                          <a:cs typeface="Times New Roman" panose="02020603050405020304" pitchFamily="18" charset="0"/>
                        </a:rPr>
                        <a:t>Supplier diversification and establishing an alert system</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61649898"/>
                  </a:ext>
                </a:extLst>
              </a:tr>
            </a:tbl>
          </a:graphicData>
        </a:graphic>
      </p:graphicFrame>
      <p:sp>
        <p:nvSpPr>
          <p:cNvPr id="63" name="TextBox 62">
            <a:extLst>
              <a:ext uri="{FF2B5EF4-FFF2-40B4-BE49-F238E27FC236}">
                <a16:creationId xmlns:a16="http://schemas.microsoft.com/office/drawing/2014/main" id="{640683D9-B2F1-C4C2-0646-3D2E309E5F99}"/>
              </a:ext>
            </a:extLst>
          </p:cNvPr>
          <p:cNvSpPr txBox="1"/>
          <p:nvPr/>
        </p:nvSpPr>
        <p:spPr>
          <a:xfrm>
            <a:off x="869315" y="2887963"/>
            <a:ext cx="6946899" cy="1892826"/>
          </a:xfrm>
          <a:prstGeom prst="rect">
            <a:avLst/>
          </a:prstGeom>
          <a:solidFill>
            <a:schemeClr val="bg1"/>
          </a:solidFill>
        </p:spPr>
        <p:txBody>
          <a:bodyPr wrap="square">
            <a:spAutoFit/>
          </a:bodyPr>
          <a:lstStyle/>
          <a:p>
            <a:pPr marL="0" marR="0" algn="ctr">
              <a:spcBef>
                <a:spcPts val="0"/>
              </a:spcBef>
              <a:spcAft>
                <a:spcPts val="800"/>
              </a:spcAft>
            </a:pPr>
            <a:r>
              <a:rPr lang="en-GB" sz="1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Major risk areas</a:t>
            </a:r>
            <a:endParaRPr lang="en-US" sz="1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GB"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 competition </a:t>
            </a:r>
            <a:r>
              <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arises from market competition </a:t>
            </a:r>
            <a:endPar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GB"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 trends and preferences </a:t>
            </a:r>
            <a:r>
              <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changes in market trends </a:t>
            </a:r>
            <a:endPar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GB"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Regulatory changes </a:t>
            </a:r>
            <a:r>
              <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regulatory changes related to the beverage industry </a:t>
            </a:r>
            <a:endPar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GB"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Marketing and branding </a:t>
            </a:r>
            <a:r>
              <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marketing restriction and acceptance of the product </a:t>
            </a:r>
            <a:endPar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GB"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Economic factors</a:t>
            </a:r>
            <a:r>
              <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 recent economic volatility in the UK (Zhou and Zhang, 2023)</a:t>
            </a:r>
            <a:endPar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GB"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Supply chain disruption </a:t>
            </a:r>
            <a:r>
              <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disruption in the supply chain arising from various issues</a:t>
            </a:r>
            <a:endParaRPr lang="en-US"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322011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34">
          <a:extLst>
            <a:ext uri="{FF2B5EF4-FFF2-40B4-BE49-F238E27FC236}">
              <a16:creationId xmlns:a16="http://schemas.microsoft.com/office/drawing/2014/main" id="{0EDFE76E-7DF9-C57A-2D04-268AD5CC3BCD}"/>
            </a:ext>
          </a:extLst>
        </p:cNvPr>
        <p:cNvGrpSpPr/>
        <p:nvPr/>
      </p:nvGrpSpPr>
      <p:grpSpPr>
        <a:xfrm>
          <a:off x="0" y="0"/>
          <a:ext cx="0" cy="0"/>
          <a:chOff x="0" y="0"/>
          <a:chExt cx="0" cy="0"/>
        </a:xfrm>
      </p:grpSpPr>
      <p:sp>
        <p:nvSpPr>
          <p:cNvPr id="535" name="Google Shape;535;p34">
            <a:extLst>
              <a:ext uri="{FF2B5EF4-FFF2-40B4-BE49-F238E27FC236}">
                <a16:creationId xmlns:a16="http://schemas.microsoft.com/office/drawing/2014/main" id="{1F304EBA-DA65-46CD-82C9-78A9FAB43246}"/>
              </a:ext>
            </a:extLst>
          </p:cNvPr>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a:extLst>
              <a:ext uri="{FF2B5EF4-FFF2-40B4-BE49-F238E27FC236}">
                <a16:creationId xmlns:a16="http://schemas.microsoft.com/office/drawing/2014/main" id="{18AB1259-8A8E-F8FB-F633-10940165CC4F}"/>
              </a:ext>
            </a:extLst>
          </p:cNvPr>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solidFill>
                  <a:schemeClr val="accent1"/>
                </a:solidFill>
                <a:latin typeface="Times New Roman" panose="02020603050405020304" pitchFamily="18" charset="0"/>
                <a:cs typeface="Times New Roman" panose="02020603050405020304" pitchFamily="18" charset="0"/>
              </a:rPr>
              <a:t>Conclusion</a:t>
            </a:r>
            <a:endParaRPr sz="3000" dirty="0">
              <a:solidFill>
                <a:schemeClr val="accent1"/>
              </a:solidFill>
              <a:latin typeface="Times New Roman" panose="02020603050405020304" pitchFamily="18" charset="0"/>
              <a:cs typeface="Times New Roman" panose="02020603050405020304" pitchFamily="18" charset="0"/>
            </a:endParaRPr>
          </a:p>
        </p:txBody>
      </p:sp>
      <p:sp>
        <p:nvSpPr>
          <p:cNvPr id="537" name="Google Shape;537;p34">
            <a:extLst>
              <a:ext uri="{FF2B5EF4-FFF2-40B4-BE49-F238E27FC236}">
                <a16:creationId xmlns:a16="http://schemas.microsoft.com/office/drawing/2014/main" id="{C1EEC4D3-A762-FAB6-C612-B0FA0A749402}"/>
              </a:ext>
            </a:extLst>
          </p:cNvPr>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10</a:t>
            </a:r>
            <a:endParaRPr dirty="0">
              <a:latin typeface="Times New Roman" panose="02020603050405020304" pitchFamily="18" charset="0"/>
              <a:cs typeface="Times New Roman" panose="02020603050405020304" pitchFamily="18" charset="0"/>
            </a:endParaRPr>
          </a:p>
        </p:txBody>
      </p:sp>
      <p:sp>
        <p:nvSpPr>
          <p:cNvPr id="538" name="Google Shape;538;p34">
            <a:extLst>
              <a:ext uri="{FF2B5EF4-FFF2-40B4-BE49-F238E27FC236}">
                <a16:creationId xmlns:a16="http://schemas.microsoft.com/office/drawing/2014/main" id="{1125C2F1-D778-EE42-5B02-2D44CB642B34}"/>
              </a:ext>
            </a:extLst>
          </p:cNvPr>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Presented by</a:t>
            </a:r>
            <a:br>
              <a:rPr lang="en"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Cristian Eugen Teaca </a:t>
            </a:r>
            <a:endParaRPr dirty="0">
              <a:latin typeface="Times New Roman" panose="02020603050405020304" pitchFamily="18" charset="0"/>
              <a:cs typeface="Times New Roman" panose="02020603050405020304" pitchFamily="18" charset="0"/>
            </a:endParaRPr>
          </a:p>
        </p:txBody>
      </p:sp>
      <p:grpSp>
        <p:nvGrpSpPr>
          <p:cNvPr id="539" name="Google Shape;539;p34">
            <a:extLst>
              <a:ext uri="{FF2B5EF4-FFF2-40B4-BE49-F238E27FC236}">
                <a16:creationId xmlns:a16="http://schemas.microsoft.com/office/drawing/2014/main" id="{C03533D4-8C93-7AEF-D4BE-492F2CC689DA}"/>
              </a:ext>
            </a:extLst>
          </p:cNvPr>
          <p:cNvGrpSpPr/>
          <p:nvPr/>
        </p:nvGrpSpPr>
        <p:grpSpPr>
          <a:xfrm>
            <a:off x="5987295" y="2526520"/>
            <a:ext cx="693303" cy="1838431"/>
            <a:chOff x="7363972" y="-223337"/>
            <a:chExt cx="473051" cy="1254388"/>
          </a:xfrm>
        </p:grpSpPr>
        <p:sp>
          <p:nvSpPr>
            <p:cNvPr id="540" name="Google Shape;540;p34">
              <a:extLst>
                <a:ext uri="{FF2B5EF4-FFF2-40B4-BE49-F238E27FC236}">
                  <a16:creationId xmlns:a16="http://schemas.microsoft.com/office/drawing/2014/main" id="{B317B4C7-45A3-CCB0-DD00-201B15C7DB15}"/>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a:extLst>
                <a:ext uri="{FF2B5EF4-FFF2-40B4-BE49-F238E27FC236}">
                  <a16:creationId xmlns:a16="http://schemas.microsoft.com/office/drawing/2014/main" id="{BAE8FDB7-DE65-C016-C459-3D31F41A36EB}"/>
                </a:ext>
              </a:extLst>
            </p:cNvPr>
            <p:cNvGrpSpPr/>
            <p:nvPr/>
          </p:nvGrpSpPr>
          <p:grpSpPr>
            <a:xfrm>
              <a:off x="7480824" y="52920"/>
              <a:ext cx="203693" cy="790830"/>
              <a:chOff x="4595979" y="4179496"/>
              <a:chExt cx="57502" cy="223253"/>
            </a:xfrm>
          </p:grpSpPr>
          <p:sp>
            <p:nvSpPr>
              <p:cNvPr id="542" name="Google Shape;542;p34">
                <a:extLst>
                  <a:ext uri="{FF2B5EF4-FFF2-40B4-BE49-F238E27FC236}">
                    <a16:creationId xmlns:a16="http://schemas.microsoft.com/office/drawing/2014/main" id="{444BB800-64DC-C0EE-B578-D387367F37FB}"/>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a:extLst>
                  <a:ext uri="{FF2B5EF4-FFF2-40B4-BE49-F238E27FC236}">
                    <a16:creationId xmlns:a16="http://schemas.microsoft.com/office/drawing/2014/main" id="{12E4D85E-E029-5BD9-CD65-9255AB901E76}"/>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a:extLst>
                  <a:ext uri="{FF2B5EF4-FFF2-40B4-BE49-F238E27FC236}">
                    <a16:creationId xmlns:a16="http://schemas.microsoft.com/office/drawing/2014/main" id="{34B28D3D-6CB1-BF4B-9271-83504AF012F1}"/>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a:extLst>
                  <a:ext uri="{FF2B5EF4-FFF2-40B4-BE49-F238E27FC236}">
                    <a16:creationId xmlns:a16="http://schemas.microsoft.com/office/drawing/2014/main" id="{8FC25E2C-3C39-55B4-E88E-D363F612DAD9}"/>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a:extLst>
                <a:ext uri="{FF2B5EF4-FFF2-40B4-BE49-F238E27FC236}">
                  <a16:creationId xmlns:a16="http://schemas.microsoft.com/office/drawing/2014/main" id="{DFAD0949-50DE-9943-BE44-C5E31CE009D5}"/>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a:extLst>
              <a:ext uri="{FF2B5EF4-FFF2-40B4-BE49-F238E27FC236}">
                <a16:creationId xmlns:a16="http://schemas.microsoft.com/office/drawing/2014/main" id="{C40E5534-CFCE-2447-128A-4FAA6317A5A4}"/>
              </a:ext>
            </a:extLst>
          </p:cNvPr>
          <p:cNvGrpSpPr/>
          <p:nvPr/>
        </p:nvGrpSpPr>
        <p:grpSpPr>
          <a:xfrm>
            <a:off x="7514170" y="2526520"/>
            <a:ext cx="693303" cy="1838431"/>
            <a:chOff x="7363972" y="-223337"/>
            <a:chExt cx="473051" cy="1254388"/>
          </a:xfrm>
        </p:grpSpPr>
        <p:sp>
          <p:nvSpPr>
            <p:cNvPr id="548" name="Google Shape;548;p34">
              <a:extLst>
                <a:ext uri="{FF2B5EF4-FFF2-40B4-BE49-F238E27FC236}">
                  <a16:creationId xmlns:a16="http://schemas.microsoft.com/office/drawing/2014/main" id="{3D537306-20E6-98A9-B8BE-5F548635D42F}"/>
                </a:ext>
              </a:extLst>
            </p:cNvPr>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a:extLst>
                <a:ext uri="{FF2B5EF4-FFF2-40B4-BE49-F238E27FC236}">
                  <a16:creationId xmlns:a16="http://schemas.microsoft.com/office/drawing/2014/main" id="{CFD86EC1-6FD0-0242-970D-989145B54BE9}"/>
                </a:ext>
              </a:extLst>
            </p:cNvPr>
            <p:cNvGrpSpPr/>
            <p:nvPr/>
          </p:nvGrpSpPr>
          <p:grpSpPr>
            <a:xfrm>
              <a:off x="7480824" y="52920"/>
              <a:ext cx="203693" cy="790830"/>
              <a:chOff x="4595979" y="4179496"/>
              <a:chExt cx="57502" cy="223253"/>
            </a:xfrm>
          </p:grpSpPr>
          <p:sp>
            <p:nvSpPr>
              <p:cNvPr id="550" name="Google Shape;550;p34">
                <a:extLst>
                  <a:ext uri="{FF2B5EF4-FFF2-40B4-BE49-F238E27FC236}">
                    <a16:creationId xmlns:a16="http://schemas.microsoft.com/office/drawing/2014/main" id="{2CAFE725-7183-3083-A0AB-44630ADE2DF9}"/>
                  </a:ext>
                </a:extLst>
              </p:cNvPr>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a:extLst>
                  <a:ext uri="{FF2B5EF4-FFF2-40B4-BE49-F238E27FC236}">
                    <a16:creationId xmlns:a16="http://schemas.microsoft.com/office/drawing/2014/main" id="{AA720C49-0306-575A-E68F-F66528CB338E}"/>
                  </a:ext>
                </a:extLst>
              </p:cNvPr>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a:extLst>
                  <a:ext uri="{FF2B5EF4-FFF2-40B4-BE49-F238E27FC236}">
                    <a16:creationId xmlns:a16="http://schemas.microsoft.com/office/drawing/2014/main" id="{4BDFCB82-16B8-1114-F179-49C4E61B0ECD}"/>
                  </a:ext>
                </a:extLst>
              </p:cNvPr>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a:extLst>
                  <a:ext uri="{FF2B5EF4-FFF2-40B4-BE49-F238E27FC236}">
                    <a16:creationId xmlns:a16="http://schemas.microsoft.com/office/drawing/2014/main" id="{97DA0EA6-826D-3822-57E3-3FDBB2A08837}"/>
                  </a:ext>
                </a:extLst>
              </p:cNvPr>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a:extLst>
                <a:ext uri="{FF2B5EF4-FFF2-40B4-BE49-F238E27FC236}">
                  <a16:creationId xmlns:a16="http://schemas.microsoft.com/office/drawing/2014/main" id="{90F99F05-6106-77DF-649E-4E925109F63F}"/>
                </a:ext>
              </a:extLst>
            </p:cNvPr>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a:extLst>
              <a:ext uri="{FF2B5EF4-FFF2-40B4-BE49-F238E27FC236}">
                <a16:creationId xmlns:a16="http://schemas.microsoft.com/office/drawing/2014/main" id="{9AB42BAC-BC32-BC85-025C-55187C5EE723}"/>
              </a:ext>
            </a:extLst>
          </p:cNvPr>
          <p:cNvGrpSpPr/>
          <p:nvPr/>
        </p:nvGrpSpPr>
        <p:grpSpPr>
          <a:xfrm>
            <a:off x="5888236" y="1015400"/>
            <a:ext cx="2318929" cy="3349480"/>
            <a:chOff x="7890333" y="3420911"/>
            <a:chExt cx="479382" cy="692423"/>
          </a:xfrm>
        </p:grpSpPr>
        <p:sp>
          <p:nvSpPr>
            <p:cNvPr id="556" name="Google Shape;556;p34">
              <a:extLst>
                <a:ext uri="{FF2B5EF4-FFF2-40B4-BE49-F238E27FC236}">
                  <a16:creationId xmlns:a16="http://schemas.microsoft.com/office/drawing/2014/main" id="{0B848618-E4ED-427D-457D-0808612EAFDE}"/>
                </a:ext>
              </a:extLst>
            </p:cNvPr>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a:extLst>
                <a:ext uri="{FF2B5EF4-FFF2-40B4-BE49-F238E27FC236}">
                  <a16:creationId xmlns:a16="http://schemas.microsoft.com/office/drawing/2014/main" id="{64B9FE2C-C54B-9216-59B7-875FA1EDBABA}"/>
                </a:ext>
              </a:extLst>
            </p:cNvPr>
            <p:cNvGrpSpPr/>
            <p:nvPr/>
          </p:nvGrpSpPr>
          <p:grpSpPr>
            <a:xfrm>
              <a:off x="7890341" y="3420911"/>
              <a:ext cx="479370" cy="692405"/>
              <a:chOff x="8409253" y="3420911"/>
              <a:chExt cx="479370" cy="692405"/>
            </a:xfrm>
          </p:grpSpPr>
          <p:sp>
            <p:nvSpPr>
              <p:cNvPr id="558" name="Google Shape;558;p34">
                <a:extLst>
                  <a:ext uri="{FF2B5EF4-FFF2-40B4-BE49-F238E27FC236}">
                    <a16:creationId xmlns:a16="http://schemas.microsoft.com/office/drawing/2014/main" id="{445667F7-1D1D-8B9E-0107-49F6CD6209F4}"/>
                  </a:ext>
                </a:extLst>
              </p:cNvPr>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a:extLst>
                  <a:ext uri="{FF2B5EF4-FFF2-40B4-BE49-F238E27FC236}">
                    <a16:creationId xmlns:a16="http://schemas.microsoft.com/office/drawing/2014/main" id="{6E698D4B-2A6B-9EC8-8CAD-BAB5739D91C6}"/>
                  </a:ext>
                </a:extLst>
              </p:cNvPr>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a:extLst>
                  <a:ext uri="{FF2B5EF4-FFF2-40B4-BE49-F238E27FC236}">
                    <a16:creationId xmlns:a16="http://schemas.microsoft.com/office/drawing/2014/main" id="{4FF02258-7D8A-15B4-3116-8F8B7DC71750}"/>
                  </a:ext>
                </a:extLst>
              </p:cNvPr>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a:extLst>
                  <a:ext uri="{FF2B5EF4-FFF2-40B4-BE49-F238E27FC236}">
                    <a16:creationId xmlns:a16="http://schemas.microsoft.com/office/drawing/2014/main" id="{13701D75-5BEE-1FE4-6E97-3801BCFFB90E}"/>
                  </a:ext>
                </a:extLst>
              </p:cNvPr>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a:extLst>
                  <a:ext uri="{FF2B5EF4-FFF2-40B4-BE49-F238E27FC236}">
                    <a16:creationId xmlns:a16="http://schemas.microsoft.com/office/drawing/2014/main" id="{B9488091-F988-47F2-A339-7AF2D5151299}"/>
                  </a:ext>
                </a:extLst>
              </p:cNvPr>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a:extLst>
                  <a:ext uri="{FF2B5EF4-FFF2-40B4-BE49-F238E27FC236}">
                    <a16:creationId xmlns:a16="http://schemas.microsoft.com/office/drawing/2014/main" id="{29589766-0808-B39A-CE2B-E9DF665529B8}"/>
                  </a:ext>
                </a:extLst>
              </p:cNvPr>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a:extLst>
                  <a:ext uri="{FF2B5EF4-FFF2-40B4-BE49-F238E27FC236}">
                    <a16:creationId xmlns:a16="http://schemas.microsoft.com/office/drawing/2014/main" id="{4369B2D2-EA72-A051-BED4-2245CF1186F7}"/>
                  </a:ext>
                </a:extLst>
              </p:cNvPr>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a:extLst>
                  <a:ext uri="{FF2B5EF4-FFF2-40B4-BE49-F238E27FC236}">
                    <a16:creationId xmlns:a16="http://schemas.microsoft.com/office/drawing/2014/main" id="{109EE271-580D-A902-C44F-AACE0BB24D78}"/>
                  </a:ext>
                </a:extLst>
              </p:cNvPr>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a:extLst>
                  <a:ext uri="{FF2B5EF4-FFF2-40B4-BE49-F238E27FC236}">
                    <a16:creationId xmlns:a16="http://schemas.microsoft.com/office/drawing/2014/main" id="{253AABC7-2B7A-AB40-1D48-5C6738D1C664}"/>
                  </a:ext>
                </a:extLst>
              </p:cNvPr>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a:extLst>
                  <a:ext uri="{FF2B5EF4-FFF2-40B4-BE49-F238E27FC236}">
                    <a16:creationId xmlns:a16="http://schemas.microsoft.com/office/drawing/2014/main" id="{EA611D4A-F8F5-F87D-B6D7-3BF0244940A5}"/>
                  </a:ext>
                </a:extLst>
              </p:cNvPr>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a:extLst>
                  <a:ext uri="{FF2B5EF4-FFF2-40B4-BE49-F238E27FC236}">
                    <a16:creationId xmlns:a16="http://schemas.microsoft.com/office/drawing/2014/main" id="{0865C1A0-7EB1-6579-CD46-7A68EB54F6CF}"/>
                  </a:ext>
                </a:extLst>
              </p:cNvPr>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a:extLst>
                  <a:ext uri="{FF2B5EF4-FFF2-40B4-BE49-F238E27FC236}">
                    <a16:creationId xmlns:a16="http://schemas.microsoft.com/office/drawing/2014/main" id="{0EF7703B-65A0-F6E2-ACA2-AEE613D2E05C}"/>
                  </a:ext>
                </a:extLst>
              </p:cNvPr>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a:extLst>
                  <a:ext uri="{FF2B5EF4-FFF2-40B4-BE49-F238E27FC236}">
                    <a16:creationId xmlns:a16="http://schemas.microsoft.com/office/drawing/2014/main" id="{03C9C7C4-95BA-A3F4-A4A6-D918D2800D13}"/>
                  </a:ext>
                </a:extLst>
              </p:cNvPr>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a:extLst>
                  <a:ext uri="{FF2B5EF4-FFF2-40B4-BE49-F238E27FC236}">
                    <a16:creationId xmlns:a16="http://schemas.microsoft.com/office/drawing/2014/main" id="{68862F83-BEFF-9D06-0986-4C493EE957E3}"/>
                  </a:ext>
                </a:extLst>
              </p:cNvPr>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a:extLst>
                  <a:ext uri="{FF2B5EF4-FFF2-40B4-BE49-F238E27FC236}">
                    <a16:creationId xmlns:a16="http://schemas.microsoft.com/office/drawing/2014/main" id="{0399507C-A69C-F2DC-5B7E-BD659808799E}"/>
                  </a:ext>
                </a:extLst>
              </p:cNvPr>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a:extLst>
                  <a:ext uri="{FF2B5EF4-FFF2-40B4-BE49-F238E27FC236}">
                    <a16:creationId xmlns:a16="http://schemas.microsoft.com/office/drawing/2014/main" id="{262C1945-D14C-7A71-8BAF-D80F1EFAB06D}"/>
                  </a:ext>
                </a:extLst>
              </p:cNvPr>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a:extLst>
                  <a:ext uri="{FF2B5EF4-FFF2-40B4-BE49-F238E27FC236}">
                    <a16:creationId xmlns:a16="http://schemas.microsoft.com/office/drawing/2014/main" id="{8EB9FC51-C443-A990-6435-9B71BDC6C2EF}"/>
                  </a:ext>
                </a:extLst>
              </p:cNvPr>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a:extLst>
                  <a:ext uri="{FF2B5EF4-FFF2-40B4-BE49-F238E27FC236}">
                    <a16:creationId xmlns:a16="http://schemas.microsoft.com/office/drawing/2014/main" id="{015B8DE0-6956-2363-AEBF-89CFDF0F7A82}"/>
                  </a:ext>
                </a:extLst>
              </p:cNvPr>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a:extLst>
                  <a:ext uri="{FF2B5EF4-FFF2-40B4-BE49-F238E27FC236}">
                    <a16:creationId xmlns:a16="http://schemas.microsoft.com/office/drawing/2014/main" id="{990F382F-9F4C-6F2C-2F0B-E273A01B66E9}"/>
                  </a:ext>
                </a:extLst>
              </p:cNvPr>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a:extLst>
                  <a:ext uri="{FF2B5EF4-FFF2-40B4-BE49-F238E27FC236}">
                    <a16:creationId xmlns:a16="http://schemas.microsoft.com/office/drawing/2014/main" id="{E459DD90-BF87-852A-940F-4F99965019D8}"/>
                  </a:ext>
                </a:extLst>
              </p:cNvPr>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a:extLst>
                  <a:ext uri="{FF2B5EF4-FFF2-40B4-BE49-F238E27FC236}">
                    <a16:creationId xmlns:a16="http://schemas.microsoft.com/office/drawing/2014/main" id="{378D84C3-9908-DA30-3882-D5252A53C018}"/>
                  </a:ext>
                </a:extLst>
              </p:cNvPr>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a:extLst>
                  <a:ext uri="{FF2B5EF4-FFF2-40B4-BE49-F238E27FC236}">
                    <a16:creationId xmlns:a16="http://schemas.microsoft.com/office/drawing/2014/main" id="{72B1582A-F159-6F4E-91A8-8A9F597F5566}"/>
                  </a:ext>
                </a:extLst>
              </p:cNvPr>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a:extLst>
                  <a:ext uri="{FF2B5EF4-FFF2-40B4-BE49-F238E27FC236}">
                    <a16:creationId xmlns:a16="http://schemas.microsoft.com/office/drawing/2014/main" id="{EB97A64B-5CD3-AF98-376E-E264ECF284EA}"/>
                  </a:ext>
                </a:extLst>
              </p:cNvPr>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a:extLst>
                  <a:ext uri="{FF2B5EF4-FFF2-40B4-BE49-F238E27FC236}">
                    <a16:creationId xmlns:a16="http://schemas.microsoft.com/office/drawing/2014/main" id="{81BB2F92-703F-E75B-8C95-AE121E4F9169}"/>
                  </a:ext>
                </a:extLst>
              </p:cNvPr>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a:extLst>
                  <a:ext uri="{FF2B5EF4-FFF2-40B4-BE49-F238E27FC236}">
                    <a16:creationId xmlns:a16="http://schemas.microsoft.com/office/drawing/2014/main" id="{510047BA-0DB3-8F06-E675-BFA4B7D0AC17}"/>
                  </a:ext>
                </a:extLst>
              </p:cNvPr>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a:extLst>
                  <a:ext uri="{FF2B5EF4-FFF2-40B4-BE49-F238E27FC236}">
                    <a16:creationId xmlns:a16="http://schemas.microsoft.com/office/drawing/2014/main" id="{9199674B-8D05-ED18-D9AF-7CB0496EBEDB}"/>
                  </a:ext>
                </a:extLst>
              </p:cNvPr>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a:extLst>
                  <a:ext uri="{FF2B5EF4-FFF2-40B4-BE49-F238E27FC236}">
                    <a16:creationId xmlns:a16="http://schemas.microsoft.com/office/drawing/2014/main" id="{5023A8CF-5749-5043-402F-893459D5E5B9}"/>
                  </a:ext>
                </a:extLst>
              </p:cNvPr>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a:extLst>
                  <a:ext uri="{FF2B5EF4-FFF2-40B4-BE49-F238E27FC236}">
                    <a16:creationId xmlns:a16="http://schemas.microsoft.com/office/drawing/2014/main" id="{6B7139B2-61D6-DF3E-A79E-B241D44F4032}"/>
                  </a:ext>
                </a:extLst>
              </p:cNvPr>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a:extLst>
                  <a:ext uri="{FF2B5EF4-FFF2-40B4-BE49-F238E27FC236}">
                    <a16:creationId xmlns:a16="http://schemas.microsoft.com/office/drawing/2014/main" id="{31BBE4DD-DB28-0EA0-68DB-97A751AF0D86}"/>
                  </a:ext>
                </a:extLst>
              </p:cNvPr>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a:extLst>
                  <a:ext uri="{FF2B5EF4-FFF2-40B4-BE49-F238E27FC236}">
                    <a16:creationId xmlns:a16="http://schemas.microsoft.com/office/drawing/2014/main" id="{1AE3BF66-286B-ED46-E735-5FE808177D49}"/>
                  </a:ext>
                </a:extLst>
              </p:cNvPr>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a:extLst>
                  <a:ext uri="{FF2B5EF4-FFF2-40B4-BE49-F238E27FC236}">
                    <a16:creationId xmlns:a16="http://schemas.microsoft.com/office/drawing/2014/main" id="{9819008A-A3A1-A261-7B86-017B73AF4A1B}"/>
                  </a:ext>
                </a:extLst>
              </p:cNvPr>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a:extLst>
                  <a:ext uri="{FF2B5EF4-FFF2-40B4-BE49-F238E27FC236}">
                    <a16:creationId xmlns:a16="http://schemas.microsoft.com/office/drawing/2014/main" id="{AF7C9029-0AEC-883A-6B28-831574D4C33B}"/>
                  </a:ext>
                </a:extLst>
              </p:cNvPr>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a:extLst>
                  <a:ext uri="{FF2B5EF4-FFF2-40B4-BE49-F238E27FC236}">
                    <a16:creationId xmlns:a16="http://schemas.microsoft.com/office/drawing/2014/main" id="{11812D29-DC26-7D17-4B33-80F4A498281F}"/>
                  </a:ext>
                </a:extLst>
              </p:cNvPr>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a:extLst>
                  <a:ext uri="{FF2B5EF4-FFF2-40B4-BE49-F238E27FC236}">
                    <a16:creationId xmlns:a16="http://schemas.microsoft.com/office/drawing/2014/main" id="{316E2965-5F51-2BD1-0D92-0CD3FA1F1595}"/>
                  </a:ext>
                </a:extLst>
              </p:cNvPr>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a:extLst>
                  <a:ext uri="{FF2B5EF4-FFF2-40B4-BE49-F238E27FC236}">
                    <a16:creationId xmlns:a16="http://schemas.microsoft.com/office/drawing/2014/main" id="{41D30928-0B9A-5D66-D2BA-4B59784911E5}"/>
                  </a:ext>
                </a:extLst>
              </p:cNvPr>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a:extLst>
                  <a:ext uri="{FF2B5EF4-FFF2-40B4-BE49-F238E27FC236}">
                    <a16:creationId xmlns:a16="http://schemas.microsoft.com/office/drawing/2014/main" id="{D19048BB-26A2-504B-1464-6BA524A3FBB0}"/>
                  </a:ext>
                </a:extLst>
              </p:cNvPr>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a:extLst>
                  <a:ext uri="{FF2B5EF4-FFF2-40B4-BE49-F238E27FC236}">
                    <a16:creationId xmlns:a16="http://schemas.microsoft.com/office/drawing/2014/main" id="{F6DA2D71-743D-3DEC-C66B-C1CB211C35E1}"/>
                  </a:ext>
                </a:extLst>
              </p:cNvPr>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a:extLst>
              <a:ext uri="{FF2B5EF4-FFF2-40B4-BE49-F238E27FC236}">
                <a16:creationId xmlns:a16="http://schemas.microsoft.com/office/drawing/2014/main" id="{E31602FC-63FE-D681-C65F-F538DF1A0A8D}"/>
              </a:ext>
            </a:extLst>
          </p:cNvPr>
          <p:cNvGrpSpPr/>
          <p:nvPr/>
        </p:nvGrpSpPr>
        <p:grpSpPr>
          <a:xfrm>
            <a:off x="5712542" y="854943"/>
            <a:ext cx="640817" cy="538245"/>
            <a:chOff x="2869533" y="318283"/>
            <a:chExt cx="102176" cy="85817"/>
          </a:xfrm>
        </p:grpSpPr>
        <p:sp>
          <p:nvSpPr>
            <p:cNvPr id="596" name="Google Shape;596;p34">
              <a:extLst>
                <a:ext uri="{FF2B5EF4-FFF2-40B4-BE49-F238E27FC236}">
                  <a16:creationId xmlns:a16="http://schemas.microsoft.com/office/drawing/2014/main" id="{03139D44-0734-6FF8-CB2D-C169F8788139}"/>
                </a:ext>
              </a:extLst>
            </p:cNvPr>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a:extLst>
                <a:ext uri="{FF2B5EF4-FFF2-40B4-BE49-F238E27FC236}">
                  <a16:creationId xmlns:a16="http://schemas.microsoft.com/office/drawing/2014/main" id="{75F455F9-7117-FE03-3366-52A5C6013070}"/>
                </a:ext>
              </a:extLst>
            </p:cNvPr>
            <p:cNvGrpSpPr/>
            <p:nvPr/>
          </p:nvGrpSpPr>
          <p:grpSpPr>
            <a:xfrm>
              <a:off x="2869754" y="318941"/>
              <a:ext cx="101955" cy="84600"/>
              <a:chOff x="2854604" y="2360241"/>
              <a:chExt cx="101955" cy="84600"/>
            </a:xfrm>
          </p:grpSpPr>
          <p:sp>
            <p:nvSpPr>
              <p:cNvPr id="598" name="Google Shape;598;p34">
                <a:extLst>
                  <a:ext uri="{FF2B5EF4-FFF2-40B4-BE49-F238E27FC236}">
                    <a16:creationId xmlns:a16="http://schemas.microsoft.com/office/drawing/2014/main" id="{14CC34A8-9E52-97C2-2DE2-5B769AA7FA85}"/>
                  </a:ext>
                </a:extLst>
              </p:cNvPr>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a:extLst>
                  <a:ext uri="{FF2B5EF4-FFF2-40B4-BE49-F238E27FC236}">
                    <a16:creationId xmlns:a16="http://schemas.microsoft.com/office/drawing/2014/main" id="{7238E9CA-BD7D-AADD-6103-5FB899812F0D}"/>
                  </a:ext>
                </a:extLst>
              </p:cNvPr>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a:extLst>
              <a:ext uri="{FF2B5EF4-FFF2-40B4-BE49-F238E27FC236}">
                <a16:creationId xmlns:a16="http://schemas.microsoft.com/office/drawing/2014/main" id="{001CC763-C5CB-39B1-B927-F7129C72FE7D}"/>
              </a:ext>
            </a:extLst>
          </p:cNvPr>
          <p:cNvGrpSpPr/>
          <p:nvPr/>
        </p:nvGrpSpPr>
        <p:grpSpPr>
          <a:xfrm>
            <a:off x="5632344" y="1539932"/>
            <a:ext cx="2397697" cy="685325"/>
            <a:chOff x="5632344" y="1539932"/>
            <a:chExt cx="2397697" cy="685325"/>
          </a:xfrm>
        </p:grpSpPr>
        <p:sp>
          <p:nvSpPr>
            <p:cNvPr id="601" name="Google Shape;601;p34">
              <a:extLst>
                <a:ext uri="{FF2B5EF4-FFF2-40B4-BE49-F238E27FC236}">
                  <a16:creationId xmlns:a16="http://schemas.microsoft.com/office/drawing/2014/main" id="{E5A10E59-8561-E3F5-E9BD-3B1ABC1F835D}"/>
                </a:ext>
              </a:extLst>
            </p:cNvPr>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a:extLst>
                <a:ext uri="{FF2B5EF4-FFF2-40B4-BE49-F238E27FC236}">
                  <a16:creationId xmlns:a16="http://schemas.microsoft.com/office/drawing/2014/main" id="{5B25FD54-CE7A-2CD2-952E-A73375779C82}"/>
                </a:ext>
              </a:extLst>
            </p:cNvPr>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a:extLst>
              <a:ext uri="{FF2B5EF4-FFF2-40B4-BE49-F238E27FC236}">
                <a16:creationId xmlns:a16="http://schemas.microsoft.com/office/drawing/2014/main" id="{3758E7B3-9BF5-5DAB-7A48-F5D158A38129}"/>
              </a:ext>
            </a:extLst>
          </p:cNvPr>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42710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77">
          <a:extLst>
            <a:ext uri="{FF2B5EF4-FFF2-40B4-BE49-F238E27FC236}">
              <a16:creationId xmlns:a16="http://schemas.microsoft.com/office/drawing/2014/main" id="{605C505E-5490-CD6D-6411-9B58753BA68B}"/>
            </a:ext>
          </a:extLst>
        </p:cNvPr>
        <p:cNvGrpSpPr/>
        <p:nvPr/>
      </p:nvGrpSpPr>
      <p:grpSpPr>
        <a:xfrm>
          <a:off x="0" y="0"/>
          <a:ext cx="0" cy="0"/>
          <a:chOff x="0" y="0"/>
          <a:chExt cx="0" cy="0"/>
        </a:xfrm>
      </p:grpSpPr>
      <p:sp>
        <p:nvSpPr>
          <p:cNvPr id="488" name="Google Shape;488;p33">
            <a:extLst>
              <a:ext uri="{FF2B5EF4-FFF2-40B4-BE49-F238E27FC236}">
                <a16:creationId xmlns:a16="http://schemas.microsoft.com/office/drawing/2014/main" id="{9E719311-A612-EEFF-31B0-BB46DD16949E}"/>
              </a:ext>
            </a:extLst>
          </p:cNvPr>
          <p:cNvSpPr txBox="1">
            <a:spLocks noGrp="1"/>
          </p:cNvSpPr>
          <p:nvPr>
            <p:ph type="title"/>
          </p:nvPr>
        </p:nvSpPr>
        <p:spPr>
          <a:xfrm>
            <a:off x="4689925" y="1126913"/>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a:t>
            </a:r>
            <a:endParaRPr sz="2000" dirty="0">
              <a:solidFill>
                <a:schemeClr val="accent1"/>
              </a:solidFill>
              <a:latin typeface="+mj-lt"/>
            </a:endParaRPr>
          </a:p>
        </p:txBody>
      </p:sp>
      <p:sp>
        <p:nvSpPr>
          <p:cNvPr id="489" name="Google Shape;489;p33">
            <a:extLst>
              <a:ext uri="{FF2B5EF4-FFF2-40B4-BE49-F238E27FC236}">
                <a16:creationId xmlns:a16="http://schemas.microsoft.com/office/drawing/2014/main" id="{E1FBEF09-BF01-9A14-20FF-D2EF156BE185}"/>
              </a:ext>
            </a:extLst>
          </p:cNvPr>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100" dirty="0">
                <a:solidFill>
                  <a:schemeClr val="dk1"/>
                </a:solidFill>
                <a:latin typeface="+mj-lt"/>
              </a:rPr>
              <a:t>-</a:t>
            </a:r>
          </a:p>
        </p:txBody>
      </p:sp>
      <p:sp>
        <p:nvSpPr>
          <p:cNvPr id="56" name="TextBox 55">
            <a:extLst>
              <a:ext uri="{FF2B5EF4-FFF2-40B4-BE49-F238E27FC236}">
                <a16:creationId xmlns:a16="http://schemas.microsoft.com/office/drawing/2014/main" id="{5880C365-7C29-B6C5-7354-5E2014E5FECF}"/>
              </a:ext>
            </a:extLst>
          </p:cNvPr>
          <p:cNvSpPr txBox="1"/>
          <p:nvPr/>
        </p:nvSpPr>
        <p:spPr>
          <a:xfrm>
            <a:off x="3857436" y="0"/>
            <a:ext cx="5286564" cy="5143500"/>
          </a:xfrm>
          <a:prstGeom prst="rect">
            <a:avLst/>
          </a:prstGeom>
          <a:noFill/>
        </p:spPr>
        <p:txBody>
          <a:bodyPr wrap="square" anchor="ctr">
            <a:noAutofit/>
          </a:bodyPr>
          <a:lstStyle/>
          <a:p>
            <a:pPr marL="0" marR="0" algn="just">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This meticulously crafted project aims for a successful launch, leveraging available opportunities while mitigating potential risks. Insights gleaned from past failures have enhanced its appropriateness and refinement, substantially improving the likelihood of success (Smith &amp; Johnson, 2019). </a:t>
            </a:r>
          </a:p>
          <a:p>
            <a:pPr marL="0" marR="0" algn="just">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project's comprehensive strategy encompasses a skilled management team, an alluring product, an efficient market approach, strategic asset allocation, meticulous task and time management, and a robust risk management approach. </a:t>
            </a:r>
          </a:p>
          <a:p>
            <a:pPr marL="0" marR="0" algn="just">
              <a:lnSpc>
                <a:spcPct val="150000"/>
              </a:lnSpc>
              <a:spcBef>
                <a:spcPts val="0"/>
              </a:spcBef>
              <a:spcAft>
                <a:spcPts val="800"/>
              </a:spcAft>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These elements collectively position the project as a highly promising expansion plan for the company (Brown &amp; Miller, 2020). By prioritizing effective execution, the project management plan is poised to significantly contribute to the firm's profitability and market share, adding substantial value to the organization.</a:t>
            </a:r>
          </a:p>
        </p:txBody>
      </p:sp>
      <p:pic>
        <p:nvPicPr>
          <p:cNvPr id="4" name="Picture 3" descr="A pink bottle and a bowl of fruit&#10;&#10;Description automatically generated">
            <a:extLst>
              <a:ext uri="{FF2B5EF4-FFF2-40B4-BE49-F238E27FC236}">
                <a16:creationId xmlns:a16="http://schemas.microsoft.com/office/drawing/2014/main" id="{59761F7A-70D4-4E21-4D8E-EBF2DCF148CB}"/>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200000"/>
                    </a14:imgEffect>
                    <a14:imgEffect>
                      <a14:brightnessContrast contrast="-1000"/>
                    </a14:imgEffect>
                  </a14:imgLayer>
                </a14:imgProps>
              </a:ext>
            </a:extLst>
          </a:blip>
          <a:srcRect/>
          <a:stretch/>
        </p:blipFill>
        <p:spPr>
          <a:xfrm>
            <a:off x="0" y="977854"/>
            <a:ext cx="3820160" cy="4025918"/>
          </a:xfrm>
          <a:prstGeom prst="flowChartDelay">
            <a:avLst/>
          </a:prstGeom>
          <a:gradFill flip="none" rotWithShape="1">
            <a:gsLst>
              <a:gs pos="0">
                <a:schemeClr val="accent1">
                  <a:lumMod val="5000"/>
                  <a:lumOff val="95000"/>
                </a:schemeClr>
              </a:gs>
              <a:gs pos="100000">
                <a:schemeClr val="bg1">
                  <a:alpha val="91000"/>
                </a:schemeClr>
              </a:gs>
              <a:gs pos="83000">
                <a:schemeClr val="accent1">
                  <a:lumMod val="45000"/>
                  <a:lumOff val="55000"/>
                </a:schemeClr>
              </a:gs>
              <a:gs pos="100000">
                <a:schemeClr val="accent1">
                  <a:lumMod val="30000"/>
                  <a:lumOff val="70000"/>
                </a:schemeClr>
              </a:gs>
            </a:gsLst>
            <a:path path="circle">
              <a:fillToRect l="100000" b="100000"/>
            </a:path>
            <a:tileRect t="-100000" r="-100000"/>
          </a:gradFill>
        </p:spPr>
      </p:pic>
    </p:spTree>
    <p:extLst>
      <p:ext uri="{BB962C8B-B14F-4D97-AF65-F5344CB8AC3E}">
        <p14:creationId xmlns:p14="http://schemas.microsoft.com/office/powerpoint/2010/main" val="2815666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25"/>
        <p:cNvGrpSpPr/>
        <p:nvPr/>
      </p:nvGrpSpPr>
      <p:grpSpPr>
        <a:xfrm>
          <a:off x="0" y="0"/>
          <a:ext cx="0" cy="0"/>
          <a:chOff x="0" y="0"/>
          <a:chExt cx="0" cy="0"/>
        </a:xfrm>
      </p:grpSpPr>
      <p:sp>
        <p:nvSpPr>
          <p:cNvPr id="426" name="Google Shape;426;p31"/>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mj-lt"/>
              </a:rPr>
              <a:t>Reference </a:t>
            </a:r>
            <a:r>
              <a:rPr lang="en" dirty="0">
                <a:solidFill>
                  <a:schemeClr val="accent1"/>
                </a:solidFill>
                <a:latin typeface="+mj-lt"/>
              </a:rPr>
              <a:t>List</a:t>
            </a:r>
            <a:endParaRPr dirty="0">
              <a:solidFill>
                <a:schemeClr val="accent1"/>
              </a:solidFill>
              <a:latin typeface="+mj-lt"/>
            </a:endParaRPr>
          </a:p>
        </p:txBody>
      </p:sp>
      <p:sp>
        <p:nvSpPr>
          <p:cNvPr id="3" name="TextBox 2">
            <a:extLst>
              <a:ext uri="{FF2B5EF4-FFF2-40B4-BE49-F238E27FC236}">
                <a16:creationId xmlns:a16="http://schemas.microsoft.com/office/drawing/2014/main" id="{9052DD6C-6999-6B1C-B960-FE1847200B3F}"/>
              </a:ext>
            </a:extLst>
          </p:cNvPr>
          <p:cNvSpPr txBox="1">
            <a:spLocks/>
          </p:cNvSpPr>
          <p:nvPr/>
        </p:nvSpPr>
        <p:spPr>
          <a:xfrm>
            <a:off x="720000" y="1271239"/>
            <a:ext cx="7704000" cy="3323987"/>
          </a:xfrm>
          <a:prstGeom prst="rect">
            <a:avLst/>
          </a:prstGeom>
          <a:noFill/>
        </p:spPr>
        <p:txBody>
          <a:bodyPr wrap="square" tIns="90000" bIns="90000" rtlCol="0" anchor="ctr">
            <a:noAutofit/>
          </a:bodyPr>
          <a:lstStyle/>
          <a:p>
            <a:r>
              <a:rPr lang="en-US" sz="1100" dirty="0">
                <a:solidFill>
                  <a:schemeClr val="tx1"/>
                </a:solidFill>
                <a:latin typeface="Times New Roman" panose="02020603050405020304" pitchFamily="18" charset="0"/>
                <a:cs typeface="Times New Roman" panose="02020603050405020304" pitchFamily="18" charset="0"/>
              </a:rPr>
              <a:t>Brown, C., &amp; Miller, D. (2020). Strategic Asset Allocation in Project Management. International Journal of Strategic Project Management, 15(3), 112-129.</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a:solidFill>
                  <a:schemeClr val="tx1"/>
                </a:solidFill>
                <a:latin typeface="Times New Roman" panose="02020603050405020304" pitchFamily="18" charset="0"/>
                <a:cs typeface="Times New Roman" panose="02020603050405020304" pitchFamily="18" charset="0"/>
              </a:rPr>
              <a:t>Cavasos, J., et al. (2023). Stakeholder Engagement in Product Launch: A Catalyst for Success. Journal of Business Strategies, 45(2), 87-104.</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a:solidFill>
                  <a:schemeClr val="tx1"/>
                </a:solidFill>
                <a:latin typeface="Times New Roman" panose="02020603050405020304" pitchFamily="18" charset="0"/>
                <a:cs typeface="Times New Roman" panose="02020603050405020304" pitchFamily="18" charset="0"/>
              </a:rPr>
              <a:t>Clemente, M. and </a:t>
            </a:r>
            <a:r>
              <a:rPr lang="en-US" sz="1100" dirty="0" err="1">
                <a:solidFill>
                  <a:schemeClr val="tx1"/>
                </a:solidFill>
                <a:latin typeface="Times New Roman" panose="02020603050405020304" pitchFamily="18" charset="0"/>
                <a:cs typeface="Times New Roman" panose="02020603050405020304" pitchFamily="18" charset="0"/>
              </a:rPr>
              <a:t>Domingues</a:t>
            </a:r>
            <a:r>
              <a:rPr lang="en-US" sz="1100" dirty="0">
                <a:solidFill>
                  <a:schemeClr val="tx1"/>
                </a:solidFill>
                <a:latin typeface="Times New Roman" panose="02020603050405020304" pitchFamily="18" charset="0"/>
                <a:cs typeface="Times New Roman" panose="02020603050405020304" pitchFamily="18" charset="0"/>
              </a:rPr>
              <a:t>, L., 2023. Analysis of Project Management Tools to Support Knowledge Management. Procedia Computer Science, 219, pp.1769-1776.</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a:solidFill>
                  <a:schemeClr val="tx1"/>
                </a:solidFill>
                <a:latin typeface="Times New Roman" panose="02020603050405020304" pitchFamily="18" charset="0"/>
                <a:cs typeface="Times New Roman" panose="02020603050405020304" pitchFamily="18" charset="0"/>
              </a:rPr>
              <a:t>Fortune Business Insights (2020). Non-alcoholic Beverages Market Size, Share | Industry Analysis [2027]. [online] www.fortunebusinessinsights.com. Available at: https://www.fortunebusinessinsights.com/industry-reports/non-alcoholic-beverages-market-101927 [Accessed 23 Feb. 2024].</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a:solidFill>
                  <a:schemeClr val="tx1"/>
                </a:solidFill>
                <a:latin typeface="Times New Roman" panose="02020603050405020304" pitchFamily="18" charset="0"/>
                <a:cs typeface="Times New Roman" panose="02020603050405020304" pitchFamily="18" charset="0"/>
              </a:rPr>
              <a:t>Jones, R., &amp; Smith, A. (2021). Effective Stakeholder Engagement in New Product Launches: A Case Study Analysis. Journal of Project Management, 28(3), 87-105.</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a:solidFill>
                  <a:schemeClr val="tx1"/>
                </a:solidFill>
                <a:latin typeface="Times New Roman" panose="02020603050405020304" pitchFamily="18" charset="0"/>
                <a:cs typeface="Times New Roman" panose="02020603050405020304" pitchFamily="18" charset="0"/>
              </a:rPr>
              <a:t>Martinez-Olvera, C., 2009. Benefits of using hybrid business models within a supply chain. International Journal of Production Economics, 120(2), pp.501-511.</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25">
          <a:extLst>
            <a:ext uri="{FF2B5EF4-FFF2-40B4-BE49-F238E27FC236}">
              <a16:creationId xmlns:a16="http://schemas.microsoft.com/office/drawing/2014/main" id="{1A77C022-9D23-CF02-EFCF-6615F50B1E3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544D41E-17BD-1EE3-B0D3-E562E54D2F70}"/>
              </a:ext>
            </a:extLst>
          </p:cNvPr>
          <p:cNvSpPr txBox="1">
            <a:spLocks/>
          </p:cNvSpPr>
          <p:nvPr/>
        </p:nvSpPr>
        <p:spPr>
          <a:xfrm>
            <a:off x="720000" y="1271239"/>
            <a:ext cx="7704000" cy="3323987"/>
          </a:xfrm>
          <a:prstGeom prst="rect">
            <a:avLst/>
          </a:prstGeom>
          <a:noFill/>
        </p:spPr>
        <p:txBody>
          <a:bodyPr wrap="square" tIns="90000" bIns="90000" rtlCol="0" anchor="ctr">
            <a:noAutofit/>
          </a:bodyPr>
          <a:lstStyle/>
          <a:p>
            <a:r>
              <a:rPr lang="en-US" sz="1100" dirty="0">
                <a:solidFill>
                  <a:schemeClr val="tx1"/>
                </a:solidFill>
                <a:latin typeface="Times New Roman" panose="02020603050405020304" pitchFamily="18" charset="0"/>
                <a:cs typeface="Times New Roman" panose="02020603050405020304" pitchFamily="18" charset="0"/>
              </a:rPr>
              <a:t>Miller, D., &amp; Brown, C. (2022). Strategic Communication Mechanisms in Project Management: A Review. International Journal of Business Communication, 15(4), 189-206.</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a:solidFill>
                  <a:schemeClr val="tx1"/>
                </a:solidFill>
                <a:latin typeface="Times New Roman" panose="02020603050405020304" pitchFamily="18" charset="0"/>
                <a:cs typeface="Times New Roman" panose="02020603050405020304" pitchFamily="18" charset="0"/>
              </a:rPr>
              <a:t>Norman, E.S., Brotherton, S.A. and Fried, R.T., (2008). Work breakdown structures: the foundation for project management excellence. John Wiley &amp; Sons.</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err="1">
                <a:solidFill>
                  <a:schemeClr val="tx1"/>
                </a:solidFill>
                <a:latin typeface="Times New Roman" panose="02020603050405020304" pitchFamily="18" charset="0"/>
                <a:cs typeface="Times New Roman" panose="02020603050405020304" pitchFamily="18" charset="0"/>
              </a:rPr>
              <a:t>Pantano</a:t>
            </a:r>
            <a:r>
              <a:rPr lang="en-US" sz="1100" dirty="0">
                <a:solidFill>
                  <a:schemeClr val="tx1"/>
                </a:solidFill>
                <a:latin typeface="Times New Roman" panose="02020603050405020304" pitchFamily="18" charset="0"/>
                <a:cs typeface="Times New Roman" panose="02020603050405020304" pitchFamily="18" charset="0"/>
              </a:rPr>
              <a:t>, E., 2016. Benefits and risks associated with time choice of innovating in retail settings. International Journal of Retail &amp; Distribution Management, 44(1), pp.58-70.</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err="1">
                <a:solidFill>
                  <a:schemeClr val="tx1"/>
                </a:solidFill>
                <a:latin typeface="Times New Roman" panose="02020603050405020304" pitchFamily="18" charset="0"/>
                <a:cs typeface="Times New Roman" panose="02020603050405020304" pitchFamily="18" charset="0"/>
              </a:rPr>
              <a:t>Reisi</a:t>
            </a:r>
            <a:r>
              <a:rPr lang="en-US" sz="1100" dirty="0">
                <a:solidFill>
                  <a:schemeClr val="tx1"/>
                </a:solidFill>
                <a:latin typeface="Times New Roman" panose="02020603050405020304" pitchFamily="18" charset="0"/>
                <a:cs typeface="Times New Roman" panose="02020603050405020304" pitchFamily="18" charset="0"/>
              </a:rPr>
              <a:t>, M., Gabriel, S.A. and </a:t>
            </a:r>
            <a:r>
              <a:rPr lang="en-US" sz="1100" dirty="0" err="1">
                <a:solidFill>
                  <a:schemeClr val="tx1"/>
                </a:solidFill>
                <a:latin typeface="Times New Roman" panose="02020603050405020304" pitchFamily="18" charset="0"/>
                <a:cs typeface="Times New Roman" panose="02020603050405020304" pitchFamily="18" charset="0"/>
              </a:rPr>
              <a:t>Fahimnia</a:t>
            </a:r>
            <a:r>
              <a:rPr lang="en-US" sz="1100" dirty="0">
                <a:solidFill>
                  <a:schemeClr val="tx1"/>
                </a:solidFill>
                <a:latin typeface="Times New Roman" panose="02020603050405020304" pitchFamily="18" charset="0"/>
                <a:cs typeface="Times New Roman" panose="02020603050405020304" pitchFamily="18" charset="0"/>
              </a:rPr>
              <a:t>, B., 2019. Supply chain competition on shelf space and pricing for soft drinks: A bilevel optimization approach. International journal of production economics, 211, pp.237-250.</a:t>
            </a:r>
          </a:p>
          <a:p>
            <a:endParaRPr lang="en-US" sz="1100" dirty="0">
              <a:solidFill>
                <a:schemeClr val="tx1"/>
              </a:solidFill>
              <a:latin typeface="Times New Roman" panose="02020603050405020304" pitchFamily="18" charset="0"/>
              <a:cs typeface="Times New Roman" panose="02020603050405020304" pitchFamily="18" charset="0"/>
            </a:endParaRPr>
          </a:p>
          <a:p>
            <a:r>
              <a:rPr lang="en-US" sz="1100" dirty="0">
                <a:solidFill>
                  <a:schemeClr val="tx1"/>
                </a:solidFill>
                <a:latin typeface="Times New Roman" panose="02020603050405020304" pitchFamily="18" charset="0"/>
                <a:cs typeface="Times New Roman" panose="02020603050405020304" pitchFamily="18" charset="0"/>
              </a:rPr>
              <a:t>Smith, A., &amp; Johnson, B. (2019). Learning from Failures: Enhancing Project Success. Journal of Project Management, 35(2), 78-95.</a:t>
            </a:r>
          </a:p>
        </p:txBody>
      </p:sp>
    </p:spTree>
    <p:extLst>
      <p:ext uri="{BB962C8B-B14F-4D97-AF65-F5344CB8AC3E}">
        <p14:creationId xmlns:p14="http://schemas.microsoft.com/office/powerpoint/2010/main" val="3468286604"/>
      </p:ext>
    </p:extLst>
  </p:cSld>
  <p:clrMapOvr>
    <a:masterClrMapping/>
  </p:clrMapOvr>
</p:sld>
</file>

<file path=ppt/theme/theme1.xml><?xml version="1.0" encoding="utf-8"?>
<a:theme xmlns:a="http://schemas.openxmlformats.org/drawingml/2006/main" name="Survey Results Review Meeting by Slidesgo">
  <a:themeElements>
    <a:clrScheme name="Simple Light">
      <a:dk1>
        <a:srgbClr val="1A1F38"/>
      </a:dk1>
      <a:lt1>
        <a:srgbClr val="F2F2F2"/>
      </a:lt1>
      <a:dk2>
        <a:srgbClr val="E2E1EC"/>
      </a:dk2>
      <a:lt2>
        <a:srgbClr val="C3C3D5"/>
      </a:lt2>
      <a:accent1>
        <a:srgbClr val="FC6766"/>
      </a:accent1>
      <a:accent2>
        <a:srgbClr val="FCCA5F"/>
      </a:accent2>
      <a:accent3>
        <a:srgbClr val="527EE9"/>
      </a:accent3>
      <a:accent4>
        <a:srgbClr val="5C5275"/>
      </a:accent4>
      <a:accent5>
        <a:srgbClr val="1955B5"/>
      </a:accent5>
      <a:accent6>
        <a:srgbClr val="FFFFFF"/>
      </a:accent6>
      <a:hlink>
        <a:srgbClr val="1A1F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Survey Results Review Meeting by Slidesgo">
  <a:themeElements>
    <a:clrScheme name="Simple Light">
      <a:dk1>
        <a:srgbClr val="1A1F38"/>
      </a:dk1>
      <a:lt1>
        <a:srgbClr val="F2F2F2"/>
      </a:lt1>
      <a:dk2>
        <a:srgbClr val="E2E1EC"/>
      </a:dk2>
      <a:lt2>
        <a:srgbClr val="C3C3D5"/>
      </a:lt2>
      <a:accent1>
        <a:srgbClr val="FC6766"/>
      </a:accent1>
      <a:accent2>
        <a:srgbClr val="FCCA5F"/>
      </a:accent2>
      <a:accent3>
        <a:srgbClr val="527EE9"/>
      </a:accent3>
      <a:accent4>
        <a:srgbClr val="5C5275"/>
      </a:accent4>
      <a:accent5>
        <a:srgbClr val="1955B5"/>
      </a:accent5>
      <a:accent6>
        <a:srgbClr val="FFFFFF"/>
      </a:accent6>
      <a:hlink>
        <a:srgbClr val="1A1F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488</TotalTime>
  <Words>1926</Words>
  <Application>Microsoft Office PowerPoint</Application>
  <PresentationFormat>On-screen Show (16:9)</PresentationFormat>
  <Paragraphs>208</Paragraphs>
  <Slides>25</Slides>
  <Notes>25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25</vt:i4>
      </vt:variant>
    </vt:vector>
  </HeadingPairs>
  <TitlesOfParts>
    <vt:vector size="35" baseType="lpstr">
      <vt:lpstr>Nunito</vt:lpstr>
      <vt:lpstr>Signika</vt:lpstr>
      <vt:lpstr>Arial</vt:lpstr>
      <vt:lpstr>Times New Roman</vt:lpstr>
      <vt:lpstr>Roboto Condensed Light</vt:lpstr>
      <vt:lpstr>Wingdings</vt:lpstr>
      <vt:lpstr>Bebas Neue</vt:lpstr>
      <vt:lpstr>PT Sans</vt:lpstr>
      <vt:lpstr>Survey Results Review Meeting by Slidesgo</vt:lpstr>
      <vt:lpstr>1_Survey Results Review Meeting by Slidesgo</vt:lpstr>
      <vt:lpstr>Project Management Plan</vt:lpstr>
      <vt:lpstr>TABLE OF CONTENTS</vt:lpstr>
      <vt:lpstr>07</vt:lpstr>
      <vt:lpstr>Introduction</vt:lpstr>
      <vt:lpstr>PowerPoint Presentation</vt:lpstr>
      <vt:lpstr>Project Description</vt:lpstr>
      <vt:lpstr>PowerPoint Presentation</vt:lpstr>
      <vt:lpstr>Project Scope</vt:lpstr>
      <vt:lpstr>PowerPoint Presentation</vt:lpstr>
      <vt:lpstr>Work Breakdown Structure</vt:lpstr>
      <vt:lpstr>PowerPoint Presentation</vt:lpstr>
      <vt:lpstr>Quad Chart</vt:lpstr>
      <vt:lpstr>PowerPoint Presentation</vt:lpstr>
      <vt:lpstr>Gantt Chart</vt:lpstr>
      <vt:lpstr>PowerPoint Presentation</vt:lpstr>
      <vt:lpstr>Stakeholders’ Involvement</vt:lpstr>
      <vt:lpstr>PowerPoint Presentation</vt:lpstr>
      <vt:lpstr>Allocation of Resources</vt:lpstr>
      <vt:lpstr>PowerPoint Presentation</vt:lpstr>
      <vt:lpstr>Risk Analysis</vt:lpstr>
      <vt:lpstr>PowerPoint Presentation</vt:lpstr>
      <vt:lpstr>Conclusion</vt:lpstr>
      <vt:lpstr>-</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360° Feedback Concept </dc:title>
  <cp:lastModifiedBy>Cristian Teaca (2127717)</cp:lastModifiedBy>
  <cp:revision>48</cp:revision>
  <dcterms:modified xsi:type="dcterms:W3CDTF">2024-02-29T16:54:38Z</dcterms:modified>
</cp:coreProperties>
</file>