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9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1830F5-4EA8-4EBD-A104-DCB438D35D47}" v="1" dt="2023-03-02T15:59:59.5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221830F5-4EA8-4EBD-A104-DCB438D35D47}"/>
    <pc:docChg chg="addSld delSld">
      <pc:chgData name="Mike Durke" userId="0c974ed1-fc60-4471-bc87-793b58cadcc1" providerId="ADAL" clId="{221830F5-4EA8-4EBD-A104-DCB438D35D47}" dt="2023-03-02T16:00:03.773" v="1" actId="47"/>
      <pc:docMkLst>
        <pc:docMk/>
      </pc:docMkLst>
      <pc:sldChg chg="new del">
        <pc:chgData name="Mike Durke" userId="0c974ed1-fc60-4471-bc87-793b58cadcc1" providerId="ADAL" clId="{221830F5-4EA8-4EBD-A104-DCB438D35D47}" dt="2023-03-02T16:00:03.773" v="1" actId="47"/>
        <pc:sldMkLst>
          <pc:docMk/>
          <pc:sldMk cId="4145812222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127A-8ABA-1884-B0A9-D56E984527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6816C1-4747-8E0C-2FC5-B3D51A8F27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FFBD1-952E-44A1-458A-5DB1AB79B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DE499-2748-4942-FDFB-75D33DC5E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EE3BD4-74CD-6E4A-1C8B-ED0C68388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668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9E45C-15BA-EAE6-9CB0-680FEA79F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006B3-FBC2-5035-9EAB-25B2F3680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AA3041-21B4-057C-F5AD-647BD7F49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B39E75-E77E-DBD1-3453-C52259AFC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4C44E-EC84-08A9-427D-FDB345966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377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94EDE-AB0F-A70D-EC81-A35592EE6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A46A8-CE66-D061-2180-D25288BE3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592D6-5582-D892-7501-3661BBB55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E5F61-60B4-2996-1C74-04617F297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D97C89-72B5-8EDF-C984-4AFD3179D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523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C91BD-B36F-FA70-5CAC-F620171B4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80991-058E-8A11-94F4-2330F888AD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E0089C-F1F1-8E8A-9F7F-13C7C4CB50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5DE635-20DF-F276-3FAA-C0B557C5F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3203B-B25A-0EB8-C53E-D81E3B5A1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203F5D-9D53-B67C-4DFA-AF6C872CF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084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9145B-E2F5-CAEF-5B16-F8A8B5EFC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6BE054-4FF9-7F56-05CE-CAF3676D7A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4B0B7A-B44A-C1FE-A080-67529DF00D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B0C0FC-024A-537E-52E2-A6E192D46C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D280CB-03A6-AD31-9BD8-30B63F94F7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543F17-F23B-79B6-EEA9-B8445A4B0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539287-991F-7177-39BD-DE08E9671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2DE1D1-016A-F9D0-CA66-C0ADC339A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936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9A7AF-E56A-1D87-9F7B-A38E38063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B082B6-E41B-FE8C-EF6A-D17A86776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E5A54D-66AC-5F87-3860-5C139BF17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6DB526-D5B1-FEEE-BC9C-7A44C02D7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47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C521F2-CC68-4E3C-7DA4-B8485BB01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FB1530-4B73-1D3E-F03B-15FB689D6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529D45-EDC7-B129-F115-C8F683F3E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717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FCB32-BD73-5543-FC5C-0911B7A55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F58AA-6DF2-4DAC-B58A-D0BD120EF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2E9C9D-A8C8-A528-5D69-DF4FBCD8A7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A0C998-D3BB-7D20-CEB1-0BD71BD54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8FF4DF-6F62-2ACA-CF70-29A90131B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E73417-DFDA-8468-1043-91ADCBC86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706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B90AB-C2F5-4E38-82D5-21C069190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3B646E-6EF6-F0E5-182D-A4C141BEB4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DD726-AA9E-6424-5BAC-CDE2743557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4DB552-FFB6-E834-68DE-B46DD4175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9D0A9B-1D30-BEEB-331D-1E6305FF3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BC324E-86B7-38EF-E3E1-5B7C1EB07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809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B1E51-7A5B-2B67-5A96-0BE66C68B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248292-5E1B-6166-E4DA-E305453166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FAE77-6897-52B6-D96E-0C00C284C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BA08C-201D-F9BF-8AB4-F150520E1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3128FF-6F1F-8244-15DB-A42C495FD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424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512A32-8AB0-7038-BE45-AC61B52EC2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F5F52D-31B7-3CC5-89F7-6B4EB71B89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8887B-1708-4F5F-39C4-10DFA4117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83A1B1-1023-7F0D-0DE1-8808D4726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D43AC-06BF-E83C-30DF-2C5B45FA3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828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D7C61F-A9C6-6D59-D387-1D6EF95D2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1478F-C38C-C8E7-D0AE-DFB71784F4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5D47C-DE09-73E3-49F2-D1AE9BB325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8AEDC-3732-48D8-8F34-72FB2F1229C3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01644-E075-EF5E-8A51-D03FB9FEBE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962B1-523A-E381-6244-3E229E7ECB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E757C-1482-4426-80E3-5F9CBFAF4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535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1D48E-B614-4F9D-B170-5459D421F4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Strategic Review of Policing in England and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46C0B9-04CA-4193-935B-A731C44C43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564040" cy="1906016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Barber (2022)</a:t>
            </a:r>
          </a:p>
          <a:p>
            <a:pPr algn="l"/>
            <a:r>
              <a:rPr lang="en-GB" dirty="0"/>
              <a:t>Barber, M. (2022) A New Mode of Protection: Redesigning Policing and Public Safety for the 21st Century. Final report of the Police Foundation, March 2022.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A41E82-EA82-4B1F-B64B-8FD6490B77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686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7343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35639FDD-892A-4510-BF09-CA2D9C14C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Contents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AAEFF07-CF82-49FA-9980-7A49C2E459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39128" y="2664886"/>
            <a:ext cx="4818888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dirty="0"/>
              <a:t>Foreword, Summary &amp; Intro</a:t>
            </a:r>
          </a:p>
          <a:p>
            <a:pPr marL="0"/>
            <a:endParaRPr lang="en-US" dirty="0"/>
          </a:p>
          <a:p>
            <a:pPr marL="0"/>
            <a:r>
              <a:rPr lang="en-US" dirty="0"/>
              <a:t>Part 1: The Challenge</a:t>
            </a:r>
          </a:p>
          <a:p>
            <a:pPr marL="0"/>
            <a:r>
              <a:rPr lang="en-US" dirty="0"/>
              <a:t>Part 2: Policing in a System</a:t>
            </a:r>
          </a:p>
          <a:p>
            <a:pPr marL="0"/>
            <a:r>
              <a:rPr lang="en-US" dirty="0"/>
              <a:t>Part 3: Capabilities</a:t>
            </a:r>
          </a:p>
          <a:p>
            <a:pPr marL="0"/>
            <a:r>
              <a:rPr lang="en-US" dirty="0"/>
              <a:t>Part 4: </a:t>
            </a:r>
            <a:r>
              <a:rPr lang="en-US" dirty="0" err="1"/>
              <a:t>Organisation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331AA62-066E-405E-A927-18348C05D034}"/>
              </a:ext>
            </a:extLst>
          </p:cNvPr>
          <p:cNvSpPr txBox="1"/>
          <p:nvPr/>
        </p:nvSpPr>
        <p:spPr>
          <a:xfrm>
            <a:off x="1292409" y="2257778"/>
            <a:ext cx="4154311" cy="18158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“The time has come we may fairly pronounce that the country has outgrown her police institutions”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515ACA9-48EF-43D5-8EA3-6F4F8215E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373" y="929099"/>
            <a:ext cx="5458968" cy="4999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70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D3869-AF14-4C5D-94E3-C11E841B0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austerity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96CF3-F3BB-4521-A682-0D9A9AD56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10469" cy="4351338"/>
          </a:xfrm>
        </p:spPr>
        <p:txBody>
          <a:bodyPr/>
          <a:lstStyle/>
          <a:p>
            <a:r>
              <a:rPr lang="en-GB" dirty="0"/>
              <a:t>Reduction of 23% in funding from Central Government</a:t>
            </a:r>
          </a:p>
          <a:p>
            <a:r>
              <a:rPr lang="en-GB" dirty="0"/>
              <a:t>Increased pressure on the police precept – Council tax increases</a:t>
            </a:r>
          </a:p>
          <a:p>
            <a:r>
              <a:rPr lang="en-GB" dirty="0"/>
              <a:t>Police officer numbers fell 143,000 to 123,000</a:t>
            </a:r>
          </a:p>
          <a:p>
            <a:r>
              <a:rPr lang="en-GB" dirty="0"/>
              <a:t>Fewer bobbies on the beat</a:t>
            </a:r>
          </a:p>
          <a:p>
            <a:r>
              <a:rPr lang="en-GB" dirty="0"/>
              <a:t>Lower community safety</a:t>
            </a:r>
          </a:p>
          <a:p>
            <a:r>
              <a:rPr lang="en-GB" dirty="0"/>
              <a:t>Impact on crime and the fear of crime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DDBB3A-EE22-4D45-9FDF-EF26C0BF514C}"/>
              </a:ext>
            </a:extLst>
          </p:cNvPr>
          <p:cNvSpPr txBox="1"/>
          <p:nvPr/>
        </p:nvSpPr>
        <p:spPr>
          <a:xfrm>
            <a:off x="7184571" y="2090172"/>
            <a:ext cx="4683968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public service of last resort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Picking up the pieces where other social services have failed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Mental health issues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Vulnerability not crime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9851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58BA7-7302-45F4-9E49-FAD3D7729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D55AC-FD36-4993-9DB9-AEEB79912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93007D-EBD9-4069-9753-CBDC1C4BCD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35" y="0"/>
            <a:ext cx="1207533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352169-B773-402F-BFFB-9815F2405F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235011"/>
            <a:ext cx="5835660" cy="4982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912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</Words>
  <Application>Microsoft Office PowerPoint</Application>
  <PresentationFormat>Widescreen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Strategic Review of Policing in England and Wales</vt:lpstr>
      <vt:lpstr>Contents</vt:lpstr>
      <vt:lpstr>Impact of austerity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Review of Policing in England and Wales</dc:title>
  <dc:creator>Mike Durke</dc:creator>
  <cp:lastModifiedBy>Mike Durke</cp:lastModifiedBy>
  <cp:revision>1</cp:revision>
  <dcterms:created xsi:type="dcterms:W3CDTF">2023-03-02T15:59:56Z</dcterms:created>
  <dcterms:modified xsi:type="dcterms:W3CDTF">2023-03-02T16:00:07Z</dcterms:modified>
</cp:coreProperties>
</file>