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 id="2147483711" r:id="rId7"/>
  </p:sldMasterIdLst>
  <p:notesMasterIdLst>
    <p:notesMasterId r:id="rId42"/>
  </p:notesMasterIdLst>
  <p:sldIdLst>
    <p:sldId id="256" r:id="rId8"/>
    <p:sldId id="257" r:id="rId9"/>
    <p:sldId id="273" r:id="rId10"/>
    <p:sldId id="2668" r:id="rId11"/>
    <p:sldId id="277" r:id="rId12"/>
    <p:sldId id="2670" r:id="rId13"/>
    <p:sldId id="272" r:id="rId14"/>
    <p:sldId id="278" r:id="rId15"/>
    <p:sldId id="279" r:id="rId16"/>
    <p:sldId id="2646" r:id="rId17"/>
    <p:sldId id="2647" r:id="rId18"/>
    <p:sldId id="2623" r:id="rId19"/>
    <p:sldId id="285" r:id="rId20"/>
    <p:sldId id="2649" r:id="rId21"/>
    <p:sldId id="2648" r:id="rId22"/>
    <p:sldId id="2651" r:id="rId23"/>
    <p:sldId id="2674" r:id="rId24"/>
    <p:sldId id="2682" r:id="rId25"/>
    <p:sldId id="2672" r:id="rId26"/>
    <p:sldId id="2673" r:id="rId27"/>
    <p:sldId id="2612" r:id="rId28"/>
    <p:sldId id="2675" r:id="rId29"/>
    <p:sldId id="261" r:id="rId30"/>
    <p:sldId id="2676" r:id="rId31"/>
    <p:sldId id="274" r:id="rId32"/>
    <p:sldId id="2632" r:id="rId33"/>
    <p:sldId id="2635" r:id="rId34"/>
    <p:sldId id="2677" r:id="rId35"/>
    <p:sldId id="2678" r:id="rId36"/>
    <p:sldId id="2679" r:id="rId37"/>
    <p:sldId id="2680" r:id="rId38"/>
    <p:sldId id="2681" r:id="rId39"/>
    <p:sldId id="2671" r:id="rId40"/>
    <p:sldId id="26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1F3C78-C572-4281-ABC0-311C9CDC09B6}" v="38" dt="2026-02-23T09:50:21.4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61893" autoAdjust="0"/>
  </p:normalViewPr>
  <p:slideViewPr>
    <p:cSldViewPr snapToGrid="0" snapToObjects="1">
      <p:cViewPr varScale="1">
        <p:scale>
          <a:sx n="60" d="100"/>
          <a:sy n="60" d="100"/>
        </p:scale>
        <p:origin x="2046" y="282"/>
      </p:cViewPr>
      <p:guideLst/>
    </p:cSldViewPr>
  </p:slideViewPr>
  <p:notesTextViewPr>
    <p:cViewPr>
      <p:scale>
        <a:sx n="1" d="1"/>
        <a:sy n="1" d="1"/>
      </p:scale>
      <p:origin x="0" y="0"/>
    </p:cViewPr>
  </p:notesTextViewPr>
  <p:sorterViewPr>
    <p:cViewPr varScale="1">
      <p:scale>
        <a:sx n="100" d="100"/>
        <a:sy n="100" d="100"/>
      </p:scale>
      <p:origin x="0" y="-49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tableStyles" Target="tableStyles.xml"/><Relationship Id="rId20" Type="http://schemas.openxmlformats.org/officeDocument/2006/relationships/slide" Target="slides/slide13.xml"/><Relationship Id="rId41"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88C2DB11-0E9A-44FE-AE8B-2469165B3BF6}"/>
    <pc:docChg chg="undo custSel addSld delSld modSld sldOrd">
      <pc:chgData name="Julie Thomas" userId="2af13b6d24d29b42" providerId="LiveId" clId="{88C2DB11-0E9A-44FE-AE8B-2469165B3BF6}" dt="2026-02-23T09:57:50.194" v="6375" actId="1076"/>
      <pc:docMkLst>
        <pc:docMk/>
      </pc:docMkLst>
      <pc:sldChg chg="modSp mod">
        <pc:chgData name="Julie Thomas" userId="2af13b6d24d29b42" providerId="LiveId" clId="{88C2DB11-0E9A-44FE-AE8B-2469165B3BF6}" dt="2026-02-20T12:47:41.310" v="5326" actId="1076"/>
        <pc:sldMkLst>
          <pc:docMk/>
          <pc:sldMk cId="3053837800" sldId="256"/>
        </pc:sldMkLst>
        <pc:spChg chg="mod">
          <ac:chgData name="Julie Thomas" userId="2af13b6d24d29b42" providerId="LiveId" clId="{88C2DB11-0E9A-44FE-AE8B-2469165B3BF6}" dt="2026-02-20T12:47:41.310" v="5326" actId="1076"/>
          <ac:spMkLst>
            <pc:docMk/>
            <pc:sldMk cId="3053837800" sldId="256"/>
            <ac:spMk id="2" creationId="{4D9A6985-6284-4135-69E9-BD747720EA92}"/>
          </ac:spMkLst>
        </pc:spChg>
      </pc:sldChg>
      <pc:sldChg chg="modSp mod">
        <pc:chgData name="Julie Thomas" userId="2af13b6d24d29b42" providerId="LiveId" clId="{88C2DB11-0E9A-44FE-AE8B-2469165B3BF6}" dt="2026-02-20T16:04:45.653" v="5532" actId="20577"/>
        <pc:sldMkLst>
          <pc:docMk/>
          <pc:sldMk cId="1459747510" sldId="257"/>
        </pc:sldMkLst>
        <pc:spChg chg="mod">
          <ac:chgData name="Julie Thomas" userId="2af13b6d24d29b42" providerId="LiveId" clId="{88C2DB11-0E9A-44FE-AE8B-2469165B3BF6}" dt="2026-02-20T16:04:45.653" v="5532" actId="20577"/>
          <ac:spMkLst>
            <pc:docMk/>
            <pc:sldMk cId="1459747510" sldId="257"/>
            <ac:spMk id="3" creationId="{A2903DD9-6F9E-035B-CB18-D0436E88F77B}"/>
          </ac:spMkLst>
        </pc:spChg>
      </pc:sldChg>
      <pc:sldChg chg="modSp mod">
        <pc:chgData name="Julie Thomas" userId="2af13b6d24d29b42" providerId="LiveId" clId="{88C2DB11-0E9A-44FE-AE8B-2469165B3BF6}" dt="2026-02-20T12:46:57.730" v="5325" actId="20577"/>
        <pc:sldMkLst>
          <pc:docMk/>
          <pc:sldMk cId="3355457940" sldId="260"/>
        </pc:sldMkLst>
        <pc:spChg chg="mod">
          <ac:chgData name="Julie Thomas" userId="2af13b6d24d29b42" providerId="LiveId" clId="{88C2DB11-0E9A-44FE-AE8B-2469165B3BF6}" dt="2026-02-20T12:46:40.195" v="5298" actId="2711"/>
          <ac:spMkLst>
            <pc:docMk/>
            <pc:sldMk cId="3355457940" sldId="260"/>
            <ac:spMk id="2" creationId="{DEA7D96F-9B86-351D-52CE-67A6EC642090}"/>
          </ac:spMkLst>
        </pc:spChg>
        <pc:spChg chg="mod">
          <ac:chgData name="Julie Thomas" userId="2af13b6d24d29b42" providerId="LiveId" clId="{88C2DB11-0E9A-44FE-AE8B-2469165B3BF6}" dt="2026-02-20T12:46:57.730" v="5325" actId="20577"/>
          <ac:spMkLst>
            <pc:docMk/>
            <pc:sldMk cId="3355457940" sldId="260"/>
            <ac:spMk id="3" creationId="{F7DDF85F-C165-82A8-17B7-5528D38EC097}"/>
          </ac:spMkLst>
        </pc:spChg>
      </pc:sldChg>
      <pc:sldChg chg="add ord">
        <pc:chgData name="Julie Thomas" userId="2af13b6d24d29b42" providerId="LiveId" clId="{88C2DB11-0E9A-44FE-AE8B-2469165B3BF6}" dt="2026-02-19T11:00:38.017" v="3519"/>
        <pc:sldMkLst>
          <pc:docMk/>
          <pc:sldMk cId="3648173756" sldId="261"/>
        </pc:sldMkLst>
      </pc:sldChg>
      <pc:sldChg chg="add ord">
        <pc:chgData name="Julie Thomas" userId="2af13b6d24d29b42" providerId="LiveId" clId="{88C2DB11-0E9A-44FE-AE8B-2469165B3BF6}" dt="2026-02-20T12:34:06.286" v="5208"/>
        <pc:sldMkLst>
          <pc:docMk/>
          <pc:sldMk cId="1386864652" sldId="272"/>
        </pc:sldMkLst>
      </pc:sldChg>
      <pc:sldChg chg="modSp mod ord">
        <pc:chgData name="Julie Thomas" userId="2af13b6d24d29b42" providerId="LiveId" clId="{88C2DB11-0E9A-44FE-AE8B-2469165B3BF6}" dt="2026-02-20T16:05:09.177" v="5534" actId="1076"/>
        <pc:sldMkLst>
          <pc:docMk/>
          <pc:sldMk cId="2908991898" sldId="273"/>
        </pc:sldMkLst>
        <pc:spChg chg="mod">
          <ac:chgData name="Julie Thomas" userId="2af13b6d24d29b42" providerId="LiveId" clId="{88C2DB11-0E9A-44FE-AE8B-2469165B3BF6}" dt="2026-02-20T12:30:34.760" v="5200" actId="20577"/>
          <ac:spMkLst>
            <pc:docMk/>
            <pc:sldMk cId="2908991898" sldId="273"/>
            <ac:spMk id="2" creationId="{E3091AF7-5F5C-DA70-9A2B-E8DD984765A9}"/>
          </ac:spMkLst>
        </pc:spChg>
        <pc:graphicFrameChg chg="mod">
          <ac:chgData name="Julie Thomas" userId="2af13b6d24d29b42" providerId="LiveId" clId="{88C2DB11-0E9A-44FE-AE8B-2469165B3BF6}" dt="2026-02-20T16:05:09.177" v="5534" actId="1076"/>
          <ac:graphicFrameMkLst>
            <pc:docMk/>
            <pc:sldMk cId="2908991898" sldId="273"/>
            <ac:graphicFrameMk id="5" creationId="{E66EA233-5554-9D2C-9C01-FDE505D0799A}"/>
          </ac:graphicFrameMkLst>
        </pc:graphicFrameChg>
      </pc:sldChg>
      <pc:sldChg chg="add">
        <pc:chgData name="Julie Thomas" userId="2af13b6d24d29b42" providerId="LiveId" clId="{88C2DB11-0E9A-44FE-AE8B-2469165B3BF6}" dt="2026-02-19T11:01:50.561" v="3520"/>
        <pc:sldMkLst>
          <pc:docMk/>
          <pc:sldMk cId="950044710" sldId="274"/>
        </pc:sldMkLst>
      </pc:sldChg>
      <pc:sldChg chg="ord modNotesTx">
        <pc:chgData name="Julie Thomas" userId="2af13b6d24d29b42" providerId="LiveId" clId="{88C2DB11-0E9A-44FE-AE8B-2469165B3BF6}" dt="2026-02-20T12:33:33.227" v="5204"/>
        <pc:sldMkLst>
          <pc:docMk/>
          <pc:sldMk cId="2933150700" sldId="277"/>
        </pc:sldMkLst>
      </pc:sldChg>
      <pc:sldChg chg="ord">
        <pc:chgData name="Julie Thomas" userId="2af13b6d24d29b42" providerId="LiveId" clId="{88C2DB11-0E9A-44FE-AE8B-2469165B3BF6}" dt="2026-02-20T12:33:17.959" v="5202"/>
        <pc:sldMkLst>
          <pc:docMk/>
          <pc:sldMk cId="2089838938" sldId="278"/>
        </pc:sldMkLst>
      </pc:sldChg>
      <pc:sldChg chg="ord">
        <pc:chgData name="Julie Thomas" userId="2af13b6d24d29b42" providerId="LiveId" clId="{88C2DB11-0E9A-44FE-AE8B-2469165B3BF6}" dt="2026-02-20T12:33:17.959" v="5202"/>
        <pc:sldMkLst>
          <pc:docMk/>
          <pc:sldMk cId="3205925119" sldId="279"/>
        </pc:sldMkLst>
      </pc:sldChg>
      <pc:sldChg chg="ord">
        <pc:chgData name="Julie Thomas" userId="2af13b6d24d29b42" providerId="LiveId" clId="{88C2DB11-0E9A-44FE-AE8B-2469165B3BF6}" dt="2026-02-20T12:33:17.959" v="5202"/>
        <pc:sldMkLst>
          <pc:docMk/>
          <pc:sldMk cId="2502490855" sldId="285"/>
        </pc:sldMkLst>
      </pc:sldChg>
      <pc:sldChg chg="add ord">
        <pc:chgData name="Julie Thomas" userId="2af13b6d24d29b42" providerId="LiveId" clId="{88C2DB11-0E9A-44FE-AE8B-2469165B3BF6}" dt="2026-02-19T10:58:45.287" v="3513"/>
        <pc:sldMkLst>
          <pc:docMk/>
          <pc:sldMk cId="2363808944" sldId="2612"/>
        </pc:sldMkLst>
      </pc:sldChg>
      <pc:sldChg chg="add del ord">
        <pc:chgData name="Julie Thomas" userId="2af13b6d24d29b42" providerId="LiveId" clId="{88C2DB11-0E9A-44FE-AE8B-2469165B3BF6}" dt="2026-02-23T09:38:37.788" v="6051" actId="2696"/>
        <pc:sldMkLst>
          <pc:docMk/>
          <pc:sldMk cId="934064384" sldId="2620"/>
        </pc:sldMkLst>
      </pc:sldChg>
      <pc:sldChg chg="modSp mod ord modAnim">
        <pc:chgData name="Julie Thomas" userId="2af13b6d24d29b42" providerId="LiveId" clId="{88C2DB11-0E9A-44FE-AE8B-2469165B3BF6}" dt="2026-02-23T09:30:29.809" v="5965" actId="20577"/>
        <pc:sldMkLst>
          <pc:docMk/>
          <pc:sldMk cId="3396742867" sldId="2623"/>
        </pc:sldMkLst>
        <pc:spChg chg="mod">
          <ac:chgData name="Julie Thomas" userId="2af13b6d24d29b42" providerId="LiveId" clId="{88C2DB11-0E9A-44FE-AE8B-2469165B3BF6}" dt="2026-02-23T09:29:12.141" v="5953" actId="20577"/>
          <ac:spMkLst>
            <pc:docMk/>
            <pc:sldMk cId="3396742867" sldId="2623"/>
            <ac:spMk id="2" creationId="{3DEFF645-1D8A-E867-9BAA-E77E8E19E9A7}"/>
          </ac:spMkLst>
        </pc:spChg>
        <pc:spChg chg="mod">
          <ac:chgData name="Julie Thomas" userId="2af13b6d24d29b42" providerId="LiveId" clId="{88C2DB11-0E9A-44FE-AE8B-2469165B3BF6}" dt="2026-02-23T09:30:29.809" v="5965" actId="20577"/>
          <ac:spMkLst>
            <pc:docMk/>
            <pc:sldMk cId="3396742867" sldId="2623"/>
            <ac:spMk id="3" creationId="{6301881E-AE08-2C56-6CA8-85BA921670E8}"/>
          </ac:spMkLst>
        </pc:spChg>
      </pc:sldChg>
      <pc:sldChg chg="modSp add mod">
        <pc:chgData name="Julie Thomas" userId="2af13b6d24d29b42" providerId="LiveId" clId="{88C2DB11-0E9A-44FE-AE8B-2469165B3BF6}" dt="2026-02-20T11:55:19.297" v="3975" actId="27636"/>
        <pc:sldMkLst>
          <pc:docMk/>
          <pc:sldMk cId="2860270804" sldId="2632"/>
        </pc:sldMkLst>
        <pc:spChg chg="mod">
          <ac:chgData name="Julie Thomas" userId="2af13b6d24d29b42" providerId="LiveId" clId="{88C2DB11-0E9A-44FE-AE8B-2469165B3BF6}" dt="2026-02-20T11:54:57.608" v="3970" actId="27636"/>
          <ac:spMkLst>
            <pc:docMk/>
            <pc:sldMk cId="2860270804" sldId="2632"/>
            <ac:spMk id="2" creationId="{DAFDBFBF-9876-8214-4F52-13616FDB1055}"/>
          </ac:spMkLst>
        </pc:spChg>
        <pc:spChg chg="mod">
          <ac:chgData name="Julie Thomas" userId="2af13b6d24d29b42" providerId="LiveId" clId="{88C2DB11-0E9A-44FE-AE8B-2469165B3BF6}" dt="2026-02-20T11:55:19.297" v="3975" actId="27636"/>
          <ac:spMkLst>
            <pc:docMk/>
            <pc:sldMk cId="2860270804" sldId="2632"/>
            <ac:spMk id="3" creationId="{1FCE5C7F-FD58-8B53-81AE-B71DB4BC3ED5}"/>
          </ac:spMkLst>
        </pc:spChg>
      </pc:sldChg>
      <pc:sldChg chg="add">
        <pc:chgData name="Julie Thomas" userId="2af13b6d24d29b42" providerId="LiveId" clId="{88C2DB11-0E9A-44FE-AE8B-2469165B3BF6}" dt="2026-02-19T11:05:27.825" v="3546"/>
        <pc:sldMkLst>
          <pc:docMk/>
          <pc:sldMk cId="3269393201" sldId="2635"/>
        </pc:sldMkLst>
      </pc:sldChg>
      <pc:sldChg chg="ord">
        <pc:chgData name="Julie Thomas" userId="2af13b6d24d29b42" providerId="LiveId" clId="{88C2DB11-0E9A-44FE-AE8B-2469165B3BF6}" dt="2026-02-20T12:33:17.959" v="5202"/>
        <pc:sldMkLst>
          <pc:docMk/>
          <pc:sldMk cId="537435453" sldId="2646"/>
        </pc:sldMkLst>
      </pc:sldChg>
      <pc:sldChg chg="modSp mod ord">
        <pc:chgData name="Julie Thomas" userId="2af13b6d24d29b42" providerId="LiveId" clId="{88C2DB11-0E9A-44FE-AE8B-2469165B3BF6}" dt="2026-02-23T09:28:34.849" v="5919" actId="20577"/>
        <pc:sldMkLst>
          <pc:docMk/>
          <pc:sldMk cId="960376024" sldId="2647"/>
        </pc:sldMkLst>
        <pc:spChg chg="mod">
          <ac:chgData name="Julie Thomas" userId="2af13b6d24d29b42" providerId="LiveId" clId="{88C2DB11-0E9A-44FE-AE8B-2469165B3BF6}" dt="2026-02-23T09:28:34.849" v="5919" actId="20577"/>
          <ac:spMkLst>
            <pc:docMk/>
            <pc:sldMk cId="960376024" sldId="2647"/>
            <ac:spMk id="3" creationId="{DCE8D1FB-F326-DCC4-778F-47B6F41BF83D}"/>
          </ac:spMkLst>
        </pc:spChg>
      </pc:sldChg>
      <pc:sldChg chg="add">
        <pc:chgData name="Julie Thomas" userId="2af13b6d24d29b42" providerId="LiveId" clId="{88C2DB11-0E9A-44FE-AE8B-2469165B3BF6}" dt="2026-02-19T09:49:11.909" v="1133"/>
        <pc:sldMkLst>
          <pc:docMk/>
          <pc:sldMk cId="3845142486" sldId="2648"/>
        </pc:sldMkLst>
      </pc:sldChg>
      <pc:sldChg chg="modSp add">
        <pc:chgData name="Julie Thomas" userId="2af13b6d24d29b42" providerId="LiveId" clId="{88C2DB11-0E9A-44FE-AE8B-2469165B3BF6}" dt="2026-02-23T09:31:39.019" v="5967" actId="20577"/>
        <pc:sldMkLst>
          <pc:docMk/>
          <pc:sldMk cId="2363556528" sldId="2649"/>
        </pc:sldMkLst>
        <pc:spChg chg="mod">
          <ac:chgData name="Julie Thomas" userId="2af13b6d24d29b42" providerId="LiveId" clId="{88C2DB11-0E9A-44FE-AE8B-2469165B3BF6}" dt="2026-02-23T09:31:39.019" v="5967" actId="20577"/>
          <ac:spMkLst>
            <pc:docMk/>
            <pc:sldMk cId="2363556528" sldId="2649"/>
            <ac:spMk id="3" creationId="{286473B7-3C86-1AB7-F448-B7CA33DE6867}"/>
          </ac:spMkLst>
        </pc:spChg>
      </pc:sldChg>
      <pc:sldChg chg="modSp add mod ord">
        <pc:chgData name="Julie Thomas" userId="2af13b6d24d29b42" providerId="LiveId" clId="{88C2DB11-0E9A-44FE-AE8B-2469165B3BF6}" dt="2026-02-23T09:48:28.149" v="6100"/>
        <pc:sldMkLst>
          <pc:docMk/>
          <pc:sldMk cId="163645767" sldId="2651"/>
        </pc:sldMkLst>
        <pc:spChg chg="mod">
          <ac:chgData name="Julie Thomas" userId="2af13b6d24d29b42" providerId="LiveId" clId="{88C2DB11-0E9A-44FE-AE8B-2469165B3BF6}" dt="2026-02-23T09:33:43.777" v="5978" actId="20577"/>
          <ac:spMkLst>
            <pc:docMk/>
            <pc:sldMk cId="163645767" sldId="2651"/>
            <ac:spMk id="2" creationId="{C0F3C268-BB53-B790-873A-30CB206D01C8}"/>
          </ac:spMkLst>
        </pc:spChg>
      </pc:sldChg>
      <pc:sldChg chg="modSp new mod ord">
        <pc:chgData name="Julie Thomas" userId="2af13b6d24d29b42" providerId="LiveId" clId="{88C2DB11-0E9A-44FE-AE8B-2469165B3BF6}" dt="2026-02-19T09:45:41.180" v="1128" actId="27636"/>
        <pc:sldMkLst>
          <pc:docMk/>
          <pc:sldMk cId="2856085889" sldId="2668"/>
        </pc:sldMkLst>
        <pc:spChg chg="mod">
          <ac:chgData name="Julie Thomas" userId="2af13b6d24d29b42" providerId="LiveId" clId="{88C2DB11-0E9A-44FE-AE8B-2469165B3BF6}" dt="2026-02-19T09:45:35.729" v="1125" actId="14100"/>
          <ac:spMkLst>
            <pc:docMk/>
            <pc:sldMk cId="2856085889" sldId="2668"/>
            <ac:spMk id="2" creationId="{85D0FF60-C586-91FB-B6AD-76ED984B27D3}"/>
          </ac:spMkLst>
        </pc:spChg>
        <pc:spChg chg="mod">
          <ac:chgData name="Julie Thomas" userId="2af13b6d24d29b42" providerId="LiveId" clId="{88C2DB11-0E9A-44FE-AE8B-2469165B3BF6}" dt="2026-02-19T09:45:41.180" v="1128" actId="27636"/>
          <ac:spMkLst>
            <pc:docMk/>
            <pc:sldMk cId="2856085889" sldId="2668"/>
            <ac:spMk id="3" creationId="{3A36E1BB-AB98-4523-64CC-A6AA3A011833}"/>
          </ac:spMkLst>
        </pc:spChg>
      </pc:sldChg>
      <pc:sldChg chg="add ord">
        <pc:chgData name="Julie Thomas" userId="2af13b6d24d29b42" providerId="LiveId" clId="{88C2DB11-0E9A-44FE-AE8B-2469165B3BF6}" dt="2026-02-20T12:34:03.112" v="5206"/>
        <pc:sldMkLst>
          <pc:docMk/>
          <pc:sldMk cId="2429429528" sldId="2670"/>
        </pc:sldMkLst>
      </pc:sldChg>
      <pc:sldChg chg="addSp delSp modSp new mod ord">
        <pc:chgData name="Julie Thomas" userId="2af13b6d24d29b42" providerId="LiveId" clId="{88C2DB11-0E9A-44FE-AE8B-2469165B3BF6}" dt="2026-02-23T09:57:50.194" v="6375" actId="1076"/>
        <pc:sldMkLst>
          <pc:docMk/>
          <pc:sldMk cId="3667028527" sldId="2671"/>
        </pc:sldMkLst>
        <pc:spChg chg="mod">
          <ac:chgData name="Julie Thomas" userId="2af13b6d24d29b42" providerId="LiveId" clId="{88C2DB11-0E9A-44FE-AE8B-2469165B3BF6}" dt="2026-02-20T12:44:57.796" v="5281" actId="14100"/>
          <ac:spMkLst>
            <pc:docMk/>
            <pc:sldMk cId="3667028527" sldId="2671"/>
            <ac:spMk id="2" creationId="{3DDDDDB7-905D-0E9C-36DA-86B7569B9E59}"/>
          </ac:spMkLst>
        </pc:spChg>
        <pc:spChg chg="mod">
          <ac:chgData name="Julie Thomas" userId="2af13b6d24d29b42" providerId="LiveId" clId="{88C2DB11-0E9A-44FE-AE8B-2469165B3BF6}" dt="2026-02-23T09:57:27.791" v="6373" actId="20577"/>
          <ac:spMkLst>
            <pc:docMk/>
            <pc:sldMk cId="3667028527" sldId="2671"/>
            <ac:spMk id="3" creationId="{0D4F7201-25C4-C317-48BD-F5955C9B48E8}"/>
          </ac:spMkLst>
        </pc:spChg>
        <pc:cxnChg chg="add mod">
          <ac:chgData name="Julie Thomas" userId="2af13b6d24d29b42" providerId="LiveId" clId="{88C2DB11-0E9A-44FE-AE8B-2469165B3BF6}" dt="2026-02-23T09:57:48.203" v="6374" actId="1076"/>
          <ac:cxnSpMkLst>
            <pc:docMk/>
            <pc:sldMk cId="3667028527" sldId="2671"/>
            <ac:cxnSpMk id="9" creationId="{84AAB50C-2B19-8005-0818-0466C9BEE68A}"/>
          </ac:cxnSpMkLst>
        </pc:cxnChg>
        <pc:cxnChg chg="add mod">
          <ac:chgData name="Julie Thomas" userId="2af13b6d24d29b42" providerId="LiveId" clId="{88C2DB11-0E9A-44FE-AE8B-2469165B3BF6}" dt="2026-02-23T09:57:50.194" v="6375" actId="1076"/>
          <ac:cxnSpMkLst>
            <pc:docMk/>
            <pc:sldMk cId="3667028527" sldId="2671"/>
            <ac:cxnSpMk id="11" creationId="{D8F5387D-B8D2-3735-AEE6-3D5D76307178}"/>
          </ac:cxnSpMkLst>
        </pc:cxnChg>
      </pc:sldChg>
      <pc:sldChg chg="addSp delSp modSp new mod ord modClrScheme chgLayout modNotesTx">
        <pc:chgData name="Julie Thomas" userId="2af13b6d24d29b42" providerId="LiveId" clId="{88C2DB11-0E9A-44FE-AE8B-2469165B3BF6}" dt="2026-02-19T10:14:20.081" v="2572" actId="20577"/>
        <pc:sldMkLst>
          <pc:docMk/>
          <pc:sldMk cId="3256798988" sldId="2672"/>
        </pc:sldMkLst>
        <pc:spChg chg="mod">
          <ac:chgData name="Julie Thomas" userId="2af13b6d24d29b42" providerId="LiveId" clId="{88C2DB11-0E9A-44FE-AE8B-2469165B3BF6}" dt="2026-02-19T10:10:11.582" v="2273" actId="2711"/>
          <ac:spMkLst>
            <pc:docMk/>
            <pc:sldMk cId="3256798988" sldId="2672"/>
            <ac:spMk id="2" creationId="{186B98D8-312E-63AD-81FF-0B2A5F165392}"/>
          </ac:spMkLst>
        </pc:spChg>
        <pc:graphicFrameChg chg="add mod">
          <ac:chgData name="Julie Thomas" userId="2af13b6d24d29b42" providerId="LiveId" clId="{88C2DB11-0E9A-44FE-AE8B-2469165B3BF6}" dt="2026-02-19T10:10:04.745" v="2272" actId="26606"/>
          <ac:graphicFrameMkLst>
            <pc:docMk/>
            <pc:sldMk cId="3256798988" sldId="2672"/>
            <ac:graphicFrameMk id="5" creationId="{0C326B62-70CF-F4C2-25AC-659640C22B8E}"/>
          </ac:graphicFrameMkLst>
        </pc:graphicFrameChg>
      </pc:sldChg>
      <pc:sldChg chg="modSp new mod ord">
        <pc:chgData name="Julie Thomas" userId="2af13b6d24d29b42" providerId="LiveId" clId="{88C2DB11-0E9A-44FE-AE8B-2469165B3BF6}" dt="2026-02-19T10:22:08.994" v="3189" actId="20577"/>
        <pc:sldMkLst>
          <pc:docMk/>
          <pc:sldMk cId="4034483034" sldId="2673"/>
        </pc:sldMkLst>
        <pc:spChg chg="mod">
          <ac:chgData name="Julie Thomas" userId="2af13b6d24d29b42" providerId="LiveId" clId="{88C2DB11-0E9A-44FE-AE8B-2469165B3BF6}" dt="2026-02-19T10:20:14.382" v="3161" actId="14100"/>
          <ac:spMkLst>
            <pc:docMk/>
            <pc:sldMk cId="4034483034" sldId="2673"/>
            <ac:spMk id="2" creationId="{2C25DA1E-90CC-2B0E-51CB-35657D05E051}"/>
          </ac:spMkLst>
        </pc:spChg>
        <pc:spChg chg="mod">
          <ac:chgData name="Julie Thomas" userId="2af13b6d24d29b42" providerId="LiveId" clId="{88C2DB11-0E9A-44FE-AE8B-2469165B3BF6}" dt="2026-02-19T10:22:08.994" v="3189" actId="20577"/>
          <ac:spMkLst>
            <pc:docMk/>
            <pc:sldMk cId="4034483034" sldId="2673"/>
            <ac:spMk id="3" creationId="{D4ECEF54-736D-3F65-C821-520D4089EA09}"/>
          </ac:spMkLst>
        </pc:spChg>
      </pc:sldChg>
      <pc:sldChg chg="addSp delSp modSp new mod ord modClrScheme chgLayout">
        <pc:chgData name="Julie Thomas" userId="2af13b6d24d29b42" providerId="LiveId" clId="{88C2DB11-0E9A-44FE-AE8B-2469165B3BF6}" dt="2026-02-23T09:47:49.046" v="6098" actId="207"/>
        <pc:sldMkLst>
          <pc:docMk/>
          <pc:sldMk cId="340523639" sldId="2674"/>
        </pc:sldMkLst>
        <pc:spChg chg="mod">
          <ac:chgData name="Julie Thomas" userId="2af13b6d24d29b42" providerId="LiveId" clId="{88C2DB11-0E9A-44FE-AE8B-2469165B3BF6}" dt="2026-02-19T10:27:15.713" v="3502" actId="122"/>
          <ac:spMkLst>
            <pc:docMk/>
            <pc:sldMk cId="340523639" sldId="2674"/>
            <ac:spMk id="2" creationId="{A41EAB54-E6A5-6176-9B75-0D655C4B0F59}"/>
          </ac:spMkLst>
        </pc:spChg>
        <pc:spChg chg="add mod">
          <ac:chgData name="Julie Thomas" userId="2af13b6d24d29b42" providerId="LiveId" clId="{88C2DB11-0E9A-44FE-AE8B-2469165B3BF6}" dt="2026-02-23T09:47:49.046" v="6098" actId="207"/>
          <ac:spMkLst>
            <pc:docMk/>
            <pc:sldMk cId="340523639" sldId="2674"/>
            <ac:spMk id="3" creationId="{1BFB0951-D017-6AEE-D754-4554EC8FB3A0}"/>
          </ac:spMkLst>
        </pc:spChg>
        <pc:graphicFrameChg chg="add mod">
          <ac:chgData name="Julie Thomas" userId="2af13b6d24d29b42" providerId="LiveId" clId="{88C2DB11-0E9A-44FE-AE8B-2469165B3BF6}" dt="2026-02-23T09:46:09.728" v="6054"/>
          <ac:graphicFrameMkLst>
            <pc:docMk/>
            <pc:sldMk cId="340523639" sldId="2674"/>
            <ac:graphicFrameMk id="5" creationId="{20F690F1-AA3B-F5F6-DD0B-633E3BD1BCE9}"/>
          </ac:graphicFrameMkLst>
        </pc:graphicFrameChg>
      </pc:sldChg>
      <pc:sldChg chg="addSp modSp add mod ord">
        <pc:chgData name="Julie Thomas" userId="2af13b6d24d29b42" providerId="LiveId" clId="{88C2DB11-0E9A-44FE-AE8B-2469165B3BF6}" dt="2026-02-23T09:51:57.715" v="6234" actId="20577"/>
        <pc:sldMkLst>
          <pc:docMk/>
          <pc:sldMk cId="4063061074" sldId="2675"/>
        </pc:sldMkLst>
        <pc:spChg chg="add mod">
          <ac:chgData name="Julie Thomas" userId="2af13b6d24d29b42" providerId="LiveId" clId="{88C2DB11-0E9A-44FE-AE8B-2469165B3BF6}" dt="2026-02-23T09:51:57.715" v="6234" actId="20577"/>
          <ac:spMkLst>
            <pc:docMk/>
            <pc:sldMk cId="4063061074" sldId="2675"/>
            <ac:spMk id="8" creationId="{02460715-D82F-0742-FCC2-E8CD51F72715}"/>
          </ac:spMkLst>
        </pc:spChg>
      </pc:sldChg>
      <pc:sldChg chg="add">
        <pc:chgData name="Julie Thomas" userId="2af13b6d24d29b42" providerId="LiveId" clId="{88C2DB11-0E9A-44FE-AE8B-2469165B3BF6}" dt="2026-02-19T11:01:50.561" v="3520"/>
        <pc:sldMkLst>
          <pc:docMk/>
          <pc:sldMk cId="1788585131" sldId="2676"/>
        </pc:sldMkLst>
      </pc:sldChg>
      <pc:sldChg chg="addSp modSp new mod ord">
        <pc:chgData name="Julie Thomas" userId="2af13b6d24d29b42" providerId="LiveId" clId="{88C2DB11-0E9A-44FE-AE8B-2469165B3BF6}" dt="2026-02-20T12:26:03.192" v="5189" actId="1076"/>
        <pc:sldMkLst>
          <pc:docMk/>
          <pc:sldMk cId="1719858359" sldId="2677"/>
        </pc:sldMkLst>
        <pc:spChg chg="mod">
          <ac:chgData name="Julie Thomas" userId="2af13b6d24d29b42" providerId="LiveId" clId="{88C2DB11-0E9A-44FE-AE8B-2469165B3BF6}" dt="2026-02-20T12:22:20.494" v="5061" actId="27636"/>
          <ac:spMkLst>
            <pc:docMk/>
            <pc:sldMk cId="1719858359" sldId="2677"/>
            <ac:spMk id="2" creationId="{667EB99B-257D-8E95-BBBB-27003B614735}"/>
          </ac:spMkLst>
        </pc:spChg>
        <pc:spChg chg="mod">
          <ac:chgData name="Julie Thomas" userId="2af13b6d24d29b42" providerId="LiveId" clId="{88C2DB11-0E9A-44FE-AE8B-2469165B3BF6}" dt="2026-02-20T12:25:17.146" v="5182" actId="27636"/>
          <ac:spMkLst>
            <pc:docMk/>
            <pc:sldMk cId="1719858359" sldId="2677"/>
            <ac:spMk id="3" creationId="{5B940A9C-6B07-D56E-1AF1-C2085B43E250}"/>
          </ac:spMkLst>
        </pc:spChg>
        <pc:spChg chg="add mod">
          <ac:chgData name="Julie Thomas" userId="2af13b6d24d29b42" providerId="LiveId" clId="{88C2DB11-0E9A-44FE-AE8B-2469165B3BF6}" dt="2026-02-20T12:25:45.210" v="5186" actId="255"/>
          <ac:spMkLst>
            <pc:docMk/>
            <pc:sldMk cId="1719858359" sldId="2677"/>
            <ac:spMk id="4" creationId="{F5114D85-A8DF-685A-38F5-438FC559CB16}"/>
          </ac:spMkLst>
        </pc:spChg>
        <pc:spChg chg="add mod">
          <ac:chgData name="Julie Thomas" userId="2af13b6d24d29b42" providerId="LiveId" clId="{88C2DB11-0E9A-44FE-AE8B-2469165B3BF6}" dt="2026-02-20T12:25:51.116" v="5187" actId="255"/>
          <ac:spMkLst>
            <pc:docMk/>
            <pc:sldMk cId="1719858359" sldId="2677"/>
            <ac:spMk id="5" creationId="{A87D4CC2-E6C2-909A-5E27-72D1F43BCB31}"/>
          </ac:spMkLst>
        </pc:spChg>
        <pc:spChg chg="add mod">
          <ac:chgData name="Julie Thomas" userId="2af13b6d24d29b42" providerId="LiveId" clId="{88C2DB11-0E9A-44FE-AE8B-2469165B3BF6}" dt="2026-02-20T12:26:03.192" v="5189" actId="1076"/>
          <ac:spMkLst>
            <pc:docMk/>
            <pc:sldMk cId="1719858359" sldId="2677"/>
            <ac:spMk id="6" creationId="{73FEC961-AFD9-8FBF-5D13-53CC4A985263}"/>
          </ac:spMkLst>
        </pc:spChg>
      </pc:sldChg>
      <pc:sldChg chg="modSp new mod">
        <pc:chgData name="Julie Thomas" userId="2af13b6d24d29b42" providerId="LiveId" clId="{88C2DB11-0E9A-44FE-AE8B-2469165B3BF6}" dt="2026-02-20T12:22:06.004" v="5059" actId="2711"/>
        <pc:sldMkLst>
          <pc:docMk/>
          <pc:sldMk cId="2905581242" sldId="2678"/>
        </pc:sldMkLst>
        <pc:spChg chg="mod">
          <ac:chgData name="Julie Thomas" userId="2af13b6d24d29b42" providerId="LiveId" clId="{88C2DB11-0E9A-44FE-AE8B-2469165B3BF6}" dt="2026-02-20T12:22:06.004" v="5059" actId="2711"/>
          <ac:spMkLst>
            <pc:docMk/>
            <pc:sldMk cId="2905581242" sldId="2678"/>
            <ac:spMk id="2" creationId="{3EA9FE4D-15E2-4A21-2D61-F9276D7D10CC}"/>
          </ac:spMkLst>
        </pc:spChg>
        <pc:spChg chg="mod">
          <ac:chgData name="Julie Thomas" userId="2af13b6d24d29b42" providerId="LiveId" clId="{88C2DB11-0E9A-44FE-AE8B-2469165B3BF6}" dt="2026-02-20T12:10:14.807" v="4747" actId="20577"/>
          <ac:spMkLst>
            <pc:docMk/>
            <pc:sldMk cId="2905581242" sldId="2678"/>
            <ac:spMk id="3" creationId="{615EBCB4-0E8E-CE0B-E902-17CF4FE393AD}"/>
          </ac:spMkLst>
        </pc:spChg>
      </pc:sldChg>
      <pc:sldChg chg="addSp delSp modSp new mod chgLayout">
        <pc:chgData name="Julie Thomas" userId="2af13b6d24d29b42" providerId="LiveId" clId="{88C2DB11-0E9A-44FE-AE8B-2469165B3BF6}" dt="2026-02-20T12:36:29.115" v="5224" actId="2711"/>
        <pc:sldMkLst>
          <pc:docMk/>
          <pc:sldMk cId="1973537149" sldId="2679"/>
        </pc:sldMkLst>
        <pc:spChg chg="mod">
          <ac:chgData name="Julie Thomas" userId="2af13b6d24d29b42" providerId="LiveId" clId="{88C2DB11-0E9A-44FE-AE8B-2469165B3BF6}" dt="2026-02-20T12:36:29.115" v="5224" actId="2711"/>
          <ac:spMkLst>
            <pc:docMk/>
            <pc:sldMk cId="1973537149" sldId="2679"/>
            <ac:spMk id="2" creationId="{015EED43-549E-621D-AB39-96FAED66F7FA}"/>
          </ac:spMkLst>
        </pc:spChg>
        <pc:graphicFrameChg chg="add mod modGraphic">
          <ac:chgData name="Julie Thomas" userId="2af13b6d24d29b42" providerId="LiveId" clId="{88C2DB11-0E9A-44FE-AE8B-2469165B3BF6}" dt="2026-02-20T12:36:20.416" v="5223" actId="255"/>
          <ac:graphicFrameMkLst>
            <pc:docMk/>
            <pc:sldMk cId="1973537149" sldId="2679"/>
            <ac:graphicFrameMk id="5" creationId="{42C444DC-1075-A45F-7547-5C4E322C429C}"/>
          </ac:graphicFrameMkLst>
        </pc:graphicFrameChg>
      </pc:sldChg>
      <pc:sldChg chg="addSp modSp new mod modClrScheme chgLayout">
        <pc:chgData name="Julie Thomas" userId="2af13b6d24d29b42" providerId="LiveId" clId="{88C2DB11-0E9A-44FE-AE8B-2469165B3BF6}" dt="2026-02-20T16:00:52.246" v="5459" actId="2711"/>
        <pc:sldMkLst>
          <pc:docMk/>
          <pc:sldMk cId="2958784839" sldId="2680"/>
        </pc:sldMkLst>
        <pc:spChg chg="mod">
          <ac:chgData name="Julie Thomas" userId="2af13b6d24d29b42" providerId="LiveId" clId="{88C2DB11-0E9A-44FE-AE8B-2469165B3BF6}" dt="2026-02-20T16:00:52.246" v="5459" actId="2711"/>
          <ac:spMkLst>
            <pc:docMk/>
            <pc:sldMk cId="2958784839" sldId="2680"/>
            <ac:spMk id="2" creationId="{C6A5D030-6421-4147-0519-549964FD82DB}"/>
          </ac:spMkLst>
        </pc:spChg>
        <pc:spChg chg="mod">
          <ac:chgData name="Julie Thomas" userId="2af13b6d24d29b42" providerId="LiveId" clId="{88C2DB11-0E9A-44FE-AE8B-2469165B3BF6}" dt="2026-02-20T16:00:46.481" v="5458" actId="255"/>
          <ac:spMkLst>
            <pc:docMk/>
            <pc:sldMk cId="2958784839" sldId="2680"/>
            <ac:spMk id="3" creationId="{3E54B821-83D9-8F49-79FA-97C1618D411F}"/>
          </ac:spMkLst>
        </pc:spChg>
        <pc:picChg chg="add mod">
          <ac:chgData name="Julie Thomas" userId="2af13b6d24d29b42" providerId="LiveId" clId="{88C2DB11-0E9A-44FE-AE8B-2469165B3BF6}" dt="2026-02-20T16:00:38.432" v="5457" actId="26606"/>
          <ac:picMkLst>
            <pc:docMk/>
            <pc:sldMk cId="2958784839" sldId="2680"/>
            <ac:picMk id="5" creationId="{B2B09125-B7BB-A59E-281C-5372203CC77B}"/>
          </ac:picMkLst>
        </pc:picChg>
      </pc:sldChg>
      <pc:sldChg chg="addSp modSp new mod ord">
        <pc:chgData name="Julie Thomas" userId="2af13b6d24d29b42" providerId="LiveId" clId="{88C2DB11-0E9A-44FE-AE8B-2469165B3BF6}" dt="2026-02-23T09:23:07.547" v="5833" actId="20577"/>
        <pc:sldMkLst>
          <pc:docMk/>
          <pc:sldMk cId="1434258119" sldId="2681"/>
        </pc:sldMkLst>
        <pc:spChg chg="mod">
          <ac:chgData name="Julie Thomas" userId="2af13b6d24d29b42" providerId="LiveId" clId="{88C2DB11-0E9A-44FE-AE8B-2469165B3BF6}" dt="2026-02-23T08:59:28.623" v="5804" actId="2711"/>
          <ac:spMkLst>
            <pc:docMk/>
            <pc:sldMk cId="1434258119" sldId="2681"/>
            <ac:spMk id="2" creationId="{C78B1780-890B-A06E-B649-5ABAB6963BE0}"/>
          </ac:spMkLst>
        </pc:spChg>
        <pc:spChg chg="mod">
          <ac:chgData name="Julie Thomas" userId="2af13b6d24d29b42" providerId="LiveId" clId="{88C2DB11-0E9A-44FE-AE8B-2469165B3BF6}" dt="2026-02-23T09:23:07.547" v="5833" actId="20577"/>
          <ac:spMkLst>
            <pc:docMk/>
            <pc:sldMk cId="1434258119" sldId="2681"/>
            <ac:spMk id="3" creationId="{5756255A-22F0-0510-0095-0387822D5245}"/>
          </ac:spMkLst>
        </pc:spChg>
        <pc:picChg chg="add mod">
          <ac:chgData name="Julie Thomas" userId="2af13b6d24d29b42" providerId="LiveId" clId="{88C2DB11-0E9A-44FE-AE8B-2469165B3BF6}" dt="2026-02-23T08:59:22.980" v="5803" actId="26606"/>
          <ac:picMkLst>
            <pc:docMk/>
            <pc:sldMk cId="1434258119" sldId="2681"/>
            <ac:picMk id="5" creationId="{1161F1F2-DD8D-15C2-8D6A-F74CA4A36184}"/>
          </ac:picMkLst>
        </pc:picChg>
      </pc:sldChg>
      <pc:sldChg chg="modSp add mod ord">
        <pc:chgData name="Julie Thomas" userId="2af13b6d24d29b42" providerId="LiveId" clId="{88C2DB11-0E9A-44FE-AE8B-2469165B3BF6}" dt="2026-02-23T09:36:11.114" v="6050" actId="20577"/>
        <pc:sldMkLst>
          <pc:docMk/>
          <pc:sldMk cId="994540786" sldId="2682"/>
        </pc:sldMkLst>
        <pc:spChg chg="mod">
          <ac:chgData name="Julie Thomas" userId="2af13b6d24d29b42" providerId="LiveId" clId="{88C2DB11-0E9A-44FE-AE8B-2469165B3BF6}" dt="2026-02-23T09:36:11.114" v="6050" actId="20577"/>
          <ac:spMkLst>
            <pc:docMk/>
            <pc:sldMk cId="994540786" sldId="2682"/>
            <ac:spMk id="2" creationId="{3DB1CE40-0BDE-744E-5A23-D539F03CC950}"/>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2.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ata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ata7.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10" Type="http://schemas.openxmlformats.org/officeDocument/2006/relationships/image" Target="../media/image11.svg"/><Relationship Id="rId4" Type="http://schemas.openxmlformats.org/officeDocument/2006/relationships/image" Target="../media/image44.svg"/><Relationship Id="rId9" Type="http://schemas.openxmlformats.org/officeDocument/2006/relationships/image" Target="../media/image10.png"/></Relationships>
</file>

<file path=ppt/diagrams/_rels/data8.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7.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10" Type="http://schemas.openxmlformats.org/officeDocument/2006/relationships/image" Target="../media/image11.svg"/><Relationship Id="rId4" Type="http://schemas.openxmlformats.org/officeDocument/2006/relationships/image" Target="../media/image44.svg"/><Relationship Id="rId9" Type="http://schemas.openxmlformats.org/officeDocument/2006/relationships/image" Target="../media/image10.png"/></Relationships>
</file>

<file path=ppt/diagrams/_rels/drawing8.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68A389-B67B-4EEF-AD02-9F491C514AD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D3C9DDB5-6F31-4A3D-B357-0BF2CE462C34}">
      <dgm:prSet custT="1"/>
      <dgm:spPr/>
      <dgm:t>
        <a:bodyPr/>
        <a:lstStyle/>
        <a:p>
          <a:r>
            <a:rPr lang="en-GB" sz="2400" dirty="0"/>
            <a:t>The skills required to lead and manage have changed</a:t>
          </a:r>
          <a:endParaRPr lang="en-US" sz="2400" dirty="0"/>
        </a:p>
      </dgm:t>
    </dgm:pt>
    <dgm:pt modelId="{52DD05D6-1035-49E0-AA4D-A8F35D8344E9}" type="parTrans" cxnId="{507F5CF9-F326-4B17-A992-F9DE6A91C2B2}">
      <dgm:prSet/>
      <dgm:spPr/>
      <dgm:t>
        <a:bodyPr/>
        <a:lstStyle/>
        <a:p>
          <a:endParaRPr lang="en-US"/>
        </a:p>
      </dgm:t>
    </dgm:pt>
    <dgm:pt modelId="{D0B63906-5192-4766-98A0-993B88ACB0B2}" type="sibTrans" cxnId="{507F5CF9-F326-4B17-A992-F9DE6A91C2B2}">
      <dgm:prSet/>
      <dgm:spPr/>
      <dgm:t>
        <a:bodyPr/>
        <a:lstStyle/>
        <a:p>
          <a:endParaRPr lang="en-US"/>
        </a:p>
      </dgm:t>
    </dgm:pt>
    <dgm:pt modelId="{363FC6F5-B771-4134-AA0A-8506870E97C7}">
      <dgm:prSet/>
      <dgm:spPr/>
      <dgm:t>
        <a:bodyPr/>
        <a:lstStyle/>
        <a:p>
          <a:r>
            <a:rPr lang="en-GB"/>
            <a:t>Leaders can have dark side tendencies</a:t>
          </a:r>
          <a:endParaRPr lang="en-US"/>
        </a:p>
      </dgm:t>
    </dgm:pt>
    <dgm:pt modelId="{77B10CC5-3B2F-4639-92A6-CDA49C59A858}" type="parTrans" cxnId="{9949FE00-6662-43F8-AB7C-2A868C5B4588}">
      <dgm:prSet/>
      <dgm:spPr/>
      <dgm:t>
        <a:bodyPr/>
        <a:lstStyle/>
        <a:p>
          <a:endParaRPr lang="en-US"/>
        </a:p>
      </dgm:t>
    </dgm:pt>
    <dgm:pt modelId="{90A7A5DB-4841-4769-A3C4-86D88DD6B1D2}" type="sibTrans" cxnId="{9949FE00-6662-43F8-AB7C-2A868C5B4588}">
      <dgm:prSet/>
      <dgm:spPr/>
      <dgm:t>
        <a:bodyPr/>
        <a:lstStyle/>
        <a:p>
          <a:endParaRPr lang="en-US"/>
        </a:p>
      </dgm:t>
    </dgm:pt>
    <dgm:pt modelId="{10C946C4-9BB6-4050-973A-53954CA01AC4}">
      <dgm:prSet/>
      <dgm:spPr/>
      <dgm:t>
        <a:bodyPr/>
        <a:lstStyle/>
        <a:p>
          <a:r>
            <a:rPr lang="en-GB"/>
            <a:t>A more relational style is now required</a:t>
          </a:r>
          <a:endParaRPr lang="en-US"/>
        </a:p>
      </dgm:t>
    </dgm:pt>
    <dgm:pt modelId="{C0EBA31C-E9A7-4FD5-9AD2-1B4B7B535D62}" type="parTrans" cxnId="{2F45E77C-6AB0-402B-A2C4-E7745F1B8001}">
      <dgm:prSet/>
      <dgm:spPr/>
      <dgm:t>
        <a:bodyPr/>
        <a:lstStyle/>
        <a:p>
          <a:endParaRPr lang="en-US"/>
        </a:p>
      </dgm:t>
    </dgm:pt>
    <dgm:pt modelId="{0E8C82C4-C43E-46FA-89FF-662E826E22D2}" type="sibTrans" cxnId="{2F45E77C-6AB0-402B-A2C4-E7745F1B8001}">
      <dgm:prSet/>
      <dgm:spPr/>
      <dgm:t>
        <a:bodyPr/>
        <a:lstStyle/>
        <a:p>
          <a:endParaRPr lang="en-US"/>
        </a:p>
      </dgm:t>
    </dgm:pt>
    <dgm:pt modelId="{E028094C-CCCE-4352-ABDC-4002ACF081BD}">
      <dgm:prSet/>
      <dgm:spPr/>
      <dgm:t>
        <a:bodyPr/>
        <a:lstStyle/>
        <a:p>
          <a:r>
            <a:rPr lang="en-GB" dirty="0"/>
            <a:t>Emotional intelligence, kindness, compassion and self-care are important</a:t>
          </a:r>
          <a:endParaRPr lang="en-US" dirty="0"/>
        </a:p>
      </dgm:t>
    </dgm:pt>
    <dgm:pt modelId="{2AB0E9DF-C1A7-44D6-8485-FBBB2B823056}" type="parTrans" cxnId="{09894EAD-CFF7-47CC-8EE1-B100E05AE775}">
      <dgm:prSet/>
      <dgm:spPr/>
      <dgm:t>
        <a:bodyPr/>
        <a:lstStyle/>
        <a:p>
          <a:endParaRPr lang="en-US"/>
        </a:p>
      </dgm:t>
    </dgm:pt>
    <dgm:pt modelId="{4A30E38D-1783-435E-A467-18509BBE4B9B}" type="sibTrans" cxnId="{09894EAD-CFF7-47CC-8EE1-B100E05AE775}">
      <dgm:prSet/>
      <dgm:spPr/>
      <dgm:t>
        <a:bodyPr/>
        <a:lstStyle/>
        <a:p>
          <a:endParaRPr lang="en-US"/>
        </a:p>
      </dgm:t>
    </dgm:pt>
    <dgm:pt modelId="{F93BD1E9-35CA-44FF-AA91-A6C84E1DCC4F}" type="pres">
      <dgm:prSet presAssocID="{6368A389-B67B-4EEF-AD02-9F491C514ADB}" presName="root" presStyleCnt="0">
        <dgm:presLayoutVars>
          <dgm:dir/>
          <dgm:resizeHandles val="exact"/>
        </dgm:presLayoutVars>
      </dgm:prSet>
      <dgm:spPr/>
    </dgm:pt>
    <dgm:pt modelId="{1DB9838C-2A55-4A2D-ADB2-6FCCC2DE8689}" type="pres">
      <dgm:prSet presAssocID="{D3C9DDB5-6F31-4A3D-B357-0BF2CE462C34}" presName="compNode" presStyleCnt="0"/>
      <dgm:spPr/>
    </dgm:pt>
    <dgm:pt modelId="{803DB46C-217F-4502-9C47-15DA67FD5190}" type="pres">
      <dgm:prSet presAssocID="{D3C9DDB5-6F31-4A3D-B357-0BF2CE462C3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BBB4A948-0F1A-4875-AC68-A6A9F1FC89F5}" type="pres">
      <dgm:prSet presAssocID="{D3C9DDB5-6F31-4A3D-B357-0BF2CE462C34}" presName="spaceRect" presStyleCnt="0"/>
      <dgm:spPr/>
    </dgm:pt>
    <dgm:pt modelId="{23156F92-1151-4C10-94F9-6D016857E7C9}" type="pres">
      <dgm:prSet presAssocID="{D3C9DDB5-6F31-4A3D-B357-0BF2CE462C34}" presName="textRect" presStyleLbl="revTx" presStyleIdx="0" presStyleCnt="4">
        <dgm:presLayoutVars>
          <dgm:chMax val="1"/>
          <dgm:chPref val="1"/>
        </dgm:presLayoutVars>
      </dgm:prSet>
      <dgm:spPr/>
    </dgm:pt>
    <dgm:pt modelId="{B8FC72C5-D72C-4C22-9511-F4A0B79F145C}" type="pres">
      <dgm:prSet presAssocID="{D0B63906-5192-4766-98A0-993B88ACB0B2}" presName="sibTrans" presStyleCnt="0"/>
      <dgm:spPr/>
    </dgm:pt>
    <dgm:pt modelId="{2748946F-4262-468B-8615-2E68A2F329DC}" type="pres">
      <dgm:prSet presAssocID="{363FC6F5-B771-4134-AA0A-8506870E97C7}" presName="compNode" presStyleCnt="0"/>
      <dgm:spPr/>
    </dgm:pt>
    <dgm:pt modelId="{4ED8BC1B-288B-4C69-9E63-52869DAD509C}" type="pres">
      <dgm:prSet presAssocID="{363FC6F5-B771-4134-AA0A-8506870E97C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cturer"/>
        </a:ext>
      </dgm:extLst>
    </dgm:pt>
    <dgm:pt modelId="{50204972-D01D-4C2F-A670-261539C69AC5}" type="pres">
      <dgm:prSet presAssocID="{363FC6F5-B771-4134-AA0A-8506870E97C7}" presName="spaceRect" presStyleCnt="0"/>
      <dgm:spPr/>
    </dgm:pt>
    <dgm:pt modelId="{97607397-9DDD-4224-AE1E-A3F65E76BC04}" type="pres">
      <dgm:prSet presAssocID="{363FC6F5-B771-4134-AA0A-8506870E97C7}" presName="textRect" presStyleLbl="revTx" presStyleIdx="1" presStyleCnt="4">
        <dgm:presLayoutVars>
          <dgm:chMax val="1"/>
          <dgm:chPref val="1"/>
        </dgm:presLayoutVars>
      </dgm:prSet>
      <dgm:spPr/>
    </dgm:pt>
    <dgm:pt modelId="{7880C9EE-3143-4B98-BD4C-F2F443D05062}" type="pres">
      <dgm:prSet presAssocID="{90A7A5DB-4841-4769-A3C4-86D88DD6B1D2}" presName="sibTrans" presStyleCnt="0"/>
      <dgm:spPr/>
    </dgm:pt>
    <dgm:pt modelId="{6D69E78F-7B52-4851-B1C8-271F0DF68218}" type="pres">
      <dgm:prSet presAssocID="{10C946C4-9BB6-4050-973A-53954CA01AC4}" presName="compNode" presStyleCnt="0"/>
      <dgm:spPr/>
    </dgm:pt>
    <dgm:pt modelId="{60276E46-D08B-4771-8A47-30E99310B938}" type="pres">
      <dgm:prSet presAssocID="{10C946C4-9BB6-4050-973A-53954CA01AC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24220C57-3B14-4A3C-B174-D766E8D5D28D}" type="pres">
      <dgm:prSet presAssocID="{10C946C4-9BB6-4050-973A-53954CA01AC4}" presName="spaceRect" presStyleCnt="0"/>
      <dgm:spPr/>
    </dgm:pt>
    <dgm:pt modelId="{815D53D4-5FC5-4427-8291-06ECCA832B73}" type="pres">
      <dgm:prSet presAssocID="{10C946C4-9BB6-4050-973A-53954CA01AC4}" presName="textRect" presStyleLbl="revTx" presStyleIdx="2" presStyleCnt="4">
        <dgm:presLayoutVars>
          <dgm:chMax val="1"/>
          <dgm:chPref val="1"/>
        </dgm:presLayoutVars>
      </dgm:prSet>
      <dgm:spPr/>
    </dgm:pt>
    <dgm:pt modelId="{2F856A97-2AC0-4B79-BA71-6BA836A4BD76}" type="pres">
      <dgm:prSet presAssocID="{0E8C82C4-C43E-46FA-89FF-662E826E22D2}" presName="sibTrans" presStyleCnt="0"/>
      <dgm:spPr/>
    </dgm:pt>
    <dgm:pt modelId="{E158D28B-A2CF-4849-A21A-DDA07F0551A9}" type="pres">
      <dgm:prSet presAssocID="{E028094C-CCCE-4352-ABDC-4002ACF081BD}" presName="compNode" presStyleCnt="0"/>
      <dgm:spPr/>
    </dgm:pt>
    <dgm:pt modelId="{4A2E557C-DDB8-4754-8DE9-5787C6DA8FED}" type="pres">
      <dgm:prSet presAssocID="{E028094C-CCCE-4352-ABDC-4002ACF081B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ove Letter"/>
        </a:ext>
      </dgm:extLst>
    </dgm:pt>
    <dgm:pt modelId="{F3E301B7-8E4C-4817-A06F-19C596D5CC4B}" type="pres">
      <dgm:prSet presAssocID="{E028094C-CCCE-4352-ABDC-4002ACF081BD}" presName="spaceRect" presStyleCnt="0"/>
      <dgm:spPr/>
    </dgm:pt>
    <dgm:pt modelId="{098C87AB-82CB-4F59-84A7-CEAE3CB5B394}" type="pres">
      <dgm:prSet presAssocID="{E028094C-CCCE-4352-ABDC-4002ACF081BD}" presName="textRect" presStyleLbl="revTx" presStyleIdx="3" presStyleCnt="4">
        <dgm:presLayoutVars>
          <dgm:chMax val="1"/>
          <dgm:chPref val="1"/>
        </dgm:presLayoutVars>
      </dgm:prSet>
      <dgm:spPr/>
    </dgm:pt>
  </dgm:ptLst>
  <dgm:cxnLst>
    <dgm:cxn modelId="{9949FE00-6662-43F8-AB7C-2A868C5B4588}" srcId="{6368A389-B67B-4EEF-AD02-9F491C514ADB}" destId="{363FC6F5-B771-4134-AA0A-8506870E97C7}" srcOrd="1" destOrd="0" parTransId="{77B10CC5-3B2F-4639-92A6-CDA49C59A858}" sibTransId="{90A7A5DB-4841-4769-A3C4-86D88DD6B1D2}"/>
    <dgm:cxn modelId="{64E52331-CA57-42E5-BE69-1C5B36538652}" type="presOf" srcId="{10C946C4-9BB6-4050-973A-53954CA01AC4}" destId="{815D53D4-5FC5-4427-8291-06ECCA832B73}" srcOrd="0" destOrd="0" presId="urn:microsoft.com/office/officeart/2018/2/layout/IconLabelList"/>
    <dgm:cxn modelId="{021AE83A-16B6-4A7E-85EB-93C03EAE6039}" type="presOf" srcId="{D3C9DDB5-6F31-4A3D-B357-0BF2CE462C34}" destId="{23156F92-1151-4C10-94F9-6D016857E7C9}" srcOrd="0" destOrd="0" presId="urn:microsoft.com/office/officeart/2018/2/layout/IconLabelList"/>
    <dgm:cxn modelId="{9FAC343F-E716-4628-B27B-9DD7960C8AB4}" type="presOf" srcId="{363FC6F5-B771-4134-AA0A-8506870E97C7}" destId="{97607397-9DDD-4224-AE1E-A3F65E76BC04}" srcOrd="0" destOrd="0" presId="urn:microsoft.com/office/officeart/2018/2/layout/IconLabelList"/>
    <dgm:cxn modelId="{DF00565B-FC90-4102-9AFA-506183FE45F4}" type="presOf" srcId="{6368A389-B67B-4EEF-AD02-9F491C514ADB}" destId="{F93BD1E9-35CA-44FF-AA91-A6C84E1DCC4F}" srcOrd="0" destOrd="0" presId="urn:microsoft.com/office/officeart/2018/2/layout/IconLabelList"/>
    <dgm:cxn modelId="{2F45E77C-6AB0-402B-A2C4-E7745F1B8001}" srcId="{6368A389-B67B-4EEF-AD02-9F491C514ADB}" destId="{10C946C4-9BB6-4050-973A-53954CA01AC4}" srcOrd="2" destOrd="0" parTransId="{C0EBA31C-E9A7-4FD5-9AD2-1B4B7B535D62}" sibTransId="{0E8C82C4-C43E-46FA-89FF-662E826E22D2}"/>
    <dgm:cxn modelId="{09894EAD-CFF7-47CC-8EE1-B100E05AE775}" srcId="{6368A389-B67B-4EEF-AD02-9F491C514ADB}" destId="{E028094C-CCCE-4352-ABDC-4002ACF081BD}" srcOrd="3" destOrd="0" parTransId="{2AB0E9DF-C1A7-44D6-8485-FBBB2B823056}" sibTransId="{4A30E38D-1783-435E-A467-18509BBE4B9B}"/>
    <dgm:cxn modelId="{2BAD13BF-5C43-4BE6-B2B9-294E4F66701F}" type="presOf" srcId="{E028094C-CCCE-4352-ABDC-4002ACF081BD}" destId="{098C87AB-82CB-4F59-84A7-CEAE3CB5B394}" srcOrd="0" destOrd="0" presId="urn:microsoft.com/office/officeart/2018/2/layout/IconLabelList"/>
    <dgm:cxn modelId="{507F5CF9-F326-4B17-A992-F9DE6A91C2B2}" srcId="{6368A389-B67B-4EEF-AD02-9F491C514ADB}" destId="{D3C9DDB5-6F31-4A3D-B357-0BF2CE462C34}" srcOrd="0" destOrd="0" parTransId="{52DD05D6-1035-49E0-AA4D-A8F35D8344E9}" sibTransId="{D0B63906-5192-4766-98A0-993B88ACB0B2}"/>
    <dgm:cxn modelId="{07D0E45F-A2E1-4203-BF29-6A8A08576C05}" type="presParOf" srcId="{F93BD1E9-35CA-44FF-AA91-A6C84E1DCC4F}" destId="{1DB9838C-2A55-4A2D-ADB2-6FCCC2DE8689}" srcOrd="0" destOrd="0" presId="urn:microsoft.com/office/officeart/2018/2/layout/IconLabelList"/>
    <dgm:cxn modelId="{0EE2E111-9C9B-453E-83FF-4702529DE69A}" type="presParOf" srcId="{1DB9838C-2A55-4A2D-ADB2-6FCCC2DE8689}" destId="{803DB46C-217F-4502-9C47-15DA67FD5190}" srcOrd="0" destOrd="0" presId="urn:microsoft.com/office/officeart/2018/2/layout/IconLabelList"/>
    <dgm:cxn modelId="{C94DDAA0-D425-4EBE-9E42-A2737FF6BEFA}" type="presParOf" srcId="{1DB9838C-2A55-4A2D-ADB2-6FCCC2DE8689}" destId="{BBB4A948-0F1A-4875-AC68-A6A9F1FC89F5}" srcOrd="1" destOrd="0" presId="urn:microsoft.com/office/officeart/2018/2/layout/IconLabelList"/>
    <dgm:cxn modelId="{47898342-6EF7-4AE7-B7FB-A4CBF5644231}" type="presParOf" srcId="{1DB9838C-2A55-4A2D-ADB2-6FCCC2DE8689}" destId="{23156F92-1151-4C10-94F9-6D016857E7C9}" srcOrd="2" destOrd="0" presId="urn:microsoft.com/office/officeart/2018/2/layout/IconLabelList"/>
    <dgm:cxn modelId="{80037426-653D-43B1-AF63-B83531D49B19}" type="presParOf" srcId="{F93BD1E9-35CA-44FF-AA91-A6C84E1DCC4F}" destId="{B8FC72C5-D72C-4C22-9511-F4A0B79F145C}" srcOrd="1" destOrd="0" presId="urn:microsoft.com/office/officeart/2018/2/layout/IconLabelList"/>
    <dgm:cxn modelId="{4CBF750F-E4F4-4D37-9828-CDA7902E5918}" type="presParOf" srcId="{F93BD1E9-35CA-44FF-AA91-A6C84E1DCC4F}" destId="{2748946F-4262-468B-8615-2E68A2F329DC}" srcOrd="2" destOrd="0" presId="urn:microsoft.com/office/officeart/2018/2/layout/IconLabelList"/>
    <dgm:cxn modelId="{70A975F9-3AC4-4FF2-ACB3-BA0F91AECE44}" type="presParOf" srcId="{2748946F-4262-468B-8615-2E68A2F329DC}" destId="{4ED8BC1B-288B-4C69-9E63-52869DAD509C}" srcOrd="0" destOrd="0" presId="urn:microsoft.com/office/officeart/2018/2/layout/IconLabelList"/>
    <dgm:cxn modelId="{166E82B3-F81A-4A13-898E-45969CAF5ED2}" type="presParOf" srcId="{2748946F-4262-468B-8615-2E68A2F329DC}" destId="{50204972-D01D-4C2F-A670-261539C69AC5}" srcOrd="1" destOrd="0" presId="urn:microsoft.com/office/officeart/2018/2/layout/IconLabelList"/>
    <dgm:cxn modelId="{E2A133FB-5083-4E24-AD10-D29D5877B783}" type="presParOf" srcId="{2748946F-4262-468B-8615-2E68A2F329DC}" destId="{97607397-9DDD-4224-AE1E-A3F65E76BC04}" srcOrd="2" destOrd="0" presId="urn:microsoft.com/office/officeart/2018/2/layout/IconLabelList"/>
    <dgm:cxn modelId="{6062A25C-544B-4A70-BDCC-8601FB8426B4}" type="presParOf" srcId="{F93BD1E9-35CA-44FF-AA91-A6C84E1DCC4F}" destId="{7880C9EE-3143-4B98-BD4C-F2F443D05062}" srcOrd="3" destOrd="0" presId="urn:microsoft.com/office/officeart/2018/2/layout/IconLabelList"/>
    <dgm:cxn modelId="{87C1C306-FF04-4B99-AFC4-85C956E7F874}" type="presParOf" srcId="{F93BD1E9-35CA-44FF-AA91-A6C84E1DCC4F}" destId="{6D69E78F-7B52-4851-B1C8-271F0DF68218}" srcOrd="4" destOrd="0" presId="urn:microsoft.com/office/officeart/2018/2/layout/IconLabelList"/>
    <dgm:cxn modelId="{EF703840-9AD3-4BCC-B258-3003A171A1F0}" type="presParOf" srcId="{6D69E78F-7B52-4851-B1C8-271F0DF68218}" destId="{60276E46-D08B-4771-8A47-30E99310B938}" srcOrd="0" destOrd="0" presId="urn:microsoft.com/office/officeart/2018/2/layout/IconLabelList"/>
    <dgm:cxn modelId="{6A793414-7EB9-4E27-9C3C-06E4E59439E7}" type="presParOf" srcId="{6D69E78F-7B52-4851-B1C8-271F0DF68218}" destId="{24220C57-3B14-4A3C-B174-D766E8D5D28D}" srcOrd="1" destOrd="0" presId="urn:microsoft.com/office/officeart/2018/2/layout/IconLabelList"/>
    <dgm:cxn modelId="{EFBABC5C-C015-4257-B687-22158E83AF03}" type="presParOf" srcId="{6D69E78F-7B52-4851-B1C8-271F0DF68218}" destId="{815D53D4-5FC5-4427-8291-06ECCA832B73}" srcOrd="2" destOrd="0" presId="urn:microsoft.com/office/officeart/2018/2/layout/IconLabelList"/>
    <dgm:cxn modelId="{06ED71D7-19F6-4384-A25D-FE20EF3B15C7}" type="presParOf" srcId="{F93BD1E9-35CA-44FF-AA91-A6C84E1DCC4F}" destId="{2F856A97-2AC0-4B79-BA71-6BA836A4BD76}" srcOrd="5" destOrd="0" presId="urn:microsoft.com/office/officeart/2018/2/layout/IconLabelList"/>
    <dgm:cxn modelId="{CAA2759A-0D42-4CDB-93ED-B2C9E8750BAA}" type="presParOf" srcId="{F93BD1E9-35CA-44FF-AA91-A6C84E1DCC4F}" destId="{E158D28B-A2CF-4849-A21A-DDA07F0551A9}" srcOrd="6" destOrd="0" presId="urn:microsoft.com/office/officeart/2018/2/layout/IconLabelList"/>
    <dgm:cxn modelId="{DD22982F-1DD2-4FC7-BD4F-1C5EA40EC583}" type="presParOf" srcId="{E158D28B-A2CF-4849-A21A-DDA07F0551A9}" destId="{4A2E557C-DDB8-4754-8DE9-5787C6DA8FED}" srcOrd="0" destOrd="0" presId="urn:microsoft.com/office/officeart/2018/2/layout/IconLabelList"/>
    <dgm:cxn modelId="{B1BA772D-F18C-4579-A10D-1C2A5D2319D5}" type="presParOf" srcId="{E158D28B-A2CF-4849-A21A-DDA07F0551A9}" destId="{F3E301B7-8E4C-4817-A06F-19C596D5CC4B}" srcOrd="1" destOrd="0" presId="urn:microsoft.com/office/officeart/2018/2/layout/IconLabelList"/>
    <dgm:cxn modelId="{EF51F393-4D5F-46C3-9FAC-6C3D11AD2602}" type="presParOf" srcId="{E158D28B-A2CF-4849-A21A-DDA07F0551A9}" destId="{098C87AB-82CB-4F59-84A7-CEAE3CB5B394}"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C4C613-09E5-42B3-BB29-934CDBAD8EEC}" type="doc">
      <dgm:prSet loTypeId="urn:microsoft.com/office/officeart/2018/2/layout/IconLabelList" loCatId="icon" qsTypeId="urn:microsoft.com/office/officeart/2005/8/quickstyle/simple1" qsCatId="simple" csTypeId="urn:microsoft.com/office/officeart/2005/8/colors/accent3_2" csCatId="accent3" phldr="1"/>
      <dgm:spPr/>
      <dgm:t>
        <a:bodyPr/>
        <a:lstStyle/>
        <a:p>
          <a:endParaRPr lang="en-US"/>
        </a:p>
      </dgm:t>
    </dgm:pt>
    <dgm:pt modelId="{B3220BDF-C8E5-43B4-AB55-517DC9F43D80}">
      <dgm:prSet/>
      <dgm:spPr/>
      <dgm:t>
        <a:bodyPr/>
        <a:lstStyle/>
        <a:p>
          <a:r>
            <a:rPr lang="en-GB"/>
            <a:t>Physical</a:t>
          </a:r>
          <a:endParaRPr lang="en-US"/>
        </a:p>
      </dgm:t>
    </dgm:pt>
    <dgm:pt modelId="{5D8A6B33-C50A-4793-8C45-7E936BBF286A}" type="parTrans" cxnId="{1A059833-8814-41D9-9BF1-2825C9B75D47}">
      <dgm:prSet/>
      <dgm:spPr/>
      <dgm:t>
        <a:bodyPr/>
        <a:lstStyle/>
        <a:p>
          <a:endParaRPr lang="en-US"/>
        </a:p>
      </dgm:t>
    </dgm:pt>
    <dgm:pt modelId="{7613F306-1ECD-422E-80B9-29BA3EAABB89}" type="sibTrans" cxnId="{1A059833-8814-41D9-9BF1-2825C9B75D47}">
      <dgm:prSet/>
      <dgm:spPr/>
      <dgm:t>
        <a:bodyPr/>
        <a:lstStyle/>
        <a:p>
          <a:endParaRPr lang="en-US"/>
        </a:p>
      </dgm:t>
    </dgm:pt>
    <dgm:pt modelId="{069D8C26-9CE2-4A84-8740-EC418087FD45}">
      <dgm:prSet/>
      <dgm:spPr/>
      <dgm:t>
        <a:bodyPr/>
        <a:lstStyle/>
        <a:p>
          <a:r>
            <a:rPr lang="en-GB"/>
            <a:t>Psychological</a:t>
          </a:r>
          <a:endParaRPr lang="en-US"/>
        </a:p>
      </dgm:t>
    </dgm:pt>
    <dgm:pt modelId="{AA3FD834-A3A2-4F97-9A13-B12263F86891}" type="parTrans" cxnId="{32F87311-8F54-4E7B-A2E2-13AB55C9F71C}">
      <dgm:prSet/>
      <dgm:spPr/>
      <dgm:t>
        <a:bodyPr/>
        <a:lstStyle/>
        <a:p>
          <a:endParaRPr lang="en-US"/>
        </a:p>
      </dgm:t>
    </dgm:pt>
    <dgm:pt modelId="{3036080C-67D9-4E37-ACF8-CA559170C082}" type="sibTrans" cxnId="{32F87311-8F54-4E7B-A2E2-13AB55C9F71C}">
      <dgm:prSet/>
      <dgm:spPr/>
      <dgm:t>
        <a:bodyPr/>
        <a:lstStyle/>
        <a:p>
          <a:endParaRPr lang="en-US"/>
        </a:p>
      </dgm:t>
    </dgm:pt>
    <dgm:pt modelId="{F634B7A8-DA6C-48B7-B237-4F893C8F3865}">
      <dgm:prSet/>
      <dgm:spPr/>
      <dgm:t>
        <a:bodyPr/>
        <a:lstStyle/>
        <a:p>
          <a:r>
            <a:rPr lang="en-GB"/>
            <a:t>Social</a:t>
          </a:r>
          <a:endParaRPr lang="en-US"/>
        </a:p>
      </dgm:t>
    </dgm:pt>
    <dgm:pt modelId="{A8CE6A24-9C50-4C51-B7C9-9517B3F3DB3C}" type="parTrans" cxnId="{7AB5022F-A164-4CB1-9D11-056F550C7435}">
      <dgm:prSet/>
      <dgm:spPr/>
      <dgm:t>
        <a:bodyPr/>
        <a:lstStyle/>
        <a:p>
          <a:endParaRPr lang="en-US"/>
        </a:p>
      </dgm:t>
    </dgm:pt>
    <dgm:pt modelId="{8CEFBE71-95C0-4084-810E-B1EBB2B51110}" type="sibTrans" cxnId="{7AB5022F-A164-4CB1-9D11-056F550C7435}">
      <dgm:prSet/>
      <dgm:spPr/>
      <dgm:t>
        <a:bodyPr/>
        <a:lstStyle/>
        <a:p>
          <a:endParaRPr lang="en-US"/>
        </a:p>
      </dgm:t>
    </dgm:pt>
    <dgm:pt modelId="{2E533086-3953-4CE5-B3F5-56F417FAF927}">
      <dgm:prSet/>
      <dgm:spPr/>
      <dgm:t>
        <a:bodyPr/>
        <a:lstStyle/>
        <a:p>
          <a:r>
            <a:rPr lang="en-GB"/>
            <a:t>Financial</a:t>
          </a:r>
          <a:endParaRPr lang="en-US"/>
        </a:p>
      </dgm:t>
    </dgm:pt>
    <dgm:pt modelId="{35D05B75-5CBD-4704-A6F0-431A41CACBA9}" type="parTrans" cxnId="{408ACF90-9691-4FC0-BD5A-9FD3B0A17474}">
      <dgm:prSet/>
      <dgm:spPr/>
      <dgm:t>
        <a:bodyPr/>
        <a:lstStyle/>
        <a:p>
          <a:endParaRPr lang="en-US"/>
        </a:p>
      </dgm:t>
    </dgm:pt>
    <dgm:pt modelId="{964473BF-01A1-471C-9943-C9D416E9DCB2}" type="sibTrans" cxnId="{408ACF90-9691-4FC0-BD5A-9FD3B0A17474}">
      <dgm:prSet/>
      <dgm:spPr/>
      <dgm:t>
        <a:bodyPr/>
        <a:lstStyle/>
        <a:p>
          <a:endParaRPr lang="en-US"/>
        </a:p>
      </dgm:t>
    </dgm:pt>
    <dgm:pt modelId="{A4AEF2A7-3034-41A2-B029-89B2BF941AA7}" type="pres">
      <dgm:prSet presAssocID="{86C4C613-09E5-42B3-BB29-934CDBAD8EEC}" presName="root" presStyleCnt="0">
        <dgm:presLayoutVars>
          <dgm:dir/>
          <dgm:resizeHandles val="exact"/>
        </dgm:presLayoutVars>
      </dgm:prSet>
      <dgm:spPr/>
    </dgm:pt>
    <dgm:pt modelId="{CE023ADA-03B2-404D-B19B-B18829DF7A30}" type="pres">
      <dgm:prSet presAssocID="{B3220BDF-C8E5-43B4-AB55-517DC9F43D80}" presName="compNode" presStyleCnt="0"/>
      <dgm:spPr/>
    </dgm:pt>
    <dgm:pt modelId="{0836B52D-D21E-40B7-9FF1-8698BA58E86A}" type="pres">
      <dgm:prSet presAssocID="{B3220BDF-C8E5-43B4-AB55-517DC9F43D80}" presName="iconRect" presStyleLbl="node1" presStyleIdx="0" presStyleCnt="4" custLinFactNeighborX="9128" custLinFactNeighborY="-5111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dy Builder"/>
        </a:ext>
      </dgm:extLst>
    </dgm:pt>
    <dgm:pt modelId="{E50E6AA1-5679-4F35-BE56-98773BB9231B}" type="pres">
      <dgm:prSet presAssocID="{B3220BDF-C8E5-43B4-AB55-517DC9F43D80}" presName="spaceRect" presStyleCnt="0"/>
      <dgm:spPr/>
    </dgm:pt>
    <dgm:pt modelId="{1006AE9E-577D-4AE7-BD0D-3A627E1167EA}" type="pres">
      <dgm:prSet presAssocID="{B3220BDF-C8E5-43B4-AB55-517DC9F43D80}" presName="textRect" presStyleLbl="revTx" presStyleIdx="0" presStyleCnt="4">
        <dgm:presLayoutVars>
          <dgm:chMax val="1"/>
          <dgm:chPref val="1"/>
        </dgm:presLayoutVars>
      </dgm:prSet>
      <dgm:spPr/>
    </dgm:pt>
    <dgm:pt modelId="{052B3675-BA0E-4565-B64E-CEF730B0E0CC}" type="pres">
      <dgm:prSet presAssocID="{7613F306-1ECD-422E-80B9-29BA3EAABB89}" presName="sibTrans" presStyleCnt="0"/>
      <dgm:spPr/>
    </dgm:pt>
    <dgm:pt modelId="{EBEA920F-1D10-4F3F-A345-2AE771DAB174}" type="pres">
      <dgm:prSet presAssocID="{069D8C26-9CE2-4A84-8740-EC418087FD45}" presName="compNode" presStyleCnt="0"/>
      <dgm:spPr/>
    </dgm:pt>
    <dgm:pt modelId="{AF31B936-73D8-4A4C-9F3B-D391DE3B242A}" type="pres">
      <dgm:prSet presAssocID="{069D8C26-9CE2-4A84-8740-EC418087FD4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77D986F4-34C3-4E3E-8D92-31A633CD072D}" type="pres">
      <dgm:prSet presAssocID="{069D8C26-9CE2-4A84-8740-EC418087FD45}" presName="spaceRect" presStyleCnt="0"/>
      <dgm:spPr/>
    </dgm:pt>
    <dgm:pt modelId="{D988BA3A-1B78-473C-B7C5-046D3A22BB9C}" type="pres">
      <dgm:prSet presAssocID="{069D8C26-9CE2-4A84-8740-EC418087FD45}" presName="textRect" presStyleLbl="revTx" presStyleIdx="1" presStyleCnt="4">
        <dgm:presLayoutVars>
          <dgm:chMax val="1"/>
          <dgm:chPref val="1"/>
        </dgm:presLayoutVars>
      </dgm:prSet>
      <dgm:spPr/>
    </dgm:pt>
    <dgm:pt modelId="{4C6F379C-F123-4317-86CB-DAA8F04594AC}" type="pres">
      <dgm:prSet presAssocID="{3036080C-67D9-4E37-ACF8-CA559170C082}" presName="sibTrans" presStyleCnt="0"/>
      <dgm:spPr/>
    </dgm:pt>
    <dgm:pt modelId="{9D63A017-BD34-4795-B926-86B25F7C32DD}" type="pres">
      <dgm:prSet presAssocID="{F634B7A8-DA6C-48B7-B237-4F893C8F3865}" presName="compNode" presStyleCnt="0"/>
      <dgm:spPr/>
    </dgm:pt>
    <dgm:pt modelId="{4FA91FD7-37E9-4179-A01A-8DB5D57251B0}" type="pres">
      <dgm:prSet presAssocID="{F634B7A8-DA6C-48B7-B237-4F893C8F386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ocial Network"/>
        </a:ext>
      </dgm:extLst>
    </dgm:pt>
    <dgm:pt modelId="{911A7B27-661F-4BE8-B5F2-728376BE8EBB}" type="pres">
      <dgm:prSet presAssocID="{F634B7A8-DA6C-48B7-B237-4F893C8F3865}" presName="spaceRect" presStyleCnt="0"/>
      <dgm:spPr/>
    </dgm:pt>
    <dgm:pt modelId="{6440D03C-90E2-48DE-B9A7-BF1B2D15A664}" type="pres">
      <dgm:prSet presAssocID="{F634B7A8-DA6C-48B7-B237-4F893C8F3865}" presName="textRect" presStyleLbl="revTx" presStyleIdx="2" presStyleCnt="4">
        <dgm:presLayoutVars>
          <dgm:chMax val="1"/>
          <dgm:chPref val="1"/>
        </dgm:presLayoutVars>
      </dgm:prSet>
      <dgm:spPr/>
    </dgm:pt>
    <dgm:pt modelId="{1F890554-8D04-4123-BC43-BDC755EBAC57}" type="pres">
      <dgm:prSet presAssocID="{8CEFBE71-95C0-4084-810E-B1EBB2B51110}" presName="sibTrans" presStyleCnt="0"/>
      <dgm:spPr/>
    </dgm:pt>
    <dgm:pt modelId="{05BE0ADF-7352-464F-813F-5B564F479B4E}" type="pres">
      <dgm:prSet presAssocID="{2E533086-3953-4CE5-B3F5-56F417FAF927}" presName="compNode" presStyleCnt="0"/>
      <dgm:spPr/>
    </dgm:pt>
    <dgm:pt modelId="{89FD38A5-9BEF-447D-8B11-CFC4AFDF8FC6}" type="pres">
      <dgm:prSet presAssocID="{2E533086-3953-4CE5-B3F5-56F417FAF92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3AB8C01E-94E8-44B6-89D5-32789606E8FF}" type="pres">
      <dgm:prSet presAssocID="{2E533086-3953-4CE5-B3F5-56F417FAF927}" presName="spaceRect" presStyleCnt="0"/>
      <dgm:spPr/>
    </dgm:pt>
    <dgm:pt modelId="{5DE27A24-170E-40C9-83A7-040CEB4FD67E}" type="pres">
      <dgm:prSet presAssocID="{2E533086-3953-4CE5-B3F5-56F417FAF927}" presName="textRect" presStyleLbl="revTx" presStyleIdx="3" presStyleCnt="4">
        <dgm:presLayoutVars>
          <dgm:chMax val="1"/>
          <dgm:chPref val="1"/>
        </dgm:presLayoutVars>
      </dgm:prSet>
      <dgm:spPr/>
    </dgm:pt>
  </dgm:ptLst>
  <dgm:cxnLst>
    <dgm:cxn modelId="{4D9AAF0C-9598-4EFE-9543-A7A83E9F2C91}" type="presOf" srcId="{86C4C613-09E5-42B3-BB29-934CDBAD8EEC}" destId="{A4AEF2A7-3034-41A2-B029-89B2BF941AA7}" srcOrd="0" destOrd="0" presId="urn:microsoft.com/office/officeart/2018/2/layout/IconLabelList"/>
    <dgm:cxn modelId="{32F87311-8F54-4E7B-A2E2-13AB55C9F71C}" srcId="{86C4C613-09E5-42B3-BB29-934CDBAD8EEC}" destId="{069D8C26-9CE2-4A84-8740-EC418087FD45}" srcOrd="1" destOrd="0" parTransId="{AA3FD834-A3A2-4F97-9A13-B12263F86891}" sibTransId="{3036080C-67D9-4E37-ACF8-CA559170C082}"/>
    <dgm:cxn modelId="{7AB5022F-A164-4CB1-9D11-056F550C7435}" srcId="{86C4C613-09E5-42B3-BB29-934CDBAD8EEC}" destId="{F634B7A8-DA6C-48B7-B237-4F893C8F3865}" srcOrd="2" destOrd="0" parTransId="{A8CE6A24-9C50-4C51-B7C9-9517B3F3DB3C}" sibTransId="{8CEFBE71-95C0-4084-810E-B1EBB2B51110}"/>
    <dgm:cxn modelId="{1A059833-8814-41D9-9BF1-2825C9B75D47}" srcId="{86C4C613-09E5-42B3-BB29-934CDBAD8EEC}" destId="{B3220BDF-C8E5-43B4-AB55-517DC9F43D80}" srcOrd="0" destOrd="0" parTransId="{5D8A6B33-C50A-4793-8C45-7E936BBF286A}" sibTransId="{7613F306-1ECD-422E-80B9-29BA3EAABB89}"/>
    <dgm:cxn modelId="{BAD1733D-6DF9-4F89-8A33-534485891B51}" type="presOf" srcId="{069D8C26-9CE2-4A84-8740-EC418087FD45}" destId="{D988BA3A-1B78-473C-B7C5-046D3A22BB9C}" srcOrd="0" destOrd="0" presId="urn:microsoft.com/office/officeart/2018/2/layout/IconLabelList"/>
    <dgm:cxn modelId="{E4536967-82F7-4064-A087-1A3C7705A755}" type="presOf" srcId="{F634B7A8-DA6C-48B7-B237-4F893C8F3865}" destId="{6440D03C-90E2-48DE-B9A7-BF1B2D15A664}" srcOrd="0" destOrd="0" presId="urn:microsoft.com/office/officeart/2018/2/layout/IconLabelList"/>
    <dgm:cxn modelId="{408ACF90-9691-4FC0-BD5A-9FD3B0A17474}" srcId="{86C4C613-09E5-42B3-BB29-934CDBAD8EEC}" destId="{2E533086-3953-4CE5-B3F5-56F417FAF927}" srcOrd="3" destOrd="0" parTransId="{35D05B75-5CBD-4704-A6F0-431A41CACBA9}" sibTransId="{964473BF-01A1-471C-9943-C9D416E9DCB2}"/>
    <dgm:cxn modelId="{2B9727E2-9090-4B93-9AF5-970B5D570FAA}" type="presOf" srcId="{2E533086-3953-4CE5-B3F5-56F417FAF927}" destId="{5DE27A24-170E-40C9-83A7-040CEB4FD67E}" srcOrd="0" destOrd="0" presId="urn:microsoft.com/office/officeart/2018/2/layout/IconLabelList"/>
    <dgm:cxn modelId="{3A269AEA-0ADA-439C-949D-8B9AE25F1603}" type="presOf" srcId="{B3220BDF-C8E5-43B4-AB55-517DC9F43D80}" destId="{1006AE9E-577D-4AE7-BD0D-3A627E1167EA}" srcOrd="0" destOrd="0" presId="urn:microsoft.com/office/officeart/2018/2/layout/IconLabelList"/>
    <dgm:cxn modelId="{FA1FAC97-AD93-4847-B0EB-4BA361080639}" type="presParOf" srcId="{A4AEF2A7-3034-41A2-B029-89B2BF941AA7}" destId="{CE023ADA-03B2-404D-B19B-B18829DF7A30}" srcOrd="0" destOrd="0" presId="urn:microsoft.com/office/officeart/2018/2/layout/IconLabelList"/>
    <dgm:cxn modelId="{EA00AF1D-3DB7-4D3B-918C-D770895A7FE4}" type="presParOf" srcId="{CE023ADA-03B2-404D-B19B-B18829DF7A30}" destId="{0836B52D-D21E-40B7-9FF1-8698BA58E86A}" srcOrd="0" destOrd="0" presId="urn:microsoft.com/office/officeart/2018/2/layout/IconLabelList"/>
    <dgm:cxn modelId="{0527316C-4E11-400B-B3C3-472AE8975E56}" type="presParOf" srcId="{CE023ADA-03B2-404D-B19B-B18829DF7A30}" destId="{E50E6AA1-5679-4F35-BE56-98773BB9231B}" srcOrd="1" destOrd="0" presId="urn:microsoft.com/office/officeart/2018/2/layout/IconLabelList"/>
    <dgm:cxn modelId="{C0CE18E0-FBFD-4142-9E87-CDF30AB62D33}" type="presParOf" srcId="{CE023ADA-03B2-404D-B19B-B18829DF7A30}" destId="{1006AE9E-577D-4AE7-BD0D-3A627E1167EA}" srcOrd="2" destOrd="0" presId="urn:microsoft.com/office/officeart/2018/2/layout/IconLabelList"/>
    <dgm:cxn modelId="{13CCA971-9D8C-48E8-B7B2-D25C6EFDE2BA}" type="presParOf" srcId="{A4AEF2A7-3034-41A2-B029-89B2BF941AA7}" destId="{052B3675-BA0E-4565-B64E-CEF730B0E0CC}" srcOrd="1" destOrd="0" presId="urn:microsoft.com/office/officeart/2018/2/layout/IconLabelList"/>
    <dgm:cxn modelId="{68C7FAAF-9E95-44BB-AED9-BA6A7A981A2B}" type="presParOf" srcId="{A4AEF2A7-3034-41A2-B029-89B2BF941AA7}" destId="{EBEA920F-1D10-4F3F-A345-2AE771DAB174}" srcOrd="2" destOrd="0" presId="urn:microsoft.com/office/officeart/2018/2/layout/IconLabelList"/>
    <dgm:cxn modelId="{0B013B06-73DF-474C-9118-0952B16EAF2C}" type="presParOf" srcId="{EBEA920F-1D10-4F3F-A345-2AE771DAB174}" destId="{AF31B936-73D8-4A4C-9F3B-D391DE3B242A}" srcOrd="0" destOrd="0" presId="urn:microsoft.com/office/officeart/2018/2/layout/IconLabelList"/>
    <dgm:cxn modelId="{4D2B8512-6998-482C-B78A-AB64D18FBD8F}" type="presParOf" srcId="{EBEA920F-1D10-4F3F-A345-2AE771DAB174}" destId="{77D986F4-34C3-4E3E-8D92-31A633CD072D}" srcOrd="1" destOrd="0" presId="urn:microsoft.com/office/officeart/2018/2/layout/IconLabelList"/>
    <dgm:cxn modelId="{B026DD30-7277-4148-838E-3779BCE91A84}" type="presParOf" srcId="{EBEA920F-1D10-4F3F-A345-2AE771DAB174}" destId="{D988BA3A-1B78-473C-B7C5-046D3A22BB9C}" srcOrd="2" destOrd="0" presId="urn:microsoft.com/office/officeart/2018/2/layout/IconLabelList"/>
    <dgm:cxn modelId="{59DBFEAD-73BB-433E-B859-53B1C9423073}" type="presParOf" srcId="{A4AEF2A7-3034-41A2-B029-89B2BF941AA7}" destId="{4C6F379C-F123-4317-86CB-DAA8F04594AC}" srcOrd="3" destOrd="0" presId="urn:microsoft.com/office/officeart/2018/2/layout/IconLabelList"/>
    <dgm:cxn modelId="{2171F3E4-F2BD-46B2-953F-844C36E1C544}" type="presParOf" srcId="{A4AEF2A7-3034-41A2-B029-89B2BF941AA7}" destId="{9D63A017-BD34-4795-B926-86B25F7C32DD}" srcOrd="4" destOrd="0" presId="urn:microsoft.com/office/officeart/2018/2/layout/IconLabelList"/>
    <dgm:cxn modelId="{CE504E42-E05C-4F1F-9C66-40BFE44DCAA3}" type="presParOf" srcId="{9D63A017-BD34-4795-B926-86B25F7C32DD}" destId="{4FA91FD7-37E9-4179-A01A-8DB5D57251B0}" srcOrd="0" destOrd="0" presId="urn:microsoft.com/office/officeart/2018/2/layout/IconLabelList"/>
    <dgm:cxn modelId="{8737F82E-1E9D-472F-AD22-9258795D3EBC}" type="presParOf" srcId="{9D63A017-BD34-4795-B926-86B25F7C32DD}" destId="{911A7B27-661F-4BE8-B5F2-728376BE8EBB}" srcOrd="1" destOrd="0" presId="urn:microsoft.com/office/officeart/2018/2/layout/IconLabelList"/>
    <dgm:cxn modelId="{FEFAB4CC-259E-4F78-B7F0-8F14E37A86FC}" type="presParOf" srcId="{9D63A017-BD34-4795-B926-86B25F7C32DD}" destId="{6440D03C-90E2-48DE-B9A7-BF1B2D15A664}" srcOrd="2" destOrd="0" presId="urn:microsoft.com/office/officeart/2018/2/layout/IconLabelList"/>
    <dgm:cxn modelId="{539ECF4E-F1E4-4C15-A6DD-8A7C96F08F8B}" type="presParOf" srcId="{A4AEF2A7-3034-41A2-B029-89B2BF941AA7}" destId="{1F890554-8D04-4123-BC43-BDC755EBAC57}" srcOrd="5" destOrd="0" presId="urn:microsoft.com/office/officeart/2018/2/layout/IconLabelList"/>
    <dgm:cxn modelId="{59F30BD6-E15D-40CB-924D-385DA18B8240}" type="presParOf" srcId="{A4AEF2A7-3034-41A2-B029-89B2BF941AA7}" destId="{05BE0ADF-7352-464F-813F-5B564F479B4E}" srcOrd="6" destOrd="0" presId="urn:microsoft.com/office/officeart/2018/2/layout/IconLabelList"/>
    <dgm:cxn modelId="{2D2064B1-FBE0-44DA-AF3C-FFC8AB9C764B}" type="presParOf" srcId="{05BE0ADF-7352-464F-813F-5B564F479B4E}" destId="{89FD38A5-9BEF-447D-8B11-CFC4AFDF8FC6}" srcOrd="0" destOrd="0" presId="urn:microsoft.com/office/officeart/2018/2/layout/IconLabelList"/>
    <dgm:cxn modelId="{4FE3A6BC-4B3B-4CC7-8D84-C02A7C9BA4DC}" type="presParOf" srcId="{05BE0ADF-7352-464F-813F-5B564F479B4E}" destId="{3AB8C01E-94E8-44B6-89D5-32789606E8FF}" srcOrd="1" destOrd="0" presId="urn:microsoft.com/office/officeart/2018/2/layout/IconLabelList"/>
    <dgm:cxn modelId="{10E62FFD-B2DC-4A8E-A32A-4D584AA13D56}" type="presParOf" srcId="{05BE0ADF-7352-464F-813F-5B564F479B4E}" destId="{5DE27A24-170E-40C9-83A7-040CEB4FD67E}"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C0AF37-CE2E-4B2D-8F63-9583ECF8213D}" type="doc">
      <dgm:prSet loTypeId="urn:microsoft.com/office/officeart/2005/8/layout/hierarchy1" loCatId="hierarchy" qsTypeId="urn:microsoft.com/office/officeart/2005/8/quickstyle/simple2" qsCatId="simple" csTypeId="urn:microsoft.com/office/officeart/2005/8/colors/accent1_2" csCatId="accent1" phldr="1"/>
      <dgm:spPr/>
      <dgm:t>
        <a:bodyPr/>
        <a:lstStyle/>
        <a:p>
          <a:endParaRPr lang="en-US"/>
        </a:p>
      </dgm:t>
    </dgm:pt>
    <dgm:pt modelId="{271B43D8-5E5F-4F47-9B51-6D5DE22E8ED8}">
      <dgm:prSet/>
      <dgm:spPr/>
      <dgm:t>
        <a:bodyPr/>
        <a:lstStyle/>
        <a:p>
          <a:r>
            <a:rPr lang="en-GB"/>
            <a:t>Fixed personal factors (traits, genes)</a:t>
          </a:r>
          <a:endParaRPr lang="en-US"/>
        </a:p>
      </dgm:t>
    </dgm:pt>
    <dgm:pt modelId="{EDF7EC52-9923-4F97-AC45-3AE6AD5BB16F}" type="parTrans" cxnId="{1FF02470-C08D-4A3B-B148-AB0F8AED2885}">
      <dgm:prSet/>
      <dgm:spPr/>
      <dgm:t>
        <a:bodyPr/>
        <a:lstStyle/>
        <a:p>
          <a:endParaRPr lang="en-US"/>
        </a:p>
      </dgm:t>
    </dgm:pt>
    <dgm:pt modelId="{1BA00930-9952-4057-B2A6-84B0FCCF298B}" type="sibTrans" cxnId="{1FF02470-C08D-4A3B-B148-AB0F8AED2885}">
      <dgm:prSet/>
      <dgm:spPr/>
      <dgm:t>
        <a:bodyPr/>
        <a:lstStyle/>
        <a:p>
          <a:endParaRPr lang="en-US"/>
        </a:p>
      </dgm:t>
    </dgm:pt>
    <dgm:pt modelId="{B29D9735-31DA-446D-858A-9675729AAC4A}">
      <dgm:prSet/>
      <dgm:spPr/>
      <dgm:t>
        <a:bodyPr/>
        <a:lstStyle/>
        <a:p>
          <a:r>
            <a:rPr lang="en-GB"/>
            <a:t>Variable personal factors (marital problems, frequency of doom scrolling news, a delayed train to work)</a:t>
          </a:r>
          <a:endParaRPr lang="en-US"/>
        </a:p>
      </dgm:t>
    </dgm:pt>
    <dgm:pt modelId="{8E4D2F34-F83A-479F-9B6E-BA2132FF7C5B}" type="parTrans" cxnId="{8E7FA632-AD4A-4578-BEA6-B57EF91A420E}">
      <dgm:prSet/>
      <dgm:spPr/>
      <dgm:t>
        <a:bodyPr/>
        <a:lstStyle/>
        <a:p>
          <a:endParaRPr lang="en-US"/>
        </a:p>
      </dgm:t>
    </dgm:pt>
    <dgm:pt modelId="{6A1695F0-3DA8-421B-A7ED-E4A4F5737A91}" type="sibTrans" cxnId="{8E7FA632-AD4A-4578-BEA6-B57EF91A420E}">
      <dgm:prSet/>
      <dgm:spPr/>
      <dgm:t>
        <a:bodyPr/>
        <a:lstStyle/>
        <a:p>
          <a:endParaRPr lang="en-US"/>
        </a:p>
      </dgm:t>
    </dgm:pt>
    <dgm:pt modelId="{B34F96C5-BB0C-4C5F-912C-466FD8644A84}">
      <dgm:prSet/>
      <dgm:spPr/>
      <dgm:t>
        <a:bodyPr/>
        <a:lstStyle/>
        <a:p>
          <a:r>
            <a:rPr lang="en-GB" dirty="0"/>
            <a:t>Management and organisational factors</a:t>
          </a:r>
          <a:endParaRPr lang="en-US" dirty="0"/>
        </a:p>
      </dgm:t>
    </dgm:pt>
    <dgm:pt modelId="{31A81CAF-A56A-4230-A35C-517023C491AD}" type="parTrans" cxnId="{8ED43EAF-FC08-4B41-A438-293050A92D7D}">
      <dgm:prSet/>
      <dgm:spPr/>
      <dgm:t>
        <a:bodyPr/>
        <a:lstStyle/>
        <a:p>
          <a:endParaRPr lang="en-US"/>
        </a:p>
      </dgm:t>
    </dgm:pt>
    <dgm:pt modelId="{FFBE18F4-EE93-4EA4-987A-B480C73CB343}" type="sibTrans" cxnId="{8ED43EAF-FC08-4B41-A438-293050A92D7D}">
      <dgm:prSet/>
      <dgm:spPr/>
      <dgm:t>
        <a:bodyPr/>
        <a:lstStyle/>
        <a:p>
          <a:endParaRPr lang="en-US"/>
        </a:p>
      </dgm:t>
    </dgm:pt>
    <dgm:pt modelId="{679F8114-6942-474A-9586-E9D523AB353E}" type="pres">
      <dgm:prSet presAssocID="{88C0AF37-CE2E-4B2D-8F63-9583ECF8213D}" presName="hierChild1" presStyleCnt="0">
        <dgm:presLayoutVars>
          <dgm:chPref val="1"/>
          <dgm:dir/>
          <dgm:animOne val="branch"/>
          <dgm:animLvl val="lvl"/>
          <dgm:resizeHandles/>
        </dgm:presLayoutVars>
      </dgm:prSet>
      <dgm:spPr/>
    </dgm:pt>
    <dgm:pt modelId="{1EDEAD0F-744A-4042-9898-08F7953D48E4}" type="pres">
      <dgm:prSet presAssocID="{271B43D8-5E5F-4F47-9B51-6D5DE22E8ED8}" presName="hierRoot1" presStyleCnt="0"/>
      <dgm:spPr/>
    </dgm:pt>
    <dgm:pt modelId="{5A815C36-B4AE-42FF-907F-6D3C6E5F17AC}" type="pres">
      <dgm:prSet presAssocID="{271B43D8-5E5F-4F47-9B51-6D5DE22E8ED8}" presName="composite" presStyleCnt="0"/>
      <dgm:spPr/>
    </dgm:pt>
    <dgm:pt modelId="{F8A86477-2454-41C3-B563-A38300E00F16}" type="pres">
      <dgm:prSet presAssocID="{271B43D8-5E5F-4F47-9B51-6D5DE22E8ED8}" presName="background" presStyleLbl="node0" presStyleIdx="0" presStyleCnt="3"/>
      <dgm:spPr/>
    </dgm:pt>
    <dgm:pt modelId="{D2572FF2-5E3D-4A5B-911F-CD9A2FB7954E}" type="pres">
      <dgm:prSet presAssocID="{271B43D8-5E5F-4F47-9B51-6D5DE22E8ED8}" presName="text" presStyleLbl="fgAcc0" presStyleIdx="0" presStyleCnt="3" custLinFactNeighborX="584" custLinFactNeighborY="-920">
        <dgm:presLayoutVars>
          <dgm:chPref val="3"/>
        </dgm:presLayoutVars>
      </dgm:prSet>
      <dgm:spPr/>
    </dgm:pt>
    <dgm:pt modelId="{82EFA049-E808-4FFD-99AF-D93144103A7A}" type="pres">
      <dgm:prSet presAssocID="{271B43D8-5E5F-4F47-9B51-6D5DE22E8ED8}" presName="hierChild2" presStyleCnt="0"/>
      <dgm:spPr/>
    </dgm:pt>
    <dgm:pt modelId="{7AA338D6-4F1D-433C-B331-CEE970B28484}" type="pres">
      <dgm:prSet presAssocID="{B29D9735-31DA-446D-858A-9675729AAC4A}" presName="hierRoot1" presStyleCnt="0"/>
      <dgm:spPr/>
    </dgm:pt>
    <dgm:pt modelId="{7A3C6E70-3F59-4CA9-BA05-7D056C7D67C2}" type="pres">
      <dgm:prSet presAssocID="{B29D9735-31DA-446D-858A-9675729AAC4A}" presName="composite" presStyleCnt="0"/>
      <dgm:spPr/>
    </dgm:pt>
    <dgm:pt modelId="{7ACB47C6-9FE1-4ABE-87FE-42174A0404FA}" type="pres">
      <dgm:prSet presAssocID="{B29D9735-31DA-446D-858A-9675729AAC4A}" presName="background" presStyleLbl="node0" presStyleIdx="1" presStyleCnt="3"/>
      <dgm:spPr/>
    </dgm:pt>
    <dgm:pt modelId="{ADAFD371-A844-476B-B953-D447E8F6381C}" type="pres">
      <dgm:prSet presAssocID="{B29D9735-31DA-446D-858A-9675729AAC4A}" presName="text" presStyleLbl="fgAcc0" presStyleIdx="1" presStyleCnt="3">
        <dgm:presLayoutVars>
          <dgm:chPref val="3"/>
        </dgm:presLayoutVars>
      </dgm:prSet>
      <dgm:spPr/>
    </dgm:pt>
    <dgm:pt modelId="{38A0F923-CD79-4D6F-BEE9-E549FE3AFB75}" type="pres">
      <dgm:prSet presAssocID="{B29D9735-31DA-446D-858A-9675729AAC4A}" presName="hierChild2" presStyleCnt="0"/>
      <dgm:spPr/>
    </dgm:pt>
    <dgm:pt modelId="{3F833DAD-8720-4FD2-A446-CBFBB1B35E45}" type="pres">
      <dgm:prSet presAssocID="{B34F96C5-BB0C-4C5F-912C-466FD8644A84}" presName="hierRoot1" presStyleCnt="0"/>
      <dgm:spPr/>
    </dgm:pt>
    <dgm:pt modelId="{57BF7034-5576-41D9-9915-D73CCF9FCE8E}" type="pres">
      <dgm:prSet presAssocID="{B34F96C5-BB0C-4C5F-912C-466FD8644A84}" presName="composite" presStyleCnt="0"/>
      <dgm:spPr/>
    </dgm:pt>
    <dgm:pt modelId="{65EAFBE9-3223-4336-B50E-AF99EBFD2FC7}" type="pres">
      <dgm:prSet presAssocID="{B34F96C5-BB0C-4C5F-912C-466FD8644A84}" presName="background" presStyleLbl="node0" presStyleIdx="2" presStyleCnt="3"/>
      <dgm:spPr/>
    </dgm:pt>
    <dgm:pt modelId="{34B0846B-6383-4513-B18E-1942DB704A14}" type="pres">
      <dgm:prSet presAssocID="{B34F96C5-BB0C-4C5F-912C-466FD8644A84}" presName="text" presStyleLbl="fgAcc0" presStyleIdx="2" presStyleCnt="3">
        <dgm:presLayoutVars>
          <dgm:chPref val="3"/>
        </dgm:presLayoutVars>
      </dgm:prSet>
      <dgm:spPr/>
    </dgm:pt>
    <dgm:pt modelId="{4787322D-094C-4404-B62F-E8969F5F8EFF}" type="pres">
      <dgm:prSet presAssocID="{B34F96C5-BB0C-4C5F-912C-466FD8644A84}" presName="hierChild2" presStyleCnt="0"/>
      <dgm:spPr/>
    </dgm:pt>
  </dgm:ptLst>
  <dgm:cxnLst>
    <dgm:cxn modelId="{8E7FA632-AD4A-4578-BEA6-B57EF91A420E}" srcId="{88C0AF37-CE2E-4B2D-8F63-9583ECF8213D}" destId="{B29D9735-31DA-446D-858A-9675729AAC4A}" srcOrd="1" destOrd="0" parTransId="{8E4D2F34-F83A-479F-9B6E-BA2132FF7C5B}" sibTransId="{6A1695F0-3DA8-421B-A7ED-E4A4F5737A91}"/>
    <dgm:cxn modelId="{637D745C-6C40-4E43-8A01-9B99336AF03A}" type="presOf" srcId="{271B43D8-5E5F-4F47-9B51-6D5DE22E8ED8}" destId="{D2572FF2-5E3D-4A5B-911F-CD9A2FB7954E}" srcOrd="0" destOrd="0" presId="urn:microsoft.com/office/officeart/2005/8/layout/hierarchy1"/>
    <dgm:cxn modelId="{1FF02470-C08D-4A3B-B148-AB0F8AED2885}" srcId="{88C0AF37-CE2E-4B2D-8F63-9583ECF8213D}" destId="{271B43D8-5E5F-4F47-9B51-6D5DE22E8ED8}" srcOrd="0" destOrd="0" parTransId="{EDF7EC52-9923-4F97-AC45-3AE6AD5BB16F}" sibTransId="{1BA00930-9952-4057-B2A6-84B0FCCF298B}"/>
    <dgm:cxn modelId="{9612CD5A-F475-4BB0-8958-97F662A4B7B3}" type="presOf" srcId="{B29D9735-31DA-446D-858A-9675729AAC4A}" destId="{ADAFD371-A844-476B-B953-D447E8F6381C}" srcOrd="0" destOrd="0" presId="urn:microsoft.com/office/officeart/2005/8/layout/hierarchy1"/>
    <dgm:cxn modelId="{8ED43EAF-FC08-4B41-A438-293050A92D7D}" srcId="{88C0AF37-CE2E-4B2D-8F63-9583ECF8213D}" destId="{B34F96C5-BB0C-4C5F-912C-466FD8644A84}" srcOrd="2" destOrd="0" parTransId="{31A81CAF-A56A-4230-A35C-517023C491AD}" sibTransId="{FFBE18F4-EE93-4EA4-987A-B480C73CB343}"/>
    <dgm:cxn modelId="{B13199D2-CC94-498B-B54F-ABCBC3688DFD}" type="presOf" srcId="{88C0AF37-CE2E-4B2D-8F63-9583ECF8213D}" destId="{679F8114-6942-474A-9586-E9D523AB353E}" srcOrd="0" destOrd="0" presId="urn:microsoft.com/office/officeart/2005/8/layout/hierarchy1"/>
    <dgm:cxn modelId="{DFDF77E3-A1AA-4F74-A9A4-038398668583}" type="presOf" srcId="{B34F96C5-BB0C-4C5F-912C-466FD8644A84}" destId="{34B0846B-6383-4513-B18E-1942DB704A14}" srcOrd="0" destOrd="0" presId="urn:microsoft.com/office/officeart/2005/8/layout/hierarchy1"/>
    <dgm:cxn modelId="{A6E3C6A7-6147-4138-B005-F0C6B0BE37A5}" type="presParOf" srcId="{679F8114-6942-474A-9586-E9D523AB353E}" destId="{1EDEAD0F-744A-4042-9898-08F7953D48E4}" srcOrd="0" destOrd="0" presId="urn:microsoft.com/office/officeart/2005/8/layout/hierarchy1"/>
    <dgm:cxn modelId="{3DB4BBFD-73E7-480D-B1A3-6AEE01AC5BF3}" type="presParOf" srcId="{1EDEAD0F-744A-4042-9898-08F7953D48E4}" destId="{5A815C36-B4AE-42FF-907F-6D3C6E5F17AC}" srcOrd="0" destOrd="0" presId="urn:microsoft.com/office/officeart/2005/8/layout/hierarchy1"/>
    <dgm:cxn modelId="{42B91DD1-A831-4C7A-BB32-2E8882D082D5}" type="presParOf" srcId="{5A815C36-B4AE-42FF-907F-6D3C6E5F17AC}" destId="{F8A86477-2454-41C3-B563-A38300E00F16}" srcOrd="0" destOrd="0" presId="urn:microsoft.com/office/officeart/2005/8/layout/hierarchy1"/>
    <dgm:cxn modelId="{C319420B-3795-4DD4-B489-BDBD86681589}" type="presParOf" srcId="{5A815C36-B4AE-42FF-907F-6D3C6E5F17AC}" destId="{D2572FF2-5E3D-4A5B-911F-CD9A2FB7954E}" srcOrd="1" destOrd="0" presId="urn:microsoft.com/office/officeart/2005/8/layout/hierarchy1"/>
    <dgm:cxn modelId="{FA9AC42B-EED6-4FB2-82E6-3C3EE5C6B261}" type="presParOf" srcId="{1EDEAD0F-744A-4042-9898-08F7953D48E4}" destId="{82EFA049-E808-4FFD-99AF-D93144103A7A}" srcOrd="1" destOrd="0" presId="urn:microsoft.com/office/officeart/2005/8/layout/hierarchy1"/>
    <dgm:cxn modelId="{9FECD34F-828B-478A-A346-5F0A24ACB71E}" type="presParOf" srcId="{679F8114-6942-474A-9586-E9D523AB353E}" destId="{7AA338D6-4F1D-433C-B331-CEE970B28484}" srcOrd="1" destOrd="0" presId="urn:microsoft.com/office/officeart/2005/8/layout/hierarchy1"/>
    <dgm:cxn modelId="{DB7B66EE-CD21-4B69-98A7-CA8EA805164A}" type="presParOf" srcId="{7AA338D6-4F1D-433C-B331-CEE970B28484}" destId="{7A3C6E70-3F59-4CA9-BA05-7D056C7D67C2}" srcOrd="0" destOrd="0" presId="urn:microsoft.com/office/officeart/2005/8/layout/hierarchy1"/>
    <dgm:cxn modelId="{444ED7E1-0687-4F23-BBD4-CD068C3311C3}" type="presParOf" srcId="{7A3C6E70-3F59-4CA9-BA05-7D056C7D67C2}" destId="{7ACB47C6-9FE1-4ABE-87FE-42174A0404FA}" srcOrd="0" destOrd="0" presId="urn:microsoft.com/office/officeart/2005/8/layout/hierarchy1"/>
    <dgm:cxn modelId="{6EC706A3-3B4B-4D22-86E9-B1F281A744C8}" type="presParOf" srcId="{7A3C6E70-3F59-4CA9-BA05-7D056C7D67C2}" destId="{ADAFD371-A844-476B-B953-D447E8F6381C}" srcOrd="1" destOrd="0" presId="urn:microsoft.com/office/officeart/2005/8/layout/hierarchy1"/>
    <dgm:cxn modelId="{8C686568-C831-498C-BCDB-FB1E7ABA5FE0}" type="presParOf" srcId="{7AA338D6-4F1D-433C-B331-CEE970B28484}" destId="{38A0F923-CD79-4D6F-BEE9-E549FE3AFB75}" srcOrd="1" destOrd="0" presId="urn:microsoft.com/office/officeart/2005/8/layout/hierarchy1"/>
    <dgm:cxn modelId="{508B14D3-5B91-4953-AD83-540BBF1B5C6A}" type="presParOf" srcId="{679F8114-6942-474A-9586-E9D523AB353E}" destId="{3F833DAD-8720-4FD2-A446-CBFBB1B35E45}" srcOrd="2" destOrd="0" presId="urn:microsoft.com/office/officeart/2005/8/layout/hierarchy1"/>
    <dgm:cxn modelId="{D48945E9-07BC-4838-899F-22850EC7691D}" type="presParOf" srcId="{3F833DAD-8720-4FD2-A446-CBFBB1B35E45}" destId="{57BF7034-5576-41D9-9915-D73CCF9FCE8E}" srcOrd="0" destOrd="0" presId="urn:microsoft.com/office/officeart/2005/8/layout/hierarchy1"/>
    <dgm:cxn modelId="{764CF0AE-30A5-4930-9153-ED968C860F1E}" type="presParOf" srcId="{57BF7034-5576-41D9-9915-D73CCF9FCE8E}" destId="{65EAFBE9-3223-4336-B50E-AF99EBFD2FC7}" srcOrd="0" destOrd="0" presId="urn:microsoft.com/office/officeart/2005/8/layout/hierarchy1"/>
    <dgm:cxn modelId="{EA83BB48-8363-4D33-99EF-8AA7167EC676}" type="presParOf" srcId="{57BF7034-5576-41D9-9915-D73CCF9FCE8E}" destId="{34B0846B-6383-4513-B18E-1942DB704A14}" srcOrd="1" destOrd="0" presId="urn:microsoft.com/office/officeart/2005/8/layout/hierarchy1"/>
    <dgm:cxn modelId="{12D8CC5E-31CE-4504-A232-B9BF15DDD420}" type="presParOf" srcId="{3F833DAD-8720-4FD2-A446-CBFBB1B35E45}" destId="{4787322D-094C-4404-B62F-E8969F5F8EF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222039E-BE28-404F-9B22-8B8D9174D595}" type="doc">
      <dgm:prSet loTypeId="urn:microsoft.com/office/officeart/2005/8/layout/default" loCatId="list" qsTypeId="urn:microsoft.com/office/officeart/2005/8/quickstyle/simple1" qsCatId="simple" csTypeId="urn:microsoft.com/office/officeart/2005/8/colors/accent2_2" csCatId="accent2"/>
      <dgm:spPr/>
      <dgm:t>
        <a:bodyPr/>
        <a:lstStyle/>
        <a:p>
          <a:endParaRPr lang="en-US"/>
        </a:p>
      </dgm:t>
    </dgm:pt>
    <dgm:pt modelId="{1AE2518A-D5C0-4008-8C3F-E9B117B3E469}">
      <dgm:prSet/>
      <dgm:spPr/>
      <dgm:t>
        <a:bodyPr/>
        <a:lstStyle/>
        <a:p>
          <a:r>
            <a:rPr lang="en-GB"/>
            <a:t>Lack of Sleep</a:t>
          </a:r>
          <a:endParaRPr lang="en-US"/>
        </a:p>
      </dgm:t>
    </dgm:pt>
    <dgm:pt modelId="{C8F9F0F6-E7BC-4451-B6B0-87C6C02B2385}" type="parTrans" cxnId="{1C68A1E0-C3C3-4013-A083-0BFFFE07398A}">
      <dgm:prSet/>
      <dgm:spPr/>
      <dgm:t>
        <a:bodyPr/>
        <a:lstStyle/>
        <a:p>
          <a:endParaRPr lang="en-US"/>
        </a:p>
      </dgm:t>
    </dgm:pt>
    <dgm:pt modelId="{FFD8ED4C-C599-4FEC-A310-5910D5CB2C62}" type="sibTrans" cxnId="{1C68A1E0-C3C3-4013-A083-0BFFFE07398A}">
      <dgm:prSet/>
      <dgm:spPr/>
      <dgm:t>
        <a:bodyPr/>
        <a:lstStyle/>
        <a:p>
          <a:endParaRPr lang="en-US"/>
        </a:p>
      </dgm:t>
    </dgm:pt>
    <dgm:pt modelId="{E3064403-3B67-4A7D-A2BD-61079BBC5520}">
      <dgm:prSet/>
      <dgm:spPr/>
      <dgm:t>
        <a:bodyPr/>
        <a:lstStyle/>
        <a:p>
          <a:r>
            <a:rPr lang="en-GB"/>
            <a:t>Financial worries</a:t>
          </a:r>
          <a:endParaRPr lang="en-US"/>
        </a:p>
      </dgm:t>
    </dgm:pt>
    <dgm:pt modelId="{F3EB2112-AEBF-49C2-86F0-D49F4F5AC4FD}" type="parTrans" cxnId="{6C8F6783-8976-4CB7-872B-4AE91FD44B82}">
      <dgm:prSet/>
      <dgm:spPr/>
      <dgm:t>
        <a:bodyPr/>
        <a:lstStyle/>
        <a:p>
          <a:endParaRPr lang="en-US"/>
        </a:p>
      </dgm:t>
    </dgm:pt>
    <dgm:pt modelId="{F6260447-3631-446C-9A17-C91152168698}" type="sibTrans" cxnId="{6C8F6783-8976-4CB7-872B-4AE91FD44B82}">
      <dgm:prSet/>
      <dgm:spPr/>
      <dgm:t>
        <a:bodyPr/>
        <a:lstStyle/>
        <a:p>
          <a:endParaRPr lang="en-US"/>
        </a:p>
      </dgm:t>
    </dgm:pt>
    <dgm:pt modelId="{8B260F8D-F233-4E00-963F-FF4608061021}">
      <dgm:prSet/>
      <dgm:spPr/>
      <dgm:t>
        <a:bodyPr/>
        <a:lstStyle/>
        <a:p>
          <a:r>
            <a:rPr lang="en-GB"/>
            <a:t>Caring responsibilities</a:t>
          </a:r>
          <a:endParaRPr lang="en-US"/>
        </a:p>
      </dgm:t>
    </dgm:pt>
    <dgm:pt modelId="{9665C243-2135-4D5B-95F3-4F934980BB8E}" type="parTrans" cxnId="{19F86359-26FE-41E7-BFF4-EE380C97F64B}">
      <dgm:prSet/>
      <dgm:spPr/>
      <dgm:t>
        <a:bodyPr/>
        <a:lstStyle/>
        <a:p>
          <a:endParaRPr lang="en-US"/>
        </a:p>
      </dgm:t>
    </dgm:pt>
    <dgm:pt modelId="{8902A79F-7A91-40FF-85C4-4D73552ACB1C}" type="sibTrans" cxnId="{19F86359-26FE-41E7-BFF4-EE380C97F64B}">
      <dgm:prSet/>
      <dgm:spPr/>
      <dgm:t>
        <a:bodyPr/>
        <a:lstStyle/>
        <a:p>
          <a:endParaRPr lang="en-US"/>
        </a:p>
      </dgm:t>
    </dgm:pt>
    <dgm:pt modelId="{ADF7246F-795B-414E-8F59-111F61279F87}">
      <dgm:prSet/>
      <dgm:spPr/>
      <dgm:t>
        <a:bodyPr/>
        <a:lstStyle/>
        <a:p>
          <a:r>
            <a:rPr lang="en-GB"/>
            <a:t>Physical pain</a:t>
          </a:r>
          <a:endParaRPr lang="en-US"/>
        </a:p>
      </dgm:t>
    </dgm:pt>
    <dgm:pt modelId="{9C0D443A-8C0F-4237-8B1F-7F4DEC7B8516}" type="parTrans" cxnId="{C87E1107-C0CF-42CC-9673-DDEC1293DC15}">
      <dgm:prSet/>
      <dgm:spPr/>
      <dgm:t>
        <a:bodyPr/>
        <a:lstStyle/>
        <a:p>
          <a:endParaRPr lang="en-US"/>
        </a:p>
      </dgm:t>
    </dgm:pt>
    <dgm:pt modelId="{8833CED4-F51E-4039-94C6-FB686E98E124}" type="sibTrans" cxnId="{C87E1107-C0CF-42CC-9673-DDEC1293DC15}">
      <dgm:prSet/>
      <dgm:spPr/>
      <dgm:t>
        <a:bodyPr/>
        <a:lstStyle/>
        <a:p>
          <a:endParaRPr lang="en-US"/>
        </a:p>
      </dgm:t>
    </dgm:pt>
    <dgm:pt modelId="{82D23ECD-78C6-44A3-8CD0-678568434A06}">
      <dgm:prSet/>
      <dgm:spPr/>
      <dgm:t>
        <a:bodyPr/>
        <a:lstStyle/>
        <a:p>
          <a:r>
            <a:rPr lang="en-GB"/>
            <a:t>Bullying at work</a:t>
          </a:r>
          <a:endParaRPr lang="en-US"/>
        </a:p>
      </dgm:t>
    </dgm:pt>
    <dgm:pt modelId="{63A857FF-22A2-4C97-A283-C7C1A8460C4A}" type="parTrans" cxnId="{97CCD502-19CF-42E3-8F8D-174BD3D8F8FB}">
      <dgm:prSet/>
      <dgm:spPr/>
      <dgm:t>
        <a:bodyPr/>
        <a:lstStyle/>
        <a:p>
          <a:endParaRPr lang="en-US"/>
        </a:p>
      </dgm:t>
    </dgm:pt>
    <dgm:pt modelId="{A629B97D-BC9E-4998-847E-3E195420418C}" type="sibTrans" cxnId="{97CCD502-19CF-42E3-8F8D-174BD3D8F8FB}">
      <dgm:prSet/>
      <dgm:spPr/>
      <dgm:t>
        <a:bodyPr/>
        <a:lstStyle/>
        <a:p>
          <a:endParaRPr lang="en-US"/>
        </a:p>
      </dgm:t>
    </dgm:pt>
    <dgm:pt modelId="{38FCE00C-EE7D-4109-987E-3BCB3BF121D3}">
      <dgm:prSet/>
      <dgm:spPr/>
      <dgm:t>
        <a:bodyPr/>
        <a:lstStyle/>
        <a:p>
          <a:r>
            <a:rPr lang="en-GB"/>
            <a:t>Heavy workload</a:t>
          </a:r>
          <a:endParaRPr lang="en-US"/>
        </a:p>
      </dgm:t>
    </dgm:pt>
    <dgm:pt modelId="{99082745-E2C9-42D4-B49F-543E62B85210}" type="parTrans" cxnId="{6F8F4F9B-995C-4371-AA13-49289BA40024}">
      <dgm:prSet/>
      <dgm:spPr/>
      <dgm:t>
        <a:bodyPr/>
        <a:lstStyle/>
        <a:p>
          <a:endParaRPr lang="en-US"/>
        </a:p>
      </dgm:t>
    </dgm:pt>
    <dgm:pt modelId="{0D463756-6851-4565-929D-B0AFB5E6BFFB}" type="sibTrans" cxnId="{6F8F4F9B-995C-4371-AA13-49289BA40024}">
      <dgm:prSet/>
      <dgm:spPr/>
      <dgm:t>
        <a:bodyPr/>
        <a:lstStyle/>
        <a:p>
          <a:endParaRPr lang="en-US"/>
        </a:p>
      </dgm:t>
    </dgm:pt>
    <dgm:pt modelId="{A0CC4EE7-9ABC-4B31-9C3C-EE42C33AC801}">
      <dgm:prSet/>
      <dgm:spPr/>
      <dgm:t>
        <a:bodyPr/>
        <a:lstStyle/>
        <a:p>
          <a:r>
            <a:rPr lang="en-GB"/>
            <a:t>Strained relationships</a:t>
          </a:r>
          <a:endParaRPr lang="en-US"/>
        </a:p>
      </dgm:t>
    </dgm:pt>
    <dgm:pt modelId="{50E192E9-6FD9-4839-93EA-FA3068F8B0B6}" type="parTrans" cxnId="{7AD96853-DEEE-432D-BDAE-CE442CAB23EB}">
      <dgm:prSet/>
      <dgm:spPr/>
      <dgm:t>
        <a:bodyPr/>
        <a:lstStyle/>
        <a:p>
          <a:endParaRPr lang="en-US"/>
        </a:p>
      </dgm:t>
    </dgm:pt>
    <dgm:pt modelId="{E759616E-6025-433C-B7C0-F3FBB96B962B}" type="sibTrans" cxnId="{7AD96853-DEEE-432D-BDAE-CE442CAB23EB}">
      <dgm:prSet/>
      <dgm:spPr/>
      <dgm:t>
        <a:bodyPr/>
        <a:lstStyle/>
        <a:p>
          <a:endParaRPr lang="en-US"/>
        </a:p>
      </dgm:t>
    </dgm:pt>
    <dgm:pt modelId="{C7D2676B-077C-4CEF-A0AC-82704BF2B14D}" type="pres">
      <dgm:prSet presAssocID="{B222039E-BE28-404F-9B22-8B8D9174D595}" presName="diagram" presStyleCnt="0">
        <dgm:presLayoutVars>
          <dgm:dir/>
          <dgm:resizeHandles val="exact"/>
        </dgm:presLayoutVars>
      </dgm:prSet>
      <dgm:spPr/>
    </dgm:pt>
    <dgm:pt modelId="{31D3A1EA-C953-4BA7-9A26-D8DAD15ACC9D}" type="pres">
      <dgm:prSet presAssocID="{1AE2518A-D5C0-4008-8C3F-E9B117B3E469}" presName="node" presStyleLbl="node1" presStyleIdx="0" presStyleCnt="7">
        <dgm:presLayoutVars>
          <dgm:bulletEnabled val="1"/>
        </dgm:presLayoutVars>
      </dgm:prSet>
      <dgm:spPr/>
    </dgm:pt>
    <dgm:pt modelId="{8FF094A0-01EE-4A27-A200-2B9709FA7163}" type="pres">
      <dgm:prSet presAssocID="{FFD8ED4C-C599-4FEC-A310-5910D5CB2C62}" presName="sibTrans" presStyleCnt="0"/>
      <dgm:spPr/>
    </dgm:pt>
    <dgm:pt modelId="{3456AE8E-8355-4321-801B-D5245FDD55BE}" type="pres">
      <dgm:prSet presAssocID="{E3064403-3B67-4A7D-A2BD-61079BBC5520}" presName="node" presStyleLbl="node1" presStyleIdx="1" presStyleCnt="7">
        <dgm:presLayoutVars>
          <dgm:bulletEnabled val="1"/>
        </dgm:presLayoutVars>
      </dgm:prSet>
      <dgm:spPr/>
    </dgm:pt>
    <dgm:pt modelId="{856036CF-E592-435E-91DF-6B33171AABB7}" type="pres">
      <dgm:prSet presAssocID="{F6260447-3631-446C-9A17-C91152168698}" presName="sibTrans" presStyleCnt="0"/>
      <dgm:spPr/>
    </dgm:pt>
    <dgm:pt modelId="{5FEB62F7-B552-431E-969D-672A1350BF4E}" type="pres">
      <dgm:prSet presAssocID="{8B260F8D-F233-4E00-963F-FF4608061021}" presName="node" presStyleLbl="node1" presStyleIdx="2" presStyleCnt="7">
        <dgm:presLayoutVars>
          <dgm:bulletEnabled val="1"/>
        </dgm:presLayoutVars>
      </dgm:prSet>
      <dgm:spPr/>
    </dgm:pt>
    <dgm:pt modelId="{FE7EEB6F-7002-4EF5-A163-9DC8E48C4D7D}" type="pres">
      <dgm:prSet presAssocID="{8902A79F-7A91-40FF-85C4-4D73552ACB1C}" presName="sibTrans" presStyleCnt="0"/>
      <dgm:spPr/>
    </dgm:pt>
    <dgm:pt modelId="{8C9DBB2C-48DD-4B5E-8E93-B4ED57221510}" type="pres">
      <dgm:prSet presAssocID="{ADF7246F-795B-414E-8F59-111F61279F87}" presName="node" presStyleLbl="node1" presStyleIdx="3" presStyleCnt="7">
        <dgm:presLayoutVars>
          <dgm:bulletEnabled val="1"/>
        </dgm:presLayoutVars>
      </dgm:prSet>
      <dgm:spPr/>
    </dgm:pt>
    <dgm:pt modelId="{6439303A-56F5-416C-8F8D-122DA26EFD6E}" type="pres">
      <dgm:prSet presAssocID="{8833CED4-F51E-4039-94C6-FB686E98E124}" presName="sibTrans" presStyleCnt="0"/>
      <dgm:spPr/>
    </dgm:pt>
    <dgm:pt modelId="{8A179209-61FA-4515-B275-BEB0FDFFC8D6}" type="pres">
      <dgm:prSet presAssocID="{82D23ECD-78C6-44A3-8CD0-678568434A06}" presName="node" presStyleLbl="node1" presStyleIdx="4" presStyleCnt="7" custLinFactNeighborX="-55126" custLinFactNeighborY="4575">
        <dgm:presLayoutVars>
          <dgm:bulletEnabled val="1"/>
        </dgm:presLayoutVars>
      </dgm:prSet>
      <dgm:spPr/>
    </dgm:pt>
    <dgm:pt modelId="{2461536E-25E2-4C78-BE3B-2033571A2348}" type="pres">
      <dgm:prSet presAssocID="{A629B97D-BC9E-4998-847E-3E195420418C}" presName="sibTrans" presStyleCnt="0"/>
      <dgm:spPr/>
    </dgm:pt>
    <dgm:pt modelId="{68B3DA32-A745-43A2-B91D-B195C334C60F}" type="pres">
      <dgm:prSet presAssocID="{38FCE00C-EE7D-4109-987E-3BCB3BF121D3}" presName="node" presStyleLbl="node1" presStyleIdx="5" presStyleCnt="7" custLinFactNeighborX="-55955" custLinFactNeighborY="4575">
        <dgm:presLayoutVars>
          <dgm:bulletEnabled val="1"/>
        </dgm:presLayoutVars>
      </dgm:prSet>
      <dgm:spPr/>
    </dgm:pt>
    <dgm:pt modelId="{D0B945F5-5585-44F7-B79C-452B05A6770C}" type="pres">
      <dgm:prSet presAssocID="{0D463756-6851-4565-929D-B0AFB5E6BFFB}" presName="sibTrans" presStyleCnt="0"/>
      <dgm:spPr/>
    </dgm:pt>
    <dgm:pt modelId="{07EBB53C-15F8-4979-8097-4F59857A94CA}" type="pres">
      <dgm:prSet presAssocID="{A0CC4EE7-9ABC-4B31-9C3C-EE42C33AC801}" presName="node" presStyleLbl="node1" presStyleIdx="6" presStyleCnt="7" custLinFactNeighborX="-54765" custLinFactNeighborY="4575">
        <dgm:presLayoutVars>
          <dgm:bulletEnabled val="1"/>
        </dgm:presLayoutVars>
      </dgm:prSet>
      <dgm:spPr/>
    </dgm:pt>
  </dgm:ptLst>
  <dgm:cxnLst>
    <dgm:cxn modelId="{97CCD502-19CF-42E3-8F8D-174BD3D8F8FB}" srcId="{B222039E-BE28-404F-9B22-8B8D9174D595}" destId="{82D23ECD-78C6-44A3-8CD0-678568434A06}" srcOrd="4" destOrd="0" parTransId="{63A857FF-22A2-4C97-A283-C7C1A8460C4A}" sibTransId="{A629B97D-BC9E-4998-847E-3E195420418C}"/>
    <dgm:cxn modelId="{C87E1107-C0CF-42CC-9673-DDEC1293DC15}" srcId="{B222039E-BE28-404F-9B22-8B8D9174D595}" destId="{ADF7246F-795B-414E-8F59-111F61279F87}" srcOrd="3" destOrd="0" parTransId="{9C0D443A-8C0F-4237-8B1F-7F4DEC7B8516}" sibTransId="{8833CED4-F51E-4039-94C6-FB686E98E124}"/>
    <dgm:cxn modelId="{849A5A13-0B62-420F-9CB2-CFEA14889B08}" type="presOf" srcId="{A0CC4EE7-9ABC-4B31-9C3C-EE42C33AC801}" destId="{07EBB53C-15F8-4979-8097-4F59857A94CA}" srcOrd="0" destOrd="0" presId="urn:microsoft.com/office/officeart/2005/8/layout/default"/>
    <dgm:cxn modelId="{C8EFFF44-958D-4AE0-9732-92F7BB2BDA92}" type="presOf" srcId="{B222039E-BE28-404F-9B22-8B8D9174D595}" destId="{C7D2676B-077C-4CEF-A0AC-82704BF2B14D}" srcOrd="0" destOrd="0" presId="urn:microsoft.com/office/officeart/2005/8/layout/default"/>
    <dgm:cxn modelId="{4535BF50-3F13-464D-BA64-1A346D1DC9B0}" type="presOf" srcId="{ADF7246F-795B-414E-8F59-111F61279F87}" destId="{8C9DBB2C-48DD-4B5E-8E93-B4ED57221510}" srcOrd="0" destOrd="0" presId="urn:microsoft.com/office/officeart/2005/8/layout/default"/>
    <dgm:cxn modelId="{7AD96853-DEEE-432D-BDAE-CE442CAB23EB}" srcId="{B222039E-BE28-404F-9B22-8B8D9174D595}" destId="{A0CC4EE7-9ABC-4B31-9C3C-EE42C33AC801}" srcOrd="6" destOrd="0" parTransId="{50E192E9-6FD9-4839-93EA-FA3068F8B0B6}" sibTransId="{E759616E-6025-433C-B7C0-F3FBB96B962B}"/>
    <dgm:cxn modelId="{4A0B9E58-DB37-44A4-8358-27D7EBFB0E3D}" type="presOf" srcId="{38FCE00C-EE7D-4109-987E-3BCB3BF121D3}" destId="{68B3DA32-A745-43A2-B91D-B195C334C60F}" srcOrd="0" destOrd="0" presId="urn:microsoft.com/office/officeart/2005/8/layout/default"/>
    <dgm:cxn modelId="{19F86359-26FE-41E7-BFF4-EE380C97F64B}" srcId="{B222039E-BE28-404F-9B22-8B8D9174D595}" destId="{8B260F8D-F233-4E00-963F-FF4608061021}" srcOrd="2" destOrd="0" parTransId="{9665C243-2135-4D5B-95F3-4F934980BB8E}" sibTransId="{8902A79F-7A91-40FF-85C4-4D73552ACB1C}"/>
    <dgm:cxn modelId="{6C8F6783-8976-4CB7-872B-4AE91FD44B82}" srcId="{B222039E-BE28-404F-9B22-8B8D9174D595}" destId="{E3064403-3B67-4A7D-A2BD-61079BBC5520}" srcOrd="1" destOrd="0" parTransId="{F3EB2112-AEBF-49C2-86F0-D49F4F5AC4FD}" sibTransId="{F6260447-3631-446C-9A17-C91152168698}"/>
    <dgm:cxn modelId="{6F8F4F9B-995C-4371-AA13-49289BA40024}" srcId="{B222039E-BE28-404F-9B22-8B8D9174D595}" destId="{38FCE00C-EE7D-4109-987E-3BCB3BF121D3}" srcOrd="5" destOrd="0" parTransId="{99082745-E2C9-42D4-B49F-543E62B85210}" sibTransId="{0D463756-6851-4565-929D-B0AFB5E6BFFB}"/>
    <dgm:cxn modelId="{363F369E-A527-430A-B4F9-3A94E708F33D}" type="presOf" srcId="{E3064403-3B67-4A7D-A2BD-61079BBC5520}" destId="{3456AE8E-8355-4321-801B-D5245FDD55BE}" srcOrd="0" destOrd="0" presId="urn:microsoft.com/office/officeart/2005/8/layout/default"/>
    <dgm:cxn modelId="{5CCA59C1-2EF6-42DA-B5BC-CAC98006EA95}" type="presOf" srcId="{1AE2518A-D5C0-4008-8C3F-E9B117B3E469}" destId="{31D3A1EA-C953-4BA7-9A26-D8DAD15ACC9D}" srcOrd="0" destOrd="0" presId="urn:microsoft.com/office/officeart/2005/8/layout/default"/>
    <dgm:cxn modelId="{1C68A1E0-C3C3-4013-A083-0BFFFE07398A}" srcId="{B222039E-BE28-404F-9B22-8B8D9174D595}" destId="{1AE2518A-D5C0-4008-8C3F-E9B117B3E469}" srcOrd="0" destOrd="0" parTransId="{C8F9F0F6-E7BC-4451-B6B0-87C6C02B2385}" sibTransId="{FFD8ED4C-C599-4FEC-A310-5910D5CB2C62}"/>
    <dgm:cxn modelId="{52DA8DE8-D260-4027-B33F-A7A8B350F649}" type="presOf" srcId="{82D23ECD-78C6-44A3-8CD0-678568434A06}" destId="{8A179209-61FA-4515-B275-BEB0FDFFC8D6}" srcOrd="0" destOrd="0" presId="urn:microsoft.com/office/officeart/2005/8/layout/default"/>
    <dgm:cxn modelId="{D73C07F7-4280-4796-BBF4-00762339E19C}" type="presOf" srcId="{8B260F8D-F233-4E00-963F-FF4608061021}" destId="{5FEB62F7-B552-431E-969D-672A1350BF4E}" srcOrd="0" destOrd="0" presId="urn:microsoft.com/office/officeart/2005/8/layout/default"/>
    <dgm:cxn modelId="{99D7BE2B-717B-4D7D-BA47-F0745903CC2E}" type="presParOf" srcId="{C7D2676B-077C-4CEF-A0AC-82704BF2B14D}" destId="{31D3A1EA-C953-4BA7-9A26-D8DAD15ACC9D}" srcOrd="0" destOrd="0" presId="urn:microsoft.com/office/officeart/2005/8/layout/default"/>
    <dgm:cxn modelId="{04D91E64-6A1C-4157-8D54-861760AD604B}" type="presParOf" srcId="{C7D2676B-077C-4CEF-A0AC-82704BF2B14D}" destId="{8FF094A0-01EE-4A27-A200-2B9709FA7163}" srcOrd="1" destOrd="0" presId="urn:microsoft.com/office/officeart/2005/8/layout/default"/>
    <dgm:cxn modelId="{9661A996-8982-4B02-B482-A84C1B172AB8}" type="presParOf" srcId="{C7D2676B-077C-4CEF-A0AC-82704BF2B14D}" destId="{3456AE8E-8355-4321-801B-D5245FDD55BE}" srcOrd="2" destOrd="0" presId="urn:microsoft.com/office/officeart/2005/8/layout/default"/>
    <dgm:cxn modelId="{6E59266F-2655-4030-B20C-3428CF9537D3}" type="presParOf" srcId="{C7D2676B-077C-4CEF-A0AC-82704BF2B14D}" destId="{856036CF-E592-435E-91DF-6B33171AABB7}" srcOrd="3" destOrd="0" presId="urn:microsoft.com/office/officeart/2005/8/layout/default"/>
    <dgm:cxn modelId="{1B2A8135-8C35-4B20-9355-9E9D7924CD2C}" type="presParOf" srcId="{C7D2676B-077C-4CEF-A0AC-82704BF2B14D}" destId="{5FEB62F7-B552-431E-969D-672A1350BF4E}" srcOrd="4" destOrd="0" presId="urn:microsoft.com/office/officeart/2005/8/layout/default"/>
    <dgm:cxn modelId="{03904B89-736F-466C-8DCE-6EB5A70EBC71}" type="presParOf" srcId="{C7D2676B-077C-4CEF-A0AC-82704BF2B14D}" destId="{FE7EEB6F-7002-4EF5-A163-9DC8E48C4D7D}" srcOrd="5" destOrd="0" presId="urn:microsoft.com/office/officeart/2005/8/layout/default"/>
    <dgm:cxn modelId="{4B816935-050C-4F42-9525-D0F48B2CCC49}" type="presParOf" srcId="{C7D2676B-077C-4CEF-A0AC-82704BF2B14D}" destId="{8C9DBB2C-48DD-4B5E-8E93-B4ED57221510}" srcOrd="6" destOrd="0" presId="urn:microsoft.com/office/officeart/2005/8/layout/default"/>
    <dgm:cxn modelId="{4DF10785-013B-444C-BF06-296EC727723E}" type="presParOf" srcId="{C7D2676B-077C-4CEF-A0AC-82704BF2B14D}" destId="{6439303A-56F5-416C-8F8D-122DA26EFD6E}" srcOrd="7" destOrd="0" presId="urn:microsoft.com/office/officeart/2005/8/layout/default"/>
    <dgm:cxn modelId="{2F74D48C-E79F-4CC8-906B-03DEB1D2283F}" type="presParOf" srcId="{C7D2676B-077C-4CEF-A0AC-82704BF2B14D}" destId="{8A179209-61FA-4515-B275-BEB0FDFFC8D6}" srcOrd="8" destOrd="0" presId="urn:microsoft.com/office/officeart/2005/8/layout/default"/>
    <dgm:cxn modelId="{FC68604B-659C-4AC1-96E4-56AD42A26C43}" type="presParOf" srcId="{C7D2676B-077C-4CEF-A0AC-82704BF2B14D}" destId="{2461536E-25E2-4C78-BE3B-2033571A2348}" srcOrd="9" destOrd="0" presId="urn:microsoft.com/office/officeart/2005/8/layout/default"/>
    <dgm:cxn modelId="{C72F9850-0FF3-42EA-A880-7594F916E81C}" type="presParOf" srcId="{C7D2676B-077C-4CEF-A0AC-82704BF2B14D}" destId="{68B3DA32-A745-43A2-B91D-B195C334C60F}" srcOrd="10" destOrd="0" presId="urn:microsoft.com/office/officeart/2005/8/layout/default"/>
    <dgm:cxn modelId="{52DFFEEA-41C5-42D8-86BD-6334A2C321FC}" type="presParOf" srcId="{C7D2676B-077C-4CEF-A0AC-82704BF2B14D}" destId="{D0B945F5-5585-44F7-B79C-452B05A6770C}" srcOrd="11" destOrd="0" presId="urn:microsoft.com/office/officeart/2005/8/layout/default"/>
    <dgm:cxn modelId="{8754AB54-D186-4570-AEB5-75870971FEA9}" type="presParOf" srcId="{C7D2676B-077C-4CEF-A0AC-82704BF2B14D}" destId="{07EBB53C-15F8-4979-8097-4F59857A94CA}"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69AE396-D7BE-40A9-AC92-AEB959957D71}"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08B0F73A-5A35-4364-85D0-4147621B16F0}">
      <dgm:prSet/>
      <dgm:spPr/>
      <dgm:t>
        <a:bodyPr/>
        <a:lstStyle/>
        <a:p>
          <a:r>
            <a:rPr lang="en-GB"/>
            <a:t>The Legal Case</a:t>
          </a:r>
          <a:endParaRPr lang="en-US"/>
        </a:p>
      </dgm:t>
    </dgm:pt>
    <dgm:pt modelId="{79E0FA47-5A7D-44D9-A5DA-811FC6864C18}" type="parTrans" cxnId="{2263C474-194B-4C12-A45C-786320D9A495}">
      <dgm:prSet/>
      <dgm:spPr/>
      <dgm:t>
        <a:bodyPr/>
        <a:lstStyle/>
        <a:p>
          <a:endParaRPr lang="en-US"/>
        </a:p>
      </dgm:t>
    </dgm:pt>
    <dgm:pt modelId="{7D654BE4-33E3-447A-8103-052512506B2D}" type="sibTrans" cxnId="{2263C474-194B-4C12-A45C-786320D9A495}">
      <dgm:prSet/>
      <dgm:spPr/>
      <dgm:t>
        <a:bodyPr/>
        <a:lstStyle/>
        <a:p>
          <a:endParaRPr lang="en-US"/>
        </a:p>
      </dgm:t>
    </dgm:pt>
    <dgm:pt modelId="{F6AD2EAC-0D9B-4876-9175-7375740E5677}">
      <dgm:prSet/>
      <dgm:spPr/>
      <dgm:t>
        <a:bodyPr/>
        <a:lstStyle/>
        <a:p>
          <a:r>
            <a:rPr lang="en-GB"/>
            <a:t>The Ethical Case</a:t>
          </a:r>
          <a:endParaRPr lang="en-US"/>
        </a:p>
      </dgm:t>
    </dgm:pt>
    <dgm:pt modelId="{69F391FB-3D8C-4590-B039-622911CDB097}" type="parTrans" cxnId="{9FC5FF03-6EFE-4BC8-9A03-F7B8DDBD47A2}">
      <dgm:prSet/>
      <dgm:spPr/>
      <dgm:t>
        <a:bodyPr/>
        <a:lstStyle/>
        <a:p>
          <a:endParaRPr lang="en-US"/>
        </a:p>
      </dgm:t>
    </dgm:pt>
    <dgm:pt modelId="{E0BEBF92-C6E6-49E0-AF35-878CE3AC317D}" type="sibTrans" cxnId="{9FC5FF03-6EFE-4BC8-9A03-F7B8DDBD47A2}">
      <dgm:prSet/>
      <dgm:spPr/>
      <dgm:t>
        <a:bodyPr/>
        <a:lstStyle/>
        <a:p>
          <a:endParaRPr lang="en-US"/>
        </a:p>
      </dgm:t>
    </dgm:pt>
    <dgm:pt modelId="{15443F6C-B510-45F8-A0D5-B7EA7480FDD8}">
      <dgm:prSet/>
      <dgm:spPr/>
      <dgm:t>
        <a:bodyPr/>
        <a:lstStyle/>
        <a:p>
          <a:r>
            <a:rPr lang="en-GB"/>
            <a:t>The Business Case</a:t>
          </a:r>
          <a:endParaRPr lang="en-US"/>
        </a:p>
      </dgm:t>
    </dgm:pt>
    <dgm:pt modelId="{EC6F89D5-F1C2-4A45-825F-A356895F2885}" type="parTrans" cxnId="{A01FA35D-012C-4D8D-9848-34684A8ABDEF}">
      <dgm:prSet/>
      <dgm:spPr/>
      <dgm:t>
        <a:bodyPr/>
        <a:lstStyle/>
        <a:p>
          <a:endParaRPr lang="en-US"/>
        </a:p>
      </dgm:t>
    </dgm:pt>
    <dgm:pt modelId="{BFFF437B-1873-4F00-A7D7-011CA1558FF6}" type="sibTrans" cxnId="{A01FA35D-012C-4D8D-9848-34684A8ABDEF}">
      <dgm:prSet/>
      <dgm:spPr/>
      <dgm:t>
        <a:bodyPr/>
        <a:lstStyle/>
        <a:p>
          <a:endParaRPr lang="en-US"/>
        </a:p>
      </dgm:t>
    </dgm:pt>
    <dgm:pt modelId="{DB34BEED-D4AB-4AA5-8498-70B622CBFA67}" type="pres">
      <dgm:prSet presAssocID="{369AE396-D7BE-40A9-AC92-AEB959957D71}" presName="root" presStyleCnt="0">
        <dgm:presLayoutVars>
          <dgm:dir/>
          <dgm:resizeHandles val="exact"/>
        </dgm:presLayoutVars>
      </dgm:prSet>
      <dgm:spPr/>
    </dgm:pt>
    <dgm:pt modelId="{2799D4E6-47C6-45DC-BEE5-925513C47E86}" type="pres">
      <dgm:prSet presAssocID="{08B0F73A-5A35-4364-85D0-4147621B16F0}" presName="compNode" presStyleCnt="0"/>
      <dgm:spPr/>
    </dgm:pt>
    <dgm:pt modelId="{C181DADC-EAB5-4DA0-B9FA-DB67DE288BBC}" type="pres">
      <dgm:prSet presAssocID="{08B0F73A-5A35-4364-85D0-4147621B16F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69AA517E-D4A1-49B9-B9BE-0FE33FF69F4D}" type="pres">
      <dgm:prSet presAssocID="{08B0F73A-5A35-4364-85D0-4147621B16F0}" presName="spaceRect" presStyleCnt="0"/>
      <dgm:spPr/>
    </dgm:pt>
    <dgm:pt modelId="{9808470B-1547-455C-A389-0F899B63380C}" type="pres">
      <dgm:prSet presAssocID="{08B0F73A-5A35-4364-85D0-4147621B16F0}" presName="textRect" presStyleLbl="revTx" presStyleIdx="0" presStyleCnt="3">
        <dgm:presLayoutVars>
          <dgm:chMax val="1"/>
          <dgm:chPref val="1"/>
        </dgm:presLayoutVars>
      </dgm:prSet>
      <dgm:spPr/>
    </dgm:pt>
    <dgm:pt modelId="{9EA5454B-43C0-4412-9E44-FCADAC911409}" type="pres">
      <dgm:prSet presAssocID="{7D654BE4-33E3-447A-8103-052512506B2D}" presName="sibTrans" presStyleCnt="0"/>
      <dgm:spPr/>
    </dgm:pt>
    <dgm:pt modelId="{5919EF09-32AE-4471-8DC7-154065081C72}" type="pres">
      <dgm:prSet presAssocID="{F6AD2EAC-0D9B-4876-9175-7375740E5677}" presName="compNode" presStyleCnt="0"/>
      <dgm:spPr/>
    </dgm:pt>
    <dgm:pt modelId="{D6172209-FDAE-4D75-B84D-A4E72EA50A90}" type="pres">
      <dgm:prSet presAssocID="{F6AD2EAC-0D9B-4876-9175-7375740E567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7BB5760B-2016-406E-88D9-F5625A1988E1}" type="pres">
      <dgm:prSet presAssocID="{F6AD2EAC-0D9B-4876-9175-7375740E5677}" presName="spaceRect" presStyleCnt="0"/>
      <dgm:spPr/>
    </dgm:pt>
    <dgm:pt modelId="{F484B35B-C3A4-4367-8BC9-C939B4579267}" type="pres">
      <dgm:prSet presAssocID="{F6AD2EAC-0D9B-4876-9175-7375740E5677}" presName="textRect" presStyleLbl="revTx" presStyleIdx="1" presStyleCnt="3">
        <dgm:presLayoutVars>
          <dgm:chMax val="1"/>
          <dgm:chPref val="1"/>
        </dgm:presLayoutVars>
      </dgm:prSet>
      <dgm:spPr/>
    </dgm:pt>
    <dgm:pt modelId="{F241BD7C-B58A-4F2C-AFBE-564DE5F30D1D}" type="pres">
      <dgm:prSet presAssocID="{E0BEBF92-C6E6-49E0-AF35-878CE3AC317D}" presName="sibTrans" presStyleCnt="0"/>
      <dgm:spPr/>
    </dgm:pt>
    <dgm:pt modelId="{D5D20C4A-F4F4-4ABF-8D6D-DF0AE88ABFF4}" type="pres">
      <dgm:prSet presAssocID="{15443F6C-B510-45F8-A0D5-B7EA7480FDD8}" presName="compNode" presStyleCnt="0"/>
      <dgm:spPr/>
    </dgm:pt>
    <dgm:pt modelId="{114A2AC1-79DF-4E2E-831F-D38927482961}" type="pres">
      <dgm:prSet presAssocID="{15443F6C-B510-45F8-A0D5-B7EA7480FDD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462209B6-EC5F-4205-9121-FF9CE0F5260F}" type="pres">
      <dgm:prSet presAssocID="{15443F6C-B510-45F8-A0D5-B7EA7480FDD8}" presName="spaceRect" presStyleCnt="0"/>
      <dgm:spPr/>
    </dgm:pt>
    <dgm:pt modelId="{69B00181-3DEB-4A46-9FDB-2DD076660CF0}" type="pres">
      <dgm:prSet presAssocID="{15443F6C-B510-45F8-A0D5-B7EA7480FDD8}" presName="textRect" presStyleLbl="revTx" presStyleIdx="2" presStyleCnt="3">
        <dgm:presLayoutVars>
          <dgm:chMax val="1"/>
          <dgm:chPref val="1"/>
        </dgm:presLayoutVars>
      </dgm:prSet>
      <dgm:spPr/>
    </dgm:pt>
  </dgm:ptLst>
  <dgm:cxnLst>
    <dgm:cxn modelId="{9FC5FF03-6EFE-4BC8-9A03-F7B8DDBD47A2}" srcId="{369AE396-D7BE-40A9-AC92-AEB959957D71}" destId="{F6AD2EAC-0D9B-4876-9175-7375740E5677}" srcOrd="1" destOrd="0" parTransId="{69F391FB-3D8C-4590-B039-622911CDB097}" sibTransId="{E0BEBF92-C6E6-49E0-AF35-878CE3AC317D}"/>
    <dgm:cxn modelId="{54DD1F2C-D6A3-4984-9495-721A02346B67}" type="presOf" srcId="{F6AD2EAC-0D9B-4876-9175-7375740E5677}" destId="{F484B35B-C3A4-4367-8BC9-C939B4579267}" srcOrd="0" destOrd="0" presId="urn:microsoft.com/office/officeart/2018/2/layout/IconLabelList"/>
    <dgm:cxn modelId="{A01FA35D-012C-4D8D-9848-34684A8ABDEF}" srcId="{369AE396-D7BE-40A9-AC92-AEB959957D71}" destId="{15443F6C-B510-45F8-A0D5-B7EA7480FDD8}" srcOrd="2" destOrd="0" parTransId="{EC6F89D5-F1C2-4A45-825F-A356895F2885}" sibTransId="{BFFF437B-1873-4F00-A7D7-011CA1558FF6}"/>
    <dgm:cxn modelId="{2263C474-194B-4C12-A45C-786320D9A495}" srcId="{369AE396-D7BE-40A9-AC92-AEB959957D71}" destId="{08B0F73A-5A35-4364-85D0-4147621B16F0}" srcOrd="0" destOrd="0" parTransId="{79E0FA47-5A7D-44D9-A5DA-811FC6864C18}" sibTransId="{7D654BE4-33E3-447A-8103-052512506B2D}"/>
    <dgm:cxn modelId="{3D5397C1-8EE9-4A8A-B931-EFEBCA520B4B}" type="presOf" srcId="{08B0F73A-5A35-4364-85D0-4147621B16F0}" destId="{9808470B-1547-455C-A389-0F899B63380C}" srcOrd="0" destOrd="0" presId="urn:microsoft.com/office/officeart/2018/2/layout/IconLabelList"/>
    <dgm:cxn modelId="{B6FB3EEB-835A-401D-B05E-621A0C8B5629}" type="presOf" srcId="{15443F6C-B510-45F8-A0D5-B7EA7480FDD8}" destId="{69B00181-3DEB-4A46-9FDB-2DD076660CF0}" srcOrd="0" destOrd="0" presId="urn:microsoft.com/office/officeart/2018/2/layout/IconLabelList"/>
    <dgm:cxn modelId="{8790CEF6-C0E3-4211-A0E1-AAF3E3D7BF6E}" type="presOf" srcId="{369AE396-D7BE-40A9-AC92-AEB959957D71}" destId="{DB34BEED-D4AB-4AA5-8498-70B622CBFA67}" srcOrd="0" destOrd="0" presId="urn:microsoft.com/office/officeart/2018/2/layout/IconLabelList"/>
    <dgm:cxn modelId="{07BCDF08-4B37-4DE4-A3FB-79B1841CD042}" type="presParOf" srcId="{DB34BEED-D4AB-4AA5-8498-70B622CBFA67}" destId="{2799D4E6-47C6-45DC-BEE5-925513C47E86}" srcOrd="0" destOrd="0" presId="urn:microsoft.com/office/officeart/2018/2/layout/IconLabelList"/>
    <dgm:cxn modelId="{86E91B3D-5F7E-4085-8C5C-A240CB9D6A1E}" type="presParOf" srcId="{2799D4E6-47C6-45DC-BEE5-925513C47E86}" destId="{C181DADC-EAB5-4DA0-B9FA-DB67DE288BBC}" srcOrd="0" destOrd="0" presId="urn:microsoft.com/office/officeart/2018/2/layout/IconLabelList"/>
    <dgm:cxn modelId="{94A0B7D3-F72C-4CE0-BE21-656361172259}" type="presParOf" srcId="{2799D4E6-47C6-45DC-BEE5-925513C47E86}" destId="{69AA517E-D4A1-49B9-B9BE-0FE33FF69F4D}" srcOrd="1" destOrd="0" presId="urn:microsoft.com/office/officeart/2018/2/layout/IconLabelList"/>
    <dgm:cxn modelId="{22634735-A324-478A-B050-BE7DF8B9DC28}" type="presParOf" srcId="{2799D4E6-47C6-45DC-BEE5-925513C47E86}" destId="{9808470B-1547-455C-A389-0F899B63380C}" srcOrd="2" destOrd="0" presId="urn:microsoft.com/office/officeart/2018/2/layout/IconLabelList"/>
    <dgm:cxn modelId="{60CBFBA5-AC67-4D59-AE77-1AC941F9DBFB}" type="presParOf" srcId="{DB34BEED-D4AB-4AA5-8498-70B622CBFA67}" destId="{9EA5454B-43C0-4412-9E44-FCADAC911409}" srcOrd="1" destOrd="0" presId="urn:microsoft.com/office/officeart/2018/2/layout/IconLabelList"/>
    <dgm:cxn modelId="{E7F8CDB3-38F9-47E7-87AD-14525084AF06}" type="presParOf" srcId="{DB34BEED-D4AB-4AA5-8498-70B622CBFA67}" destId="{5919EF09-32AE-4471-8DC7-154065081C72}" srcOrd="2" destOrd="0" presId="urn:microsoft.com/office/officeart/2018/2/layout/IconLabelList"/>
    <dgm:cxn modelId="{C0EE3CDE-5E69-4880-B47B-2561DD49FFB8}" type="presParOf" srcId="{5919EF09-32AE-4471-8DC7-154065081C72}" destId="{D6172209-FDAE-4D75-B84D-A4E72EA50A90}" srcOrd="0" destOrd="0" presId="urn:microsoft.com/office/officeart/2018/2/layout/IconLabelList"/>
    <dgm:cxn modelId="{1C4FE0A7-F56B-4631-978A-D05BB46B4BE8}" type="presParOf" srcId="{5919EF09-32AE-4471-8DC7-154065081C72}" destId="{7BB5760B-2016-406E-88D9-F5625A1988E1}" srcOrd="1" destOrd="0" presId="urn:microsoft.com/office/officeart/2018/2/layout/IconLabelList"/>
    <dgm:cxn modelId="{8D31E7FB-8410-47D9-9E4E-493897E6AC64}" type="presParOf" srcId="{5919EF09-32AE-4471-8DC7-154065081C72}" destId="{F484B35B-C3A4-4367-8BC9-C939B4579267}" srcOrd="2" destOrd="0" presId="urn:microsoft.com/office/officeart/2018/2/layout/IconLabelList"/>
    <dgm:cxn modelId="{77C8E688-6206-4539-B61A-90192529757A}" type="presParOf" srcId="{DB34BEED-D4AB-4AA5-8498-70B622CBFA67}" destId="{F241BD7C-B58A-4F2C-AFBE-564DE5F30D1D}" srcOrd="3" destOrd="0" presId="urn:microsoft.com/office/officeart/2018/2/layout/IconLabelList"/>
    <dgm:cxn modelId="{2CB8C01C-6875-458C-8467-B2653BA8D755}" type="presParOf" srcId="{DB34BEED-D4AB-4AA5-8498-70B622CBFA67}" destId="{D5D20C4A-F4F4-4ABF-8D6D-DF0AE88ABFF4}" srcOrd="4" destOrd="0" presId="urn:microsoft.com/office/officeart/2018/2/layout/IconLabelList"/>
    <dgm:cxn modelId="{91D5F910-B770-472E-B4DA-667C2BA69868}" type="presParOf" srcId="{D5D20C4A-F4F4-4ABF-8D6D-DF0AE88ABFF4}" destId="{114A2AC1-79DF-4E2E-831F-D38927482961}" srcOrd="0" destOrd="0" presId="urn:microsoft.com/office/officeart/2018/2/layout/IconLabelList"/>
    <dgm:cxn modelId="{9726D40D-D72A-4C97-B5B7-C25E9884E812}" type="presParOf" srcId="{D5D20C4A-F4F4-4ABF-8D6D-DF0AE88ABFF4}" destId="{462209B6-EC5F-4205-9121-FF9CE0F5260F}" srcOrd="1" destOrd="0" presId="urn:microsoft.com/office/officeart/2018/2/layout/IconLabelList"/>
    <dgm:cxn modelId="{39A3D4C0-B8F4-4219-A7DE-F19E912C7A5B}" type="presParOf" srcId="{D5D20C4A-F4F4-4ABF-8D6D-DF0AE88ABFF4}" destId="{69B00181-3DEB-4A46-9FDB-2DD076660CF0}"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9184C58-B44B-4DE3-BC6E-CFC44FE6224C}"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n-US"/>
        </a:p>
      </dgm:t>
    </dgm:pt>
    <dgm:pt modelId="{085D1C8B-161A-40E4-9FEE-B5B31F1A2808}">
      <dgm:prSet/>
      <dgm:spPr/>
      <dgm:t>
        <a:bodyPr/>
        <a:lstStyle/>
        <a:p>
          <a:r>
            <a:rPr lang="en-GB" dirty="0"/>
            <a:t>Cost of living crisis</a:t>
          </a:r>
          <a:endParaRPr lang="en-US" dirty="0"/>
        </a:p>
      </dgm:t>
    </dgm:pt>
    <dgm:pt modelId="{C33DAB66-8BF2-4C0B-A33C-7444AD26F7DD}" type="parTrans" cxnId="{514B1F04-7721-4FE0-A583-0DAF969E3BDB}">
      <dgm:prSet/>
      <dgm:spPr/>
      <dgm:t>
        <a:bodyPr/>
        <a:lstStyle/>
        <a:p>
          <a:endParaRPr lang="en-US"/>
        </a:p>
      </dgm:t>
    </dgm:pt>
    <dgm:pt modelId="{B85496DB-9F3F-4335-B86B-0024EC9332CE}" type="sibTrans" cxnId="{514B1F04-7721-4FE0-A583-0DAF969E3BDB}">
      <dgm:prSet/>
      <dgm:spPr/>
      <dgm:t>
        <a:bodyPr/>
        <a:lstStyle/>
        <a:p>
          <a:endParaRPr lang="en-US"/>
        </a:p>
      </dgm:t>
    </dgm:pt>
    <dgm:pt modelId="{F03287D9-DC2F-4C1F-8918-AB56DC571012}">
      <dgm:prSet/>
      <dgm:spPr/>
      <dgm:t>
        <a:bodyPr/>
        <a:lstStyle/>
        <a:p>
          <a:r>
            <a:rPr lang="en-GB" dirty="0"/>
            <a:t>Rise in Mental Health Concerns</a:t>
          </a:r>
          <a:endParaRPr lang="en-US" dirty="0"/>
        </a:p>
      </dgm:t>
    </dgm:pt>
    <dgm:pt modelId="{7F02B04E-DAAA-4FEE-ACBE-73C361DCC1BA}" type="parTrans" cxnId="{730DAC56-3E4A-45EC-8647-96669C21A318}">
      <dgm:prSet/>
      <dgm:spPr/>
      <dgm:t>
        <a:bodyPr/>
        <a:lstStyle/>
        <a:p>
          <a:endParaRPr lang="en-US"/>
        </a:p>
      </dgm:t>
    </dgm:pt>
    <dgm:pt modelId="{EA7C6FA9-6A1D-4D1B-AB8F-8EE77EC87423}" type="sibTrans" cxnId="{730DAC56-3E4A-45EC-8647-96669C21A318}">
      <dgm:prSet/>
      <dgm:spPr/>
      <dgm:t>
        <a:bodyPr/>
        <a:lstStyle/>
        <a:p>
          <a:endParaRPr lang="en-US"/>
        </a:p>
      </dgm:t>
    </dgm:pt>
    <dgm:pt modelId="{38FDEE31-D2F0-46C9-9067-83182DC93EE2}">
      <dgm:prSet/>
      <dgm:spPr/>
      <dgm:t>
        <a:bodyPr/>
        <a:lstStyle/>
        <a:p>
          <a:r>
            <a:rPr lang="en-GB" dirty="0"/>
            <a:t>Rise in home-working</a:t>
          </a:r>
          <a:endParaRPr lang="en-US" dirty="0"/>
        </a:p>
      </dgm:t>
    </dgm:pt>
    <dgm:pt modelId="{4392F30A-EA4C-45D5-9DCB-45CAE76EBC62}" type="parTrans" cxnId="{D5B4402E-8CC4-438F-AC72-8D56DB797509}">
      <dgm:prSet/>
      <dgm:spPr/>
      <dgm:t>
        <a:bodyPr/>
        <a:lstStyle/>
        <a:p>
          <a:endParaRPr lang="en-US"/>
        </a:p>
      </dgm:t>
    </dgm:pt>
    <dgm:pt modelId="{9C6899CF-0504-4EF3-8CEF-C79FCA60BD84}" type="sibTrans" cxnId="{D5B4402E-8CC4-438F-AC72-8D56DB797509}">
      <dgm:prSet/>
      <dgm:spPr/>
      <dgm:t>
        <a:bodyPr/>
        <a:lstStyle/>
        <a:p>
          <a:endParaRPr lang="en-US"/>
        </a:p>
      </dgm:t>
    </dgm:pt>
    <dgm:pt modelId="{E9BD1579-2970-4BAB-A67A-A09E6D74C835}">
      <dgm:prSet/>
      <dgm:spPr/>
      <dgm:t>
        <a:bodyPr/>
        <a:lstStyle/>
        <a:p>
          <a:r>
            <a:rPr lang="en-GB" dirty="0"/>
            <a:t>Social media/technology – work/life balance</a:t>
          </a:r>
          <a:endParaRPr lang="en-US" dirty="0"/>
        </a:p>
      </dgm:t>
    </dgm:pt>
    <dgm:pt modelId="{419CD7C8-41A0-499B-95D4-E03906B86B3C}" type="parTrans" cxnId="{9C5CD1F8-6B10-4D2B-8978-E5114CD4CF0F}">
      <dgm:prSet/>
      <dgm:spPr/>
      <dgm:t>
        <a:bodyPr/>
        <a:lstStyle/>
        <a:p>
          <a:endParaRPr lang="en-US"/>
        </a:p>
      </dgm:t>
    </dgm:pt>
    <dgm:pt modelId="{EBBD562E-3DDD-4AC4-AD8E-8148A15B2996}" type="sibTrans" cxnId="{9C5CD1F8-6B10-4D2B-8978-E5114CD4CF0F}">
      <dgm:prSet/>
      <dgm:spPr/>
      <dgm:t>
        <a:bodyPr/>
        <a:lstStyle/>
        <a:p>
          <a:endParaRPr lang="en-US"/>
        </a:p>
      </dgm:t>
    </dgm:pt>
    <dgm:pt modelId="{F0C45CDA-8393-4CAD-8B4D-3C5382EA72F0}">
      <dgm:prSet/>
      <dgm:spPr/>
      <dgm:t>
        <a:bodyPr/>
        <a:lstStyle/>
        <a:p>
          <a:r>
            <a:rPr lang="en-GB"/>
            <a:t>Uncertainty – interest rates, global unrest</a:t>
          </a:r>
          <a:endParaRPr lang="en-US"/>
        </a:p>
      </dgm:t>
    </dgm:pt>
    <dgm:pt modelId="{39CD7D70-44AC-4161-A041-772E4594EE6D}" type="parTrans" cxnId="{549AE293-4B5D-4CFA-ABAC-CA3C753F49C4}">
      <dgm:prSet/>
      <dgm:spPr/>
      <dgm:t>
        <a:bodyPr/>
        <a:lstStyle/>
        <a:p>
          <a:endParaRPr lang="en-US"/>
        </a:p>
      </dgm:t>
    </dgm:pt>
    <dgm:pt modelId="{7ACE867C-9337-47A2-9AA8-2144EA121292}" type="sibTrans" cxnId="{549AE293-4B5D-4CFA-ABAC-CA3C753F49C4}">
      <dgm:prSet/>
      <dgm:spPr/>
      <dgm:t>
        <a:bodyPr/>
        <a:lstStyle/>
        <a:p>
          <a:endParaRPr lang="en-US"/>
        </a:p>
      </dgm:t>
    </dgm:pt>
    <dgm:pt modelId="{6C9117E7-7996-4A98-9341-BCFD1E7EC7D7}">
      <dgm:prSet/>
      <dgm:spPr/>
      <dgm:t>
        <a:bodyPr/>
        <a:lstStyle/>
        <a:p>
          <a:r>
            <a:rPr lang="en-GB" dirty="0"/>
            <a:t>Rise in precarious work – zero hours contracts</a:t>
          </a:r>
          <a:endParaRPr lang="en-US" dirty="0"/>
        </a:p>
      </dgm:t>
    </dgm:pt>
    <dgm:pt modelId="{29BF820F-AB12-4512-AB2E-73446E76D388}" type="parTrans" cxnId="{A531EC7F-90EF-4D8D-B2C6-3FF9DD7C19C3}">
      <dgm:prSet/>
      <dgm:spPr/>
      <dgm:t>
        <a:bodyPr/>
        <a:lstStyle/>
        <a:p>
          <a:endParaRPr lang="en-US"/>
        </a:p>
      </dgm:t>
    </dgm:pt>
    <dgm:pt modelId="{4B6040C1-583B-4320-9BFE-FC79CF185174}" type="sibTrans" cxnId="{A531EC7F-90EF-4D8D-B2C6-3FF9DD7C19C3}">
      <dgm:prSet/>
      <dgm:spPr/>
      <dgm:t>
        <a:bodyPr/>
        <a:lstStyle/>
        <a:p>
          <a:endParaRPr lang="en-US"/>
        </a:p>
      </dgm:t>
    </dgm:pt>
    <dgm:pt modelId="{49AB9532-EA75-4FBD-8A16-7A70FED60519}">
      <dgm:prSet/>
      <dgm:spPr/>
      <dgm:t>
        <a:bodyPr/>
        <a:lstStyle/>
        <a:p>
          <a:r>
            <a:rPr lang="en-GB"/>
            <a:t>Menopause</a:t>
          </a:r>
          <a:endParaRPr lang="en-US"/>
        </a:p>
      </dgm:t>
    </dgm:pt>
    <dgm:pt modelId="{E44C1E8F-2CB5-4A4C-A810-76E108C3FFDE}" type="parTrans" cxnId="{A76FC7C3-1209-411B-ACA1-1F484F205283}">
      <dgm:prSet/>
      <dgm:spPr/>
      <dgm:t>
        <a:bodyPr/>
        <a:lstStyle/>
        <a:p>
          <a:endParaRPr lang="en-US"/>
        </a:p>
      </dgm:t>
    </dgm:pt>
    <dgm:pt modelId="{F4DB8177-D9CE-4CCF-A181-B9FD3336B02B}" type="sibTrans" cxnId="{A76FC7C3-1209-411B-ACA1-1F484F205283}">
      <dgm:prSet/>
      <dgm:spPr/>
      <dgm:t>
        <a:bodyPr/>
        <a:lstStyle/>
        <a:p>
          <a:endParaRPr lang="en-US"/>
        </a:p>
      </dgm:t>
    </dgm:pt>
    <dgm:pt modelId="{C9A0C285-D504-453F-9032-EA3A55945A36}">
      <dgm:prSet/>
      <dgm:spPr/>
      <dgm:t>
        <a:bodyPr/>
        <a:lstStyle/>
        <a:p>
          <a:r>
            <a:rPr lang="en-GB" dirty="0"/>
            <a:t>Caring responsibilities</a:t>
          </a:r>
          <a:endParaRPr lang="en-US" dirty="0"/>
        </a:p>
      </dgm:t>
    </dgm:pt>
    <dgm:pt modelId="{39B5E770-5E04-4A75-BC12-DF44FF0B74A3}" type="parTrans" cxnId="{73FDFA4B-592C-4FBE-BEBF-7402897B5787}">
      <dgm:prSet/>
      <dgm:spPr/>
      <dgm:t>
        <a:bodyPr/>
        <a:lstStyle/>
        <a:p>
          <a:endParaRPr lang="en-US"/>
        </a:p>
      </dgm:t>
    </dgm:pt>
    <dgm:pt modelId="{3B46CD3B-E874-4102-A73C-20D659E3E0FF}" type="sibTrans" cxnId="{73FDFA4B-592C-4FBE-BEBF-7402897B5787}">
      <dgm:prSet/>
      <dgm:spPr/>
      <dgm:t>
        <a:bodyPr/>
        <a:lstStyle/>
        <a:p>
          <a:endParaRPr lang="en-US"/>
        </a:p>
      </dgm:t>
    </dgm:pt>
    <dgm:pt modelId="{C8E7DA6F-A0C4-4F43-837F-025FD2BF0304}">
      <dgm:prSet/>
      <dgm:spPr/>
      <dgm:t>
        <a:bodyPr/>
        <a:lstStyle/>
        <a:p>
          <a:r>
            <a:rPr lang="en-GB" dirty="0"/>
            <a:t>Miscarriage and fertility issues</a:t>
          </a:r>
          <a:endParaRPr lang="en-US" dirty="0"/>
        </a:p>
      </dgm:t>
    </dgm:pt>
    <dgm:pt modelId="{BE3763CA-206F-442C-AE3D-376FF8350988}" type="parTrans" cxnId="{7D8F7B3B-9787-4383-B479-557ACD0230A5}">
      <dgm:prSet/>
      <dgm:spPr/>
      <dgm:t>
        <a:bodyPr/>
        <a:lstStyle/>
        <a:p>
          <a:endParaRPr lang="en-US"/>
        </a:p>
      </dgm:t>
    </dgm:pt>
    <dgm:pt modelId="{B55F77A9-3A39-4C37-92B2-011A80E8D48D}" type="sibTrans" cxnId="{7D8F7B3B-9787-4383-B479-557ACD0230A5}">
      <dgm:prSet/>
      <dgm:spPr/>
      <dgm:t>
        <a:bodyPr/>
        <a:lstStyle/>
        <a:p>
          <a:endParaRPr lang="en-US"/>
        </a:p>
      </dgm:t>
    </dgm:pt>
    <dgm:pt modelId="{8B314E74-B47F-4203-9AFB-D470391110BF}">
      <dgm:prSet/>
      <dgm:spPr/>
      <dgm:t>
        <a:bodyPr/>
        <a:lstStyle/>
        <a:p>
          <a:r>
            <a:rPr lang="en-GB"/>
            <a:t>Ageing population</a:t>
          </a:r>
          <a:endParaRPr lang="en-US"/>
        </a:p>
      </dgm:t>
    </dgm:pt>
    <dgm:pt modelId="{2AE318E4-4CBC-49D9-A566-6FEAE446652E}" type="parTrans" cxnId="{CB81B73B-7874-43CE-87FD-631B8B90F587}">
      <dgm:prSet/>
      <dgm:spPr/>
      <dgm:t>
        <a:bodyPr/>
        <a:lstStyle/>
        <a:p>
          <a:endParaRPr lang="en-US"/>
        </a:p>
      </dgm:t>
    </dgm:pt>
    <dgm:pt modelId="{C5E83C09-3BA3-40D9-A5A8-F7907FB5A785}" type="sibTrans" cxnId="{CB81B73B-7874-43CE-87FD-631B8B90F587}">
      <dgm:prSet/>
      <dgm:spPr/>
      <dgm:t>
        <a:bodyPr/>
        <a:lstStyle/>
        <a:p>
          <a:endParaRPr lang="en-US"/>
        </a:p>
      </dgm:t>
    </dgm:pt>
    <dgm:pt modelId="{F4F76DD4-0A9D-4E10-ADC3-86E9A17B8C2E}" type="pres">
      <dgm:prSet presAssocID="{09184C58-B44B-4DE3-BC6E-CFC44FE6224C}" presName="diagram" presStyleCnt="0">
        <dgm:presLayoutVars>
          <dgm:dir/>
          <dgm:resizeHandles val="exact"/>
        </dgm:presLayoutVars>
      </dgm:prSet>
      <dgm:spPr/>
    </dgm:pt>
    <dgm:pt modelId="{16E9F50D-D3F6-4862-8359-DAB0F0B4232C}" type="pres">
      <dgm:prSet presAssocID="{085D1C8B-161A-40E4-9FEE-B5B31F1A2808}" presName="node" presStyleLbl="node1" presStyleIdx="0" presStyleCnt="10" custLinFactNeighborX="-185" custLinFactNeighborY="-58900">
        <dgm:presLayoutVars>
          <dgm:bulletEnabled val="1"/>
        </dgm:presLayoutVars>
      </dgm:prSet>
      <dgm:spPr/>
    </dgm:pt>
    <dgm:pt modelId="{AAE449F4-B7A6-4ADF-A7CB-AE8B0A05A4E3}" type="pres">
      <dgm:prSet presAssocID="{B85496DB-9F3F-4335-B86B-0024EC9332CE}" presName="sibTrans" presStyleCnt="0"/>
      <dgm:spPr/>
    </dgm:pt>
    <dgm:pt modelId="{9E9695AD-B902-415B-8FB8-CEB475E54ACA}" type="pres">
      <dgm:prSet presAssocID="{F03287D9-DC2F-4C1F-8918-AB56DC571012}" presName="node" presStyleLbl="node1" presStyleIdx="1" presStyleCnt="10" custLinFactNeighborX="-3134" custLinFactNeighborY="-56646">
        <dgm:presLayoutVars>
          <dgm:bulletEnabled val="1"/>
        </dgm:presLayoutVars>
      </dgm:prSet>
      <dgm:spPr/>
    </dgm:pt>
    <dgm:pt modelId="{6DFFE2C8-32B4-42CB-B49E-CD3C1B1C89C3}" type="pres">
      <dgm:prSet presAssocID="{EA7C6FA9-6A1D-4D1B-AB8F-8EE77EC87423}" presName="sibTrans" presStyleCnt="0"/>
      <dgm:spPr/>
    </dgm:pt>
    <dgm:pt modelId="{4E0C8B84-EDA5-4D55-B537-19900D9D7A91}" type="pres">
      <dgm:prSet presAssocID="{38FDEE31-D2F0-46C9-9067-83182DC93EE2}" presName="node" presStyleLbl="node1" presStyleIdx="2" presStyleCnt="10" custLinFactNeighborX="-5790" custLinFactNeighborY="-56646">
        <dgm:presLayoutVars>
          <dgm:bulletEnabled val="1"/>
        </dgm:presLayoutVars>
      </dgm:prSet>
      <dgm:spPr/>
    </dgm:pt>
    <dgm:pt modelId="{E10C9975-A741-4DD2-9881-8671713B6D2F}" type="pres">
      <dgm:prSet presAssocID="{9C6899CF-0504-4EF3-8CEF-C79FCA60BD84}" presName="sibTrans" presStyleCnt="0"/>
      <dgm:spPr/>
    </dgm:pt>
    <dgm:pt modelId="{3163961F-DD7E-4B09-8F47-1F666A42AF53}" type="pres">
      <dgm:prSet presAssocID="{E9BD1579-2970-4BAB-A67A-A09E6D74C835}" presName="node" presStyleLbl="node1" presStyleIdx="3" presStyleCnt="10" custLinFactX="-15790" custLinFactNeighborX="-100000" custLinFactNeighborY="59460">
        <dgm:presLayoutVars>
          <dgm:bulletEnabled val="1"/>
        </dgm:presLayoutVars>
      </dgm:prSet>
      <dgm:spPr/>
    </dgm:pt>
    <dgm:pt modelId="{FA57F1F2-47F9-4846-8415-6FF4F69384AD}" type="pres">
      <dgm:prSet presAssocID="{EBBD562E-3DDD-4AC4-AD8E-8148A15B2996}" presName="sibTrans" presStyleCnt="0"/>
      <dgm:spPr/>
    </dgm:pt>
    <dgm:pt modelId="{3AF06A03-F300-4014-A4A2-E8551DDCCCB1}" type="pres">
      <dgm:prSet presAssocID="{F0C45CDA-8393-4CAD-8B4D-3C5382EA72F0}" presName="node" presStyleLbl="node1" presStyleIdx="4" presStyleCnt="10" custLinFactNeighborX="-22494" custLinFactNeighborY="-56646">
        <dgm:presLayoutVars>
          <dgm:bulletEnabled val="1"/>
        </dgm:presLayoutVars>
      </dgm:prSet>
      <dgm:spPr/>
    </dgm:pt>
    <dgm:pt modelId="{8342019C-E3ED-46F2-8763-DF97E2CA48EF}" type="pres">
      <dgm:prSet presAssocID="{7ACE867C-9337-47A2-9AA8-2144EA121292}" presName="sibTrans" presStyleCnt="0"/>
      <dgm:spPr/>
    </dgm:pt>
    <dgm:pt modelId="{090F3692-BA13-4810-8B1C-77210BE627D4}" type="pres">
      <dgm:prSet presAssocID="{6C9117E7-7996-4A98-9341-BCFD1E7EC7D7}" presName="node" presStyleLbl="node1" presStyleIdx="5" presStyleCnt="10" custLinFactNeighborX="-185" custLinFactNeighborY="-59460">
        <dgm:presLayoutVars>
          <dgm:bulletEnabled val="1"/>
        </dgm:presLayoutVars>
      </dgm:prSet>
      <dgm:spPr/>
    </dgm:pt>
    <dgm:pt modelId="{2B6136F7-5F1C-4543-9F9C-8187C9D911B4}" type="pres">
      <dgm:prSet presAssocID="{4B6040C1-583B-4320-9BFE-FC79CF185174}" presName="sibTrans" presStyleCnt="0"/>
      <dgm:spPr/>
    </dgm:pt>
    <dgm:pt modelId="{4F5E2A5B-EF69-48F2-B715-A487BBB0A2AE}" type="pres">
      <dgm:prSet presAssocID="{49AB9532-EA75-4FBD-8A16-7A70FED60519}" presName="node" presStyleLbl="node1" presStyleIdx="6" presStyleCnt="10" custLinFactNeighborX="-2629" custLinFactNeighborY="-59460">
        <dgm:presLayoutVars>
          <dgm:bulletEnabled val="1"/>
        </dgm:presLayoutVars>
      </dgm:prSet>
      <dgm:spPr/>
    </dgm:pt>
    <dgm:pt modelId="{A5B8828D-392B-4266-9721-7DE631BA2131}" type="pres">
      <dgm:prSet presAssocID="{F4DB8177-D9CE-4CCF-A181-B9FD3336B02B}" presName="sibTrans" presStyleCnt="0"/>
      <dgm:spPr/>
    </dgm:pt>
    <dgm:pt modelId="{CC17A20B-6001-4976-9DF6-87EB3D47C902}" type="pres">
      <dgm:prSet presAssocID="{C9A0C285-D504-453F-9032-EA3A55945A36}" presName="node" presStyleLbl="node1" presStyleIdx="7" presStyleCnt="10" custLinFactX="-12163" custLinFactNeighborX="-100000" custLinFactNeighborY="58901">
        <dgm:presLayoutVars>
          <dgm:bulletEnabled val="1"/>
        </dgm:presLayoutVars>
      </dgm:prSet>
      <dgm:spPr/>
    </dgm:pt>
    <dgm:pt modelId="{FAC3A677-5DAF-4B1C-B9B1-0D78363CAEEB}" type="pres">
      <dgm:prSet presAssocID="{3B46CD3B-E874-4102-A73C-20D659E3E0FF}" presName="sibTrans" presStyleCnt="0"/>
      <dgm:spPr/>
    </dgm:pt>
    <dgm:pt modelId="{902132DE-7D28-478C-8175-709948A0AAE6}" type="pres">
      <dgm:prSet presAssocID="{C8E7DA6F-A0C4-4F43-837F-025FD2BF0304}" presName="node" presStyleLbl="node1" presStyleIdx="8" presStyleCnt="10" custLinFactX="-15790" custLinFactNeighborX="-100000" custLinFactNeighborY="58901">
        <dgm:presLayoutVars>
          <dgm:bulletEnabled val="1"/>
        </dgm:presLayoutVars>
      </dgm:prSet>
      <dgm:spPr/>
    </dgm:pt>
    <dgm:pt modelId="{F932FB6D-1A82-4F59-8AD6-D4D5C92D238C}" type="pres">
      <dgm:prSet presAssocID="{B55F77A9-3A39-4C37-92B2-011A80E8D48D}" presName="sibTrans" presStyleCnt="0"/>
      <dgm:spPr/>
    </dgm:pt>
    <dgm:pt modelId="{168159FF-7B99-45E3-903F-9796A1C17BA2}" type="pres">
      <dgm:prSet presAssocID="{8B314E74-B47F-4203-9AFB-D470391110BF}" presName="node" presStyleLbl="node1" presStyleIdx="9" presStyleCnt="10" custLinFactNeighborX="-22783" custLinFactNeighborY="-59460">
        <dgm:presLayoutVars>
          <dgm:bulletEnabled val="1"/>
        </dgm:presLayoutVars>
      </dgm:prSet>
      <dgm:spPr/>
    </dgm:pt>
  </dgm:ptLst>
  <dgm:cxnLst>
    <dgm:cxn modelId="{891EC502-93D6-41BA-AFF6-FB09E8C3CB76}" type="presOf" srcId="{8B314E74-B47F-4203-9AFB-D470391110BF}" destId="{168159FF-7B99-45E3-903F-9796A1C17BA2}" srcOrd="0" destOrd="0" presId="urn:microsoft.com/office/officeart/2005/8/layout/default"/>
    <dgm:cxn modelId="{514B1F04-7721-4FE0-A583-0DAF969E3BDB}" srcId="{09184C58-B44B-4DE3-BC6E-CFC44FE6224C}" destId="{085D1C8B-161A-40E4-9FEE-B5B31F1A2808}" srcOrd="0" destOrd="0" parTransId="{C33DAB66-8BF2-4C0B-A33C-7444AD26F7DD}" sibTransId="{B85496DB-9F3F-4335-B86B-0024EC9332CE}"/>
    <dgm:cxn modelId="{795DAB19-BA3A-4B61-850A-2FB75C9D464F}" type="presOf" srcId="{38FDEE31-D2F0-46C9-9067-83182DC93EE2}" destId="{4E0C8B84-EDA5-4D55-B537-19900D9D7A91}" srcOrd="0" destOrd="0" presId="urn:microsoft.com/office/officeart/2005/8/layout/default"/>
    <dgm:cxn modelId="{D5B4402E-8CC4-438F-AC72-8D56DB797509}" srcId="{09184C58-B44B-4DE3-BC6E-CFC44FE6224C}" destId="{38FDEE31-D2F0-46C9-9067-83182DC93EE2}" srcOrd="2" destOrd="0" parTransId="{4392F30A-EA4C-45D5-9DCB-45CAE76EBC62}" sibTransId="{9C6899CF-0504-4EF3-8CEF-C79FCA60BD84}"/>
    <dgm:cxn modelId="{7D8F7B3B-9787-4383-B479-557ACD0230A5}" srcId="{09184C58-B44B-4DE3-BC6E-CFC44FE6224C}" destId="{C8E7DA6F-A0C4-4F43-837F-025FD2BF0304}" srcOrd="8" destOrd="0" parTransId="{BE3763CA-206F-442C-AE3D-376FF8350988}" sibTransId="{B55F77A9-3A39-4C37-92B2-011A80E8D48D}"/>
    <dgm:cxn modelId="{CB81B73B-7874-43CE-87FD-631B8B90F587}" srcId="{09184C58-B44B-4DE3-BC6E-CFC44FE6224C}" destId="{8B314E74-B47F-4203-9AFB-D470391110BF}" srcOrd="9" destOrd="0" parTransId="{2AE318E4-4CBC-49D9-A566-6FEAE446652E}" sibTransId="{C5E83C09-3BA3-40D9-A5A8-F7907FB5A785}"/>
    <dgm:cxn modelId="{BB7E2664-3DE9-43F0-AC75-D47872567CAB}" type="presOf" srcId="{E9BD1579-2970-4BAB-A67A-A09E6D74C835}" destId="{3163961F-DD7E-4B09-8F47-1F666A42AF53}" srcOrd="0" destOrd="0" presId="urn:microsoft.com/office/officeart/2005/8/layout/default"/>
    <dgm:cxn modelId="{BCA0EC67-A292-4D0F-B5DB-55E067BAB0A5}" type="presOf" srcId="{085D1C8B-161A-40E4-9FEE-B5B31F1A2808}" destId="{16E9F50D-D3F6-4862-8359-DAB0F0B4232C}" srcOrd="0" destOrd="0" presId="urn:microsoft.com/office/officeart/2005/8/layout/default"/>
    <dgm:cxn modelId="{73FDFA4B-592C-4FBE-BEBF-7402897B5787}" srcId="{09184C58-B44B-4DE3-BC6E-CFC44FE6224C}" destId="{C9A0C285-D504-453F-9032-EA3A55945A36}" srcOrd="7" destOrd="0" parTransId="{39B5E770-5E04-4A75-BC12-DF44FF0B74A3}" sibTransId="{3B46CD3B-E874-4102-A73C-20D659E3E0FF}"/>
    <dgm:cxn modelId="{730DAC56-3E4A-45EC-8647-96669C21A318}" srcId="{09184C58-B44B-4DE3-BC6E-CFC44FE6224C}" destId="{F03287D9-DC2F-4C1F-8918-AB56DC571012}" srcOrd="1" destOrd="0" parTransId="{7F02B04E-DAAA-4FEE-ACBE-73C361DCC1BA}" sibTransId="{EA7C6FA9-6A1D-4D1B-AB8F-8EE77EC87423}"/>
    <dgm:cxn modelId="{AD111B7D-2A74-4309-8321-68195B2465B1}" type="presOf" srcId="{F03287D9-DC2F-4C1F-8918-AB56DC571012}" destId="{9E9695AD-B902-415B-8FB8-CEB475E54ACA}" srcOrd="0" destOrd="0" presId="urn:microsoft.com/office/officeart/2005/8/layout/default"/>
    <dgm:cxn modelId="{A531EC7F-90EF-4D8D-B2C6-3FF9DD7C19C3}" srcId="{09184C58-B44B-4DE3-BC6E-CFC44FE6224C}" destId="{6C9117E7-7996-4A98-9341-BCFD1E7EC7D7}" srcOrd="5" destOrd="0" parTransId="{29BF820F-AB12-4512-AB2E-73446E76D388}" sibTransId="{4B6040C1-583B-4320-9BFE-FC79CF185174}"/>
    <dgm:cxn modelId="{549AE293-4B5D-4CFA-ABAC-CA3C753F49C4}" srcId="{09184C58-B44B-4DE3-BC6E-CFC44FE6224C}" destId="{F0C45CDA-8393-4CAD-8B4D-3C5382EA72F0}" srcOrd="4" destOrd="0" parTransId="{39CD7D70-44AC-4161-A041-772E4594EE6D}" sibTransId="{7ACE867C-9337-47A2-9AA8-2144EA121292}"/>
    <dgm:cxn modelId="{374191B6-02A6-4E99-B9B0-1720EFE42A91}" type="presOf" srcId="{F0C45CDA-8393-4CAD-8B4D-3C5382EA72F0}" destId="{3AF06A03-F300-4014-A4A2-E8551DDCCCB1}" srcOrd="0" destOrd="0" presId="urn:microsoft.com/office/officeart/2005/8/layout/default"/>
    <dgm:cxn modelId="{5CBD9CC0-9918-4E75-BC57-C5FDED5BCE80}" type="presOf" srcId="{6C9117E7-7996-4A98-9341-BCFD1E7EC7D7}" destId="{090F3692-BA13-4810-8B1C-77210BE627D4}" srcOrd="0" destOrd="0" presId="urn:microsoft.com/office/officeart/2005/8/layout/default"/>
    <dgm:cxn modelId="{A76FC7C3-1209-411B-ACA1-1F484F205283}" srcId="{09184C58-B44B-4DE3-BC6E-CFC44FE6224C}" destId="{49AB9532-EA75-4FBD-8A16-7A70FED60519}" srcOrd="6" destOrd="0" parTransId="{E44C1E8F-2CB5-4A4C-A810-76E108C3FFDE}" sibTransId="{F4DB8177-D9CE-4CCF-A181-B9FD3336B02B}"/>
    <dgm:cxn modelId="{C8D48ACA-08CC-408F-9B5F-607FE0B32639}" type="presOf" srcId="{C8E7DA6F-A0C4-4F43-837F-025FD2BF0304}" destId="{902132DE-7D28-478C-8175-709948A0AAE6}" srcOrd="0" destOrd="0" presId="urn:microsoft.com/office/officeart/2005/8/layout/default"/>
    <dgm:cxn modelId="{D383D8D0-D1FA-4458-8C92-4721896292DF}" type="presOf" srcId="{09184C58-B44B-4DE3-BC6E-CFC44FE6224C}" destId="{F4F76DD4-0A9D-4E10-ADC3-86E9A17B8C2E}" srcOrd="0" destOrd="0" presId="urn:microsoft.com/office/officeart/2005/8/layout/default"/>
    <dgm:cxn modelId="{49E921E5-BEEA-4005-AEE6-6128B1A90027}" type="presOf" srcId="{49AB9532-EA75-4FBD-8A16-7A70FED60519}" destId="{4F5E2A5B-EF69-48F2-B715-A487BBB0A2AE}" srcOrd="0" destOrd="0" presId="urn:microsoft.com/office/officeart/2005/8/layout/default"/>
    <dgm:cxn modelId="{C81B3DF6-C8A0-4837-A84B-94D1F67F277A}" type="presOf" srcId="{C9A0C285-D504-453F-9032-EA3A55945A36}" destId="{CC17A20B-6001-4976-9DF6-87EB3D47C902}" srcOrd="0" destOrd="0" presId="urn:microsoft.com/office/officeart/2005/8/layout/default"/>
    <dgm:cxn modelId="{9C5CD1F8-6B10-4D2B-8978-E5114CD4CF0F}" srcId="{09184C58-B44B-4DE3-BC6E-CFC44FE6224C}" destId="{E9BD1579-2970-4BAB-A67A-A09E6D74C835}" srcOrd="3" destOrd="0" parTransId="{419CD7C8-41A0-499B-95D4-E03906B86B3C}" sibTransId="{EBBD562E-3DDD-4AC4-AD8E-8148A15B2996}"/>
    <dgm:cxn modelId="{B53F78FF-8567-4750-AE0B-68521C1094C5}" type="presParOf" srcId="{F4F76DD4-0A9D-4E10-ADC3-86E9A17B8C2E}" destId="{16E9F50D-D3F6-4862-8359-DAB0F0B4232C}" srcOrd="0" destOrd="0" presId="urn:microsoft.com/office/officeart/2005/8/layout/default"/>
    <dgm:cxn modelId="{4622A274-31BA-4579-8BE5-419FDE4BA9E6}" type="presParOf" srcId="{F4F76DD4-0A9D-4E10-ADC3-86E9A17B8C2E}" destId="{AAE449F4-B7A6-4ADF-A7CB-AE8B0A05A4E3}" srcOrd="1" destOrd="0" presId="urn:microsoft.com/office/officeart/2005/8/layout/default"/>
    <dgm:cxn modelId="{4D76DB8D-5F80-4D57-AA2C-237DACAC156E}" type="presParOf" srcId="{F4F76DD4-0A9D-4E10-ADC3-86E9A17B8C2E}" destId="{9E9695AD-B902-415B-8FB8-CEB475E54ACA}" srcOrd="2" destOrd="0" presId="urn:microsoft.com/office/officeart/2005/8/layout/default"/>
    <dgm:cxn modelId="{DDEAF01B-DE37-4105-BF01-8E0B710281C9}" type="presParOf" srcId="{F4F76DD4-0A9D-4E10-ADC3-86E9A17B8C2E}" destId="{6DFFE2C8-32B4-42CB-B49E-CD3C1B1C89C3}" srcOrd="3" destOrd="0" presId="urn:microsoft.com/office/officeart/2005/8/layout/default"/>
    <dgm:cxn modelId="{FFEEC8D9-F88B-457E-8A57-31241C1D4C43}" type="presParOf" srcId="{F4F76DD4-0A9D-4E10-ADC3-86E9A17B8C2E}" destId="{4E0C8B84-EDA5-4D55-B537-19900D9D7A91}" srcOrd="4" destOrd="0" presId="urn:microsoft.com/office/officeart/2005/8/layout/default"/>
    <dgm:cxn modelId="{4EB58030-A4E5-46C8-B207-EFD9FC2E2D55}" type="presParOf" srcId="{F4F76DD4-0A9D-4E10-ADC3-86E9A17B8C2E}" destId="{E10C9975-A741-4DD2-9881-8671713B6D2F}" srcOrd="5" destOrd="0" presId="urn:microsoft.com/office/officeart/2005/8/layout/default"/>
    <dgm:cxn modelId="{0547D443-8546-4F43-A9EB-05E5FC4EF563}" type="presParOf" srcId="{F4F76DD4-0A9D-4E10-ADC3-86E9A17B8C2E}" destId="{3163961F-DD7E-4B09-8F47-1F666A42AF53}" srcOrd="6" destOrd="0" presId="urn:microsoft.com/office/officeart/2005/8/layout/default"/>
    <dgm:cxn modelId="{FC430113-354B-4864-A79F-4A26900A5D90}" type="presParOf" srcId="{F4F76DD4-0A9D-4E10-ADC3-86E9A17B8C2E}" destId="{FA57F1F2-47F9-4846-8415-6FF4F69384AD}" srcOrd="7" destOrd="0" presId="urn:microsoft.com/office/officeart/2005/8/layout/default"/>
    <dgm:cxn modelId="{FDBF6CF5-793F-4BAB-B14D-C2ACEDA5A4EF}" type="presParOf" srcId="{F4F76DD4-0A9D-4E10-ADC3-86E9A17B8C2E}" destId="{3AF06A03-F300-4014-A4A2-E8551DDCCCB1}" srcOrd="8" destOrd="0" presId="urn:microsoft.com/office/officeart/2005/8/layout/default"/>
    <dgm:cxn modelId="{C82A2B32-1274-42F0-8700-DCD59F3410F5}" type="presParOf" srcId="{F4F76DD4-0A9D-4E10-ADC3-86E9A17B8C2E}" destId="{8342019C-E3ED-46F2-8763-DF97E2CA48EF}" srcOrd="9" destOrd="0" presId="urn:microsoft.com/office/officeart/2005/8/layout/default"/>
    <dgm:cxn modelId="{84DAFD41-CFA1-4BBF-A43B-21428B5DA75F}" type="presParOf" srcId="{F4F76DD4-0A9D-4E10-ADC3-86E9A17B8C2E}" destId="{090F3692-BA13-4810-8B1C-77210BE627D4}" srcOrd="10" destOrd="0" presId="urn:microsoft.com/office/officeart/2005/8/layout/default"/>
    <dgm:cxn modelId="{7823B432-AA7A-432C-8F09-22E4E4A76EBF}" type="presParOf" srcId="{F4F76DD4-0A9D-4E10-ADC3-86E9A17B8C2E}" destId="{2B6136F7-5F1C-4543-9F9C-8187C9D911B4}" srcOrd="11" destOrd="0" presId="urn:microsoft.com/office/officeart/2005/8/layout/default"/>
    <dgm:cxn modelId="{579D9023-09CD-4466-BF07-78E72B53B687}" type="presParOf" srcId="{F4F76DD4-0A9D-4E10-ADC3-86E9A17B8C2E}" destId="{4F5E2A5B-EF69-48F2-B715-A487BBB0A2AE}" srcOrd="12" destOrd="0" presId="urn:microsoft.com/office/officeart/2005/8/layout/default"/>
    <dgm:cxn modelId="{57E67FE4-5178-4156-9C2D-37105144CDBB}" type="presParOf" srcId="{F4F76DD4-0A9D-4E10-ADC3-86E9A17B8C2E}" destId="{A5B8828D-392B-4266-9721-7DE631BA2131}" srcOrd="13" destOrd="0" presId="urn:microsoft.com/office/officeart/2005/8/layout/default"/>
    <dgm:cxn modelId="{182ECF4E-E1B5-4060-8EAD-B8840BAB2CD2}" type="presParOf" srcId="{F4F76DD4-0A9D-4E10-ADC3-86E9A17B8C2E}" destId="{CC17A20B-6001-4976-9DF6-87EB3D47C902}" srcOrd="14" destOrd="0" presId="urn:microsoft.com/office/officeart/2005/8/layout/default"/>
    <dgm:cxn modelId="{306D67CD-8D3E-41F1-AF3C-2282DD2184AD}" type="presParOf" srcId="{F4F76DD4-0A9D-4E10-ADC3-86E9A17B8C2E}" destId="{FAC3A677-5DAF-4B1C-B9B1-0D78363CAEEB}" srcOrd="15" destOrd="0" presId="urn:microsoft.com/office/officeart/2005/8/layout/default"/>
    <dgm:cxn modelId="{1A535DE5-02A6-4292-95C7-92D753C23912}" type="presParOf" srcId="{F4F76DD4-0A9D-4E10-ADC3-86E9A17B8C2E}" destId="{902132DE-7D28-478C-8175-709948A0AAE6}" srcOrd="16" destOrd="0" presId="urn:microsoft.com/office/officeart/2005/8/layout/default"/>
    <dgm:cxn modelId="{F8726726-9E32-45C9-88ED-AB062E90523A}" type="presParOf" srcId="{F4F76DD4-0A9D-4E10-ADC3-86E9A17B8C2E}" destId="{F932FB6D-1A82-4F59-8AD6-D4D5C92D238C}" srcOrd="17" destOrd="0" presId="urn:microsoft.com/office/officeart/2005/8/layout/default"/>
    <dgm:cxn modelId="{6DD22C30-A239-4D98-A027-23DCA0F5D2EA}" type="presParOf" srcId="{F4F76DD4-0A9D-4E10-ADC3-86E9A17B8C2E}" destId="{168159FF-7B99-45E3-903F-9796A1C17BA2}"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3202BC6-D79F-497F-8645-EFB0F42DF4F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2017D7F-7254-4848-B978-6AE495133534}">
      <dgm:prSet/>
      <dgm:spPr/>
      <dgm:t>
        <a:bodyPr/>
        <a:lstStyle/>
        <a:p>
          <a:r>
            <a:rPr lang="en-GB"/>
            <a:t>Stress management </a:t>
          </a:r>
          <a:endParaRPr lang="en-US"/>
        </a:p>
      </dgm:t>
    </dgm:pt>
    <dgm:pt modelId="{C53D044E-FD0F-4457-833E-82C7AE137D14}" type="parTrans" cxnId="{AA39E3BF-B9AB-4699-9990-880C6C170FB0}">
      <dgm:prSet/>
      <dgm:spPr/>
      <dgm:t>
        <a:bodyPr/>
        <a:lstStyle/>
        <a:p>
          <a:endParaRPr lang="en-US"/>
        </a:p>
      </dgm:t>
    </dgm:pt>
    <dgm:pt modelId="{A7305B79-38D9-488C-820A-29F2E0A8CB6B}" type="sibTrans" cxnId="{AA39E3BF-B9AB-4699-9990-880C6C170FB0}">
      <dgm:prSet/>
      <dgm:spPr/>
      <dgm:t>
        <a:bodyPr/>
        <a:lstStyle/>
        <a:p>
          <a:endParaRPr lang="en-US"/>
        </a:p>
      </dgm:t>
    </dgm:pt>
    <dgm:pt modelId="{8BDCA90A-1B6C-4E3E-95B9-23E85A706439}">
      <dgm:prSet/>
      <dgm:spPr/>
      <dgm:t>
        <a:bodyPr/>
        <a:lstStyle/>
        <a:p>
          <a:r>
            <a:rPr lang="en-GB"/>
            <a:t>Spotting early signs of stress</a:t>
          </a:r>
          <a:endParaRPr lang="en-US"/>
        </a:p>
      </dgm:t>
    </dgm:pt>
    <dgm:pt modelId="{FDC6FCA6-7E4B-4001-8966-CD28C2BF1319}" type="parTrans" cxnId="{641F6AA5-1FFB-4B45-A89A-A3EDAB10AD4F}">
      <dgm:prSet/>
      <dgm:spPr/>
      <dgm:t>
        <a:bodyPr/>
        <a:lstStyle/>
        <a:p>
          <a:endParaRPr lang="en-US"/>
        </a:p>
      </dgm:t>
    </dgm:pt>
    <dgm:pt modelId="{3D290B8C-2906-413B-9FF1-FB7F738049CE}" type="sibTrans" cxnId="{641F6AA5-1FFB-4B45-A89A-A3EDAB10AD4F}">
      <dgm:prSet/>
      <dgm:spPr/>
      <dgm:t>
        <a:bodyPr/>
        <a:lstStyle/>
        <a:p>
          <a:endParaRPr lang="en-US"/>
        </a:p>
      </dgm:t>
    </dgm:pt>
    <dgm:pt modelId="{0BBFA497-2649-4EB4-B9C6-F4A3E4F9B0CC}">
      <dgm:prSet/>
      <dgm:spPr/>
      <dgm:t>
        <a:bodyPr/>
        <a:lstStyle/>
        <a:p>
          <a:r>
            <a:rPr lang="en-GB"/>
            <a:t>Making reasonable adjustments</a:t>
          </a:r>
          <a:endParaRPr lang="en-US"/>
        </a:p>
      </dgm:t>
    </dgm:pt>
    <dgm:pt modelId="{D5468141-BC53-4F1E-A0AA-BBA975F39988}" type="parTrans" cxnId="{9F354323-F1E7-49D9-AA3A-E509E13B763D}">
      <dgm:prSet/>
      <dgm:spPr/>
      <dgm:t>
        <a:bodyPr/>
        <a:lstStyle/>
        <a:p>
          <a:endParaRPr lang="en-US"/>
        </a:p>
      </dgm:t>
    </dgm:pt>
    <dgm:pt modelId="{F4441B54-6421-4D82-ACC3-04E5A00939A0}" type="sibTrans" cxnId="{9F354323-F1E7-49D9-AA3A-E509E13B763D}">
      <dgm:prSet/>
      <dgm:spPr/>
      <dgm:t>
        <a:bodyPr/>
        <a:lstStyle/>
        <a:p>
          <a:endParaRPr lang="en-US"/>
        </a:p>
      </dgm:t>
    </dgm:pt>
    <dgm:pt modelId="{8009AB6D-8056-4153-B15E-E23618EB6616}">
      <dgm:prSet/>
      <dgm:spPr/>
      <dgm:t>
        <a:bodyPr/>
        <a:lstStyle/>
        <a:p>
          <a:r>
            <a:rPr lang="en-GB"/>
            <a:t>Nurturing positive relationships</a:t>
          </a:r>
          <a:endParaRPr lang="en-US"/>
        </a:p>
      </dgm:t>
    </dgm:pt>
    <dgm:pt modelId="{4E6ADD21-E5C3-4C8B-9C2D-A22D2DAB239B}" type="parTrans" cxnId="{3420E8B9-484C-4488-8FD2-25CB0F04B5B9}">
      <dgm:prSet/>
      <dgm:spPr/>
      <dgm:t>
        <a:bodyPr/>
        <a:lstStyle/>
        <a:p>
          <a:endParaRPr lang="en-US"/>
        </a:p>
      </dgm:t>
    </dgm:pt>
    <dgm:pt modelId="{4074BE7B-74E8-4ACA-9E3D-38EFDE8826CF}" type="sibTrans" cxnId="{3420E8B9-484C-4488-8FD2-25CB0F04B5B9}">
      <dgm:prSet/>
      <dgm:spPr/>
      <dgm:t>
        <a:bodyPr/>
        <a:lstStyle/>
        <a:p>
          <a:endParaRPr lang="en-US"/>
        </a:p>
      </dgm:t>
    </dgm:pt>
    <dgm:pt modelId="{0F8A75E4-B2F9-42B9-B6E2-2259585B4B78}">
      <dgm:prSet/>
      <dgm:spPr/>
      <dgm:t>
        <a:bodyPr/>
        <a:lstStyle/>
        <a:p>
          <a:r>
            <a:rPr lang="en-GB"/>
            <a:t>All require emotional intelligence skills – recognising emotion in others, responding appropriately, managing your response. </a:t>
          </a:r>
          <a:endParaRPr lang="en-US"/>
        </a:p>
      </dgm:t>
    </dgm:pt>
    <dgm:pt modelId="{C002647D-5EFE-403F-8C33-40F0A2B63E28}" type="parTrans" cxnId="{62DC062B-5A29-4A88-9314-67AD2C8072A8}">
      <dgm:prSet/>
      <dgm:spPr/>
      <dgm:t>
        <a:bodyPr/>
        <a:lstStyle/>
        <a:p>
          <a:endParaRPr lang="en-US"/>
        </a:p>
      </dgm:t>
    </dgm:pt>
    <dgm:pt modelId="{74325447-8FE8-4676-88AF-DC380AC9DBB9}" type="sibTrans" cxnId="{62DC062B-5A29-4A88-9314-67AD2C8072A8}">
      <dgm:prSet/>
      <dgm:spPr/>
      <dgm:t>
        <a:bodyPr/>
        <a:lstStyle/>
        <a:p>
          <a:endParaRPr lang="en-US"/>
        </a:p>
      </dgm:t>
    </dgm:pt>
    <dgm:pt modelId="{7AF934DB-D59B-43B0-8D5E-E81DB4938DD6}" type="pres">
      <dgm:prSet presAssocID="{83202BC6-D79F-497F-8645-EFB0F42DF4F5}" presName="root" presStyleCnt="0">
        <dgm:presLayoutVars>
          <dgm:dir/>
          <dgm:resizeHandles val="exact"/>
        </dgm:presLayoutVars>
      </dgm:prSet>
      <dgm:spPr/>
    </dgm:pt>
    <dgm:pt modelId="{DE3C730B-9451-4771-B17F-9AAB61C12795}" type="pres">
      <dgm:prSet presAssocID="{22017D7F-7254-4848-B978-6AE495133534}" presName="compNode" presStyleCnt="0"/>
      <dgm:spPr/>
    </dgm:pt>
    <dgm:pt modelId="{6B7A3EFF-D7D7-46AF-87AB-04B28AD5C143}" type="pres">
      <dgm:prSet presAssocID="{22017D7F-7254-4848-B978-6AE495133534}" presName="bgRect" presStyleLbl="bgShp" presStyleIdx="0" presStyleCnt="5"/>
      <dgm:spPr/>
    </dgm:pt>
    <dgm:pt modelId="{F20ED1F4-D60C-461A-943F-E44D0C09A745}" type="pres">
      <dgm:prSet presAssocID="{22017D7F-7254-4848-B978-6AE49513353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50028337-9ADB-4EF7-844F-21300E6CF62A}" type="pres">
      <dgm:prSet presAssocID="{22017D7F-7254-4848-B978-6AE495133534}" presName="spaceRect" presStyleCnt="0"/>
      <dgm:spPr/>
    </dgm:pt>
    <dgm:pt modelId="{7B81E0E1-CCB8-4606-811A-9E835054EE23}" type="pres">
      <dgm:prSet presAssocID="{22017D7F-7254-4848-B978-6AE495133534}" presName="parTx" presStyleLbl="revTx" presStyleIdx="0" presStyleCnt="5">
        <dgm:presLayoutVars>
          <dgm:chMax val="0"/>
          <dgm:chPref val="0"/>
        </dgm:presLayoutVars>
      </dgm:prSet>
      <dgm:spPr/>
    </dgm:pt>
    <dgm:pt modelId="{5C85523E-DAC3-4033-9E43-2CC73F79880D}" type="pres">
      <dgm:prSet presAssocID="{A7305B79-38D9-488C-820A-29F2E0A8CB6B}" presName="sibTrans" presStyleCnt="0"/>
      <dgm:spPr/>
    </dgm:pt>
    <dgm:pt modelId="{5C6B9E32-F770-48E3-A67D-FEAEAD904E16}" type="pres">
      <dgm:prSet presAssocID="{8BDCA90A-1B6C-4E3E-95B9-23E85A706439}" presName="compNode" presStyleCnt="0"/>
      <dgm:spPr/>
    </dgm:pt>
    <dgm:pt modelId="{193E1077-A5CF-4F1B-8291-0992EB100B3C}" type="pres">
      <dgm:prSet presAssocID="{8BDCA90A-1B6C-4E3E-95B9-23E85A706439}" presName="bgRect" presStyleLbl="bgShp" presStyleIdx="1" presStyleCnt="5"/>
      <dgm:spPr/>
    </dgm:pt>
    <dgm:pt modelId="{37E5A9B5-158A-4ED6-8C2E-A5FBE0BF1C71}" type="pres">
      <dgm:prSet presAssocID="{8BDCA90A-1B6C-4E3E-95B9-23E85A70643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748A02B2-471B-4691-AE0B-43B29E9CB6C8}" type="pres">
      <dgm:prSet presAssocID="{8BDCA90A-1B6C-4E3E-95B9-23E85A706439}" presName="spaceRect" presStyleCnt="0"/>
      <dgm:spPr/>
    </dgm:pt>
    <dgm:pt modelId="{9E5D36CC-47E3-4FB9-81E9-23B081A9C3D7}" type="pres">
      <dgm:prSet presAssocID="{8BDCA90A-1B6C-4E3E-95B9-23E85A706439}" presName="parTx" presStyleLbl="revTx" presStyleIdx="1" presStyleCnt="5">
        <dgm:presLayoutVars>
          <dgm:chMax val="0"/>
          <dgm:chPref val="0"/>
        </dgm:presLayoutVars>
      </dgm:prSet>
      <dgm:spPr/>
    </dgm:pt>
    <dgm:pt modelId="{C4AB99FA-A3DE-4C0E-B2BD-0ACE6DAF9D1D}" type="pres">
      <dgm:prSet presAssocID="{3D290B8C-2906-413B-9FF1-FB7F738049CE}" presName="sibTrans" presStyleCnt="0"/>
      <dgm:spPr/>
    </dgm:pt>
    <dgm:pt modelId="{A582EC46-AB32-48F0-80A5-6EFD315DB103}" type="pres">
      <dgm:prSet presAssocID="{0BBFA497-2649-4EB4-B9C6-F4A3E4F9B0CC}" presName="compNode" presStyleCnt="0"/>
      <dgm:spPr/>
    </dgm:pt>
    <dgm:pt modelId="{CCD17C35-7019-4C27-967D-9129341A5DA4}" type="pres">
      <dgm:prSet presAssocID="{0BBFA497-2649-4EB4-B9C6-F4A3E4F9B0CC}" presName="bgRect" presStyleLbl="bgShp" presStyleIdx="2" presStyleCnt="5"/>
      <dgm:spPr/>
    </dgm:pt>
    <dgm:pt modelId="{5427DE0B-D979-4240-ABEE-CC8A8DEEB6F0}" type="pres">
      <dgm:prSet presAssocID="{0BBFA497-2649-4EB4-B9C6-F4A3E4F9B0C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1526EB95-EBE1-4967-ABEC-2564EAD2AB8B}" type="pres">
      <dgm:prSet presAssocID="{0BBFA497-2649-4EB4-B9C6-F4A3E4F9B0CC}" presName="spaceRect" presStyleCnt="0"/>
      <dgm:spPr/>
    </dgm:pt>
    <dgm:pt modelId="{F73952A4-6A84-4378-9401-D9AF9B8D2318}" type="pres">
      <dgm:prSet presAssocID="{0BBFA497-2649-4EB4-B9C6-F4A3E4F9B0CC}" presName="parTx" presStyleLbl="revTx" presStyleIdx="2" presStyleCnt="5">
        <dgm:presLayoutVars>
          <dgm:chMax val="0"/>
          <dgm:chPref val="0"/>
        </dgm:presLayoutVars>
      </dgm:prSet>
      <dgm:spPr/>
    </dgm:pt>
    <dgm:pt modelId="{193E0CEE-B31B-4A5F-AF1A-E231E0C6206E}" type="pres">
      <dgm:prSet presAssocID="{F4441B54-6421-4D82-ACC3-04E5A00939A0}" presName="sibTrans" presStyleCnt="0"/>
      <dgm:spPr/>
    </dgm:pt>
    <dgm:pt modelId="{5FDBD054-8A33-4F61-AE39-A60DC6D9A341}" type="pres">
      <dgm:prSet presAssocID="{8009AB6D-8056-4153-B15E-E23618EB6616}" presName="compNode" presStyleCnt="0"/>
      <dgm:spPr/>
    </dgm:pt>
    <dgm:pt modelId="{24943934-E594-415F-BB5D-3248BDFE6C5F}" type="pres">
      <dgm:prSet presAssocID="{8009AB6D-8056-4153-B15E-E23618EB6616}" presName="bgRect" presStyleLbl="bgShp" presStyleIdx="3" presStyleCnt="5"/>
      <dgm:spPr/>
    </dgm:pt>
    <dgm:pt modelId="{9C0491F6-C51A-4076-89BA-79408BB430C6}" type="pres">
      <dgm:prSet presAssocID="{8009AB6D-8056-4153-B15E-E23618EB661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andshake"/>
        </a:ext>
      </dgm:extLst>
    </dgm:pt>
    <dgm:pt modelId="{57CD1FE7-1987-45EF-8BC6-C511F0992E87}" type="pres">
      <dgm:prSet presAssocID="{8009AB6D-8056-4153-B15E-E23618EB6616}" presName="spaceRect" presStyleCnt="0"/>
      <dgm:spPr/>
    </dgm:pt>
    <dgm:pt modelId="{9E69565A-020C-4A18-8F0A-FA3D8FE08AA0}" type="pres">
      <dgm:prSet presAssocID="{8009AB6D-8056-4153-B15E-E23618EB6616}" presName="parTx" presStyleLbl="revTx" presStyleIdx="3" presStyleCnt="5">
        <dgm:presLayoutVars>
          <dgm:chMax val="0"/>
          <dgm:chPref val="0"/>
        </dgm:presLayoutVars>
      </dgm:prSet>
      <dgm:spPr/>
    </dgm:pt>
    <dgm:pt modelId="{138A3B48-A0C9-4122-922A-DFAB6337C0E4}" type="pres">
      <dgm:prSet presAssocID="{4074BE7B-74E8-4ACA-9E3D-38EFDE8826CF}" presName="sibTrans" presStyleCnt="0"/>
      <dgm:spPr/>
    </dgm:pt>
    <dgm:pt modelId="{2CCCF4D4-F12D-4B9A-8A1D-608DFEC1BE02}" type="pres">
      <dgm:prSet presAssocID="{0F8A75E4-B2F9-42B9-B6E2-2259585B4B78}" presName="compNode" presStyleCnt="0"/>
      <dgm:spPr/>
    </dgm:pt>
    <dgm:pt modelId="{08B0864E-5C3F-4959-97E4-C7C6CB95C437}" type="pres">
      <dgm:prSet presAssocID="{0F8A75E4-B2F9-42B9-B6E2-2259585B4B78}" presName="bgRect" presStyleLbl="bgShp" presStyleIdx="4" presStyleCnt="5"/>
      <dgm:spPr/>
    </dgm:pt>
    <dgm:pt modelId="{47D4F628-E626-4884-9E2D-C0DFACA204DF}" type="pres">
      <dgm:prSet presAssocID="{0F8A75E4-B2F9-42B9-B6E2-2259585B4B7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5BC340B6-D518-495F-97AB-931EB9D4FA49}" type="pres">
      <dgm:prSet presAssocID="{0F8A75E4-B2F9-42B9-B6E2-2259585B4B78}" presName="spaceRect" presStyleCnt="0"/>
      <dgm:spPr/>
    </dgm:pt>
    <dgm:pt modelId="{B211736D-C36E-4AA7-A290-D1118F8849B7}" type="pres">
      <dgm:prSet presAssocID="{0F8A75E4-B2F9-42B9-B6E2-2259585B4B78}" presName="parTx" presStyleLbl="revTx" presStyleIdx="4" presStyleCnt="5">
        <dgm:presLayoutVars>
          <dgm:chMax val="0"/>
          <dgm:chPref val="0"/>
        </dgm:presLayoutVars>
      </dgm:prSet>
      <dgm:spPr/>
    </dgm:pt>
  </dgm:ptLst>
  <dgm:cxnLst>
    <dgm:cxn modelId="{87715C09-267E-4109-A6E0-1D741A77CBEC}" type="presOf" srcId="{0BBFA497-2649-4EB4-B9C6-F4A3E4F9B0CC}" destId="{F73952A4-6A84-4378-9401-D9AF9B8D2318}" srcOrd="0" destOrd="0" presId="urn:microsoft.com/office/officeart/2018/2/layout/IconVerticalSolidList"/>
    <dgm:cxn modelId="{9F354323-F1E7-49D9-AA3A-E509E13B763D}" srcId="{83202BC6-D79F-497F-8645-EFB0F42DF4F5}" destId="{0BBFA497-2649-4EB4-B9C6-F4A3E4F9B0CC}" srcOrd="2" destOrd="0" parTransId="{D5468141-BC53-4F1E-A0AA-BBA975F39988}" sibTransId="{F4441B54-6421-4D82-ACC3-04E5A00939A0}"/>
    <dgm:cxn modelId="{6248F124-01EA-4643-8722-EAB778F3127F}" type="presOf" srcId="{83202BC6-D79F-497F-8645-EFB0F42DF4F5}" destId="{7AF934DB-D59B-43B0-8D5E-E81DB4938DD6}" srcOrd="0" destOrd="0" presId="urn:microsoft.com/office/officeart/2018/2/layout/IconVerticalSolidList"/>
    <dgm:cxn modelId="{62DC062B-5A29-4A88-9314-67AD2C8072A8}" srcId="{83202BC6-D79F-497F-8645-EFB0F42DF4F5}" destId="{0F8A75E4-B2F9-42B9-B6E2-2259585B4B78}" srcOrd="4" destOrd="0" parTransId="{C002647D-5EFE-403F-8C33-40F0A2B63E28}" sibTransId="{74325447-8FE8-4676-88AF-DC380AC9DBB9}"/>
    <dgm:cxn modelId="{AF23F735-6B20-4AAB-AE92-AAEEDCF446C1}" type="presOf" srcId="{8009AB6D-8056-4153-B15E-E23618EB6616}" destId="{9E69565A-020C-4A18-8F0A-FA3D8FE08AA0}" srcOrd="0" destOrd="0" presId="urn:microsoft.com/office/officeart/2018/2/layout/IconVerticalSolidList"/>
    <dgm:cxn modelId="{3AE0385E-1BEE-4707-9585-6BA866F149A7}" type="presOf" srcId="{8BDCA90A-1B6C-4E3E-95B9-23E85A706439}" destId="{9E5D36CC-47E3-4FB9-81E9-23B081A9C3D7}" srcOrd="0" destOrd="0" presId="urn:microsoft.com/office/officeart/2018/2/layout/IconVerticalSolidList"/>
    <dgm:cxn modelId="{DCA2DD67-5796-4F90-BD14-B4124E7F6D9E}" type="presOf" srcId="{22017D7F-7254-4848-B978-6AE495133534}" destId="{7B81E0E1-CCB8-4606-811A-9E835054EE23}" srcOrd="0" destOrd="0" presId="urn:microsoft.com/office/officeart/2018/2/layout/IconVerticalSolidList"/>
    <dgm:cxn modelId="{641F6AA5-1FFB-4B45-A89A-A3EDAB10AD4F}" srcId="{83202BC6-D79F-497F-8645-EFB0F42DF4F5}" destId="{8BDCA90A-1B6C-4E3E-95B9-23E85A706439}" srcOrd="1" destOrd="0" parTransId="{FDC6FCA6-7E4B-4001-8966-CD28C2BF1319}" sibTransId="{3D290B8C-2906-413B-9FF1-FB7F738049CE}"/>
    <dgm:cxn modelId="{3420E8B9-484C-4488-8FD2-25CB0F04B5B9}" srcId="{83202BC6-D79F-497F-8645-EFB0F42DF4F5}" destId="{8009AB6D-8056-4153-B15E-E23618EB6616}" srcOrd="3" destOrd="0" parTransId="{4E6ADD21-E5C3-4C8B-9C2D-A22D2DAB239B}" sibTransId="{4074BE7B-74E8-4ACA-9E3D-38EFDE8826CF}"/>
    <dgm:cxn modelId="{AA39E3BF-B9AB-4699-9990-880C6C170FB0}" srcId="{83202BC6-D79F-497F-8645-EFB0F42DF4F5}" destId="{22017D7F-7254-4848-B978-6AE495133534}" srcOrd="0" destOrd="0" parTransId="{C53D044E-FD0F-4457-833E-82C7AE137D14}" sibTransId="{A7305B79-38D9-488C-820A-29F2E0A8CB6B}"/>
    <dgm:cxn modelId="{E32B4FFA-190F-4DB3-9F3D-AE8028B9A86F}" type="presOf" srcId="{0F8A75E4-B2F9-42B9-B6E2-2259585B4B78}" destId="{B211736D-C36E-4AA7-A290-D1118F8849B7}" srcOrd="0" destOrd="0" presId="urn:microsoft.com/office/officeart/2018/2/layout/IconVerticalSolidList"/>
    <dgm:cxn modelId="{542EE717-0AC7-484A-8D79-9E538D44ABA0}" type="presParOf" srcId="{7AF934DB-D59B-43B0-8D5E-E81DB4938DD6}" destId="{DE3C730B-9451-4771-B17F-9AAB61C12795}" srcOrd="0" destOrd="0" presId="urn:microsoft.com/office/officeart/2018/2/layout/IconVerticalSolidList"/>
    <dgm:cxn modelId="{9BD8314B-5FB2-4807-B288-5A7BC3044DCA}" type="presParOf" srcId="{DE3C730B-9451-4771-B17F-9AAB61C12795}" destId="{6B7A3EFF-D7D7-46AF-87AB-04B28AD5C143}" srcOrd="0" destOrd="0" presId="urn:microsoft.com/office/officeart/2018/2/layout/IconVerticalSolidList"/>
    <dgm:cxn modelId="{638FD973-F721-4A6F-A80D-E845D3D5C267}" type="presParOf" srcId="{DE3C730B-9451-4771-B17F-9AAB61C12795}" destId="{F20ED1F4-D60C-461A-943F-E44D0C09A745}" srcOrd="1" destOrd="0" presId="urn:microsoft.com/office/officeart/2018/2/layout/IconVerticalSolidList"/>
    <dgm:cxn modelId="{BF5F0552-858D-4F2E-917D-418DB55E8FC3}" type="presParOf" srcId="{DE3C730B-9451-4771-B17F-9AAB61C12795}" destId="{50028337-9ADB-4EF7-844F-21300E6CF62A}" srcOrd="2" destOrd="0" presId="urn:microsoft.com/office/officeart/2018/2/layout/IconVerticalSolidList"/>
    <dgm:cxn modelId="{8D9CFE97-CCAF-43AA-A5C2-45017F958FA1}" type="presParOf" srcId="{DE3C730B-9451-4771-B17F-9AAB61C12795}" destId="{7B81E0E1-CCB8-4606-811A-9E835054EE23}" srcOrd="3" destOrd="0" presId="urn:microsoft.com/office/officeart/2018/2/layout/IconVerticalSolidList"/>
    <dgm:cxn modelId="{7FA7BC9E-9088-43A4-8593-52A8E313A373}" type="presParOf" srcId="{7AF934DB-D59B-43B0-8D5E-E81DB4938DD6}" destId="{5C85523E-DAC3-4033-9E43-2CC73F79880D}" srcOrd="1" destOrd="0" presId="urn:microsoft.com/office/officeart/2018/2/layout/IconVerticalSolidList"/>
    <dgm:cxn modelId="{7278983F-FABA-47E1-B778-026ACEEE6039}" type="presParOf" srcId="{7AF934DB-D59B-43B0-8D5E-E81DB4938DD6}" destId="{5C6B9E32-F770-48E3-A67D-FEAEAD904E16}" srcOrd="2" destOrd="0" presId="urn:microsoft.com/office/officeart/2018/2/layout/IconVerticalSolidList"/>
    <dgm:cxn modelId="{C1AA65C2-DA37-4ECB-A01B-87964C7F1131}" type="presParOf" srcId="{5C6B9E32-F770-48E3-A67D-FEAEAD904E16}" destId="{193E1077-A5CF-4F1B-8291-0992EB100B3C}" srcOrd="0" destOrd="0" presId="urn:microsoft.com/office/officeart/2018/2/layout/IconVerticalSolidList"/>
    <dgm:cxn modelId="{7C58F353-BFF7-49E4-86FE-B2320FDD9238}" type="presParOf" srcId="{5C6B9E32-F770-48E3-A67D-FEAEAD904E16}" destId="{37E5A9B5-158A-4ED6-8C2E-A5FBE0BF1C71}" srcOrd="1" destOrd="0" presId="urn:microsoft.com/office/officeart/2018/2/layout/IconVerticalSolidList"/>
    <dgm:cxn modelId="{7880C50F-2BEF-4E4D-8D0C-532057CC8C8F}" type="presParOf" srcId="{5C6B9E32-F770-48E3-A67D-FEAEAD904E16}" destId="{748A02B2-471B-4691-AE0B-43B29E9CB6C8}" srcOrd="2" destOrd="0" presId="urn:microsoft.com/office/officeart/2018/2/layout/IconVerticalSolidList"/>
    <dgm:cxn modelId="{D4AEFC6C-20D6-4222-9A65-485EFAE302A1}" type="presParOf" srcId="{5C6B9E32-F770-48E3-A67D-FEAEAD904E16}" destId="{9E5D36CC-47E3-4FB9-81E9-23B081A9C3D7}" srcOrd="3" destOrd="0" presId="urn:microsoft.com/office/officeart/2018/2/layout/IconVerticalSolidList"/>
    <dgm:cxn modelId="{F6F34580-2336-498E-899E-7C00E6838905}" type="presParOf" srcId="{7AF934DB-D59B-43B0-8D5E-E81DB4938DD6}" destId="{C4AB99FA-A3DE-4C0E-B2BD-0ACE6DAF9D1D}" srcOrd="3" destOrd="0" presId="urn:microsoft.com/office/officeart/2018/2/layout/IconVerticalSolidList"/>
    <dgm:cxn modelId="{74115062-C783-4B7F-B654-D9C2B1D1E5C7}" type="presParOf" srcId="{7AF934DB-D59B-43B0-8D5E-E81DB4938DD6}" destId="{A582EC46-AB32-48F0-80A5-6EFD315DB103}" srcOrd="4" destOrd="0" presId="urn:microsoft.com/office/officeart/2018/2/layout/IconVerticalSolidList"/>
    <dgm:cxn modelId="{565E536A-A741-4238-BBEE-ADDC59349389}" type="presParOf" srcId="{A582EC46-AB32-48F0-80A5-6EFD315DB103}" destId="{CCD17C35-7019-4C27-967D-9129341A5DA4}" srcOrd="0" destOrd="0" presId="urn:microsoft.com/office/officeart/2018/2/layout/IconVerticalSolidList"/>
    <dgm:cxn modelId="{73AA18E1-00EB-48EE-B5E7-2C042E5DBAE7}" type="presParOf" srcId="{A582EC46-AB32-48F0-80A5-6EFD315DB103}" destId="{5427DE0B-D979-4240-ABEE-CC8A8DEEB6F0}" srcOrd="1" destOrd="0" presId="urn:microsoft.com/office/officeart/2018/2/layout/IconVerticalSolidList"/>
    <dgm:cxn modelId="{CBE3703C-7442-4FA2-8B8B-830092432339}" type="presParOf" srcId="{A582EC46-AB32-48F0-80A5-6EFD315DB103}" destId="{1526EB95-EBE1-4967-ABEC-2564EAD2AB8B}" srcOrd="2" destOrd="0" presId="urn:microsoft.com/office/officeart/2018/2/layout/IconVerticalSolidList"/>
    <dgm:cxn modelId="{DAE533CC-52D8-4BE8-A9DA-F5F0B832A0CA}" type="presParOf" srcId="{A582EC46-AB32-48F0-80A5-6EFD315DB103}" destId="{F73952A4-6A84-4378-9401-D9AF9B8D2318}" srcOrd="3" destOrd="0" presId="urn:microsoft.com/office/officeart/2018/2/layout/IconVerticalSolidList"/>
    <dgm:cxn modelId="{B56D1EEC-FAEF-4A11-A1FF-65BDA537AB4D}" type="presParOf" srcId="{7AF934DB-D59B-43B0-8D5E-E81DB4938DD6}" destId="{193E0CEE-B31B-4A5F-AF1A-E231E0C6206E}" srcOrd="5" destOrd="0" presId="urn:microsoft.com/office/officeart/2018/2/layout/IconVerticalSolidList"/>
    <dgm:cxn modelId="{C6FD782E-64C5-446E-97F7-2C4B3A85DC43}" type="presParOf" srcId="{7AF934DB-D59B-43B0-8D5E-E81DB4938DD6}" destId="{5FDBD054-8A33-4F61-AE39-A60DC6D9A341}" srcOrd="6" destOrd="0" presId="urn:microsoft.com/office/officeart/2018/2/layout/IconVerticalSolidList"/>
    <dgm:cxn modelId="{901EA8F0-47C3-4606-B7ED-247545B684E8}" type="presParOf" srcId="{5FDBD054-8A33-4F61-AE39-A60DC6D9A341}" destId="{24943934-E594-415F-BB5D-3248BDFE6C5F}" srcOrd="0" destOrd="0" presId="urn:microsoft.com/office/officeart/2018/2/layout/IconVerticalSolidList"/>
    <dgm:cxn modelId="{6ED5059E-E162-4C1D-8B87-F77E2819373A}" type="presParOf" srcId="{5FDBD054-8A33-4F61-AE39-A60DC6D9A341}" destId="{9C0491F6-C51A-4076-89BA-79408BB430C6}" srcOrd="1" destOrd="0" presId="urn:microsoft.com/office/officeart/2018/2/layout/IconVerticalSolidList"/>
    <dgm:cxn modelId="{6CE28AC1-8BFE-45DD-ADED-4EEF5950E528}" type="presParOf" srcId="{5FDBD054-8A33-4F61-AE39-A60DC6D9A341}" destId="{57CD1FE7-1987-45EF-8BC6-C511F0992E87}" srcOrd="2" destOrd="0" presId="urn:microsoft.com/office/officeart/2018/2/layout/IconVerticalSolidList"/>
    <dgm:cxn modelId="{616A0789-7D44-472D-84E2-8D15C563F5D0}" type="presParOf" srcId="{5FDBD054-8A33-4F61-AE39-A60DC6D9A341}" destId="{9E69565A-020C-4A18-8F0A-FA3D8FE08AA0}" srcOrd="3" destOrd="0" presId="urn:microsoft.com/office/officeart/2018/2/layout/IconVerticalSolidList"/>
    <dgm:cxn modelId="{C7FA4EEA-16BA-476B-BC22-29553A83445B}" type="presParOf" srcId="{7AF934DB-D59B-43B0-8D5E-E81DB4938DD6}" destId="{138A3B48-A0C9-4122-922A-DFAB6337C0E4}" srcOrd="7" destOrd="0" presId="urn:microsoft.com/office/officeart/2018/2/layout/IconVerticalSolidList"/>
    <dgm:cxn modelId="{C674FDDD-DA74-4D6E-8F9A-BF1F903B0EA9}" type="presParOf" srcId="{7AF934DB-D59B-43B0-8D5E-E81DB4938DD6}" destId="{2CCCF4D4-F12D-4B9A-8A1D-608DFEC1BE02}" srcOrd="8" destOrd="0" presId="urn:microsoft.com/office/officeart/2018/2/layout/IconVerticalSolidList"/>
    <dgm:cxn modelId="{2BA35FE0-AC76-4A98-9278-32519E7CC9DA}" type="presParOf" srcId="{2CCCF4D4-F12D-4B9A-8A1D-608DFEC1BE02}" destId="{08B0864E-5C3F-4959-97E4-C7C6CB95C437}" srcOrd="0" destOrd="0" presId="urn:microsoft.com/office/officeart/2018/2/layout/IconVerticalSolidList"/>
    <dgm:cxn modelId="{8FDFB335-288E-4DBE-BDD2-F224DC9D394E}" type="presParOf" srcId="{2CCCF4D4-F12D-4B9A-8A1D-608DFEC1BE02}" destId="{47D4F628-E626-4884-9E2D-C0DFACA204DF}" srcOrd="1" destOrd="0" presId="urn:microsoft.com/office/officeart/2018/2/layout/IconVerticalSolidList"/>
    <dgm:cxn modelId="{0DFD6F6B-036D-4DC7-B287-41E3170D719B}" type="presParOf" srcId="{2CCCF4D4-F12D-4B9A-8A1D-608DFEC1BE02}" destId="{5BC340B6-D518-495F-97AB-931EB9D4FA49}" srcOrd="2" destOrd="0" presId="urn:microsoft.com/office/officeart/2018/2/layout/IconVerticalSolidList"/>
    <dgm:cxn modelId="{9593104C-A193-40A5-879F-D9184E45812D}" type="presParOf" srcId="{2CCCF4D4-F12D-4B9A-8A1D-608DFEC1BE02}" destId="{B211736D-C36E-4AA7-A290-D1118F8849B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3564453-F58B-47E2-89CA-320E702AF20D}"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5D67E18A-C690-4F43-9145-AC8AEACABE1A}">
      <dgm:prSet custT="1"/>
      <dgm:spPr/>
      <dgm:t>
        <a:bodyPr/>
        <a:lstStyle/>
        <a:p>
          <a:pPr>
            <a:lnSpc>
              <a:spcPct val="100000"/>
            </a:lnSpc>
          </a:pPr>
          <a:r>
            <a:rPr lang="en-GB" sz="2400" dirty="0"/>
            <a:t>Direct training for improving wellbeing and resilience</a:t>
          </a:r>
          <a:endParaRPr lang="en-US" sz="2400" dirty="0"/>
        </a:p>
      </dgm:t>
    </dgm:pt>
    <dgm:pt modelId="{B315D6C0-3E03-46FD-A752-EE833CA5B529}" type="parTrans" cxnId="{8CBF8658-B684-4EF4-856C-D0F7A7F814E5}">
      <dgm:prSet/>
      <dgm:spPr/>
      <dgm:t>
        <a:bodyPr/>
        <a:lstStyle/>
        <a:p>
          <a:endParaRPr lang="en-US"/>
        </a:p>
      </dgm:t>
    </dgm:pt>
    <dgm:pt modelId="{207DADA7-889B-4ED0-9E4B-E6529EF922C8}" type="sibTrans" cxnId="{8CBF8658-B684-4EF4-856C-D0F7A7F814E5}">
      <dgm:prSet/>
      <dgm:spPr/>
      <dgm:t>
        <a:bodyPr/>
        <a:lstStyle/>
        <a:p>
          <a:endParaRPr lang="en-US"/>
        </a:p>
      </dgm:t>
    </dgm:pt>
    <dgm:pt modelId="{10576ED9-5FD9-4FE8-88F3-1452D34BEA9D}">
      <dgm:prSet/>
      <dgm:spPr/>
      <dgm:t>
        <a:bodyPr/>
        <a:lstStyle/>
        <a:p>
          <a:pPr>
            <a:lnSpc>
              <a:spcPct val="100000"/>
            </a:lnSpc>
          </a:pPr>
          <a:r>
            <a:rPr lang="en-GB"/>
            <a:t>Leadership training</a:t>
          </a:r>
          <a:endParaRPr lang="en-US"/>
        </a:p>
      </dgm:t>
    </dgm:pt>
    <dgm:pt modelId="{04B59436-ECB7-4AD2-AD5A-941FB0645EFD}" type="parTrans" cxnId="{85315768-6C99-4D65-A734-EB9B1973F4B8}">
      <dgm:prSet/>
      <dgm:spPr/>
      <dgm:t>
        <a:bodyPr/>
        <a:lstStyle/>
        <a:p>
          <a:endParaRPr lang="en-US"/>
        </a:p>
      </dgm:t>
    </dgm:pt>
    <dgm:pt modelId="{EC7CF416-7210-427B-AAD3-15DE23072BB4}" type="sibTrans" cxnId="{85315768-6C99-4D65-A734-EB9B1973F4B8}">
      <dgm:prSet/>
      <dgm:spPr/>
      <dgm:t>
        <a:bodyPr/>
        <a:lstStyle/>
        <a:p>
          <a:endParaRPr lang="en-US"/>
        </a:p>
      </dgm:t>
    </dgm:pt>
    <dgm:pt modelId="{DD3C6CFC-F277-41BD-A202-F8F2C226A00F}">
      <dgm:prSet/>
      <dgm:spPr/>
      <dgm:t>
        <a:bodyPr/>
        <a:lstStyle/>
        <a:p>
          <a:pPr>
            <a:lnSpc>
              <a:spcPct val="100000"/>
            </a:lnSpc>
          </a:pPr>
          <a:r>
            <a:rPr lang="en-GB"/>
            <a:t>Professional capabilities training</a:t>
          </a:r>
          <a:endParaRPr lang="en-US"/>
        </a:p>
      </dgm:t>
    </dgm:pt>
    <dgm:pt modelId="{20A5ECE3-E0FB-40A9-87F7-72B4A9727704}" type="parTrans" cxnId="{DCEB3366-60B4-4312-9784-CA0F7C174C3D}">
      <dgm:prSet/>
      <dgm:spPr/>
      <dgm:t>
        <a:bodyPr/>
        <a:lstStyle/>
        <a:p>
          <a:endParaRPr lang="en-US"/>
        </a:p>
      </dgm:t>
    </dgm:pt>
    <dgm:pt modelId="{B3A731D1-ECF3-4A9A-A47E-2D15AB2AB712}" type="sibTrans" cxnId="{DCEB3366-60B4-4312-9784-CA0F7C174C3D}">
      <dgm:prSet/>
      <dgm:spPr/>
      <dgm:t>
        <a:bodyPr/>
        <a:lstStyle/>
        <a:p>
          <a:endParaRPr lang="en-US"/>
        </a:p>
      </dgm:t>
    </dgm:pt>
    <dgm:pt modelId="{BFC4D6A0-D0FC-42F7-A64E-9402D80841A6}">
      <dgm:prSet/>
      <dgm:spPr/>
      <dgm:t>
        <a:bodyPr/>
        <a:lstStyle/>
        <a:p>
          <a:pPr>
            <a:lnSpc>
              <a:spcPct val="100000"/>
            </a:lnSpc>
          </a:pPr>
          <a:r>
            <a:rPr lang="en-GB"/>
            <a:t>Important to offer a range of skills and development opportunities.</a:t>
          </a:r>
          <a:endParaRPr lang="en-US"/>
        </a:p>
      </dgm:t>
    </dgm:pt>
    <dgm:pt modelId="{6782811F-4445-4B62-A016-2A1F9612B709}" type="parTrans" cxnId="{518D4B2B-81BD-463F-8198-DE154580E9BA}">
      <dgm:prSet/>
      <dgm:spPr/>
      <dgm:t>
        <a:bodyPr/>
        <a:lstStyle/>
        <a:p>
          <a:endParaRPr lang="en-US"/>
        </a:p>
      </dgm:t>
    </dgm:pt>
    <dgm:pt modelId="{662E289E-3068-4F69-BCD4-F1742DE1680D}" type="sibTrans" cxnId="{518D4B2B-81BD-463F-8198-DE154580E9BA}">
      <dgm:prSet/>
      <dgm:spPr/>
      <dgm:t>
        <a:bodyPr/>
        <a:lstStyle/>
        <a:p>
          <a:endParaRPr lang="en-US"/>
        </a:p>
      </dgm:t>
    </dgm:pt>
    <dgm:pt modelId="{EC4D3585-0DFB-490B-9A33-0D2530ABBD81}" type="pres">
      <dgm:prSet presAssocID="{33564453-F58B-47E2-89CA-320E702AF20D}" presName="root" presStyleCnt="0">
        <dgm:presLayoutVars>
          <dgm:dir/>
          <dgm:resizeHandles val="exact"/>
        </dgm:presLayoutVars>
      </dgm:prSet>
      <dgm:spPr/>
    </dgm:pt>
    <dgm:pt modelId="{CC7465CC-AF51-425C-AEAA-35BAB769B0DC}" type="pres">
      <dgm:prSet presAssocID="{5D67E18A-C690-4F43-9145-AC8AEACABE1A}" presName="compNode" presStyleCnt="0"/>
      <dgm:spPr/>
    </dgm:pt>
    <dgm:pt modelId="{ED90E056-56CA-43BC-B24B-58DFD571064B}" type="pres">
      <dgm:prSet presAssocID="{5D67E18A-C690-4F43-9145-AC8AEACABE1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D419A1E2-0F35-4368-969E-7D20BCF00C69}" type="pres">
      <dgm:prSet presAssocID="{5D67E18A-C690-4F43-9145-AC8AEACABE1A}" presName="spaceRect" presStyleCnt="0"/>
      <dgm:spPr/>
    </dgm:pt>
    <dgm:pt modelId="{43F541AE-9469-4398-987B-E5FF194F4C1A}" type="pres">
      <dgm:prSet presAssocID="{5D67E18A-C690-4F43-9145-AC8AEACABE1A}" presName="textRect" presStyleLbl="revTx" presStyleIdx="0" presStyleCnt="4">
        <dgm:presLayoutVars>
          <dgm:chMax val="1"/>
          <dgm:chPref val="1"/>
        </dgm:presLayoutVars>
      </dgm:prSet>
      <dgm:spPr/>
    </dgm:pt>
    <dgm:pt modelId="{48447D2D-B9AF-4C0A-A764-544E5362F897}" type="pres">
      <dgm:prSet presAssocID="{207DADA7-889B-4ED0-9E4B-E6529EF922C8}" presName="sibTrans" presStyleCnt="0"/>
      <dgm:spPr/>
    </dgm:pt>
    <dgm:pt modelId="{6FC093CF-1662-408F-AC8D-8622174CF06D}" type="pres">
      <dgm:prSet presAssocID="{10576ED9-5FD9-4FE8-88F3-1452D34BEA9D}" presName="compNode" presStyleCnt="0"/>
      <dgm:spPr/>
    </dgm:pt>
    <dgm:pt modelId="{B038FB60-231F-4ADA-942D-29ACE3D88B5A}" type="pres">
      <dgm:prSet presAssocID="{10576ED9-5FD9-4FE8-88F3-1452D34BEA9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cturer"/>
        </a:ext>
      </dgm:extLst>
    </dgm:pt>
    <dgm:pt modelId="{4E57EE05-9C49-4369-80C9-37039970E232}" type="pres">
      <dgm:prSet presAssocID="{10576ED9-5FD9-4FE8-88F3-1452D34BEA9D}" presName="spaceRect" presStyleCnt="0"/>
      <dgm:spPr/>
    </dgm:pt>
    <dgm:pt modelId="{0C746857-B3D0-4DE6-B68E-9D4729AF631B}" type="pres">
      <dgm:prSet presAssocID="{10576ED9-5FD9-4FE8-88F3-1452D34BEA9D}" presName="textRect" presStyleLbl="revTx" presStyleIdx="1" presStyleCnt="4">
        <dgm:presLayoutVars>
          <dgm:chMax val="1"/>
          <dgm:chPref val="1"/>
        </dgm:presLayoutVars>
      </dgm:prSet>
      <dgm:spPr/>
    </dgm:pt>
    <dgm:pt modelId="{65585335-2939-4BEE-AAF4-2B09791AD9A1}" type="pres">
      <dgm:prSet presAssocID="{EC7CF416-7210-427B-AAD3-15DE23072BB4}" presName="sibTrans" presStyleCnt="0"/>
      <dgm:spPr/>
    </dgm:pt>
    <dgm:pt modelId="{7C7A333D-C2B3-418A-B902-21BAEBEF547B}" type="pres">
      <dgm:prSet presAssocID="{DD3C6CFC-F277-41BD-A202-F8F2C226A00F}" presName="compNode" presStyleCnt="0"/>
      <dgm:spPr/>
    </dgm:pt>
    <dgm:pt modelId="{C0634C21-B848-4A9F-92F5-CA3DE162AA2A}" type="pres">
      <dgm:prSet presAssocID="{DD3C6CFC-F277-41BD-A202-F8F2C226A00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cher"/>
        </a:ext>
      </dgm:extLst>
    </dgm:pt>
    <dgm:pt modelId="{C8B426B3-DE32-4801-9455-9324399C5C25}" type="pres">
      <dgm:prSet presAssocID="{DD3C6CFC-F277-41BD-A202-F8F2C226A00F}" presName="spaceRect" presStyleCnt="0"/>
      <dgm:spPr/>
    </dgm:pt>
    <dgm:pt modelId="{F8F0C382-4103-4425-91FA-804456ED3530}" type="pres">
      <dgm:prSet presAssocID="{DD3C6CFC-F277-41BD-A202-F8F2C226A00F}" presName="textRect" presStyleLbl="revTx" presStyleIdx="2" presStyleCnt="4">
        <dgm:presLayoutVars>
          <dgm:chMax val="1"/>
          <dgm:chPref val="1"/>
        </dgm:presLayoutVars>
      </dgm:prSet>
      <dgm:spPr/>
    </dgm:pt>
    <dgm:pt modelId="{4447B043-A34F-491A-A924-7339E9DAFF94}" type="pres">
      <dgm:prSet presAssocID="{B3A731D1-ECF3-4A9A-A47E-2D15AB2AB712}" presName="sibTrans" presStyleCnt="0"/>
      <dgm:spPr/>
    </dgm:pt>
    <dgm:pt modelId="{374DEDD8-81BD-4818-B1A1-D33A66898399}" type="pres">
      <dgm:prSet presAssocID="{BFC4D6A0-D0FC-42F7-A64E-9402D80841A6}" presName="compNode" presStyleCnt="0"/>
      <dgm:spPr/>
    </dgm:pt>
    <dgm:pt modelId="{D317F937-6580-4E75-ABB0-9FAC6418F50C}" type="pres">
      <dgm:prSet presAssocID="{BFC4D6A0-D0FC-42F7-A64E-9402D80841A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siness Growth"/>
        </a:ext>
      </dgm:extLst>
    </dgm:pt>
    <dgm:pt modelId="{4AA560B6-995B-4EA3-ABC7-521CEC4827AB}" type="pres">
      <dgm:prSet presAssocID="{BFC4D6A0-D0FC-42F7-A64E-9402D80841A6}" presName="spaceRect" presStyleCnt="0"/>
      <dgm:spPr/>
    </dgm:pt>
    <dgm:pt modelId="{C0C12E1B-25E1-4A15-9D13-022A5E38CCDD}" type="pres">
      <dgm:prSet presAssocID="{BFC4D6A0-D0FC-42F7-A64E-9402D80841A6}" presName="textRect" presStyleLbl="revTx" presStyleIdx="3" presStyleCnt="4">
        <dgm:presLayoutVars>
          <dgm:chMax val="1"/>
          <dgm:chPref val="1"/>
        </dgm:presLayoutVars>
      </dgm:prSet>
      <dgm:spPr/>
    </dgm:pt>
  </dgm:ptLst>
  <dgm:cxnLst>
    <dgm:cxn modelId="{F2024A04-23BE-499D-A940-958B2E95B4D3}" type="presOf" srcId="{DD3C6CFC-F277-41BD-A202-F8F2C226A00F}" destId="{F8F0C382-4103-4425-91FA-804456ED3530}" srcOrd="0" destOrd="0" presId="urn:microsoft.com/office/officeart/2018/2/layout/IconLabelList"/>
    <dgm:cxn modelId="{7473C70B-020A-4114-B248-F2361D21F935}" type="presOf" srcId="{33564453-F58B-47E2-89CA-320E702AF20D}" destId="{EC4D3585-0DFB-490B-9A33-0D2530ABBD81}" srcOrd="0" destOrd="0" presId="urn:microsoft.com/office/officeart/2018/2/layout/IconLabelList"/>
    <dgm:cxn modelId="{99DFAB1D-2165-421B-A2F0-3C49082ADE2B}" type="presOf" srcId="{BFC4D6A0-D0FC-42F7-A64E-9402D80841A6}" destId="{C0C12E1B-25E1-4A15-9D13-022A5E38CCDD}" srcOrd="0" destOrd="0" presId="urn:microsoft.com/office/officeart/2018/2/layout/IconLabelList"/>
    <dgm:cxn modelId="{518D4B2B-81BD-463F-8198-DE154580E9BA}" srcId="{33564453-F58B-47E2-89CA-320E702AF20D}" destId="{BFC4D6A0-D0FC-42F7-A64E-9402D80841A6}" srcOrd="3" destOrd="0" parTransId="{6782811F-4445-4B62-A016-2A1F9612B709}" sibTransId="{662E289E-3068-4F69-BCD4-F1742DE1680D}"/>
    <dgm:cxn modelId="{DCEB3366-60B4-4312-9784-CA0F7C174C3D}" srcId="{33564453-F58B-47E2-89CA-320E702AF20D}" destId="{DD3C6CFC-F277-41BD-A202-F8F2C226A00F}" srcOrd="2" destOrd="0" parTransId="{20A5ECE3-E0FB-40A9-87F7-72B4A9727704}" sibTransId="{B3A731D1-ECF3-4A9A-A47E-2D15AB2AB712}"/>
    <dgm:cxn modelId="{85315768-6C99-4D65-A734-EB9B1973F4B8}" srcId="{33564453-F58B-47E2-89CA-320E702AF20D}" destId="{10576ED9-5FD9-4FE8-88F3-1452D34BEA9D}" srcOrd="1" destOrd="0" parTransId="{04B59436-ECB7-4AD2-AD5A-941FB0645EFD}" sibTransId="{EC7CF416-7210-427B-AAD3-15DE23072BB4}"/>
    <dgm:cxn modelId="{97D45D51-BCD2-4A94-9624-F96A87CCAE80}" type="presOf" srcId="{5D67E18A-C690-4F43-9145-AC8AEACABE1A}" destId="{43F541AE-9469-4398-987B-E5FF194F4C1A}" srcOrd="0" destOrd="0" presId="urn:microsoft.com/office/officeart/2018/2/layout/IconLabelList"/>
    <dgm:cxn modelId="{8CBF8658-B684-4EF4-856C-D0F7A7F814E5}" srcId="{33564453-F58B-47E2-89CA-320E702AF20D}" destId="{5D67E18A-C690-4F43-9145-AC8AEACABE1A}" srcOrd="0" destOrd="0" parTransId="{B315D6C0-3E03-46FD-A752-EE833CA5B529}" sibTransId="{207DADA7-889B-4ED0-9E4B-E6529EF922C8}"/>
    <dgm:cxn modelId="{833E31F2-E26F-43B0-AC07-66F6AB4A481D}" type="presOf" srcId="{10576ED9-5FD9-4FE8-88F3-1452D34BEA9D}" destId="{0C746857-B3D0-4DE6-B68E-9D4729AF631B}" srcOrd="0" destOrd="0" presId="urn:microsoft.com/office/officeart/2018/2/layout/IconLabelList"/>
    <dgm:cxn modelId="{4E0CB443-869D-4EB1-8910-D6E02D4DE327}" type="presParOf" srcId="{EC4D3585-0DFB-490B-9A33-0D2530ABBD81}" destId="{CC7465CC-AF51-425C-AEAA-35BAB769B0DC}" srcOrd="0" destOrd="0" presId="urn:microsoft.com/office/officeart/2018/2/layout/IconLabelList"/>
    <dgm:cxn modelId="{4A016E8D-F89C-483B-BEF0-F6F86A43C92E}" type="presParOf" srcId="{CC7465CC-AF51-425C-AEAA-35BAB769B0DC}" destId="{ED90E056-56CA-43BC-B24B-58DFD571064B}" srcOrd="0" destOrd="0" presId="urn:microsoft.com/office/officeart/2018/2/layout/IconLabelList"/>
    <dgm:cxn modelId="{74EAAFC0-E710-425F-92CE-67C6957542E1}" type="presParOf" srcId="{CC7465CC-AF51-425C-AEAA-35BAB769B0DC}" destId="{D419A1E2-0F35-4368-969E-7D20BCF00C69}" srcOrd="1" destOrd="0" presId="urn:microsoft.com/office/officeart/2018/2/layout/IconLabelList"/>
    <dgm:cxn modelId="{5C4EB296-8B53-41E3-A1B9-5A71AE520095}" type="presParOf" srcId="{CC7465CC-AF51-425C-AEAA-35BAB769B0DC}" destId="{43F541AE-9469-4398-987B-E5FF194F4C1A}" srcOrd="2" destOrd="0" presId="urn:microsoft.com/office/officeart/2018/2/layout/IconLabelList"/>
    <dgm:cxn modelId="{944129E8-9460-4D2E-851F-FC4880966E5A}" type="presParOf" srcId="{EC4D3585-0DFB-490B-9A33-0D2530ABBD81}" destId="{48447D2D-B9AF-4C0A-A764-544E5362F897}" srcOrd="1" destOrd="0" presId="urn:microsoft.com/office/officeart/2018/2/layout/IconLabelList"/>
    <dgm:cxn modelId="{9EC1C84A-2785-44F9-9944-AF5779335916}" type="presParOf" srcId="{EC4D3585-0DFB-490B-9A33-0D2530ABBD81}" destId="{6FC093CF-1662-408F-AC8D-8622174CF06D}" srcOrd="2" destOrd="0" presId="urn:microsoft.com/office/officeart/2018/2/layout/IconLabelList"/>
    <dgm:cxn modelId="{BFAEF8AD-3451-449B-B8B7-4D1F9D6C0F5E}" type="presParOf" srcId="{6FC093CF-1662-408F-AC8D-8622174CF06D}" destId="{B038FB60-231F-4ADA-942D-29ACE3D88B5A}" srcOrd="0" destOrd="0" presId="urn:microsoft.com/office/officeart/2018/2/layout/IconLabelList"/>
    <dgm:cxn modelId="{32D7A3AF-6777-4559-807D-D049A0EE39F7}" type="presParOf" srcId="{6FC093CF-1662-408F-AC8D-8622174CF06D}" destId="{4E57EE05-9C49-4369-80C9-37039970E232}" srcOrd="1" destOrd="0" presId="urn:microsoft.com/office/officeart/2018/2/layout/IconLabelList"/>
    <dgm:cxn modelId="{B2E5E514-05FD-4DF9-8D96-22E90C7C9BA1}" type="presParOf" srcId="{6FC093CF-1662-408F-AC8D-8622174CF06D}" destId="{0C746857-B3D0-4DE6-B68E-9D4729AF631B}" srcOrd="2" destOrd="0" presId="urn:microsoft.com/office/officeart/2018/2/layout/IconLabelList"/>
    <dgm:cxn modelId="{37DD9044-C7B3-4ACC-BCCD-4710EC9F8EA7}" type="presParOf" srcId="{EC4D3585-0DFB-490B-9A33-0D2530ABBD81}" destId="{65585335-2939-4BEE-AAF4-2B09791AD9A1}" srcOrd="3" destOrd="0" presId="urn:microsoft.com/office/officeart/2018/2/layout/IconLabelList"/>
    <dgm:cxn modelId="{A4EA0443-0A8F-4BF4-B567-AA3224736B85}" type="presParOf" srcId="{EC4D3585-0DFB-490B-9A33-0D2530ABBD81}" destId="{7C7A333D-C2B3-418A-B902-21BAEBEF547B}" srcOrd="4" destOrd="0" presId="urn:microsoft.com/office/officeart/2018/2/layout/IconLabelList"/>
    <dgm:cxn modelId="{0B4949D0-1A40-47D3-AB74-A83F1799BD17}" type="presParOf" srcId="{7C7A333D-C2B3-418A-B902-21BAEBEF547B}" destId="{C0634C21-B848-4A9F-92F5-CA3DE162AA2A}" srcOrd="0" destOrd="0" presId="urn:microsoft.com/office/officeart/2018/2/layout/IconLabelList"/>
    <dgm:cxn modelId="{B32A6CC1-71A3-4AA9-924B-E3D0090486B9}" type="presParOf" srcId="{7C7A333D-C2B3-418A-B902-21BAEBEF547B}" destId="{C8B426B3-DE32-4801-9455-9324399C5C25}" srcOrd="1" destOrd="0" presId="urn:microsoft.com/office/officeart/2018/2/layout/IconLabelList"/>
    <dgm:cxn modelId="{71256D6E-9DFF-4CA4-8971-C71E297B54EC}" type="presParOf" srcId="{7C7A333D-C2B3-418A-B902-21BAEBEF547B}" destId="{F8F0C382-4103-4425-91FA-804456ED3530}" srcOrd="2" destOrd="0" presId="urn:microsoft.com/office/officeart/2018/2/layout/IconLabelList"/>
    <dgm:cxn modelId="{639075CE-E212-4A1E-A9EE-884EE382FF64}" type="presParOf" srcId="{EC4D3585-0DFB-490B-9A33-0D2530ABBD81}" destId="{4447B043-A34F-491A-A924-7339E9DAFF94}" srcOrd="5" destOrd="0" presId="urn:microsoft.com/office/officeart/2018/2/layout/IconLabelList"/>
    <dgm:cxn modelId="{48B8B82F-8988-42C5-91CC-45D3C2EF2570}" type="presParOf" srcId="{EC4D3585-0DFB-490B-9A33-0D2530ABBD81}" destId="{374DEDD8-81BD-4818-B1A1-D33A66898399}" srcOrd="6" destOrd="0" presId="urn:microsoft.com/office/officeart/2018/2/layout/IconLabelList"/>
    <dgm:cxn modelId="{63499CF9-0B88-4D4C-AFF2-77790B0C28E0}" type="presParOf" srcId="{374DEDD8-81BD-4818-B1A1-D33A66898399}" destId="{D317F937-6580-4E75-ABB0-9FAC6418F50C}" srcOrd="0" destOrd="0" presId="urn:microsoft.com/office/officeart/2018/2/layout/IconLabelList"/>
    <dgm:cxn modelId="{48526995-1EC8-467A-8F30-1FD3CCE1735B}" type="presParOf" srcId="{374DEDD8-81BD-4818-B1A1-D33A66898399}" destId="{4AA560B6-995B-4EA3-ABC7-521CEC4827AB}" srcOrd="1" destOrd="0" presId="urn:microsoft.com/office/officeart/2018/2/layout/IconLabelList"/>
    <dgm:cxn modelId="{EDCCDC70-5BC4-425F-8B47-3964D39A516D}" type="presParOf" srcId="{374DEDD8-81BD-4818-B1A1-D33A66898399}" destId="{C0C12E1B-25E1-4A15-9D13-022A5E38CCD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3DB46C-217F-4502-9C47-15DA67FD5190}">
      <dsp:nvSpPr>
        <dsp:cNvPr id="0" name=""/>
        <dsp:cNvSpPr/>
      </dsp:nvSpPr>
      <dsp:spPr>
        <a:xfrm>
          <a:off x="1003265" y="393023"/>
          <a:ext cx="1085483" cy="10854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156F92-1151-4C10-94F9-6D016857E7C9}">
      <dsp:nvSpPr>
        <dsp:cNvPr id="0" name=""/>
        <dsp:cNvSpPr/>
      </dsp:nvSpPr>
      <dsp:spPr>
        <a:xfrm>
          <a:off x="339914" y="1908325"/>
          <a:ext cx="2412185" cy="135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pPr>
          <a:r>
            <a:rPr lang="en-GB" sz="2400" kern="1200" dirty="0"/>
            <a:t>The skills required to lead and manage have changed</a:t>
          </a:r>
          <a:endParaRPr lang="en-US" sz="2400" kern="1200" dirty="0"/>
        </a:p>
      </dsp:txBody>
      <dsp:txXfrm>
        <a:off x="339914" y="1908325"/>
        <a:ext cx="2412185" cy="1350000"/>
      </dsp:txXfrm>
    </dsp:sp>
    <dsp:sp modelId="{4ED8BC1B-288B-4C69-9E63-52869DAD509C}">
      <dsp:nvSpPr>
        <dsp:cNvPr id="0" name=""/>
        <dsp:cNvSpPr/>
      </dsp:nvSpPr>
      <dsp:spPr>
        <a:xfrm>
          <a:off x="3837583" y="393023"/>
          <a:ext cx="1085483" cy="10854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607397-9DDD-4224-AE1E-A3F65E76BC04}">
      <dsp:nvSpPr>
        <dsp:cNvPr id="0" name=""/>
        <dsp:cNvSpPr/>
      </dsp:nvSpPr>
      <dsp:spPr>
        <a:xfrm>
          <a:off x="3174232" y="1908325"/>
          <a:ext cx="2412185" cy="135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pPr>
          <a:r>
            <a:rPr lang="en-GB" sz="2100" kern="1200"/>
            <a:t>Leaders can have dark side tendencies</a:t>
          </a:r>
          <a:endParaRPr lang="en-US" sz="2100" kern="1200"/>
        </a:p>
      </dsp:txBody>
      <dsp:txXfrm>
        <a:off x="3174232" y="1908325"/>
        <a:ext cx="2412185" cy="1350000"/>
      </dsp:txXfrm>
    </dsp:sp>
    <dsp:sp modelId="{60276E46-D08B-4771-8A47-30E99310B938}">
      <dsp:nvSpPr>
        <dsp:cNvPr id="0" name=""/>
        <dsp:cNvSpPr/>
      </dsp:nvSpPr>
      <dsp:spPr>
        <a:xfrm>
          <a:off x="6671901" y="393023"/>
          <a:ext cx="1085483" cy="10854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5D53D4-5FC5-4427-8291-06ECCA832B73}">
      <dsp:nvSpPr>
        <dsp:cNvPr id="0" name=""/>
        <dsp:cNvSpPr/>
      </dsp:nvSpPr>
      <dsp:spPr>
        <a:xfrm>
          <a:off x="6008550" y="1908325"/>
          <a:ext cx="2412185" cy="135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pPr>
          <a:r>
            <a:rPr lang="en-GB" sz="2100" kern="1200"/>
            <a:t>A more relational style is now required</a:t>
          </a:r>
          <a:endParaRPr lang="en-US" sz="2100" kern="1200"/>
        </a:p>
      </dsp:txBody>
      <dsp:txXfrm>
        <a:off x="6008550" y="1908325"/>
        <a:ext cx="2412185" cy="1350000"/>
      </dsp:txXfrm>
    </dsp:sp>
    <dsp:sp modelId="{4A2E557C-DDB8-4754-8DE9-5787C6DA8FED}">
      <dsp:nvSpPr>
        <dsp:cNvPr id="0" name=""/>
        <dsp:cNvSpPr/>
      </dsp:nvSpPr>
      <dsp:spPr>
        <a:xfrm>
          <a:off x="9506219" y="393023"/>
          <a:ext cx="1085483" cy="108548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8C87AB-82CB-4F59-84A7-CEAE3CB5B394}">
      <dsp:nvSpPr>
        <dsp:cNvPr id="0" name=""/>
        <dsp:cNvSpPr/>
      </dsp:nvSpPr>
      <dsp:spPr>
        <a:xfrm>
          <a:off x="8842868" y="1908325"/>
          <a:ext cx="2412185" cy="135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pPr>
          <a:r>
            <a:rPr lang="en-GB" sz="2100" kern="1200" dirty="0"/>
            <a:t>Emotional intelligence, kindness, compassion and self-care are important</a:t>
          </a:r>
          <a:endParaRPr lang="en-US" sz="2100" kern="1200" dirty="0"/>
        </a:p>
      </dsp:txBody>
      <dsp:txXfrm>
        <a:off x="8842868" y="1908325"/>
        <a:ext cx="2412185" cy="135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36B52D-D21E-40B7-9FF1-8698BA58E86A}">
      <dsp:nvSpPr>
        <dsp:cNvPr id="0" name=""/>
        <dsp:cNvSpPr/>
      </dsp:nvSpPr>
      <dsp:spPr>
        <a:xfrm>
          <a:off x="835766" y="0"/>
          <a:ext cx="1065666" cy="10656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06AE9E-577D-4AE7-BD0D-3A627E1167EA}">
      <dsp:nvSpPr>
        <dsp:cNvPr id="0" name=""/>
        <dsp:cNvSpPr/>
      </dsp:nvSpPr>
      <dsp:spPr>
        <a:xfrm>
          <a:off x="87251" y="1747774"/>
          <a:ext cx="23681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90000"/>
            </a:lnSpc>
            <a:spcBef>
              <a:spcPct val="0"/>
            </a:spcBef>
            <a:spcAft>
              <a:spcPct val="35000"/>
            </a:spcAft>
            <a:buNone/>
          </a:pPr>
          <a:r>
            <a:rPr lang="en-GB" sz="3400" kern="1200"/>
            <a:t>Physical</a:t>
          </a:r>
          <a:endParaRPr lang="en-US" sz="3400" kern="1200"/>
        </a:p>
      </dsp:txBody>
      <dsp:txXfrm>
        <a:off x="87251" y="1747774"/>
        <a:ext cx="2368148" cy="720000"/>
      </dsp:txXfrm>
    </dsp:sp>
    <dsp:sp modelId="{AF31B936-73D8-4A4C-9F3B-D391DE3B242A}">
      <dsp:nvSpPr>
        <dsp:cNvPr id="0" name=""/>
        <dsp:cNvSpPr/>
      </dsp:nvSpPr>
      <dsp:spPr>
        <a:xfrm>
          <a:off x="3521066" y="366865"/>
          <a:ext cx="1065666" cy="10656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88BA3A-1B78-473C-B7C5-046D3A22BB9C}">
      <dsp:nvSpPr>
        <dsp:cNvPr id="0" name=""/>
        <dsp:cNvSpPr/>
      </dsp:nvSpPr>
      <dsp:spPr>
        <a:xfrm>
          <a:off x="2869825" y="1747774"/>
          <a:ext cx="23681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90000"/>
            </a:lnSpc>
            <a:spcBef>
              <a:spcPct val="0"/>
            </a:spcBef>
            <a:spcAft>
              <a:spcPct val="35000"/>
            </a:spcAft>
            <a:buNone/>
          </a:pPr>
          <a:r>
            <a:rPr lang="en-GB" sz="3400" kern="1200"/>
            <a:t>Psychological</a:t>
          </a:r>
          <a:endParaRPr lang="en-US" sz="3400" kern="1200"/>
        </a:p>
      </dsp:txBody>
      <dsp:txXfrm>
        <a:off x="2869825" y="1747774"/>
        <a:ext cx="2368148" cy="720000"/>
      </dsp:txXfrm>
    </dsp:sp>
    <dsp:sp modelId="{4FA91FD7-37E9-4179-A01A-8DB5D57251B0}">
      <dsp:nvSpPr>
        <dsp:cNvPr id="0" name=""/>
        <dsp:cNvSpPr/>
      </dsp:nvSpPr>
      <dsp:spPr>
        <a:xfrm>
          <a:off x="6303640" y="366865"/>
          <a:ext cx="1065666" cy="10656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40D03C-90E2-48DE-B9A7-BF1B2D15A664}">
      <dsp:nvSpPr>
        <dsp:cNvPr id="0" name=""/>
        <dsp:cNvSpPr/>
      </dsp:nvSpPr>
      <dsp:spPr>
        <a:xfrm>
          <a:off x="5652399" y="1747774"/>
          <a:ext cx="23681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90000"/>
            </a:lnSpc>
            <a:spcBef>
              <a:spcPct val="0"/>
            </a:spcBef>
            <a:spcAft>
              <a:spcPct val="35000"/>
            </a:spcAft>
            <a:buNone/>
          </a:pPr>
          <a:r>
            <a:rPr lang="en-GB" sz="3400" kern="1200"/>
            <a:t>Social</a:t>
          </a:r>
          <a:endParaRPr lang="en-US" sz="3400" kern="1200"/>
        </a:p>
      </dsp:txBody>
      <dsp:txXfrm>
        <a:off x="5652399" y="1747774"/>
        <a:ext cx="2368148" cy="720000"/>
      </dsp:txXfrm>
    </dsp:sp>
    <dsp:sp modelId="{89FD38A5-9BEF-447D-8B11-CFC4AFDF8FC6}">
      <dsp:nvSpPr>
        <dsp:cNvPr id="0" name=""/>
        <dsp:cNvSpPr/>
      </dsp:nvSpPr>
      <dsp:spPr>
        <a:xfrm>
          <a:off x="9086215" y="366865"/>
          <a:ext cx="1065666" cy="10656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E27A24-170E-40C9-83A7-040CEB4FD67E}">
      <dsp:nvSpPr>
        <dsp:cNvPr id="0" name=""/>
        <dsp:cNvSpPr/>
      </dsp:nvSpPr>
      <dsp:spPr>
        <a:xfrm>
          <a:off x="8434974" y="1747774"/>
          <a:ext cx="236814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90000"/>
            </a:lnSpc>
            <a:spcBef>
              <a:spcPct val="0"/>
            </a:spcBef>
            <a:spcAft>
              <a:spcPct val="35000"/>
            </a:spcAft>
            <a:buNone/>
          </a:pPr>
          <a:r>
            <a:rPr lang="en-GB" sz="3400" kern="1200"/>
            <a:t>Financial</a:t>
          </a:r>
          <a:endParaRPr lang="en-US" sz="3400" kern="1200"/>
        </a:p>
      </dsp:txBody>
      <dsp:txXfrm>
        <a:off x="8434974" y="1747774"/>
        <a:ext cx="2368148"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A86477-2454-41C3-B563-A38300E00F16}">
      <dsp:nvSpPr>
        <dsp:cNvPr id="0" name=""/>
        <dsp:cNvSpPr/>
      </dsp:nvSpPr>
      <dsp:spPr>
        <a:xfrm>
          <a:off x="19044" y="599115"/>
          <a:ext cx="3261085" cy="207078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D2572FF2-5E3D-4A5B-911F-CD9A2FB7954E}">
      <dsp:nvSpPr>
        <dsp:cNvPr id="0" name=""/>
        <dsp:cNvSpPr/>
      </dsp:nvSpPr>
      <dsp:spPr>
        <a:xfrm>
          <a:off x="381387" y="943341"/>
          <a:ext cx="3261085" cy="20707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Fixed personal factors (traits, genes)</a:t>
          </a:r>
          <a:endParaRPr lang="en-US" sz="2400" kern="1200"/>
        </a:p>
      </dsp:txBody>
      <dsp:txXfrm>
        <a:off x="442038" y="1003992"/>
        <a:ext cx="3139783" cy="1949486"/>
      </dsp:txXfrm>
    </dsp:sp>
    <dsp:sp modelId="{7ACB47C6-9FE1-4ABE-87FE-42174A0404FA}">
      <dsp:nvSpPr>
        <dsp:cNvPr id="0" name=""/>
        <dsp:cNvSpPr/>
      </dsp:nvSpPr>
      <dsp:spPr>
        <a:xfrm>
          <a:off x="3985770" y="618167"/>
          <a:ext cx="3261085" cy="207078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ADAFD371-A844-476B-B953-D447E8F6381C}">
      <dsp:nvSpPr>
        <dsp:cNvPr id="0" name=""/>
        <dsp:cNvSpPr/>
      </dsp:nvSpPr>
      <dsp:spPr>
        <a:xfrm>
          <a:off x="4348113" y="962392"/>
          <a:ext cx="3261085" cy="20707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Variable personal factors (marital problems, frequency of doom scrolling news, a delayed train to work)</a:t>
          </a:r>
          <a:endParaRPr lang="en-US" sz="2400" kern="1200"/>
        </a:p>
      </dsp:txBody>
      <dsp:txXfrm>
        <a:off x="4408764" y="1023043"/>
        <a:ext cx="3139783" cy="1949486"/>
      </dsp:txXfrm>
    </dsp:sp>
    <dsp:sp modelId="{65EAFBE9-3223-4336-B50E-AF99EBFD2FC7}">
      <dsp:nvSpPr>
        <dsp:cNvPr id="0" name=""/>
        <dsp:cNvSpPr/>
      </dsp:nvSpPr>
      <dsp:spPr>
        <a:xfrm>
          <a:off x="7971541" y="618167"/>
          <a:ext cx="3261085" cy="207078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4B0846B-6383-4513-B18E-1942DB704A14}">
      <dsp:nvSpPr>
        <dsp:cNvPr id="0" name=""/>
        <dsp:cNvSpPr/>
      </dsp:nvSpPr>
      <dsp:spPr>
        <a:xfrm>
          <a:off x="8333883" y="962392"/>
          <a:ext cx="3261085" cy="20707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Management and organisational factors</a:t>
          </a:r>
          <a:endParaRPr lang="en-US" sz="2400" kern="1200" dirty="0"/>
        </a:p>
      </dsp:txBody>
      <dsp:txXfrm>
        <a:off x="8394534" y="1023043"/>
        <a:ext cx="3139783" cy="19494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3A1EA-C953-4BA7-9A26-D8DAD15ACC9D}">
      <dsp:nvSpPr>
        <dsp:cNvPr id="0" name=""/>
        <dsp:cNvSpPr/>
      </dsp:nvSpPr>
      <dsp:spPr>
        <a:xfrm>
          <a:off x="3396" y="73973"/>
          <a:ext cx="2694924" cy="16169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Lack of Sleep</a:t>
          </a:r>
          <a:endParaRPr lang="en-US" sz="3100" kern="1200"/>
        </a:p>
      </dsp:txBody>
      <dsp:txXfrm>
        <a:off x="3396" y="73973"/>
        <a:ext cx="2694924" cy="1616954"/>
      </dsp:txXfrm>
    </dsp:sp>
    <dsp:sp modelId="{3456AE8E-8355-4321-801B-D5245FDD55BE}">
      <dsp:nvSpPr>
        <dsp:cNvPr id="0" name=""/>
        <dsp:cNvSpPr/>
      </dsp:nvSpPr>
      <dsp:spPr>
        <a:xfrm>
          <a:off x="2967813" y="73973"/>
          <a:ext cx="2694924" cy="16169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Financial worries</a:t>
          </a:r>
          <a:endParaRPr lang="en-US" sz="3100" kern="1200"/>
        </a:p>
      </dsp:txBody>
      <dsp:txXfrm>
        <a:off x="2967813" y="73973"/>
        <a:ext cx="2694924" cy="1616954"/>
      </dsp:txXfrm>
    </dsp:sp>
    <dsp:sp modelId="{5FEB62F7-B552-431E-969D-672A1350BF4E}">
      <dsp:nvSpPr>
        <dsp:cNvPr id="0" name=""/>
        <dsp:cNvSpPr/>
      </dsp:nvSpPr>
      <dsp:spPr>
        <a:xfrm>
          <a:off x="5932230" y="73973"/>
          <a:ext cx="2694924" cy="16169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Caring responsibilities</a:t>
          </a:r>
          <a:endParaRPr lang="en-US" sz="3100" kern="1200"/>
        </a:p>
      </dsp:txBody>
      <dsp:txXfrm>
        <a:off x="5932230" y="73973"/>
        <a:ext cx="2694924" cy="1616954"/>
      </dsp:txXfrm>
    </dsp:sp>
    <dsp:sp modelId="{8C9DBB2C-48DD-4B5E-8E93-B4ED57221510}">
      <dsp:nvSpPr>
        <dsp:cNvPr id="0" name=""/>
        <dsp:cNvSpPr/>
      </dsp:nvSpPr>
      <dsp:spPr>
        <a:xfrm>
          <a:off x="8896647" y="73973"/>
          <a:ext cx="2694924" cy="16169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Physical pain</a:t>
          </a:r>
          <a:endParaRPr lang="en-US" sz="3100" kern="1200"/>
        </a:p>
      </dsp:txBody>
      <dsp:txXfrm>
        <a:off x="8896647" y="73973"/>
        <a:ext cx="2694924" cy="1616954"/>
      </dsp:txXfrm>
    </dsp:sp>
    <dsp:sp modelId="{8A179209-61FA-4515-B275-BEB0FDFFC8D6}">
      <dsp:nvSpPr>
        <dsp:cNvPr id="0" name=""/>
        <dsp:cNvSpPr/>
      </dsp:nvSpPr>
      <dsp:spPr>
        <a:xfrm>
          <a:off x="1" y="2034394"/>
          <a:ext cx="2694924" cy="16169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Bullying at work</a:t>
          </a:r>
          <a:endParaRPr lang="en-US" sz="3100" kern="1200"/>
        </a:p>
      </dsp:txBody>
      <dsp:txXfrm>
        <a:off x="1" y="2034394"/>
        <a:ext cx="2694924" cy="1616954"/>
      </dsp:txXfrm>
    </dsp:sp>
    <dsp:sp modelId="{68B3DA32-A745-43A2-B91D-B195C334C60F}">
      <dsp:nvSpPr>
        <dsp:cNvPr id="0" name=""/>
        <dsp:cNvSpPr/>
      </dsp:nvSpPr>
      <dsp:spPr>
        <a:xfrm>
          <a:off x="2942077" y="2034394"/>
          <a:ext cx="2694924" cy="16169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Heavy workload</a:t>
          </a:r>
          <a:endParaRPr lang="en-US" sz="3100" kern="1200"/>
        </a:p>
      </dsp:txBody>
      <dsp:txXfrm>
        <a:off x="2942077" y="2034394"/>
        <a:ext cx="2694924" cy="1616954"/>
      </dsp:txXfrm>
    </dsp:sp>
    <dsp:sp modelId="{07EBB53C-15F8-4979-8097-4F59857A94CA}">
      <dsp:nvSpPr>
        <dsp:cNvPr id="0" name=""/>
        <dsp:cNvSpPr/>
      </dsp:nvSpPr>
      <dsp:spPr>
        <a:xfrm>
          <a:off x="5938563" y="2034394"/>
          <a:ext cx="2694924" cy="16169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Strained relationships</a:t>
          </a:r>
          <a:endParaRPr lang="en-US" sz="3100" kern="1200"/>
        </a:p>
      </dsp:txBody>
      <dsp:txXfrm>
        <a:off x="5938563" y="2034394"/>
        <a:ext cx="2694924" cy="16169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81DADC-EAB5-4DA0-B9FA-DB67DE288BBC}">
      <dsp:nvSpPr>
        <dsp:cNvPr id="0" name=""/>
        <dsp:cNvSpPr/>
      </dsp:nvSpPr>
      <dsp:spPr>
        <a:xfrm>
          <a:off x="1134835" y="520452"/>
          <a:ext cx="1498708" cy="149870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08470B-1547-455C-A389-0F899B63380C}">
      <dsp:nvSpPr>
        <dsp:cNvPr id="0" name=""/>
        <dsp:cNvSpPr/>
      </dsp:nvSpPr>
      <dsp:spPr>
        <a:xfrm>
          <a:off x="218957" y="2410896"/>
          <a:ext cx="33304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55750">
            <a:lnSpc>
              <a:spcPct val="90000"/>
            </a:lnSpc>
            <a:spcBef>
              <a:spcPct val="0"/>
            </a:spcBef>
            <a:spcAft>
              <a:spcPct val="35000"/>
            </a:spcAft>
            <a:buNone/>
          </a:pPr>
          <a:r>
            <a:rPr lang="en-GB" sz="3500" kern="1200"/>
            <a:t>The Legal Case</a:t>
          </a:r>
          <a:endParaRPr lang="en-US" sz="3500" kern="1200"/>
        </a:p>
      </dsp:txBody>
      <dsp:txXfrm>
        <a:off x="218957" y="2410896"/>
        <a:ext cx="3330463" cy="720000"/>
      </dsp:txXfrm>
    </dsp:sp>
    <dsp:sp modelId="{D6172209-FDAE-4D75-B84D-A4E72EA50A90}">
      <dsp:nvSpPr>
        <dsp:cNvPr id="0" name=""/>
        <dsp:cNvSpPr/>
      </dsp:nvSpPr>
      <dsp:spPr>
        <a:xfrm>
          <a:off x="5048130" y="520452"/>
          <a:ext cx="1498708" cy="149870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84B35B-C3A4-4367-8BC9-C939B4579267}">
      <dsp:nvSpPr>
        <dsp:cNvPr id="0" name=""/>
        <dsp:cNvSpPr/>
      </dsp:nvSpPr>
      <dsp:spPr>
        <a:xfrm>
          <a:off x="4132252" y="2410896"/>
          <a:ext cx="33304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55750">
            <a:lnSpc>
              <a:spcPct val="90000"/>
            </a:lnSpc>
            <a:spcBef>
              <a:spcPct val="0"/>
            </a:spcBef>
            <a:spcAft>
              <a:spcPct val="35000"/>
            </a:spcAft>
            <a:buNone/>
          </a:pPr>
          <a:r>
            <a:rPr lang="en-GB" sz="3500" kern="1200"/>
            <a:t>The Ethical Case</a:t>
          </a:r>
          <a:endParaRPr lang="en-US" sz="3500" kern="1200"/>
        </a:p>
      </dsp:txBody>
      <dsp:txXfrm>
        <a:off x="4132252" y="2410896"/>
        <a:ext cx="3330463" cy="720000"/>
      </dsp:txXfrm>
    </dsp:sp>
    <dsp:sp modelId="{114A2AC1-79DF-4E2E-831F-D38927482961}">
      <dsp:nvSpPr>
        <dsp:cNvPr id="0" name=""/>
        <dsp:cNvSpPr/>
      </dsp:nvSpPr>
      <dsp:spPr>
        <a:xfrm>
          <a:off x="8961425" y="520452"/>
          <a:ext cx="1498708" cy="149870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B00181-3DEB-4A46-9FDB-2DD076660CF0}">
      <dsp:nvSpPr>
        <dsp:cNvPr id="0" name=""/>
        <dsp:cNvSpPr/>
      </dsp:nvSpPr>
      <dsp:spPr>
        <a:xfrm>
          <a:off x="8045547" y="2410896"/>
          <a:ext cx="33304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55750">
            <a:lnSpc>
              <a:spcPct val="90000"/>
            </a:lnSpc>
            <a:spcBef>
              <a:spcPct val="0"/>
            </a:spcBef>
            <a:spcAft>
              <a:spcPct val="35000"/>
            </a:spcAft>
            <a:buNone/>
          </a:pPr>
          <a:r>
            <a:rPr lang="en-GB" sz="3500" kern="1200"/>
            <a:t>The Business Case</a:t>
          </a:r>
          <a:endParaRPr lang="en-US" sz="3500" kern="1200"/>
        </a:p>
      </dsp:txBody>
      <dsp:txXfrm>
        <a:off x="8045547" y="2410896"/>
        <a:ext cx="3330463"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E9F50D-D3F6-4862-8359-DAB0F0B4232C}">
      <dsp:nvSpPr>
        <dsp:cNvPr id="0" name=""/>
        <dsp:cNvSpPr/>
      </dsp:nvSpPr>
      <dsp:spPr>
        <a:xfrm>
          <a:off x="0" y="0"/>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Cost of living crisis</a:t>
          </a:r>
          <a:endParaRPr lang="en-US" sz="2000" kern="1200" dirty="0"/>
        </a:p>
      </dsp:txBody>
      <dsp:txXfrm>
        <a:off x="0" y="0"/>
        <a:ext cx="2173969" cy="1304381"/>
      </dsp:txXfrm>
    </dsp:sp>
    <dsp:sp modelId="{9E9695AD-B902-415B-8FB8-CEB475E54ACA}">
      <dsp:nvSpPr>
        <dsp:cNvPr id="0" name=""/>
        <dsp:cNvSpPr/>
      </dsp:nvSpPr>
      <dsp:spPr>
        <a:xfrm>
          <a:off x="2327249" y="1"/>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Rise in Mental Health Concerns</a:t>
          </a:r>
          <a:endParaRPr lang="en-US" sz="2000" kern="1200" dirty="0"/>
        </a:p>
      </dsp:txBody>
      <dsp:txXfrm>
        <a:off x="2327249" y="1"/>
        <a:ext cx="2173969" cy="1304381"/>
      </dsp:txXfrm>
    </dsp:sp>
    <dsp:sp modelId="{4E0C8B84-EDA5-4D55-B537-19900D9D7A91}">
      <dsp:nvSpPr>
        <dsp:cNvPr id="0" name=""/>
        <dsp:cNvSpPr/>
      </dsp:nvSpPr>
      <dsp:spPr>
        <a:xfrm>
          <a:off x="4660876" y="1"/>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Rise in home-working</a:t>
          </a:r>
          <a:endParaRPr lang="en-US" sz="2000" kern="1200" dirty="0"/>
        </a:p>
      </dsp:txBody>
      <dsp:txXfrm>
        <a:off x="4660876" y="1"/>
        <a:ext cx="2173969" cy="1304381"/>
      </dsp:txXfrm>
    </dsp:sp>
    <dsp:sp modelId="{3163961F-DD7E-4B09-8F47-1F666A42AF53}">
      <dsp:nvSpPr>
        <dsp:cNvPr id="0" name=""/>
        <dsp:cNvSpPr/>
      </dsp:nvSpPr>
      <dsp:spPr>
        <a:xfrm>
          <a:off x="4660876" y="1514467"/>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Social media/technology – work/life balance</a:t>
          </a:r>
          <a:endParaRPr lang="en-US" sz="2000" kern="1200" dirty="0"/>
        </a:p>
      </dsp:txBody>
      <dsp:txXfrm>
        <a:off x="4660876" y="1514467"/>
        <a:ext cx="2173969" cy="1304381"/>
      </dsp:txXfrm>
    </dsp:sp>
    <dsp:sp modelId="{3AF06A03-F300-4014-A4A2-E8551DDCCCB1}">
      <dsp:nvSpPr>
        <dsp:cNvPr id="0" name=""/>
        <dsp:cNvSpPr/>
      </dsp:nvSpPr>
      <dsp:spPr>
        <a:xfrm>
          <a:off x="9080470" y="1"/>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Uncertainty – interest rates, global unrest</a:t>
          </a:r>
          <a:endParaRPr lang="en-US" sz="2000" kern="1200"/>
        </a:p>
      </dsp:txBody>
      <dsp:txXfrm>
        <a:off x="9080470" y="1"/>
        <a:ext cx="2173969" cy="1304381"/>
      </dsp:txXfrm>
    </dsp:sp>
    <dsp:sp modelId="{090F3692-BA13-4810-8B1C-77210BE627D4}">
      <dsp:nvSpPr>
        <dsp:cNvPr id="0" name=""/>
        <dsp:cNvSpPr/>
      </dsp:nvSpPr>
      <dsp:spPr>
        <a:xfrm>
          <a:off x="0" y="1485074"/>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Rise in precarious work – zero hours contracts</a:t>
          </a:r>
          <a:endParaRPr lang="en-US" sz="2000" kern="1200" dirty="0"/>
        </a:p>
      </dsp:txBody>
      <dsp:txXfrm>
        <a:off x="0" y="1485074"/>
        <a:ext cx="2173969" cy="1304381"/>
      </dsp:txXfrm>
    </dsp:sp>
    <dsp:sp modelId="{4F5E2A5B-EF69-48F2-B715-A487BBB0A2AE}">
      <dsp:nvSpPr>
        <dsp:cNvPr id="0" name=""/>
        <dsp:cNvSpPr/>
      </dsp:nvSpPr>
      <dsp:spPr>
        <a:xfrm>
          <a:off x="2338228" y="1485074"/>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Menopause</a:t>
          </a:r>
          <a:endParaRPr lang="en-US" sz="2000" kern="1200"/>
        </a:p>
      </dsp:txBody>
      <dsp:txXfrm>
        <a:off x="2338228" y="1485074"/>
        <a:ext cx="2173969" cy="1304381"/>
      </dsp:txXfrm>
    </dsp:sp>
    <dsp:sp modelId="{CC17A20B-6001-4976-9DF6-87EB3D47C902}">
      <dsp:nvSpPr>
        <dsp:cNvPr id="0" name=""/>
        <dsp:cNvSpPr/>
      </dsp:nvSpPr>
      <dsp:spPr>
        <a:xfrm>
          <a:off x="2348359" y="2999542"/>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Caring responsibilities</a:t>
          </a:r>
          <a:endParaRPr lang="en-US" sz="2000" kern="1200" dirty="0"/>
        </a:p>
      </dsp:txBody>
      <dsp:txXfrm>
        <a:off x="2348359" y="2999542"/>
        <a:ext cx="2173969" cy="1304381"/>
      </dsp:txXfrm>
    </dsp:sp>
    <dsp:sp modelId="{902132DE-7D28-478C-8175-709948A0AAE6}">
      <dsp:nvSpPr>
        <dsp:cNvPr id="0" name=""/>
        <dsp:cNvSpPr/>
      </dsp:nvSpPr>
      <dsp:spPr>
        <a:xfrm>
          <a:off x="4660876" y="2999542"/>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Miscarriage and fertility issues</a:t>
          </a:r>
          <a:endParaRPr lang="en-US" sz="2000" kern="1200" dirty="0"/>
        </a:p>
      </dsp:txBody>
      <dsp:txXfrm>
        <a:off x="4660876" y="2999542"/>
        <a:ext cx="2173969" cy="1304381"/>
      </dsp:txXfrm>
    </dsp:sp>
    <dsp:sp modelId="{168159FF-7B99-45E3-903F-9796A1C17BA2}">
      <dsp:nvSpPr>
        <dsp:cNvPr id="0" name=""/>
        <dsp:cNvSpPr/>
      </dsp:nvSpPr>
      <dsp:spPr>
        <a:xfrm>
          <a:off x="9074187" y="1485074"/>
          <a:ext cx="2173969" cy="130438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Ageing population</a:t>
          </a:r>
          <a:endParaRPr lang="en-US" sz="2000" kern="1200"/>
        </a:p>
      </dsp:txBody>
      <dsp:txXfrm>
        <a:off x="9074187" y="1485074"/>
        <a:ext cx="2173969" cy="130438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A3EFF-D7D7-46AF-87AB-04B28AD5C143}">
      <dsp:nvSpPr>
        <dsp:cNvPr id="0" name=""/>
        <dsp:cNvSpPr/>
      </dsp:nvSpPr>
      <dsp:spPr>
        <a:xfrm>
          <a:off x="0" y="3060"/>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0ED1F4-D60C-461A-943F-E44D0C09A745}">
      <dsp:nvSpPr>
        <dsp:cNvPr id="0" name=""/>
        <dsp:cNvSpPr/>
      </dsp:nvSpPr>
      <dsp:spPr>
        <a:xfrm>
          <a:off x="197175" y="149719"/>
          <a:ext cx="358500" cy="358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81E0E1-CCB8-4606-811A-9E835054EE23}">
      <dsp:nvSpPr>
        <dsp:cNvPr id="0" name=""/>
        <dsp:cNvSpPr/>
      </dsp:nvSpPr>
      <dsp:spPr>
        <a:xfrm>
          <a:off x="752850" y="3060"/>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Stress management </a:t>
          </a:r>
          <a:endParaRPr lang="en-US" sz="1800" kern="1200"/>
        </a:p>
      </dsp:txBody>
      <dsp:txXfrm>
        <a:off x="752850" y="3060"/>
        <a:ext cx="10219949" cy="651818"/>
      </dsp:txXfrm>
    </dsp:sp>
    <dsp:sp modelId="{193E1077-A5CF-4F1B-8291-0992EB100B3C}">
      <dsp:nvSpPr>
        <dsp:cNvPr id="0" name=""/>
        <dsp:cNvSpPr/>
      </dsp:nvSpPr>
      <dsp:spPr>
        <a:xfrm>
          <a:off x="0" y="817833"/>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E5A9B5-158A-4ED6-8C2E-A5FBE0BF1C71}">
      <dsp:nvSpPr>
        <dsp:cNvPr id="0" name=""/>
        <dsp:cNvSpPr/>
      </dsp:nvSpPr>
      <dsp:spPr>
        <a:xfrm>
          <a:off x="197175" y="964492"/>
          <a:ext cx="358500" cy="358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5D36CC-47E3-4FB9-81E9-23B081A9C3D7}">
      <dsp:nvSpPr>
        <dsp:cNvPr id="0" name=""/>
        <dsp:cNvSpPr/>
      </dsp:nvSpPr>
      <dsp:spPr>
        <a:xfrm>
          <a:off x="752850" y="817833"/>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Spotting early signs of stress</a:t>
          </a:r>
          <a:endParaRPr lang="en-US" sz="1800" kern="1200"/>
        </a:p>
      </dsp:txBody>
      <dsp:txXfrm>
        <a:off x="752850" y="817833"/>
        <a:ext cx="10219949" cy="651818"/>
      </dsp:txXfrm>
    </dsp:sp>
    <dsp:sp modelId="{CCD17C35-7019-4C27-967D-9129341A5DA4}">
      <dsp:nvSpPr>
        <dsp:cNvPr id="0" name=""/>
        <dsp:cNvSpPr/>
      </dsp:nvSpPr>
      <dsp:spPr>
        <a:xfrm>
          <a:off x="0" y="1632606"/>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27DE0B-D979-4240-ABEE-CC8A8DEEB6F0}">
      <dsp:nvSpPr>
        <dsp:cNvPr id="0" name=""/>
        <dsp:cNvSpPr/>
      </dsp:nvSpPr>
      <dsp:spPr>
        <a:xfrm>
          <a:off x="197175" y="1779265"/>
          <a:ext cx="358500" cy="3585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73952A4-6A84-4378-9401-D9AF9B8D2318}">
      <dsp:nvSpPr>
        <dsp:cNvPr id="0" name=""/>
        <dsp:cNvSpPr/>
      </dsp:nvSpPr>
      <dsp:spPr>
        <a:xfrm>
          <a:off x="752850" y="1632606"/>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Making reasonable adjustments</a:t>
          </a:r>
          <a:endParaRPr lang="en-US" sz="1800" kern="1200"/>
        </a:p>
      </dsp:txBody>
      <dsp:txXfrm>
        <a:off x="752850" y="1632606"/>
        <a:ext cx="10219949" cy="651818"/>
      </dsp:txXfrm>
    </dsp:sp>
    <dsp:sp modelId="{24943934-E594-415F-BB5D-3248BDFE6C5F}">
      <dsp:nvSpPr>
        <dsp:cNvPr id="0" name=""/>
        <dsp:cNvSpPr/>
      </dsp:nvSpPr>
      <dsp:spPr>
        <a:xfrm>
          <a:off x="0" y="2447379"/>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0491F6-C51A-4076-89BA-79408BB430C6}">
      <dsp:nvSpPr>
        <dsp:cNvPr id="0" name=""/>
        <dsp:cNvSpPr/>
      </dsp:nvSpPr>
      <dsp:spPr>
        <a:xfrm>
          <a:off x="197175" y="2594039"/>
          <a:ext cx="358500" cy="3585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69565A-020C-4A18-8F0A-FA3D8FE08AA0}">
      <dsp:nvSpPr>
        <dsp:cNvPr id="0" name=""/>
        <dsp:cNvSpPr/>
      </dsp:nvSpPr>
      <dsp:spPr>
        <a:xfrm>
          <a:off x="752850" y="2447379"/>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Nurturing positive relationships</a:t>
          </a:r>
          <a:endParaRPr lang="en-US" sz="1800" kern="1200"/>
        </a:p>
      </dsp:txBody>
      <dsp:txXfrm>
        <a:off x="752850" y="2447379"/>
        <a:ext cx="10219949" cy="651818"/>
      </dsp:txXfrm>
    </dsp:sp>
    <dsp:sp modelId="{08B0864E-5C3F-4959-97E4-C7C6CB95C437}">
      <dsp:nvSpPr>
        <dsp:cNvPr id="0" name=""/>
        <dsp:cNvSpPr/>
      </dsp:nvSpPr>
      <dsp:spPr>
        <a:xfrm>
          <a:off x="0" y="3262153"/>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D4F628-E626-4884-9E2D-C0DFACA204DF}">
      <dsp:nvSpPr>
        <dsp:cNvPr id="0" name=""/>
        <dsp:cNvSpPr/>
      </dsp:nvSpPr>
      <dsp:spPr>
        <a:xfrm>
          <a:off x="197175" y="3408812"/>
          <a:ext cx="358500" cy="3585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211736D-C36E-4AA7-A290-D1118F8849B7}">
      <dsp:nvSpPr>
        <dsp:cNvPr id="0" name=""/>
        <dsp:cNvSpPr/>
      </dsp:nvSpPr>
      <dsp:spPr>
        <a:xfrm>
          <a:off x="752850" y="3262153"/>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All require emotional intelligence skills – recognising emotion in others, responding appropriately, managing your response. </a:t>
          </a:r>
          <a:endParaRPr lang="en-US" sz="1800" kern="1200"/>
        </a:p>
      </dsp:txBody>
      <dsp:txXfrm>
        <a:off x="752850" y="3262153"/>
        <a:ext cx="10219949" cy="65181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90E056-56CA-43BC-B24B-58DFD571064B}">
      <dsp:nvSpPr>
        <dsp:cNvPr id="0" name=""/>
        <dsp:cNvSpPr/>
      </dsp:nvSpPr>
      <dsp:spPr>
        <a:xfrm>
          <a:off x="960756" y="386083"/>
          <a:ext cx="1082301" cy="10823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F541AE-9469-4398-987B-E5FF194F4C1A}">
      <dsp:nvSpPr>
        <dsp:cNvPr id="0" name=""/>
        <dsp:cNvSpPr/>
      </dsp:nvSpPr>
      <dsp:spPr>
        <a:xfrm>
          <a:off x="299349" y="1929391"/>
          <a:ext cx="2405115" cy="153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dirty="0"/>
            <a:t>Direct training for improving wellbeing and resilience</a:t>
          </a:r>
          <a:endParaRPr lang="en-US" sz="2400" kern="1200" dirty="0"/>
        </a:p>
      </dsp:txBody>
      <dsp:txXfrm>
        <a:off x="299349" y="1929391"/>
        <a:ext cx="2405115" cy="1530000"/>
      </dsp:txXfrm>
    </dsp:sp>
    <dsp:sp modelId="{B038FB60-231F-4ADA-942D-29ACE3D88B5A}">
      <dsp:nvSpPr>
        <dsp:cNvPr id="0" name=""/>
        <dsp:cNvSpPr/>
      </dsp:nvSpPr>
      <dsp:spPr>
        <a:xfrm>
          <a:off x="3786767" y="386083"/>
          <a:ext cx="1082301" cy="10823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746857-B3D0-4DE6-B68E-9D4729AF631B}">
      <dsp:nvSpPr>
        <dsp:cNvPr id="0" name=""/>
        <dsp:cNvSpPr/>
      </dsp:nvSpPr>
      <dsp:spPr>
        <a:xfrm>
          <a:off x="3125360" y="1929391"/>
          <a:ext cx="2405115" cy="153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a:t>Leadership training</a:t>
          </a:r>
          <a:endParaRPr lang="en-US" sz="2400" kern="1200"/>
        </a:p>
      </dsp:txBody>
      <dsp:txXfrm>
        <a:off x="3125360" y="1929391"/>
        <a:ext cx="2405115" cy="1530000"/>
      </dsp:txXfrm>
    </dsp:sp>
    <dsp:sp modelId="{C0634C21-B848-4A9F-92F5-CA3DE162AA2A}">
      <dsp:nvSpPr>
        <dsp:cNvPr id="0" name=""/>
        <dsp:cNvSpPr/>
      </dsp:nvSpPr>
      <dsp:spPr>
        <a:xfrm>
          <a:off x="6612777" y="386083"/>
          <a:ext cx="1082301" cy="10823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F0C382-4103-4425-91FA-804456ED3530}">
      <dsp:nvSpPr>
        <dsp:cNvPr id="0" name=""/>
        <dsp:cNvSpPr/>
      </dsp:nvSpPr>
      <dsp:spPr>
        <a:xfrm>
          <a:off x="5951371" y="1929391"/>
          <a:ext cx="2405115" cy="153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a:t>Professional capabilities training</a:t>
          </a:r>
          <a:endParaRPr lang="en-US" sz="2400" kern="1200"/>
        </a:p>
      </dsp:txBody>
      <dsp:txXfrm>
        <a:off x="5951371" y="1929391"/>
        <a:ext cx="2405115" cy="1530000"/>
      </dsp:txXfrm>
    </dsp:sp>
    <dsp:sp modelId="{D317F937-6580-4E75-ABB0-9FAC6418F50C}">
      <dsp:nvSpPr>
        <dsp:cNvPr id="0" name=""/>
        <dsp:cNvSpPr/>
      </dsp:nvSpPr>
      <dsp:spPr>
        <a:xfrm>
          <a:off x="9438788" y="386083"/>
          <a:ext cx="1082301" cy="108230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0C12E1B-25E1-4A15-9D13-022A5E38CCDD}">
      <dsp:nvSpPr>
        <dsp:cNvPr id="0" name=""/>
        <dsp:cNvSpPr/>
      </dsp:nvSpPr>
      <dsp:spPr>
        <a:xfrm>
          <a:off x="8777381" y="1929391"/>
          <a:ext cx="2405115" cy="153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a:t>Important to offer a range of skills and development opportunities.</a:t>
          </a:r>
          <a:endParaRPr lang="en-US" sz="2400" kern="1200"/>
        </a:p>
      </dsp:txBody>
      <dsp:txXfrm>
        <a:off x="8777381" y="1929391"/>
        <a:ext cx="2405115" cy="153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2C0AE8-0688-44D7-9CCB-9313327DD848}" type="datetimeFigureOut">
              <a:rPr lang="en-GB" smtClean="0"/>
              <a:t>23/02/2026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4E3E6C-539D-4FBE-A40D-19D3DF6AC8C1}" type="slidenum">
              <a:rPr lang="en-GB" smtClean="0"/>
              <a:t>‹#›</a:t>
            </a:fld>
            <a:endParaRPr lang="en-GB"/>
          </a:p>
        </p:txBody>
      </p:sp>
    </p:spTree>
    <p:extLst>
      <p:ext uri="{BB962C8B-B14F-4D97-AF65-F5344CB8AC3E}">
        <p14:creationId xmlns:p14="http://schemas.microsoft.com/office/powerpoint/2010/main" val="701798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1</a:t>
            </a:fld>
            <a:endParaRPr lang="en-GB"/>
          </a:p>
        </p:txBody>
      </p:sp>
    </p:spTree>
    <p:extLst>
      <p:ext uri="{BB962C8B-B14F-4D97-AF65-F5344CB8AC3E}">
        <p14:creationId xmlns:p14="http://schemas.microsoft.com/office/powerpoint/2010/main" val="83109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2</a:t>
            </a:fld>
            <a:endParaRPr lang="en-GB"/>
          </a:p>
        </p:txBody>
      </p:sp>
    </p:spTree>
    <p:extLst>
      <p:ext uri="{BB962C8B-B14F-4D97-AF65-F5344CB8AC3E}">
        <p14:creationId xmlns:p14="http://schemas.microsoft.com/office/powerpoint/2010/main" val="821542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3</a:t>
            </a:fld>
            <a:endParaRPr lang="en-GB"/>
          </a:p>
        </p:txBody>
      </p:sp>
    </p:spTree>
    <p:extLst>
      <p:ext uri="{BB962C8B-B14F-4D97-AF65-F5344CB8AC3E}">
        <p14:creationId xmlns:p14="http://schemas.microsoft.com/office/powerpoint/2010/main" val="13233747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4</a:t>
            </a:fld>
            <a:endParaRPr lang="en-GB"/>
          </a:p>
        </p:txBody>
      </p:sp>
    </p:spTree>
    <p:extLst>
      <p:ext uri="{BB962C8B-B14F-4D97-AF65-F5344CB8AC3E}">
        <p14:creationId xmlns:p14="http://schemas.microsoft.com/office/powerpoint/2010/main" val="60545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is self-care important?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Leaders need to set an example, be a good role model, ensure they can perform to the best of their ability, ensure they do not develop destructive habits, ensure that they are better able to control their emotions and not have outbursts. </a:t>
            </a:r>
          </a:p>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5</a:t>
            </a:fld>
            <a:endParaRPr lang="en-GB"/>
          </a:p>
        </p:txBody>
      </p:sp>
    </p:spTree>
    <p:extLst>
      <p:ext uri="{BB962C8B-B14F-4D97-AF65-F5344CB8AC3E}">
        <p14:creationId xmlns:p14="http://schemas.microsoft.com/office/powerpoint/2010/main" val="709375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C7F02B-0C6D-468F-8B1C-7E7F0134CF8B}" type="slidenum">
              <a:rPr lang="en-GB" smtClean="0"/>
              <a:t>6</a:t>
            </a:fld>
            <a:endParaRPr lang="en-GB"/>
          </a:p>
        </p:txBody>
      </p:sp>
    </p:spTree>
    <p:extLst>
      <p:ext uri="{BB962C8B-B14F-4D97-AF65-F5344CB8AC3E}">
        <p14:creationId xmlns:p14="http://schemas.microsoft.com/office/powerpoint/2010/main" val="2848834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7</a:t>
            </a:fld>
            <a:endParaRPr lang="en-GB"/>
          </a:p>
        </p:txBody>
      </p:sp>
    </p:spTree>
    <p:extLst>
      <p:ext uri="{BB962C8B-B14F-4D97-AF65-F5344CB8AC3E}">
        <p14:creationId xmlns:p14="http://schemas.microsoft.com/office/powerpoint/2010/main" val="33034143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8</a:t>
            </a:fld>
            <a:endParaRPr lang="en-GB"/>
          </a:p>
        </p:txBody>
      </p:sp>
    </p:spTree>
    <p:extLst>
      <p:ext uri="{BB962C8B-B14F-4D97-AF65-F5344CB8AC3E}">
        <p14:creationId xmlns:p14="http://schemas.microsoft.com/office/powerpoint/2010/main" val="2758478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more information:</a:t>
            </a:r>
          </a:p>
          <a:p>
            <a:endParaRPr lang="en-GB" dirty="0"/>
          </a:p>
          <a:p>
            <a:r>
              <a:rPr lang="en-GB" dirty="0"/>
              <a:t>https://www.nhs.uk/conditions/stress-anxiety-depression/improve-mental-wellbeing/</a:t>
            </a:r>
          </a:p>
        </p:txBody>
      </p:sp>
      <p:sp>
        <p:nvSpPr>
          <p:cNvPr id="4" name="Slide Number Placeholder 3"/>
          <p:cNvSpPr>
            <a:spLocks noGrp="1"/>
          </p:cNvSpPr>
          <p:nvPr>
            <p:ph type="sldNum" sz="quarter" idx="5"/>
          </p:nvPr>
        </p:nvSpPr>
        <p:spPr/>
        <p:txBody>
          <a:bodyPr/>
          <a:lstStyle/>
          <a:p>
            <a:fld id="{0BC7F02B-0C6D-468F-8B1C-7E7F0134CF8B}" type="slidenum">
              <a:rPr lang="en-GB" smtClean="0"/>
              <a:t>9</a:t>
            </a:fld>
            <a:endParaRPr lang="en-GB"/>
          </a:p>
        </p:txBody>
      </p:sp>
    </p:spTree>
    <p:extLst>
      <p:ext uri="{BB962C8B-B14F-4D97-AF65-F5344CB8AC3E}">
        <p14:creationId xmlns:p14="http://schemas.microsoft.com/office/powerpoint/2010/main" val="2783152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10</a:t>
            </a:fld>
            <a:endParaRPr lang="en-GB"/>
          </a:p>
        </p:txBody>
      </p:sp>
    </p:spTree>
    <p:extLst>
      <p:ext uri="{BB962C8B-B14F-4D97-AF65-F5344CB8AC3E}">
        <p14:creationId xmlns:p14="http://schemas.microsoft.com/office/powerpoint/2010/main" val="232277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11</a:t>
            </a:fld>
            <a:endParaRPr lang="en-GB"/>
          </a:p>
        </p:txBody>
      </p:sp>
    </p:spTree>
    <p:extLst>
      <p:ext uri="{BB962C8B-B14F-4D97-AF65-F5344CB8AC3E}">
        <p14:creationId xmlns:p14="http://schemas.microsoft.com/office/powerpoint/2010/main" val="23982814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12</a:t>
            </a:fld>
            <a:endParaRPr lang="en-GB"/>
          </a:p>
        </p:txBody>
      </p:sp>
    </p:spTree>
    <p:extLst>
      <p:ext uri="{BB962C8B-B14F-4D97-AF65-F5344CB8AC3E}">
        <p14:creationId xmlns:p14="http://schemas.microsoft.com/office/powerpoint/2010/main" val="867264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Focus on quality of sleep, if you struggle on quantity. </a:t>
            </a:r>
          </a:p>
        </p:txBody>
      </p:sp>
      <p:sp>
        <p:nvSpPr>
          <p:cNvPr id="4" name="Slide Number Placeholder 3"/>
          <p:cNvSpPr>
            <a:spLocks noGrp="1"/>
          </p:cNvSpPr>
          <p:nvPr>
            <p:ph type="sldNum" sz="quarter" idx="5"/>
          </p:nvPr>
        </p:nvSpPr>
        <p:spPr/>
        <p:txBody>
          <a:bodyPr/>
          <a:lstStyle/>
          <a:p>
            <a:fld id="{0BC7F02B-0C6D-468F-8B1C-7E7F0134CF8B}" type="slidenum">
              <a:rPr lang="en-GB" smtClean="0"/>
              <a:t>13</a:t>
            </a:fld>
            <a:endParaRPr lang="en-GB"/>
          </a:p>
        </p:txBody>
      </p:sp>
    </p:spTree>
    <p:extLst>
      <p:ext uri="{BB962C8B-B14F-4D97-AF65-F5344CB8AC3E}">
        <p14:creationId xmlns:p14="http://schemas.microsoft.com/office/powerpoint/2010/main" val="310499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14</a:t>
            </a:fld>
            <a:endParaRPr lang="en-GB"/>
          </a:p>
        </p:txBody>
      </p:sp>
    </p:spTree>
    <p:extLst>
      <p:ext uri="{BB962C8B-B14F-4D97-AF65-F5344CB8AC3E}">
        <p14:creationId xmlns:p14="http://schemas.microsoft.com/office/powerpoint/2010/main" val="2873011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Physical – accidents, physical symptoms, sleep disturbance</a:t>
            </a:r>
          </a:p>
          <a:p>
            <a:r>
              <a:rPr lang="en-GB" dirty="0"/>
              <a:t>Psychological – job satisfaction, mental health, burnout, stress</a:t>
            </a:r>
          </a:p>
          <a:p>
            <a:r>
              <a:rPr lang="en-GB" dirty="0"/>
              <a:t>Social – relationships, pro-social behaviour or reciprocal behaviour</a:t>
            </a:r>
          </a:p>
          <a:p>
            <a:r>
              <a:rPr lang="en-GB" dirty="0"/>
              <a:t>Financial – ability to earn income</a:t>
            </a:r>
          </a:p>
        </p:txBody>
      </p:sp>
      <p:sp>
        <p:nvSpPr>
          <p:cNvPr id="4" name="Slide Number Placeholder 3"/>
          <p:cNvSpPr>
            <a:spLocks noGrp="1"/>
          </p:cNvSpPr>
          <p:nvPr>
            <p:ph type="sldNum" sz="quarter" idx="5"/>
          </p:nvPr>
        </p:nvSpPr>
        <p:spPr/>
        <p:txBody>
          <a:bodyPr/>
          <a:lstStyle/>
          <a:p>
            <a:fld id="{7E8E68DC-5393-47CB-B4D4-26765A63A6E2}" type="slidenum">
              <a:rPr lang="en-GB" smtClean="0"/>
              <a:t>15</a:t>
            </a:fld>
            <a:endParaRPr lang="en-GB"/>
          </a:p>
        </p:txBody>
      </p:sp>
    </p:spTree>
    <p:extLst>
      <p:ext uri="{BB962C8B-B14F-4D97-AF65-F5344CB8AC3E}">
        <p14:creationId xmlns:p14="http://schemas.microsoft.com/office/powerpoint/2010/main" val="3504277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8E68DC-5393-47CB-B4D4-26765A63A6E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69063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17</a:t>
            </a:fld>
            <a:endParaRPr lang="en-GB"/>
          </a:p>
        </p:txBody>
      </p:sp>
    </p:spTree>
    <p:extLst>
      <p:ext uri="{BB962C8B-B14F-4D97-AF65-F5344CB8AC3E}">
        <p14:creationId xmlns:p14="http://schemas.microsoft.com/office/powerpoint/2010/main" val="17856444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People professionals – lead role, guiding senior managers to prioritise wellbeing and advising line managers, ensuring policies and procedures are implemented via a wellbeing lens</a:t>
            </a:r>
          </a:p>
          <a:p>
            <a:r>
              <a:rPr lang="en-GB" dirty="0"/>
              <a:t>Senior managers – crucial as role models, set the tone, prioritise it within strategy</a:t>
            </a:r>
          </a:p>
          <a:p>
            <a:r>
              <a:rPr lang="en-GB" dirty="0"/>
              <a:t>Line managers – important influencer of employee wellbeing</a:t>
            </a:r>
          </a:p>
          <a:p>
            <a:r>
              <a:rPr lang="en-GB" dirty="0"/>
              <a:t>Occupational health – providing advice and guidance</a:t>
            </a:r>
          </a:p>
          <a:p>
            <a:r>
              <a:rPr lang="en-GB" dirty="0"/>
              <a:t>Trade unions – advice, influence agenda and employee take up of initiatives</a:t>
            </a:r>
          </a:p>
          <a:p>
            <a:r>
              <a:rPr lang="en-GB" dirty="0"/>
              <a:t>Employees – responsibility to look after own health and wellbeing inside and outside of work</a:t>
            </a:r>
          </a:p>
          <a:p>
            <a:r>
              <a:rPr lang="en-GB" dirty="0"/>
              <a:t>Government – supporting good work, shaping society to influence wellbeing and supporting employers.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8E68DC-5393-47CB-B4D4-26765A63A6E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466688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Health and Safety at Work Act (1974) – duty of care; no distinction between risks to physical or psychiatric harm. </a:t>
            </a:r>
          </a:p>
          <a:p>
            <a:r>
              <a:rPr lang="en-GB" dirty="0"/>
              <a:t>Ethical – going beyond the legal minimum.</a:t>
            </a:r>
          </a:p>
          <a:p>
            <a:r>
              <a:rPr lang="en-GB" dirty="0"/>
              <a:t>The business case – links to productivity and reduced costs. </a:t>
            </a:r>
          </a:p>
        </p:txBody>
      </p:sp>
      <p:sp>
        <p:nvSpPr>
          <p:cNvPr id="4" name="Slide Number Placeholder 3"/>
          <p:cNvSpPr>
            <a:spLocks noGrp="1"/>
          </p:cNvSpPr>
          <p:nvPr>
            <p:ph type="sldNum" sz="quarter" idx="5"/>
          </p:nvPr>
        </p:nvSpPr>
        <p:spPr/>
        <p:txBody>
          <a:bodyPr/>
          <a:lstStyle/>
          <a:p>
            <a:fld id="{F84E3E6C-539D-4FBE-A40D-19D3DF6AC8C1}" type="slidenum">
              <a:rPr lang="en-GB" smtClean="0"/>
              <a:t>19</a:t>
            </a:fld>
            <a:endParaRPr lang="en-GB"/>
          </a:p>
        </p:txBody>
      </p:sp>
    </p:spTree>
    <p:extLst>
      <p:ext uri="{BB962C8B-B14F-4D97-AF65-F5344CB8AC3E}">
        <p14:creationId xmlns:p14="http://schemas.microsoft.com/office/powerpoint/2010/main" val="20495532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20</a:t>
            </a:fld>
            <a:endParaRPr lang="en-GB"/>
          </a:p>
        </p:txBody>
      </p:sp>
    </p:spTree>
    <p:extLst>
      <p:ext uri="{BB962C8B-B14F-4D97-AF65-F5344CB8AC3E}">
        <p14:creationId xmlns:p14="http://schemas.microsoft.com/office/powerpoint/2010/main" val="22147820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8E68DC-5393-47CB-B4D4-26765A63A6E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120000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C7F02B-0C6D-468F-8B1C-7E7F0134CF8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300982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23</a:t>
            </a:fld>
            <a:endParaRPr lang="en-GB"/>
          </a:p>
        </p:txBody>
      </p:sp>
    </p:spTree>
    <p:extLst>
      <p:ext uri="{BB962C8B-B14F-4D97-AF65-F5344CB8AC3E}">
        <p14:creationId xmlns:p14="http://schemas.microsoft.com/office/powerpoint/2010/main" val="3760804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C7F02B-0C6D-468F-8B1C-7E7F0134CF8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55891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8E68DC-5393-47CB-B4D4-26765A63A6E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215748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8E68DC-5393-47CB-B4D4-26765A63A6E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160627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Development and security – sense of job security, learning on the job, advancement, access to training</a:t>
            </a:r>
          </a:p>
          <a:p>
            <a:r>
              <a:rPr lang="en-GB" dirty="0"/>
              <a:t>Relationships - with colleagues and managers, organisational trust, a sense of feeling supported and appreciated and feelings of belonging and inclusion. </a:t>
            </a:r>
          </a:p>
          <a:p>
            <a:r>
              <a:rPr lang="en-GB" dirty="0"/>
              <a:t>Independence and flexibility – working hours, sense of autonomy, work-life balance, control over where and when they work. </a:t>
            </a:r>
          </a:p>
          <a:p>
            <a:r>
              <a:rPr lang="en-GB" dirty="0"/>
              <a:t>Variety and fulfilment – how interesting they feel the job is, sense of achievement and learning, fully using skills, variety of tasks. </a:t>
            </a:r>
          </a:p>
          <a:p>
            <a:r>
              <a:rPr lang="en-GB" dirty="0"/>
              <a:t>Earnings and benefits</a:t>
            </a:r>
          </a:p>
          <a:p>
            <a:r>
              <a:rPr lang="en-GB" dirty="0"/>
              <a:t>Risk, health and safety – physical demands, pace and pressure, the extent they feel their physical and mental health is put at risk by the work they do.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8E68DC-5393-47CB-B4D4-26765A63A6E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415988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28</a:t>
            </a:fld>
            <a:endParaRPr lang="en-GB"/>
          </a:p>
        </p:txBody>
      </p:sp>
    </p:spTree>
    <p:extLst>
      <p:ext uri="{BB962C8B-B14F-4D97-AF65-F5344CB8AC3E}">
        <p14:creationId xmlns:p14="http://schemas.microsoft.com/office/powerpoint/2010/main" val="34965372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30</a:t>
            </a:fld>
            <a:endParaRPr lang="en-GB"/>
          </a:p>
        </p:txBody>
      </p:sp>
    </p:spTree>
    <p:extLst>
      <p:ext uri="{BB962C8B-B14F-4D97-AF65-F5344CB8AC3E}">
        <p14:creationId xmlns:p14="http://schemas.microsoft.com/office/powerpoint/2010/main" val="12642754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31</a:t>
            </a:fld>
            <a:endParaRPr lang="en-GB"/>
          </a:p>
        </p:txBody>
      </p:sp>
    </p:spTree>
    <p:extLst>
      <p:ext uri="{BB962C8B-B14F-4D97-AF65-F5344CB8AC3E}">
        <p14:creationId xmlns:p14="http://schemas.microsoft.com/office/powerpoint/2010/main" val="2179124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32</a:t>
            </a:fld>
            <a:endParaRPr lang="en-GB"/>
          </a:p>
        </p:txBody>
      </p:sp>
    </p:spTree>
    <p:extLst>
      <p:ext uri="{BB962C8B-B14F-4D97-AF65-F5344CB8AC3E}">
        <p14:creationId xmlns:p14="http://schemas.microsoft.com/office/powerpoint/2010/main" val="25440458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33</a:t>
            </a:fld>
            <a:endParaRPr lang="en-GB"/>
          </a:p>
        </p:txBody>
      </p:sp>
    </p:spTree>
    <p:extLst>
      <p:ext uri="{BB962C8B-B14F-4D97-AF65-F5344CB8AC3E}">
        <p14:creationId xmlns:p14="http://schemas.microsoft.com/office/powerpoint/2010/main" val="25872179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34</a:t>
            </a:fld>
            <a:endParaRPr lang="en-GB"/>
          </a:p>
        </p:txBody>
      </p:sp>
    </p:spTree>
    <p:extLst>
      <p:ext uri="{BB962C8B-B14F-4D97-AF65-F5344CB8AC3E}">
        <p14:creationId xmlns:p14="http://schemas.microsoft.com/office/powerpoint/2010/main" val="1230502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EBDDB6-9DFC-479F-BAF2-30433E2B5015}" type="datetimeFigureOut">
              <a:rPr lang="en-GB" smtClean="0"/>
              <a:t>23/02/2026</a:t>
            </a:fld>
            <a:endParaRPr lang="en-GB"/>
          </a:p>
        </p:txBody>
      </p:sp>
      <p:sp>
        <p:nvSpPr>
          <p:cNvPr id="4" name="Slide Number Placeholder 3"/>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2326545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E9DE0A-A122-461F-8F53-94339D20DC11}" type="datetimeFigureOut">
              <a:rPr lang="en-GB" smtClean="0"/>
              <a:t>23/02/2026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9D19067-FB0E-46EA-91DA-E9950B1581FA}" type="slidenum">
              <a:rPr lang="en-GB" smtClean="0"/>
              <a:t>‹#›</a:t>
            </a:fld>
            <a:endParaRPr lang="en-GB"/>
          </a:p>
        </p:txBody>
      </p:sp>
    </p:spTree>
    <p:extLst>
      <p:ext uri="{BB962C8B-B14F-4D97-AF65-F5344CB8AC3E}">
        <p14:creationId xmlns:p14="http://schemas.microsoft.com/office/powerpoint/2010/main" val="286314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4EBDDB6-9DFC-479F-BAF2-30433E2B5015}" type="datetimeFigureOut">
              <a:rPr lang="en-GB" smtClean="0"/>
              <a:t>23/02/2026</a:t>
            </a:fld>
            <a:endParaRPr lang="en-GB"/>
          </a:p>
        </p:txBody>
      </p:sp>
      <p:sp>
        <p:nvSpPr>
          <p:cNvPr id="5" name="Slide Number Placeholder 4"/>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2508034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7C38B47-093E-417D-A1C3-81EEF797AC69}" type="datetime1">
              <a:rPr lang="en-US" smtClean="0"/>
              <a:t>2/23/2026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119400905"/>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99114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693755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149191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1445858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7C38B47-093E-417D-A1C3-81EEF797AC69}" type="datetime1">
              <a:rPr lang="en-US" smtClean="0"/>
              <a:t>2/23/2026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869292714"/>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EBDDB6-9DFC-479F-BAF2-30433E2B5015}" type="datetimeFigureOut">
              <a:rPr lang="en-GB" smtClean="0"/>
              <a:t>23/02/2026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29964975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4EBDDB6-9DFC-479F-BAF2-30433E2B5015}" type="datetimeFigureOut">
              <a:rPr lang="en-GB" smtClean="0"/>
              <a:t>23/02/2026</a:t>
            </a:fld>
            <a:endParaRPr lang="en-GB"/>
          </a:p>
        </p:txBody>
      </p:sp>
      <p:sp>
        <p:nvSpPr>
          <p:cNvPr id="5" name="Slide Number Placeholder 4"/>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21088019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EBDDB6-9DFC-479F-BAF2-30433E2B5015}" type="datetimeFigureOut">
              <a:rPr lang="en-GB" smtClean="0"/>
              <a:t>23/02/2026</a:t>
            </a:fld>
            <a:endParaRPr lang="en-GB"/>
          </a:p>
        </p:txBody>
      </p:sp>
      <p:sp>
        <p:nvSpPr>
          <p:cNvPr id="4" name="Slide Number Placeholder 3"/>
          <p:cNvSpPr>
            <a:spLocks noGrp="1"/>
          </p:cNvSpPr>
          <p:nvPr>
            <p:ph type="sldNum" sz="quarter" idx="12"/>
          </p:nvPr>
        </p:nvSpPr>
        <p:spPr/>
        <p:txBody>
          <a:bodyPr/>
          <a:lstStyle/>
          <a:p>
            <a:fld id="{441137EF-2813-452C-9C80-88C0C6AA0B85}" type="slidenum">
              <a:rPr lang="en-GB" smtClean="0"/>
              <a:t>‹#›</a:t>
            </a:fld>
            <a:endParaRPr lang="en-GB"/>
          </a:p>
        </p:txBody>
      </p:sp>
    </p:spTree>
    <p:extLst>
      <p:ext uri="{BB962C8B-B14F-4D97-AF65-F5344CB8AC3E}">
        <p14:creationId xmlns:p14="http://schemas.microsoft.com/office/powerpoint/2010/main" val="32965131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10" Type="http://schemas.openxmlformats.org/officeDocument/2006/relationships/image" Target="../media/image4.png"/><Relationship Id="rId4" Type="http://schemas.openxmlformats.org/officeDocument/2006/relationships/slideLayout" Target="../slideLayouts/slideLayout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10" Type="http://schemas.openxmlformats.org/officeDocument/2006/relationships/image" Target="../media/image4.png"/><Relationship Id="rId4" Type="http://schemas.openxmlformats.org/officeDocument/2006/relationships/slideLayout" Target="../slideLayouts/slideLayout17.xml"/><Relationship Id="rId9"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2/23/2026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708" r:id="rId6"/>
    <p:sldLayoutId id="2147483709" r:id="rId7"/>
    <p:sldLayoutId id="2147483710"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10796230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hyperlink" Target="https://www.nhs.uk/better-health/healthy-choices-quiz/"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psychologytoday.com/us/tests/health/sleep-habits-test"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4.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6.xml"/><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2.xml"/><Relationship Id="rId1" Type="http://schemas.openxmlformats.org/officeDocument/2006/relationships/slideLayout" Target="../slideLayouts/slideLayout1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hyperlink" Target="https://doi.org/10.1080/1359432X.2018.1435529" TargetMode="External"/><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9A6985-6284-4135-69E9-BD747720EA92}"/>
              </a:ext>
            </a:extLst>
          </p:cNvPr>
          <p:cNvSpPr txBox="1"/>
          <p:nvPr/>
        </p:nvSpPr>
        <p:spPr>
          <a:xfrm>
            <a:off x="3449052" y="160421"/>
            <a:ext cx="4876800" cy="1200329"/>
          </a:xfrm>
          <a:prstGeom prst="rect">
            <a:avLst/>
          </a:prstGeom>
          <a:noFill/>
          <a:ln>
            <a:solidFill>
              <a:schemeClr val="bg1"/>
            </a:solidFill>
          </a:ln>
        </p:spPr>
        <p:txBody>
          <a:bodyPr wrap="square" rtlCol="0">
            <a:spAutoFit/>
          </a:bodyPr>
          <a:lstStyle/>
          <a:p>
            <a:pPr algn="ctr"/>
            <a:r>
              <a:rPr lang="en-GB" sz="2400" b="1" dirty="0">
                <a:solidFill>
                  <a:schemeClr val="bg1"/>
                </a:solidFill>
              </a:rPr>
              <a:t>Leading and Developing People</a:t>
            </a:r>
          </a:p>
          <a:p>
            <a:pPr algn="ctr"/>
            <a:r>
              <a:rPr lang="en-GB" sz="2400" b="1" dirty="0">
                <a:solidFill>
                  <a:schemeClr val="bg1"/>
                </a:solidFill>
              </a:rPr>
              <a:t>Week 4</a:t>
            </a:r>
          </a:p>
          <a:p>
            <a:pPr algn="ctr"/>
            <a:r>
              <a:rPr lang="en-GB" sz="2400" b="1" dirty="0">
                <a:solidFill>
                  <a:schemeClr val="bg1"/>
                </a:solidFill>
              </a:rPr>
              <a:t>Julie Thomas</a:t>
            </a:r>
          </a:p>
        </p:txBody>
      </p:sp>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01CE7-9434-A5E8-D428-984084F41818}"/>
              </a:ext>
            </a:extLst>
          </p:cNvPr>
          <p:cNvSpPr>
            <a:spLocks noGrp="1"/>
          </p:cNvSpPr>
          <p:nvPr>
            <p:ph type="title"/>
          </p:nvPr>
        </p:nvSpPr>
        <p:spPr>
          <a:xfrm>
            <a:off x="358219" y="365125"/>
            <a:ext cx="11481847" cy="821991"/>
          </a:xfrm>
        </p:spPr>
        <p:txBody>
          <a:bodyPr/>
          <a:lstStyle/>
          <a:p>
            <a:pPr algn="ctr"/>
            <a:r>
              <a:rPr lang="en-GB" b="1" dirty="0">
                <a:latin typeface="+mn-lt"/>
              </a:rPr>
              <a:t>What we’ll cover today</a:t>
            </a:r>
          </a:p>
        </p:txBody>
      </p:sp>
      <p:sp>
        <p:nvSpPr>
          <p:cNvPr id="3" name="Content Placeholder 2">
            <a:extLst>
              <a:ext uri="{FF2B5EF4-FFF2-40B4-BE49-F238E27FC236}">
                <a16:creationId xmlns:a16="http://schemas.microsoft.com/office/drawing/2014/main" id="{A2903DD9-6F9E-035B-CB18-D0436E88F77B}"/>
              </a:ext>
            </a:extLst>
          </p:cNvPr>
          <p:cNvSpPr>
            <a:spLocks noGrp="1"/>
          </p:cNvSpPr>
          <p:nvPr>
            <p:ph idx="1"/>
          </p:nvPr>
        </p:nvSpPr>
        <p:spPr>
          <a:xfrm>
            <a:off x="946484" y="1872915"/>
            <a:ext cx="10058400" cy="3112169"/>
          </a:xfrm>
        </p:spPr>
        <p:txBody>
          <a:bodyPr>
            <a:normAutofit/>
          </a:bodyPr>
          <a:lstStyle/>
          <a:p>
            <a:r>
              <a:rPr lang="en-GB" sz="3600" dirty="0"/>
              <a:t>Recap of last session</a:t>
            </a:r>
          </a:p>
          <a:p>
            <a:r>
              <a:rPr lang="en-GB" sz="3600" dirty="0"/>
              <a:t>Self-care as a leader</a:t>
            </a:r>
          </a:p>
          <a:p>
            <a:r>
              <a:rPr lang="en-GB" sz="3600" dirty="0"/>
              <a:t>Introduction to Wellbeing in the Workplace</a:t>
            </a:r>
          </a:p>
          <a:p>
            <a:r>
              <a:rPr lang="en-GB" sz="3600" dirty="0"/>
              <a:t>The links between Learning and Development, Wellbeing and Performance</a:t>
            </a:r>
          </a:p>
          <a:p>
            <a:pPr marL="0" indent="0">
              <a:buNone/>
            </a:pPr>
            <a:endParaRPr lang="en-GB" sz="3600" dirty="0"/>
          </a:p>
          <a:p>
            <a:endParaRPr lang="en-GB" dirty="0"/>
          </a:p>
          <a:p>
            <a:endParaRPr lang="en-GB" dirty="0"/>
          </a:p>
        </p:txBody>
      </p:sp>
    </p:spTree>
    <p:extLst>
      <p:ext uri="{BB962C8B-B14F-4D97-AF65-F5344CB8AC3E}">
        <p14:creationId xmlns:p14="http://schemas.microsoft.com/office/powerpoint/2010/main" val="1459747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91AF7-5F5C-DA70-9A2B-E8DD984765A9}"/>
              </a:ext>
            </a:extLst>
          </p:cNvPr>
          <p:cNvSpPr>
            <a:spLocks noGrp="1"/>
          </p:cNvSpPr>
          <p:nvPr>
            <p:ph type="title"/>
          </p:nvPr>
        </p:nvSpPr>
        <p:spPr>
          <a:xfrm>
            <a:off x="301657" y="1420926"/>
            <a:ext cx="11594969" cy="1325563"/>
          </a:xfrm>
        </p:spPr>
        <p:txBody>
          <a:bodyPr anchor="ctr">
            <a:normAutofit/>
          </a:bodyPr>
          <a:lstStyle/>
          <a:p>
            <a:r>
              <a:rPr lang="en-GB" b="1" dirty="0"/>
              <a:t>What did we learn last time?</a:t>
            </a:r>
          </a:p>
        </p:txBody>
      </p:sp>
      <p:graphicFrame>
        <p:nvGraphicFramePr>
          <p:cNvPr id="5" name="Content Placeholder 2">
            <a:extLst>
              <a:ext uri="{FF2B5EF4-FFF2-40B4-BE49-F238E27FC236}">
                <a16:creationId xmlns:a16="http://schemas.microsoft.com/office/drawing/2014/main" id="{E66EA233-5554-9D2C-9C01-FDE505D0799A}"/>
              </a:ext>
            </a:extLst>
          </p:cNvPr>
          <p:cNvGraphicFramePr>
            <a:graphicFrameLocks noGrp="1"/>
          </p:cNvGraphicFramePr>
          <p:nvPr>
            <p:ph idx="1"/>
            <p:extLst>
              <p:ext uri="{D42A27DB-BD31-4B8C-83A1-F6EECF244321}">
                <p14:modId xmlns:p14="http://schemas.microsoft.com/office/powerpoint/2010/main" val="2275350029"/>
              </p:ext>
            </p:extLst>
          </p:nvPr>
        </p:nvGraphicFramePr>
        <p:xfrm>
          <a:off x="301657" y="25766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8991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0FF60-C586-91FB-B6AD-76ED984B27D3}"/>
              </a:ext>
            </a:extLst>
          </p:cNvPr>
          <p:cNvSpPr>
            <a:spLocks noGrp="1"/>
          </p:cNvSpPr>
          <p:nvPr>
            <p:ph type="title"/>
          </p:nvPr>
        </p:nvSpPr>
        <p:spPr>
          <a:xfrm>
            <a:off x="358219" y="144379"/>
            <a:ext cx="11481847" cy="481263"/>
          </a:xfrm>
        </p:spPr>
        <p:txBody>
          <a:bodyPr>
            <a:normAutofit fontScale="90000"/>
          </a:bodyPr>
          <a:lstStyle/>
          <a:p>
            <a:r>
              <a:rPr lang="en-GB" b="1" dirty="0">
                <a:latin typeface="+mn-lt"/>
              </a:rPr>
              <a:t>Recap</a:t>
            </a:r>
          </a:p>
        </p:txBody>
      </p:sp>
      <p:sp>
        <p:nvSpPr>
          <p:cNvPr id="3" name="Content Placeholder 2">
            <a:extLst>
              <a:ext uri="{FF2B5EF4-FFF2-40B4-BE49-F238E27FC236}">
                <a16:creationId xmlns:a16="http://schemas.microsoft.com/office/drawing/2014/main" id="{3A36E1BB-AB98-4523-64CC-A6AA3A011833}"/>
              </a:ext>
            </a:extLst>
          </p:cNvPr>
          <p:cNvSpPr>
            <a:spLocks noGrp="1"/>
          </p:cNvSpPr>
          <p:nvPr>
            <p:ph idx="1"/>
          </p:nvPr>
        </p:nvSpPr>
        <p:spPr>
          <a:xfrm>
            <a:off x="358219" y="818147"/>
            <a:ext cx="11481847" cy="4780547"/>
          </a:xfrm>
        </p:spPr>
        <p:txBody>
          <a:bodyPr>
            <a:normAutofit lnSpcReduction="10000"/>
          </a:bodyPr>
          <a:lstStyle/>
          <a:p>
            <a:r>
              <a:rPr lang="en-GB" dirty="0"/>
              <a:t>Effective leaders and managers have IQ, EQ and PQ</a:t>
            </a:r>
          </a:p>
          <a:p>
            <a:r>
              <a:rPr lang="en-GB" dirty="0"/>
              <a:t>They communicate well and build trust and psychological safety</a:t>
            </a:r>
          </a:p>
          <a:p>
            <a:r>
              <a:rPr lang="en-GB" dirty="0"/>
              <a:t>They promote social cohesion and have strong coaching and conflict management skills</a:t>
            </a:r>
          </a:p>
          <a:p>
            <a:r>
              <a:rPr lang="en-GB" dirty="0"/>
              <a:t>In AI driven organisations, managers need strong critical thinking skills and the ability to interpret information for their teams</a:t>
            </a:r>
          </a:p>
          <a:p>
            <a:r>
              <a:rPr lang="en-GB" dirty="0"/>
              <a:t>Typical leadership traits and the power leaders have can mean leadership has dark side tendencies – self-awareness is key </a:t>
            </a:r>
          </a:p>
          <a:p>
            <a:r>
              <a:rPr lang="en-GB" dirty="0"/>
              <a:t>Self-awareness is part of Emotional Intelligence</a:t>
            </a:r>
          </a:p>
          <a:p>
            <a:r>
              <a:rPr lang="en-GB" dirty="0"/>
              <a:t>Human centred leadership involves being kind and promoting civility in the workplace</a:t>
            </a:r>
          </a:p>
          <a:p>
            <a:endParaRPr lang="en-GB" dirty="0"/>
          </a:p>
          <a:p>
            <a:endParaRPr lang="en-GB" dirty="0"/>
          </a:p>
        </p:txBody>
      </p:sp>
    </p:spTree>
    <p:extLst>
      <p:ext uri="{BB962C8B-B14F-4D97-AF65-F5344CB8AC3E}">
        <p14:creationId xmlns:p14="http://schemas.microsoft.com/office/powerpoint/2010/main" val="2856085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DA0CD-758C-C25E-2530-F64AB405CC33}"/>
              </a:ext>
            </a:extLst>
          </p:cNvPr>
          <p:cNvSpPr>
            <a:spLocks noGrp="1"/>
          </p:cNvSpPr>
          <p:nvPr>
            <p:ph type="title"/>
          </p:nvPr>
        </p:nvSpPr>
        <p:spPr>
          <a:xfrm>
            <a:off x="301657" y="1420926"/>
            <a:ext cx="11594969" cy="1325563"/>
          </a:xfrm>
        </p:spPr>
        <p:txBody>
          <a:bodyPr anchor="ctr">
            <a:normAutofit/>
          </a:bodyPr>
          <a:lstStyle/>
          <a:p>
            <a:pPr algn="ctr"/>
            <a:r>
              <a:rPr lang="en-GB" b="1" dirty="0">
                <a:latin typeface="+mn-lt"/>
              </a:rPr>
              <a:t>Self-care – the foundation of good leadership</a:t>
            </a:r>
          </a:p>
        </p:txBody>
      </p:sp>
      <p:pic>
        <p:nvPicPr>
          <p:cNvPr id="5" name="Picture 4" descr="One in a crowd">
            <a:extLst>
              <a:ext uri="{FF2B5EF4-FFF2-40B4-BE49-F238E27FC236}">
                <a16:creationId xmlns:a16="http://schemas.microsoft.com/office/drawing/2014/main" id="{43E9C0AB-092E-AA8B-798C-56E0E0DA4305}"/>
              </a:ext>
            </a:extLst>
          </p:cNvPr>
          <p:cNvPicPr>
            <a:picLocks noChangeAspect="1"/>
          </p:cNvPicPr>
          <p:nvPr/>
        </p:nvPicPr>
        <p:blipFill>
          <a:blip r:embed="rId3"/>
          <a:srcRect t="24240" r="-1" b="33772"/>
          <a:stretch>
            <a:fillRect/>
          </a:stretch>
        </p:blipFill>
        <p:spPr>
          <a:xfrm>
            <a:off x="301657" y="2881426"/>
            <a:ext cx="11594969" cy="3651349"/>
          </a:xfrm>
          <a:prstGeom prst="rect">
            <a:avLst/>
          </a:prstGeom>
          <a:noFill/>
        </p:spPr>
      </p:pic>
    </p:spTree>
    <p:extLst>
      <p:ext uri="{BB962C8B-B14F-4D97-AF65-F5344CB8AC3E}">
        <p14:creationId xmlns:p14="http://schemas.microsoft.com/office/powerpoint/2010/main" val="2933150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094396-1278-9F0B-1838-00D838F86C35}"/>
              </a:ext>
            </a:extLst>
          </p:cNvPr>
          <p:cNvSpPr>
            <a:spLocks noGrp="1"/>
          </p:cNvSpPr>
          <p:nvPr>
            <p:ph type="title"/>
          </p:nvPr>
        </p:nvSpPr>
        <p:spPr>
          <a:xfrm>
            <a:off x="358219" y="365125"/>
            <a:ext cx="11481847" cy="1325563"/>
          </a:xfrm>
        </p:spPr>
        <p:txBody>
          <a:bodyPr anchor="ctr">
            <a:normAutofit/>
          </a:bodyPr>
          <a:lstStyle/>
          <a:p>
            <a:pPr marL="0" indent="0">
              <a:buNone/>
            </a:pPr>
            <a:r>
              <a:rPr lang="en-GB" b="1" dirty="0">
                <a:latin typeface="+mn-lt"/>
              </a:rPr>
              <a:t>What do we mean by ‘wellbeing’?</a:t>
            </a:r>
          </a:p>
        </p:txBody>
      </p:sp>
      <p:pic>
        <p:nvPicPr>
          <p:cNvPr id="6" name="Picture 5" descr="Persons talking to each other">
            <a:extLst>
              <a:ext uri="{FF2B5EF4-FFF2-40B4-BE49-F238E27FC236}">
                <a16:creationId xmlns:a16="http://schemas.microsoft.com/office/drawing/2014/main" id="{844FEDAB-59E4-9B72-B3EE-C2F9CB618EAE}"/>
              </a:ext>
            </a:extLst>
          </p:cNvPr>
          <p:cNvPicPr>
            <a:picLocks noChangeAspect="1"/>
          </p:cNvPicPr>
          <p:nvPr/>
        </p:nvPicPr>
        <p:blipFill>
          <a:blip r:embed="rId3">
            <a:extLst>
              <a:ext uri="{28A0092B-C50C-407E-A947-70E740481C1C}">
                <a14:useLocalDpi xmlns:a14="http://schemas.microsoft.com/office/drawing/2010/main" val="0"/>
              </a:ext>
            </a:extLst>
          </a:blip>
          <a:srcRect t="6781" b="39740"/>
          <a:stretch>
            <a:fillRect/>
          </a:stretch>
        </p:blipFill>
        <p:spPr>
          <a:xfrm>
            <a:off x="609600" y="1600201"/>
            <a:ext cx="10972800" cy="3917032"/>
          </a:xfrm>
          <a:prstGeom prst="rect">
            <a:avLst/>
          </a:prstGeom>
          <a:noFill/>
        </p:spPr>
      </p:pic>
    </p:spTree>
    <p:extLst>
      <p:ext uri="{BB962C8B-B14F-4D97-AF65-F5344CB8AC3E}">
        <p14:creationId xmlns:p14="http://schemas.microsoft.com/office/powerpoint/2010/main" val="2429429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48A1D-0DC3-92A8-4241-D6B09D28CA52}"/>
              </a:ext>
            </a:extLst>
          </p:cNvPr>
          <p:cNvSpPr>
            <a:spLocks noGrp="1"/>
          </p:cNvSpPr>
          <p:nvPr>
            <p:ph type="title"/>
          </p:nvPr>
        </p:nvSpPr>
        <p:spPr>
          <a:xfrm>
            <a:off x="609600" y="605379"/>
            <a:ext cx="10972800" cy="703598"/>
          </a:xfrm>
        </p:spPr>
        <p:txBody>
          <a:bodyPr/>
          <a:lstStyle/>
          <a:p>
            <a:r>
              <a:rPr lang="en-GB" b="1" dirty="0">
                <a:latin typeface="+mn-lt"/>
              </a:rPr>
              <a:t>What do we mean by Wellbeing?</a:t>
            </a:r>
          </a:p>
        </p:txBody>
      </p:sp>
      <p:sp>
        <p:nvSpPr>
          <p:cNvPr id="4" name="TextBox 3">
            <a:extLst>
              <a:ext uri="{FF2B5EF4-FFF2-40B4-BE49-F238E27FC236}">
                <a16:creationId xmlns:a16="http://schemas.microsoft.com/office/drawing/2014/main" id="{8776818C-1503-0E8B-9664-AFA72BCED44D}"/>
              </a:ext>
            </a:extLst>
          </p:cNvPr>
          <p:cNvSpPr txBox="1"/>
          <p:nvPr/>
        </p:nvSpPr>
        <p:spPr>
          <a:xfrm>
            <a:off x="609600" y="1780403"/>
            <a:ext cx="11160369" cy="3570208"/>
          </a:xfrm>
          <a:prstGeom prst="rect">
            <a:avLst/>
          </a:prstGeom>
          <a:noFill/>
        </p:spPr>
        <p:txBody>
          <a:bodyPr wrap="square" rtlCol="0">
            <a:spAutoFit/>
          </a:bodyPr>
          <a:lstStyle/>
          <a:p>
            <a:pPr marL="457200" indent="-457200">
              <a:buFont typeface="Arial" panose="020B0604020202020204" pitchFamily="34" charset="0"/>
              <a:buChar char="•"/>
            </a:pPr>
            <a:r>
              <a:rPr lang="en-GB" sz="3600" dirty="0"/>
              <a:t>A state of being comfortable, healthy or happy</a:t>
            </a:r>
          </a:p>
          <a:p>
            <a:pPr marL="457200" indent="-457200">
              <a:buFont typeface="Arial" panose="020B0604020202020204" pitchFamily="34" charset="0"/>
              <a:buChar char="•"/>
            </a:pPr>
            <a:r>
              <a:rPr lang="en-GB" sz="3600" dirty="0"/>
              <a:t>A positive state</a:t>
            </a:r>
          </a:p>
          <a:p>
            <a:pPr marL="457200" indent="-457200">
              <a:buFont typeface="Arial" panose="020B0604020202020204" pitchFamily="34" charset="0"/>
              <a:buChar char="•"/>
            </a:pPr>
            <a:r>
              <a:rPr lang="en-GB" sz="3600" dirty="0"/>
              <a:t>WHO – ‘</a:t>
            </a:r>
            <a:r>
              <a:rPr lang="en-GB" sz="3600" i="1" dirty="0"/>
              <a:t>health is a state of complete physical, mental and social wellbeing, not just absence of disease or infirmity’</a:t>
            </a:r>
          </a:p>
          <a:p>
            <a:endParaRPr lang="en-GB" sz="2800" dirty="0"/>
          </a:p>
          <a:p>
            <a:endParaRPr lang="en-GB" dirty="0"/>
          </a:p>
        </p:txBody>
      </p:sp>
    </p:spTree>
    <p:extLst>
      <p:ext uri="{BB962C8B-B14F-4D97-AF65-F5344CB8AC3E}">
        <p14:creationId xmlns:p14="http://schemas.microsoft.com/office/powerpoint/2010/main" val="1386864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24E92-25F8-4B91-A1FD-149D156BB3F2}"/>
              </a:ext>
            </a:extLst>
          </p:cNvPr>
          <p:cNvSpPr>
            <a:spLocks noGrp="1"/>
          </p:cNvSpPr>
          <p:nvPr>
            <p:ph type="title"/>
          </p:nvPr>
        </p:nvSpPr>
        <p:spPr>
          <a:xfrm>
            <a:off x="358219" y="365125"/>
            <a:ext cx="11481847" cy="1325563"/>
          </a:xfrm>
        </p:spPr>
        <p:txBody>
          <a:bodyPr anchor="ctr">
            <a:normAutofit/>
          </a:bodyPr>
          <a:lstStyle/>
          <a:p>
            <a:r>
              <a:rPr lang="en-GB" b="1" dirty="0">
                <a:latin typeface="+mn-lt"/>
              </a:rPr>
              <a:t>What affects </a:t>
            </a:r>
            <a:r>
              <a:rPr lang="en-GB" b="1" u="sng" dirty="0">
                <a:latin typeface="+mn-lt"/>
              </a:rPr>
              <a:t>your</a:t>
            </a:r>
            <a:r>
              <a:rPr lang="en-GB" b="1" dirty="0">
                <a:latin typeface="+mn-lt"/>
              </a:rPr>
              <a:t> wellbeing?</a:t>
            </a:r>
          </a:p>
        </p:txBody>
      </p:sp>
      <p:sp>
        <p:nvSpPr>
          <p:cNvPr id="3" name="Content Placeholder 2">
            <a:extLst>
              <a:ext uri="{FF2B5EF4-FFF2-40B4-BE49-F238E27FC236}">
                <a16:creationId xmlns:a16="http://schemas.microsoft.com/office/drawing/2014/main" id="{75F67117-E185-4CC8-B090-AAFAB853BF30}"/>
              </a:ext>
            </a:extLst>
          </p:cNvPr>
          <p:cNvSpPr>
            <a:spLocks noGrp="1"/>
          </p:cNvSpPr>
          <p:nvPr>
            <p:ph idx="1"/>
          </p:nvPr>
        </p:nvSpPr>
        <p:spPr>
          <a:xfrm>
            <a:off x="358219" y="1825625"/>
            <a:ext cx="5645673" cy="3575934"/>
          </a:xfrm>
        </p:spPr>
        <p:txBody>
          <a:bodyPr>
            <a:normAutofit/>
          </a:bodyPr>
          <a:lstStyle/>
          <a:p>
            <a:pPr marL="0" indent="0">
              <a:buNone/>
            </a:pPr>
            <a:r>
              <a:rPr lang="en-GB"/>
              <a:t>In your groups discuss different factors that affect your wellbeing in work and outside of work. </a:t>
            </a:r>
          </a:p>
        </p:txBody>
      </p:sp>
      <p:pic>
        <p:nvPicPr>
          <p:cNvPr id="5" name="Picture 4" descr="Stressed employee at office">
            <a:extLst>
              <a:ext uri="{FF2B5EF4-FFF2-40B4-BE49-F238E27FC236}">
                <a16:creationId xmlns:a16="http://schemas.microsoft.com/office/drawing/2014/main" id="{1074720E-0B1C-8FB0-30B6-61B3BBBB906B}"/>
              </a:ext>
            </a:extLst>
          </p:cNvPr>
          <p:cNvPicPr>
            <a:picLocks noChangeAspect="1"/>
          </p:cNvPicPr>
          <p:nvPr/>
        </p:nvPicPr>
        <p:blipFill>
          <a:blip r:embed="rId3">
            <a:extLst>
              <a:ext uri="{28A0092B-C50C-407E-A947-70E740481C1C}">
                <a14:useLocalDpi xmlns:a14="http://schemas.microsoft.com/office/drawing/2010/main" val="0"/>
              </a:ext>
            </a:extLst>
          </a:blip>
          <a:srcRect t="4559" r="-1" b="549"/>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2089838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5A210194-7C6A-47FB-9B49-CBFAC3E31B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6978" y="180622"/>
            <a:ext cx="5113865" cy="6581422"/>
          </a:xfrm>
          <a:prstGeom prst="rect">
            <a:avLst/>
          </a:prstGeom>
        </p:spPr>
      </p:pic>
    </p:spTree>
    <p:extLst>
      <p:ext uri="{BB962C8B-B14F-4D97-AF65-F5344CB8AC3E}">
        <p14:creationId xmlns:p14="http://schemas.microsoft.com/office/powerpoint/2010/main" val="3205925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97E742-0B89-5A38-691F-1E7F5B3DF9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3438" y="0"/>
            <a:ext cx="3618690" cy="6858000"/>
          </a:xfrm>
          <a:prstGeom prst="rect">
            <a:avLst/>
          </a:prstGeom>
        </p:spPr>
      </p:pic>
    </p:spTree>
    <p:extLst>
      <p:ext uri="{BB962C8B-B14F-4D97-AF65-F5344CB8AC3E}">
        <p14:creationId xmlns:p14="http://schemas.microsoft.com/office/powerpoint/2010/main" val="537435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DBEE7-E0E5-095A-712A-26073D7DAA90}"/>
              </a:ext>
            </a:extLst>
          </p:cNvPr>
          <p:cNvSpPr>
            <a:spLocks noGrp="1"/>
          </p:cNvSpPr>
          <p:nvPr>
            <p:ph type="title"/>
          </p:nvPr>
        </p:nvSpPr>
        <p:spPr>
          <a:xfrm>
            <a:off x="358219" y="365125"/>
            <a:ext cx="11481847" cy="1325563"/>
          </a:xfrm>
        </p:spPr>
        <p:txBody>
          <a:bodyPr anchor="ctr">
            <a:normAutofit/>
          </a:bodyPr>
          <a:lstStyle/>
          <a:p>
            <a:r>
              <a:rPr lang="en-GB" b="1" dirty="0">
                <a:latin typeface="+mn-lt"/>
              </a:rPr>
              <a:t>Complete the NHS Healthy Choices Quiz</a:t>
            </a:r>
          </a:p>
        </p:txBody>
      </p:sp>
      <p:sp>
        <p:nvSpPr>
          <p:cNvPr id="3" name="Content Placeholder 2">
            <a:extLst>
              <a:ext uri="{FF2B5EF4-FFF2-40B4-BE49-F238E27FC236}">
                <a16:creationId xmlns:a16="http://schemas.microsoft.com/office/drawing/2014/main" id="{DCE8D1FB-F326-DCC4-778F-47B6F41BF83D}"/>
              </a:ext>
            </a:extLst>
          </p:cNvPr>
          <p:cNvSpPr>
            <a:spLocks noGrp="1"/>
          </p:cNvSpPr>
          <p:nvPr>
            <p:ph idx="1"/>
          </p:nvPr>
        </p:nvSpPr>
        <p:spPr>
          <a:xfrm>
            <a:off x="358219" y="1825625"/>
            <a:ext cx="5645673" cy="3575934"/>
          </a:xfrm>
        </p:spPr>
        <p:txBody>
          <a:bodyPr>
            <a:normAutofit/>
          </a:bodyPr>
          <a:lstStyle/>
          <a:p>
            <a:r>
              <a:rPr lang="en-GB" dirty="0">
                <a:hlinkClick r:id="rId3"/>
              </a:rPr>
              <a:t>https://www.nhs.uk/better-health/healthy-choices-quiz/</a:t>
            </a:r>
            <a:endParaRPr lang="en-GB" dirty="0"/>
          </a:p>
          <a:p>
            <a:r>
              <a:rPr lang="en-GB" dirty="0"/>
              <a:t>This is something that employers could encourage their employees to complete. </a:t>
            </a:r>
          </a:p>
        </p:txBody>
      </p:sp>
      <p:pic>
        <p:nvPicPr>
          <p:cNvPr id="7" name="Picture 6">
            <a:extLst>
              <a:ext uri="{FF2B5EF4-FFF2-40B4-BE49-F238E27FC236}">
                <a16:creationId xmlns:a16="http://schemas.microsoft.com/office/drawing/2014/main" id="{A4F5627C-59F1-E782-1955-AABDAF5B23CA}"/>
              </a:ext>
            </a:extLst>
          </p:cNvPr>
          <p:cNvPicPr>
            <a:picLocks noChangeAspect="1"/>
          </p:cNvPicPr>
          <p:nvPr/>
        </p:nvPicPr>
        <p:blipFill>
          <a:blip r:embed="rId4">
            <a:extLst>
              <a:ext uri="{28A0092B-C50C-407E-A947-70E740481C1C}">
                <a14:useLocalDpi xmlns:a14="http://schemas.microsoft.com/office/drawing/2010/main" val="0"/>
              </a:ext>
            </a:extLst>
          </a:blip>
          <a:srcRect t="5110" r="-1" b="-1"/>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960376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F645-1D8A-E867-9BAA-E77E8E19E9A7}"/>
              </a:ext>
            </a:extLst>
          </p:cNvPr>
          <p:cNvSpPr>
            <a:spLocks noGrp="1"/>
          </p:cNvSpPr>
          <p:nvPr>
            <p:ph type="title"/>
          </p:nvPr>
        </p:nvSpPr>
        <p:spPr>
          <a:xfrm>
            <a:off x="358219" y="365126"/>
            <a:ext cx="11481847" cy="354721"/>
          </a:xfrm>
        </p:spPr>
        <p:txBody>
          <a:bodyPr>
            <a:normAutofit fontScale="90000"/>
          </a:bodyPr>
          <a:lstStyle/>
          <a:p>
            <a:r>
              <a:rPr lang="en-GB" b="1" dirty="0">
                <a:latin typeface="+mn-lt"/>
              </a:rPr>
              <a:t>What could you do to improve your wellbeing?</a:t>
            </a:r>
          </a:p>
        </p:txBody>
      </p:sp>
      <p:sp>
        <p:nvSpPr>
          <p:cNvPr id="3" name="Content Placeholder 2">
            <a:extLst>
              <a:ext uri="{FF2B5EF4-FFF2-40B4-BE49-F238E27FC236}">
                <a16:creationId xmlns:a16="http://schemas.microsoft.com/office/drawing/2014/main" id="{6301881E-AE08-2C56-6CA8-85BA921670E8}"/>
              </a:ext>
            </a:extLst>
          </p:cNvPr>
          <p:cNvSpPr>
            <a:spLocks noGrp="1"/>
          </p:cNvSpPr>
          <p:nvPr>
            <p:ph idx="1"/>
          </p:nvPr>
        </p:nvSpPr>
        <p:spPr>
          <a:xfrm>
            <a:off x="358219" y="1050588"/>
            <a:ext cx="11481847" cy="4350972"/>
          </a:xfrm>
        </p:spPr>
        <p:txBody>
          <a:bodyPr>
            <a:normAutofit fontScale="85000" lnSpcReduction="20000"/>
          </a:bodyPr>
          <a:lstStyle/>
          <a:p>
            <a:r>
              <a:rPr lang="en-GB" dirty="0"/>
              <a:t>Make a conscious effort to prioritise wellbeing – do you spend half an hour on </a:t>
            </a:r>
            <a:r>
              <a:rPr lang="en-GB" dirty="0" err="1"/>
              <a:t>Tiktok</a:t>
            </a:r>
            <a:r>
              <a:rPr lang="en-GB" dirty="0"/>
              <a:t>, or do you go for a walk?</a:t>
            </a:r>
          </a:p>
          <a:p>
            <a:r>
              <a:rPr lang="en-GB" dirty="0"/>
              <a:t>Build exercise into your routines – e.g. always go to football practice on a Monday</a:t>
            </a:r>
          </a:p>
          <a:p>
            <a:r>
              <a:rPr lang="en-GB" dirty="0"/>
              <a:t>Make it easier to make good choices and harder to make bad choices – keep dumb bells in the kitchen</a:t>
            </a:r>
          </a:p>
          <a:p>
            <a:r>
              <a:rPr lang="en-GB" dirty="0"/>
              <a:t>Change habits of the whole family – walk and cycle together, swap biscuits and crisps for healthier choices like fruit and nuts</a:t>
            </a:r>
          </a:p>
          <a:p>
            <a:r>
              <a:rPr lang="en-GB" dirty="0"/>
              <a:t>Have good sleep hygiene – leave devises out of the bedroom, avoid caffeine and alcohol</a:t>
            </a:r>
          </a:p>
          <a:p>
            <a:r>
              <a:rPr lang="en-GB" dirty="0"/>
              <a:t>Find ways to destress – spending time in nature, yoga, socialising</a:t>
            </a:r>
          </a:p>
          <a:p>
            <a:r>
              <a:rPr lang="en-GB" dirty="0"/>
              <a:t>Keep a journal – practise gratitude</a:t>
            </a:r>
          </a:p>
          <a:p>
            <a:r>
              <a:rPr lang="en-GB" dirty="0"/>
              <a:t>Time is precious – think about how you may regain time. Can you reduce your hours in work by cutting back certain expenses or work from home more? Can you divide household tasks more equally between housemates/partners? </a:t>
            </a:r>
          </a:p>
        </p:txBody>
      </p:sp>
    </p:spTree>
    <p:extLst>
      <p:ext uri="{BB962C8B-B14F-4D97-AF65-F5344CB8AC3E}">
        <p14:creationId xmlns:p14="http://schemas.microsoft.com/office/powerpoint/2010/main" val="339674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23C60-E100-ED4E-D178-405522B46962}"/>
              </a:ext>
            </a:extLst>
          </p:cNvPr>
          <p:cNvSpPr>
            <a:spLocks noGrp="1"/>
          </p:cNvSpPr>
          <p:nvPr>
            <p:ph type="title"/>
          </p:nvPr>
        </p:nvSpPr>
        <p:spPr>
          <a:xfrm>
            <a:off x="358219" y="365125"/>
            <a:ext cx="11481847" cy="782739"/>
          </a:xfrm>
        </p:spPr>
        <p:txBody>
          <a:bodyPr anchor="ctr">
            <a:normAutofit/>
          </a:bodyPr>
          <a:lstStyle/>
          <a:p>
            <a:r>
              <a:rPr lang="en-GB" b="1" dirty="0">
                <a:latin typeface="+mn-lt"/>
              </a:rPr>
              <a:t>Sleep (not now!) </a:t>
            </a:r>
          </a:p>
        </p:txBody>
      </p:sp>
      <p:sp>
        <p:nvSpPr>
          <p:cNvPr id="3" name="Content Placeholder 2">
            <a:extLst>
              <a:ext uri="{FF2B5EF4-FFF2-40B4-BE49-F238E27FC236}">
                <a16:creationId xmlns:a16="http://schemas.microsoft.com/office/drawing/2014/main" id="{99E26668-0249-A3E3-C07D-853A63C14FC6}"/>
              </a:ext>
            </a:extLst>
          </p:cNvPr>
          <p:cNvSpPr>
            <a:spLocks noGrp="1"/>
          </p:cNvSpPr>
          <p:nvPr>
            <p:ph idx="1"/>
          </p:nvPr>
        </p:nvSpPr>
        <p:spPr>
          <a:xfrm>
            <a:off x="358219" y="1381328"/>
            <a:ext cx="6062036" cy="4280170"/>
          </a:xfrm>
        </p:spPr>
        <p:txBody>
          <a:bodyPr>
            <a:normAutofit/>
          </a:bodyPr>
          <a:lstStyle/>
          <a:p>
            <a:r>
              <a:rPr lang="en-GB" sz="2400" dirty="0"/>
              <a:t>Most adults need 7-9 hours</a:t>
            </a:r>
          </a:p>
          <a:p>
            <a:r>
              <a:rPr lang="en-GB" sz="2400" dirty="0"/>
              <a:t>Find optimum amount for you</a:t>
            </a:r>
          </a:p>
          <a:p>
            <a:pPr>
              <a:buFont typeface="Arial" panose="020B0604020202020204" pitchFamily="34" charset="0"/>
              <a:buChar char="•"/>
            </a:pPr>
            <a:r>
              <a:rPr lang="en-GB" sz="2400" dirty="0"/>
              <a:t>Good sleep hygiene is important – a set of habitual behaviours and environmental factors known to improve sleep. For example, going to bed the same time every night, not checking your phone in bed, eating a whole food diet.  </a:t>
            </a:r>
          </a:p>
          <a:p>
            <a:r>
              <a:rPr lang="en-GB" sz="2400" dirty="0"/>
              <a:t>Try this quiz now - </a:t>
            </a:r>
            <a:r>
              <a:rPr lang="en-GB" sz="2400" dirty="0">
                <a:hlinkClick r:id="rId3"/>
              </a:rPr>
              <a:t>Sleep Habits Test / Quiz | Psychology Today</a:t>
            </a:r>
            <a:endParaRPr lang="en-GB" sz="2400" dirty="0"/>
          </a:p>
          <a:p>
            <a:endParaRPr lang="en-GB" sz="2200" dirty="0"/>
          </a:p>
        </p:txBody>
      </p:sp>
      <p:pic>
        <p:nvPicPr>
          <p:cNvPr id="5" name="Picture 4" descr="Woman sleeping on the bed">
            <a:extLst>
              <a:ext uri="{FF2B5EF4-FFF2-40B4-BE49-F238E27FC236}">
                <a16:creationId xmlns:a16="http://schemas.microsoft.com/office/drawing/2014/main" id="{860CF56C-24A7-1CC9-FC23-150371A7738D}"/>
              </a:ext>
            </a:extLst>
          </p:cNvPr>
          <p:cNvPicPr>
            <a:picLocks noChangeAspect="1"/>
          </p:cNvPicPr>
          <p:nvPr/>
        </p:nvPicPr>
        <p:blipFill>
          <a:blip r:embed="rId4">
            <a:extLst>
              <a:ext uri="{28A0092B-C50C-407E-A947-70E740481C1C}">
                <a14:useLocalDpi xmlns:a14="http://schemas.microsoft.com/office/drawing/2010/main" val="0"/>
              </a:ext>
            </a:extLst>
          </a:blip>
          <a:srcRect r="-1" b="5108"/>
          <a:stretch>
            <a:fillRect/>
          </a:stretch>
        </p:blipFill>
        <p:spPr>
          <a:xfrm>
            <a:off x="6685023" y="541574"/>
            <a:ext cx="5349595" cy="3388400"/>
          </a:xfrm>
          <a:prstGeom prst="rect">
            <a:avLst/>
          </a:prstGeom>
          <a:noFill/>
        </p:spPr>
      </p:pic>
    </p:spTree>
    <p:extLst>
      <p:ext uri="{BB962C8B-B14F-4D97-AF65-F5344CB8AC3E}">
        <p14:creationId xmlns:p14="http://schemas.microsoft.com/office/powerpoint/2010/main" val="2502490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74980-E80B-096A-9925-7AA21E97EB4A}"/>
              </a:ext>
            </a:extLst>
          </p:cNvPr>
          <p:cNvSpPr>
            <a:spLocks noGrp="1"/>
          </p:cNvSpPr>
          <p:nvPr>
            <p:ph type="title"/>
          </p:nvPr>
        </p:nvSpPr>
        <p:spPr>
          <a:xfrm>
            <a:off x="358219" y="365126"/>
            <a:ext cx="11481847" cy="860560"/>
          </a:xfrm>
        </p:spPr>
        <p:txBody>
          <a:bodyPr/>
          <a:lstStyle/>
          <a:p>
            <a:r>
              <a:rPr lang="en-GB" b="1" dirty="0">
                <a:latin typeface="+mn-lt"/>
              </a:rPr>
              <a:t>Wellbeing at Work</a:t>
            </a:r>
          </a:p>
        </p:txBody>
      </p:sp>
      <p:sp>
        <p:nvSpPr>
          <p:cNvPr id="3" name="Content Placeholder 2">
            <a:extLst>
              <a:ext uri="{FF2B5EF4-FFF2-40B4-BE49-F238E27FC236}">
                <a16:creationId xmlns:a16="http://schemas.microsoft.com/office/drawing/2014/main" id="{286473B7-3C86-1AB7-F448-B7CA33DE6867}"/>
              </a:ext>
            </a:extLst>
          </p:cNvPr>
          <p:cNvSpPr>
            <a:spLocks noGrp="1"/>
          </p:cNvSpPr>
          <p:nvPr>
            <p:ph idx="1"/>
          </p:nvPr>
        </p:nvSpPr>
        <p:spPr>
          <a:xfrm>
            <a:off x="358219" y="1439694"/>
            <a:ext cx="11481847" cy="3961865"/>
          </a:xfrm>
        </p:spPr>
        <p:txBody>
          <a:bodyPr>
            <a:normAutofit/>
          </a:bodyPr>
          <a:lstStyle/>
          <a:p>
            <a:r>
              <a:rPr lang="en-GB" dirty="0"/>
              <a:t>Although employee wellbeing is described in different ways in the literature, it can generally be considered a holistic construct that describes how good or bad someone’s working life is for them (Fleming, 2024). </a:t>
            </a:r>
          </a:p>
          <a:p>
            <a:r>
              <a:rPr lang="en-GB" dirty="0"/>
              <a:t>CIPD - Healthy workplaces help people to flourish and reach their potential. This means creating an environment that actively promotes a state of contentment, benefiting both employees and the organisation.</a:t>
            </a:r>
            <a:endParaRPr lang="en-GB" i="1" dirty="0"/>
          </a:p>
          <a:p>
            <a:r>
              <a:rPr lang="en-GB" dirty="0"/>
              <a:t>In work - job satisfaction, a sense of purpose</a:t>
            </a:r>
          </a:p>
          <a:p>
            <a:r>
              <a:rPr lang="en-GB" dirty="0"/>
              <a:t>Key words – Hedonic (relating to happiness); Eudaimonic (relating to having meaning and purpose in life)</a:t>
            </a:r>
          </a:p>
          <a:p>
            <a:endParaRPr lang="en-GB" dirty="0"/>
          </a:p>
        </p:txBody>
      </p:sp>
    </p:spTree>
    <p:extLst>
      <p:ext uri="{BB962C8B-B14F-4D97-AF65-F5344CB8AC3E}">
        <p14:creationId xmlns:p14="http://schemas.microsoft.com/office/powerpoint/2010/main" val="2363556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84241-E884-51C1-FE82-FCB72C33F215}"/>
              </a:ext>
            </a:extLst>
          </p:cNvPr>
          <p:cNvSpPr>
            <a:spLocks noGrp="1"/>
          </p:cNvSpPr>
          <p:nvPr>
            <p:ph type="title"/>
          </p:nvPr>
        </p:nvSpPr>
        <p:spPr>
          <a:xfrm>
            <a:off x="429768" y="429768"/>
            <a:ext cx="10890374" cy="1627632"/>
          </a:xfrm>
        </p:spPr>
        <p:txBody>
          <a:bodyPr anchor="t">
            <a:normAutofit/>
          </a:bodyPr>
          <a:lstStyle/>
          <a:p>
            <a:r>
              <a:rPr lang="en-GB" b="1" dirty="0">
                <a:latin typeface="+mn-lt"/>
              </a:rPr>
              <a:t>Categories of Workplace Wellbeing</a:t>
            </a:r>
          </a:p>
        </p:txBody>
      </p:sp>
      <p:graphicFrame>
        <p:nvGraphicFramePr>
          <p:cNvPr id="5" name="Content Placeholder 2">
            <a:extLst>
              <a:ext uri="{FF2B5EF4-FFF2-40B4-BE49-F238E27FC236}">
                <a16:creationId xmlns:a16="http://schemas.microsoft.com/office/drawing/2014/main" id="{63D53C29-04EC-6C36-57D9-F82C3842AE63}"/>
              </a:ext>
            </a:extLst>
          </p:cNvPr>
          <p:cNvGraphicFramePr>
            <a:graphicFrameLocks noGrp="1"/>
          </p:cNvGraphicFramePr>
          <p:nvPr>
            <p:ph sz="quarter" idx="13"/>
          </p:nvPr>
        </p:nvGraphicFramePr>
        <p:xfrm>
          <a:off x="429768" y="2194365"/>
          <a:ext cx="10890374" cy="2834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5142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3C268-BB53-B790-873A-30CB206D01C8}"/>
              </a:ext>
            </a:extLst>
          </p:cNvPr>
          <p:cNvSpPr>
            <a:spLocks noGrp="1"/>
          </p:cNvSpPr>
          <p:nvPr>
            <p:ph type="title"/>
          </p:nvPr>
        </p:nvSpPr>
        <p:spPr>
          <a:xfrm>
            <a:off x="301657" y="1420927"/>
            <a:ext cx="11594969" cy="1188924"/>
          </a:xfrm>
        </p:spPr>
        <p:txBody>
          <a:bodyPr anchor="ctr">
            <a:normAutofit fontScale="90000"/>
          </a:bodyPr>
          <a:lstStyle/>
          <a:p>
            <a:r>
              <a:rPr lang="en-GB" b="1" dirty="0">
                <a:latin typeface="+mn-lt"/>
              </a:rPr>
              <a:t>People’s wellbeing at work is determined by: </a:t>
            </a:r>
            <a:br>
              <a:rPr lang="en-GB" b="1" dirty="0">
                <a:latin typeface="+mn-lt"/>
              </a:rPr>
            </a:br>
            <a:endParaRPr lang="en-GB" b="1" dirty="0">
              <a:latin typeface="+mn-lt"/>
            </a:endParaRPr>
          </a:p>
        </p:txBody>
      </p:sp>
      <p:graphicFrame>
        <p:nvGraphicFramePr>
          <p:cNvPr id="5" name="Content Placeholder 2">
            <a:extLst>
              <a:ext uri="{FF2B5EF4-FFF2-40B4-BE49-F238E27FC236}">
                <a16:creationId xmlns:a16="http://schemas.microsoft.com/office/drawing/2014/main" id="{4A28D52C-8499-A340-E731-C583E1BCCEB2}"/>
              </a:ext>
            </a:extLst>
          </p:cNvPr>
          <p:cNvGraphicFramePr>
            <a:graphicFrameLocks noGrp="1"/>
          </p:cNvGraphicFramePr>
          <p:nvPr>
            <p:ph idx="1"/>
          </p:nvPr>
        </p:nvGraphicFramePr>
        <p:xfrm>
          <a:off x="301657" y="21575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3645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EAB54-E6A5-6176-9B75-0D655C4B0F59}"/>
              </a:ext>
            </a:extLst>
          </p:cNvPr>
          <p:cNvSpPr>
            <a:spLocks noGrp="1"/>
          </p:cNvSpPr>
          <p:nvPr>
            <p:ph type="title"/>
          </p:nvPr>
        </p:nvSpPr>
        <p:spPr>
          <a:xfrm>
            <a:off x="301657" y="1420926"/>
            <a:ext cx="11594969" cy="1325563"/>
          </a:xfrm>
        </p:spPr>
        <p:txBody>
          <a:bodyPr anchor="ctr">
            <a:normAutofit/>
          </a:bodyPr>
          <a:lstStyle/>
          <a:p>
            <a:pPr algn="ctr"/>
            <a:r>
              <a:rPr lang="en-GB" b="1" dirty="0"/>
              <a:t>Examples of Wellbeing Factors that can impact Productivity at Work</a:t>
            </a:r>
          </a:p>
        </p:txBody>
      </p:sp>
      <p:graphicFrame>
        <p:nvGraphicFramePr>
          <p:cNvPr id="5" name="Content Placeholder 2">
            <a:extLst>
              <a:ext uri="{FF2B5EF4-FFF2-40B4-BE49-F238E27FC236}">
                <a16:creationId xmlns:a16="http://schemas.microsoft.com/office/drawing/2014/main" id="{20F690F1-AA3B-F5F6-DD0B-633E3BD1BCE9}"/>
              </a:ext>
            </a:extLst>
          </p:cNvPr>
          <p:cNvGraphicFramePr>
            <a:graphicFrameLocks noGrp="1"/>
          </p:cNvGraphicFramePr>
          <p:nvPr>
            <p:ph idx="1"/>
            <p:extLst>
              <p:ext uri="{D42A27DB-BD31-4B8C-83A1-F6EECF244321}">
                <p14:modId xmlns:p14="http://schemas.microsoft.com/office/powerpoint/2010/main" val="1382658809"/>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a:extLst>
              <a:ext uri="{FF2B5EF4-FFF2-40B4-BE49-F238E27FC236}">
                <a16:creationId xmlns:a16="http://schemas.microsoft.com/office/drawing/2014/main" id="{1BFB0951-D017-6AEE-D754-4554EC8FB3A0}"/>
              </a:ext>
            </a:extLst>
          </p:cNvPr>
          <p:cNvSpPr/>
          <p:nvPr/>
        </p:nvSpPr>
        <p:spPr>
          <a:xfrm>
            <a:off x="9160042" y="4860758"/>
            <a:ext cx="2736583" cy="1672017"/>
          </a:xfrm>
          <a:prstGeom prst="ellipse">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How could leaders help with this?</a:t>
            </a:r>
          </a:p>
        </p:txBody>
      </p:sp>
    </p:spTree>
    <p:extLst>
      <p:ext uri="{BB962C8B-B14F-4D97-AF65-F5344CB8AC3E}">
        <p14:creationId xmlns:p14="http://schemas.microsoft.com/office/powerpoint/2010/main" val="340523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1CE40-0BDE-744E-5A23-D539F03CC950}"/>
              </a:ext>
            </a:extLst>
          </p:cNvPr>
          <p:cNvSpPr>
            <a:spLocks noGrp="1"/>
          </p:cNvSpPr>
          <p:nvPr>
            <p:ph type="title"/>
          </p:nvPr>
        </p:nvSpPr>
        <p:spPr>
          <a:xfrm>
            <a:off x="358219" y="365125"/>
            <a:ext cx="11481847" cy="1325563"/>
          </a:xfrm>
        </p:spPr>
        <p:txBody>
          <a:bodyPr anchor="ctr">
            <a:normAutofit/>
          </a:bodyPr>
          <a:lstStyle/>
          <a:p>
            <a:r>
              <a:rPr lang="en-GB" b="1" dirty="0">
                <a:latin typeface="+mn-lt"/>
              </a:rPr>
              <a:t>We all have a role in maintaining wellbeing</a:t>
            </a:r>
          </a:p>
        </p:txBody>
      </p:sp>
      <p:sp>
        <p:nvSpPr>
          <p:cNvPr id="3" name="Content Placeholder 2">
            <a:extLst>
              <a:ext uri="{FF2B5EF4-FFF2-40B4-BE49-F238E27FC236}">
                <a16:creationId xmlns:a16="http://schemas.microsoft.com/office/drawing/2014/main" id="{CA53F534-DD5C-32E9-F07D-1487FF3CCD94}"/>
              </a:ext>
            </a:extLst>
          </p:cNvPr>
          <p:cNvSpPr>
            <a:spLocks noGrp="1"/>
          </p:cNvSpPr>
          <p:nvPr>
            <p:ph idx="1"/>
          </p:nvPr>
        </p:nvSpPr>
        <p:spPr>
          <a:xfrm>
            <a:off x="358219" y="1825625"/>
            <a:ext cx="5645673" cy="3575934"/>
          </a:xfrm>
        </p:spPr>
        <p:txBody>
          <a:bodyPr>
            <a:normAutofit/>
          </a:bodyPr>
          <a:lstStyle/>
          <a:p>
            <a:r>
              <a:rPr lang="en-GB" dirty="0"/>
              <a:t>People professionals </a:t>
            </a:r>
          </a:p>
          <a:p>
            <a:r>
              <a:rPr lang="en-GB" dirty="0"/>
              <a:t>Senior managers</a:t>
            </a:r>
          </a:p>
          <a:p>
            <a:r>
              <a:rPr lang="en-GB" dirty="0"/>
              <a:t>Line managers</a:t>
            </a:r>
          </a:p>
          <a:p>
            <a:r>
              <a:rPr lang="en-GB" dirty="0"/>
              <a:t>Occupational health </a:t>
            </a:r>
          </a:p>
          <a:p>
            <a:r>
              <a:rPr lang="en-GB" dirty="0"/>
              <a:t>Trade unions </a:t>
            </a:r>
          </a:p>
          <a:p>
            <a:r>
              <a:rPr lang="en-GB" dirty="0"/>
              <a:t>Employees </a:t>
            </a:r>
          </a:p>
          <a:p>
            <a:r>
              <a:rPr lang="en-GB" dirty="0"/>
              <a:t>Government </a:t>
            </a:r>
          </a:p>
          <a:p>
            <a:pPr marL="0" indent="0">
              <a:buNone/>
            </a:pPr>
            <a:endParaRPr lang="en-GB" dirty="0"/>
          </a:p>
        </p:txBody>
      </p:sp>
      <p:pic>
        <p:nvPicPr>
          <p:cNvPr id="5" name="Picture 4" descr="Two workers inside a warehouse">
            <a:extLst>
              <a:ext uri="{FF2B5EF4-FFF2-40B4-BE49-F238E27FC236}">
                <a16:creationId xmlns:a16="http://schemas.microsoft.com/office/drawing/2014/main" id="{0BB345C6-1875-1235-3B2C-D3131C6995CF}"/>
              </a:ext>
            </a:extLst>
          </p:cNvPr>
          <p:cNvPicPr>
            <a:picLocks noChangeAspect="1"/>
          </p:cNvPicPr>
          <p:nvPr/>
        </p:nvPicPr>
        <p:blipFill>
          <a:blip r:embed="rId3">
            <a:extLst>
              <a:ext uri="{28A0092B-C50C-407E-A947-70E740481C1C}">
                <a14:useLocalDpi xmlns:a14="http://schemas.microsoft.com/office/drawing/2010/main" val="0"/>
              </a:ext>
            </a:extLst>
          </a:blip>
          <a:srcRect r="-1" b="5108"/>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994540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B98D8-312E-63AD-81FF-0B2A5F165392}"/>
              </a:ext>
            </a:extLst>
          </p:cNvPr>
          <p:cNvSpPr>
            <a:spLocks noGrp="1"/>
          </p:cNvSpPr>
          <p:nvPr>
            <p:ph type="title"/>
          </p:nvPr>
        </p:nvSpPr>
        <p:spPr>
          <a:xfrm>
            <a:off x="301657" y="1420926"/>
            <a:ext cx="11594969" cy="1325563"/>
          </a:xfrm>
        </p:spPr>
        <p:txBody>
          <a:bodyPr anchor="ctr">
            <a:normAutofit/>
          </a:bodyPr>
          <a:lstStyle/>
          <a:p>
            <a:r>
              <a:rPr lang="en-GB" b="1" dirty="0">
                <a:latin typeface="+mn-lt"/>
              </a:rPr>
              <a:t>Reasons to focus on Employee Wellbeing</a:t>
            </a:r>
          </a:p>
        </p:txBody>
      </p:sp>
      <p:graphicFrame>
        <p:nvGraphicFramePr>
          <p:cNvPr id="5" name="Content Placeholder 2">
            <a:extLst>
              <a:ext uri="{FF2B5EF4-FFF2-40B4-BE49-F238E27FC236}">
                <a16:creationId xmlns:a16="http://schemas.microsoft.com/office/drawing/2014/main" id="{0C326B62-70CF-F4C2-25AC-659640C22B8E}"/>
              </a:ext>
            </a:extLst>
          </p:cNvPr>
          <p:cNvGraphicFramePr>
            <a:graphicFrameLocks noGrp="1"/>
          </p:cNvGraphicFramePr>
          <p:nvPr>
            <p:ph idx="1"/>
            <p:extLst>
              <p:ext uri="{D42A27DB-BD31-4B8C-83A1-F6EECF244321}">
                <p14:modId xmlns:p14="http://schemas.microsoft.com/office/powerpoint/2010/main" val="1654126307"/>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67989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5DA1E-90CC-2B0E-51CB-35657D05E051}"/>
              </a:ext>
            </a:extLst>
          </p:cNvPr>
          <p:cNvSpPr>
            <a:spLocks noGrp="1"/>
          </p:cNvSpPr>
          <p:nvPr>
            <p:ph type="title"/>
          </p:nvPr>
        </p:nvSpPr>
        <p:spPr>
          <a:xfrm>
            <a:off x="358219" y="365126"/>
            <a:ext cx="11481847" cy="726256"/>
          </a:xfrm>
        </p:spPr>
        <p:txBody>
          <a:bodyPr/>
          <a:lstStyle/>
          <a:p>
            <a:r>
              <a:rPr lang="en-GB" b="1" dirty="0">
                <a:latin typeface="+mn-lt"/>
              </a:rPr>
              <a:t>The Business Case</a:t>
            </a:r>
          </a:p>
        </p:txBody>
      </p:sp>
      <p:sp>
        <p:nvSpPr>
          <p:cNvPr id="3" name="Content Placeholder 2">
            <a:extLst>
              <a:ext uri="{FF2B5EF4-FFF2-40B4-BE49-F238E27FC236}">
                <a16:creationId xmlns:a16="http://schemas.microsoft.com/office/drawing/2014/main" id="{D4ECEF54-736D-3F65-C821-520D4089EA09}"/>
              </a:ext>
            </a:extLst>
          </p:cNvPr>
          <p:cNvSpPr>
            <a:spLocks noGrp="1"/>
          </p:cNvSpPr>
          <p:nvPr>
            <p:ph idx="1"/>
          </p:nvPr>
        </p:nvSpPr>
        <p:spPr>
          <a:xfrm>
            <a:off x="358219" y="1533832"/>
            <a:ext cx="11481847" cy="3867727"/>
          </a:xfrm>
        </p:spPr>
        <p:txBody>
          <a:bodyPr/>
          <a:lstStyle/>
          <a:p>
            <a:r>
              <a:rPr lang="en-GB" dirty="0"/>
              <a:t>Many  factors influence wellbeing – individual traits, states and management/organisational factors</a:t>
            </a:r>
          </a:p>
          <a:p>
            <a:r>
              <a:rPr lang="en-GB" dirty="0"/>
              <a:t>These have knock on effects for productivity</a:t>
            </a:r>
          </a:p>
          <a:p>
            <a:r>
              <a:rPr lang="en-GB" i="1" dirty="0"/>
              <a:t>Example</a:t>
            </a:r>
            <a:r>
              <a:rPr lang="en-GB" dirty="0"/>
              <a:t> – one study found that people with mental health conditions have an average of 13% higher work impairment due to absenteeism and presenteeism</a:t>
            </a:r>
          </a:p>
          <a:p>
            <a:r>
              <a:rPr lang="en-GB" dirty="0"/>
              <a:t>Attraction and retention are also affected by wellbeing</a:t>
            </a:r>
          </a:p>
          <a:p>
            <a:r>
              <a:rPr lang="en-GB" dirty="0"/>
              <a:t>Improving employee wellbeing can increase productivity and reduce costs.</a:t>
            </a:r>
          </a:p>
        </p:txBody>
      </p:sp>
    </p:spTree>
    <p:extLst>
      <p:ext uri="{BB962C8B-B14F-4D97-AF65-F5344CB8AC3E}">
        <p14:creationId xmlns:p14="http://schemas.microsoft.com/office/powerpoint/2010/main" val="4034483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2B64D-6309-E1AF-F3FD-74F35EAD5A4B}"/>
              </a:ext>
            </a:extLst>
          </p:cNvPr>
          <p:cNvSpPr>
            <a:spLocks noGrp="1"/>
          </p:cNvSpPr>
          <p:nvPr>
            <p:ph type="title"/>
          </p:nvPr>
        </p:nvSpPr>
        <p:spPr>
          <a:xfrm>
            <a:off x="358219" y="365125"/>
            <a:ext cx="11481847" cy="1325563"/>
          </a:xfrm>
        </p:spPr>
        <p:txBody>
          <a:bodyPr anchor="ctr">
            <a:normAutofit/>
          </a:bodyPr>
          <a:lstStyle/>
          <a:p>
            <a:r>
              <a:rPr lang="en-GB" b="1" dirty="0">
                <a:latin typeface="+mn-lt"/>
              </a:rPr>
              <a:t>Changing Employee Expectations</a:t>
            </a:r>
          </a:p>
        </p:txBody>
      </p:sp>
      <p:sp>
        <p:nvSpPr>
          <p:cNvPr id="3" name="Content Placeholder 2">
            <a:extLst>
              <a:ext uri="{FF2B5EF4-FFF2-40B4-BE49-F238E27FC236}">
                <a16:creationId xmlns:a16="http://schemas.microsoft.com/office/drawing/2014/main" id="{3C853AF6-CF4B-5AEF-434F-FD74BE206B0F}"/>
              </a:ext>
            </a:extLst>
          </p:cNvPr>
          <p:cNvSpPr>
            <a:spLocks noGrp="1"/>
          </p:cNvSpPr>
          <p:nvPr>
            <p:ph idx="1"/>
          </p:nvPr>
        </p:nvSpPr>
        <p:spPr>
          <a:xfrm>
            <a:off x="358219" y="1825625"/>
            <a:ext cx="5645673" cy="3575934"/>
          </a:xfrm>
        </p:spPr>
        <p:txBody>
          <a:bodyPr>
            <a:normAutofit/>
          </a:bodyPr>
          <a:lstStyle/>
          <a:p>
            <a:r>
              <a:rPr lang="en-GB" dirty="0"/>
              <a:t>Post pandemic</a:t>
            </a:r>
          </a:p>
          <a:p>
            <a:r>
              <a:rPr lang="en-GB" dirty="0"/>
              <a:t>Raised awareness - employers should be looking after wellbeing</a:t>
            </a:r>
          </a:p>
          <a:p>
            <a:r>
              <a:rPr lang="en-GB" dirty="0"/>
              <a:t>Wellbeing as a recruitment and retention tool</a:t>
            </a:r>
          </a:p>
          <a:p>
            <a:r>
              <a:rPr lang="en-GB" dirty="0"/>
              <a:t>Changing nature of work – requirement for people-centred leadership</a:t>
            </a:r>
          </a:p>
        </p:txBody>
      </p:sp>
      <p:pic>
        <p:nvPicPr>
          <p:cNvPr id="5" name="Picture 4" descr="Woman using laptop at outdoor café">
            <a:extLst>
              <a:ext uri="{FF2B5EF4-FFF2-40B4-BE49-F238E27FC236}">
                <a16:creationId xmlns:a16="http://schemas.microsoft.com/office/drawing/2014/main" id="{FDF54372-89AD-B7C7-A436-1CADE51C3463}"/>
              </a:ext>
            </a:extLst>
          </p:cNvPr>
          <p:cNvPicPr>
            <a:picLocks noChangeAspect="1"/>
          </p:cNvPicPr>
          <p:nvPr/>
        </p:nvPicPr>
        <p:blipFill>
          <a:blip r:embed="rId3">
            <a:extLst>
              <a:ext uri="{28A0092B-C50C-407E-A947-70E740481C1C}">
                <a14:useLocalDpi xmlns:a14="http://schemas.microsoft.com/office/drawing/2010/main" val="0"/>
              </a:ext>
            </a:extLst>
          </a:blip>
          <a:srcRect r="-1" b="5108"/>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23638089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FE8CF-E243-D466-0139-1E3F447C75F6}"/>
              </a:ext>
            </a:extLst>
          </p:cNvPr>
          <p:cNvSpPr>
            <a:spLocks noGrp="1"/>
          </p:cNvSpPr>
          <p:nvPr>
            <p:ph type="title"/>
          </p:nvPr>
        </p:nvSpPr>
        <p:spPr>
          <a:xfrm>
            <a:off x="301657" y="1420927"/>
            <a:ext cx="11594969" cy="807924"/>
          </a:xfrm>
        </p:spPr>
        <p:txBody>
          <a:bodyPr anchor="ctr">
            <a:normAutofit/>
          </a:bodyPr>
          <a:lstStyle/>
          <a:p>
            <a:r>
              <a:rPr lang="en-GB" b="1" dirty="0">
                <a:latin typeface="+mn-lt"/>
              </a:rPr>
              <a:t>Current Issues affecting Wellbeing at Work</a:t>
            </a:r>
          </a:p>
        </p:txBody>
      </p:sp>
      <p:graphicFrame>
        <p:nvGraphicFramePr>
          <p:cNvPr id="5" name="Content Placeholder 2">
            <a:extLst>
              <a:ext uri="{FF2B5EF4-FFF2-40B4-BE49-F238E27FC236}">
                <a16:creationId xmlns:a16="http://schemas.microsoft.com/office/drawing/2014/main" id="{24399671-18E5-25BC-EF15-619251FFB407}"/>
              </a:ext>
            </a:extLst>
          </p:cNvPr>
          <p:cNvGraphicFramePr>
            <a:graphicFrameLocks noGrp="1"/>
          </p:cNvGraphicFramePr>
          <p:nvPr>
            <p:ph idx="1"/>
            <p:extLst>
              <p:ext uri="{D42A27DB-BD31-4B8C-83A1-F6EECF244321}">
                <p14:modId xmlns:p14="http://schemas.microsoft.com/office/powerpoint/2010/main" val="1433096625"/>
              </p:ext>
            </p:extLst>
          </p:nvPr>
        </p:nvGraphicFramePr>
        <p:xfrm>
          <a:off x="301657" y="2228852"/>
          <a:ext cx="11747468" cy="4303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C345F278-3A0C-57C8-79AD-996766E3AF22}"/>
              </a:ext>
            </a:extLst>
          </p:cNvPr>
          <p:cNvSpPr/>
          <p:nvPr/>
        </p:nvSpPr>
        <p:spPr>
          <a:xfrm>
            <a:off x="301657" y="5257800"/>
            <a:ext cx="2152650" cy="127497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Men’s health</a:t>
            </a:r>
          </a:p>
        </p:txBody>
      </p:sp>
      <p:sp>
        <p:nvSpPr>
          <p:cNvPr id="4" name="Rectangle 3">
            <a:extLst>
              <a:ext uri="{FF2B5EF4-FFF2-40B4-BE49-F238E27FC236}">
                <a16:creationId xmlns:a16="http://schemas.microsoft.com/office/drawing/2014/main" id="{79E6648D-654F-A6D8-F112-7FBBD9C497BF}"/>
              </a:ext>
            </a:extLst>
          </p:cNvPr>
          <p:cNvSpPr/>
          <p:nvPr/>
        </p:nvSpPr>
        <p:spPr>
          <a:xfrm>
            <a:off x="7229475" y="3743325"/>
            <a:ext cx="2000250" cy="127497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Diversity and Inclusion</a:t>
            </a:r>
          </a:p>
        </p:txBody>
      </p:sp>
      <p:sp>
        <p:nvSpPr>
          <p:cNvPr id="6" name="Rectangle 5">
            <a:extLst>
              <a:ext uri="{FF2B5EF4-FFF2-40B4-BE49-F238E27FC236}">
                <a16:creationId xmlns:a16="http://schemas.microsoft.com/office/drawing/2014/main" id="{C98D424A-BD26-7B99-5CA9-1F8436737E2A}"/>
              </a:ext>
            </a:extLst>
          </p:cNvPr>
          <p:cNvSpPr/>
          <p:nvPr/>
        </p:nvSpPr>
        <p:spPr>
          <a:xfrm>
            <a:off x="7229475" y="2228850"/>
            <a:ext cx="2000250" cy="1274976"/>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Dignity and Harassment</a:t>
            </a:r>
          </a:p>
        </p:txBody>
      </p:sp>
      <p:sp>
        <p:nvSpPr>
          <p:cNvPr id="7" name="Rectangle 6">
            <a:extLst>
              <a:ext uri="{FF2B5EF4-FFF2-40B4-BE49-F238E27FC236}">
                <a16:creationId xmlns:a16="http://schemas.microsoft.com/office/drawing/2014/main" id="{0DF59A53-037D-B089-3F02-E7F4BB2B2C0C}"/>
              </a:ext>
            </a:extLst>
          </p:cNvPr>
          <p:cNvSpPr/>
          <p:nvPr/>
        </p:nvSpPr>
        <p:spPr>
          <a:xfrm>
            <a:off x="7229475" y="5257800"/>
            <a:ext cx="2000250" cy="1274975"/>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Neurodiversity</a:t>
            </a:r>
          </a:p>
        </p:txBody>
      </p:sp>
      <p:sp>
        <p:nvSpPr>
          <p:cNvPr id="8" name="Oval 7">
            <a:extLst>
              <a:ext uri="{FF2B5EF4-FFF2-40B4-BE49-F238E27FC236}">
                <a16:creationId xmlns:a16="http://schemas.microsoft.com/office/drawing/2014/main" id="{02460715-D82F-0742-FCC2-E8CD51F72715}"/>
              </a:ext>
            </a:extLst>
          </p:cNvPr>
          <p:cNvSpPr/>
          <p:nvPr/>
        </p:nvSpPr>
        <p:spPr>
          <a:xfrm>
            <a:off x="9368589" y="5257800"/>
            <a:ext cx="2521754" cy="127497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How can leaders help employees?</a:t>
            </a:r>
          </a:p>
        </p:txBody>
      </p:sp>
    </p:spTree>
    <p:extLst>
      <p:ext uri="{BB962C8B-B14F-4D97-AF65-F5344CB8AC3E}">
        <p14:creationId xmlns:p14="http://schemas.microsoft.com/office/powerpoint/2010/main" val="40630610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097EB-E061-40E6-9C8F-370A3FD6A216}"/>
              </a:ext>
            </a:extLst>
          </p:cNvPr>
          <p:cNvSpPr>
            <a:spLocks noGrp="1"/>
          </p:cNvSpPr>
          <p:nvPr>
            <p:ph type="title"/>
          </p:nvPr>
        </p:nvSpPr>
        <p:spPr>
          <a:xfrm>
            <a:off x="358219" y="365125"/>
            <a:ext cx="11481847" cy="1325563"/>
          </a:xfrm>
        </p:spPr>
        <p:txBody>
          <a:bodyPr anchor="ctr">
            <a:normAutofit/>
          </a:bodyPr>
          <a:lstStyle/>
          <a:p>
            <a:r>
              <a:rPr lang="en-GB" b="1"/>
              <a:t>Line Management Responsibilities and Skills</a:t>
            </a:r>
          </a:p>
        </p:txBody>
      </p:sp>
      <p:graphicFrame>
        <p:nvGraphicFramePr>
          <p:cNvPr id="5" name="Content Placeholder 2">
            <a:extLst>
              <a:ext uri="{FF2B5EF4-FFF2-40B4-BE49-F238E27FC236}">
                <a16:creationId xmlns:a16="http://schemas.microsoft.com/office/drawing/2014/main" id="{DE000E32-B09E-F8D2-80B9-37FC0C13F7D6}"/>
              </a:ext>
            </a:extLst>
          </p:cNvPr>
          <p:cNvGraphicFramePr>
            <a:graphicFrameLocks noGrp="1"/>
          </p:cNvGraphicFramePr>
          <p:nvPr>
            <p:ph idx="1"/>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8173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3F66F-A0E4-D566-5810-9E37D1CBAFC4}"/>
              </a:ext>
            </a:extLst>
          </p:cNvPr>
          <p:cNvSpPr>
            <a:spLocks noGrp="1"/>
          </p:cNvSpPr>
          <p:nvPr>
            <p:ph type="title"/>
          </p:nvPr>
        </p:nvSpPr>
        <p:spPr>
          <a:xfrm>
            <a:off x="358219" y="365126"/>
            <a:ext cx="11481847" cy="975642"/>
          </a:xfrm>
        </p:spPr>
        <p:txBody>
          <a:bodyPr anchor="ctr">
            <a:normAutofit fontScale="90000"/>
          </a:bodyPr>
          <a:lstStyle/>
          <a:p>
            <a:r>
              <a:rPr lang="en-GB" b="1" dirty="0">
                <a:latin typeface="+mn-lt"/>
              </a:rPr>
              <a:t>What can we do to improve wellbeing in the workplace?</a:t>
            </a:r>
          </a:p>
        </p:txBody>
      </p:sp>
      <p:pic>
        <p:nvPicPr>
          <p:cNvPr id="4" name="Picture 3" descr="Stressed healthcare worker">
            <a:extLst>
              <a:ext uri="{FF2B5EF4-FFF2-40B4-BE49-F238E27FC236}">
                <a16:creationId xmlns:a16="http://schemas.microsoft.com/office/drawing/2014/main" id="{5CB8CE16-D295-CC80-8355-685CC92E0A98}"/>
              </a:ext>
            </a:extLst>
          </p:cNvPr>
          <p:cNvPicPr>
            <a:picLocks noChangeAspect="1"/>
          </p:cNvPicPr>
          <p:nvPr/>
        </p:nvPicPr>
        <p:blipFill>
          <a:blip r:embed="rId3">
            <a:extLst>
              <a:ext uri="{28A0092B-C50C-407E-A947-70E740481C1C}">
                <a14:useLocalDpi xmlns:a14="http://schemas.microsoft.com/office/drawing/2010/main" val="0"/>
              </a:ext>
            </a:extLst>
          </a:blip>
          <a:srcRect b="46520"/>
          <a:stretch>
            <a:fillRect/>
          </a:stretch>
        </p:blipFill>
        <p:spPr>
          <a:xfrm>
            <a:off x="609600" y="1600201"/>
            <a:ext cx="10972800" cy="3917032"/>
          </a:xfrm>
          <a:prstGeom prst="rect">
            <a:avLst/>
          </a:prstGeom>
          <a:noFill/>
        </p:spPr>
      </p:pic>
    </p:spTree>
    <p:extLst>
      <p:ext uri="{BB962C8B-B14F-4D97-AF65-F5344CB8AC3E}">
        <p14:creationId xmlns:p14="http://schemas.microsoft.com/office/powerpoint/2010/main" val="1788585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75279-38E4-844F-18CD-79429BC53CC8}"/>
              </a:ext>
            </a:extLst>
          </p:cNvPr>
          <p:cNvSpPr>
            <a:spLocks noGrp="1"/>
          </p:cNvSpPr>
          <p:nvPr>
            <p:ph type="title"/>
          </p:nvPr>
        </p:nvSpPr>
        <p:spPr>
          <a:xfrm>
            <a:off x="609600" y="152400"/>
            <a:ext cx="10972800" cy="550985"/>
          </a:xfrm>
        </p:spPr>
        <p:txBody>
          <a:bodyPr>
            <a:noAutofit/>
          </a:bodyPr>
          <a:lstStyle/>
          <a:p>
            <a:r>
              <a:rPr lang="en-GB" sz="3600" b="1" dirty="0">
                <a:latin typeface="+mn-lt"/>
              </a:rPr>
              <a:t>HR Practices that Promote Wellbeing - Guest (2017)</a:t>
            </a:r>
          </a:p>
        </p:txBody>
      </p:sp>
      <p:pic>
        <p:nvPicPr>
          <p:cNvPr id="4" name="Content Placeholder 3">
            <a:extLst>
              <a:ext uri="{FF2B5EF4-FFF2-40B4-BE49-F238E27FC236}">
                <a16:creationId xmlns:a16="http://schemas.microsoft.com/office/drawing/2014/main" id="{C804BA75-2DBF-3CE9-1085-9E0EBD65F00E}"/>
              </a:ext>
            </a:extLst>
          </p:cNvPr>
          <p:cNvPicPr>
            <a:picLocks noGrp="1" noChangeAspect="1"/>
          </p:cNvPicPr>
          <p:nvPr>
            <p:ph idx="1"/>
          </p:nvPr>
        </p:nvPicPr>
        <p:blipFill>
          <a:blip r:embed="rId3"/>
          <a:stretch>
            <a:fillRect/>
          </a:stretch>
        </p:blipFill>
        <p:spPr>
          <a:xfrm>
            <a:off x="3200400" y="937846"/>
            <a:ext cx="5474677" cy="4578717"/>
          </a:xfrm>
          <a:prstGeom prst="rect">
            <a:avLst/>
          </a:prstGeom>
        </p:spPr>
      </p:pic>
    </p:spTree>
    <p:extLst>
      <p:ext uri="{BB962C8B-B14F-4D97-AF65-F5344CB8AC3E}">
        <p14:creationId xmlns:p14="http://schemas.microsoft.com/office/powerpoint/2010/main" val="9500447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DBFBF-9876-8214-4F52-13616FDB1055}"/>
              </a:ext>
            </a:extLst>
          </p:cNvPr>
          <p:cNvSpPr>
            <a:spLocks noGrp="1"/>
          </p:cNvSpPr>
          <p:nvPr>
            <p:ph type="title"/>
          </p:nvPr>
        </p:nvSpPr>
        <p:spPr>
          <a:xfrm>
            <a:off x="358219" y="365126"/>
            <a:ext cx="11481847" cy="356770"/>
          </a:xfrm>
        </p:spPr>
        <p:txBody>
          <a:bodyPr>
            <a:normAutofit fontScale="90000"/>
          </a:bodyPr>
          <a:lstStyle/>
          <a:p>
            <a:r>
              <a:rPr lang="en-GB" b="1" dirty="0">
                <a:latin typeface="+mn-lt"/>
              </a:rPr>
              <a:t>Drivers of Wellbeing (De Neve and Ward, 2025)</a:t>
            </a:r>
          </a:p>
        </p:txBody>
      </p:sp>
      <p:sp>
        <p:nvSpPr>
          <p:cNvPr id="3" name="Content Placeholder 2">
            <a:extLst>
              <a:ext uri="{FF2B5EF4-FFF2-40B4-BE49-F238E27FC236}">
                <a16:creationId xmlns:a16="http://schemas.microsoft.com/office/drawing/2014/main" id="{1FCE5C7F-FD58-8B53-81AE-B71DB4BC3ED5}"/>
              </a:ext>
            </a:extLst>
          </p:cNvPr>
          <p:cNvSpPr>
            <a:spLocks noGrp="1"/>
          </p:cNvSpPr>
          <p:nvPr>
            <p:ph idx="1"/>
          </p:nvPr>
        </p:nvSpPr>
        <p:spPr>
          <a:xfrm>
            <a:off x="358219" y="962525"/>
            <a:ext cx="11481847" cy="4620127"/>
          </a:xfrm>
        </p:spPr>
        <p:txBody>
          <a:bodyPr>
            <a:normAutofit fontScale="85000" lnSpcReduction="20000"/>
          </a:bodyPr>
          <a:lstStyle/>
          <a:p>
            <a:pPr marL="0" indent="0">
              <a:buNone/>
            </a:pPr>
            <a:r>
              <a:rPr lang="en-GB" dirty="0"/>
              <a:t>Organisations often offer wellness solutions (e.g. yoga at lunchtimes) and the emphasis is on employees to change. However, the root of wellbeing issues is often in how work is designed, organised and managed</a:t>
            </a:r>
          </a:p>
          <a:p>
            <a:pPr marL="0" indent="0">
              <a:buNone/>
            </a:pPr>
            <a:endParaRPr lang="en-GB" dirty="0"/>
          </a:p>
          <a:p>
            <a:pPr marL="0" indent="0">
              <a:buNone/>
            </a:pPr>
            <a:r>
              <a:rPr lang="en-GB" dirty="0"/>
              <a:t>Developing and maintaining a culture of wellbeing requires focussing on:</a:t>
            </a:r>
          </a:p>
          <a:p>
            <a:r>
              <a:rPr lang="en-GB" b="1" dirty="0"/>
              <a:t>Job satisfaction</a:t>
            </a:r>
          </a:p>
          <a:p>
            <a:r>
              <a:rPr lang="en-GB" b="1" dirty="0"/>
              <a:t>Purpose</a:t>
            </a:r>
          </a:p>
          <a:p>
            <a:r>
              <a:rPr lang="en-GB" b="1" dirty="0"/>
              <a:t>Happiness</a:t>
            </a:r>
          </a:p>
          <a:p>
            <a:r>
              <a:rPr lang="en-GB" b="1" dirty="0"/>
              <a:t>Stress</a:t>
            </a:r>
            <a:r>
              <a:rPr lang="en-GB" dirty="0"/>
              <a:t> </a:t>
            </a:r>
          </a:p>
          <a:p>
            <a:pPr marL="0" indent="0">
              <a:buNone/>
            </a:pPr>
            <a:endParaRPr lang="en-GB" dirty="0"/>
          </a:p>
          <a:p>
            <a:pPr marL="0" indent="0">
              <a:buNone/>
            </a:pPr>
            <a:r>
              <a:rPr lang="en-GB" dirty="0"/>
              <a:t>Someone might be satisfied with their jobs but stressed about a project that they find meaningful. Organisations and their managers may need to focus on an aspect of an employees’ wellbeing to improve their overall wellbeing </a:t>
            </a:r>
          </a:p>
        </p:txBody>
      </p:sp>
    </p:spTree>
    <p:extLst>
      <p:ext uri="{BB962C8B-B14F-4D97-AF65-F5344CB8AC3E}">
        <p14:creationId xmlns:p14="http://schemas.microsoft.com/office/powerpoint/2010/main" val="2860270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2CB8C-0ACB-550A-86AC-968D2DCD22BC}"/>
              </a:ext>
            </a:extLst>
          </p:cNvPr>
          <p:cNvSpPr>
            <a:spLocks noGrp="1"/>
          </p:cNvSpPr>
          <p:nvPr>
            <p:ph type="title"/>
          </p:nvPr>
        </p:nvSpPr>
        <p:spPr>
          <a:xfrm>
            <a:off x="358219" y="0"/>
            <a:ext cx="11481847" cy="914400"/>
          </a:xfrm>
        </p:spPr>
        <p:txBody>
          <a:bodyPr/>
          <a:lstStyle/>
          <a:p>
            <a:r>
              <a:rPr lang="en-GB" b="1" dirty="0">
                <a:latin typeface="+mn-lt"/>
              </a:rPr>
              <a:t>Drivers of Wellbeing Continued</a:t>
            </a:r>
          </a:p>
        </p:txBody>
      </p:sp>
      <p:sp>
        <p:nvSpPr>
          <p:cNvPr id="3" name="Content Placeholder 2">
            <a:extLst>
              <a:ext uri="{FF2B5EF4-FFF2-40B4-BE49-F238E27FC236}">
                <a16:creationId xmlns:a16="http://schemas.microsoft.com/office/drawing/2014/main" id="{CB6CFFD5-B3F7-A4CE-7D59-3D50BC63CF10}"/>
              </a:ext>
            </a:extLst>
          </p:cNvPr>
          <p:cNvSpPr>
            <a:spLocks noGrp="1"/>
          </p:cNvSpPr>
          <p:nvPr>
            <p:ph idx="1"/>
          </p:nvPr>
        </p:nvSpPr>
        <p:spPr>
          <a:xfrm>
            <a:off x="358219" y="914400"/>
            <a:ext cx="11481847" cy="4727643"/>
          </a:xfrm>
        </p:spPr>
        <p:txBody>
          <a:bodyPr>
            <a:normAutofit fontScale="62500" lnSpcReduction="20000"/>
          </a:bodyPr>
          <a:lstStyle/>
          <a:p>
            <a:pPr marL="0" indent="0">
              <a:buNone/>
            </a:pPr>
            <a:r>
              <a:rPr lang="en-GB" sz="3400" dirty="0"/>
              <a:t>We need to focus on how work is designed and organised and structural issues such as scheduling, wages, hours, flexibility, safety, how managers treat workers, the ways in which people are hired, amongst others. </a:t>
            </a:r>
          </a:p>
          <a:p>
            <a:pPr marL="0" indent="0">
              <a:buNone/>
            </a:pPr>
            <a:endParaRPr lang="en-GB" sz="3400" dirty="0"/>
          </a:p>
          <a:p>
            <a:r>
              <a:rPr lang="en-GB" sz="3600" b="1" dirty="0"/>
              <a:t>Development and security</a:t>
            </a:r>
          </a:p>
          <a:p>
            <a:r>
              <a:rPr lang="en-GB" sz="3600" b="1" dirty="0"/>
              <a:t>Relationships </a:t>
            </a:r>
          </a:p>
          <a:p>
            <a:r>
              <a:rPr lang="en-GB" sz="3600" b="1" dirty="0"/>
              <a:t>Independence and flexibility</a:t>
            </a:r>
          </a:p>
          <a:p>
            <a:r>
              <a:rPr lang="en-GB" sz="3600" b="1" dirty="0"/>
              <a:t>Variety and fulfilment</a:t>
            </a:r>
          </a:p>
          <a:p>
            <a:r>
              <a:rPr lang="en-GB" sz="3600" b="1" dirty="0"/>
              <a:t>Earnings and benefits</a:t>
            </a:r>
          </a:p>
          <a:p>
            <a:r>
              <a:rPr lang="en-GB" sz="3600" b="1" dirty="0"/>
              <a:t>Risk, health and safety</a:t>
            </a:r>
          </a:p>
          <a:p>
            <a:pPr marL="0" indent="0">
              <a:buNone/>
            </a:pPr>
            <a:endParaRPr lang="en-GB" dirty="0"/>
          </a:p>
          <a:p>
            <a:pPr marL="0" indent="0">
              <a:buNone/>
            </a:pPr>
            <a:r>
              <a:rPr lang="en-GB" sz="3400" dirty="0"/>
              <a:t>The data reveals that serious deficiencies in one driver, can mean the difference between a happy job and an unhappy one. Whilst pay is important, social factors (sense of belonging, inclusion and support) are the most important. </a:t>
            </a:r>
          </a:p>
        </p:txBody>
      </p:sp>
    </p:spTree>
    <p:extLst>
      <p:ext uri="{BB962C8B-B14F-4D97-AF65-F5344CB8AC3E}">
        <p14:creationId xmlns:p14="http://schemas.microsoft.com/office/powerpoint/2010/main" val="3269393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EB99B-257D-8E95-BBBB-27003B614735}"/>
              </a:ext>
            </a:extLst>
          </p:cNvPr>
          <p:cNvSpPr>
            <a:spLocks noGrp="1"/>
          </p:cNvSpPr>
          <p:nvPr>
            <p:ph type="title"/>
          </p:nvPr>
        </p:nvSpPr>
        <p:spPr>
          <a:xfrm>
            <a:off x="358219" y="365126"/>
            <a:ext cx="11481847" cy="519778"/>
          </a:xfrm>
        </p:spPr>
        <p:txBody>
          <a:bodyPr>
            <a:normAutofit fontScale="90000"/>
          </a:bodyPr>
          <a:lstStyle/>
          <a:p>
            <a:r>
              <a:rPr lang="en-GB" b="1" dirty="0">
                <a:latin typeface="+mn-lt"/>
              </a:rPr>
              <a:t>Focus on Development</a:t>
            </a:r>
          </a:p>
        </p:txBody>
      </p:sp>
      <p:sp>
        <p:nvSpPr>
          <p:cNvPr id="3" name="Content Placeholder 2">
            <a:extLst>
              <a:ext uri="{FF2B5EF4-FFF2-40B4-BE49-F238E27FC236}">
                <a16:creationId xmlns:a16="http://schemas.microsoft.com/office/drawing/2014/main" id="{5B940A9C-6B07-D56E-1AF1-C2085B43E250}"/>
              </a:ext>
            </a:extLst>
          </p:cNvPr>
          <p:cNvSpPr>
            <a:spLocks noGrp="1"/>
          </p:cNvSpPr>
          <p:nvPr>
            <p:ph idx="1"/>
          </p:nvPr>
        </p:nvSpPr>
        <p:spPr>
          <a:xfrm>
            <a:off x="358219" y="1120877"/>
            <a:ext cx="11481847" cy="4280682"/>
          </a:xfrm>
        </p:spPr>
        <p:txBody>
          <a:bodyPr>
            <a:normAutofit lnSpcReduction="10000"/>
          </a:bodyPr>
          <a:lstStyle/>
          <a:p>
            <a:pPr marL="0" indent="0">
              <a:buNone/>
            </a:pPr>
            <a:r>
              <a:rPr lang="en-GB" dirty="0">
                <a:solidFill>
                  <a:srgbClr val="0B0C0C"/>
                </a:solidFill>
                <a:latin typeface="GDS Transport"/>
              </a:rPr>
              <a:t>L</a:t>
            </a:r>
            <a:r>
              <a:rPr lang="en-GB" b="0" i="0" dirty="0">
                <a:solidFill>
                  <a:srgbClr val="0B0C0C"/>
                </a:solidFill>
                <a:effectLst/>
                <a:latin typeface="GDS Transport"/>
              </a:rPr>
              <a:t>earning is good for wellbeing via</a:t>
            </a:r>
            <a:r>
              <a:rPr lang="en-GB" dirty="0">
                <a:solidFill>
                  <a:srgbClr val="0B0C0C"/>
                </a:solidFill>
                <a:latin typeface="GDS Transport"/>
              </a:rPr>
              <a:t>:</a:t>
            </a:r>
            <a:endParaRPr lang="en-GB" b="0" i="0" dirty="0">
              <a:solidFill>
                <a:srgbClr val="0B0C0C"/>
              </a:solidFill>
              <a:effectLst/>
              <a:latin typeface="GDS Transport"/>
            </a:endParaRPr>
          </a:p>
          <a:p>
            <a:pPr marL="0" indent="0">
              <a:buNone/>
            </a:pPr>
            <a:endParaRPr lang="en-GB" b="0" i="0" dirty="0">
              <a:solidFill>
                <a:srgbClr val="0B0C0C"/>
              </a:solidFill>
              <a:effectLst/>
              <a:latin typeface="GDS Transport"/>
            </a:endParaRPr>
          </a:p>
          <a:p>
            <a:endParaRPr lang="en-GB" b="0" i="0" dirty="0">
              <a:solidFill>
                <a:srgbClr val="0B0C0C"/>
              </a:solidFill>
              <a:effectLst/>
              <a:latin typeface="GDS Transport"/>
            </a:endParaRPr>
          </a:p>
          <a:p>
            <a:endParaRPr lang="en-GB" dirty="0">
              <a:solidFill>
                <a:srgbClr val="0B0C0C"/>
              </a:solidFill>
              <a:latin typeface="GDS Transport"/>
            </a:endParaRPr>
          </a:p>
          <a:p>
            <a:r>
              <a:rPr lang="en-GB" b="0" i="0" dirty="0">
                <a:solidFill>
                  <a:srgbClr val="0B0C0C"/>
                </a:solidFill>
                <a:effectLst/>
                <a:latin typeface="GDS Transport"/>
              </a:rPr>
              <a:t>Both informal learning and formal qualifications may also contribute to greater wellbeing indirectly, via improved employment and higher quality work and income (</a:t>
            </a:r>
            <a:r>
              <a:rPr lang="en-GB" b="0" i="0" dirty="0">
                <a:solidFill>
                  <a:srgbClr val="1D70B8"/>
                </a:solidFill>
                <a:effectLst/>
                <a:latin typeface="GDS Transport"/>
                <a:hlinkClick r:id="rId3"/>
              </a:rPr>
              <a:t>Watson et al., 2017</a:t>
            </a:r>
            <a:r>
              <a:rPr lang="en-GB" b="0" i="0" dirty="0">
                <a:solidFill>
                  <a:srgbClr val="0B0C0C"/>
                </a:solidFill>
                <a:effectLst/>
                <a:latin typeface="GDS Transport"/>
              </a:rPr>
              <a:t>)</a:t>
            </a:r>
          </a:p>
          <a:p>
            <a:r>
              <a:rPr lang="en-GB" dirty="0"/>
              <a:t>Sustained L&amp;D opportunities are associated with decreased intention to leave a current job, change job or retire early (and with faster return to work) </a:t>
            </a:r>
          </a:p>
        </p:txBody>
      </p:sp>
      <p:sp>
        <p:nvSpPr>
          <p:cNvPr id="4" name="Rectangle 3">
            <a:extLst>
              <a:ext uri="{FF2B5EF4-FFF2-40B4-BE49-F238E27FC236}">
                <a16:creationId xmlns:a16="http://schemas.microsoft.com/office/drawing/2014/main" id="{F5114D85-A8DF-685A-38F5-438FC559CB16}"/>
              </a:ext>
            </a:extLst>
          </p:cNvPr>
          <p:cNvSpPr/>
          <p:nvPr/>
        </p:nvSpPr>
        <p:spPr>
          <a:xfrm>
            <a:off x="699247" y="1766110"/>
            <a:ext cx="2868706" cy="112052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Social Contact</a:t>
            </a:r>
          </a:p>
        </p:txBody>
      </p:sp>
      <p:sp>
        <p:nvSpPr>
          <p:cNvPr id="5" name="Rectangle 4">
            <a:extLst>
              <a:ext uri="{FF2B5EF4-FFF2-40B4-BE49-F238E27FC236}">
                <a16:creationId xmlns:a16="http://schemas.microsoft.com/office/drawing/2014/main" id="{A87D4CC2-E6C2-909A-5E27-72D1F43BCB31}"/>
              </a:ext>
            </a:extLst>
          </p:cNvPr>
          <p:cNvSpPr/>
          <p:nvPr/>
        </p:nvSpPr>
        <p:spPr>
          <a:xfrm>
            <a:off x="4127091" y="1766110"/>
            <a:ext cx="2384612" cy="112052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Skills Acquisition</a:t>
            </a:r>
          </a:p>
        </p:txBody>
      </p:sp>
      <p:sp>
        <p:nvSpPr>
          <p:cNvPr id="6" name="Rectangle 5">
            <a:extLst>
              <a:ext uri="{FF2B5EF4-FFF2-40B4-BE49-F238E27FC236}">
                <a16:creationId xmlns:a16="http://schemas.microsoft.com/office/drawing/2014/main" id="{73FEC961-AFD9-8FBF-5D13-53CC4A985263}"/>
              </a:ext>
            </a:extLst>
          </p:cNvPr>
          <p:cNvSpPr/>
          <p:nvPr/>
        </p:nvSpPr>
        <p:spPr>
          <a:xfrm>
            <a:off x="7070841" y="1766110"/>
            <a:ext cx="3854823" cy="112052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Improvements in Confidence and Self-Esteem</a:t>
            </a:r>
          </a:p>
        </p:txBody>
      </p:sp>
    </p:spTree>
    <p:extLst>
      <p:ext uri="{BB962C8B-B14F-4D97-AF65-F5344CB8AC3E}">
        <p14:creationId xmlns:p14="http://schemas.microsoft.com/office/powerpoint/2010/main" val="1719858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9FE4D-15E2-4A21-2D61-F9276D7D10CC}"/>
              </a:ext>
            </a:extLst>
          </p:cNvPr>
          <p:cNvSpPr>
            <a:spLocks noGrp="1"/>
          </p:cNvSpPr>
          <p:nvPr>
            <p:ph type="title"/>
          </p:nvPr>
        </p:nvSpPr>
        <p:spPr/>
        <p:txBody>
          <a:bodyPr/>
          <a:lstStyle/>
          <a:p>
            <a:r>
              <a:rPr lang="en-GB" b="1" dirty="0">
                <a:latin typeface="+mn-lt"/>
              </a:rPr>
              <a:t>Development Continued:</a:t>
            </a:r>
          </a:p>
        </p:txBody>
      </p:sp>
      <p:sp>
        <p:nvSpPr>
          <p:cNvPr id="3" name="Content Placeholder 2">
            <a:extLst>
              <a:ext uri="{FF2B5EF4-FFF2-40B4-BE49-F238E27FC236}">
                <a16:creationId xmlns:a16="http://schemas.microsoft.com/office/drawing/2014/main" id="{615EBCB4-0E8E-CE0B-E902-17CF4FE393AD}"/>
              </a:ext>
            </a:extLst>
          </p:cNvPr>
          <p:cNvSpPr>
            <a:spLocks noGrp="1"/>
          </p:cNvSpPr>
          <p:nvPr>
            <p:ph idx="1"/>
          </p:nvPr>
        </p:nvSpPr>
        <p:spPr/>
        <p:txBody>
          <a:bodyPr>
            <a:normAutofit lnSpcReduction="10000"/>
          </a:bodyPr>
          <a:lstStyle/>
          <a:p>
            <a:r>
              <a:rPr lang="en-GB" dirty="0"/>
              <a:t>A supportive context is key for successful Learning and Development outcomes. A long-term approach tailored to organisational and personal needs </a:t>
            </a:r>
          </a:p>
          <a:p>
            <a:r>
              <a:rPr lang="en-GB" dirty="0"/>
              <a:t>Solely online training can be less effective for wellbeing, though if interactive/group features, it can be incorporated into successful interventions</a:t>
            </a:r>
          </a:p>
          <a:p>
            <a:r>
              <a:rPr lang="en-GB" dirty="0"/>
              <a:t>Training alone can’t make people more resilient – need good job design, (reasonable demands and resources), support, appropriate reward and recognition </a:t>
            </a:r>
          </a:p>
        </p:txBody>
      </p:sp>
    </p:spTree>
    <p:extLst>
      <p:ext uri="{BB962C8B-B14F-4D97-AF65-F5344CB8AC3E}">
        <p14:creationId xmlns:p14="http://schemas.microsoft.com/office/powerpoint/2010/main" val="29055812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EED43-549E-621D-AB39-96FAED66F7FA}"/>
              </a:ext>
            </a:extLst>
          </p:cNvPr>
          <p:cNvSpPr>
            <a:spLocks noGrp="1"/>
          </p:cNvSpPr>
          <p:nvPr>
            <p:ph type="title"/>
          </p:nvPr>
        </p:nvSpPr>
        <p:spPr>
          <a:xfrm>
            <a:off x="358219" y="365125"/>
            <a:ext cx="11481847" cy="1325563"/>
          </a:xfrm>
        </p:spPr>
        <p:txBody>
          <a:bodyPr anchor="ctr">
            <a:normAutofit/>
          </a:bodyPr>
          <a:lstStyle/>
          <a:p>
            <a:r>
              <a:rPr lang="en-GB" b="1" dirty="0">
                <a:latin typeface="+mn-lt"/>
              </a:rPr>
              <a:t>What improves wellbeing?</a:t>
            </a:r>
          </a:p>
        </p:txBody>
      </p:sp>
      <p:graphicFrame>
        <p:nvGraphicFramePr>
          <p:cNvPr id="5" name="Content Placeholder 2">
            <a:extLst>
              <a:ext uri="{FF2B5EF4-FFF2-40B4-BE49-F238E27FC236}">
                <a16:creationId xmlns:a16="http://schemas.microsoft.com/office/drawing/2014/main" id="{42C444DC-1075-A45F-7547-5C4E322C429C}"/>
              </a:ext>
            </a:extLst>
          </p:cNvPr>
          <p:cNvGraphicFramePr>
            <a:graphicFrameLocks noGrp="1"/>
          </p:cNvGraphicFramePr>
          <p:nvPr>
            <p:ph idx="1"/>
            <p:extLst>
              <p:ext uri="{D42A27DB-BD31-4B8C-83A1-F6EECF244321}">
                <p14:modId xmlns:p14="http://schemas.microsoft.com/office/powerpoint/2010/main" val="2592587425"/>
              </p:ext>
            </p:extLst>
          </p:nvPr>
        </p:nvGraphicFramePr>
        <p:xfrm>
          <a:off x="358219" y="1556084"/>
          <a:ext cx="11481847" cy="38454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73537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5D030-6421-4147-0519-549964FD82DB}"/>
              </a:ext>
            </a:extLst>
          </p:cNvPr>
          <p:cNvSpPr>
            <a:spLocks noGrp="1"/>
          </p:cNvSpPr>
          <p:nvPr>
            <p:ph type="title"/>
          </p:nvPr>
        </p:nvSpPr>
        <p:spPr>
          <a:xfrm>
            <a:off x="358219" y="365125"/>
            <a:ext cx="11481847" cy="1325563"/>
          </a:xfrm>
        </p:spPr>
        <p:txBody>
          <a:bodyPr anchor="ctr">
            <a:normAutofit/>
          </a:bodyPr>
          <a:lstStyle/>
          <a:p>
            <a:r>
              <a:rPr lang="en-GB" sz="3700" b="1" dirty="0">
                <a:latin typeface="+mn-lt"/>
              </a:rPr>
              <a:t>Activity - Imperial College Healthcare NHS Trust (London)</a:t>
            </a:r>
            <a:br>
              <a:rPr lang="en-GB" sz="3700" b="1" dirty="0">
                <a:latin typeface="+mn-lt"/>
              </a:rPr>
            </a:br>
            <a:endParaRPr lang="en-GB" sz="3700" b="1" dirty="0">
              <a:latin typeface="+mn-lt"/>
            </a:endParaRPr>
          </a:p>
        </p:txBody>
      </p:sp>
      <p:sp>
        <p:nvSpPr>
          <p:cNvPr id="3" name="Content Placeholder 2">
            <a:extLst>
              <a:ext uri="{FF2B5EF4-FFF2-40B4-BE49-F238E27FC236}">
                <a16:creationId xmlns:a16="http://schemas.microsoft.com/office/drawing/2014/main" id="{3E54B821-83D9-8F49-79FA-97C1618D411F}"/>
              </a:ext>
            </a:extLst>
          </p:cNvPr>
          <p:cNvSpPr>
            <a:spLocks noGrp="1"/>
          </p:cNvSpPr>
          <p:nvPr>
            <p:ph idx="1"/>
          </p:nvPr>
        </p:nvSpPr>
        <p:spPr>
          <a:xfrm>
            <a:off x="358219" y="1825625"/>
            <a:ext cx="5645673" cy="3575934"/>
          </a:xfrm>
        </p:spPr>
        <p:txBody>
          <a:bodyPr>
            <a:normAutofit/>
          </a:bodyPr>
          <a:lstStyle/>
          <a:p>
            <a:r>
              <a:rPr lang="en-GB" sz="3600" dirty="0"/>
              <a:t>Read the case study and answer the questions</a:t>
            </a:r>
          </a:p>
          <a:p>
            <a:r>
              <a:rPr lang="en-GB" sz="3600" dirty="0"/>
              <a:t>15 minutes</a:t>
            </a:r>
          </a:p>
          <a:p>
            <a:endParaRPr lang="en-GB" dirty="0"/>
          </a:p>
        </p:txBody>
      </p:sp>
      <p:pic>
        <p:nvPicPr>
          <p:cNvPr id="5" name="Picture 4" descr="Pastel checklist and pencil">
            <a:extLst>
              <a:ext uri="{FF2B5EF4-FFF2-40B4-BE49-F238E27FC236}">
                <a16:creationId xmlns:a16="http://schemas.microsoft.com/office/drawing/2014/main" id="{B2B09125-B7BB-A59E-281C-5372203CC77B}"/>
              </a:ext>
            </a:extLst>
          </p:cNvPr>
          <p:cNvPicPr>
            <a:picLocks noChangeAspect="1"/>
          </p:cNvPicPr>
          <p:nvPr/>
        </p:nvPicPr>
        <p:blipFill>
          <a:blip r:embed="rId3"/>
          <a:srcRect t="15588" r="-1" b="6932"/>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29587848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1780-890B-A06E-B649-5ABAB6963BE0}"/>
              </a:ext>
            </a:extLst>
          </p:cNvPr>
          <p:cNvSpPr>
            <a:spLocks noGrp="1"/>
          </p:cNvSpPr>
          <p:nvPr>
            <p:ph type="title"/>
          </p:nvPr>
        </p:nvSpPr>
        <p:spPr>
          <a:xfrm>
            <a:off x="358219" y="365125"/>
            <a:ext cx="11481847" cy="1325563"/>
          </a:xfrm>
        </p:spPr>
        <p:txBody>
          <a:bodyPr anchor="ctr">
            <a:normAutofit/>
          </a:bodyPr>
          <a:lstStyle/>
          <a:p>
            <a:r>
              <a:rPr lang="en-GB" b="1" dirty="0">
                <a:latin typeface="+mn-lt"/>
              </a:rPr>
              <a:t>Activity – Literature search</a:t>
            </a:r>
          </a:p>
        </p:txBody>
      </p:sp>
      <p:sp>
        <p:nvSpPr>
          <p:cNvPr id="3" name="Content Placeholder 2">
            <a:extLst>
              <a:ext uri="{FF2B5EF4-FFF2-40B4-BE49-F238E27FC236}">
                <a16:creationId xmlns:a16="http://schemas.microsoft.com/office/drawing/2014/main" id="{5756255A-22F0-0510-0095-0387822D5245}"/>
              </a:ext>
            </a:extLst>
          </p:cNvPr>
          <p:cNvSpPr>
            <a:spLocks noGrp="1"/>
          </p:cNvSpPr>
          <p:nvPr>
            <p:ph idx="1"/>
          </p:nvPr>
        </p:nvSpPr>
        <p:spPr>
          <a:xfrm>
            <a:off x="358219" y="1825625"/>
            <a:ext cx="5645673" cy="3575934"/>
          </a:xfrm>
        </p:spPr>
        <p:txBody>
          <a:bodyPr>
            <a:normAutofit/>
          </a:bodyPr>
          <a:lstStyle/>
          <a:p>
            <a:pPr marL="0" indent="0">
              <a:buNone/>
            </a:pPr>
            <a:r>
              <a:rPr lang="en-GB" dirty="0"/>
              <a:t>Using the library catalogue and search engines, search for recent articles that explore wellbeing and performance in call centre environments. </a:t>
            </a:r>
          </a:p>
          <a:p>
            <a:pPr marL="0" indent="0">
              <a:buNone/>
            </a:pPr>
            <a:endParaRPr lang="en-GB" dirty="0"/>
          </a:p>
          <a:p>
            <a:pPr marL="0" indent="0">
              <a:buNone/>
            </a:pPr>
            <a:r>
              <a:rPr lang="en-GB" dirty="0"/>
              <a:t>Write down the full reference using Harvard conventions. </a:t>
            </a:r>
          </a:p>
        </p:txBody>
      </p:sp>
      <p:pic>
        <p:nvPicPr>
          <p:cNvPr id="5" name="Picture 4" descr="A top view of books with different cover colors">
            <a:extLst>
              <a:ext uri="{FF2B5EF4-FFF2-40B4-BE49-F238E27FC236}">
                <a16:creationId xmlns:a16="http://schemas.microsoft.com/office/drawing/2014/main" id="{1161F1F2-DD8D-15C2-8D6A-F74CA4A36184}"/>
              </a:ext>
            </a:extLst>
          </p:cNvPr>
          <p:cNvPicPr>
            <a:picLocks noChangeAspect="1"/>
          </p:cNvPicPr>
          <p:nvPr/>
        </p:nvPicPr>
        <p:blipFill>
          <a:blip r:embed="rId3"/>
          <a:srcRect t="18086" r="-1" b="18573"/>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14342581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DDDB7-905D-0E9C-36DA-86B7569B9E59}"/>
              </a:ext>
            </a:extLst>
          </p:cNvPr>
          <p:cNvSpPr>
            <a:spLocks noGrp="1"/>
          </p:cNvSpPr>
          <p:nvPr>
            <p:ph type="title"/>
          </p:nvPr>
        </p:nvSpPr>
        <p:spPr>
          <a:xfrm>
            <a:off x="358219" y="365126"/>
            <a:ext cx="11481847" cy="827182"/>
          </a:xfrm>
        </p:spPr>
        <p:txBody>
          <a:bodyPr/>
          <a:lstStyle/>
          <a:p>
            <a:r>
              <a:rPr lang="en-GB" b="1" dirty="0">
                <a:latin typeface="+mn-lt"/>
              </a:rPr>
              <a:t>What have we learnt?</a:t>
            </a:r>
          </a:p>
        </p:txBody>
      </p:sp>
      <p:sp>
        <p:nvSpPr>
          <p:cNvPr id="3" name="Content Placeholder 2">
            <a:extLst>
              <a:ext uri="{FF2B5EF4-FFF2-40B4-BE49-F238E27FC236}">
                <a16:creationId xmlns:a16="http://schemas.microsoft.com/office/drawing/2014/main" id="{0D4F7201-25C4-C317-48BD-F5955C9B48E8}"/>
              </a:ext>
            </a:extLst>
          </p:cNvPr>
          <p:cNvSpPr>
            <a:spLocks noGrp="1"/>
          </p:cNvSpPr>
          <p:nvPr>
            <p:ph idx="1"/>
          </p:nvPr>
        </p:nvSpPr>
        <p:spPr>
          <a:xfrm>
            <a:off x="358219" y="1459832"/>
            <a:ext cx="11657318" cy="4205861"/>
          </a:xfrm>
        </p:spPr>
        <p:txBody>
          <a:bodyPr>
            <a:normAutofit/>
          </a:bodyPr>
          <a:lstStyle/>
          <a:p>
            <a:r>
              <a:rPr lang="en-GB" dirty="0"/>
              <a:t>Self-care is the foundation of good leadership – to be a good role model and ensure you can perform well</a:t>
            </a:r>
          </a:p>
          <a:p>
            <a:r>
              <a:rPr lang="en-GB" dirty="0"/>
              <a:t>Everyone needs to look after their wellbeing to function well</a:t>
            </a:r>
          </a:p>
          <a:p>
            <a:r>
              <a:rPr lang="en-GB" dirty="0"/>
              <a:t>All have a responsibility – leaders, managers, employees, government, etc</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Wellbeing is an important driver of individual and organisational performance</a:t>
            </a:r>
            <a:endParaRPr lang="en-GB" dirty="0"/>
          </a:p>
          <a:p>
            <a:r>
              <a:rPr lang="en-GB" dirty="0"/>
              <a:t>Learning and Development can help drive wellbeing</a:t>
            </a:r>
          </a:p>
          <a:p>
            <a:pPr marL="0" indent="0">
              <a:buNone/>
            </a:pPr>
            <a:endParaRPr lang="en-GB" dirty="0"/>
          </a:p>
          <a:p>
            <a:pPr marL="0" indent="0">
              <a:buNone/>
            </a:pPr>
            <a:r>
              <a:rPr lang="en-GB" dirty="0"/>
              <a:t>Development 		Wellbeing 		Performance</a:t>
            </a:r>
          </a:p>
        </p:txBody>
      </p:sp>
      <p:cxnSp>
        <p:nvCxnSpPr>
          <p:cNvPr id="9" name="Straight Arrow Connector 8">
            <a:extLst>
              <a:ext uri="{FF2B5EF4-FFF2-40B4-BE49-F238E27FC236}">
                <a16:creationId xmlns:a16="http://schemas.microsoft.com/office/drawing/2014/main" id="{84AAB50C-2B19-8005-0818-0466C9BEE68A}"/>
              </a:ext>
            </a:extLst>
          </p:cNvPr>
          <p:cNvCxnSpPr>
            <a:cxnSpLocks/>
          </p:cNvCxnSpPr>
          <p:nvPr/>
        </p:nvCxnSpPr>
        <p:spPr>
          <a:xfrm>
            <a:off x="2635624" y="5110826"/>
            <a:ext cx="123712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D8F5387D-B8D2-3735-AEE6-3D5D76307178}"/>
              </a:ext>
            </a:extLst>
          </p:cNvPr>
          <p:cNvCxnSpPr/>
          <p:nvPr/>
        </p:nvCxnSpPr>
        <p:spPr>
          <a:xfrm>
            <a:off x="5755341" y="5110826"/>
            <a:ext cx="95025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70285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7D96F-9B86-351D-52CE-67A6EC642090}"/>
              </a:ext>
            </a:extLst>
          </p:cNvPr>
          <p:cNvSpPr>
            <a:spLocks noGrp="1"/>
          </p:cNvSpPr>
          <p:nvPr>
            <p:ph type="title"/>
          </p:nvPr>
        </p:nvSpPr>
        <p:spPr>
          <a:xfrm>
            <a:off x="358219" y="365125"/>
            <a:ext cx="11481847" cy="800287"/>
          </a:xfrm>
        </p:spPr>
        <p:txBody>
          <a:bodyPr/>
          <a:lstStyle/>
          <a:p>
            <a:r>
              <a:rPr lang="en-GB" b="1" dirty="0">
                <a:latin typeface="+mn-lt"/>
              </a:rPr>
              <a:t>Useful References</a:t>
            </a:r>
          </a:p>
        </p:txBody>
      </p:sp>
      <p:sp>
        <p:nvSpPr>
          <p:cNvPr id="3" name="Content Placeholder 2">
            <a:extLst>
              <a:ext uri="{FF2B5EF4-FFF2-40B4-BE49-F238E27FC236}">
                <a16:creationId xmlns:a16="http://schemas.microsoft.com/office/drawing/2014/main" id="{F7DDF85F-C165-82A8-17B7-5528D38EC097}"/>
              </a:ext>
            </a:extLst>
          </p:cNvPr>
          <p:cNvSpPr>
            <a:spLocks noGrp="1"/>
          </p:cNvSpPr>
          <p:nvPr>
            <p:ph idx="1"/>
          </p:nvPr>
        </p:nvSpPr>
        <p:spPr>
          <a:xfrm>
            <a:off x="358219" y="1380565"/>
            <a:ext cx="11481847" cy="4020994"/>
          </a:xfrm>
        </p:spPr>
        <p:txBody>
          <a:bodyPr>
            <a:normAutofit lnSpcReduction="10000"/>
          </a:bodyPr>
          <a:lstStyle/>
          <a:p>
            <a:pPr marL="0" indent="0">
              <a:buNone/>
            </a:pPr>
            <a:r>
              <a:rPr lang="en-GB" dirty="0"/>
              <a:t>De Neve, J.-E. and Ward, G. (2025) </a:t>
            </a:r>
            <a:r>
              <a:rPr lang="en-GB" i="1" dirty="0"/>
              <a:t>Why Workplace Wellbeing Matters: The Science behind Employee Happiness and Organizational Performance. </a:t>
            </a:r>
            <a:r>
              <a:rPr lang="en-GB" dirty="0"/>
              <a:t>Harvard Business Review Press. </a:t>
            </a:r>
          </a:p>
          <a:p>
            <a:pPr marL="0" indent="0">
              <a:buNone/>
            </a:pPr>
            <a:r>
              <a:rPr lang="en-GB" dirty="0"/>
              <a:t>Fitzhugh, H. and Daniels, K. (2025) </a:t>
            </a:r>
            <a:r>
              <a:rPr lang="en-GB" i="1" dirty="0"/>
              <a:t>A rapid review of reviews on the nature of the relationship between learning and development and employee engagement, wellbeing, attraction and retention. </a:t>
            </a:r>
            <a:r>
              <a:rPr lang="en-GB" dirty="0"/>
              <a:t>Available at: https://www.gov.uk/government/publications/learning-and-development-employee-engagement-and-wellbeing/a-rapid-review-of-reviews-on-the-nature-of-the-relationship-between-learning-and-development-and-employee-engagement-wellbeing-attraction-and-retent (Accessed: 19 February 2026). </a:t>
            </a:r>
          </a:p>
        </p:txBody>
      </p:sp>
    </p:spTree>
    <p:extLst>
      <p:ext uri="{BB962C8B-B14F-4D97-AF65-F5344CB8AC3E}">
        <p14:creationId xmlns:p14="http://schemas.microsoft.com/office/powerpoint/2010/main" val="335545794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2.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customXml/itemProps3.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1313</TotalTime>
  <Words>1996</Words>
  <Application>Microsoft Office PowerPoint</Application>
  <PresentationFormat>Widescreen</PresentationFormat>
  <Paragraphs>235</Paragraphs>
  <Slides>34</Slides>
  <Notes>33</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34</vt:i4>
      </vt:variant>
    </vt:vector>
  </HeadingPairs>
  <TitlesOfParts>
    <vt:vector size="43" baseType="lpstr">
      <vt:lpstr>Aptos</vt:lpstr>
      <vt:lpstr>Arial</vt:lpstr>
      <vt:lpstr>Calibri</vt:lpstr>
      <vt:lpstr>Calibri Light</vt:lpstr>
      <vt:lpstr>GDS Transport</vt:lpstr>
      <vt:lpstr>UWTSD Holding Page</vt:lpstr>
      <vt:lpstr>UWTSD Text 2</vt:lpstr>
      <vt:lpstr>UWTSD Logo Variations place image in Background</vt:lpstr>
      <vt:lpstr>1_UWTSD Text 2</vt:lpstr>
      <vt:lpstr>PowerPoint Presentation</vt:lpstr>
      <vt:lpstr>What we’ll cover today</vt:lpstr>
      <vt:lpstr>What did we learn last time?</vt:lpstr>
      <vt:lpstr>Recap</vt:lpstr>
      <vt:lpstr>Self-care – the foundation of good leadership</vt:lpstr>
      <vt:lpstr>What do we mean by ‘wellbeing’?</vt:lpstr>
      <vt:lpstr>What do we mean by Wellbeing?</vt:lpstr>
      <vt:lpstr>What affects your wellbeing?</vt:lpstr>
      <vt:lpstr>PowerPoint Presentation</vt:lpstr>
      <vt:lpstr>PowerPoint Presentation</vt:lpstr>
      <vt:lpstr>Complete the NHS Healthy Choices Quiz</vt:lpstr>
      <vt:lpstr>What could you do to improve your wellbeing?</vt:lpstr>
      <vt:lpstr>Sleep (not now!) </vt:lpstr>
      <vt:lpstr>Wellbeing at Work</vt:lpstr>
      <vt:lpstr>Categories of Workplace Wellbeing</vt:lpstr>
      <vt:lpstr>People’s wellbeing at work is determined by:  </vt:lpstr>
      <vt:lpstr>Examples of Wellbeing Factors that can impact Productivity at Work</vt:lpstr>
      <vt:lpstr>We all have a role in maintaining wellbeing</vt:lpstr>
      <vt:lpstr>Reasons to focus on Employee Wellbeing</vt:lpstr>
      <vt:lpstr>The Business Case</vt:lpstr>
      <vt:lpstr>Changing Employee Expectations</vt:lpstr>
      <vt:lpstr>Current Issues affecting Wellbeing at Work</vt:lpstr>
      <vt:lpstr>Line Management Responsibilities and Skills</vt:lpstr>
      <vt:lpstr>What can we do to improve wellbeing in the workplace?</vt:lpstr>
      <vt:lpstr>HR Practices that Promote Wellbeing - Guest (2017)</vt:lpstr>
      <vt:lpstr>Drivers of Wellbeing (De Neve and Ward, 2025)</vt:lpstr>
      <vt:lpstr>Drivers of Wellbeing Continued</vt:lpstr>
      <vt:lpstr>Focus on Development</vt:lpstr>
      <vt:lpstr>Development Continued:</vt:lpstr>
      <vt:lpstr>What improves wellbeing?</vt:lpstr>
      <vt:lpstr>Activity - Imperial College Healthcare NHS Trust (London) </vt:lpstr>
      <vt:lpstr>Activity – Literature search</vt:lpstr>
      <vt:lpstr>What have we learnt?</vt:lpstr>
      <vt:lpstr>Useful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Julie Thomas</cp:lastModifiedBy>
  <cp:revision>20</cp:revision>
  <dcterms:created xsi:type="dcterms:W3CDTF">2021-03-09T15:35:42Z</dcterms:created>
  <dcterms:modified xsi:type="dcterms:W3CDTF">2026-02-23T09:57:57Z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MediaServiceImageTags">
    <vt:lpwstr/>
  </property>
</Properties>
</file>