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4"/>
  </p:notesMasterIdLst>
  <p:sldIdLst>
    <p:sldId id="256" r:id="rId2"/>
    <p:sldId id="265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98"/>
    <p:restoredTop sz="93021"/>
  </p:normalViewPr>
  <p:slideViewPr>
    <p:cSldViewPr snapToGrid="0" snapToObjects="1">
      <p:cViewPr>
        <p:scale>
          <a:sx n="162" d="100"/>
          <a:sy n="162" d="100"/>
        </p:scale>
        <p:origin x="-62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C746E9-7F16-0E46-BD78-896E96B95484}" type="datetimeFigureOut">
              <a:rPr lang="en-US" smtClean="0"/>
              <a:t>2/24/20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7E68E1-9DC1-9040-A199-F56CC93D92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2106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dirty="0"/>
              <a:t>template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7E68E1-9DC1-9040-A199-F56CC93D928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07844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dirty="0"/>
              <a:t>template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7E68E1-9DC1-9040-A199-F56CC93D928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9024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FAEA0-ADBD-DE4C-8C94-F0E7E13210F1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CDCB3-1F70-3342-9678-6911951149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4216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FAEA0-ADBD-DE4C-8C94-F0E7E13210F1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CDCB3-1F70-3342-9678-6911951149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3923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FAEA0-ADBD-DE4C-8C94-F0E7E13210F1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CDCB3-1F70-3342-9678-6911951149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1478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FAEA0-ADBD-DE4C-8C94-F0E7E13210F1}" type="datetimeFigureOut">
              <a:rPr lang="en-US" smtClean="0"/>
              <a:t>2/24/20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CDCB3-1F70-3342-9678-6911951149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365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FAEA0-ADBD-DE4C-8C94-F0E7E13210F1}" type="datetimeFigureOut">
              <a:rPr lang="en-US" smtClean="0"/>
              <a:t>2/24/20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CDCB3-1F70-3342-9678-6911951149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2502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FAEA0-ADBD-DE4C-8C94-F0E7E13210F1}" type="datetimeFigureOut">
              <a:rPr lang="en-US" smtClean="0"/>
              <a:t>2/24/20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CDCB3-1F70-3342-9678-6911951149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86284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FAEA0-ADBD-DE4C-8C94-F0E7E13210F1}" type="datetimeFigureOut">
              <a:rPr lang="en-US" smtClean="0"/>
              <a:t>2/24/20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CDCB3-1F70-3342-9678-6911951149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06237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FAEA0-ADBD-DE4C-8C94-F0E7E13210F1}" type="datetimeFigureOut">
              <a:rPr lang="en-US" smtClean="0"/>
              <a:t>2/24/20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CDCB3-1F70-3342-9678-6911951149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04173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FAEA0-ADBD-DE4C-8C94-F0E7E13210F1}" type="datetimeFigureOut">
              <a:rPr lang="en-US" smtClean="0"/>
              <a:t>2/24/20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CDCB3-1F70-3342-9678-6911951149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2897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FAEA0-ADBD-DE4C-8C94-F0E7E13210F1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CDCB3-1F70-3342-9678-6911951149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9440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FAEA0-ADBD-DE4C-8C94-F0E7E13210F1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CDCB3-1F70-3342-9678-6911951149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4510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5FAEA0-ADBD-DE4C-8C94-F0E7E13210F1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1CDCB3-1F70-3342-9678-6911951149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867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F09CF4F3-B821-9940-ABFD-669FE650EEBB}"/>
              </a:ext>
            </a:extLst>
          </p:cNvPr>
          <p:cNvGrpSpPr/>
          <p:nvPr/>
        </p:nvGrpSpPr>
        <p:grpSpPr>
          <a:xfrm>
            <a:off x="796647" y="4999614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40" name="Triangle 39">
              <a:extLst>
                <a:ext uri="{FF2B5EF4-FFF2-40B4-BE49-F238E27FC236}">
                  <a16:creationId xmlns:a16="http://schemas.microsoft.com/office/drawing/2014/main" id="{10EE423B-B650-2F4E-8961-DE303804BE36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A585C9BC-81EE-D24F-A68A-5F4EFB9715C1}"/>
                </a:ext>
              </a:extLst>
            </p:cNvPr>
            <p:cNvSpPr txBox="1"/>
            <p:nvPr/>
          </p:nvSpPr>
          <p:spPr>
            <a:xfrm>
              <a:off x="1685035" y="5818360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6D1BB4B2-EF28-7A40-AAC5-C276EB3A5227}"/>
                </a:ext>
              </a:extLst>
            </p:cNvPr>
            <p:cNvSpPr txBox="1"/>
            <p:nvPr/>
          </p:nvSpPr>
          <p:spPr>
            <a:xfrm rot="14352551">
              <a:off x="1877532" y="530752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12</a:t>
              </a:r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538BCE60-D592-5440-B12E-A8AE43F81B94}"/>
                </a:ext>
              </a:extLst>
            </p:cNvPr>
            <p:cNvSpPr txBox="1"/>
            <p:nvPr/>
          </p:nvSpPr>
          <p:spPr>
            <a:xfrm rot="7236643">
              <a:off x="1351058" y="532750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53" name="Group 52">
            <a:extLst>
              <a:ext uri="{FF2B5EF4-FFF2-40B4-BE49-F238E27FC236}">
                <a16:creationId xmlns:a16="http://schemas.microsoft.com/office/drawing/2014/main" id="{DD89ECFF-307B-5F43-A56D-DB9C4062EC37}"/>
              </a:ext>
            </a:extLst>
          </p:cNvPr>
          <p:cNvGrpSpPr/>
          <p:nvPr/>
        </p:nvGrpSpPr>
        <p:grpSpPr>
          <a:xfrm>
            <a:off x="2682369" y="4999614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54" name="Triangle 53">
              <a:extLst>
                <a:ext uri="{FF2B5EF4-FFF2-40B4-BE49-F238E27FC236}">
                  <a16:creationId xmlns:a16="http://schemas.microsoft.com/office/drawing/2014/main" id="{F503C18A-B750-244E-93EA-F1D289081E44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TextBox 54">
              <a:extLst>
                <a:ext uri="{FF2B5EF4-FFF2-40B4-BE49-F238E27FC236}">
                  <a16:creationId xmlns:a16="http://schemas.microsoft.com/office/drawing/2014/main" id="{762217AA-87F6-BA45-92C4-135ED059CF20}"/>
                </a:ext>
              </a:extLst>
            </p:cNvPr>
            <p:cNvSpPr txBox="1"/>
            <p:nvPr/>
          </p:nvSpPr>
          <p:spPr>
            <a:xfrm>
              <a:off x="1685035" y="5818360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9CCBAF3B-B182-5E4D-A75C-1EDD48B48DB3}"/>
                </a:ext>
              </a:extLst>
            </p:cNvPr>
            <p:cNvSpPr txBox="1"/>
            <p:nvPr/>
          </p:nvSpPr>
          <p:spPr>
            <a:xfrm rot="14352551">
              <a:off x="1877532" y="530752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8</a:t>
              </a:r>
            </a:p>
          </p:txBody>
        </p:sp>
        <p:sp>
          <p:nvSpPr>
            <p:cNvPr id="57" name="TextBox 56">
              <a:extLst>
                <a:ext uri="{FF2B5EF4-FFF2-40B4-BE49-F238E27FC236}">
                  <a16:creationId xmlns:a16="http://schemas.microsoft.com/office/drawing/2014/main" id="{C63FF9FF-B0BC-734D-BCEA-511AAF81B1B4}"/>
                </a:ext>
              </a:extLst>
            </p:cNvPr>
            <p:cNvSpPr txBox="1"/>
            <p:nvPr/>
          </p:nvSpPr>
          <p:spPr>
            <a:xfrm rot="7236643">
              <a:off x="1351058" y="532750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sz="1100" dirty="0"/>
                <a:t>What is the median of</a:t>
              </a:r>
            </a:p>
            <a:p>
              <a:pPr algn="ctr"/>
              <a:r>
                <a:rPr lang="en-US" sz="1100" dirty="0"/>
                <a:t>1, 2, 4, 7</a:t>
              </a:r>
            </a:p>
          </p:txBody>
        </p:sp>
      </p:grpSp>
      <p:grpSp>
        <p:nvGrpSpPr>
          <p:cNvPr id="58" name="Group 57">
            <a:extLst>
              <a:ext uri="{FF2B5EF4-FFF2-40B4-BE49-F238E27FC236}">
                <a16:creationId xmlns:a16="http://schemas.microsoft.com/office/drawing/2014/main" id="{8F2FED22-9C30-8B49-B9AE-85990709F023}"/>
              </a:ext>
            </a:extLst>
          </p:cNvPr>
          <p:cNvGrpSpPr/>
          <p:nvPr/>
        </p:nvGrpSpPr>
        <p:grpSpPr>
          <a:xfrm>
            <a:off x="4564760" y="4999614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59" name="Triangle 58">
              <a:extLst>
                <a:ext uri="{FF2B5EF4-FFF2-40B4-BE49-F238E27FC236}">
                  <a16:creationId xmlns:a16="http://schemas.microsoft.com/office/drawing/2014/main" id="{409807B6-7969-6B4A-8809-FDFAD474F2CE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TextBox 59">
              <a:extLst>
                <a:ext uri="{FF2B5EF4-FFF2-40B4-BE49-F238E27FC236}">
                  <a16:creationId xmlns:a16="http://schemas.microsoft.com/office/drawing/2014/main" id="{150B7451-EC1F-A343-A31C-5B3529E1D3C4}"/>
                </a:ext>
              </a:extLst>
            </p:cNvPr>
            <p:cNvSpPr txBox="1"/>
            <p:nvPr/>
          </p:nvSpPr>
          <p:spPr>
            <a:xfrm>
              <a:off x="1685035" y="5818360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19BD4518-1063-9A41-9A37-1CC520183464}"/>
                </a:ext>
              </a:extLst>
            </p:cNvPr>
            <p:cNvSpPr txBox="1"/>
            <p:nvPr/>
          </p:nvSpPr>
          <p:spPr>
            <a:xfrm rot="14352551">
              <a:off x="1877532" y="530752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10</a:t>
              </a:r>
            </a:p>
          </p:txBody>
        </p:sp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6E152C69-A0CB-B74C-B74C-32CB76B3103B}"/>
                </a:ext>
              </a:extLst>
            </p:cNvPr>
            <p:cNvSpPr txBox="1"/>
            <p:nvPr/>
          </p:nvSpPr>
          <p:spPr>
            <a:xfrm rot="7236643">
              <a:off x="1351058" y="532750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7</a:t>
              </a:r>
            </a:p>
          </p:txBody>
        </p:sp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8418BDEA-B935-E743-AD0D-DD6997EDE273}"/>
              </a:ext>
            </a:extLst>
          </p:cNvPr>
          <p:cNvGrpSpPr/>
          <p:nvPr/>
        </p:nvGrpSpPr>
        <p:grpSpPr>
          <a:xfrm rot="10800000">
            <a:off x="1730606" y="5010005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64" name="Triangle 63">
              <a:extLst>
                <a:ext uri="{FF2B5EF4-FFF2-40B4-BE49-F238E27FC236}">
                  <a16:creationId xmlns:a16="http://schemas.microsoft.com/office/drawing/2014/main" id="{1CB4B37C-7D9F-A544-BA47-A2C92511987A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A1FEFA15-F957-C74A-8AF3-72DC3179965A}"/>
                </a:ext>
              </a:extLst>
            </p:cNvPr>
            <p:cNvSpPr txBox="1"/>
            <p:nvPr/>
          </p:nvSpPr>
          <p:spPr>
            <a:xfrm>
              <a:off x="1685035" y="5818360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11</a:t>
              </a:r>
            </a:p>
          </p:txBody>
        </p:sp>
        <p:sp>
          <p:nvSpPr>
            <p:cNvPr id="66" name="TextBox 65">
              <a:extLst>
                <a:ext uri="{FF2B5EF4-FFF2-40B4-BE49-F238E27FC236}">
                  <a16:creationId xmlns:a16="http://schemas.microsoft.com/office/drawing/2014/main" id="{607DA758-A2C0-3747-87C5-9FEA278E90B5}"/>
                </a:ext>
              </a:extLst>
            </p:cNvPr>
            <p:cNvSpPr txBox="1"/>
            <p:nvPr/>
          </p:nvSpPr>
          <p:spPr>
            <a:xfrm rot="14352551">
              <a:off x="1862827" y="5318666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sz="1100" dirty="0"/>
                <a:t>What is the median of</a:t>
              </a:r>
            </a:p>
            <a:p>
              <a:pPr algn="ctr"/>
              <a:r>
                <a:rPr lang="en-US" sz="1200" dirty="0"/>
                <a:t>12, 13, 12</a:t>
              </a:r>
            </a:p>
          </p:txBody>
        </p:sp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2F1D7655-30DE-4643-9F79-4019C7D3325E}"/>
                </a:ext>
              </a:extLst>
            </p:cNvPr>
            <p:cNvSpPr txBox="1"/>
            <p:nvPr/>
          </p:nvSpPr>
          <p:spPr>
            <a:xfrm rot="7236643">
              <a:off x="1351058" y="532750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3</a:t>
              </a:r>
            </a:p>
          </p:txBody>
        </p:sp>
      </p:grpSp>
      <p:grpSp>
        <p:nvGrpSpPr>
          <p:cNvPr id="68" name="Group 67">
            <a:extLst>
              <a:ext uri="{FF2B5EF4-FFF2-40B4-BE49-F238E27FC236}">
                <a16:creationId xmlns:a16="http://schemas.microsoft.com/office/drawing/2014/main" id="{32D754B1-2CD2-184F-A5C5-D6C40BAD45B2}"/>
              </a:ext>
            </a:extLst>
          </p:cNvPr>
          <p:cNvGrpSpPr/>
          <p:nvPr/>
        </p:nvGrpSpPr>
        <p:grpSpPr>
          <a:xfrm>
            <a:off x="6433114" y="4999614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69" name="Triangle 68">
              <a:extLst>
                <a:ext uri="{FF2B5EF4-FFF2-40B4-BE49-F238E27FC236}">
                  <a16:creationId xmlns:a16="http://schemas.microsoft.com/office/drawing/2014/main" id="{1030BEE3-83D6-AD4B-AEBF-97BBB364198E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TextBox 69">
              <a:extLst>
                <a:ext uri="{FF2B5EF4-FFF2-40B4-BE49-F238E27FC236}">
                  <a16:creationId xmlns:a16="http://schemas.microsoft.com/office/drawing/2014/main" id="{DDE93F50-FBEF-D746-9423-9C33DAC6D4AE}"/>
                </a:ext>
              </a:extLst>
            </p:cNvPr>
            <p:cNvSpPr txBox="1"/>
            <p:nvPr/>
          </p:nvSpPr>
          <p:spPr>
            <a:xfrm>
              <a:off x="1685035" y="5818360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8D819A57-5CB4-CF43-9E9F-CF5CEEBC6B5E}"/>
                </a:ext>
              </a:extLst>
            </p:cNvPr>
            <p:cNvSpPr txBox="1"/>
            <p:nvPr/>
          </p:nvSpPr>
          <p:spPr>
            <a:xfrm rot="14352551">
              <a:off x="1877532" y="530752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2" name="TextBox 71">
              <a:extLst>
                <a:ext uri="{FF2B5EF4-FFF2-40B4-BE49-F238E27FC236}">
                  <a16:creationId xmlns:a16="http://schemas.microsoft.com/office/drawing/2014/main" id="{1D75958F-8E02-1344-9727-FA19BEC883A1}"/>
                </a:ext>
              </a:extLst>
            </p:cNvPr>
            <p:cNvSpPr txBox="1"/>
            <p:nvPr/>
          </p:nvSpPr>
          <p:spPr>
            <a:xfrm rot="7236643">
              <a:off x="1373526" y="5335100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sz="1200" dirty="0"/>
                <a:t>What is the range of </a:t>
              </a:r>
            </a:p>
            <a:p>
              <a:pPr algn="ctr"/>
              <a:r>
                <a:rPr lang="en-US" sz="1200" dirty="0"/>
                <a:t>3, 14, 19</a:t>
              </a:r>
              <a:endParaRPr lang="en-US" dirty="0"/>
            </a:p>
          </p:txBody>
        </p:sp>
      </p:grpSp>
      <p:grpSp>
        <p:nvGrpSpPr>
          <p:cNvPr id="73" name="Group 72">
            <a:extLst>
              <a:ext uri="{FF2B5EF4-FFF2-40B4-BE49-F238E27FC236}">
                <a16:creationId xmlns:a16="http://schemas.microsoft.com/office/drawing/2014/main" id="{97CCA20A-1347-2F44-9F69-8AF82ABACC2F}"/>
              </a:ext>
            </a:extLst>
          </p:cNvPr>
          <p:cNvGrpSpPr/>
          <p:nvPr/>
        </p:nvGrpSpPr>
        <p:grpSpPr>
          <a:xfrm rot="10800000">
            <a:off x="3618369" y="5010654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74" name="Triangle 73">
              <a:extLst>
                <a:ext uri="{FF2B5EF4-FFF2-40B4-BE49-F238E27FC236}">
                  <a16:creationId xmlns:a16="http://schemas.microsoft.com/office/drawing/2014/main" id="{5B9C89E7-1DF3-D64C-A844-39D85B0A412F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TextBox 74">
              <a:extLst>
                <a:ext uri="{FF2B5EF4-FFF2-40B4-BE49-F238E27FC236}">
                  <a16:creationId xmlns:a16="http://schemas.microsoft.com/office/drawing/2014/main" id="{EAA4892B-B19D-9D49-81D1-F2B0F7034CB6}"/>
                </a:ext>
              </a:extLst>
            </p:cNvPr>
            <p:cNvSpPr txBox="1"/>
            <p:nvPr/>
          </p:nvSpPr>
          <p:spPr>
            <a:xfrm>
              <a:off x="1685035" y="5818360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9</a:t>
              </a:r>
            </a:p>
          </p:txBody>
        </p:sp>
        <p:sp>
          <p:nvSpPr>
            <p:cNvPr id="76" name="TextBox 75">
              <a:extLst>
                <a:ext uri="{FF2B5EF4-FFF2-40B4-BE49-F238E27FC236}">
                  <a16:creationId xmlns:a16="http://schemas.microsoft.com/office/drawing/2014/main" id="{BEC1835A-ABA2-5143-8708-0DE40A87F972}"/>
                </a:ext>
              </a:extLst>
            </p:cNvPr>
            <p:cNvSpPr txBox="1"/>
            <p:nvPr/>
          </p:nvSpPr>
          <p:spPr>
            <a:xfrm rot="14352551">
              <a:off x="1914090" y="5302367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sz="1000" dirty="0"/>
                <a:t>What is the range of </a:t>
              </a:r>
            </a:p>
            <a:p>
              <a:pPr algn="ctr"/>
              <a:r>
                <a:rPr lang="en-US" sz="1000" dirty="0"/>
                <a:t>-10, -5, -2</a:t>
              </a:r>
            </a:p>
          </p:txBody>
        </p:sp>
        <p:sp>
          <p:nvSpPr>
            <p:cNvPr id="77" name="TextBox 76">
              <a:extLst>
                <a:ext uri="{FF2B5EF4-FFF2-40B4-BE49-F238E27FC236}">
                  <a16:creationId xmlns:a16="http://schemas.microsoft.com/office/drawing/2014/main" id="{E60EB230-0388-CF4D-AE8C-B56F9C9F4B0E}"/>
                </a:ext>
              </a:extLst>
            </p:cNvPr>
            <p:cNvSpPr txBox="1"/>
            <p:nvPr/>
          </p:nvSpPr>
          <p:spPr>
            <a:xfrm rot="7236643">
              <a:off x="1282050" y="5276957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sz="800" dirty="0"/>
                <a:t>What is the mean of 8, 6, 7</a:t>
              </a:r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7FAE713E-DD00-4B42-A9BD-760AD54F8467}"/>
              </a:ext>
            </a:extLst>
          </p:cNvPr>
          <p:cNvGrpSpPr/>
          <p:nvPr/>
        </p:nvGrpSpPr>
        <p:grpSpPr>
          <a:xfrm rot="10800000">
            <a:off x="5497114" y="4999614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79" name="Triangle 78">
              <a:extLst>
                <a:ext uri="{FF2B5EF4-FFF2-40B4-BE49-F238E27FC236}">
                  <a16:creationId xmlns:a16="http://schemas.microsoft.com/office/drawing/2014/main" id="{A3D7A188-8363-D34C-B3DC-3241E6074691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TextBox 79">
              <a:extLst>
                <a:ext uri="{FF2B5EF4-FFF2-40B4-BE49-F238E27FC236}">
                  <a16:creationId xmlns:a16="http://schemas.microsoft.com/office/drawing/2014/main" id="{1180E654-63E6-E84D-B6EF-F4913ACBADBC}"/>
                </a:ext>
              </a:extLst>
            </p:cNvPr>
            <p:cNvSpPr txBox="1"/>
            <p:nvPr/>
          </p:nvSpPr>
          <p:spPr>
            <a:xfrm>
              <a:off x="1685035" y="5818360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13</a:t>
              </a:r>
            </a:p>
          </p:txBody>
        </p:sp>
        <p:sp>
          <p:nvSpPr>
            <p:cNvPr id="81" name="TextBox 80">
              <a:extLst>
                <a:ext uri="{FF2B5EF4-FFF2-40B4-BE49-F238E27FC236}">
                  <a16:creationId xmlns:a16="http://schemas.microsoft.com/office/drawing/2014/main" id="{A5CD9081-2313-2F40-82DB-FA3BDD77CF3B}"/>
                </a:ext>
              </a:extLst>
            </p:cNvPr>
            <p:cNvSpPr txBox="1"/>
            <p:nvPr/>
          </p:nvSpPr>
          <p:spPr>
            <a:xfrm rot="14352551">
              <a:off x="1877532" y="530752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sz="1100" dirty="0"/>
                <a:t>What is the range of</a:t>
              </a:r>
            </a:p>
            <a:p>
              <a:pPr algn="ctr"/>
              <a:r>
                <a:rPr lang="en-US" sz="1100" dirty="0"/>
                <a:t>5, -5, 3 </a:t>
              </a:r>
            </a:p>
          </p:txBody>
        </p:sp>
        <p:sp>
          <p:nvSpPr>
            <p:cNvPr id="82" name="TextBox 81">
              <a:extLst>
                <a:ext uri="{FF2B5EF4-FFF2-40B4-BE49-F238E27FC236}">
                  <a16:creationId xmlns:a16="http://schemas.microsoft.com/office/drawing/2014/main" id="{53AEFF55-8515-404E-A438-0B2A7084E18C}"/>
                </a:ext>
              </a:extLst>
            </p:cNvPr>
            <p:cNvSpPr txBox="1"/>
            <p:nvPr/>
          </p:nvSpPr>
          <p:spPr>
            <a:xfrm rot="7236643">
              <a:off x="1351058" y="532750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16</a:t>
              </a:r>
            </a:p>
          </p:txBody>
        </p:sp>
      </p:grpSp>
      <p:grpSp>
        <p:nvGrpSpPr>
          <p:cNvPr id="83" name="Group 82">
            <a:extLst>
              <a:ext uri="{FF2B5EF4-FFF2-40B4-BE49-F238E27FC236}">
                <a16:creationId xmlns:a16="http://schemas.microsoft.com/office/drawing/2014/main" id="{4910B79D-B2EA-444D-90ED-39B82C426464}"/>
              </a:ext>
            </a:extLst>
          </p:cNvPr>
          <p:cNvGrpSpPr/>
          <p:nvPr/>
        </p:nvGrpSpPr>
        <p:grpSpPr>
          <a:xfrm>
            <a:off x="1744231" y="3422303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84" name="Triangle 83">
              <a:extLst>
                <a:ext uri="{FF2B5EF4-FFF2-40B4-BE49-F238E27FC236}">
                  <a16:creationId xmlns:a16="http://schemas.microsoft.com/office/drawing/2014/main" id="{30EA8BB6-A221-404B-B7AB-C3C9096867EB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TextBox 84">
              <a:extLst>
                <a:ext uri="{FF2B5EF4-FFF2-40B4-BE49-F238E27FC236}">
                  <a16:creationId xmlns:a16="http://schemas.microsoft.com/office/drawing/2014/main" id="{B46F74B5-7820-6749-AF55-4F5A34619403}"/>
                </a:ext>
              </a:extLst>
            </p:cNvPr>
            <p:cNvSpPr txBox="1"/>
            <p:nvPr/>
          </p:nvSpPr>
          <p:spPr>
            <a:xfrm>
              <a:off x="1685035" y="5819939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sz="1200" dirty="0"/>
                <a:t>What is the mode of</a:t>
              </a:r>
            </a:p>
            <a:p>
              <a:pPr algn="ctr"/>
              <a:r>
                <a:rPr lang="en-US" sz="1200" dirty="0"/>
                <a:t>11, 1, 1, 11, 11</a:t>
              </a:r>
              <a:endParaRPr lang="en-US" sz="1400" dirty="0"/>
            </a:p>
          </p:txBody>
        </p:sp>
        <p:sp>
          <p:nvSpPr>
            <p:cNvPr id="86" name="TextBox 85">
              <a:extLst>
                <a:ext uri="{FF2B5EF4-FFF2-40B4-BE49-F238E27FC236}">
                  <a16:creationId xmlns:a16="http://schemas.microsoft.com/office/drawing/2014/main" id="{3CC6178C-2B32-004F-B81B-8E1CC24E051D}"/>
                </a:ext>
              </a:extLst>
            </p:cNvPr>
            <p:cNvSpPr txBox="1"/>
            <p:nvPr/>
          </p:nvSpPr>
          <p:spPr>
            <a:xfrm rot="14352551">
              <a:off x="1877532" y="530752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6</a:t>
              </a:r>
            </a:p>
          </p:txBody>
        </p:sp>
        <p:sp>
          <p:nvSpPr>
            <p:cNvPr id="87" name="TextBox 86">
              <a:extLst>
                <a:ext uri="{FF2B5EF4-FFF2-40B4-BE49-F238E27FC236}">
                  <a16:creationId xmlns:a16="http://schemas.microsoft.com/office/drawing/2014/main" id="{5ABEEEE0-480E-DC4C-B0E9-13F4EE1496FF}"/>
                </a:ext>
              </a:extLst>
            </p:cNvPr>
            <p:cNvSpPr txBox="1"/>
            <p:nvPr/>
          </p:nvSpPr>
          <p:spPr>
            <a:xfrm rot="7236643">
              <a:off x="1351058" y="532750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88" name="Group 87">
            <a:extLst>
              <a:ext uri="{FF2B5EF4-FFF2-40B4-BE49-F238E27FC236}">
                <a16:creationId xmlns:a16="http://schemas.microsoft.com/office/drawing/2014/main" id="{3B64DE99-5A2A-4944-AEF7-390E61B756A8}"/>
              </a:ext>
            </a:extLst>
          </p:cNvPr>
          <p:cNvGrpSpPr/>
          <p:nvPr/>
        </p:nvGrpSpPr>
        <p:grpSpPr>
          <a:xfrm>
            <a:off x="3618368" y="3421653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89" name="Triangle 88">
              <a:extLst>
                <a:ext uri="{FF2B5EF4-FFF2-40B4-BE49-F238E27FC236}">
                  <a16:creationId xmlns:a16="http://schemas.microsoft.com/office/drawing/2014/main" id="{C58E8A9D-213D-F74C-9246-F6829C721775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0" name="TextBox 89">
              <a:extLst>
                <a:ext uri="{FF2B5EF4-FFF2-40B4-BE49-F238E27FC236}">
                  <a16:creationId xmlns:a16="http://schemas.microsoft.com/office/drawing/2014/main" id="{D83A7B10-82AA-2744-9A02-1C903FB7CBD6}"/>
                </a:ext>
              </a:extLst>
            </p:cNvPr>
            <p:cNvSpPr txBox="1"/>
            <p:nvPr/>
          </p:nvSpPr>
          <p:spPr>
            <a:xfrm>
              <a:off x="1685035" y="5818360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sz="1100" dirty="0"/>
                <a:t>What is the median of</a:t>
              </a:r>
            </a:p>
            <a:p>
              <a:pPr algn="ctr"/>
              <a:r>
                <a:rPr lang="en-US" sz="1100" dirty="0"/>
                <a:t>9, 9, 9</a:t>
              </a:r>
            </a:p>
          </p:txBody>
        </p:sp>
        <p:sp>
          <p:nvSpPr>
            <p:cNvPr id="91" name="TextBox 90">
              <a:extLst>
                <a:ext uri="{FF2B5EF4-FFF2-40B4-BE49-F238E27FC236}">
                  <a16:creationId xmlns:a16="http://schemas.microsoft.com/office/drawing/2014/main" id="{CC17977B-A3F0-864E-869F-F0C9BB8A6433}"/>
                </a:ext>
              </a:extLst>
            </p:cNvPr>
            <p:cNvSpPr txBox="1"/>
            <p:nvPr/>
          </p:nvSpPr>
          <p:spPr>
            <a:xfrm rot="14352551">
              <a:off x="1877532" y="530752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2" name="TextBox 91">
              <a:extLst>
                <a:ext uri="{FF2B5EF4-FFF2-40B4-BE49-F238E27FC236}">
                  <a16:creationId xmlns:a16="http://schemas.microsoft.com/office/drawing/2014/main" id="{D75C5D7D-7244-3245-8777-7D4626330078}"/>
                </a:ext>
              </a:extLst>
            </p:cNvPr>
            <p:cNvSpPr txBox="1"/>
            <p:nvPr/>
          </p:nvSpPr>
          <p:spPr>
            <a:xfrm rot="7236643">
              <a:off x="1351058" y="532750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3" name="Group 92">
            <a:extLst>
              <a:ext uri="{FF2B5EF4-FFF2-40B4-BE49-F238E27FC236}">
                <a16:creationId xmlns:a16="http://schemas.microsoft.com/office/drawing/2014/main" id="{98397A49-DC54-524C-86F5-E6D92F0C907E}"/>
              </a:ext>
            </a:extLst>
          </p:cNvPr>
          <p:cNvGrpSpPr/>
          <p:nvPr/>
        </p:nvGrpSpPr>
        <p:grpSpPr>
          <a:xfrm>
            <a:off x="5497113" y="3410352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94" name="Triangle 93">
              <a:extLst>
                <a:ext uri="{FF2B5EF4-FFF2-40B4-BE49-F238E27FC236}">
                  <a16:creationId xmlns:a16="http://schemas.microsoft.com/office/drawing/2014/main" id="{69254517-1398-864A-A012-14BB06439E3A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TextBox 94">
              <a:extLst>
                <a:ext uri="{FF2B5EF4-FFF2-40B4-BE49-F238E27FC236}">
                  <a16:creationId xmlns:a16="http://schemas.microsoft.com/office/drawing/2014/main" id="{26E090AD-2832-3C42-9021-7F7F2F76718A}"/>
                </a:ext>
              </a:extLst>
            </p:cNvPr>
            <p:cNvSpPr txBox="1"/>
            <p:nvPr/>
          </p:nvSpPr>
          <p:spPr>
            <a:xfrm>
              <a:off x="1685035" y="5818360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sz="1200" dirty="0"/>
                <a:t>What is the mode of</a:t>
              </a:r>
            </a:p>
            <a:p>
              <a:pPr algn="ctr"/>
              <a:r>
                <a:rPr lang="en-US" sz="1200" dirty="0"/>
                <a:t>3, 3, 1, 13, 1, 13,13</a:t>
              </a:r>
            </a:p>
          </p:txBody>
        </p:sp>
        <p:sp>
          <p:nvSpPr>
            <p:cNvPr id="96" name="TextBox 95">
              <a:extLst>
                <a:ext uri="{FF2B5EF4-FFF2-40B4-BE49-F238E27FC236}">
                  <a16:creationId xmlns:a16="http://schemas.microsoft.com/office/drawing/2014/main" id="{5A4B3F65-F5EE-2D43-B321-C043969C4283}"/>
                </a:ext>
              </a:extLst>
            </p:cNvPr>
            <p:cNvSpPr txBox="1"/>
            <p:nvPr/>
          </p:nvSpPr>
          <p:spPr>
            <a:xfrm rot="14352551">
              <a:off x="1877532" y="530752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7" name="TextBox 96">
              <a:extLst>
                <a:ext uri="{FF2B5EF4-FFF2-40B4-BE49-F238E27FC236}">
                  <a16:creationId xmlns:a16="http://schemas.microsoft.com/office/drawing/2014/main" id="{17C2D66A-B572-AA4A-9320-5A3BB5C848B4}"/>
                </a:ext>
              </a:extLst>
            </p:cNvPr>
            <p:cNvSpPr txBox="1"/>
            <p:nvPr/>
          </p:nvSpPr>
          <p:spPr>
            <a:xfrm rot="7236643">
              <a:off x="1351058" y="532750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14</a:t>
              </a:r>
            </a:p>
          </p:txBody>
        </p:sp>
      </p:grpSp>
      <p:grpSp>
        <p:nvGrpSpPr>
          <p:cNvPr id="98" name="Group 97">
            <a:extLst>
              <a:ext uri="{FF2B5EF4-FFF2-40B4-BE49-F238E27FC236}">
                <a16:creationId xmlns:a16="http://schemas.microsoft.com/office/drawing/2014/main" id="{BA9A9D11-289B-C44F-850E-C70AB860643A}"/>
              </a:ext>
            </a:extLst>
          </p:cNvPr>
          <p:cNvGrpSpPr/>
          <p:nvPr/>
        </p:nvGrpSpPr>
        <p:grpSpPr>
          <a:xfrm>
            <a:off x="2668647" y="1838406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99" name="Triangle 98">
              <a:extLst>
                <a:ext uri="{FF2B5EF4-FFF2-40B4-BE49-F238E27FC236}">
                  <a16:creationId xmlns:a16="http://schemas.microsoft.com/office/drawing/2014/main" id="{CA87AA9A-6114-DF42-814C-F50B9F0D922E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TextBox 99">
              <a:extLst>
                <a:ext uri="{FF2B5EF4-FFF2-40B4-BE49-F238E27FC236}">
                  <a16:creationId xmlns:a16="http://schemas.microsoft.com/office/drawing/2014/main" id="{A00DD7A8-FFDB-AD42-B076-75842CD92D32}"/>
                </a:ext>
              </a:extLst>
            </p:cNvPr>
            <p:cNvSpPr txBox="1"/>
            <p:nvPr/>
          </p:nvSpPr>
          <p:spPr>
            <a:xfrm>
              <a:off x="1685035" y="5818360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2</a:t>
              </a:r>
            </a:p>
          </p:txBody>
        </p:sp>
        <p:sp>
          <p:nvSpPr>
            <p:cNvPr id="101" name="TextBox 100">
              <a:extLst>
                <a:ext uri="{FF2B5EF4-FFF2-40B4-BE49-F238E27FC236}">
                  <a16:creationId xmlns:a16="http://schemas.microsoft.com/office/drawing/2014/main" id="{99259090-F9BC-8D4B-928F-CEA0AA32E804}"/>
                </a:ext>
              </a:extLst>
            </p:cNvPr>
            <p:cNvSpPr txBox="1"/>
            <p:nvPr/>
          </p:nvSpPr>
          <p:spPr>
            <a:xfrm rot="14352551">
              <a:off x="1877532" y="530752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15</a:t>
              </a:r>
            </a:p>
          </p:txBody>
        </p:sp>
        <p:sp>
          <p:nvSpPr>
            <p:cNvPr id="102" name="TextBox 101">
              <a:extLst>
                <a:ext uri="{FF2B5EF4-FFF2-40B4-BE49-F238E27FC236}">
                  <a16:creationId xmlns:a16="http://schemas.microsoft.com/office/drawing/2014/main" id="{4F9BD3F7-BAA1-984B-A6E4-560483E63B9E}"/>
                </a:ext>
              </a:extLst>
            </p:cNvPr>
            <p:cNvSpPr txBox="1"/>
            <p:nvPr/>
          </p:nvSpPr>
          <p:spPr>
            <a:xfrm rot="7236643">
              <a:off x="1351058" y="532750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103" name="Group 102">
            <a:extLst>
              <a:ext uri="{FF2B5EF4-FFF2-40B4-BE49-F238E27FC236}">
                <a16:creationId xmlns:a16="http://schemas.microsoft.com/office/drawing/2014/main" id="{493186DD-2340-984F-BC55-D0F6B2D445C7}"/>
              </a:ext>
            </a:extLst>
          </p:cNvPr>
          <p:cNvGrpSpPr/>
          <p:nvPr/>
        </p:nvGrpSpPr>
        <p:grpSpPr>
          <a:xfrm>
            <a:off x="4565268" y="1838030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104" name="Triangle 103">
              <a:extLst>
                <a:ext uri="{FF2B5EF4-FFF2-40B4-BE49-F238E27FC236}">
                  <a16:creationId xmlns:a16="http://schemas.microsoft.com/office/drawing/2014/main" id="{BF0F86C4-4683-BB4F-A2E4-26392729E1DC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" name="TextBox 104">
              <a:extLst>
                <a:ext uri="{FF2B5EF4-FFF2-40B4-BE49-F238E27FC236}">
                  <a16:creationId xmlns:a16="http://schemas.microsoft.com/office/drawing/2014/main" id="{5A8F30EC-0F06-FD42-B686-09F805EA610F}"/>
                </a:ext>
              </a:extLst>
            </p:cNvPr>
            <p:cNvSpPr txBox="1"/>
            <p:nvPr/>
          </p:nvSpPr>
          <p:spPr>
            <a:xfrm>
              <a:off x="1685035" y="5818360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4</a:t>
              </a:r>
            </a:p>
          </p:txBody>
        </p:sp>
        <p:sp>
          <p:nvSpPr>
            <p:cNvPr id="106" name="TextBox 105">
              <a:extLst>
                <a:ext uri="{FF2B5EF4-FFF2-40B4-BE49-F238E27FC236}">
                  <a16:creationId xmlns:a16="http://schemas.microsoft.com/office/drawing/2014/main" id="{62ED5297-3204-8049-9983-AF9546ABAD27}"/>
                </a:ext>
              </a:extLst>
            </p:cNvPr>
            <p:cNvSpPr txBox="1"/>
            <p:nvPr/>
          </p:nvSpPr>
          <p:spPr>
            <a:xfrm rot="14352551">
              <a:off x="1877532" y="530752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07" name="TextBox 106">
              <a:extLst>
                <a:ext uri="{FF2B5EF4-FFF2-40B4-BE49-F238E27FC236}">
                  <a16:creationId xmlns:a16="http://schemas.microsoft.com/office/drawing/2014/main" id="{C722F1B1-EA0F-494E-8EDA-484C36C1BDD1}"/>
                </a:ext>
              </a:extLst>
            </p:cNvPr>
            <p:cNvSpPr txBox="1"/>
            <p:nvPr/>
          </p:nvSpPr>
          <p:spPr>
            <a:xfrm rot="7236643">
              <a:off x="1351058" y="532750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sz="1100" dirty="0"/>
                <a:t>What is the mean of </a:t>
              </a:r>
            </a:p>
            <a:p>
              <a:pPr algn="ctr"/>
              <a:r>
                <a:rPr lang="en-US" sz="1100" dirty="0"/>
                <a:t>0, 1 ,2</a:t>
              </a:r>
            </a:p>
          </p:txBody>
        </p:sp>
      </p:grpSp>
      <p:grpSp>
        <p:nvGrpSpPr>
          <p:cNvPr id="108" name="Group 107">
            <a:extLst>
              <a:ext uri="{FF2B5EF4-FFF2-40B4-BE49-F238E27FC236}">
                <a16:creationId xmlns:a16="http://schemas.microsoft.com/office/drawing/2014/main" id="{4D2155EE-0731-3A4D-9570-DF3FE6FCD44B}"/>
              </a:ext>
            </a:extLst>
          </p:cNvPr>
          <p:cNvGrpSpPr/>
          <p:nvPr/>
        </p:nvGrpSpPr>
        <p:grpSpPr>
          <a:xfrm>
            <a:off x="3618368" y="267629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109" name="Triangle 108">
              <a:extLst>
                <a:ext uri="{FF2B5EF4-FFF2-40B4-BE49-F238E27FC236}">
                  <a16:creationId xmlns:a16="http://schemas.microsoft.com/office/drawing/2014/main" id="{FF7179F1-EE13-5042-80D3-C8CC05BE02D3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0" name="TextBox 109">
              <a:extLst>
                <a:ext uri="{FF2B5EF4-FFF2-40B4-BE49-F238E27FC236}">
                  <a16:creationId xmlns:a16="http://schemas.microsoft.com/office/drawing/2014/main" id="{DBA138FB-2026-774B-AC6C-11DD57C4E0AA}"/>
                </a:ext>
              </a:extLst>
            </p:cNvPr>
            <p:cNvSpPr txBox="1"/>
            <p:nvPr/>
          </p:nvSpPr>
          <p:spPr>
            <a:xfrm>
              <a:off x="1678798" y="5779342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sz="1200" dirty="0"/>
                <a:t>What is the mean of </a:t>
              </a:r>
            </a:p>
            <a:p>
              <a:pPr algn="ctr"/>
              <a:r>
                <a:rPr lang="en-US" sz="1200" dirty="0"/>
                <a:t>4, 5, 6</a:t>
              </a:r>
            </a:p>
          </p:txBody>
        </p:sp>
        <p:sp>
          <p:nvSpPr>
            <p:cNvPr id="111" name="TextBox 110">
              <a:extLst>
                <a:ext uri="{FF2B5EF4-FFF2-40B4-BE49-F238E27FC236}">
                  <a16:creationId xmlns:a16="http://schemas.microsoft.com/office/drawing/2014/main" id="{A492456C-5EC3-BE41-86BF-5508F088253F}"/>
                </a:ext>
              </a:extLst>
            </p:cNvPr>
            <p:cNvSpPr txBox="1"/>
            <p:nvPr/>
          </p:nvSpPr>
          <p:spPr>
            <a:xfrm rot="14352551">
              <a:off x="1877532" y="530752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12" name="TextBox 111">
              <a:extLst>
                <a:ext uri="{FF2B5EF4-FFF2-40B4-BE49-F238E27FC236}">
                  <a16:creationId xmlns:a16="http://schemas.microsoft.com/office/drawing/2014/main" id="{2F42A978-7BAE-B343-BED6-38E0E351585D}"/>
                </a:ext>
              </a:extLst>
            </p:cNvPr>
            <p:cNvSpPr txBox="1"/>
            <p:nvPr/>
          </p:nvSpPr>
          <p:spPr>
            <a:xfrm rot="7236643">
              <a:off x="1351058" y="532750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113" name="Group 112">
            <a:extLst>
              <a:ext uri="{FF2B5EF4-FFF2-40B4-BE49-F238E27FC236}">
                <a16:creationId xmlns:a16="http://schemas.microsoft.com/office/drawing/2014/main" id="{78F86706-7A61-F34A-AEF2-BF4E250B2678}"/>
              </a:ext>
            </a:extLst>
          </p:cNvPr>
          <p:cNvGrpSpPr/>
          <p:nvPr/>
        </p:nvGrpSpPr>
        <p:grpSpPr>
          <a:xfrm rot="10800000">
            <a:off x="2678143" y="3421550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114" name="Triangle 113">
              <a:extLst>
                <a:ext uri="{FF2B5EF4-FFF2-40B4-BE49-F238E27FC236}">
                  <a16:creationId xmlns:a16="http://schemas.microsoft.com/office/drawing/2014/main" id="{A1D63946-DEF5-594C-9625-EC687AEB3CA4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5" name="TextBox 114">
              <a:extLst>
                <a:ext uri="{FF2B5EF4-FFF2-40B4-BE49-F238E27FC236}">
                  <a16:creationId xmlns:a16="http://schemas.microsoft.com/office/drawing/2014/main" id="{84967BE6-E8D7-844D-9501-43BB91F37B4E}"/>
                </a:ext>
              </a:extLst>
            </p:cNvPr>
            <p:cNvSpPr txBox="1"/>
            <p:nvPr/>
          </p:nvSpPr>
          <p:spPr>
            <a:xfrm>
              <a:off x="1685035" y="5818360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sz="1000" dirty="0"/>
                <a:t>What is the median of</a:t>
              </a:r>
            </a:p>
            <a:p>
              <a:pPr algn="ctr"/>
              <a:r>
                <a:rPr lang="en-US" sz="1000" dirty="0"/>
                <a:t>0, 1, 3, 8</a:t>
              </a:r>
            </a:p>
          </p:txBody>
        </p:sp>
        <p:sp>
          <p:nvSpPr>
            <p:cNvPr id="116" name="TextBox 115">
              <a:extLst>
                <a:ext uri="{FF2B5EF4-FFF2-40B4-BE49-F238E27FC236}">
                  <a16:creationId xmlns:a16="http://schemas.microsoft.com/office/drawing/2014/main" id="{6AA252A1-8E5A-EB4D-B8F6-B66BC8789239}"/>
                </a:ext>
              </a:extLst>
            </p:cNvPr>
            <p:cNvSpPr txBox="1"/>
            <p:nvPr/>
          </p:nvSpPr>
          <p:spPr>
            <a:xfrm rot="14352551">
              <a:off x="1877532" y="530752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6</a:t>
              </a:r>
            </a:p>
          </p:txBody>
        </p:sp>
        <p:sp>
          <p:nvSpPr>
            <p:cNvPr id="117" name="TextBox 116">
              <a:extLst>
                <a:ext uri="{FF2B5EF4-FFF2-40B4-BE49-F238E27FC236}">
                  <a16:creationId xmlns:a16="http://schemas.microsoft.com/office/drawing/2014/main" id="{A722FD64-EB5A-BF4D-9B53-3199DBD16789}"/>
                </a:ext>
              </a:extLst>
            </p:cNvPr>
            <p:cNvSpPr txBox="1"/>
            <p:nvPr/>
          </p:nvSpPr>
          <p:spPr>
            <a:xfrm rot="7236643">
              <a:off x="1351058" y="532750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118" name="Group 117">
            <a:extLst>
              <a:ext uri="{FF2B5EF4-FFF2-40B4-BE49-F238E27FC236}">
                <a16:creationId xmlns:a16="http://schemas.microsoft.com/office/drawing/2014/main" id="{A554A563-9B34-3043-B7D6-84892C41E672}"/>
              </a:ext>
            </a:extLst>
          </p:cNvPr>
          <p:cNvGrpSpPr/>
          <p:nvPr/>
        </p:nvGrpSpPr>
        <p:grpSpPr>
          <a:xfrm rot="10800000">
            <a:off x="4550730" y="3420538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119" name="Triangle 118">
              <a:extLst>
                <a:ext uri="{FF2B5EF4-FFF2-40B4-BE49-F238E27FC236}">
                  <a16:creationId xmlns:a16="http://schemas.microsoft.com/office/drawing/2014/main" id="{AA84933E-0813-5941-BCC0-E243A1DD822B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0" name="TextBox 119">
              <a:extLst>
                <a:ext uri="{FF2B5EF4-FFF2-40B4-BE49-F238E27FC236}">
                  <a16:creationId xmlns:a16="http://schemas.microsoft.com/office/drawing/2014/main" id="{6185DC23-DF0A-D74E-B702-211AF06310E2}"/>
                </a:ext>
              </a:extLst>
            </p:cNvPr>
            <p:cNvSpPr txBox="1"/>
            <p:nvPr/>
          </p:nvSpPr>
          <p:spPr>
            <a:xfrm>
              <a:off x="1685035" y="5818360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sz="1200" dirty="0"/>
                <a:t>What is the mean of </a:t>
              </a:r>
            </a:p>
            <a:p>
              <a:pPr algn="ctr"/>
              <a:r>
                <a:rPr lang="en-US" sz="1200" dirty="0"/>
                <a:t>2, 2, 8</a:t>
              </a:r>
            </a:p>
          </p:txBody>
        </p:sp>
        <p:sp>
          <p:nvSpPr>
            <p:cNvPr id="121" name="TextBox 120">
              <a:extLst>
                <a:ext uri="{FF2B5EF4-FFF2-40B4-BE49-F238E27FC236}">
                  <a16:creationId xmlns:a16="http://schemas.microsoft.com/office/drawing/2014/main" id="{F27AB7DB-17D8-6C4B-921D-E5F5381A37D8}"/>
                </a:ext>
              </a:extLst>
            </p:cNvPr>
            <p:cNvSpPr txBox="1"/>
            <p:nvPr/>
          </p:nvSpPr>
          <p:spPr>
            <a:xfrm rot="14352551">
              <a:off x="1877532" y="530752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22" name="TextBox 121">
              <a:extLst>
                <a:ext uri="{FF2B5EF4-FFF2-40B4-BE49-F238E27FC236}">
                  <a16:creationId xmlns:a16="http://schemas.microsoft.com/office/drawing/2014/main" id="{6175B1AC-F9E8-B34D-BF7C-C061135BA8F8}"/>
                </a:ext>
              </a:extLst>
            </p:cNvPr>
            <p:cNvSpPr txBox="1"/>
            <p:nvPr/>
          </p:nvSpPr>
          <p:spPr>
            <a:xfrm rot="7236643">
              <a:off x="1351058" y="532750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14</a:t>
              </a:r>
            </a:p>
          </p:txBody>
        </p:sp>
      </p:grpSp>
      <p:grpSp>
        <p:nvGrpSpPr>
          <p:cNvPr id="123" name="Group 122">
            <a:extLst>
              <a:ext uri="{FF2B5EF4-FFF2-40B4-BE49-F238E27FC236}">
                <a16:creationId xmlns:a16="http://schemas.microsoft.com/office/drawing/2014/main" id="{82751A7A-6BC7-7A4F-B696-DD68B564F746}"/>
              </a:ext>
            </a:extLst>
          </p:cNvPr>
          <p:cNvGrpSpPr/>
          <p:nvPr/>
        </p:nvGrpSpPr>
        <p:grpSpPr>
          <a:xfrm rot="10800000">
            <a:off x="3614729" y="1849837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124" name="Triangle 123">
              <a:extLst>
                <a:ext uri="{FF2B5EF4-FFF2-40B4-BE49-F238E27FC236}">
                  <a16:creationId xmlns:a16="http://schemas.microsoft.com/office/drawing/2014/main" id="{FE83626B-00AF-1B4C-AC88-98FE50C46869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5" name="TextBox 124">
              <a:extLst>
                <a:ext uri="{FF2B5EF4-FFF2-40B4-BE49-F238E27FC236}">
                  <a16:creationId xmlns:a16="http://schemas.microsoft.com/office/drawing/2014/main" id="{B178B030-9004-2341-9521-B8B2FF7ED01A}"/>
                </a:ext>
              </a:extLst>
            </p:cNvPr>
            <p:cNvSpPr txBox="1"/>
            <p:nvPr/>
          </p:nvSpPr>
          <p:spPr>
            <a:xfrm>
              <a:off x="1685035" y="5818360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5</a:t>
              </a:r>
            </a:p>
          </p:txBody>
        </p:sp>
        <p:sp>
          <p:nvSpPr>
            <p:cNvPr id="126" name="TextBox 125">
              <a:extLst>
                <a:ext uri="{FF2B5EF4-FFF2-40B4-BE49-F238E27FC236}">
                  <a16:creationId xmlns:a16="http://schemas.microsoft.com/office/drawing/2014/main" id="{B198F90C-EBC7-FD4D-B7EB-379A04F340E7}"/>
                </a:ext>
              </a:extLst>
            </p:cNvPr>
            <p:cNvSpPr txBox="1"/>
            <p:nvPr/>
          </p:nvSpPr>
          <p:spPr>
            <a:xfrm rot="14352551">
              <a:off x="1877532" y="530752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sz="1200" dirty="0"/>
                <a:t>What is the range of</a:t>
              </a:r>
            </a:p>
            <a:p>
              <a:pPr algn="ctr"/>
              <a:r>
                <a:rPr lang="en-US" sz="1200" dirty="0"/>
                <a:t>-3, 0, 12</a:t>
              </a:r>
            </a:p>
          </p:txBody>
        </p:sp>
        <p:sp>
          <p:nvSpPr>
            <p:cNvPr id="127" name="TextBox 126">
              <a:extLst>
                <a:ext uri="{FF2B5EF4-FFF2-40B4-BE49-F238E27FC236}">
                  <a16:creationId xmlns:a16="http://schemas.microsoft.com/office/drawing/2014/main" id="{D0A25A75-82B0-5C4B-ADD8-D00041DCC443}"/>
                </a:ext>
              </a:extLst>
            </p:cNvPr>
            <p:cNvSpPr txBox="1"/>
            <p:nvPr/>
          </p:nvSpPr>
          <p:spPr>
            <a:xfrm rot="7236643">
              <a:off x="1351058" y="5327503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195636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iangle 1">
            <a:extLst>
              <a:ext uri="{FF2B5EF4-FFF2-40B4-BE49-F238E27FC236}">
                <a16:creationId xmlns:a16="http://schemas.microsoft.com/office/drawing/2014/main" id="{326CE673-22A1-9347-8A8B-1B39C25A1958}"/>
              </a:ext>
            </a:extLst>
          </p:cNvPr>
          <p:cNvSpPr/>
          <p:nvPr/>
        </p:nvSpPr>
        <p:spPr>
          <a:xfrm>
            <a:off x="828921" y="267629"/>
            <a:ext cx="7508467" cy="6326376"/>
          </a:xfrm>
          <a:prstGeom prst="triangle">
            <a:avLst/>
          </a:prstGeom>
          <a:solidFill>
            <a:schemeClr val="bg1">
              <a:lumMod val="75000"/>
              <a:alpha val="20000"/>
            </a:schemeClr>
          </a:solidFill>
          <a:ln>
            <a:noFill/>
          </a:ln>
          <a:effectLst>
            <a:glow rad="63500">
              <a:schemeClr val="bg1">
                <a:lumMod val="75000"/>
                <a:alpha val="1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F09CF4F3-B821-9940-ABFD-669FE650EEBB}"/>
              </a:ext>
            </a:extLst>
          </p:cNvPr>
          <p:cNvGrpSpPr/>
          <p:nvPr/>
        </p:nvGrpSpPr>
        <p:grpSpPr>
          <a:xfrm>
            <a:off x="828921" y="4999614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40" name="Triangle 39">
              <a:extLst>
                <a:ext uri="{FF2B5EF4-FFF2-40B4-BE49-F238E27FC236}">
                  <a16:creationId xmlns:a16="http://schemas.microsoft.com/office/drawing/2014/main" id="{10EE423B-B650-2F4E-8961-DE303804BE36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A585C9BC-81EE-D24F-A68A-5F4EFB9715C1}"/>
                </a:ext>
              </a:extLst>
            </p:cNvPr>
            <p:cNvSpPr txBox="1"/>
            <p:nvPr/>
          </p:nvSpPr>
          <p:spPr>
            <a:xfrm>
              <a:off x="1685035" y="5818360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6D1BB4B2-EF28-7A40-AAC5-C276EB3A5227}"/>
                </a:ext>
              </a:extLst>
            </p:cNvPr>
            <p:cNvSpPr txBox="1"/>
            <p:nvPr/>
          </p:nvSpPr>
          <p:spPr>
            <a:xfrm rot="14352551">
              <a:off x="1877532" y="530752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10</a:t>
              </a:r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538BCE60-D592-5440-B12E-A8AE43F81B94}"/>
                </a:ext>
              </a:extLst>
            </p:cNvPr>
            <p:cNvSpPr txBox="1"/>
            <p:nvPr/>
          </p:nvSpPr>
          <p:spPr>
            <a:xfrm rot="7236643">
              <a:off x="1351058" y="532750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53" name="Group 52">
            <a:extLst>
              <a:ext uri="{FF2B5EF4-FFF2-40B4-BE49-F238E27FC236}">
                <a16:creationId xmlns:a16="http://schemas.microsoft.com/office/drawing/2014/main" id="{DD89ECFF-307B-5F43-A56D-DB9C4062EC37}"/>
              </a:ext>
            </a:extLst>
          </p:cNvPr>
          <p:cNvGrpSpPr/>
          <p:nvPr/>
        </p:nvGrpSpPr>
        <p:grpSpPr>
          <a:xfrm>
            <a:off x="7277540" y="3160079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54" name="Triangle 53">
              <a:extLst>
                <a:ext uri="{FF2B5EF4-FFF2-40B4-BE49-F238E27FC236}">
                  <a16:creationId xmlns:a16="http://schemas.microsoft.com/office/drawing/2014/main" id="{F503C18A-B750-244E-93EA-F1D289081E44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TextBox 54">
              <a:extLst>
                <a:ext uri="{FF2B5EF4-FFF2-40B4-BE49-F238E27FC236}">
                  <a16:creationId xmlns:a16="http://schemas.microsoft.com/office/drawing/2014/main" id="{762217AA-87F6-BA45-92C4-135ED059CF20}"/>
                </a:ext>
              </a:extLst>
            </p:cNvPr>
            <p:cNvSpPr txBox="1"/>
            <p:nvPr/>
          </p:nvSpPr>
          <p:spPr>
            <a:xfrm>
              <a:off x="1685035" y="5818360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9CCBAF3B-B182-5E4D-A75C-1EDD48B48DB3}"/>
                </a:ext>
              </a:extLst>
            </p:cNvPr>
            <p:cNvSpPr txBox="1"/>
            <p:nvPr/>
          </p:nvSpPr>
          <p:spPr>
            <a:xfrm rot="14352551">
              <a:off x="1877532" y="530752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12</a:t>
              </a:r>
            </a:p>
          </p:txBody>
        </p:sp>
        <p:sp>
          <p:nvSpPr>
            <p:cNvPr id="57" name="TextBox 56">
              <a:extLst>
                <a:ext uri="{FF2B5EF4-FFF2-40B4-BE49-F238E27FC236}">
                  <a16:creationId xmlns:a16="http://schemas.microsoft.com/office/drawing/2014/main" id="{C63FF9FF-B0BC-734D-BCEA-511AAF81B1B4}"/>
                </a:ext>
              </a:extLst>
            </p:cNvPr>
            <p:cNvSpPr txBox="1"/>
            <p:nvPr/>
          </p:nvSpPr>
          <p:spPr>
            <a:xfrm rot="7236643">
              <a:off x="1351058" y="532750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12</a:t>
              </a:r>
            </a:p>
          </p:txBody>
        </p:sp>
      </p:grpSp>
      <p:grpSp>
        <p:nvGrpSpPr>
          <p:cNvPr id="58" name="Group 57">
            <a:extLst>
              <a:ext uri="{FF2B5EF4-FFF2-40B4-BE49-F238E27FC236}">
                <a16:creationId xmlns:a16="http://schemas.microsoft.com/office/drawing/2014/main" id="{8F2FED22-9C30-8B49-B9AE-85990709F023}"/>
              </a:ext>
            </a:extLst>
          </p:cNvPr>
          <p:cNvGrpSpPr/>
          <p:nvPr/>
        </p:nvGrpSpPr>
        <p:grpSpPr>
          <a:xfrm>
            <a:off x="-16129" y="3159184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59" name="Triangle 58">
              <a:extLst>
                <a:ext uri="{FF2B5EF4-FFF2-40B4-BE49-F238E27FC236}">
                  <a16:creationId xmlns:a16="http://schemas.microsoft.com/office/drawing/2014/main" id="{409807B6-7969-6B4A-8809-FDFAD474F2CE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TextBox 59">
              <a:extLst>
                <a:ext uri="{FF2B5EF4-FFF2-40B4-BE49-F238E27FC236}">
                  <a16:creationId xmlns:a16="http://schemas.microsoft.com/office/drawing/2014/main" id="{150B7451-EC1F-A343-A31C-5B3529E1D3C4}"/>
                </a:ext>
              </a:extLst>
            </p:cNvPr>
            <p:cNvSpPr txBox="1"/>
            <p:nvPr/>
          </p:nvSpPr>
          <p:spPr>
            <a:xfrm>
              <a:off x="1685035" y="5818360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19BD4518-1063-9A41-9A37-1CC520183464}"/>
                </a:ext>
              </a:extLst>
            </p:cNvPr>
            <p:cNvSpPr txBox="1"/>
            <p:nvPr/>
          </p:nvSpPr>
          <p:spPr>
            <a:xfrm rot="14352551">
              <a:off x="1877532" y="530752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14</a:t>
              </a:r>
            </a:p>
          </p:txBody>
        </p:sp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6E152C69-A0CB-B74C-B74C-32CB76B3103B}"/>
                </a:ext>
              </a:extLst>
            </p:cNvPr>
            <p:cNvSpPr txBox="1"/>
            <p:nvPr/>
          </p:nvSpPr>
          <p:spPr>
            <a:xfrm rot="7236643">
              <a:off x="1351058" y="532750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14</a:t>
              </a:r>
            </a:p>
          </p:txBody>
        </p:sp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8418BDEA-B935-E743-AD0D-DD6997EDE273}"/>
              </a:ext>
            </a:extLst>
          </p:cNvPr>
          <p:cNvGrpSpPr/>
          <p:nvPr/>
        </p:nvGrpSpPr>
        <p:grpSpPr>
          <a:xfrm rot="10800000">
            <a:off x="7279886" y="1579727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64" name="Triangle 63">
              <a:extLst>
                <a:ext uri="{FF2B5EF4-FFF2-40B4-BE49-F238E27FC236}">
                  <a16:creationId xmlns:a16="http://schemas.microsoft.com/office/drawing/2014/main" id="{1CB4B37C-7D9F-A544-BA47-A2C92511987A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A1FEFA15-F957-C74A-8AF3-72DC3179965A}"/>
                </a:ext>
              </a:extLst>
            </p:cNvPr>
            <p:cNvSpPr txBox="1"/>
            <p:nvPr/>
          </p:nvSpPr>
          <p:spPr>
            <a:xfrm>
              <a:off x="1685035" y="5818360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11</a:t>
              </a:r>
            </a:p>
          </p:txBody>
        </p:sp>
        <p:sp>
          <p:nvSpPr>
            <p:cNvPr id="66" name="TextBox 65">
              <a:extLst>
                <a:ext uri="{FF2B5EF4-FFF2-40B4-BE49-F238E27FC236}">
                  <a16:creationId xmlns:a16="http://schemas.microsoft.com/office/drawing/2014/main" id="{607DA758-A2C0-3747-87C5-9FEA278E90B5}"/>
                </a:ext>
              </a:extLst>
            </p:cNvPr>
            <p:cNvSpPr txBox="1"/>
            <p:nvPr/>
          </p:nvSpPr>
          <p:spPr>
            <a:xfrm rot="14352551">
              <a:off x="1877532" y="530752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11</a:t>
              </a:r>
            </a:p>
          </p:txBody>
        </p:sp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2F1D7655-30DE-4643-9F79-4019C7D3325E}"/>
                </a:ext>
              </a:extLst>
            </p:cNvPr>
            <p:cNvSpPr txBox="1"/>
            <p:nvPr/>
          </p:nvSpPr>
          <p:spPr>
            <a:xfrm rot="7236643">
              <a:off x="1351058" y="532750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11</a:t>
              </a:r>
            </a:p>
          </p:txBody>
        </p:sp>
      </p:grpSp>
      <p:grpSp>
        <p:nvGrpSpPr>
          <p:cNvPr id="68" name="Group 67">
            <a:extLst>
              <a:ext uri="{FF2B5EF4-FFF2-40B4-BE49-F238E27FC236}">
                <a16:creationId xmlns:a16="http://schemas.microsoft.com/office/drawing/2014/main" id="{32D754B1-2CD2-184F-A5C5-D6C40BAD45B2}"/>
              </a:ext>
            </a:extLst>
          </p:cNvPr>
          <p:cNvGrpSpPr/>
          <p:nvPr/>
        </p:nvGrpSpPr>
        <p:grpSpPr>
          <a:xfrm>
            <a:off x="6465388" y="4999614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69" name="Triangle 68">
              <a:extLst>
                <a:ext uri="{FF2B5EF4-FFF2-40B4-BE49-F238E27FC236}">
                  <a16:creationId xmlns:a16="http://schemas.microsoft.com/office/drawing/2014/main" id="{1030BEE3-83D6-AD4B-AEBF-97BBB364198E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TextBox 69">
              <a:extLst>
                <a:ext uri="{FF2B5EF4-FFF2-40B4-BE49-F238E27FC236}">
                  <a16:creationId xmlns:a16="http://schemas.microsoft.com/office/drawing/2014/main" id="{DDE93F50-FBEF-D746-9423-9C33DAC6D4AE}"/>
                </a:ext>
              </a:extLst>
            </p:cNvPr>
            <p:cNvSpPr txBox="1"/>
            <p:nvPr/>
          </p:nvSpPr>
          <p:spPr>
            <a:xfrm>
              <a:off x="1685035" y="5818360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8D819A57-5CB4-CF43-9E9F-CF5CEEBC6B5E}"/>
                </a:ext>
              </a:extLst>
            </p:cNvPr>
            <p:cNvSpPr txBox="1"/>
            <p:nvPr/>
          </p:nvSpPr>
          <p:spPr>
            <a:xfrm rot="14352551">
              <a:off x="1877532" y="530752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2" name="TextBox 71">
              <a:extLst>
                <a:ext uri="{FF2B5EF4-FFF2-40B4-BE49-F238E27FC236}">
                  <a16:creationId xmlns:a16="http://schemas.microsoft.com/office/drawing/2014/main" id="{1D75958F-8E02-1344-9727-FA19BEC883A1}"/>
                </a:ext>
              </a:extLst>
            </p:cNvPr>
            <p:cNvSpPr txBox="1"/>
            <p:nvPr/>
          </p:nvSpPr>
          <p:spPr>
            <a:xfrm rot="7236643">
              <a:off x="1351058" y="532750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16</a:t>
              </a:r>
            </a:p>
          </p:txBody>
        </p:sp>
      </p:grpSp>
      <p:grpSp>
        <p:nvGrpSpPr>
          <p:cNvPr id="73" name="Group 72">
            <a:extLst>
              <a:ext uri="{FF2B5EF4-FFF2-40B4-BE49-F238E27FC236}">
                <a16:creationId xmlns:a16="http://schemas.microsoft.com/office/drawing/2014/main" id="{97CCA20A-1347-2F44-9F69-8AF82ABACC2F}"/>
              </a:ext>
            </a:extLst>
          </p:cNvPr>
          <p:cNvGrpSpPr/>
          <p:nvPr/>
        </p:nvGrpSpPr>
        <p:grpSpPr>
          <a:xfrm rot="10800000">
            <a:off x="6351911" y="3159184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74" name="Triangle 73">
              <a:extLst>
                <a:ext uri="{FF2B5EF4-FFF2-40B4-BE49-F238E27FC236}">
                  <a16:creationId xmlns:a16="http://schemas.microsoft.com/office/drawing/2014/main" id="{5B9C89E7-1DF3-D64C-A844-39D85B0A412F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TextBox 74">
              <a:extLst>
                <a:ext uri="{FF2B5EF4-FFF2-40B4-BE49-F238E27FC236}">
                  <a16:creationId xmlns:a16="http://schemas.microsoft.com/office/drawing/2014/main" id="{EAA4892B-B19D-9D49-81D1-F2B0F7034CB6}"/>
                </a:ext>
              </a:extLst>
            </p:cNvPr>
            <p:cNvSpPr txBox="1"/>
            <p:nvPr/>
          </p:nvSpPr>
          <p:spPr>
            <a:xfrm>
              <a:off x="1685035" y="5818360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13</a:t>
              </a:r>
            </a:p>
          </p:txBody>
        </p:sp>
        <p:sp>
          <p:nvSpPr>
            <p:cNvPr id="76" name="TextBox 75">
              <a:extLst>
                <a:ext uri="{FF2B5EF4-FFF2-40B4-BE49-F238E27FC236}">
                  <a16:creationId xmlns:a16="http://schemas.microsoft.com/office/drawing/2014/main" id="{BEC1835A-ABA2-5143-8708-0DE40A87F972}"/>
                </a:ext>
              </a:extLst>
            </p:cNvPr>
            <p:cNvSpPr txBox="1"/>
            <p:nvPr/>
          </p:nvSpPr>
          <p:spPr>
            <a:xfrm rot="14352551">
              <a:off x="1877532" y="530752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13</a:t>
              </a:r>
            </a:p>
          </p:txBody>
        </p:sp>
        <p:sp>
          <p:nvSpPr>
            <p:cNvPr id="77" name="TextBox 76">
              <a:extLst>
                <a:ext uri="{FF2B5EF4-FFF2-40B4-BE49-F238E27FC236}">
                  <a16:creationId xmlns:a16="http://schemas.microsoft.com/office/drawing/2014/main" id="{E60EB230-0388-CF4D-AE8C-B56F9C9F4B0E}"/>
                </a:ext>
              </a:extLst>
            </p:cNvPr>
            <p:cNvSpPr txBox="1"/>
            <p:nvPr/>
          </p:nvSpPr>
          <p:spPr>
            <a:xfrm rot="7236643">
              <a:off x="1351058" y="532750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13</a:t>
              </a:r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7FAE713E-DD00-4B42-A9BD-760AD54F8467}"/>
              </a:ext>
            </a:extLst>
          </p:cNvPr>
          <p:cNvGrpSpPr/>
          <p:nvPr/>
        </p:nvGrpSpPr>
        <p:grpSpPr>
          <a:xfrm rot="10800000">
            <a:off x="924966" y="3168984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79" name="Triangle 78">
              <a:extLst>
                <a:ext uri="{FF2B5EF4-FFF2-40B4-BE49-F238E27FC236}">
                  <a16:creationId xmlns:a16="http://schemas.microsoft.com/office/drawing/2014/main" id="{A3D7A188-8363-D34C-B3DC-3241E6074691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TextBox 79">
              <a:extLst>
                <a:ext uri="{FF2B5EF4-FFF2-40B4-BE49-F238E27FC236}">
                  <a16:creationId xmlns:a16="http://schemas.microsoft.com/office/drawing/2014/main" id="{1180E654-63E6-E84D-B6EF-F4913ACBADBC}"/>
                </a:ext>
              </a:extLst>
            </p:cNvPr>
            <p:cNvSpPr txBox="1"/>
            <p:nvPr/>
          </p:nvSpPr>
          <p:spPr>
            <a:xfrm>
              <a:off x="1685035" y="5818360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15</a:t>
              </a:r>
            </a:p>
          </p:txBody>
        </p:sp>
        <p:sp>
          <p:nvSpPr>
            <p:cNvPr id="81" name="TextBox 80">
              <a:extLst>
                <a:ext uri="{FF2B5EF4-FFF2-40B4-BE49-F238E27FC236}">
                  <a16:creationId xmlns:a16="http://schemas.microsoft.com/office/drawing/2014/main" id="{A5CD9081-2313-2F40-82DB-FA3BDD77CF3B}"/>
                </a:ext>
              </a:extLst>
            </p:cNvPr>
            <p:cNvSpPr txBox="1"/>
            <p:nvPr/>
          </p:nvSpPr>
          <p:spPr>
            <a:xfrm rot="14352551">
              <a:off x="1877532" y="530752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15</a:t>
              </a:r>
            </a:p>
          </p:txBody>
        </p:sp>
        <p:sp>
          <p:nvSpPr>
            <p:cNvPr id="82" name="TextBox 81">
              <a:extLst>
                <a:ext uri="{FF2B5EF4-FFF2-40B4-BE49-F238E27FC236}">
                  <a16:creationId xmlns:a16="http://schemas.microsoft.com/office/drawing/2014/main" id="{53AEFF55-8515-404E-A438-0B2A7084E18C}"/>
                </a:ext>
              </a:extLst>
            </p:cNvPr>
            <p:cNvSpPr txBox="1"/>
            <p:nvPr/>
          </p:nvSpPr>
          <p:spPr>
            <a:xfrm rot="7236643">
              <a:off x="1351058" y="532750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15</a:t>
              </a:r>
            </a:p>
          </p:txBody>
        </p:sp>
      </p:grpSp>
      <p:grpSp>
        <p:nvGrpSpPr>
          <p:cNvPr id="83" name="Group 82">
            <a:extLst>
              <a:ext uri="{FF2B5EF4-FFF2-40B4-BE49-F238E27FC236}">
                <a16:creationId xmlns:a16="http://schemas.microsoft.com/office/drawing/2014/main" id="{4910B79D-B2EA-444D-90ED-39B82C426464}"/>
              </a:ext>
            </a:extLst>
          </p:cNvPr>
          <p:cNvGrpSpPr/>
          <p:nvPr/>
        </p:nvGrpSpPr>
        <p:grpSpPr>
          <a:xfrm>
            <a:off x="5389520" y="11112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84" name="Triangle 83">
              <a:extLst>
                <a:ext uri="{FF2B5EF4-FFF2-40B4-BE49-F238E27FC236}">
                  <a16:creationId xmlns:a16="http://schemas.microsoft.com/office/drawing/2014/main" id="{30EA8BB6-A221-404B-B7AB-C3C9096867EB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TextBox 84">
              <a:extLst>
                <a:ext uri="{FF2B5EF4-FFF2-40B4-BE49-F238E27FC236}">
                  <a16:creationId xmlns:a16="http://schemas.microsoft.com/office/drawing/2014/main" id="{B46F74B5-7820-6749-AF55-4F5A34619403}"/>
                </a:ext>
              </a:extLst>
            </p:cNvPr>
            <p:cNvSpPr txBox="1"/>
            <p:nvPr/>
          </p:nvSpPr>
          <p:spPr>
            <a:xfrm>
              <a:off x="1685035" y="5818360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5</a:t>
              </a:r>
            </a:p>
          </p:txBody>
        </p:sp>
        <p:sp>
          <p:nvSpPr>
            <p:cNvPr id="86" name="TextBox 85">
              <a:extLst>
                <a:ext uri="{FF2B5EF4-FFF2-40B4-BE49-F238E27FC236}">
                  <a16:creationId xmlns:a16="http://schemas.microsoft.com/office/drawing/2014/main" id="{3CC6178C-2B32-004F-B81B-8E1CC24E051D}"/>
                </a:ext>
              </a:extLst>
            </p:cNvPr>
            <p:cNvSpPr txBox="1"/>
            <p:nvPr/>
          </p:nvSpPr>
          <p:spPr>
            <a:xfrm rot="14352551">
              <a:off x="1877532" y="530752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5</a:t>
              </a:r>
            </a:p>
          </p:txBody>
        </p:sp>
        <p:sp>
          <p:nvSpPr>
            <p:cNvPr id="87" name="TextBox 86">
              <a:extLst>
                <a:ext uri="{FF2B5EF4-FFF2-40B4-BE49-F238E27FC236}">
                  <a16:creationId xmlns:a16="http://schemas.microsoft.com/office/drawing/2014/main" id="{5ABEEEE0-480E-DC4C-B0E9-13F4EE1496FF}"/>
                </a:ext>
              </a:extLst>
            </p:cNvPr>
            <p:cNvSpPr txBox="1"/>
            <p:nvPr/>
          </p:nvSpPr>
          <p:spPr>
            <a:xfrm rot="7236643">
              <a:off x="1351058" y="532750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88" name="Group 87">
            <a:extLst>
              <a:ext uri="{FF2B5EF4-FFF2-40B4-BE49-F238E27FC236}">
                <a16:creationId xmlns:a16="http://schemas.microsoft.com/office/drawing/2014/main" id="{3B64DE99-5A2A-4944-AEF7-390E61B756A8}"/>
              </a:ext>
            </a:extLst>
          </p:cNvPr>
          <p:cNvGrpSpPr/>
          <p:nvPr/>
        </p:nvGrpSpPr>
        <p:grpSpPr>
          <a:xfrm>
            <a:off x="7263661" y="8085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89" name="Triangle 88">
              <a:extLst>
                <a:ext uri="{FF2B5EF4-FFF2-40B4-BE49-F238E27FC236}">
                  <a16:creationId xmlns:a16="http://schemas.microsoft.com/office/drawing/2014/main" id="{C58E8A9D-213D-F74C-9246-F6829C721775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0" name="TextBox 89">
              <a:extLst>
                <a:ext uri="{FF2B5EF4-FFF2-40B4-BE49-F238E27FC236}">
                  <a16:creationId xmlns:a16="http://schemas.microsoft.com/office/drawing/2014/main" id="{D83A7B10-82AA-2744-9A02-1C903FB7CBD6}"/>
                </a:ext>
              </a:extLst>
            </p:cNvPr>
            <p:cNvSpPr txBox="1"/>
            <p:nvPr/>
          </p:nvSpPr>
          <p:spPr>
            <a:xfrm>
              <a:off x="1685035" y="5818360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7</a:t>
              </a:r>
            </a:p>
          </p:txBody>
        </p:sp>
        <p:sp>
          <p:nvSpPr>
            <p:cNvPr id="91" name="TextBox 90">
              <a:extLst>
                <a:ext uri="{FF2B5EF4-FFF2-40B4-BE49-F238E27FC236}">
                  <a16:creationId xmlns:a16="http://schemas.microsoft.com/office/drawing/2014/main" id="{CC17977B-A3F0-864E-869F-F0C9BB8A6433}"/>
                </a:ext>
              </a:extLst>
            </p:cNvPr>
            <p:cNvSpPr txBox="1"/>
            <p:nvPr/>
          </p:nvSpPr>
          <p:spPr>
            <a:xfrm rot="14352551">
              <a:off x="1877532" y="530752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7</a:t>
              </a:r>
            </a:p>
          </p:txBody>
        </p:sp>
        <p:sp>
          <p:nvSpPr>
            <p:cNvPr id="92" name="TextBox 91">
              <a:extLst>
                <a:ext uri="{FF2B5EF4-FFF2-40B4-BE49-F238E27FC236}">
                  <a16:creationId xmlns:a16="http://schemas.microsoft.com/office/drawing/2014/main" id="{D75C5D7D-7244-3245-8777-7D4626330078}"/>
                </a:ext>
              </a:extLst>
            </p:cNvPr>
            <p:cNvSpPr txBox="1"/>
            <p:nvPr/>
          </p:nvSpPr>
          <p:spPr>
            <a:xfrm rot="7236643">
              <a:off x="1351058" y="532750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7</a:t>
              </a:r>
            </a:p>
          </p:txBody>
        </p:sp>
      </p:grpSp>
      <p:grpSp>
        <p:nvGrpSpPr>
          <p:cNvPr id="93" name="Group 92">
            <a:extLst>
              <a:ext uri="{FF2B5EF4-FFF2-40B4-BE49-F238E27FC236}">
                <a16:creationId xmlns:a16="http://schemas.microsoft.com/office/drawing/2014/main" id="{98397A49-DC54-524C-86F5-E6D92F0C907E}"/>
              </a:ext>
            </a:extLst>
          </p:cNvPr>
          <p:cNvGrpSpPr/>
          <p:nvPr/>
        </p:nvGrpSpPr>
        <p:grpSpPr>
          <a:xfrm>
            <a:off x="6334679" y="1568909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94" name="Triangle 93">
              <a:extLst>
                <a:ext uri="{FF2B5EF4-FFF2-40B4-BE49-F238E27FC236}">
                  <a16:creationId xmlns:a16="http://schemas.microsoft.com/office/drawing/2014/main" id="{69254517-1398-864A-A012-14BB06439E3A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TextBox 94">
              <a:extLst>
                <a:ext uri="{FF2B5EF4-FFF2-40B4-BE49-F238E27FC236}">
                  <a16:creationId xmlns:a16="http://schemas.microsoft.com/office/drawing/2014/main" id="{26E090AD-2832-3C42-9021-7F7F2F76718A}"/>
                </a:ext>
              </a:extLst>
            </p:cNvPr>
            <p:cNvSpPr txBox="1"/>
            <p:nvPr/>
          </p:nvSpPr>
          <p:spPr>
            <a:xfrm>
              <a:off x="1685035" y="5818360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9</a:t>
              </a:r>
            </a:p>
          </p:txBody>
        </p:sp>
        <p:sp>
          <p:nvSpPr>
            <p:cNvPr id="96" name="TextBox 95">
              <a:extLst>
                <a:ext uri="{FF2B5EF4-FFF2-40B4-BE49-F238E27FC236}">
                  <a16:creationId xmlns:a16="http://schemas.microsoft.com/office/drawing/2014/main" id="{5A4B3F65-F5EE-2D43-B321-C043969C4283}"/>
                </a:ext>
              </a:extLst>
            </p:cNvPr>
            <p:cNvSpPr txBox="1"/>
            <p:nvPr/>
          </p:nvSpPr>
          <p:spPr>
            <a:xfrm rot="14352551">
              <a:off x="1877532" y="530752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7" name="TextBox 96">
              <a:extLst>
                <a:ext uri="{FF2B5EF4-FFF2-40B4-BE49-F238E27FC236}">
                  <a16:creationId xmlns:a16="http://schemas.microsoft.com/office/drawing/2014/main" id="{17C2D66A-B572-AA4A-9320-5A3BB5C848B4}"/>
                </a:ext>
              </a:extLst>
            </p:cNvPr>
            <p:cNvSpPr txBox="1"/>
            <p:nvPr/>
          </p:nvSpPr>
          <p:spPr>
            <a:xfrm rot="7236643">
              <a:off x="1351058" y="532750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9</a:t>
              </a:r>
            </a:p>
          </p:txBody>
        </p:sp>
      </p:grpSp>
      <p:grpSp>
        <p:nvGrpSpPr>
          <p:cNvPr id="98" name="Group 97">
            <a:extLst>
              <a:ext uri="{FF2B5EF4-FFF2-40B4-BE49-F238E27FC236}">
                <a16:creationId xmlns:a16="http://schemas.microsoft.com/office/drawing/2014/main" id="{BA9A9D11-289B-C44F-850E-C70AB860643A}"/>
              </a:ext>
            </a:extLst>
          </p:cNvPr>
          <p:cNvGrpSpPr/>
          <p:nvPr/>
        </p:nvGrpSpPr>
        <p:grpSpPr>
          <a:xfrm>
            <a:off x="1869336" y="8963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99" name="Triangle 98">
              <a:extLst>
                <a:ext uri="{FF2B5EF4-FFF2-40B4-BE49-F238E27FC236}">
                  <a16:creationId xmlns:a16="http://schemas.microsoft.com/office/drawing/2014/main" id="{CA87AA9A-6114-DF42-814C-F50B9F0D922E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TextBox 99">
              <a:extLst>
                <a:ext uri="{FF2B5EF4-FFF2-40B4-BE49-F238E27FC236}">
                  <a16:creationId xmlns:a16="http://schemas.microsoft.com/office/drawing/2014/main" id="{A00DD7A8-FFDB-AD42-B076-75842CD92D32}"/>
                </a:ext>
              </a:extLst>
            </p:cNvPr>
            <p:cNvSpPr txBox="1"/>
            <p:nvPr/>
          </p:nvSpPr>
          <p:spPr>
            <a:xfrm>
              <a:off x="1685035" y="5818360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2</a:t>
              </a:r>
            </a:p>
          </p:txBody>
        </p:sp>
        <p:sp>
          <p:nvSpPr>
            <p:cNvPr id="101" name="TextBox 100">
              <a:extLst>
                <a:ext uri="{FF2B5EF4-FFF2-40B4-BE49-F238E27FC236}">
                  <a16:creationId xmlns:a16="http://schemas.microsoft.com/office/drawing/2014/main" id="{99259090-F9BC-8D4B-928F-CEA0AA32E804}"/>
                </a:ext>
              </a:extLst>
            </p:cNvPr>
            <p:cNvSpPr txBox="1"/>
            <p:nvPr/>
          </p:nvSpPr>
          <p:spPr>
            <a:xfrm rot="14352551">
              <a:off x="1877532" y="530752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2</a:t>
              </a:r>
            </a:p>
          </p:txBody>
        </p:sp>
        <p:sp>
          <p:nvSpPr>
            <p:cNvPr id="102" name="TextBox 101">
              <a:extLst>
                <a:ext uri="{FF2B5EF4-FFF2-40B4-BE49-F238E27FC236}">
                  <a16:creationId xmlns:a16="http://schemas.microsoft.com/office/drawing/2014/main" id="{4F9BD3F7-BAA1-984B-A6E4-560483E63B9E}"/>
                </a:ext>
              </a:extLst>
            </p:cNvPr>
            <p:cNvSpPr txBox="1"/>
            <p:nvPr/>
          </p:nvSpPr>
          <p:spPr>
            <a:xfrm rot="7236643">
              <a:off x="1351058" y="532750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103" name="Group 102">
            <a:extLst>
              <a:ext uri="{FF2B5EF4-FFF2-40B4-BE49-F238E27FC236}">
                <a16:creationId xmlns:a16="http://schemas.microsoft.com/office/drawing/2014/main" id="{493186DD-2340-984F-BC55-D0F6B2D445C7}"/>
              </a:ext>
            </a:extLst>
          </p:cNvPr>
          <p:cNvGrpSpPr/>
          <p:nvPr/>
        </p:nvGrpSpPr>
        <p:grpSpPr>
          <a:xfrm>
            <a:off x="934647" y="1589637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104" name="Triangle 103">
              <a:extLst>
                <a:ext uri="{FF2B5EF4-FFF2-40B4-BE49-F238E27FC236}">
                  <a16:creationId xmlns:a16="http://schemas.microsoft.com/office/drawing/2014/main" id="{BF0F86C4-4683-BB4F-A2E4-26392729E1DC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" name="TextBox 104">
              <a:extLst>
                <a:ext uri="{FF2B5EF4-FFF2-40B4-BE49-F238E27FC236}">
                  <a16:creationId xmlns:a16="http://schemas.microsoft.com/office/drawing/2014/main" id="{5A8F30EC-0F06-FD42-B686-09F805EA610F}"/>
                </a:ext>
              </a:extLst>
            </p:cNvPr>
            <p:cNvSpPr txBox="1"/>
            <p:nvPr/>
          </p:nvSpPr>
          <p:spPr>
            <a:xfrm>
              <a:off x="1685035" y="5818360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4</a:t>
              </a:r>
            </a:p>
          </p:txBody>
        </p:sp>
        <p:sp>
          <p:nvSpPr>
            <p:cNvPr id="106" name="TextBox 105">
              <a:extLst>
                <a:ext uri="{FF2B5EF4-FFF2-40B4-BE49-F238E27FC236}">
                  <a16:creationId xmlns:a16="http://schemas.microsoft.com/office/drawing/2014/main" id="{62ED5297-3204-8049-9983-AF9546ABAD27}"/>
                </a:ext>
              </a:extLst>
            </p:cNvPr>
            <p:cNvSpPr txBox="1"/>
            <p:nvPr/>
          </p:nvSpPr>
          <p:spPr>
            <a:xfrm rot="14352551">
              <a:off x="1877532" y="530752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07" name="TextBox 106">
              <a:extLst>
                <a:ext uri="{FF2B5EF4-FFF2-40B4-BE49-F238E27FC236}">
                  <a16:creationId xmlns:a16="http://schemas.microsoft.com/office/drawing/2014/main" id="{C722F1B1-EA0F-494E-8EDA-484C36C1BDD1}"/>
                </a:ext>
              </a:extLst>
            </p:cNvPr>
            <p:cNvSpPr txBox="1"/>
            <p:nvPr/>
          </p:nvSpPr>
          <p:spPr>
            <a:xfrm rot="7236643">
              <a:off x="1351058" y="532750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4</a:t>
              </a:r>
            </a:p>
          </p:txBody>
        </p:sp>
      </p:grpSp>
      <p:grpSp>
        <p:nvGrpSpPr>
          <p:cNvPr id="108" name="Group 107">
            <a:extLst>
              <a:ext uri="{FF2B5EF4-FFF2-40B4-BE49-F238E27FC236}">
                <a16:creationId xmlns:a16="http://schemas.microsoft.com/office/drawing/2014/main" id="{4D2155EE-0731-3A4D-9570-DF3FE6FCD44B}"/>
              </a:ext>
            </a:extLst>
          </p:cNvPr>
          <p:cNvGrpSpPr/>
          <p:nvPr/>
        </p:nvGrpSpPr>
        <p:grpSpPr>
          <a:xfrm>
            <a:off x="3637639" y="244797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109" name="Triangle 108">
              <a:extLst>
                <a:ext uri="{FF2B5EF4-FFF2-40B4-BE49-F238E27FC236}">
                  <a16:creationId xmlns:a16="http://schemas.microsoft.com/office/drawing/2014/main" id="{FF7179F1-EE13-5042-80D3-C8CC05BE02D3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0" name="TextBox 109">
              <a:extLst>
                <a:ext uri="{FF2B5EF4-FFF2-40B4-BE49-F238E27FC236}">
                  <a16:creationId xmlns:a16="http://schemas.microsoft.com/office/drawing/2014/main" id="{DBA138FB-2026-774B-AC6C-11DD57C4E0AA}"/>
                </a:ext>
              </a:extLst>
            </p:cNvPr>
            <p:cNvSpPr txBox="1"/>
            <p:nvPr/>
          </p:nvSpPr>
          <p:spPr>
            <a:xfrm>
              <a:off x="1685035" y="5818360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1</a:t>
              </a:r>
            </a:p>
          </p:txBody>
        </p:sp>
        <p:sp>
          <p:nvSpPr>
            <p:cNvPr id="111" name="TextBox 110">
              <a:extLst>
                <a:ext uri="{FF2B5EF4-FFF2-40B4-BE49-F238E27FC236}">
                  <a16:creationId xmlns:a16="http://schemas.microsoft.com/office/drawing/2014/main" id="{A492456C-5EC3-BE41-86BF-5508F088253F}"/>
                </a:ext>
              </a:extLst>
            </p:cNvPr>
            <p:cNvSpPr txBox="1"/>
            <p:nvPr/>
          </p:nvSpPr>
          <p:spPr>
            <a:xfrm rot="14352551">
              <a:off x="1877532" y="530752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12" name="TextBox 111">
              <a:extLst>
                <a:ext uri="{FF2B5EF4-FFF2-40B4-BE49-F238E27FC236}">
                  <a16:creationId xmlns:a16="http://schemas.microsoft.com/office/drawing/2014/main" id="{2F42A978-7BAE-B343-BED6-38E0E351585D}"/>
                </a:ext>
              </a:extLst>
            </p:cNvPr>
            <p:cNvSpPr txBox="1"/>
            <p:nvPr/>
          </p:nvSpPr>
          <p:spPr>
            <a:xfrm rot="7236643">
              <a:off x="1351058" y="532750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113" name="Group 112">
            <a:extLst>
              <a:ext uri="{FF2B5EF4-FFF2-40B4-BE49-F238E27FC236}">
                <a16:creationId xmlns:a16="http://schemas.microsoft.com/office/drawing/2014/main" id="{78F86706-7A61-F34A-AEF2-BF4E250B2678}"/>
              </a:ext>
            </a:extLst>
          </p:cNvPr>
          <p:cNvGrpSpPr/>
          <p:nvPr/>
        </p:nvGrpSpPr>
        <p:grpSpPr>
          <a:xfrm rot="10800000">
            <a:off x="6325472" y="11954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114" name="Triangle 113">
              <a:extLst>
                <a:ext uri="{FF2B5EF4-FFF2-40B4-BE49-F238E27FC236}">
                  <a16:creationId xmlns:a16="http://schemas.microsoft.com/office/drawing/2014/main" id="{A1D63946-DEF5-594C-9625-EC687AEB3CA4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5" name="TextBox 114">
              <a:extLst>
                <a:ext uri="{FF2B5EF4-FFF2-40B4-BE49-F238E27FC236}">
                  <a16:creationId xmlns:a16="http://schemas.microsoft.com/office/drawing/2014/main" id="{84967BE6-E8D7-844D-9501-43BB91F37B4E}"/>
                </a:ext>
              </a:extLst>
            </p:cNvPr>
            <p:cNvSpPr txBox="1"/>
            <p:nvPr/>
          </p:nvSpPr>
          <p:spPr>
            <a:xfrm>
              <a:off x="1685035" y="5818360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6</a:t>
              </a:r>
            </a:p>
          </p:txBody>
        </p:sp>
        <p:sp>
          <p:nvSpPr>
            <p:cNvPr id="116" name="TextBox 115">
              <a:extLst>
                <a:ext uri="{FF2B5EF4-FFF2-40B4-BE49-F238E27FC236}">
                  <a16:creationId xmlns:a16="http://schemas.microsoft.com/office/drawing/2014/main" id="{6AA252A1-8E5A-EB4D-B8F6-B66BC8789239}"/>
                </a:ext>
              </a:extLst>
            </p:cNvPr>
            <p:cNvSpPr txBox="1"/>
            <p:nvPr/>
          </p:nvSpPr>
          <p:spPr>
            <a:xfrm rot="14352551">
              <a:off x="1877532" y="530752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6</a:t>
              </a:r>
            </a:p>
          </p:txBody>
        </p:sp>
        <p:sp>
          <p:nvSpPr>
            <p:cNvPr id="117" name="TextBox 116">
              <a:extLst>
                <a:ext uri="{FF2B5EF4-FFF2-40B4-BE49-F238E27FC236}">
                  <a16:creationId xmlns:a16="http://schemas.microsoft.com/office/drawing/2014/main" id="{A722FD64-EB5A-BF4D-9B53-3199DBD16789}"/>
                </a:ext>
              </a:extLst>
            </p:cNvPr>
            <p:cNvSpPr txBox="1"/>
            <p:nvPr/>
          </p:nvSpPr>
          <p:spPr>
            <a:xfrm rot="7236643">
              <a:off x="1351058" y="532750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6</a:t>
              </a:r>
            </a:p>
          </p:txBody>
        </p:sp>
      </p:grpSp>
      <p:grpSp>
        <p:nvGrpSpPr>
          <p:cNvPr id="118" name="Group 117">
            <a:extLst>
              <a:ext uri="{FF2B5EF4-FFF2-40B4-BE49-F238E27FC236}">
                <a16:creationId xmlns:a16="http://schemas.microsoft.com/office/drawing/2014/main" id="{A554A563-9B34-3043-B7D6-84892C41E672}"/>
              </a:ext>
            </a:extLst>
          </p:cNvPr>
          <p:cNvGrpSpPr/>
          <p:nvPr/>
        </p:nvGrpSpPr>
        <p:grpSpPr>
          <a:xfrm rot="10800000">
            <a:off x="-1146" y="1593111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119" name="Triangle 118">
              <a:extLst>
                <a:ext uri="{FF2B5EF4-FFF2-40B4-BE49-F238E27FC236}">
                  <a16:creationId xmlns:a16="http://schemas.microsoft.com/office/drawing/2014/main" id="{AA84933E-0813-5941-BCC0-E243A1DD822B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0" name="TextBox 119">
              <a:extLst>
                <a:ext uri="{FF2B5EF4-FFF2-40B4-BE49-F238E27FC236}">
                  <a16:creationId xmlns:a16="http://schemas.microsoft.com/office/drawing/2014/main" id="{6185DC23-DF0A-D74E-B702-211AF06310E2}"/>
                </a:ext>
              </a:extLst>
            </p:cNvPr>
            <p:cNvSpPr txBox="1"/>
            <p:nvPr/>
          </p:nvSpPr>
          <p:spPr>
            <a:xfrm>
              <a:off x="1685035" y="5818360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8</a:t>
              </a:r>
            </a:p>
          </p:txBody>
        </p:sp>
        <p:sp>
          <p:nvSpPr>
            <p:cNvPr id="121" name="TextBox 120">
              <a:extLst>
                <a:ext uri="{FF2B5EF4-FFF2-40B4-BE49-F238E27FC236}">
                  <a16:creationId xmlns:a16="http://schemas.microsoft.com/office/drawing/2014/main" id="{F27AB7DB-17D8-6C4B-921D-E5F5381A37D8}"/>
                </a:ext>
              </a:extLst>
            </p:cNvPr>
            <p:cNvSpPr txBox="1"/>
            <p:nvPr/>
          </p:nvSpPr>
          <p:spPr>
            <a:xfrm rot="14352551">
              <a:off x="1877532" y="530752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8</a:t>
              </a:r>
            </a:p>
          </p:txBody>
        </p:sp>
        <p:sp>
          <p:nvSpPr>
            <p:cNvPr id="122" name="TextBox 121">
              <a:extLst>
                <a:ext uri="{FF2B5EF4-FFF2-40B4-BE49-F238E27FC236}">
                  <a16:creationId xmlns:a16="http://schemas.microsoft.com/office/drawing/2014/main" id="{6175B1AC-F9E8-B34D-BF7C-C061135BA8F8}"/>
                </a:ext>
              </a:extLst>
            </p:cNvPr>
            <p:cNvSpPr txBox="1"/>
            <p:nvPr/>
          </p:nvSpPr>
          <p:spPr>
            <a:xfrm rot="7236643">
              <a:off x="1351058" y="532750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8</a:t>
              </a:r>
            </a:p>
          </p:txBody>
        </p:sp>
      </p:grpSp>
      <p:grpSp>
        <p:nvGrpSpPr>
          <p:cNvPr id="123" name="Group 122">
            <a:extLst>
              <a:ext uri="{FF2B5EF4-FFF2-40B4-BE49-F238E27FC236}">
                <a16:creationId xmlns:a16="http://schemas.microsoft.com/office/drawing/2014/main" id="{82751A7A-6BC7-7A4F-B696-DD68B564F746}"/>
              </a:ext>
            </a:extLst>
          </p:cNvPr>
          <p:cNvGrpSpPr/>
          <p:nvPr/>
        </p:nvGrpSpPr>
        <p:grpSpPr>
          <a:xfrm rot="10800000">
            <a:off x="935525" y="-478"/>
            <a:ext cx="1872000" cy="1584000"/>
            <a:chOff x="1441525" y="4604270"/>
            <a:chExt cx="1701819" cy="1584000"/>
          </a:xfrm>
          <a:solidFill>
            <a:schemeClr val="bg1">
              <a:alpha val="1000"/>
            </a:schemeClr>
          </a:solidFill>
        </p:grpSpPr>
        <p:sp>
          <p:nvSpPr>
            <p:cNvPr id="124" name="Triangle 123">
              <a:extLst>
                <a:ext uri="{FF2B5EF4-FFF2-40B4-BE49-F238E27FC236}">
                  <a16:creationId xmlns:a16="http://schemas.microsoft.com/office/drawing/2014/main" id="{FE83626B-00AF-1B4C-AC88-98FE50C46869}"/>
                </a:ext>
              </a:extLst>
            </p:cNvPr>
            <p:cNvSpPr/>
            <p:nvPr/>
          </p:nvSpPr>
          <p:spPr>
            <a:xfrm>
              <a:off x="1441525" y="4604270"/>
              <a:ext cx="1701819" cy="1584000"/>
            </a:xfrm>
            <a:prstGeom prst="triangle">
              <a:avLst/>
            </a:prstGeom>
            <a:grpFill/>
            <a:ln>
              <a:solidFill>
                <a:schemeClr val="bg1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5" name="TextBox 124">
              <a:extLst>
                <a:ext uri="{FF2B5EF4-FFF2-40B4-BE49-F238E27FC236}">
                  <a16:creationId xmlns:a16="http://schemas.microsoft.com/office/drawing/2014/main" id="{B178B030-9004-2341-9521-B8B2FF7ED01A}"/>
                </a:ext>
              </a:extLst>
            </p:cNvPr>
            <p:cNvSpPr txBox="1"/>
            <p:nvPr/>
          </p:nvSpPr>
          <p:spPr>
            <a:xfrm>
              <a:off x="1685035" y="5818360"/>
              <a:ext cx="1227273" cy="360000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3</a:t>
              </a:r>
            </a:p>
          </p:txBody>
        </p:sp>
        <p:sp>
          <p:nvSpPr>
            <p:cNvPr id="126" name="TextBox 125">
              <a:extLst>
                <a:ext uri="{FF2B5EF4-FFF2-40B4-BE49-F238E27FC236}">
                  <a16:creationId xmlns:a16="http://schemas.microsoft.com/office/drawing/2014/main" id="{B198F90C-EBC7-FD4D-B7EB-379A04F340E7}"/>
                </a:ext>
              </a:extLst>
            </p:cNvPr>
            <p:cNvSpPr txBox="1"/>
            <p:nvPr/>
          </p:nvSpPr>
          <p:spPr>
            <a:xfrm rot="14352551">
              <a:off x="1877532" y="530752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3</a:t>
              </a:r>
            </a:p>
          </p:txBody>
        </p:sp>
        <p:sp>
          <p:nvSpPr>
            <p:cNvPr id="127" name="TextBox 126">
              <a:extLst>
                <a:ext uri="{FF2B5EF4-FFF2-40B4-BE49-F238E27FC236}">
                  <a16:creationId xmlns:a16="http://schemas.microsoft.com/office/drawing/2014/main" id="{D0A25A75-82B0-5C4B-ADD8-D00041DCC443}"/>
                </a:ext>
              </a:extLst>
            </p:cNvPr>
            <p:cNvSpPr txBox="1"/>
            <p:nvPr/>
          </p:nvSpPr>
          <p:spPr>
            <a:xfrm rot="7236643">
              <a:off x="1351058" y="5327502"/>
              <a:ext cx="1350000" cy="327273"/>
            </a:xfrm>
            <a:prstGeom prst="rect">
              <a:avLst/>
            </a:prstGeom>
            <a:grpFill/>
          </p:spPr>
          <p:txBody>
            <a:bodyPr wrap="square" lIns="0" tIns="0" rIns="0" bIns="0" rtlCol="0" anchor="ctr" anchorCtr="0">
              <a:noAutofit/>
            </a:bodyPr>
            <a:lstStyle/>
            <a:p>
              <a:pPr algn="ctr"/>
              <a:r>
                <a:rPr lang="en-US" dirty="0"/>
                <a:t>3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738976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425</TotalTime>
  <Words>217</Words>
  <Application>Microsoft Macintosh PowerPoint</Application>
  <PresentationFormat>On-screen Show (4:3)</PresentationFormat>
  <Paragraphs>85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Dean Clifford</dc:creator>
  <cp:lastModifiedBy>David Battell</cp:lastModifiedBy>
  <cp:revision>55</cp:revision>
  <dcterms:created xsi:type="dcterms:W3CDTF">2018-04-05T02:47:43Z</dcterms:created>
  <dcterms:modified xsi:type="dcterms:W3CDTF">2020-02-24T15:43:34Z</dcterms:modified>
</cp:coreProperties>
</file>