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9" r:id="rId3"/>
    <p:sldId id="258" r:id="rId4"/>
    <p:sldId id="275" r:id="rId5"/>
    <p:sldId id="261" r:id="rId6"/>
    <p:sldId id="264" r:id="rId7"/>
    <p:sldId id="272" r:id="rId8"/>
    <p:sldId id="265" r:id="rId9"/>
    <p:sldId id="273" r:id="rId10"/>
    <p:sldId id="270" r:id="rId11"/>
    <p:sldId id="271" r:id="rId12"/>
    <p:sldId id="274"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3FA175-A495-374D-9A2E-FA8F056543AE}" v="1353" dt="2021-12-12T23:03:14.7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54"/>
    <p:restoredTop sz="93253"/>
  </p:normalViewPr>
  <p:slideViewPr>
    <p:cSldViewPr snapToGrid="0" snapToObjects="1">
      <p:cViewPr varScale="1">
        <p:scale>
          <a:sx n="53" d="100"/>
          <a:sy n="53" d="100"/>
        </p:scale>
        <p:origin x="192" y="1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ntana Menghisteab (1921679)" userId="cbe75287-fedf-4863-b2b3-ac7992dc6d00" providerId="ADAL" clId="{B93FA175-A495-374D-9A2E-FA8F056543AE}"/>
    <pc:docChg chg="undo redo custSel addSld delSld modSld sldOrd">
      <pc:chgData name="Wintana Menghisteab (1921679)" userId="cbe75287-fedf-4863-b2b3-ac7992dc6d00" providerId="ADAL" clId="{B93FA175-A495-374D-9A2E-FA8F056543AE}" dt="2022-01-06T17:36:17.662" v="15389" actId="20577"/>
      <pc:docMkLst>
        <pc:docMk/>
      </pc:docMkLst>
      <pc:sldChg chg="addSp delSp modSp mod modMedia setBg">
        <pc:chgData name="Wintana Menghisteab (1921679)" userId="cbe75287-fedf-4863-b2b3-ac7992dc6d00" providerId="ADAL" clId="{B93FA175-A495-374D-9A2E-FA8F056543AE}" dt="2021-12-11T21:23:27.291" v="14765" actId="255"/>
        <pc:sldMkLst>
          <pc:docMk/>
          <pc:sldMk cId="3486033903" sldId="256"/>
        </pc:sldMkLst>
        <pc:spChg chg="mod">
          <ac:chgData name="Wintana Menghisteab (1921679)" userId="cbe75287-fedf-4863-b2b3-ac7992dc6d00" providerId="ADAL" clId="{B93FA175-A495-374D-9A2E-FA8F056543AE}" dt="2021-12-09T22:09:51.030" v="12798" actId="26606"/>
          <ac:spMkLst>
            <pc:docMk/>
            <pc:sldMk cId="3486033903" sldId="256"/>
            <ac:spMk id="2" creationId="{27114774-EAEA-5E4F-9484-101B8767620B}"/>
          </ac:spMkLst>
        </pc:spChg>
        <pc:spChg chg="mod">
          <ac:chgData name="Wintana Menghisteab (1921679)" userId="cbe75287-fedf-4863-b2b3-ac7992dc6d00" providerId="ADAL" clId="{B93FA175-A495-374D-9A2E-FA8F056543AE}" dt="2021-12-11T21:23:27.291" v="14765" actId="255"/>
          <ac:spMkLst>
            <pc:docMk/>
            <pc:sldMk cId="3486033903" sldId="256"/>
            <ac:spMk id="3" creationId="{7CA33CA0-2A25-F342-90BE-8D1A903DABDA}"/>
          </ac:spMkLst>
        </pc:spChg>
        <pc:spChg chg="add del">
          <ac:chgData name="Wintana Menghisteab (1921679)" userId="cbe75287-fedf-4863-b2b3-ac7992dc6d00" providerId="ADAL" clId="{B93FA175-A495-374D-9A2E-FA8F056543AE}" dt="2021-12-09T22:09:51.030" v="12798" actId="26606"/>
          <ac:spMkLst>
            <pc:docMk/>
            <pc:sldMk cId="3486033903" sldId="256"/>
            <ac:spMk id="9" creationId="{C1DD1A8A-57D5-4A81-AD04-532B043C5611}"/>
          </ac:spMkLst>
        </pc:spChg>
        <pc:spChg chg="add del">
          <ac:chgData name="Wintana Menghisteab (1921679)" userId="cbe75287-fedf-4863-b2b3-ac7992dc6d00" providerId="ADAL" clId="{B93FA175-A495-374D-9A2E-FA8F056543AE}" dt="2021-12-09T22:09:51.030" v="12798" actId="26606"/>
          <ac:spMkLst>
            <pc:docMk/>
            <pc:sldMk cId="3486033903" sldId="256"/>
            <ac:spMk id="11" creationId="{007891EC-4501-44ED-A8C8-B11B6DB767AB}"/>
          </ac:spMkLst>
        </pc:spChg>
        <pc:spChg chg="add del">
          <ac:chgData name="Wintana Menghisteab (1921679)" userId="cbe75287-fedf-4863-b2b3-ac7992dc6d00" providerId="ADAL" clId="{B93FA175-A495-374D-9A2E-FA8F056543AE}" dt="2021-12-09T22:09:51.030" v="12798" actId="26606"/>
          <ac:spMkLst>
            <pc:docMk/>
            <pc:sldMk cId="3486033903" sldId="256"/>
            <ac:spMk id="16" creationId="{94714483-7072-431F-9DBE-87F44E4D44BC}"/>
          </ac:spMkLst>
        </pc:spChg>
        <pc:spChg chg="add del">
          <ac:chgData name="Wintana Menghisteab (1921679)" userId="cbe75287-fedf-4863-b2b3-ac7992dc6d00" providerId="ADAL" clId="{B93FA175-A495-374D-9A2E-FA8F056543AE}" dt="2021-12-09T22:09:51.030" v="12798" actId="26606"/>
          <ac:spMkLst>
            <pc:docMk/>
            <pc:sldMk cId="3486033903" sldId="256"/>
            <ac:spMk id="18" creationId="{495892E1-F4A5-4991-AC52-4F417B14A2A2}"/>
          </ac:spMkLst>
        </pc:spChg>
        <pc:spChg chg="add del">
          <ac:chgData name="Wintana Menghisteab (1921679)" userId="cbe75287-fedf-4863-b2b3-ac7992dc6d00" providerId="ADAL" clId="{B93FA175-A495-374D-9A2E-FA8F056543AE}" dt="2021-12-09T22:09:51.030" v="12798" actId="26606"/>
          <ac:spMkLst>
            <pc:docMk/>
            <pc:sldMk cId="3486033903" sldId="256"/>
            <ac:spMk id="28" creationId="{E2683E3F-F855-4549-84F8-42064EC0F247}"/>
          </ac:spMkLst>
        </pc:spChg>
        <pc:spChg chg="add del">
          <ac:chgData name="Wintana Menghisteab (1921679)" userId="cbe75287-fedf-4863-b2b3-ac7992dc6d00" providerId="ADAL" clId="{B93FA175-A495-374D-9A2E-FA8F056543AE}" dt="2021-12-09T22:09:51.030" v="12798" actId="26606"/>
          <ac:spMkLst>
            <pc:docMk/>
            <pc:sldMk cId="3486033903" sldId="256"/>
            <ac:spMk id="36" creationId="{832F3179-0CD5-40C8-9939-D8355006F7BA}"/>
          </ac:spMkLst>
        </pc:spChg>
        <pc:grpChg chg="add del">
          <ac:chgData name="Wintana Menghisteab (1921679)" userId="cbe75287-fedf-4863-b2b3-ac7992dc6d00" providerId="ADAL" clId="{B93FA175-A495-374D-9A2E-FA8F056543AE}" dt="2021-12-09T22:09:51.030" v="12798" actId="26606"/>
          <ac:grpSpMkLst>
            <pc:docMk/>
            <pc:sldMk cId="3486033903" sldId="256"/>
            <ac:grpSpMk id="20" creationId="{ACF597F8-76AA-44FA-8E6A-06223B66C0DD}"/>
          </ac:grpSpMkLst>
        </pc:grpChg>
        <pc:grpChg chg="add del">
          <ac:chgData name="Wintana Menghisteab (1921679)" userId="cbe75287-fedf-4863-b2b3-ac7992dc6d00" providerId="ADAL" clId="{B93FA175-A495-374D-9A2E-FA8F056543AE}" dt="2021-12-09T22:09:51.030" v="12798" actId="26606"/>
          <ac:grpSpMkLst>
            <pc:docMk/>
            <pc:sldMk cId="3486033903" sldId="256"/>
            <ac:grpSpMk id="30" creationId="{8FC90B1E-0223-4440-AF22-8F32F6F0C7D2}"/>
          </ac:grpSpMkLst>
        </pc:grpChg>
        <pc:grpChg chg="add del">
          <ac:chgData name="Wintana Menghisteab (1921679)" userId="cbe75287-fedf-4863-b2b3-ac7992dc6d00" providerId="ADAL" clId="{B93FA175-A495-374D-9A2E-FA8F056543AE}" dt="2021-12-09T22:09:51.030" v="12798" actId="26606"/>
          <ac:grpSpMkLst>
            <pc:docMk/>
            <pc:sldMk cId="3486033903" sldId="256"/>
            <ac:grpSpMk id="38" creationId="{11CE155D-684B-4F5E-B835-C52765E310E7}"/>
          </ac:grpSpMkLst>
        </pc:grpChg>
        <pc:picChg chg="add mod">
          <ac:chgData name="Wintana Menghisteab (1921679)" userId="cbe75287-fedf-4863-b2b3-ac7992dc6d00" providerId="ADAL" clId="{B93FA175-A495-374D-9A2E-FA8F056543AE}" dt="2021-12-09T22:09:51.030" v="12798" actId="26606"/>
          <ac:picMkLst>
            <pc:docMk/>
            <pc:sldMk cId="3486033903" sldId="256"/>
            <ac:picMk id="5" creationId="{0D5950A8-B7E5-4FCD-B350-19BB9674C7E3}"/>
          </ac:picMkLst>
        </pc:picChg>
      </pc:sldChg>
      <pc:sldChg chg="addSp delSp modSp mod setBg setClrOvrMap">
        <pc:chgData name="Wintana Menghisteab (1921679)" userId="cbe75287-fedf-4863-b2b3-ac7992dc6d00" providerId="ADAL" clId="{B93FA175-A495-374D-9A2E-FA8F056543AE}" dt="2021-12-09T21:36:34.962" v="12353" actId="20577"/>
        <pc:sldMkLst>
          <pc:docMk/>
          <pc:sldMk cId="2900161749" sldId="258"/>
        </pc:sldMkLst>
        <pc:spChg chg="mod ord">
          <ac:chgData name="Wintana Menghisteab (1921679)" userId="cbe75287-fedf-4863-b2b3-ac7992dc6d00" providerId="ADAL" clId="{B93FA175-A495-374D-9A2E-FA8F056543AE}" dt="2021-12-06T20:39:05.747" v="8669" actId="113"/>
          <ac:spMkLst>
            <pc:docMk/>
            <pc:sldMk cId="2900161749" sldId="258"/>
            <ac:spMk id="2" creationId="{EED99008-8EE8-0D4B-861E-E4EFF9568332}"/>
          </ac:spMkLst>
        </pc:spChg>
        <pc:spChg chg="del">
          <ac:chgData name="Wintana Menghisteab (1921679)" userId="cbe75287-fedf-4863-b2b3-ac7992dc6d00" providerId="ADAL" clId="{B93FA175-A495-374D-9A2E-FA8F056543AE}" dt="2021-12-06T20:34:38.672" v="8638"/>
          <ac:spMkLst>
            <pc:docMk/>
            <pc:sldMk cId="2900161749" sldId="258"/>
            <ac:spMk id="3" creationId="{6DDFF015-6F4E-B647-A367-A70F6DF28603}"/>
          </ac:spMkLst>
        </pc:spChg>
        <pc:spChg chg="mod ord">
          <ac:chgData name="Wintana Menghisteab (1921679)" userId="cbe75287-fedf-4863-b2b3-ac7992dc6d00" providerId="ADAL" clId="{B93FA175-A495-374D-9A2E-FA8F056543AE}" dt="2021-12-09T21:36:34.962" v="12353" actId="20577"/>
          <ac:spMkLst>
            <pc:docMk/>
            <pc:sldMk cId="2900161749" sldId="258"/>
            <ac:spMk id="4" creationId="{9EA31287-75CC-1C41-975D-9BDE2FAE8FAE}"/>
          </ac:spMkLst>
        </pc:spChg>
        <pc:spChg chg="add del">
          <ac:chgData name="Wintana Menghisteab (1921679)" userId="cbe75287-fedf-4863-b2b3-ac7992dc6d00" providerId="ADAL" clId="{B93FA175-A495-374D-9A2E-FA8F056543AE}" dt="2021-12-06T20:37:52.777" v="8651" actId="26606"/>
          <ac:spMkLst>
            <pc:docMk/>
            <pc:sldMk cId="2900161749" sldId="258"/>
            <ac:spMk id="75" creationId="{86B8807B-7828-4E42-86D6-939A5397D890}"/>
          </ac:spMkLst>
        </pc:spChg>
        <pc:spChg chg="add del">
          <ac:chgData name="Wintana Menghisteab (1921679)" userId="cbe75287-fedf-4863-b2b3-ac7992dc6d00" providerId="ADAL" clId="{B93FA175-A495-374D-9A2E-FA8F056543AE}" dt="2021-12-06T20:37:52.777" v="8651" actId="26606"/>
          <ac:spMkLst>
            <pc:docMk/>
            <pc:sldMk cId="2900161749" sldId="258"/>
            <ac:spMk id="77" creationId="{648F5915-2CE1-4F74-88C5-D4366893D2DF}"/>
          </ac:spMkLst>
        </pc:spChg>
        <pc:spChg chg="add">
          <ac:chgData name="Wintana Menghisteab (1921679)" userId="cbe75287-fedf-4863-b2b3-ac7992dc6d00" providerId="ADAL" clId="{B93FA175-A495-374D-9A2E-FA8F056543AE}" dt="2021-12-06T20:37:52.777" v="8651" actId="26606"/>
          <ac:spMkLst>
            <pc:docMk/>
            <pc:sldMk cId="2900161749" sldId="258"/>
            <ac:spMk id="139" creationId="{72B886CF-D3D5-4CDE-A0D0-35994223D8D7}"/>
          </ac:spMkLst>
        </pc:spChg>
        <pc:spChg chg="add">
          <ac:chgData name="Wintana Menghisteab (1921679)" userId="cbe75287-fedf-4863-b2b3-ac7992dc6d00" providerId="ADAL" clId="{B93FA175-A495-374D-9A2E-FA8F056543AE}" dt="2021-12-06T20:37:52.777" v="8651" actId="26606"/>
          <ac:spMkLst>
            <pc:docMk/>
            <pc:sldMk cId="2900161749" sldId="258"/>
            <ac:spMk id="143" creationId="{A92BB04C-BA85-4ECD-979A-18A58355B3B6}"/>
          </ac:spMkLst>
        </pc:spChg>
        <pc:spChg chg="add">
          <ac:chgData name="Wintana Menghisteab (1921679)" userId="cbe75287-fedf-4863-b2b3-ac7992dc6d00" providerId="ADAL" clId="{B93FA175-A495-374D-9A2E-FA8F056543AE}" dt="2021-12-06T20:37:52.777" v="8651" actId="26606"/>
          <ac:spMkLst>
            <pc:docMk/>
            <pc:sldMk cId="2900161749" sldId="258"/>
            <ac:spMk id="147" creationId="{B5C34DB3-9B23-4C5E-9A2C-619F6BDFEE38}"/>
          </ac:spMkLst>
        </pc:spChg>
        <pc:picChg chg="add del mod">
          <ac:chgData name="Wintana Menghisteab (1921679)" userId="cbe75287-fedf-4863-b2b3-ac7992dc6d00" providerId="ADAL" clId="{B93FA175-A495-374D-9A2E-FA8F056543AE}" dt="2021-12-06T20:44:06.467" v="8708"/>
          <ac:picMkLst>
            <pc:docMk/>
            <pc:sldMk cId="2900161749" sldId="258"/>
            <ac:picMk id="15" creationId="{AFCB108D-303D-8449-A0E1-5A1728FE7E0A}"/>
          </ac:picMkLst>
        </pc:picChg>
        <pc:picChg chg="add mod">
          <ac:chgData name="Wintana Menghisteab (1921679)" userId="cbe75287-fedf-4863-b2b3-ac7992dc6d00" providerId="ADAL" clId="{B93FA175-A495-374D-9A2E-FA8F056543AE}" dt="2021-12-06T20:38:02.010" v="8652" actId="1076"/>
          <ac:picMkLst>
            <pc:docMk/>
            <pc:sldMk cId="2900161749" sldId="258"/>
            <ac:picMk id="3074" creationId="{D3CBF11E-2408-4347-BAF6-8C4C20047033}"/>
          </ac:picMkLst>
        </pc:picChg>
        <pc:picChg chg="add mod">
          <ac:chgData name="Wintana Menghisteab (1921679)" userId="cbe75287-fedf-4863-b2b3-ac7992dc6d00" providerId="ADAL" clId="{B93FA175-A495-374D-9A2E-FA8F056543AE}" dt="2021-12-06T20:37:52.777" v="8651" actId="26606"/>
          <ac:picMkLst>
            <pc:docMk/>
            <pc:sldMk cId="2900161749" sldId="258"/>
            <ac:picMk id="3076" creationId="{7EC023FE-6940-2445-A417-D5B977E44900}"/>
          </ac:picMkLst>
        </pc:picChg>
        <pc:picChg chg="add del mod ord">
          <ac:chgData name="Wintana Menghisteab (1921679)" userId="cbe75287-fedf-4863-b2b3-ac7992dc6d00" providerId="ADAL" clId="{B93FA175-A495-374D-9A2E-FA8F056543AE}" dt="2021-12-06T20:44:08.042" v="8709" actId="21"/>
          <ac:picMkLst>
            <pc:docMk/>
            <pc:sldMk cId="2900161749" sldId="258"/>
            <ac:picMk id="3078" creationId="{A8A8A6A9-26E8-7A48-92F1-D63C535268C8}"/>
          </ac:picMkLst>
        </pc:picChg>
        <pc:picChg chg="add del mod">
          <ac:chgData name="Wintana Menghisteab (1921679)" userId="cbe75287-fedf-4863-b2b3-ac7992dc6d00" providerId="ADAL" clId="{B93FA175-A495-374D-9A2E-FA8F056543AE}" dt="2021-12-06T20:44:04.606" v="8706"/>
          <ac:picMkLst>
            <pc:docMk/>
            <pc:sldMk cId="2900161749" sldId="258"/>
            <ac:picMk id="3080" creationId="{EFD68A6C-2C80-7043-9C8A-8ACD0CF3C41E}"/>
          </ac:picMkLst>
        </pc:picChg>
        <pc:cxnChg chg="add">
          <ac:chgData name="Wintana Menghisteab (1921679)" userId="cbe75287-fedf-4863-b2b3-ac7992dc6d00" providerId="ADAL" clId="{B93FA175-A495-374D-9A2E-FA8F056543AE}" dt="2021-12-06T20:37:52.777" v="8651" actId="26606"/>
          <ac:cxnSpMkLst>
            <pc:docMk/>
            <pc:sldMk cId="2900161749" sldId="258"/>
            <ac:cxnSpMk id="141" creationId="{ED8C37FB-91A8-49BA-A04C-A320CDE2D6C8}"/>
          </ac:cxnSpMkLst>
        </pc:cxnChg>
        <pc:cxnChg chg="add">
          <ac:chgData name="Wintana Menghisteab (1921679)" userId="cbe75287-fedf-4863-b2b3-ac7992dc6d00" providerId="ADAL" clId="{B93FA175-A495-374D-9A2E-FA8F056543AE}" dt="2021-12-06T20:37:52.777" v="8651" actId="26606"/>
          <ac:cxnSpMkLst>
            <pc:docMk/>
            <pc:sldMk cId="2900161749" sldId="258"/>
            <ac:cxnSpMk id="145" creationId="{F29BE77E-623C-4537-B9E5-AB8A3D91AD8C}"/>
          </ac:cxnSpMkLst>
        </pc:cxnChg>
      </pc:sldChg>
      <pc:sldChg chg="addSp delSp modSp mod setBg setClrOvrMap">
        <pc:chgData name="Wintana Menghisteab (1921679)" userId="cbe75287-fedf-4863-b2b3-ac7992dc6d00" providerId="ADAL" clId="{B93FA175-A495-374D-9A2E-FA8F056543AE}" dt="2021-12-12T20:40:01.621" v="14876" actId="20577"/>
        <pc:sldMkLst>
          <pc:docMk/>
          <pc:sldMk cId="976066072" sldId="259"/>
        </pc:sldMkLst>
        <pc:spChg chg="mod ord">
          <ac:chgData name="Wintana Menghisteab (1921679)" userId="cbe75287-fedf-4863-b2b3-ac7992dc6d00" providerId="ADAL" clId="{B93FA175-A495-374D-9A2E-FA8F056543AE}" dt="2021-12-06T20:47:40.414" v="8725" actId="26606"/>
          <ac:spMkLst>
            <pc:docMk/>
            <pc:sldMk cId="976066072" sldId="259"/>
            <ac:spMk id="2" creationId="{695F31C2-AAE7-1B42-9B1B-FB7F7510FB08}"/>
          </ac:spMkLst>
        </pc:spChg>
        <pc:spChg chg="mod ord">
          <ac:chgData name="Wintana Menghisteab (1921679)" userId="cbe75287-fedf-4863-b2b3-ac7992dc6d00" providerId="ADAL" clId="{B93FA175-A495-374D-9A2E-FA8F056543AE}" dt="2021-12-12T20:40:01.621" v="14876" actId="20577"/>
          <ac:spMkLst>
            <pc:docMk/>
            <pc:sldMk cId="976066072" sldId="259"/>
            <ac:spMk id="3" creationId="{CA42282A-393E-E248-A8E0-BCA9EB1875AC}"/>
          </ac:spMkLst>
        </pc:spChg>
        <pc:spChg chg="add del">
          <ac:chgData name="Wintana Menghisteab (1921679)" userId="cbe75287-fedf-4863-b2b3-ac7992dc6d00" providerId="ADAL" clId="{B93FA175-A495-374D-9A2E-FA8F056543AE}" dt="2021-12-06T20:30:10.549" v="8608" actId="26606"/>
          <ac:spMkLst>
            <pc:docMk/>
            <pc:sldMk cId="976066072" sldId="259"/>
            <ac:spMk id="71" creationId="{79BB35BC-D5C2-4C8B-A22A-A71E6191913B}"/>
          </ac:spMkLst>
        </pc:spChg>
        <pc:spChg chg="add del">
          <ac:chgData name="Wintana Menghisteab (1921679)" userId="cbe75287-fedf-4863-b2b3-ac7992dc6d00" providerId="ADAL" clId="{B93FA175-A495-374D-9A2E-FA8F056543AE}" dt="2021-12-06T20:47:21.106" v="8723" actId="26606"/>
          <ac:spMkLst>
            <pc:docMk/>
            <pc:sldMk cId="976066072" sldId="259"/>
            <ac:spMk id="89" creationId="{72B886CF-D3D5-4CDE-A0D0-35994223D8D7}"/>
          </ac:spMkLst>
        </pc:spChg>
        <pc:spChg chg="add del">
          <ac:chgData name="Wintana Menghisteab (1921679)" userId="cbe75287-fedf-4863-b2b3-ac7992dc6d00" providerId="ADAL" clId="{B93FA175-A495-374D-9A2E-FA8F056543AE}" dt="2021-12-06T20:47:21.106" v="8723" actId="26606"/>
          <ac:spMkLst>
            <pc:docMk/>
            <pc:sldMk cId="976066072" sldId="259"/>
            <ac:spMk id="93" creationId="{A92BB04C-BA85-4ECD-979A-18A58355B3B6}"/>
          </ac:spMkLst>
        </pc:spChg>
        <pc:spChg chg="add del">
          <ac:chgData name="Wintana Menghisteab (1921679)" userId="cbe75287-fedf-4863-b2b3-ac7992dc6d00" providerId="ADAL" clId="{B93FA175-A495-374D-9A2E-FA8F056543AE}" dt="2021-12-06T20:47:21.106" v="8723" actId="26606"/>
          <ac:spMkLst>
            <pc:docMk/>
            <pc:sldMk cId="976066072" sldId="259"/>
            <ac:spMk id="97" creationId="{B5C34DB3-9B23-4C5E-9A2C-619F6BDFEE38}"/>
          </ac:spMkLst>
        </pc:spChg>
        <pc:spChg chg="add del">
          <ac:chgData name="Wintana Menghisteab (1921679)" userId="cbe75287-fedf-4863-b2b3-ac7992dc6d00" providerId="ADAL" clId="{B93FA175-A495-374D-9A2E-FA8F056543AE}" dt="2021-12-06T20:30:10.533" v="8607" actId="26606"/>
          <ac:spMkLst>
            <pc:docMk/>
            <pc:sldMk cId="976066072" sldId="259"/>
            <ac:spMk id="135" creationId="{D009D6D5-DAC2-4A8B-A17A-E206B9012D09}"/>
          </ac:spMkLst>
        </pc:spChg>
        <pc:spChg chg="add del">
          <ac:chgData name="Wintana Menghisteab (1921679)" userId="cbe75287-fedf-4863-b2b3-ac7992dc6d00" providerId="ADAL" clId="{B93FA175-A495-374D-9A2E-FA8F056543AE}" dt="2021-12-06T20:32:44.346" v="8629" actId="26606"/>
          <ac:spMkLst>
            <pc:docMk/>
            <pc:sldMk cId="976066072" sldId="259"/>
            <ac:spMk id="137" creationId="{D1EA859B-E555-4109-94F3-6700E046E008}"/>
          </ac:spMkLst>
        </pc:spChg>
        <pc:spChg chg="add del">
          <ac:chgData name="Wintana Menghisteab (1921679)" userId="cbe75287-fedf-4863-b2b3-ac7992dc6d00" providerId="ADAL" clId="{B93FA175-A495-374D-9A2E-FA8F056543AE}" dt="2021-12-06T20:47:40.414" v="8725" actId="26606"/>
          <ac:spMkLst>
            <pc:docMk/>
            <pc:sldMk cId="976066072" sldId="259"/>
            <ac:spMk id="141" creationId="{3790B7B4-B7DE-4413-A54B-86CFF5309B07}"/>
          </ac:spMkLst>
        </pc:spChg>
        <pc:spChg chg="add del">
          <ac:chgData name="Wintana Menghisteab (1921679)" userId="cbe75287-fedf-4863-b2b3-ac7992dc6d00" providerId="ADAL" clId="{B93FA175-A495-374D-9A2E-FA8F056543AE}" dt="2021-12-06T20:47:40.414" v="8725" actId="26606"/>
          <ac:spMkLst>
            <pc:docMk/>
            <pc:sldMk cId="976066072" sldId="259"/>
            <ac:spMk id="145" creationId="{8D91CD6A-8048-429F-8DB7-9ABA30892CE8}"/>
          </ac:spMkLst>
        </pc:spChg>
        <pc:spChg chg="add del">
          <ac:chgData name="Wintana Menghisteab (1921679)" userId="cbe75287-fedf-4863-b2b3-ac7992dc6d00" providerId="ADAL" clId="{B93FA175-A495-374D-9A2E-FA8F056543AE}" dt="2021-12-06T20:32:14.642" v="8618" actId="26606"/>
          <ac:spMkLst>
            <pc:docMk/>
            <pc:sldMk cId="976066072" sldId="259"/>
            <ac:spMk id="192" creationId="{04812C46-200A-4DEB-A05E-3ED6C68C2387}"/>
          </ac:spMkLst>
        </pc:spChg>
        <pc:spChg chg="add del">
          <ac:chgData name="Wintana Menghisteab (1921679)" userId="cbe75287-fedf-4863-b2b3-ac7992dc6d00" providerId="ADAL" clId="{B93FA175-A495-374D-9A2E-FA8F056543AE}" dt="2021-12-06T20:32:14.642" v="8618" actId="26606"/>
          <ac:spMkLst>
            <pc:docMk/>
            <pc:sldMk cId="976066072" sldId="259"/>
            <ac:spMk id="193" creationId="{D1EA859B-E555-4109-94F3-6700E046E008}"/>
          </ac:spMkLst>
        </pc:spChg>
        <pc:spChg chg="add">
          <ac:chgData name="Wintana Menghisteab (1921679)" userId="cbe75287-fedf-4863-b2b3-ac7992dc6d00" providerId="ADAL" clId="{B93FA175-A495-374D-9A2E-FA8F056543AE}" dt="2021-12-06T20:47:40.414" v="8725" actId="26606"/>
          <ac:spMkLst>
            <pc:docMk/>
            <pc:sldMk cId="976066072" sldId="259"/>
            <ac:spMk id="194" creationId="{A92BB04C-BA85-4ECD-979A-18A58355B3B6}"/>
          </ac:spMkLst>
        </pc:spChg>
        <pc:spChg chg="add">
          <ac:chgData name="Wintana Menghisteab (1921679)" userId="cbe75287-fedf-4863-b2b3-ac7992dc6d00" providerId="ADAL" clId="{B93FA175-A495-374D-9A2E-FA8F056543AE}" dt="2021-12-06T20:47:40.414" v="8725" actId="26606"/>
          <ac:spMkLst>
            <pc:docMk/>
            <pc:sldMk cId="976066072" sldId="259"/>
            <ac:spMk id="196" creationId="{B5C34DB3-9B23-4C5E-9A2C-619F6BDFEE38}"/>
          </ac:spMkLst>
        </pc:spChg>
        <pc:spChg chg="add del">
          <ac:chgData name="Wintana Menghisteab (1921679)" userId="cbe75287-fedf-4863-b2b3-ac7992dc6d00" providerId="ADAL" clId="{B93FA175-A495-374D-9A2E-FA8F056543AE}" dt="2021-12-06T20:32:44.346" v="8629" actId="26606"/>
          <ac:spMkLst>
            <pc:docMk/>
            <pc:sldMk cId="976066072" sldId="259"/>
            <ac:spMk id="2052" creationId="{04812C46-200A-4DEB-A05E-3ED6C68C2387}"/>
          </ac:spMkLst>
        </pc:spChg>
        <pc:spChg chg="add del">
          <ac:chgData name="Wintana Menghisteab (1921679)" userId="cbe75287-fedf-4863-b2b3-ac7992dc6d00" providerId="ADAL" clId="{B93FA175-A495-374D-9A2E-FA8F056543AE}" dt="2021-12-06T20:47:40.414" v="8725" actId="26606"/>
          <ac:spMkLst>
            <pc:docMk/>
            <pc:sldMk cId="976066072" sldId="259"/>
            <ac:spMk id="2053" creationId="{85016AEC-0320-4ED0-8ECB-FE11DDDFE17A}"/>
          </ac:spMkLst>
        </pc:spChg>
        <pc:spChg chg="add del">
          <ac:chgData name="Wintana Menghisteab (1921679)" userId="cbe75287-fedf-4863-b2b3-ac7992dc6d00" providerId="ADAL" clId="{B93FA175-A495-374D-9A2E-FA8F056543AE}" dt="2021-12-06T20:32:21.777" v="8620" actId="26606"/>
          <ac:spMkLst>
            <pc:docMk/>
            <pc:sldMk cId="976066072" sldId="259"/>
            <ac:spMk id="2054" creationId="{1557A916-FDD1-44A1-A7A1-70009FD6BE46}"/>
          </ac:spMkLst>
        </pc:spChg>
        <pc:spChg chg="add del">
          <ac:chgData name="Wintana Menghisteab (1921679)" userId="cbe75287-fedf-4863-b2b3-ac7992dc6d00" providerId="ADAL" clId="{B93FA175-A495-374D-9A2E-FA8F056543AE}" dt="2021-12-06T20:32:25.734" v="8622" actId="26606"/>
          <ac:spMkLst>
            <pc:docMk/>
            <pc:sldMk cId="976066072" sldId="259"/>
            <ac:spMk id="2056" creationId="{04812C46-200A-4DEB-A05E-3ED6C68C2387}"/>
          </ac:spMkLst>
        </pc:spChg>
        <pc:spChg chg="add del">
          <ac:chgData name="Wintana Menghisteab (1921679)" userId="cbe75287-fedf-4863-b2b3-ac7992dc6d00" providerId="ADAL" clId="{B93FA175-A495-374D-9A2E-FA8F056543AE}" dt="2021-12-06T20:32:25.734" v="8622" actId="26606"/>
          <ac:spMkLst>
            <pc:docMk/>
            <pc:sldMk cId="976066072" sldId="259"/>
            <ac:spMk id="2057" creationId="{D1EA859B-E555-4109-94F3-6700E046E008}"/>
          </ac:spMkLst>
        </pc:spChg>
        <pc:spChg chg="add">
          <ac:chgData name="Wintana Menghisteab (1921679)" userId="cbe75287-fedf-4863-b2b3-ac7992dc6d00" providerId="ADAL" clId="{B93FA175-A495-374D-9A2E-FA8F056543AE}" dt="2021-12-06T20:47:40.414" v="8725" actId="26606"/>
          <ac:spMkLst>
            <pc:docMk/>
            <pc:sldMk cId="976066072" sldId="259"/>
            <ac:spMk id="2058" creationId="{72B886CF-D3D5-4CDE-A0D0-35994223D8D7}"/>
          </ac:spMkLst>
        </pc:spChg>
        <pc:spChg chg="add del">
          <ac:chgData name="Wintana Menghisteab (1921679)" userId="cbe75287-fedf-4863-b2b3-ac7992dc6d00" providerId="ADAL" clId="{B93FA175-A495-374D-9A2E-FA8F056543AE}" dt="2021-12-06T20:32:30.363" v="8624" actId="26606"/>
          <ac:spMkLst>
            <pc:docMk/>
            <pc:sldMk cId="976066072" sldId="259"/>
            <ac:spMk id="2059" creationId="{23E547B5-89CF-4EC0-96DE-25771AED0799}"/>
          </ac:spMkLst>
        </pc:spChg>
        <pc:spChg chg="add del">
          <ac:chgData name="Wintana Menghisteab (1921679)" userId="cbe75287-fedf-4863-b2b3-ac7992dc6d00" providerId="ADAL" clId="{B93FA175-A495-374D-9A2E-FA8F056543AE}" dt="2021-12-06T20:32:30.363" v="8624" actId="26606"/>
          <ac:spMkLst>
            <pc:docMk/>
            <pc:sldMk cId="976066072" sldId="259"/>
            <ac:spMk id="2060" creationId="{3F0B8CEB-8279-4E5E-A0CE-1FC9F71736F2}"/>
          </ac:spMkLst>
        </pc:spChg>
        <pc:spChg chg="add del">
          <ac:chgData name="Wintana Menghisteab (1921679)" userId="cbe75287-fedf-4863-b2b3-ac7992dc6d00" providerId="ADAL" clId="{B93FA175-A495-374D-9A2E-FA8F056543AE}" dt="2021-12-06T20:32:33.399" v="8626" actId="26606"/>
          <ac:spMkLst>
            <pc:docMk/>
            <pc:sldMk cId="976066072" sldId="259"/>
            <ac:spMk id="2062" creationId="{79BB35BC-D5C2-4C8B-A22A-A71E6191913B}"/>
          </ac:spMkLst>
        </pc:spChg>
        <pc:spChg chg="add del">
          <ac:chgData name="Wintana Menghisteab (1921679)" userId="cbe75287-fedf-4863-b2b3-ac7992dc6d00" providerId="ADAL" clId="{B93FA175-A495-374D-9A2E-FA8F056543AE}" dt="2021-12-06T20:32:44.335" v="8628" actId="26606"/>
          <ac:spMkLst>
            <pc:docMk/>
            <pc:sldMk cId="976066072" sldId="259"/>
            <ac:spMk id="2064" creationId="{04812C46-200A-4DEB-A05E-3ED6C68C2387}"/>
          </ac:spMkLst>
        </pc:spChg>
        <pc:spChg chg="add del">
          <ac:chgData name="Wintana Menghisteab (1921679)" userId="cbe75287-fedf-4863-b2b3-ac7992dc6d00" providerId="ADAL" clId="{B93FA175-A495-374D-9A2E-FA8F056543AE}" dt="2021-12-06T20:32:44.335" v="8628" actId="26606"/>
          <ac:spMkLst>
            <pc:docMk/>
            <pc:sldMk cId="976066072" sldId="259"/>
            <ac:spMk id="2065" creationId="{D1EA859B-E555-4109-94F3-6700E046E008}"/>
          </ac:spMkLst>
        </pc:spChg>
        <pc:spChg chg="add del">
          <ac:chgData name="Wintana Menghisteab (1921679)" userId="cbe75287-fedf-4863-b2b3-ac7992dc6d00" providerId="ADAL" clId="{B93FA175-A495-374D-9A2E-FA8F056543AE}" dt="2021-12-06T20:44:36.550" v="8714" actId="26606"/>
          <ac:spMkLst>
            <pc:docMk/>
            <pc:sldMk cId="976066072" sldId="259"/>
            <ac:spMk id="2067" creationId="{04812C46-200A-4DEB-A05E-3ED6C68C2387}"/>
          </ac:spMkLst>
        </pc:spChg>
        <pc:spChg chg="add del">
          <ac:chgData name="Wintana Menghisteab (1921679)" userId="cbe75287-fedf-4863-b2b3-ac7992dc6d00" providerId="ADAL" clId="{B93FA175-A495-374D-9A2E-FA8F056543AE}" dt="2021-12-06T20:44:36.550" v="8714" actId="26606"/>
          <ac:spMkLst>
            <pc:docMk/>
            <pc:sldMk cId="976066072" sldId="259"/>
            <ac:spMk id="2068" creationId="{D1EA859B-E555-4109-94F3-6700E046E008}"/>
          </ac:spMkLst>
        </pc:spChg>
        <pc:picChg chg="add mod ord">
          <ac:chgData name="Wintana Menghisteab (1921679)" userId="cbe75287-fedf-4863-b2b3-ac7992dc6d00" providerId="ADAL" clId="{B93FA175-A495-374D-9A2E-FA8F056543AE}" dt="2021-12-06T20:47:40.414" v="8725" actId="26606"/>
          <ac:picMkLst>
            <pc:docMk/>
            <pc:sldMk cId="976066072" sldId="259"/>
            <ac:picMk id="4" creationId="{D64C7280-C724-9647-803B-53E86F4E0DC2}"/>
          </ac:picMkLst>
        </pc:picChg>
        <pc:picChg chg="add del mod ord">
          <ac:chgData name="Wintana Menghisteab (1921679)" userId="cbe75287-fedf-4863-b2b3-ac7992dc6d00" providerId="ADAL" clId="{B93FA175-A495-374D-9A2E-FA8F056543AE}" dt="2021-12-06T20:45:40.040" v="8719" actId="21"/>
          <ac:picMkLst>
            <pc:docMk/>
            <pc:sldMk cId="976066072" sldId="259"/>
            <ac:picMk id="5" creationId="{5E43E149-4139-AB4F-BE93-3AF64BA79DB9}"/>
          </ac:picMkLst>
        </pc:picChg>
        <pc:picChg chg="add mod ord">
          <ac:chgData name="Wintana Menghisteab (1921679)" userId="cbe75287-fedf-4863-b2b3-ac7992dc6d00" providerId="ADAL" clId="{B93FA175-A495-374D-9A2E-FA8F056543AE}" dt="2021-12-06T20:47:40.414" v="8725" actId="26606"/>
          <ac:picMkLst>
            <pc:docMk/>
            <pc:sldMk cId="976066072" sldId="259"/>
            <ac:picMk id="6" creationId="{FCBFAD3F-5B6E-5C40-9BFD-4C144FD42A23}"/>
          </ac:picMkLst>
        </pc:picChg>
        <pc:picChg chg="add mod ord">
          <ac:chgData name="Wintana Menghisteab (1921679)" userId="cbe75287-fedf-4863-b2b3-ac7992dc6d00" providerId="ADAL" clId="{B93FA175-A495-374D-9A2E-FA8F056543AE}" dt="2021-12-06T20:48:24.935" v="8728" actId="1076"/>
          <ac:picMkLst>
            <pc:docMk/>
            <pc:sldMk cId="976066072" sldId="259"/>
            <ac:picMk id="2050" creationId="{40AC27B5-27DE-AC42-9DCA-80D0266BAEC3}"/>
          </ac:picMkLst>
        </pc:picChg>
        <pc:cxnChg chg="add del">
          <ac:chgData name="Wintana Menghisteab (1921679)" userId="cbe75287-fedf-4863-b2b3-ac7992dc6d00" providerId="ADAL" clId="{B93FA175-A495-374D-9A2E-FA8F056543AE}" dt="2021-12-06T20:47:21.106" v="8723" actId="26606"/>
          <ac:cxnSpMkLst>
            <pc:docMk/>
            <pc:sldMk cId="976066072" sldId="259"/>
            <ac:cxnSpMk id="91" creationId="{ED8C37FB-91A8-49BA-A04C-A320CDE2D6C8}"/>
          </ac:cxnSpMkLst>
        </pc:cxnChg>
        <pc:cxnChg chg="add del">
          <ac:chgData name="Wintana Menghisteab (1921679)" userId="cbe75287-fedf-4863-b2b3-ac7992dc6d00" providerId="ADAL" clId="{B93FA175-A495-374D-9A2E-FA8F056543AE}" dt="2021-12-06T20:47:21.106" v="8723" actId="26606"/>
          <ac:cxnSpMkLst>
            <pc:docMk/>
            <pc:sldMk cId="976066072" sldId="259"/>
            <ac:cxnSpMk id="95" creationId="{F29BE77E-623C-4537-B9E5-AB8A3D91AD8C}"/>
          </ac:cxnSpMkLst>
        </pc:cxnChg>
        <pc:cxnChg chg="add del mod">
          <ac:chgData name="Wintana Menghisteab (1921679)" userId="cbe75287-fedf-4863-b2b3-ac7992dc6d00" providerId="ADAL" clId="{B93FA175-A495-374D-9A2E-FA8F056543AE}" dt="2021-12-06T20:47:40.414" v="8725" actId="26606"/>
          <ac:cxnSpMkLst>
            <pc:docMk/>
            <pc:sldMk cId="976066072" sldId="259"/>
            <ac:cxnSpMk id="139" creationId="{EC494B22-CD76-4492-B04C-BF7B83D38F6F}"/>
          </ac:cxnSpMkLst>
        </pc:cxnChg>
        <pc:cxnChg chg="add del">
          <ac:chgData name="Wintana Menghisteab (1921679)" userId="cbe75287-fedf-4863-b2b3-ac7992dc6d00" providerId="ADAL" clId="{B93FA175-A495-374D-9A2E-FA8F056543AE}" dt="2021-12-06T20:47:40.414" v="8725" actId="26606"/>
          <ac:cxnSpMkLst>
            <pc:docMk/>
            <pc:sldMk cId="976066072" sldId="259"/>
            <ac:cxnSpMk id="143" creationId="{2B71298F-E3B3-49AB-9187-1174CAE57E85}"/>
          </ac:cxnSpMkLst>
        </pc:cxnChg>
        <pc:cxnChg chg="add">
          <ac:chgData name="Wintana Menghisteab (1921679)" userId="cbe75287-fedf-4863-b2b3-ac7992dc6d00" providerId="ADAL" clId="{B93FA175-A495-374D-9A2E-FA8F056543AE}" dt="2021-12-06T20:47:40.414" v="8725" actId="26606"/>
          <ac:cxnSpMkLst>
            <pc:docMk/>
            <pc:sldMk cId="976066072" sldId="259"/>
            <ac:cxnSpMk id="195" creationId="{F29BE77E-623C-4537-B9E5-AB8A3D91AD8C}"/>
          </ac:cxnSpMkLst>
        </pc:cxnChg>
        <pc:cxnChg chg="add del">
          <ac:chgData name="Wintana Menghisteab (1921679)" userId="cbe75287-fedf-4863-b2b3-ac7992dc6d00" providerId="ADAL" clId="{B93FA175-A495-374D-9A2E-FA8F056543AE}" dt="2021-12-06T20:47:40.414" v="8725" actId="26606"/>
          <ac:cxnSpMkLst>
            <pc:docMk/>
            <pc:sldMk cId="976066072" sldId="259"/>
            <ac:cxnSpMk id="2055" creationId="{7BAAB4CD-94EB-484F-A19C-612209BB12D7}"/>
          </ac:cxnSpMkLst>
        </pc:cxnChg>
        <pc:cxnChg chg="add">
          <ac:chgData name="Wintana Menghisteab (1921679)" userId="cbe75287-fedf-4863-b2b3-ac7992dc6d00" providerId="ADAL" clId="{B93FA175-A495-374D-9A2E-FA8F056543AE}" dt="2021-12-06T20:47:40.414" v="8725" actId="26606"/>
          <ac:cxnSpMkLst>
            <pc:docMk/>
            <pc:sldMk cId="976066072" sldId="259"/>
            <ac:cxnSpMk id="2061" creationId="{ED8C37FB-91A8-49BA-A04C-A320CDE2D6C8}"/>
          </ac:cxnSpMkLst>
        </pc:cxnChg>
      </pc:sldChg>
      <pc:sldChg chg="addSp modSp del mod ord">
        <pc:chgData name="Wintana Menghisteab (1921679)" userId="cbe75287-fedf-4863-b2b3-ac7992dc6d00" providerId="ADAL" clId="{B93FA175-A495-374D-9A2E-FA8F056543AE}" dt="2021-12-05T21:40:45.526" v="3572" actId="2696"/>
        <pc:sldMkLst>
          <pc:docMk/>
          <pc:sldMk cId="2268493026" sldId="260"/>
        </pc:sldMkLst>
        <pc:spChg chg="add mod">
          <ac:chgData name="Wintana Menghisteab (1921679)" userId="cbe75287-fedf-4863-b2b3-ac7992dc6d00" providerId="ADAL" clId="{B93FA175-A495-374D-9A2E-FA8F056543AE}" dt="2021-12-05T20:19:56.149" v="3118" actId="1076"/>
          <ac:spMkLst>
            <pc:docMk/>
            <pc:sldMk cId="2268493026" sldId="260"/>
            <ac:spMk id="3" creationId="{17CB5005-F205-7248-86A2-E0A5846FAE3B}"/>
          </ac:spMkLst>
        </pc:spChg>
        <pc:graphicFrameChg chg="mod modGraphic">
          <ac:chgData name="Wintana Menghisteab (1921679)" userId="cbe75287-fedf-4863-b2b3-ac7992dc6d00" providerId="ADAL" clId="{B93FA175-A495-374D-9A2E-FA8F056543AE}" dt="2021-12-05T21:15:12.089" v="3140" actId="14734"/>
          <ac:graphicFrameMkLst>
            <pc:docMk/>
            <pc:sldMk cId="2268493026" sldId="260"/>
            <ac:graphicFrameMk id="2" creationId="{0CE5F0FE-2B2E-2145-80AD-1555CB8FE496}"/>
          </ac:graphicFrameMkLst>
        </pc:graphicFrameChg>
      </pc:sldChg>
      <pc:sldChg chg="addSp delSp modSp add del mod setBg">
        <pc:chgData name="Wintana Menghisteab (1921679)" userId="cbe75287-fedf-4863-b2b3-ac7992dc6d00" providerId="ADAL" clId="{B93FA175-A495-374D-9A2E-FA8F056543AE}" dt="2021-12-06T22:48:27.026" v="10599" actId="20577"/>
        <pc:sldMkLst>
          <pc:docMk/>
          <pc:sldMk cId="2933114765" sldId="261"/>
        </pc:sldMkLst>
        <pc:spChg chg="mod ord">
          <ac:chgData name="Wintana Menghisteab (1921679)" userId="cbe75287-fedf-4863-b2b3-ac7992dc6d00" providerId="ADAL" clId="{B93FA175-A495-374D-9A2E-FA8F056543AE}" dt="2021-12-06T21:05:36.024" v="8803" actId="14100"/>
          <ac:spMkLst>
            <pc:docMk/>
            <pc:sldMk cId="2933114765" sldId="261"/>
            <ac:spMk id="2" creationId="{76BF2C6E-965C-9548-B922-B7136BF4360D}"/>
          </ac:spMkLst>
        </pc:spChg>
        <pc:spChg chg="mod ord">
          <ac:chgData name="Wintana Menghisteab (1921679)" userId="cbe75287-fedf-4863-b2b3-ac7992dc6d00" providerId="ADAL" clId="{B93FA175-A495-374D-9A2E-FA8F056543AE}" dt="2021-12-06T22:48:27.026" v="10599" actId="20577"/>
          <ac:spMkLst>
            <pc:docMk/>
            <pc:sldMk cId="2933114765" sldId="261"/>
            <ac:spMk id="3" creationId="{FFF0FCA6-A8C3-9545-BAC3-E9E4634B8982}"/>
          </ac:spMkLst>
        </pc:spChg>
        <pc:spChg chg="del mod">
          <ac:chgData name="Wintana Menghisteab (1921679)" userId="cbe75287-fedf-4863-b2b3-ac7992dc6d00" providerId="ADAL" clId="{B93FA175-A495-374D-9A2E-FA8F056543AE}" dt="2021-12-05T18:44:18.509" v="1848" actId="21"/>
          <ac:spMkLst>
            <pc:docMk/>
            <pc:sldMk cId="2933114765" sldId="261"/>
            <ac:spMk id="4" creationId="{2A0D4060-796E-AE42-9578-31F1F9E9CBF0}"/>
          </ac:spMkLst>
        </pc:spChg>
        <pc:spChg chg="add">
          <ac:chgData name="Wintana Menghisteab (1921679)" userId="cbe75287-fedf-4863-b2b3-ac7992dc6d00" providerId="ADAL" clId="{B93FA175-A495-374D-9A2E-FA8F056543AE}" dt="2021-12-06T20:52:02.921" v="8748" actId="26606"/>
          <ac:spMkLst>
            <pc:docMk/>
            <pc:sldMk cId="2933114765" sldId="261"/>
            <ac:spMk id="75" creationId="{85016AEC-0320-4ED0-8ECB-FE11DDDFE17A}"/>
          </ac:spMkLst>
        </pc:spChg>
        <pc:spChg chg="add">
          <ac:chgData name="Wintana Menghisteab (1921679)" userId="cbe75287-fedf-4863-b2b3-ac7992dc6d00" providerId="ADAL" clId="{B93FA175-A495-374D-9A2E-FA8F056543AE}" dt="2021-12-06T20:52:02.921" v="8748" actId="26606"/>
          <ac:spMkLst>
            <pc:docMk/>
            <pc:sldMk cId="2933114765" sldId="261"/>
            <ac:spMk id="81" creationId="{3790B7B4-B7DE-4413-A54B-86CFF5309B07}"/>
          </ac:spMkLst>
        </pc:spChg>
        <pc:spChg chg="add">
          <ac:chgData name="Wintana Menghisteab (1921679)" userId="cbe75287-fedf-4863-b2b3-ac7992dc6d00" providerId="ADAL" clId="{B93FA175-A495-374D-9A2E-FA8F056543AE}" dt="2021-12-06T20:52:02.921" v="8748" actId="26606"/>
          <ac:spMkLst>
            <pc:docMk/>
            <pc:sldMk cId="2933114765" sldId="261"/>
            <ac:spMk id="85" creationId="{8D91CD6A-8048-429F-8DB7-9ABA30892CE8}"/>
          </ac:spMkLst>
        </pc:spChg>
        <pc:picChg chg="add mod">
          <ac:chgData name="Wintana Menghisteab (1921679)" userId="cbe75287-fedf-4863-b2b3-ac7992dc6d00" providerId="ADAL" clId="{B93FA175-A495-374D-9A2E-FA8F056543AE}" dt="2021-12-06T20:52:02.921" v="8748" actId="26606"/>
          <ac:picMkLst>
            <pc:docMk/>
            <pc:sldMk cId="2933114765" sldId="261"/>
            <ac:picMk id="4098" creationId="{DF020C82-4E2B-394E-A1C4-11D3D671969B}"/>
          </ac:picMkLst>
        </pc:picChg>
        <pc:picChg chg="add mod">
          <ac:chgData name="Wintana Menghisteab (1921679)" userId="cbe75287-fedf-4863-b2b3-ac7992dc6d00" providerId="ADAL" clId="{B93FA175-A495-374D-9A2E-FA8F056543AE}" dt="2021-12-06T20:52:02.921" v="8748" actId="26606"/>
          <ac:picMkLst>
            <pc:docMk/>
            <pc:sldMk cId="2933114765" sldId="261"/>
            <ac:picMk id="4100" creationId="{5F0742AE-8699-4845-A339-9AA245D4111A}"/>
          </ac:picMkLst>
        </pc:picChg>
        <pc:picChg chg="add mod ord">
          <ac:chgData name="Wintana Menghisteab (1921679)" userId="cbe75287-fedf-4863-b2b3-ac7992dc6d00" providerId="ADAL" clId="{B93FA175-A495-374D-9A2E-FA8F056543AE}" dt="2021-12-06T20:52:02.921" v="8748" actId="26606"/>
          <ac:picMkLst>
            <pc:docMk/>
            <pc:sldMk cId="2933114765" sldId="261"/>
            <ac:picMk id="4102" creationId="{A17353F5-6FE2-3547-A50C-BA6430C05D40}"/>
          </ac:picMkLst>
        </pc:picChg>
        <pc:cxnChg chg="add">
          <ac:chgData name="Wintana Menghisteab (1921679)" userId="cbe75287-fedf-4863-b2b3-ac7992dc6d00" providerId="ADAL" clId="{B93FA175-A495-374D-9A2E-FA8F056543AE}" dt="2021-12-06T20:52:02.921" v="8748" actId="26606"/>
          <ac:cxnSpMkLst>
            <pc:docMk/>
            <pc:sldMk cId="2933114765" sldId="261"/>
            <ac:cxnSpMk id="77" creationId="{7BAAB4CD-94EB-484F-A19C-612209BB12D7}"/>
          </ac:cxnSpMkLst>
        </pc:cxnChg>
        <pc:cxnChg chg="add">
          <ac:chgData name="Wintana Menghisteab (1921679)" userId="cbe75287-fedf-4863-b2b3-ac7992dc6d00" providerId="ADAL" clId="{B93FA175-A495-374D-9A2E-FA8F056543AE}" dt="2021-12-06T20:52:02.921" v="8748" actId="26606"/>
          <ac:cxnSpMkLst>
            <pc:docMk/>
            <pc:sldMk cId="2933114765" sldId="261"/>
            <ac:cxnSpMk id="79" creationId="{EC494B22-CD76-4492-B04C-BF7B83D38F6F}"/>
          </ac:cxnSpMkLst>
        </pc:cxnChg>
        <pc:cxnChg chg="add">
          <ac:chgData name="Wintana Menghisteab (1921679)" userId="cbe75287-fedf-4863-b2b3-ac7992dc6d00" providerId="ADAL" clId="{B93FA175-A495-374D-9A2E-FA8F056543AE}" dt="2021-12-06T20:52:02.921" v="8748" actId="26606"/>
          <ac:cxnSpMkLst>
            <pc:docMk/>
            <pc:sldMk cId="2933114765" sldId="261"/>
            <ac:cxnSpMk id="83" creationId="{2B71298F-E3B3-49AB-9187-1174CAE57E85}"/>
          </ac:cxnSpMkLst>
        </pc:cxnChg>
      </pc:sldChg>
      <pc:sldChg chg="addSp delSp modSp new del mod">
        <pc:chgData name="Wintana Menghisteab (1921679)" userId="cbe75287-fedf-4863-b2b3-ac7992dc6d00" providerId="ADAL" clId="{B93FA175-A495-374D-9A2E-FA8F056543AE}" dt="2021-12-05T18:43:07.424" v="1841" actId="2696"/>
        <pc:sldMkLst>
          <pc:docMk/>
          <pc:sldMk cId="99596750" sldId="262"/>
        </pc:sldMkLst>
        <pc:spChg chg="mod">
          <ac:chgData name="Wintana Menghisteab (1921679)" userId="cbe75287-fedf-4863-b2b3-ac7992dc6d00" providerId="ADAL" clId="{B93FA175-A495-374D-9A2E-FA8F056543AE}" dt="2021-12-05T18:11:52.064" v="953" actId="20577"/>
          <ac:spMkLst>
            <pc:docMk/>
            <pc:sldMk cId="99596750" sldId="262"/>
            <ac:spMk id="2" creationId="{5C5D75ED-6C01-2345-946B-77D196044768}"/>
          </ac:spMkLst>
        </pc:spChg>
        <pc:spChg chg="mod">
          <ac:chgData name="Wintana Menghisteab (1921679)" userId="cbe75287-fedf-4863-b2b3-ac7992dc6d00" providerId="ADAL" clId="{B93FA175-A495-374D-9A2E-FA8F056543AE}" dt="2021-12-05T18:13:05.483" v="962" actId="14100"/>
          <ac:spMkLst>
            <pc:docMk/>
            <pc:sldMk cId="99596750" sldId="262"/>
            <ac:spMk id="3" creationId="{343A9D20-E68D-1E42-9E8A-87A8B6A54347}"/>
          </ac:spMkLst>
        </pc:spChg>
        <pc:spChg chg="mod">
          <ac:chgData name="Wintana Menghisteab (1921679)" userId="cbe75287-fedf-4863-b2b3-ac7992dc6d00" providerId="ADAL" clId="{B93FA175-A495-374D-9A2E-FA8F056543AE}" dt="2021-12-05T18:19:12.515" v="1217" actId="5793"/>
          <ac:spMkLst>
            <pc:docMk/>
            <pc:sldMk cId="99596750" sldId="262"/>
            <ac:spMk id="4" creationId="{05344A63-9A4E-AB45-878C-888EBB85F6CC}"/>
          </ac:spMkLst>
        </pc:spChg>
        <pc:spChg chg="add del mod">
          <ac:chgData name="Wintana Menghisteab (1921679)" userId="cbe75287-fedf-4863-b2b3-ac7992dc6d00" providerId="ADAL" clId="{B93FA175-A495-374D-9A2E-FA8F056543AE}" dt="2021-12-05T18:19:24.143" v="1220"/>
          <ac:spMkLst>
            <pc:docMk/>
            <pc:sldMk cId="99596750" sldId="262"/>
            <ac:spMk id="5" creationId="{25251345-9DFA-9B44-AFB5-4B4EBBF4F938}"/>
          </ac:spMkLst>
        </pc:spChg>
      </pc:sldChg>
      <pc:sldChg chg="addSp delSp modSp new add del mod ord">
        <pc:chgData name="Wintana Menghisteab (1921679)" userId="cbe75287-fedf-4863-b2b3-ac7992dc6d00" providerId="ADAL" clId="{B93FA175-A495-374D-9A2E-FA8F056543AE}" dt="2021-12-06T22:01:50.217" v="9112" actId="2696"/>
        <pc:sldMkLst>
          <pc:docMk/>
          <pc:sldMk cId="272657785" sldId="263"/>
        </pc:sldMkLst>
        <pc:spChg chg="add mod">
          <ac:chgData name="Wintana Menghisteab (1921679)" userId="cbe75287-fedf-4863-b2b3-ac7992dc6d00" providerId="ADAL" clId="{B93FA175-A495-374D-9A2E-FA8F056543AE}" dt="2021-12-06T21:41:45.132" v="8869" actId="14100"/>
          <ac:spMkLst>
            <pc:docMk/>
            <pc:sldMk cId="272657785" sldId="263"/>
            <ac:spMk id="2" creationId="{BFB8AEA4-E2ED-AA4D-BFBD-5FCC01F4B7CF}"/>
          </ac:spMkLst>
        </pc:spChg>
        <pc:spChg chg="add del mod">
          <ac:chgData name="Wintana Menghisteab (1921679)" userId="cbe75287-fedf-4863-b2b3-ac7992dc6d00" providerId="ADAL" clId="{B93FA175-A495-374D-9A2E-FA8F056543AE}" dt="2021-12-05T18:19:55.422" v="1225"/>
          <ac:spMkLst>
            <pc:docMk/>
            <pc:sldMk cId="272657785" sldId="263"/>
            <ac:spMk id="3" creationId="{55C3E692-85AA-B54C-A899-4A9F22BA702F}"/>
          </ac:spMkLst>
        </pc:spChg>
        <pc:spChg chg="add mod">
          <ac:chgData name="Wintana Menghisteab (1921679)" userId="cbe75287-fedf-4863-b2b3-ac7992dc6d00" providerId="ADAL" clId="{B93FA175-A495-374D-9A2E-FA8F056543AE}" dt="2021-12-06T21:47:30.411" v="8888" actId="1076"/>
          <ac:spMkLst>
            <pc:docMk/>
            <pc:sldMk cId="272657785" sldId="263"/>
            <ac:spMk id="4" creationId="{A423C2AA-25C9-DA4A-9E33-0F1DB87476F7}"/>
          </ac:spMkLst>
        </pc:spChg>
        <pc:spChg chg="add del mod">
          <ac:chgData name="Wintana Menghisteab (1921679)" userId="cbe75287-fedf-4863-b2b3-ac7992dc6d00" providerId="ADAL" clId="{B93FA175-A495-374D-9A2E-FA8F056543AE}" dt="2021-12-05T18:41:37.107" v="1828" actId="21"/>
          <ac:spMkLst>
            <pc:docMk/>
            <pc:sldMk cId="272657785" sldId="263"/>
            <ac:spMk id="5" creationId="{43DACA63-4AEB-5341-A5BE-CAEF7A1BBF63}"/>
          </ac:spMkLst>
        </pc:spChg>
        <pc:spChg chg="add del mod">
          <ac:chgData name="Wintana Menghisteab (1921679)" userId="cbe75287-fedf-4863-b2b3-ac7992dc6d00" providerId="ADAL" clId="{B93FA175-A495-374D-9A2E-FA8F056543AE}" dt="2021-12-05T18:42:01.762" v="1832" actId="21"/>
          <ac:spMkLst>
            <pc:docMk/>
            <pc:sldMk cId="272657785" sldId="263"/>
            <ac:spMk id="6" creationId="{2C5DFE37-7019-5D45-9887-55CBD7B332F4}"/>
          </ac:spMkLst>
        </pc:spChg>
        <pc:picChg chg="add del mod">
          <ac:chgData name="Wintana Menghisteab (1921679)" userId="cbe75287-fedf-4863-b2b3-ac7992dc6d00" providerId="ADAL" clId="{B93FA175-A495-374D-9A2E-FA8F056543AE}" dt="2021-12-06T21:48:26.533" v="8892" actId="21"/>
          <ac:picMkLst>
            <pc:docMk/>
            <pc:sldMk cId="272657785" sldId="263"/>
            <ac:picMk id="6146" creationId="{CDF6697D-F1DC-2E40-8DA8-2B5E66B9AC4A}"/>
          </ac:picMkLst>
        </pc:picChg>
        <pc:picChg chg="add del mod">
          <ac:chgData name="Wintana Menghisteab (1921679)" userId="cbe75287-fedf-4863-b2b3-ac7992dc6d00" providerId="ADAL" clId="{B93FA175-A495-374D-9A2E-FA8F056543AE}" dt="2021-12-06T21:41:35.371" v="8868" actId="21"/>
          <ac:picMkLst>
            <pc:docMk/>
            <pc:sldMk cId="272657785" sldId="263"/>
            <ac:picMk id="6148" creationId="{4559E3C4-6B47-464D-91AD-F6D7CEA2B7E0}"/>
          </ac:picMkLst>
        </pc:picChg>
        <pc:picChg chg="add mod">
          <ac:chgData name="Wintana Menghisteab (1921679)" userId="cbe75287-fedf-4863-b2b3-ac7992dc6d00" providerId="ADAL" clId="{B93FA175-A495-374D-9A2E-FA8F056543AE}" dt="2021-12-06T21:48:29.443" v="8893" actId="1076"/>
          <ac:picMkLst>
            <pc:docMk/>
            <pc:sldMk cId="272657785" sldId="263"/>
            <ac:picMk id="6150" creationId="{9FCFB739-C651-0F47-B990-CB1407F9BDFC}"/>
          </ac:picMkLst>
        </pc:picChg>
        <pc:picChg chg="add del mod">
          <ac:chgData name="Wintana Menghisteab (1921679)" userId="cbe75287-fedf-4863-b2b3-ac7992dc6d00" providerId="ADAL" clId="{B93FA175-A495-374D-9A2E-FA8F056543AE}" dt="2021-12-06T21:40:20.533" v="8864"/>
          <ac:picMkLst>
            <pc:docMk/>
            <pc:sldMk cId="272657785" sldId="263"/>
            <ac:picMk id="6152" creationId="{173AC524-ECD0-114C-BCA2-D3AE65854C38}"/>
          </ac:picMkLst>
        </pc:picChg>
        <pc:picChg chg="add mod">
          <ac:chgData name="Wintana Menghisteab (1921679)" userId="cbe75287-fedf-4863-b2b3-ac7992dc6d00" providerId="ADAL" clId="{B93FA175-A495-374D-9A2E-FA8F056543AE}" dt="2021-12-06T21:48:30.858" v="8894" actId="1076"/>
          <ac:picMkLst>
            <pc:docMk/>
            <pc:sldMk cId="272657785" sldId="263"/>
            <ac:picMk id="6154" creationId="{65C5E5AE-C156-6F43-92A4-0F7244BADF08}"/>
          </ac:picMkLst>
        </pc:picChg>
      </pc:sldChg>
      <pc:sldChg chg="addSp delSp modSp new mod ord setBg">
        <pc:chgData name="Wintana Menghisteab (1921679)" userId="cbe75287-fedf-4863-b2b3-ac7992dc6d00" providerId="ADAL" clId="{B93FA175-A495-374D-9A2E-FA8F056543AE}" dt="2021-12-11T22:37:42.444" v="14835" actId="20577"/>
        <pc:sldMkLst>
          <pc:docMk/>
          <pc:sldMk cId="3773530294" sldId="264"/>
        </pc:sldMkLst>
        <pc:spChg chg="add del mod">
          <ac:chgData name="Wintana Menghisteab (1921679)" userId="cbe75287-fedf-4863-b2b3-ac7992dc6d00" providerId="ADAL" clId="{B93FA175-A495-374D-9A2E-FA8F056543AE}" dt="2021-12-05T18:51:53.452" v="2269"/>
          <ac:spMkLst>
            <pc:docMk/>
            <pc:sldMk cId="3773530294" sldId="264"/>
            <ac:spMk id="2" creationId="{69FCE2F3-D95C-8C4E-B271-D3A990E4AD2C}"/>
          </ac:spMkLst>
        </pc:spChg>
        <pc:spChg chg="add del mod ord">
          <ac:chgData name="Wintana Menghisteab (1921679)" userId="cbe75287-fedf-4863-b2b3-ac7992dc6d00" providerId="ADAL" clId="{B93FA175-A495-374D-9A2E-FA8F056543AE}" dt="2021-12-06T20:59:36.087" v="8774" actId="21"/>
          <ac:spMkLst>
            <pc:docMk/>
            <pc:sldMk cId="3773530294" sldId="264"/>
            <ac:spMk id="3" creationId="{63322D5E-3459-D74F-AF32-7100231C8376}"/>
          </ac:spMkLst>
        </pc:spChg>
        <pc:spChg chg="add mod ord">
          <ac:chgData name="Wintana Menghisteab (1921679)" userId="cbe75287-fedf-4863-b2b3-ac7992dc6d00" providerId="ADAL" clId="{B93FA175-A495-374D-9A2E-FA8F056543AE}" dt="2021-12-06T21:07:01.609" v="8817" actId="1076"/>
          <ac:spMkLst>
            <pc:docMk/>
            <pc:sldMk cId="3773530294" sldId="264"/>
            <ac:spMk id="4" creationId="{B1EF92C9-9DC0-D04B-890C-99E3390DD8F2}"/>
          </ac:spMkLst>
        </pc:spChg>
        <pc:spChg chg="add del mod">
          <ac:chgData name="Wintana Menghisteab (1921679)" userId="cbe75287-fedf-4863-b2b3-ac7992dc6d00" providerId="ADAL" clId="{B93FA175-A495-374D-9A2E-FA8F056543AE}" dt="2021-12-05T19:56:50.816" v="2447"/>
          <ac:spMkLst>
            <pc:docMk/>
            <pc:sldMk cId="3773530294" sldId="264"/>
            <ac:spMk id="5" creationId="{A739220C-5A9B-9342-8E56-32AB153E3DC8}"/>
          </ac:spMkLst>
        </pc:spChg>
        <pc:spChg chg="add mod ord">
          <ac:chgData name="Wintana Menghisteab (1921679)" userId="cbe75287-fedf-4863-b2b3-ac7992dc6d00" providerId="ADAL" clId="{B93FA175-A495-374D-9A2E-FA8F056543AE}" dt="2021-12-11T22:37:42.444" v="14835" actId="20577"/>
          <ac:spMkLst>
            <pc:docMk/>
            <pc:sldMk cId="3773530294" sldId="264"/>
            <ac:spMk id="6" creationId="{8813A35F-623C-FD45-A98E-A9346E462D1E}"/>
          </ac:spMkLst>
        </pc:spChg>
        <pc:spChg chg="add del">
          <ac:chgData name="Wintana Menghisteab (1921679)" userId="cbe75287-fedf-4863-b2b3-ac7992dc6d00" providerId="ADAL" clId="{B93FA175-A495-374D-9A2E-FA8F056543AE}" dt="2021-12-06T20:58:16.989" v="8772" actId="26606"/>
          <ac:spMkLst>
            <pc:docMk/>
            <pc:sldMk cId="3773530294" sldId="264"/>
            <ac:spMk id="77" creationId="{0D7B6173-1D58-48E2-83CF-37350F315F75}"/>
          </ac:spMkLst>
        </pc:spChg>
        <pc:spChg chg="add del">
          <ac:chgData name="Wintana Menghisteab (1921679)" userId="cbe75287-fedf-4863-b2b3-ac7992dc6d00" providerId="ADAL" clId="{B93FA175-A495-374D-9A2E-FA8F056543AE}" dt="2021-12-06T20:58:16.989" v="8772" actId="26606"/>
          <ac:spMkLst>
            <pc:docMk/>
            <pc:sldMk cId="3773530294" sldId="264"/>
            <ac:spMk id="79" creationId="{2F36CA75-CFBF-4844-B719-8FE9EBADA9AF}"/>
          </ac:spMkLst>
        </pc:spChg>
        <pc:spChg chg="add del">
          <ac:chgData name="Wintana Menghisteab (1921679)" userId="cbe75287-fedf-4863-b2b3-ac7992dc6d00" providerId="ADAL" clId="{B93FA175-A495-374D-9A2E-FA8F056543AE}" dt="2021-12-06T20:58:16.989" v="8772" actId="26606"/>
          <ac:spMkLst>
            <pc:docMk/>
            <pc:sldMk cId="3773530294" sldId="264"/>
            <ac:spMk id="81" creationId="{3D4A84B9-E564-4DD0-97F8-DBF1C460C28A}"/>
          </ac:spMkLst>
        </pc:spChg>
        <pc:spChg chg="add">
          <ac:chgData name="Wintana Menghisteab (1921679)" userId="cbe75287-fedf-4863-b2b3-ac7992dc6d00" providerId="ADAL" clId="{B93FA175-A495-374D-9A2E-FA8F056543AE}" dt="2021-12-06T21:03:58.931" v="8790" actId="26606"/>
          <ac:spMkLst>
            <pc:docMk/>
            <pc:sldMk cId="3773530294" sldId="264"/>
            <ac:spMk id="84" creationId="{85016AEC-0320-4ED0-8ECB-FE11DDDFE17A}"/>
          </ac:spMkLst>
        </pc:spChg>
        <pc:spChg chg="add del">
          <ac:chgData name="Wintana Menghisteab (1921679)" userId="cbe75287-fedf-4863-b2b3-ac7992dc6d00" providerId="ADAL" clId="{B93FA175-A495-374D-9A2E-FA8F056543AE}" dt="2021-12-06T20:58:16.989" v="8772" actId="26606"/>
          <ac:spMkLst>
            <pc:docMk/>
            <pc:sldMk cId="3773530294" sldId="264"/>
            <ac:spMk id="85" creationId="{102382E0-0A09-46AE-B955-B911CAFE7F00}"/>
          </ac:spMkLst>
        </pc:spChg>
        <pc:spChg chg="add del">
          <ac:chgData name="Wintana Menghisteab (1921679)" userId="cbe75287-fedf-4863-b2b3-ac7992dc6d00" providerId="ADAL" clId="{B93FA175-A495-374D-9A2E-FA8F056543AE}" dt="2021-12-06T20:58:16.989" v="8772" actId="26606"/>
          <ac:spMkLst>
            <pc:docMk/>
            <pc:sldMk cId="3773530294" sldId="264"/>
            <ac:spMk id="87" creationId="{7DE75D4A-0965-4973-BE75-DECCAC9A9614}"/>
          </ac:spMkLst>
        </pc:spChg>
        <pc:spChg chg="add">
          <ac:chgData name="Wintana Menghisteab (1921679)" userId="cbe75287-fedf-4863-b2b3-ac7992dc6d00" providerId="ADAL" clId="{B93FA175-A495-374D-9A2E-FA8F056543AE}" dt="2021-12-06T21:03:58.931" v="8790" actId="26606"/>
          <ac:spMkLst>
            <pc:docMk/>
            <pc:sldMk cId="3773530294" sldId="264"/>
            <ac:spMk id="90" creationId="{460A4E24-8FA6-410B-BD54-F328B0F0FD09}"/>
          </ac:spMkLst>
        </pc:spChg>
        <pc:spChg chg="add">
          <ac:chgData name="Wintana Menghisteab (1921679)" userId="cbe75287-fedf-4863-b2b3-ac7992dc6d00" providerId="ADAL" clId="{B93FA175-A495-374D-9A2E-FA8F056543AE}" dt="2021-12-06T21:03:58.931" v="8790" actId="26606"/>
          <ac:spMkLst>
            <pc:docMk/>
            <pc:sldMk cId="3773530294" sldId="264"/>
            <ac:spMk id="96" creationId="{399D0148-8B22-43CB-8394-A35911F53963}"/>
          </ac:spMkLst>
        </pc:spChg>
        <pc:spChg chg="add del">
          <ac:chgData name="Wintana Menghisteab (1921679)" userId="cbe75287-fedf-4863-b2b3-ac7992dc6d00" providerId="ADAL" clId="{B93FA175-A495-374D-9A2E-FA8F056543AE}" dt="2021-12-06T21:03:58.931" v="8790" actId="26606"/>
          <ac:spMkLst>
            <pc:docMk/>
            <pc:sldMk cId="3773530294" sldId="264"/>
            <ac:spMk id="5130" creationId="{72B886CF-D3D5-4CDE-A0D0-35994223D8D7}"/>
          </ac:spMkLst>
        </pc:spChg>
        <pc:spChg chg="add del">
          <ac:chgData name="Wintana Menghisteab (1921679)" userId="cbe75287-fedf-4863-b2b3-ac7992dc6d00" providerId="ADAL" clId="{B93FA175-A495-374D-9A2E-FA8F056543AE}" dt="2021-12-06T21:03:58.931" v="8790" actId="26606"/>
          <ac:spMkLst>
            <pc:docMk/>
            <pc:sldMk cId="3773530294" sldId="264"/>
            <ac:spMk id="5131" creationId="{A7F51CEE-641F-4DE6-B307-0646868AF5E3}"/>
          </ac:spMkLst>
        </pc:spChg>
        <pc:spChg chg="add del">
          <ac:chgData name="Wintana Menghisteab (1921679)" userId="cbe75287-fedf-4863-b2b3-ac7992dc6d00" providerId="ADAL" clId="{B93FA175-A495-374D-9A2E-FA8F056543AE}" dt="2021-12-06T21:03:58.931" v="8790" actId="26606"/>
          <ac:spMkLst>
            <pc:docMk/>
            <pc:sldMk cId="3773530294" sldId="264"/>
            <ac:spMk id="5132" creationId="{357DFDEC-31D7-4342-AEC4-737E09E182AF}"/>
          </ac:spMkLst>
        </pc:spChg>
        <pc:picChg chg="add del">
          <ac:chgData name="Wintana Menghisteab (1921679)" userId="cbe75287-fedf-4863-b2b3-ac7992dc6d00" providerId="ADAL" clId="{B93FA175-A495-374D-9A2E-FA8F056543AE}" dt="2021-12-06T20:58:16.989" v="8772" actId="26606"/>
          <ac:picMkLst>
            <pc:docMk/>
            <pc:sldMk cId="3773530294" sldId="264"/>
            <ac:picMk id="83" creationId="{4A599609-F5C2-4A0B-A992-913F814A631A}"/>
          </ac:picMkLst>
        </pc:picChg>
        <pc:picChg chg="add del mod">
          <ac:chgData name="Wintana Menghisteab (1921679)" userId="cbe75287-fedf-4863-b2b3-ac7992dc6d00" providerId="ADAL" clId="{B93FA175-A495-374D-9A2E-FA8F056543AE}" dt="2021-12-09T21:08:50.780" v="11876"/>
          <ac:picMkLst>
            <pc:docMk/>
            <pc:sldMk cId="3773530294" sldId="264"/>
            <ac:picMk id="2050" creationId="{B4D16241-0E21-C346-ADE8-F26B5CBAA067}"/>
          </ac:picMkLst>
        </pc:picChg>
        <pc:picChg chg="add mod">
          <ac:chgData name="Wintana Menghisteab (1921679)" userId="cbe75287-fedf-4863-b2b3-ac7992dc6d00" providerId="ADAL" clId="{B93FA175-A495-374D-9A2E-FA8F056543AE}" dt="2021-12-09T21:09:50.188" v="11902" actId="1076"/>
          <ac:picMkLst>
            <pc:docMk/>
            <pc:sldMk cId="3773530294" sldId="264"/>
            <ac:picMk id="2052" creationId="{88C1B778-5867-FB44-BF84-DC553297477A}"/>
          </ac:picMkLst>
        </pc:picChg>
        <pc:picChg chg="add mod">
          <ac:chgData name="Wintana Menghisteab (1921679)" userId="cbe75287-fedf-4863-b2b3-ac7992dc6d00" providerId="ADAL" clId="{B93FA175-A495-374D-9A2E-FA8F056543AE}" dt="2021-12-09T21:08:49.897" v="11875" actId="14100"/>
          <ac:picMkLst>
            <pc:docMk/>
            <pc:sldMk cId="3773530294" sldId="264"/>
            <ac:picMk id="5122" creationId="{9D385E32-0EA3-E340-9E46-9F23686DCE80}"/>
          </ac:picMkLst>
        </pc:picChg>
        <pc:picChg chg="add mod">
          <ac:chgData name="Wintana Menghisteab (1921679)" userId="cbe75287-fedf-4863-b2b3-ac7992dc6d00" providerId="ADAL" clId="{B93FA175-A495-374D-9A2E-FA8F056543AE}" dt="2021-12-09T21:09:22.663" v="11883" actId="1076"/>
          <ac:picMkLst>
            <pc:docMk/>
            <pc:sldMk cId="3773530294" sldId="264"/>
            <ac:picMk id="5124" creationId="{B71E08C1-49B0-FC4F-A9FE-AEE1D36F71E0}"/>
          </ac:picMkLst>
        </pc:picChg>
        <pc:picChg chg="add mod">
          <ac:chgData name="Wintana Menghisteab (1921679)" userId="cbe75287-fedf-4863-b2b3-ac7992dc6d00" providerId="ADAL" clId="{B93FA175-A495-374D-9A2E-FA8F056543AE}" dt="2021-12-06T21:03:58.931" v="8790" actId="26606"/>
          <ac:picMkLst>
            <pc:docMk/>
            <pc:sldMk cId="3773530294" sldId="264"/>
            <ac:picMk id="5126" creationId="{3BCB1F5F-1FC7-894C-94D2-58A599B0D96B}"/>
          </ac:picMkLst>
        </pc:picChg>
        <pc:picChg chg="add mod ord">
          <ac:chgData name="Wintana Menghisteab (1921679)" userId="cbe75287-fedf-4863-b2b3-ac7992dc6d00" providerId="ADAL" clId="{B93FA175-A495-374D-9A2E-FA8F056543AE}" dt="2021-12-06T21:03:58.931" v="8790" actId="26606"/>
          <ac:picMkLst>
            <pc:docMk/>
            <pc:sldMk cId="3773530294" sldId="264"/>
            <ac:picMk id="5128" creationId="{2CC15CD9-473B-2544-8536-C9D4E7007273}"/>
          </ac:picMkLst>
        </pc:picChg>
        <pc:cxnChg chg="add">
          <ac:chgData name="Wintana Menghisteab (1921679)" userId="cbe75287-fedf-4863-b2b3-ac7992dc6d00" providerId="ADAL" clId="{B93FA175-A495-374D-9A2E-FA8F056543AE}" dt="2021-12-06T21:03:58.931" v="8790" actId="26606"/>
          <ac:cxnSpMkLst>
            <pc:docMk/>
            <pc:sldMk cId="3773530294" sldId="264"/>
            <ac:cxnSpMk id="86" creationId="{7BAAB4CD-94EB-484F-A19C-612209BB12D7}"/>
          </ac:cxnSpMkLst>
        </pc:cxnChg>
        <pc:cxnChg chg="add">
          <ac:chgData name="Wintana Menghisteab (1921679)" userId="cbe75287-fedf-4863-b2b3-ac7992dc6d00" providerId="ADAL" clId="{B93FA175-A495-374D-9A2E-FA8F056543AE}" dt="2021-12-06T21:03:58.931" v="8790" actId="26606"/>
          <ac:cxnSpMkLst>
            <pc:docMk/>
            <pc:sldMk cId="3773530294" sldId="264"/>
            <ac:cxnSpMk id="88" creationId="{EC494B22-CD76-4492-B04C-BF7B83D38F6F}"/>
          </ac:cxnSpMkLst>
        </pc:cxnChg>
        <pc:cxnChg chg="add">
          <ac:chgData name="Wintana Menghisteab (1921679)" userId="cbe75287-fedf-4863-b2b3-ac7992dc6d00" providerId="ADAL" clId="{B93FA175-A495-374D-9A2E-FA8F056543AE}" dt="2021-12-06T21:03:58.931" v="8790" actId="26606"/>
          <ac:cxnSpMkLst>
            <pc:docMk/>
            <pc:sldMk cId="3773530294" sldId="264"/>
            <ac:cxnSpMk id="92" creationId="{C3C9E9F5-11DD-490A-B75A-C9538F0EE5DA}"/>
          </ac:cxnSpMkLst>
        </pc:cxnChg>
        <pc:cxnChg chg="add">
          <ac:chgData name="Wintana Menghisteab (1921679)" userId="cbe75287-fedf-4863-b2b3-ac7992dc6d00" providerId="ADAL" clId="{B93FA175-A495-374D-9A2E-FA8F056543AE}" dt="2021-12-06T21:03:58.931" v="8790" actId="26606"/>
          <ac:cxnSpMkLst>
            <pc:docMk/>
            <pc:sldMk cId="3773530294" sldId="264"/>
            <ac:cxnSpMk id="94" creationId="{2B71298F-E3B3-49AB-9187-1174CAE57E85}"/>
          </ac:cxnSpMkLst>
        </pc:cxnChg>
        <pc:cxnChg chg="add del">
          <ac:chgData name="Wintana Menghisteab (1921679)" userId="cbe75287-fedf-4863-b2b3-ac7992dc6d00" providerId="ADAL" clId="{B93FA175-A495-374D-9A2E-FA8F056543AE}" dt="2021-12-06T21:03:58.931" v="8790" actId="26606"/>
          <ac:cxnSpMkLst>
            <pc:docMk/>
            <pc:sldMk cId="3773530294" sldId="264"/>
            <ac:cxnSpMk id="5133" creationId="{90E1A876-3ED5-4C4E-9DEE-4392E08E4858}"/>
          </ac:cxnSpMkLst>
        </pc:cxnChg>
        <pc:cxnChg chg="add del">
          <ac:chgData name="Wintana Menghisteab (1921679)" userId="cbe75287-fedf-4863-b2b3-ac7992dc6d00" providerId="ADAL" clId="{B93FA175-A495-374D-9A2E-FA8F056543AE}" dt="2021-12-06T21:03:58.931" v="8790" actId="26606"/>
          <ac:cxnSpMkLst>
            <pc:docMk/>
            <pc:sldMk cId="3773530294" sldId="264"/>
            <ac:cxnSpMk id="5134" creationId="{A80AAE57-F63E-4FC8-BDBD-1128A8F24C70}"/>
          </ac:cxnSpMkLst>
        </pc:cxnChg>
        <pc:cxnChg chg="add del">
          <ac:chgData name="Wintana Menghisteab (1921679)" userId="cbe75287-fedf-4863-b2b3-ac7992dc6d00" providerId="ADAL" clId="{B93FA175-A495-374D-9A2E-FA8F056543AE}" dt="2021-12-06T21:03:58.931" v="8790" actId="26606"/>
          <ac:cxnSpMkLst>
            <pc:docMk/>
            <pc:sldMk cId="3773530294" sldId="264"/>
            <ac:cxnSpMk id="5135" creationId="{4AD88000-B998-4013-98E1-AB42ECDBDECB}"/>
          </ac:cxnSpMkLst>
        </pc:cxnChg>
      </pc:sldChg>
      <pc:sldChg chg="addSp delSp modSp new mod setBg setClrOvrMap">
        <pc:chgData name="Wintana Menghisteab (1921679)" userId="cbe75287-fedf-4863-b2b3-ac7992dc6d00" providerId="ADAL" clId="{B93FA175-A495-374D-9A2E-FA8F056543AE}" dt="2021-12-11T22:51:24.182" v="14836" actId="12"/>
        <pc:sldMkLst>
          <pc:docMk/>
          <pc:sldMk cId="717815324" sldId="265"/>
        </pc:sldMkLst>
        <pc:spChg chg="add del mod">
          <ac:chgData name="Wintana Menghisteab (1921679)" userId="cbe75287-fedf-4863-b2b3-ac7992dc6d00" providerId="ADAL" clId="{B93FA175-A495-374D-9A2E-FA8F056543AE}" dt="2021-12-09T21:12:59.105" v="12007"/>
          <ac:spMkLst>
            <pc:docMk/>
            <pc:sldMk cId="717815324" sldId="265"/>
            <ac:spMk id="2" creationId="{0D1618C7-EBED-5F42-887F-795E75702FEA}"/>
          </ac:spMkLst>
        </pc:spChg>
        <pc:spChg chg="add del mod ord">
          <ac:chgData name="Wintana Menghisteab (1921679)" userId="cbe75287-fedf-4863-b2b3-ac7992dc6d00" providerId="ADAL" clId="{B93FA175-A495-374D-9A2E-FA8F056543AE}" dt="2021-12-06T22:15:12.402" v="9861" actId="21"/>
          <ac:spMkLst>
            <pc:docMk/>
            <pc:sldMk cId="717815324" sldId="265"/>
            <ac:spMk id="2" creationId="{21107F81-0590-2449-B761-2FDD6CD28D40}"/>
          </ac:spMkLst>
        </pc:spChg>
        <pc:spChg chg="add del mod ord">
          <ac:chgData name="Wintana Menghisteab (1921679)" userId="cbe75287-fedf-4863-b2b3-ac7992dc6d00" providerId="ADAL" clId="{B93FA175-A495-374D-9A2E-FA8F056543AE}" dt="2021-12-06T22:14:17.499" v="9850" actId="21"/>
          <ac:spMkLst>
            <pc:docMk/>
            <pc:sldMk cId="717815324" sldId="265"/>
            <ac:spMk id="3" creationId="{5D4150BC-769D-0D41-95B0-8B0701260E63}"/>
          </ac:spMkLst>
        </pc:spChg>
        <pc:spChg chg="add del mod">
          <ac:chgData name="Wintana Menghisteab (1921679)" userId="cbe75287-fedf-4863-b2b3-ac7992dc6d00" providerId="ADAL" clId="{B93FA175-A495-374D-9A2E-FA8F056543AE}" dt="2021-12-06T22:14:21.560" v="9851" actId="21"/>
          <ac:spMkLst>
            <pc:docMk/>
            <pc:sldMk cId="717815324" sldId="265"/>
            <ac:spMk id="6" creationId="{B4A2BCFA-1F92-7641-B088-FD7F045B686B}"/>
          </ac:spMkLst>
        </pc:spChg>
        <pc:spChg chg="add mod">
          <ac:chgData name="Wintana Menghisteab (1921679)" userId="cbe75287-fedf-4863-b2b3-ac7992dc6d00" providerId="ADAL" clId="{B93FA175-A495-374D-9A2E-FA8F056543AE}" dt="2021-12-11T22:51:24.182" v="14836" actId="12"/>
          <ac:spMkLst>
            <pc:docMk/>
            <pc:sldMk cId="717815324" sldId="265"/>
            <ac:spMk id="10" creationId="{C5AE1886-BCED-0743-B85D-CC23CF1DFE43}"/>
          </ac:spMkLst>
        </pc:spChg>
        <pc:spChg chg="add del mod">
          <ac:chgData name="Wintana Menghisteab (1921679)" userId="cbe75287-fedf-4863-b2b3-ac7992dc6d00" providerId="ADAL" clId="{B93FA175-A495-374D-9A2E-FA8F056543AE}" dt="2021-12-06T22:16:20.885" v="9921"/>
          <ac:spMkLst>
            <pc:docMk/>
            <pc:sldMk cId="717815324" sldId="265"/>
            <ac:spMk id="11" creationId="{31466407-ECBC-714C-8750-82446CA6323D}"/>
          </ac:spMkLst>
        </pc:spChg>
        <pc:spChg chg="add mod">
          <ac:chgData name="Wintana Menghisteab (1921679)" userId="cbe75287-fedf-4863-b2b3-ac7992dc6d00" providerId="ADAL" clId="{B93FA175-A495-374D-9A2E-FA8F056543AE}" dt="2021-12-06T22:15:43.771" v="9869" actId="1076"/>
          <ac:spMkLst>
            <pc:docMk/>
            <pc:sldMk cId="717815324" sldId="265"/>
            <ac:spMk id="12" creationId="{0E78A309-CD50-0145-AF65-887695558401}"/>
          </ac:spMkLst>
        </pc:spChg>
        <pc:spChg chg="add mod">
          <ac:chgData name="Wintana Menghisteab (1921679)" userId="cbe75287-fedf-4863-b2b3-ac7992dc6d00" providerId="ADAL" clId="{B93FA175-A495-374D-9A2E-FA8F056543AE}" dt="2021-12-06T22:24:21.458" v="10217" actId="207"/>
          <ac:spMkLst>
            <pc:docMk/>
            <pc:sldMk cId="717815324" sldId="265"/>
            <ac:spMk id="25" creationId="{49D199DB-C03B-DA4F-9948-B2C138A62F33}"/>
          </ac:spMkLst>
        </pc:spChg>
        <pc:spChg chg="add del mod">
          <ac:chgData name="Wintana Menghisteab (1921679)" userId="cbe75287-fedf-4863-b2b3-ac7992dc6d00" providerId="ADAL" clId="{B93FA175-A495-374D-9A2E-FA8F056543AE}" dt="2021-12-06T22:14:47.947" v="9858"/>
          <ac:spMkLst>
            <pc:docMk/>
            <pc:sldMk cId="717815324" sldId="265"/>
            <ac:spMk id="28" creationId="{B3B88E33-1C02-D045-AE44-E6BDA841BF42}"/>
          </ac:spMkLst>
        </pc:spChg>
        <pc:spChg chg="add del">
          <ac:chgData name="Wintana Menghisteab (1921679)" userId="cbe75287-fedf-4863-b2b3-ac7992dc6d00" providerId="ADAL" clId="{B93FA175-A495-374D-9A2E-FA8F056543AE}" dt="2021-12-06T22:01:41.094" v="9103" actId="26606"/>
          <ac:spMkLst>
            <pc:docMk/>
            <pc:sldMk cId="717815324" sldId="265"/>
            <ac:spMk id="71" creationId="{28FF88A3-8EBC-4142-8CC2-EBE257ED6C90}"/>
          </ac:spMkLst>
        </pc:spChg>
        <pc:spChg chg="add del">
          <ac:chgData name="Wintana Menghisteab (1921679)" userId="cbe75287-fedf-4863-b2b3-ac7992dc6d00" providerId="ADAL" clId="{B93FA175-A495-374D-9A2E-FA8F056543AE}" dt="2021-12-06T22:01:37.835" v="9098" actId="26606"/>
          <ac:spMkLst>
            <pc:docMk/>
            <pc:sldMk cId="717815324" sldId="265"/>
            <ac:spMk id="72" creationId="{28FF88A3-8EBC-4142-8CC2-EBE257ED6C90}"/>
          </ac:spMkLst>
        </pc:spChg>
        <pc:spChg chg="add del">
          <ac:chgData name="Wintana Menghisteab (1921679)" userId="cbe75287-fedf-4863-b2b3-ac7992dc6d00" providerId="ADAL" clId="{B93FA175-A495-374D-9A2E-FA8F056543AE}" dt="2021-12-06T21:44:31.943" v="8880" actId="26606"/>
          <ac:spMkLst>
            <pc:docMk/>
            <pc:sldMk cId="717815324" sldId="265"/>
            <ac:spMk id="73" creationId="{1557A916-FDD1-44A1-A7A1-70009FD6BE46}"/>
          </ac:spMkLst>
        </pc:spChg>
        <pc:spChg chg="add del">
          <ac:chgData name="Wintana Menghisteab (1921679)" userId="cbe75287-fedf-4863-b2b3-ac7992dc6d00" providerId="ADAL" clId="{B93FA175-A495-374D-9A2E-FA8F056543AE}" dt="2021-12-06T22:01:37.835" v="9098" actId="26606"/>
          <ac:spMkLst>
            <pc:docMk/>
            <pc:sldMk cId="717815324" sldId="265"/>
            <ac:spMk id="74" creationId="{98EAE491-836F-49A1-85E2-FC38BABB24EE}"/>
          </ac:spMkLst>
        </pc:spChg>
        <pc:spChg chg="add del">
          <ac:chgData name="Wintana Menghisteab (1921679)" userId="cbe75287-fedf-4863-b2b3-ac7992dc6d00" providerId="ADAL" clId="{B93FA175-A495-374D-9A2E-FA8F056543AE}" dt="2021-12-06T22:01:39.059" v="9100" actId="26606"/>
          <ac:spMkLst>
            <pc:docMk/>
            <pc:sldMk cId="717815324" sldId="265"/>
            <ac:spMk id="76" creationId="{DEA1EE36-BDB4-4DA2-A0C9-0BA4331E7FFD}"/>
          </ac:spMkLst>
        </pc:spChg>
        <pc:spChg chg="add del">
          <ac:chgData name="Wintana Menghisteab (1921679)" userId="cbe75287-fedf-4863-b2b3-ac7992dc6d00" providerId="ADAL" clId="{B93FA175-A495-374D-9A2E-FA8F056543AE}" dt="2021-12-06T22:01:41.094" v="9103" actId="26606"/>
          <ac:spMkLst>
            <pc:docMk/>
            <pc:sldMk cId="717815324" sldId="265"/>
            <ac:spMk id="7173" creationId="{98EAE491-836F-49A1-85E2-FC38BABB24EE}"/>
          </ac:spMkLst>
        </pc:spChg>
        <pc:spChg chg="add del">
          <ac:chgData name="Wintana Menghisteab (1921679)" userId="cbe75287-fedf-4863-b2b3-ac7992dc6d00" providerId="ADAL" clId="{B93FA175-A495-374D-9A2E-FA8F056543AE}" dt="2021-12-06T22:01:39.749" v="9101" actId="26606"/>
          <ac:spMkLst>
            <pc:docMk/>
            <pc:sldMk cId="717815324" sldId="265"/>
            <ac:spMk id="7174" creationId="{96EEF187-8434-4B76-BE40-006EEBB263CF}"/>
          </ac:spMkLst>
        </pc:spChg>
        <pc:spChg chg="add del">
          <ac:chgData name="Wintana Menghisteab (1921679)" userId="cbe75287-fedf-4863-b2b3-ac7992dc6d00" providerId="ADAL" clId="{B93FA175-A495-374D-9A2E-FA8F056543AE}" dt="2021-12-06T22:01:39.749" v="9101" actId="26606"/>
          <ac:spMkLst>
            <pc:docMk/>
            <pc:sldMk cId="717815324" sldId="265"/>
            <ac:spMk id="7175" creationId="{681CD866-52B5-4280-A92B-56BDFD1E9A12}"/>
          </ac:spMkLst>
        </pc:spChg>
        <pc:spChg chg="add del">
          <ac:chgData name="Wintana Menghisteab (1921679)" userId="cbe75287-fedf-4863-b2b3-ac7992dc6d00" providerId="ADAL" clId="{B93FA175-A495-374D-9A2E-FA8F056543AE}" dt="2021-12-06T22:02:03.834" v="9114" actId="26606"/>
          <ac:spMkLst>
            <pc:docMk/>
            <pc:sldMk cId="717815324" sldId="265"/>
            <ac:spMk id="7176" creationId="{99F1FFA9-D672-408C-9220-ADEEC6ABDD09}"/>
          </ac:spMkLst>
        </pc:spChg>
        <pc:spChg chg="add del">
          <ac:chgData name="Wintana Menghisteab (1921679)" userId="cbe75287-fedf-4863-b2b3-ac7992dc6d00" providerId="ADAL" clId="{B93FA175-A495-374D-9A2E-FA8F056543AE}" dt="2021-12-06T22:02:45.497" v="9120" actId="26606"/>
          <ac:spMkLst>
            <pc:docMk/>
            <pc:sldMk cId="717815324" sldId="265"/>
            <ac:spMk id="7178" creationId="{61B2A784-4501-42A8-86DF-DB27DE395089}"/>
          </ac:spMkLst>
        </pc:spChg>
        <pc:spChg chg="add del">
          <ac:chgData name="Wintana Menghisteab (1921679)" userId="cbe75287-fedf-4863-b2b3-ac7992dc6d00" providerId="ADAL" clId="{B93FA175-A495-374D-9A2E-FA8F056543AE}" dt="2021-12-06T22:02:45.497" v="9120" actId="26606"/>
          <ac:spMkLst>
            <pc:docMk/>
            <pc:sldMk cId="717815324" sldId="265"/>
            <ac:spMk id="7179" creationId="{3BD53A9B-9757-4152-AC12-68721FC8A16F}"/>
          </ac:spMkLst>
        </pc:spChg>
        <pc:picChg chg="add del mod ord">
          <ac:chgData name="Wintana Menghisteab (1921679)" userId="cbe75287-fedf-4863-b2b3-ac7992dc6d00" providerId="ADAL" clId="{B93FA175-A495-374D-9A2E-FA8F056543AE}" dt="2021-12-06T22:03:35.462" v="9121" actId="21"/>
          <ac:picMkLst>
            <pc:docMk/>
            <pc:sldMk cId="717815324" sldId="265"/>
            <ac:picMk id="4" creationId="{9F3E7F79-DBB8-4540-A7F5-F91C0EF4A145}"/>
          </ac:picMkLst>
        </pc:picChg>
        <pc:picChg chg="add del mod">
          <ac:chgData name="Wintana Menghisteab (1921679)" userId="cbe75287-fedf-4863-b2b3-ac7992dc6d00" providerId="ADAL" clId="{B93FA175-A495-374D-9A2E-FA8F056543AE}" dt="2021-12-06T22:10:51.752" v="9748" actId="21"/>
          <ac:picMkLst>
            <pc:docMk/>
            <pc:sldMk cId="717815324" sldId="265"/>
            <ac:picMk id="5" creationId="{881D561F-450A-2F4D-9D2F-322EE52C39F7}"/>
          </ac:picMkLst>
        </pc:picChg>
        <pc:picChg chg="add mod">
          <ac:chgData name="Wintana Menghisteab (1921679)" userId="cbe75287-fedf-4863-b2b3-ac7992dc6d00" providerId="ADAL" clId="{B93FA175-A495-374D-9A2E-FA8F056543AE}" dt="2021-12-06T22:11:05.410" v="9751" actId="14100"/>
          <ac:picMkLst>
            <pc:docMk/>
            <pc:sldMk cId="717815324" sldId="265"/>
            <ac:picMk id="7" creationId="{F68D12B1-2224-B040-A95E-7295E1133906}"/>
          </ac:picMkLst>
        </pc:picChg>
        <pc:picChg chg="add del mod ord">
          <ac:chgData name="Wintana Menghisteab (1921679)" userId="cbe75287-fedf-4863-b2b3-ac7992dc6d00" providerId="ADAL" clId="{B93FA175-A495-374D-9A2E-FA8F056543AE}" dt="2021-12-06T22:01:44.316" v="9108"/>
          <ac:picMkLst>
            <pc:docMk/>
            <pc:sldMk cId="717815324" sldId="265"/>
            <ac:picMk id="8" creationId="{918EFDAE-56E7-CD49-ABE2-0EB0BC97D027}"/>
          </ac:picMkLst>
        </pc:picChg>
        <pc:picChg chg="add mod">
          <ac:chgData name="Wintana Menghisteab (1921679)" userId="cbe75287-fedf-4863-b2b3-ac7992dc6d00" providerId="ADAL" clId="{B93FA175-A495-374D-9A2E-FA8F056543AE}" dt="2021-12-06T22:12:59.646" v="9763" actId="14100"/>
          <ac:picMkLst>
            <pc:docMk/>
            <pc:sldMk cId="717815324" sldId="265"/>
            <ac:picMk id="9" creationId="{240688FA-CD07-DB46-AFD9-7FCF1E9E6BC7}"/>
          </ac:picMkLst>
        </pc:picChg>
        <pc:picChg chg="add del mod">
          <ac:chgData name="Wintana Menghisteab (1921679)" userId="cbe75287-fedf-4863-b2b3-ac7992dc6d00" providerId="ADAL" clId="{B93FA175-A495-374D-9A2E-FA8F056543AE}" dt="2021-12-06T22:02:45.029" v="9119"/>
          <ac:picMkLst>
            <pc:docMk/>
            <pc:sldMk cId="717815324" sldId="265"/>
            <ac:picMk id="19" creationId="{19DB74EE-5684-AF4D-BF71-ECAD3E22FF69}"/>
          </ac:picMkLst>
        </pc:picChg>
        <pc:picChg chg="add mod">
          <ac:chgData name="Wintana Menghisteab (1921679)" userId="cbe75287-fedf-4863-b2b3-ac7992dc6d00" providerId="ADAL" clId="{B93FA175-A495-374D-9A2E-FA8F056543AE}" dt="2021-12-06T22:11:16.974" v="9755" actId="1076"/>
          <ac:picMkLst>
            <pc:docMk/>
            <pc:sldMk cId="717815324" sldId="265"/>
            <ac:picMk id="21" creationId="{FA9B54CD-18F6-5345-8172-9B9401E761AA}"/>
          </ac:picMkLst>
        </pc:picChg>
        <pc:picChg chg="add mod">
          <ac:chgData name="Wintana Menghisteab (1921679)" userId="cbe75287-fedf-4863-b2b3-ac7992dc6d00" providerId="ADAL" clId="{B93FA175-A495-374D-9A2E-FA8F056543AE}" dt="2021-12-09T21:12:38.509" v="12005" actId="14100"/>
          <ac:picMkLst>
            <pc:docMk/>
            <pc:sldMk cId="717815324" sldId="265"/>
            <ac:picMk id="4098" creationId="{2243FE91-FB8E-C04A-A643-64A6661417C6}"/>
          </ac:picMkLst>
        </pc:picChg>
        <pc:picChg chg="add del mod ord">
          <ac:chgData name="Wintana Menghisteab (1921679)" userId="cbe75287-fedf-4863-b2b3-ac7992dc6d00" providerId="ADAL" clId="{B93FA175-A495-374D-9A2E-FA8F056543AE}" dt="2021-12-06T22:04:12.095" v="9123" actId="21"/>
          <ac:picMkLst>
            <pc:docMk/>
            <pc:sldMk cId="717815324" sldId="265"/>
            <ac:picMk id="7170" creationId="{2FBB7C33-0AA4-D94D-BB8E-70A9B4479E11}"/>
          </ac:picMkLst>
        </pc:picChg>
        <pc:picChg chg="add del mod ord">
          <ac:chgData name="Wintana Menghisteab (1921679)" userId="cbe75287-fedf-4863-b2b3-ac7992dc6d00" providerId="ADAL" clId="{B93FA175-A495-374D-9A2E-FA8F056543AE}" dt="2021-12-06T21:48:09.561" v="8890" actId="21"/>
          <ac:picMkLst>
            <pc:docMk/>
            <pc:sldMk cId="717815324" sldId="265"/>
            <ac:picMk id="7172" creationId="{68052401-2537-0A43-8EE8-419DBA79A715}"/>
          </ac:picMkLst>
        </pc:picChg>
      </pc:sldChg>
      <pc:sldChg chg="modSp new del mod">
        <pc:chgData name="Wintana Menghisteab (1921679)" userId="cbe75287-fedf-4863-b2b3-ac7992dc6d00" providerId="ADAL" clId="{B93FA175-A495-374D-9A2E-FA8F056543AE}" dt="2021-12-06T20:02:59.749" v="8530" actId="2696"/>
        <pc:sldMkLst>
          <pc:docMk/>
          <pc:sldMk cId="2075264496" sldId="266"/>
        </pc:sldMkLst>
        <pc:spChg chg="mod">
          <ac:chgData name="Wintana Menghisteab (1921679)" userId="cbe75287-fedf-4863-b2b3-ac7992dc6d00" providerId="ADAL" clId="{B93FA175-A495-374D-9A2E-FA8F056543AE}" dt="2021-12-05T19:53:15.559" v="2423" actId="1076"/>
          <ac:spMkLst>
            <pc:docMk/>
            <pc:sldMk cId="2075264496" sldId="266"/>
            <ac:spMk id="2" creationId="{F2209B57-1227-1543-B10A-A2CA70461664}"/>
          </ac:spMkLst>
        </pc:spChg>
      </pc:sldChg>
      <pc:sldChg chg="addSp delSp modSp new mod setBg setClrOvrMap">
        <pc:chgData name="Wintana Menghisteab (1921679)" userId="cbe75287-fedf-4863-b2b3-ac7992dc6d00" providerId="ADAL" clId="{B93FA175-A495-374D-9A2E-FA8F056543AE}" dt="2022-01-06T17:36:17.662" v="15389" actId="20577"/>
        <pc:sldMkLst>
          <pc:docMk/>
          <pc:sldMk cId="276125343" sldId="267"/>
        </pc:sldMkLst>
        <pc:spChg chg="mod">
          <ac:chgData name="Wintana Menghisteab (1921679)" userId="cbe75287-fedf-4863-b2b3-ac7992dc6d00" providerId="ADAL" clId="{B93FA175-A495-374D-9A2E-FA8F056543AE}" dt="2021-12-12T23:04:04.306" v="15368" actId="1076"/>
          <ac:spMkLst>
            <pc:docMk/>
            <pc:sldMk cId="276125343" sldId="267"/>
            <ac:spMk id="2" creationId="{B342B56F-7563-B94B-8829-54FB8C7575BF}"/>
          </ac:spMkLst>
        </pc:spChg>
        <pc:spChg chg="add mod ord">
          <ac:chgData name="Wintana Menghisteab (1921679)" userId="cbe75287-fedf-4863-b2b3-ac7992dc6d00" providerId="ADAL" clId="{B93FA175-A495-374D-9A2E-FA8F056543AE}" dt="2022-01-06T17:36:17.662" v="15389" actId="20577"/>
          <ac:spMkLst>
            <pc:docMk/>
            <pc:sldMk cId="276125343" sldId="267"/>
            <ac:spMk id="3" creationId="{B31F867F-14F7-7944-9D43-4868CFC64835}"/>
          </ac:spMkLst>
        </pc:spChg>
        <pc:spChg chg="add del">
          <ac:chgData name="Wintana Menghisteab (1921679)" userId="cbe75287-fedf-4863-b2b3-ac7992dc6d00" providerId="ADAL" clId="{B93FA175-A495-374D-9A2E-FA8F056543AE}" dt="2021-12-12T23:00:19.684" v="15347" actId="26606"/>
          <ac:spMkLst>
            <pc:docMk/>
            <pc:sldMk cId="276125343" sldId="267"/>
            <ac:spMk id="75" creationId="{CEB41C5C-0F34-4DDA-9D7C-5E717F35F60C}"/>
          </ac:spMkLst>
        </pc:spChg>
        <pc:spChg chg="add">
          <ac:chgData name="Wintana Menghisteab (1921679)" userId="cbe75287-fedf-4863-b2b3-ac7992dc6d00" providerId="ADAL" clId="{B93FA175-A495-374D-9A2E-FA8F056543AE}" dt="2021-12-12T23:03:53.496" v="15365" actId="26606"/>
          <ac:spMkLst>
            <pc:docMk/>
            <pc:sldMk cId="276125343" sldId="267"/>
            <ac:spMk id="78" creationId="{56C20283-73E0-40EC-8AD8-057F581F64C2}"/>
          </ac:spMkLst>
        </pc:spChg>
        <pc:spChg chg="add">
          <ac:chgData name="Wintana Menghisteab (1921679)" userId="cbe75287-fedf-4863-b2b3-ac7992dc6d00" providerId="ADAL" clId="{B93FA175-A495-374D-9A2E-FA8F056543AE}" dt="2021-12-12T23:03:53.496" v="15365" actId="26606"/>
          <ac:spMkLst>
            <pc:docMk/>
            <pc:sldMk cId="276125343" sldId="267"/>
            <ac:spMk id="80" creationId="{3FCC729B-E528-40C3-82D3-BA4375575E87}"/>
          </ac:spMkLst>
        </pc:spChg>
        <pc:spChg chg="add">
          <ac:chgData name="Wintana Menghisteab (1921679)" userId="cbe75287-fedf-4863-b2b3-ac7992dc6d00" providerId="ADAL" clId="{B93FA175-A495-374D-9A2E-FA8F056543AE}" dt="2021-12-12T23:03:53.496" v="15365" actId="26606"/>
          <ac:spMkLst>
            <pc:docMk/>
            <pc:sldMk cId="276125343" sldId="267"/>
            <ac:spMk id="82" creationId="{58F1FB8D-1842-4A04-998D-6CF047AB2790}"/>
          </ac:spMkLst>
        </pc:spChg>
        <pc:spChg chg="add del">
          <ac:chgData name="Wintana Menghisteab (1921679)" userId="cbe75287-fedf-4863-b2b3-ac7992dc6d00" providerId="ADAL" clId="{B93FA175-A495-374D-9A2E-FA8F056543AE}" dt="2021-12-12T23:00:37.801" v="15350" actId="26606"/>
          <ac:spMkLst>
            <pc:docMk/>
            <pc:sldMk cId="276125343" sldId="267"/>
            <ac:spMk id="139" creationId="{EE1FC7B4-E4A7-4452-B413-1A623E3A7230}"/>
          </ac:spMkLst>
        </pc:spChg>
        <pc:spChg chg="add del">
          <ac:chgData name="Wintana Menghisteab (1921679)" userId="cbe75287-fedf-4863-b2b3-ac7992dc6d00" providerId="ADAL" clId="{B93FA175-A495-374D-9A2E-FA8F056543AE}" dt="2021-12-12T23:00:37.801" v="15350" actId="26606"/>
          <ac:spMkLst>
            <pc:docMk/>
            <pc:sldMk cId="276125343" sldId="267"/>
            <ac:spMk id="141" creationId="{E0709AF0-24F0-4486-B189-BE6386BDB198}"/>
          </ac:spMkLst>
        </pc:spChg>
        <pc:spChg chg="add del">
          <ac:chgData name="Wintana Menghisteab (1921679)" userId="cbe75287-fedf-4863-b2b3-ac7992dc6d00" providerId="ADAL" clId="{B93FA175-A495-374D-9A2E-FA8F056543AE}" dt="2021-12-12T23:00:37.801" v="15350" actId="26606"/>
          <ac:spMkLst>
            <pc:docMk/>
            <pc:sldMk cId="276125343" sldId="267"/>
            <ac:spMk id="143" creationId="{FBE3B62F-5853-4A3C-B050-6186351A7176}"/>
          </ac:spMkLst>
        </pc:spChg>
        <pc:spChg chg="add del">
          <ac:chgData name="Wintana Menghisteab (1921679)" userId="cbe75287-fedf-4863-b2b3-ac7992dc6d00" providerId="ADAL" clId="{B93FA175-A495-374D-9A2E-FA8F056543AE}" dt="2021-12-12T23:03:53.496" v="15365" actId="26606"/>
          <ac:spMkLst>
            <pc:docMk/>
            <pc:sldMk cId="276125343" sldId="267"/>
            <ac:spMk id="192" creationId="{C7FA33FF-088D-4F16-95A2-2C64D353DEA8}"/>
          </ac:spMkLst>
        </pc:spChg>
        <pc:spChg chg="add del">
          <ac:chgData name="Wintana Menghisteab (1921679)" userId="cbe75287-fedf-4863-b2b3-ac7992dc6d00" providerId="ADAL" clId="{B93FA175-A495-374D-9A2E-FA8F056543AE}" dt="2021-12-12T23:03:53.496" v="15365" actId="26606"/>
          <ac:spMkLst>
            <pc:docMk/>
            <pc:sldMk cId="276125343" sldId="267"/>
            <ac:spMk id="193" creationId="{A376EFB1-01CF-419F-ABF1-2AF02BBFCBD1}"/>
          </ac:spMkLst>
        </pc:spChg>
        <pc:spChg chg="add del">
          <ac:chgData name="Wintana Menghisteab (1921679)" userId="cbe75287-fedf-4863-b2b3-ac7992dc6d00" providerId="ADAL" clId="{B93FA175-A495-374D-9A2E-FA8F056543AE}" dt="2021-12-12T23:03:53.496" v="15365" actId="26606"/>
          <ac:spMkLst>
            <pc:docMk/>
            <pc:sldMk cId="276125343" sldId="267"/>
            <ac:spMk id="194" creationId="{FF9DEA15-78BD-4750-AA18-B9F28A6D5AB8}"/>
          </ac:spMkLst>
        </pc:spChg>
        <pc:picChg chg="add del mod">
          <ac:chgData name="Wintana Menghisteab (1921679)" userId="cbe75287-fedf-4863-b2b3-ac7992dc6d00" providerId="ADAL" clId="{B93FA175-A495-374D-9A2E-FA8F056543AE}" dt="2021-12-06T22:09:30.071" v="9741" actId="21"/>
          <ac:picMkLst>
            <pc:docMk/>
            <pc:sldMk cId="276125343" sldId="267"/>
            <ac:picMk id="3" creationId="{8920A564-1A56-C64E-A2C3-894E19519D7F}"/>
          </ac:picMkLst>
        </pc:picChg>
        <pc:picChg chg="add del mod">
          <ac:chgData name="Wintana Menghisteab (1921679)" userId="cbe75287-fedf-4863-b2b3-ac7992dc6d00" providerId="ADAL" clId="{B93FA175-A495-374D-9A2E-FA8F056543AE}" dt="2021-12-06T22:09:36.449" v="9742" actId="21"/>
          <ac:picMkLst>
            <pc:docMk/>
            <pc:sldMk cId="276125343" sldId="267"/>
            <ac:picMk id="4" creationId="{F7B225FB-5B1D-E544-B7D1-ED9656464933}"/>
          </ac:picMkLst>
        </pc:picChg>
        <pc:picChg chg="add del mod">
          <ac:chgData name="Wintana Menghisteab (1921679)" userId="cbe75287-fedf-4863-b2b3-ac7992dc6d00" providerId="ADAL" clId="{B93FA175-A495-374D-9A2E-FA8F056543AE}" dt="2021-12-09T21:06:43.842" v="11849" actId="21"/>
          <ac:picMkLst>
            <pc:docMk/>
            <pc:sldMk cId="276125343" sldId="267"/>
            <ac:picMk id="5" creationId="{10CCBD95-3142-F242-8FB8-B354A20511C8}"/>
          </ac:picMkLst>
        </pc:picChg>
        <pc:picChg chg="add del mod">
          <ac:chgData name="Wintana Menghisteab (1921679)" userId="cbe75287-fedf-4863-b2b3-ac7992dc6d00" providerId="ADAL" clId="{B93FA175-A495-374D-9A2E-FA8F056543AE}" dt="2021-12-09T21:06:35.959" v="11847" actId="21"/>
          <ac:picMkLst>
            <pc:docMk/>
            <pc:sldMk cId="276125343" sldId="267"/>
            <ac:picMk id="1026" creationId="{55041752-693A-5B49-AAB2-497F72576446}"/>
          </ac:picMkLst>
        </pc:picChg>
        <pc:picChg chg="add del">
          <ac:chgData name="Wintana Menghisteab (1921679)" userId="cbe75287-fedf-4863-b2b3-ac7992dc6d00" providerId="ADAL" clId="{B93FA175-A495-374D-9A2E-FA8F056543AE}" dt="2021-12-09T21:06:54.708" v="11851"/>
          <ac:picMkLst>
            <pc:docMk/>
            <pc:sldMk cId="276125343" sldId="267"/>
            <ac:picMk id="1028" creationId="{F90FDC5D-55DD-C347-A14A-D3C7260EF4E4}"/>
          </ac:picMkLst>
        </pc:picChg>
        <pc:picChg chg="add mod">
          <ac:chgData name="Wintana Menghisteab (1921679)" userId="cbe75287-fedf-4863-b2b3-ac7992dc6d00" providerId="ADAL" clId="{B93FA175-A495-374D-9A2E-FA8F056543AE}" dt="2021-12-12T23:03:53.496" v="15365" actId="26606"/>
          <ac:picMkLst>
            <pc:docMk/>
            <pc:sldMk cId="276125343" sldId="267"/>
            <ac:picMk id="1030" creationId="{084A6855-9F53-7049-9F6C-9213A2608002}"/>
          </ac:picMkLst>
        </pc:picChg>
        <pc:cxnChg chg="add del">
          <ac:chgData name="Wintana Menghisteab (1921679)" userId="cbe75287-fedf-4863-b2b3-ac7992dc6d00" providerId="ADAL" clId="{B93FA175-A495-374D-9A2E-FA8F056543AE}" dt="2021-12-12T23:00:19.684" v="15347" actId="26606"/>
          <ac:cxnSpMkLst>
            <pc:docMk/>
            <pc:sldMk cId="276125343" sldId="267"/>
            <ac:cxnSpMk id="77" creationId="{57E1E5E6-F385-4E9C-B201-BA5BDE5CAD52}"/>
          </ac:cxnSpMkLst>
        </pc:cxnChg>
      </pc:sldChg>
      <pc:sldChg chg="addSp delSp modSp new add del mod">
        <pc:chgData name="Wintana Menghisteab (1921679)" userId="cbe75287-fedf-4863-b2b3-ac7992dc6d00" providerId="ADAL" clId="{B93FA175-A495-374D-9A2E-FA8F056543AE}" dt="2021-12-06T22:30:09.149" v="10363" actId="2696"/>
        <pc:sldMkLst>
          <pc:docMk/>
          <pc:sldMk cId="2621854040" sldId="268"/>
        </pc:sldMkLst>
        <pc:spChg chg="add mod">
          <ac:chgData name="Wintana Menghisteab (1921679)" userId="cbe75287-fedf-4863-b2b3-ac7992dc6d00" providerId="ADAL" clId="{B93FA175-A495-374D-9A2E-FA8F056543AE}" dt="2021-12-06T19:34:06.020" v="7078" actId="1076"/>
          <ac:spMkLst>
            <pc:docMk/>
            <pc:sldMk cId="2621854040" sldId="268"/>
            <ac:spMk id="2" creationId="{05C77BD6-54E9-4146-B43C-FEED2071D943}"/>
          </ac:spMkLst>
        </pc:spChg>
        <pc:spChg chg="add del mod">
          <ac:chgData name="Wintana Menghisteab (1921679)" userId="cbe75287-fedf-4863-b2b3-ac7992dc6d00" providerId="ADAL" clId="{B93FA175-A495-374D-9A2E-FA8F056543AE}" dt="2021-12-06T19:23:19.428" v="6656"/>
          <ac:spMkLst>
            <pc:docMk/>
            <pc:sldMk cId="2621854040" sldId="268"/>
            <ac:spMk id="4" creationId="{5D7502BB-7B16-1548-A2EA-A82632AD0C7A}"/>
          </ac:spMkLst>
        </pc:spChg>
        <pc:spChg chg="add mod">
          <ac:chgData name="Wintana Menghisteab (1921679)" userId="cbe75287-fedf-4863-b2b3-ac7992dc6d00" providerId="ADAL" clId="{B93FA175-A495-374D-9A2E-FA8F056543AE}" dt="2021-12-06T22:19:35.916" v="9939" actId="14100"/>
          <ac:spMkLst>
            <pc:docMk/>
            <pc:sldMk cId="2621854040" sldId="268"/>
            <ac:spMk id="5" creationId="{00800236-3DB7-D447-A59E-90B79B6178AC}"/>
          </ac:spMkLst>
        </pc:spChg>
        <pc:graphicFrameChg chg="add del mod modGraphic">
          <ac:chgData name="Wintana Menghisteab (1921679)" userId="cbe75287-fedf-4863-b2b3-ac7992dc6d00" providerId="ADAL" clId="{B93FA175-A495-374D-9A2E-FA8F056543AE}" dt="2021-12-06T19:33:59.715" v="7077" actId="14100"/>
          <ac:graphicFrameMkLst>
            <pc:docMk/>
            <pc:sldMk cId="2621854040" sldId="268"/>
            <ac:graphicFrameMk id="3" creationId="{D56E927B-2A32-EB4C-958C-4E5870F66E84}"/>
          </ac:graphicFrameMkLst>
        </pc:graphicFrameChg>
        <pc:picChg chg="add mod">
          <ac:chgData name="Wintana Menghisteab (1921679)" userId="cbe75287-fedf-4863-b2b3-ac7992dc6d00" providerId="ADAL" clId="{B93FA175-A495-374D-9A2E-FA8F056543AE}" dt="2021-12-06T22:18:40.472" v="9926" actId="1076"/>
          <ac:picMkLst>
            <pc:docMk/>
            <pc:sldMk cId="2621854040" sldId="268"/>
            <ac:picMk id="10242" creationId="{25FAD514-C3EB-8F45-84FE-13D2A0593394}"/>
          </ac:picMkLst>
        </pc:picChg>
        <pc:picChg chg="add del mod">
          <ac:chgData name="Wintana Menghisteab (1921679)" userId="cbe75287-fedf-4863-b2b3-ac7992dc6d00" providerId="ADAL" clId="{B93FA175-A495-374D-9A2E-FA8F056543AE}" dt="2021-12-06T22:19:38.797" v="9940"/>
          <ac:picMkLst>
            <pc:docMk/>
            <pc:sldMk cId="2621854040" sldId="268"/>
            <ac:picMk id="10244" creationId="{BACC74E4-7E9F-B24E-AE70-2100DD81A88E}"/>
          </ac:picMkLst>
        </pc:picChg>
      </pc:sldChg>
      <pc:sldChg chg="addSp delSp modSp new add del mod modNotesTx">
        <pc:chgData name="Wintana Menghisteab (1921679)" userId="cbe75287-fedf-4863-b2b3-ac7992dc6d00" providerId="ADAL" clId="{B93FA175-A495-374D-9A2E-FA8F056543AE}" dt="2021-12-06T17:07:53.284" v="4839" actId="2696"/>
        <pc:sldMkLst>
          <pc:docMk/>
          <pc:sldMk cId="3844033154" sldId="269"/>
        </pc:sldMkLst>
        <pc:spChg chg="mod">
          <ac:chgData name="Wintana Menghisteab (1921679)" userId="cbe75287-fedf-4863-b2b3-ac7992dc6d00" providerId="ADAL" clId="{B93FA175-A495-374D-9A2E-FA8F056543AE}" dt="2021-12-05T21:46:31.629" v="3657" actId="1076"/>
          <ac:spMkLst>
            <pc:docMk/>
            <pc:sldMk cId="3844033154" sldId="269"/>
            <ac:spMk id="2" creationId="{A14E1BA9-FADC-FE40-83DA-64627358859B}"/>
          </ac:spMkLst>
        </pc:spChg>
        <pc:spChg chg="mod">
          <ac:chgData name="Wintana Menghisteab (1921679)" userId="cbe75287-fedf-4863-b2b3-ac7992dc6d00" providerId="ADAL" clId="{B93FA175-A495-374D-9A2E-FA8F056543AE}" dt="2021-12-06T17:07:43.907" v="4838" actId="20577"/>
          <ac:spMkLst>
            <pc:docMk/>
            <pc:sldMk cId="3844033154" sldId="269"/>
            <ac:spMk id="4" creationId="{D39AE244-F666-EB43-B72B-0C6A07FA2EAC}"/>
          </ac:spMkLst>
        </pc:spChg>
        <pc:spChg chg="add del mod">
          <ac:chgData name="Wintana Menghisteab (1921679)" userId="cbe75287-fedf-4863-b2b3-ac7992dc6d00" providerId="ADAL" clId="{B93FA175-A495-374D-9A2E-FA8F056543AE}" dt="2021-12-06T10:32:40.084" v="4836"/>
          <ac:spMkLst>
            <pc:docMk/>
            <pc:sldMk cId="3844033154" sldId="269"/>
            <ac:spMk id="5" creationId="{7B1344C5-9E14-6641-83D5-1A854DC56D26}"/>
          </ac:spMkLst>
        </pc:spChg>
      </pc:sldChg>
      <pc:sldChg chg="addSp delSp modSp new mod ord">
        <pc:chgData name="Wintana Menghisteab (1921679)" userId="cbe75287-fedf-4863-b2b3-ac7992dc6d00" providerId="ADAL" clId="{B93FA175-A495-374D-9A2E-FA8F056543AE}" dt="2021-12-12T21:59:11.890" v="15340" actId="1076"/>
        <pc:sldMkLst>
          <pc:docMk/>
          <pc:sldMk cId="2962244719" sldId="270"/>
        </pc:sldMkLst>
        <pc:spChg chg="mod">
          <ac:chgData name="Wintana Menghisteab (1921679)" userId="cbe75287-fedf-4863-b2b3-ac7992dc6d00" providerId="ADAL" clId="{B93FA175-A495-374D-9A2E-FA8F056543AE}" dt="2021-12-12T21:52:35.228" v="15255" actId="1076"/>
          <ac:spMkLst>
            <pc:docMk/>
            <pc:sldMk cId="2962244719" sldId="270"/>
            <ac:spMk id="2" creationId="{37A24786-0370-074E-B8A3-E79673B72CB5}"/>
          </ac:spMkLst>
        </pc:spChg>
        <pc:spChg chg="add del mod">
          <ac:chgData name="Wintana Menghisteab (1921679)" userId="cbe75287-fedf-4863-b2b3-ac7992dc6d00" providerId="ADAL" clId="{B93FA175-A495-374D-9A2E-FA8F056543AE}" dt="2021-12-05T23:38:12.714" v="4725" actId="21"/>
          <ac:spMkLst>
            <pc:docMk/>
            <pc:sldMk cId="2962244719" sldId="270"/>
            <ac:spMk id="3" creationId="{427A1E59-CC1D-F94A-824F-AA48ED4D771A}"/>
          </ac:spMkLst>
        </pc:spChg>
        <pc:spChg chg="add del mod">
          <ac:chgData name="Wintana Menghisteab (1921679)" userId="cbe75287-fedf-4863-b2b3-ac7992dc6d00" providerId="ADAL" clId="{B93FA175-A495-374D-9A2E-FA8F056543AE}" dt="2021-12-12T21:52:57.301" v="15258" actId="21"/>
          <ac:spMkLst>
            <pc:docMk/>
            <pc:sldMk cId="2962244719" sldId="270"/>
            <ac:spMk id="5" creationId="{85BC12F8-D197-744F-8812-8D5475233341}"/>
          </ac:spMkLst>
        </pc:spChg>
        <pc:spChg chg="add del mod">
          <ac:chgData name="Wintana Menghisteab (1921679)" userId="cbe75287-fedf-4863-b2b3-ac7992dc6d00" providerId="ADAL" clId="{B93FA175-A495-374D-9A2E-FA8F056543AE}" dt="2021-12-06T17:11:31.709" v="4963" actId="21"/>
          <ac:spMkLst>
            <pc:docMk/>
            <pc:sldMk cId="2962244719" sldId="270"/>
            <ac:spMk id="6" creationId="{6F87982F-B98F-D14E-8793-A11EC4CA0770}"/>
          </ac:spMkLst>
        </pc:spChg>
        <pc:spChg chg="add del">
          <ac:chgData name="Wintana Menghisteab (1921679)" userId="cbe75287-fedf-4863-b2b3-ac7992dc6d00" providerId="ADAL" clId="{B93FA175-A495-374D-9A2E-FA8F056543AE}" dt="2021-12-06T17:17:34.129" v="5114" actId="21"/>
          <ac:spMkLst>
            <pc:docMk/>
            <pc:sldMk cId="2962244719" sldId="270"/>
            <ac:spMk id="10" creationId="{12430380-4D25-0743-9CB1-36951A1405D0}"/>
          </ac:spMkLst>
        </pc:spChg>
        <pc:spChg chg="add mod">
          <ac:chgData name="Wintana Menghisteab (1921679)" userId="cbe75287-fedf-4863-b2b3-ac7992dc6d00" providerId="ADAL" clId="{B93FA175-A495-374D-9A2E-FA8F056543AE}" dt="2021-12-12T21:59:11.890" v="15340" actId="1076"/>
          <ac:spMkLst>
            <pc:docMk/>
            <pc:sldMk cId="2962244719" sldId="270"/>
            <ac:spMk id="11" creationId="{083DFEE0-74FF-3E43-8F99-64DF6A4C3591}"/>
          </ac:spMkLst>
        </pc:spChg>
        <pc:graphicFrameChg chg="add del">
          <ac:chgData name="Wintana Menghisteab (1921679)" userId="cbe75287-fedf-4863-b2b3-ac7992dc6d00" providerId="ADAL" clId="{B93FA175-A495-374D-9A2E-FA8F056543AE}" dt="2021-12-05T23:39:21.289" v="4727" actId="3680"/>
          <ac:graphicFrameMkLst>
            <pc:docMk/>
            <pc:sldMk cId="2962244719" sldId="270"/>
            <ac:graphicFrameMk id="4" creationId="{4C06DE90-8C86-004B-9848-1470A95E06AA}"/>
          </ac:graphicFrameMkLst>
        </pc:graphicFrameChg>
        <pc:graphicFrameChg chg="add del">
          <ac:chgData name="Wintana Menghisteab (1921679)" userId="cbe75287-fedf-4863-b2b3-ac7992dc6d00" providerId="ADAL" clId="{B93FA175-A495-374D-9A2E-FA8F056543AE}" dt="2021-12-06T17:12:28.469" v="4967" actId="21"/>
          <ac:graphicFrameMkLst>
            <pc:docMk/>
            <pc:sldMk cId="2962244719" sldId="270"/>
            <ac:graphicFrameMk id="7" creationId="{D0CCBB81-2718-D34D-BC2C-19CC7C2740A4}"/>
          </ac:graphicFrameMkLst>
        </pc:graphicFrameChg>
        <pc:graphicFrameChg chg="add del mod modGraphic">
          <ac:chgData name="Wintana Menghisteab (1921679)" userId="cbe75287-fedf-4863-b2b3-ac7992dc6d00" providerId="ADAL" clId="{B93FA175-A495-374D-9A2E-FA8F056543AE}" dt="2021-12-06T17:16:03.245" v="5020" actId="21"/>
          <ac:graphicFrameMkLst>
            <pc:docMk/>
            <pc:sldMk cId="2962244719" sldId="270"/>
            <ac:graphicFrameMk id="8" creationId="{DF20844E-63B1-7F4A-9774-B644C1D5190E}"/>
          </ac:graphicFrameMkLst>
        </pc:graphicFrameChg>
        <pc:graphicFrameChg chg="add del mod modGraphic">
          <ac:chgData name="Wintana Menghisteab (1921679)" userId="cbe75287-fedf-4863-b2b3-ac7992dc6d00" providerId="ADAL" clId="{B93FA175-A495-374D-9A2E-FA8F056543AE}" dt="2021-12-06T17:17:12.796" v="5112" actId="21"/>
          <ac:graphicFrameMkLst>
            <pc:docMk/>
            <pc:sldMk cId="2962244719" sldId="270"/>
            <ac:graphicFrameMk id="9" creationId="{964B6D6A-3261-064B-AE6A-8A39E77CDF1B}"/>
          </ac:graphicFrameMkLst>
        </pc:graphicFrameChg>
        <pc:graphicFrameChg chg="add del mod modGraphic">
          <ac:chgData name="Wintana Menghisteab (1921679)" userId="cbe75287-fedf-4863-b2b3-ac7992dc6d00" providerId="ADAL" clId="{B93FA175-A495-374D-9A2E-FA8F056543AE}" dt="2021-12-12T21:58:45.804" v="15335" actId="21"/>
          <ac:graphicFrameMkLst>
            <pc:docMk/>
            <pc:sldMk cId="2962244719" sldId="270"/>
            <ac:graphicFrameMk id="12" creationId="{352ECAA4-DCA6-9649-A3F3-1CE9E30DBEDE}"/>
          </ac:graphicFrameMkLst>
        </pc:graphicFrameChg>
        <pc:picChg chg="add del mod">
          <ac:chgData name="Wintana Menghisteab (1921679)" userId="cbe75287-fedf-4863-b2b3-ac7992dc6d00" providerId="ADAL" clId="{B93FA175-A495-374D-9A2E-FA8F056543AE}" dt="2021-12-12T21:55:54.420" v="15293" actId="931"/>
          <ac:picMkLst>
            <pc:docMk/>
            <pc:sldMk cId="2962244719" sldId="270"/>
            <ac:picMk id="4" creationId="{5DC67EA4-DBD2-B249-85C5-01A9041FB220}"/>
          </ac:picMkLst>
        </pc:picChg>
        <pc:picChg chg="add del mod">
          <ac:chgData name="Wintana Menghisteab (1921679)" userId="cbe75287-fedf-4863-b2b3-ac7992dc6d00" providerId="ADAL" clId="{B93FA175-A495-374D-9A2E-FA8F056543AE}" dt="2021-12-12T21:57:50.330" v="15329" actId="931"/>
          <ac:picMkLst>
            <pc:docMk/>
            <pc:sldMk cId="2962244719" sldId="270"/>
            <ac:picMk id="7" creationId="{C14D8A7C-6CDB-4B4C-AB8A-2298EDF899AB}"/>
          </ac:picMkLst>
        </pc:picChg>
        <pc:picChg chg="add mod">
          <ac:chgData name="Wintana Menghisteab (1921679)" userId="cbe75287-fedf-4863-b2b3-ac7992dc6d00" providerId="ADAL" clId="{B93FA175-A495-374D-9A2E-FA8F056543AE}" dt="2021-12-12T21:58:51.343" v="15336" actId="1076"/>
          <ac:picMkLst>
            <pc:docMk/>
            <pc:sldMk cId="2962244719" sldId="270"/>
            <ac:picMk id="9" creationId="{E299E1F9-0562-7A4C-BD29-B87C0CAD57A6}"/>
          </ac:picMkLst>
        </pc:picChg>
        <pc:picChg chg="add del mod">
          <ac:chgData name="Wintana Menghisteab (1921679)" userId="cbe75287-fedf-4863-b2b3-ac7992dc6d00" providerId="ADAL" clId="{B93FA175-A495-374D-9A2E-FA8F056543AE}" dt="2021-12-06T22:35:54.615" v="10512" actId="21"/>
          <ac:picMkLst>
            <pc:docMk/>
            <pc:sldMk cId="2962244719" sldId="270"/>
            <ac:picMk id="14" creationId="{ABC41449-B24A-4345-9ACB-9BE892907EBD}"/>
          </ac:picMkLst>
        </pc:picChg>
        <pc:picChg chg="add mod">
          <ac:chgData name="Wintana Menghisteab (1921679)" userId="cbe75287-fedf-4863-b2b3-ac7992dc6d00" providerId="ADAL" clId="{B93FA175-A495-374D-9A2E-FA8F056543AE}" dt="2021-12-12T21:58:58.218" v="15338" actId="1076"/>
          <ac:picMkLst>
            <pc:docMk/>
            <pc:sldMk cId="2962244719" sldId="270"/>
            <ac:picMk id="15" creationId="{6E6174F7-8995-124F-8520-B16518B37A20}"/>
          </ac:picMkLst>
        </pc:picChg>
        <pc:picChg chg="add del mod">
          <ac:chgData name="Wintana Menghisteab (1921679)" userId="cbe75287-fedf-4863-b2b3-ac7992dc6d00" providerId="ADAL" clId="{B93FA175-A495-374D-9A2E-FA8F056543AE}" dt="2021-12-06T22:36:04.250" v="10514" actId="21"/>
          <ac:picMkLst>
            <pc:docMk/>
            <pc:sldMk cId="2962244719" sldId="270"/>
            <ac:picMk id="12290" creationId="{9112D551-2CD9-9642-8CC8-04D4BE048B8E}"/>
          </ac:picMkLst>
        </pc:picChg>
      </pc:sldChg>
      <pc:sldChg chg="addSp delSp modSp new mod setBg setClrOvrMap">
        <pc:chgData name="Wintana Menghisteab (1921679)" userId="cbe75287-fedf-4863-b2b3-ac7992dc6d00" providerId="ADAL" clId="{B93FA175-A495-374D-9A2E-FA8F056543AE}" dt="2021-12-12T20:37:59.167" v="14854" actId="1076"/>
        <pc:sldMkLst>
          <pc:docMk/>
          <pc:sldMk cId="4281594819" sldId="271"/>
        </pc:sldMkLst>
        <pc:spChg chg="mod">
          <ac:chgData name="Wintana Menghisteab (1921679)" userId="cbe75287-fedf-4863-b2b3-ac7992dc6d00" providerId="ADAL" clId="{B93FA175-A495-374D-9A2E-FA8F056543AE}" dt="2021-12-06T22:42:05.031" v="10563" actId="26606"/>
          <ac:spMkLst>
            <pc:docMk/>
            <pc:sldMk cId="4281594819" sldId="271"/>
            <ac:spMk id="2" creationId="{DDF09521-6F8E-BA42-A966-7436D8CA30D0}"/>
          </ac:spMkLst>
        </pc:spChg>
        <pc:spChg chg="del">
          <ac:chgData name="Wintana Menghisteab (1921679)" userId="cbe75287-fedf-4863-b2b3-ac7992dc6d00" providerId="ADAL" clId="{B93FA175-A495-374D-9A2E-FA8F056543AE}" dt="2021-12-06T22:38:10.329" v="10526"/>
          <ac:spMkLst>
            <pc:docMk/>
            <pc:sldMk cId="4281594819" sldId="271"/>
            <ac:spMk id="3" creationId="{1D190293-CE1D-344E-B212-8959BA24FB08}"/>
          </ac:spMkLst>
        </pc:spChg>
        <pc:spChg chg="mod">
          <ac:chgData name="Wintana Menghisteab (1921679)" userId="cbe75287-fedf-4863-b2b3-ac7992dc6d00" providerId="ADAL" clId="{B93FA175-A495-374D-9A2E-FA8F056543AE}" dt="2021-12-11T21:10:00.845" v="14753" actId="20577"/>
          <ac:spMkLst>
            <pc:docMk/>
            <pc:sldMk cId="4281594819" sldId="271"/>
            <ac:spMk id="4" creationId="{4A1C5E96-2594-5B4D-8B40-0B055147A518}"/>
          </ac:spMkLst>
        </pc:spChg>
        <pc:spChg chg="add del">
          <ac:chgData name="Wintana Menghisteab (1921679)" userId="cbe75287-fedf-4863-b2b3-ac7992dc6d00" providerId="ADAL" clId="{B93FA175-A495-374D-9A2E-FA8F056543AE}" dt="2021-12-06T22:42:05.031" v="10563" actId="26606"/>
          <ac:spMkLst>
            <pc:docMk/>
            <pc:sldMk cId="4281594819" sldId="271"/>
            <ac:spMk id="71" creationId="{72B886CF-D3D5-4CDE-A0D0-35994223D8D7}"/>
          </ac:spMkLst>
        </pc:spChg>
        <pc:spChg chg="add del">
          <ac:chgData name="Wintana Menghisteab (1921679)" userId="cbe75287-fedf-4863-b2b3-ac7992dc6d00" providerId="ADAL" clId="{B93FA175-A495-374D-9A2E-FA8F056543AE}" dt="2021-12-06T22:42:05.031" v="10563" actId="26606"/>
          <ac:spMkLst>
            <pc:docMk/>
            <pc:sldMk cId="4281594819" sldId="271"/>
            <ac:spMk id="73" creationId="{382E71F4-D030-4BB1-A3CF-F05B47099BF9}"/>
          </ac:spMkLst>
        </pc:spChg>
        <pc:spChg chg="add del">
          <ac:chgData name="Wintana Menghisteab (1921679)" userId="cbe75287-fedf-4863-b2b3-ac7992dc6d00" providerId="ADAL" clId="{B93FA175-A495-374D-9A2E-FA8F056543AE}" dt="2021-12-06T22:42:05.031" v="10563" actId="26606"/>
          <ac:spMkLst>
            <pc:docMk/>
            <pc:sldMk cId="4281594819" sldId="271"/>
            <ac:spMk id="75" creationId="{93D93209-E710-4E24-8089-E79FAB8B8995}"/>
          </ac:spMkLst>
        </pc:spChg>
        <pc:spChg chg="add">
          <ac:chgData name="Wintana Menghisteab (1921679)" userId="cbe75287-fedf-4863-b2b3-ac7992dc6d00" providerId="ADAL" clId="{B93FA175-A495-374D-9A2E-FA8F056543AE}" dt="2021-12-06T22:42:05.031" v="10563" actId="26606"/>
          <ac:spMkLst>
            <pc:docMk/>
            <pc:sldMk cId="4281594819" sldId="271"/>
            <ac:spMk id="78" creationId="{8F23F8A3-8FD7-4779-8323-FDC26BE99889}"/>
          </ac:spMkLst>
        </pc:spChg>
        <pc:spChg chg="add">
          <ac:chgData name="Wintana Menghisteab (1921679)" userId="cbe75287-fedf-4863-b2b3-ac7992dc6d00" providerId="ADAL" clId="{B93FA175-A495-374D-9A2E-FA8F056543AE}" dt="2021-12-06T22:42:05.031" v="10563" actId="26606"/>
          <ac:spMkLst>
            <pc:docMk/>
            <pc:sldMk cId="4281594819" sldId="271"/>
            <ac:spMk id="80" creationId="{F605C4CC-A25C-416F-8333-7CB7DC97D870}"/>
          </ac:spMkLst>
        </pc:spChg>
        <pc:picChg chg="add mod">
          <ac:chgData name="Wintana Menghisteab (1921679)" userId="cbe75287-fedf-4863-b2b3-ac7992dc6d00" providerId="ADAL" clId="{B93FA175-A495-374D-9A2E-FA8F056543AE}" dt="2021-12-12T20:37:59.167" v="14854" actId="1076"/>
          <ac:picMkLst>
            <pc:docMk/>
            <pc:sldMk cId="4281594819" sldId="271"/>
            <ac:picMk id="6146" creationId="{58DBE5C9-E288-9748-A6E6-44C300BAF866}"/>
          </ac:picMkLst>
        </pc:picChg>
        <pc:picChg chg="add mod ord">
          <ac:chgData name="Wintana Menghisteab (1921679)" userId="cbe75287-fedf-4863-b2b3-ac7992dc6d00" providerId="ADAL" clId="{B93FA175-A495-374D-9A2E-FA8F056543AE}" dt="2021-12-12T20:37:55.641" v="14853" actId="1076"/>
          <ac:picMkLst>
            <pc:docMk/>
            <pc:sldMk cId="4281594819" sldId="271"/>
            <ac:picMk id="14338" creationId="{44D366CB-7DB1-8346-A119-EE45E2D1F4F0}"/>
          </ac:picMkLst>
        </pc:picChg>
        <pc:picChg chg="add del mod">
          <ac:chgData name="Wintana Menghisteab (1921679)" userId="cbe75287-fedf-4863-b2b3-ac7992dc6d00" providerId="ADAL" clId="{B93FA175-A495-374D-9A2E-FA8F056543AE}" dt="2021-12-06T22:39:42.921" v="10540"/>
          <ac:picMkLst>
            <pc:docMk/>
            <pc:sldMk cId="4281594819" sldId="271"/>
            <ac:picMk id="14340" creationId="{A102BE10-4D00-AC4A-BF8F-6F59B4960679}"/>
          </ac:picMkLst>
        </pc:picChg>
        <pc:picChg chg="add mod ord">
          <ac:chgData name="Wintana Menghisteab (1921679)" userId="cbe75287-fedf-4863-b2b3-ac7992dc6d00" providerId="ADAL" clId="{B93FA175-A495-374D-9A2E-FA8F056543AE}" dt="2021-12-06T22:42:05.031" v="10563" actId="26606"/>
          <ac:picMkLst>
            <pc:docMk/>
            <pc:sldMk cId="4281594819" sldId="271"/>
            <ac:picMk id="14342" creationId="{EE87CB8C-B3ED-9146-B441-462A7FD69E81}"/>
          </ac:picMkLst>
        </pc:picChg>
      </pc:sldChg>
      <pc:sldChg chg="addSp delSp modSp new mod setBg">
        <pc:chgData name="Wintana Menghisteab (1921679)" userId="cbe75287-fedf-4863-b2b3-ac7992dc6d00" providerId="ADAL" clId="{B93FA175-A495-374D-9A2E-FA8F056543AE}" dt="2021-12-09T21:10:58.599" v="11924" actId="1076"/>
        <pc:sldMkLst>
          <pc:docMk/>
          <pc:sldMk cId="713072326" sldId="272"/>
        </pc:sldMkLst>
        <pc:spChg chg="add mod ord">
          <ac:chgData name="Wintana Menghisteab (1921679)" userId="cbe75287-fedf-4863-b2b3-ac7992dc6d00" providerId="ADAL" clId="{B93FA175-A495-374D-9A2E-FA8F056543AE}" dt="2021-12-06T21:56:41.433" v="9083" actId="1076"/>
          <ac:spMkLst>
            <pc:docMk/>
            <pc:sldMk cId="713072326" sldId="272"/>
            <ac:spMk id="2" creationId="{96128351-321B-6C41-80E8-AF19E6AD6E61}"/>
          </ac:spMkLst>
        </pc:spChg>
        <pc:spChg chg="add mod ord">
          <ac:chgData name="Wintana Menghisteab (1921679)" userId="cbe75287-fedf-4863-b2b3-ac7992dc6d00" providerId="ADAL" clId="{B93FA175-A495-374D-9A2E-FA8F056543AE}" dt="2021-12-06T21:56:15.931" v="9081" actId="1076"/>
          <ac:spMkLst>
            <pc:docMk/>
            <pc:sldMk cId="713072326" sldId="272"/>
            <ac:spMk id="3" creationId="{7332B254-E4C6-B244-9CAF-12CA1F466ED2}"/>
          </ac:spMkLst>
        </pc:spChg>
        <pc:spChg chg="add del">
          <ac:chgData name="Wintana Menghisteab (1921679)" userId="cbe75287-fedf-4863-b2b3-ac7992dc6d00" providerId="ADAL" clId="{B93FA175-A495-374D-9A2E-FA8F056543AE}" dt="2021-12-06T21:54:24.386" v="8933" actId="26606"/>
          <ac:spMkLst>
            <pc:docMk/>
            <pc:sldMk cId="713072326" sldId="272"/>
            <ac:spMk id="11" creationId="{72B886CF-D3D5-4CDE-A0D0-35994223D8D7}"/>
          </ac:spMkLst>
        </pc:spChg>
        <pc:spChg chg="add del">
          <ac:chgData name="Wintana Menghisteab (1921679)" userId="cbe75287-fedf-4863-b2b3-ac7992dc6d00" providerId="ADAL" clId="{B93FA175-A495-374D-9A2E-FA8F056543AE}" dt="2021-12-06T21:54:24.386" v="8933" actId="26606"/>
          <ac:spMkLst>
            <pc:docMk/>
            <pc:sldMk cId="713072326" sldId="272"/>
            <ac:spMk id="13" creationId="{BB5239E4-9FA5-49C5-8799-3B19977408F9}"/>
          </ac:spMkLst>
        </pc:spChg>
        <pc:spChg chg="add del">
          <ac:chgData name="Wintana Menghisteab (1921679)" userId="cbe75287-fedf-4863-b2b3-ac7992dc6d00" providerId="ADAL" clId="{B93FA175-A495-374D-9A2E-FA8F056543AE}" dt="2021-12-06T21:54:24.386" v="8933" actId="26606"/>
          <ac:spMkLst>
            <pc:docMk/>
            <pc:sldMk cId="713072326" sldId="272"/>
            <ac:spMk id="15" creationId="{357DFDEC-31D7-4342-AEC4-737E09E182AF}"/>
          </ac:spMkLst>
        </pc:spChg>
        <pc:spChg chg="add">
          <ac:chgData name="Wintana Menghisteab (1921679)" userId="cbe75287-fedf-4863-b2b3-ac7992dc6d00" providerId="ADAL" clId="{B93FA175-A495-374D-9A2E-FA8F056543AE}" dt="2021-12-06T21:54:24.386" v="8933" actId="26606"/>
          <ac:spMkLst>
            <pc:docMk/>
            <pc:sldMk cId="713072326" sldId="272"/>
            <ac:spMk id="24" creationId="{85016AEC-0320-4ED0-8ECB-FE11DDDFE17A}"/>
          </ac:spMkLst>
        </pc:spChg>
        <pc:spChg chg="add">
          <ac:chgData name="Wintana Menghisteab (1921679)" userId="cbe75287-fedf-4863-b2b3-ac7992dc6d00" providerId="ADAL" clId="{B93FA175-A495-374D-9A2E-FA8F056543AE}" dt="2021-12-06T21:54:24.386" v="8933" actId="26606"/>
          <ac:spMkLst>
            <pc:docMk/>
            <pc:sldMk cId="713072326" sldId="272"/>
            <ac:spMk id="30" creationId="{3790B7B4-B7DE-4413-A54B-86CFF5309B07}"/>
          </ac:spMkLst>
        </pc:spChg>
        <pc:spChg chg="add">
          <ac:chgData name="Wintana Menghisteab (1921679)" userId="cbe75287-fedf-4863-b2b3-ac7992dc6d00" providerId="ADAL" clId="{B93FA175-A495-374D-9A2E-FA8F056543AE}" dt="2021-12-06T21:54:24.386" v="8933" actId="26606"/>
          <ac:spMkLst>
            <pc:docMk/>
            <pc:sldMk cId="713072326" sldId="272"/>
            <ac:spMk id="34" creationId="{8D91CD6A-8048-429F-8DB7-9ABA30892CE8}"/>
          </ac:spMkLst>
        </pc:spChg>
        <pc:picChg chg="add mod">
          <ac:chgData name="Wintana Menghisteab (1921679)" userId="cbe75287-fedf-4863-b2b3-ac7992dc6d00" providerId="ADAL" clId="{B93FA175-A495-374D-9A2E-FA8F056543AE}" dt="2021-12-06T21:56:00.017" v="9078" actId="1076"/>
          <ac:picMkLst>
            <pc:docMk/>
            <pc:sldMk cId="713072326" sldId="272"/>
            <ac:picMk id="4" creationId="{63548576-4297-D34E-99C6-52E747BC08F8}"/>
          </ac:picMkLst>
        </pc:picChg>
        <pc:picChg chg="add mod">
          <ac:chgData name="Wintana Menghisteab (1921679)" userId="cbe75287-fedf-4863-b2b3-ac7992dc6d00" providerId="ADAL" clId="{B93FA175-A495-374D-9A2E-FA8F056543AE}" dt="2021-12-06T21:56:05.523" v="9079" actId="1076"/>
          <ac:picMkLst>
            <pc:docMk/>
            <pc:sldMk cId="713072326" sldId="272"/>
            <ac:picMk id="5" creationId="{1BD04D19-0E56-F84A-9DCD-8EBBE23A6BDF}"/>
          </ac:picMkLst>
        </pc:picChg>
        <pc:picChg chg="add mod ord">
          <ac:chgData name="Wintana Menghisteab (1921679)" userId="cbe75287-fedf-4863-b2b3-ac7992dc6d00" providerId="ADAL" clId="{B93FA175-A495-374D-9A2E-FA8F056543AE}" dt="2021-12-06T21:55:47.627" v="9076" actId="1076"/>
          <ac:picMkLst>
            <pc:docMk/>
            <pc:sldMk cId="713072326" sldId="272"/>
            <ac:picMk id="6" creationId="{65E7B742-AA81-2D46-A2F5-F166010000F5}"/>
          </ac:picMkLst>
        </pc:picChg>
        <pc:picChg chg="add mod">
          <ac:chgData name="Wintana Menghisteab (1921679)" userId="cbe75287-fedf-4863-b2b3-ac7992dc6d00" providerId="ADAL" clId="{B93FA175-A495-374D-9A2E-FA8F056543AE}" dt="2021-12-09T21:10:58.599" v="11924" actId="1076"/>
          <ac:picMkLst>
            <pc:docMk/>
            <pc:sldMk cId="713072326" sldId="272"/>
            <ac:picMk id="3074" creationId="{671D1A0B-2969-BB4C-9D2E-B4EAC243FA4A}"/>
          </ac:picMkLst>
        </pc:picChg>
        <pc:cxnChg chg="add del">
          <ac:chgData name="Wintana Menghisteab (1921679)" userId="cbe75287-fedf-4863-b2b3-ac7992dc6d00" providerId="ADAL" clId="{B93FA175-A495-374D-9A2E-FA8F056543AE}" dt="2021-12-06T21:54:24.386" v="8933" actId="26606"/>
          <ac:cxnSpMkLst>
            <pc:docMk/>
            <pc:sldMk cId="713072326" sldId="272"/>
            <ac:cxnSpMk id="17" creationId="{5E22785E-F089-4541-86A5-62E5E9EE2D32}"/>
          </ac:cxnSpMkLst>
        </pc:cxnChg>
        <pc:cxnChg chg="add del">
          <ac:chgData name="Wintana Menghisteab (1921679)" userId="cbe75287-fedf-4863-b2b3-ac7992dc6d00" providerId="ADAL" clId="{B93FA175-A495-374D-9A2E-FA8F056543AE}" dt="2021-12-06T21:54:24.386" v="8933" actId="26606"/>
          <ac:cxnSpMkLst>
            <pc:docMk/>
            <pc:sldMk cId="713072326" sldId="272"/>
            <ac:cxnSpMk id="19" creationId="{C2E36351-821E-4F14-92E9-005C8A9D6C7F}"/>
          </ac:cxnSpMkLst>
        </pc:cxnChg>
        <pc:cxnChg chg="add">
          <ac:chgData name="Wintana Menghisteab (1921679)" userId="cbe75287-fedf-4863-b2b3-ac7992dc6d00" providerId="ADAL" clId="{B93FA175-A495-374D-9A2E-FA8F056543AE}" dt="2021-12-06T21:54:24.386" v="8933" actId="26606"/>
          <ac:cxnSpMkLst>
            <pc:docMk/>
            <pc:sldMk cId="713072326" sldId="272"/>
            <ac:cxnSpMk id="26" creationId="{7BAAB4CD-94EB-484F-A19C-612209BB12D7}"/>
          </ac:cxnSpMkLst>
        </pc:cxnChg>
        <pc:cxnChg chg="add">
          <ac:chgData name="Wintana Menghisteab (1921679)" userId="cbe75287-fedf-4863-b2b3-ac7992dc6d00" providerId="ADAL" clId="{B93FA175-A495-374D-9A2E-FA8F056543AE}" dt="2021-12-06T21:54:24.386" v="8933" actId="26606"/>
          <ac:cxnSpMkLst>
            <pc:docMk/>
            <pc:sldMk cId="713072326" sldId="272"/>
            <ac:cxnSpMk id="28" creationId="{EC494B22-CD76-4492-B04C-BF7B83D38F6F}"/>
          </ac:cxnSpMkLst>
        </pc:cxnChg>
        <pc:cxnChg chg="add">
          <ac:chgData name="Wintana Menghisteab (1921679)" userId="cbe75287-fedf-4863-b2b3-ac7992dc6d00" providerId="ADAL" clId="{B93FA175-A495-374D-9A2E-FA8F056543AE}" dt="2021-12-06T21:54:24.386" v="8933" actId="26606"/>
          <ac:cxnSpMkLst>
            <pc:docMk/>
            <pc:sldMk cId="713072326" sldId="272"/>
            <ac:cxnSpMk id="32" creationId="{2B71298F-E3B3-49AB-9187-1174CAE57E85}"/>
          </ac:cxnSpMkLst>
        </pc:cxnChg>
      </pc:sldChg>
      <pc:sldChg chg="addSp delSp modSp new mod">
        <pc:chgData name="Wintana Menghisteab (1921679)" userId="cbe75287-fedf-4863-b2b3-ac7992dc6d00" providerId="ADAL" clId="{B93FA175-A495-374D-9A2E-FA8F056543AE}" dt="2022-01-06T17:15:15.896" v="15387" actId="20577"/>
        <pc:sldMkLst>
          <pc:docMk/>
          <pc:sldMk cId="1989558970" sldId="273"/>
        </pc:sldMkLst>
        <pc:spChg chg="add del mod">
          <ac:chgData name="Wintana Menghisteab (1921679)" userId="cbe75287-fedf-4863-b2b3-ac7992dc6d00" providerId="ADAL" clId="{B93FA175-A495-374D-9A2E-FA8F056543AE}" dt="2021-12-12T22:49:38.208" v="15341" actId="21"/>
          <ac:spMkLst>
            <pc:docMk/>
            <pc:sldMk cId="1989558970" sldId="273"/>
            <ac:spMk id="2" creationId="{F3FF08AA-7FE2-844F-A134-71AD6856FB08}"/>
          </ac:spMkLst>
        </pc:spChg>
        <pc:spChg chg="add del mod">
          <ac:chgData name="Wintana Menghisteab (1921679)" userId="cbe75287-fedf-4863-b2b3-ac7992dc6d00" providerId="ADAL" clId="{B93FA175-A495-374D-9A2E-FA8F056543AE}" dt="2021-12-06T22:42:44.007" v="10569" actId="21"/>
          <ac:spMkLst>
            <pc:docMk/>
            <pc:sldMk cId="1989558970" sldId="273"/>
            <ac:spMk id="4" creationId="{EFEA9448-951A-0942-BFA7-46701D814383}"/>
          </ac:spMkLst>
        </pc:spChg>
        <pc:spChg chg="add del mod">
          <ac:chgData name="Wintana Menghisteab (1921679)" userId="cbe75287-fedf-4863-b2b3-ac7992dc6d00" providerId="ADAL" clId="{B93FA175-A495-374D-9A2E-FA8F056543AE}" dt="2021-12-06T22:26:10.172" v="10265"/>
          <ac:spMkLst>
            <pc:docMk/>
            <pc:sldMk cId="1989558970" sldId="273"/>
            <ac:spMk id="5" creationId="{05AD9787-F2D4-8A4A-B3B8-8FC0BF592A05}"/>
          </ac:spMkLst>
        </pc:spChg>
        <pc:spChg chg="add mod">
          <ac:chgData name="Wintana Menghisteab (1921679)" userId="cbe75287-fedf-4863-b2b3-ac7992dc6d00" providerId="ADAL" clId="{B93FA175-A495-374D-9A2E-FA8F056543AE}" dt="2021-12-11T21:06:10.534" v="14592" actId="20577"/>
          <ac:spMkLst>
            <pc:docMk/>
            <pc:sldMk cId="1989558970" sldId="273"/>
            <ac:spMk id="6" creationId="{3463EC13-36FA-C74D-8FBA-C509383F5537}"/>
          </ac:spMkLst>
        </pc:spChg>
        <pc:spChg chg="add del mod">
          <ac:chgData name="Wintana Menghisteab (1921679)" userId="cbe75287-fedf-4863-b2b3-ac7992dc6d00" providerId="ADAL" clId="{B93FA175-A495-374D-9A2E-FA8F056543AE}" dt="2021-12-06T22:42:34.328" v="10566" actId="21"/>
          <ac:spMkLst>
            <pc:docMk/>
            <pc:sldMk cId="1989558970" sldId="273"/>
            <ac:spMk id="7" creationId="{A918DB10-2EB9-904A-8F2B-427C191B1BC2}"/>
          </ac:spMkLst>
        </pc:spChg>
        <pc:spChg chg="add del mod">
          <ac:chgData name="Wintana Menghisteab (1921679)" userId="cbe75287-fedf-4863-b2b3-ac7992dc6d00" providerId="ADAL" clId="{B93FA175-A495-374D-9A2E-FA8F056543AE}" dt="2021-12-06T22:26:10.223" v="10267"/>
          <ac:spMkLst>
            <pc:docMk/>
            <pc:sldMk cId="1989558970" sldId="273"/>
            <ac:spMk id="8" creationId="{439638D6-175C-3243-82BD-8C4A9D072D4E}"/>
          </ac:spMkLst>
        </pc:spChg>
        <pc:spChg chg="add del mod">
          <ac:chgData name="Wintana Menghisteab (1921679)" userId="cbe75287-fedf-4863-b2b3-ac7992dc6d00" providerId="ADAL" clId="{B93FA175-A495-374D-9A2E-FA8F056543AE}" dt="2021-12-06T22:28:49.576" v="10352"/>
          <ac:spMkLst>
            <pc:docMk/>
            <pc:sldMk cId="1989558970" sldId="273"/>
            <ac:spMk id="9" creationId="{1EDBCA0A-D55B-B149-9BA8-E35D25B2B9E9}"/>
          </ac:spMkLst>
        </pc:spChg>
        <pc:spChg chg="add mod">
          <ac:chgData name="Wintana Menghisteab (1921679)" userId="cbe75287-fedf-4863-b2b3-ac7992dc6d00" providerId="ADAL" clId="{B93FA175-A495-374D-9A2E-FA8F056543AE}" dt="2021-12-06T22:29:28.614" v="10359" actId="2085"/>
          <ac:spMkLst>
            <pc:docMk/>
            <pc:sldMk cId="1989558970" sldId="273"/>
            <ac:spMk id="10" creationId="{B04F0941-0F59-BC4A-A74D-393FB218DA46}"/>
          </ac:spMkLst>
        </pc:spChg>
        <pc:spChg chg="add mod">
          <ac:chgData name="Wintana Menghisteab (1921679)" userId="cbe75287-fedf-4863-b2b3-ac7992dc6d00" providerId="ADAL" clId="{B93FA175-A495-374D-9A2E-FA8F056543AE}" dt="2021-12-06T22:29:23.425" v="10358" actId="1076"/>
          <ac:spMkLst>
            <pc:docMk/>
            <pc:sldMk cId="1989558970" sldId="273"/>
            <ac:spMk id="11" creationId="{C296FE41-9EA5-164E-86DE-B4D42E32068D}"/>
          </ac:spMkLst>
        </pc:spChg>
        <pc:graphicFrameChg chg="add mod modGraphic">
          <ac:chgData name="Wintana Menghisteab (1921679)" userId="cbe75287-fedf-4863-b2b3-ac7992dc6d00" providerId="ADAL" clId="{B93FA175-A495-374D-9A2E-FA8F056543AE}" dt="2022-01-06T17:15:15.896" v="15387" actId="20577"/>
          <ac:graphicFrameMkLst>
            <pc:docMk/>
            <pc:sldMk cId="1989558970" sldId="273"/>
            <ac:graphicFrameMk id="12" creationId="{82FB63D8-E990-1C4A-A252-EBE173F13E26}"/>
          </ac:graphicFrameMkLst>
        </pc:graphicFrameChg>
        <pc:picChg chg="add del mod">
          <ac:chgData name="Wintana Menghisteab (1921679)" userId="cbe75287-fedf-4863-b2b3-ac7992dc6d00" providerId="ADAL" clId="{B93FA175-A495-374D-9A2E-FA8F056543AE}" dt="2021-12-06T22:42:55.407" v="10571" actId="21"/>
          <ac:picMkLst>
            <pc:docMk/>
            <pc:sldMk cId="1989558970" sldId="273"/>
            <ac:picMk id="3" creationId="{EBA7FDDC-3767-574D-8805-6E9F74C4C454}"/>
          </ac:picMkLst>
        </pc:picChg>
        <pc:picChg chg="add del mod">
          <ac:chgData name="Wintana Menghisteab (1921679)" userId="cbe75287-fedf-4863-b2b3-ac7992dc6d00" providerId="ADAL" clId="{B93FA175-A495-374D-9A2E-FA8F056543AE}" dt="2021-12-09T21:52:29.502" v="12354" actId="21"/>
          <ac:picMkLst>
            <pc:docMk/>
            <pc:sldMk cId="1989558970" sldId="273"/>
            <ac:picMk id="5122" creationId="{90C369A6-5A97-6F46-81FF-E883781CE635}"/>
          </ac:picMkLst>
        </pc:picChg>
        <pc:picChg chg="add mod">
          <ac:chgData name="Wintana Menghisteab (1921679)" userId="cbe75287-fedf-4863-b2b3-ac7992dc6d00" providerId="ADAL" clId="{B93FA175-A495-374D-9A2E-FA8F056543AE}" dt="2021-12-06T22:43:13.171" v="10575" actId="1076"/>
          <ac:picMkLst>
            <pc:docMk/>
            <pc:sldMk cId="1989558970" sldId="273"/>
            <ac:picMk id="11266" creationId="{F0AD82AA-A0AB-5C4F-87DB-9EEF1590C936}"/>
          </ac:picMkLst>
        </pc:picChg>
        <pc:picChg chg="add del">
          <ac:chgData name="Wintana Menghisteab (1921679)" userId="cbe75287-fedf-4863-b2b3-ac7992dc6d00" providerId="ADAL" clId="{B93FA175-A495-374D-9A2E-FA8F056543AE}" dt="2021-12-06T22:22:52.767" v="9967" actId="21"/>
          <ac:picMkLst>
            <pc:docMk/>
            <pc:sldMk cId="1989558970" sldId="273"/>
            <ac:picMk id="11268" creationId="{A3E22185-474A-1148-814A-E78593640921}"/>
          </ac:picMkLst>
        </pc:picChg>
        <pc:picChg chg="add del mod">
          <ac:chgData name="Wintana Menghisteab (1921679)" userId="cbe75287-fedf-4863-b2b3-ac7992dc6d00" providerId="ADAL" clId="{B93FA175-A495-374D-9A2E-FA8F056543AE}" dt="2021-12-06T22:42:21.810" v="10564" actId="21"/>
          <ac:picMkLst>
            <pc:docMk/>
            <pc:sldMk cId="1989558970" sldId="273"/>
            <ac:picMk id="11270" creationId="{5095C5E7-9647-6F4D-A548-CDCB50CCE961}"/>
          </ac:picMkLst>
        </pc:picChg>
      </pc:sldChg>
      <pc:sldChg chg="addSp delSp modSp new del mod">
        <pc:chgData name="Wintana Menghisteab (1921679)" userId="cbe75287-fedf-4863-b2b3-ac7992dc6d00" providerId="ADAL" clId="{B93FA175-A495-374D-9A2E-FA8F056543AE}" dt="2021-12-06T22:37:31.319" v="10525" actId="2696"/>
        <pc:sldMkLst>
          <pc:docMk/>
          <pc:sldMk cId="848921699" sldId="274"/>
        </pc:sldMkLst>
        <pc:spChg chg="add mod">
          <ac:chgData name="Wintana Menghisteab (1921679)" userId="cbe75287-fedf-4863-b2b3-ac7992dc6d00" providerId="ADAL" clId="{B93FA175-A495-374D-9A2E-FA8F056543AE}" dt="2021-12-06T22:35:00.866" v="10494" actId="1076"/>
          <ac:spMkLst>
            <pc:docMk/>
            <pc:sldMk cId="848921699" sldId="274"/>
            <ac:spMk id="3" creationId="{8BF90E9E-F6D6-0A4A-AC06-9E0DE4A1B5D4}"/>
          </ac:spMkLst>
        </pc:spChg>
        <pc:spChg chg="add del mod">
          <ac:chgData name="Wintana Menghisteab (1921679)" userId="cbe75287-fedf-4863-b2b3-ac7992dc6d00" providerId="ADAL" clId="{B93FA175-A495-374D-9A2E-FA8F056543AE}" dt="2021-12-06T22:35:52.062" v="10511"/>
          <ac:spMkLst>
            <pc:docMk/>
            <pc:sldMk cId="848921699" sldId="274"/>
            <ac:spMk id="4" creationId="{99CFEC38-1348-524A-BBE5-31C609A54E6D}"/>
          </ac:spMkLst>
        </pc:spChg>
        <pc:graphicFrameChg chg="add del mod modGraphic">
          <ac:chgData name="Wintana Menghisteab (1921679)" userId="cbe75287-fedf-4863-b2b3-ac7992dc6d00" providerId="ADAL" clId="{B93FA175-A495-374D-9A2E-FA8F056543AE}" dt="2021-12-06T22:34:04.656" v="10482" actId="21"/>
          <ac:graphicFrameMkLst>
            <pc:docMk/>
            <pc:sldMk cId="848921699" sldId="274"/>
            <ac:graphicFrameMk id="7" creationId="{99A83C01-FFC3-B64E-A6EC-AB66D517D074}"/>
          </ac:graphicFrameMkLst>
        </pc:graphicFrameChg>
        <pc:graphicFrameChg chg="add mod modGraphic">
          <ac:chgData name="Wintana Menghisteab (1921679)" userId="cbe75287-fedf-4863-b2b3-ac7992dc6d00" providerId="ADAL" clId="{B93FA175-A495-374D-9A2E-FA8F056543AE}" dt="2021-12-06T22:35:48.012" v="10509" actId="14100"/>
          <ac:graphicFrameMkLst>
            <pc:docMk/>
            <pc:sldMk cId="848921699" sldId="274"/>
            <ac:graphicFrameMk id="9" creationId="{CAD2F1EE-986D-E646-9DDD-48F0F315F62F}"/>
          </ac:graphicFrameMkLst>
        </pc:graphicFrameChg>
        <pc:picChg chg="add del">
          <ac:chgData name="Wintana Menghisteab (1921679)" userId="cbe75287-fedf-4863-b2b3-ac7992dc6d00" providerId="ADAL" clId="{B93FA175-A495-374D-9A2E-FA8F056543AE}" dt="2021-12-06T22:32:07.954" v="10372" actId="21"/>
          <ac:picMkLst>
            <pc:docMk/>
            <pc:sldMk cId="848921699" sldId="274"/>
            <ac:picMk id="13314" creationId="{4BA65DA0-9F12-5643-BD98-98E1E81DA4A7}"/>
          </ac:picMkLst>
        </pc:picChg>
        <pc:picChg chg="add mod">
          <ac:chgData name="Wintana Menghisteab (1921679)" userId="cbe75287-fedf-4863-b2b3-ac7992dc6d00" providerId="ADAL" clId="{B93FA175-A495-374D-9A2E-FA8F056543AE}" dt="2021-12-06T22:35:25.911" v="10501" actId="1076"/>
          <ac:picMkLst>
            <pc:docMk/>
            <pc:sldMk cId="848921699" sldId="274"/>
            <ac:picMk id="13316" creationId="{B4797729-28A1-864C-91EA-E24ABB8256D4}"/>
          </ac:picMkLst>
        </pc:picChg>
        <pc:picChg chg="add mod">
          <ac:chgData name="Wintana Menghisteab (1921679)" userId="cbe75287-fedf-4863-b2b3-ac7992dc6d00" providerId="ADAL" clId="{B93FA175-A495-374D-9A2E-FA8F056543AE}" dt="2021-12-06T22:35:29.631" v="10502" actId="14100"/>
          <ac:picMkLst>
            <pc:docMk/>
            <pc:sldMk cId="848921699" sldId="274"/>
            <ac:picMk id="13318" creationId="{399CE6B4-2377-6245-B7D1-AF0B8B64652D}"/>
          </ac:picMkLst>
        </pc:picChg>
      </pc:sldChg>
      <pc:sldChg chg="addSp delSp modSp new mod setBg setClrOvrMap">
        <pc:chgData name="Wintana Menghisteab (1921679)" userId="cbe75287-fedf-4863-b2b3-ac7992dc6d00" providerId="ADAL" clId="{B93FA175-A495-374D-9A2E-FA8F056543AE}" dt="2021-12-12T23:04:55.552" v="15376" actId="20577"/>
        <pc:sldMkLst>
          <pc:docMk/>
          <pc:sldMk cId="943514560" sldId="274"/>
        </pc:sldMkLst>
        <pc:spChg chg="mod">
          <ac:chgData name="Wintana Menghisteab (1921679)" userId="cbe75287-fedf-4863-b2b3-ac7992dc6d00" providerId="ADAL" clId="{B93FA175-A495-374D-9A2E-FA8F056543AE}" dt="2021-12-12T23:04:55.552" v="15376" actId="20577"/>
          <ac:spMkLst>
            <pc:docMk/>
            <pc:sldMk cId="943514560" sldId="274"/>
            <ac:spMk id="2" creationId="{CE8576E9-1F6E-304F-A2FA-1320E44B43BD}"/>
          </ac:spMkLst>
        </pc:spChg>
        <pc:spChg chg="add mod">
          <ac:chgData name="Wintana Menghisteab (1921679)" userId="cbe75287-fedf-4863-b2b3-ac7992dc6d00" providerId="ADAL" clId="{B93FA175-A495-374D-9A2E-FA8F056543AE}" dt="2021-12-11T20:07:46.439" v="14577" actId="20577"/>
          <ac:spMkLst>
            <pc:docMk/>
            <pc:sldMk cId="943514560" sldId="274"/>
            <ac:spMk id="3" creationId="{A3E237DC-615E-8B4A-9163-BA71A2CD8CA9}"/>
          </ac:spMkLst>
        </pc:spChg>
        <pc:spChg chg="add del">
          <ac:chgData name="Wintana Menghisteab (1921679)" userId="cbe75287-fedf-4863-b2b3-ac7992dc6d00" providerId="ADAL" clId="{B93FA175-A495-374D-9A2E-FA8F056543AE}" dt="2021-12-09T22:04:43.074" v="12789" actId="26606"/>
          <ac:spMkLst>
            <pc:docMk/>
            <pc:sldMk cId="943514560" sldId="274"/>
            <ac:spMk id="8" creationId="{EA67B5B4-3A24-436E-B663-1B2EBFF8A0CD}"/>
          </ac:spMkLst>
        </pc:spChg>
        <pc:spChg chg="add del">
          <ac:chgData name="Wintana Menghisteab (1921679)" userId="cbe75287-fedf-4863-b2b3-ac7992dc6d00" providerId="ADAL" clId="{B93FA175-A495-374D-9A2E-FA8F056543AE}" dt="2021-12-09T22:04:43.074" v="12789" actId="26606"/>
          <ac:spMkLst>
            <pc:docMk/>
            <pc:sldMk cId="943514560" sldId="274"/>
            <ac:spMk id="10" creationId="{987FDF89-C993-41F4-A1B8-DBAFF16008A9}"/>
          </ac:spMkLst>
        </pc:spChg>
        <pc:spChg chg="add del">
          <ac:chgData name="Wintana Menghisteab (1921679)" userId="cbe75287-fedf-4863-b2b3-ac7992dc6d00" providerId="ADAL" clId="{B93FA175-A495-374D-9A2E-FA8F056543AE}" dt="2021-12-09T22:04:43.074" v="12789" actId="26606"/>
          <ac:spMkLst>
            <pc:docMk/>
            <pc:sldMk cId="943514560" sldId="274"/>
            <ac:spMk id="12" creationId="{64E585EA-75FD-4025-8270-F66A58A15CDA}"/>
          </ac:spMkLst>
        </pc:spChg>
        <pc:spChg chg="add del">
          <ac:chgData name="Wintana Menghisteab (1921679)" userId="cbe75287-fedf-4863-b2b3-ac7992dc6d00" providerId="ADAL" clId="{B93FA175-A495-374D-9A2E-FA8F056543AE}" dt="2021-12-09T22:05:23.855" v="12790" actId="26606"/>
          <ac:spMkLst>
            <pc:docMk/>
            <pc:sldMk cId="943514560" sldId="274"/>
            <ac:spMk id="17" creationId="{7264F718-7FAC-4056-9FA9-A603EC682FE7}"/>
          </ac:spMkLst>
        </pc:spChg>
        <pc:spChg chg="add del">
          <ac:chgData name="Wintana Menghisteab (1921679)" userId="cbe75287-fedf-4863-b2b3-ac7992dc6d00" providerId="ADAL" clId="{B93FA175-A495-374D-9A2E-FA8F056543AE}" dt="2021-12-09T22:05:23.855" v="12790" actId="26606"/>
          <ac:spMkLst>
            <pc:docMk/>
            <pc:sldMk cId="943514560" sldId="274"/>
            <ac:spMk id="19" creationId="{F74639F7-E3C7-4165-A83E-6386A86BA1DA}"/>
          </ac:spMkLst>
        </pc:spChg>
        <pc:spChg chg="add del">
          <ac:chgData name="Wintana Menghisteab (1921679)" userId="cbe75287-fedf-4863-b2b3-ac7992dc6d00" providerId="ADAL" clId="{B93FA175-A495-374D-9A2E-FA8F056543AE}" dt="2021-12-09T22:05:23.855" v="12790" actId="26606"/>
          <ac:spMkLst>
            <pc:docMk/>
            <pc:sldMk cId="943514560" sldId="274"/>
            <ac:spMk id="21" creationId="{8B3AF0F1-707A-463E-B5EE-33C63A40CFC9}"/>
          </ac:spMkLst>
        </pc:spChg>
        <pc:spChg chg="add">
          <ac:chgData name="Wintana Menghisteab (1921679)" userId="cbe75287-fedf-4863-b2b3-ac7992dc6d00" providerId="ADAL" clId="{B93FA175-A495-374D-9A2E-FA8F056543AE}" dt="2021-12-09T22:05:23.855" v="12790" actId="26606"/>
          <ac:spMkLst>
            <pc:docMk/>
            <pc:sldMk cId="943514560" sldId="274"/>
            <ac:spMk id="26" creationId="{C7FA33FF-088D-4F16-95A2-2C64D353DEA8}"/>
          </ac:spMkLst>
        </pc:spChg>
        <pc:spChg chg="add">
          <ac:chgData name="Wintana Menghisteab (1921679)" userId="cbe75287-fedf-4863-b2b3-ac7992dc6d00" providerId="ADAL" clId="{B93FA175-A495-374D-9A2E-FA8F056543AE}" dt="2021-12-09T22:05:23.855" v="12790" actId="26606"/>
          <ac:spMkLst>
            <pc:docMk/>
            <pc:sldMk cId="943514560" sldId="274"/>
            <ac:spMk id="28" creationId="{A376EFB1-01CF-419F-ABF1-2AF02BBFCBD1}"/>
          </ac:spMkLst>
        </pc:spChg>
        <pc:spChg chg="add">
          <ac:chgData name="Wintana Menghisteab (1921679)" userId="cbe75287-fedf-4863-b2b3-ac7992dc6d00" providerId="ADAL" clId="{B93FA175-A495-374D-9A2E-FA8F056543AE}" dt="2021-12-09T22:05:23.855" v="12790" actId="26606"/>
          <ac:spMkLst>
            <pc:docMk/>
            <pc:sldMk cId="943514560" sldId="274"/>
            <ac:spMk id="30" creationId="{FF9DEA15-78BD-4750-AA18-B9F28A6D5AB8}"/>
          </ac:spMkLst>
        </pc:spChg>
      </pc:sldChg>
      <pc:sldChg chg="addSp delSp modSp new mod">
        <pc:chgData name="Wintana Menghisteab (1921679)" userId="cbe75287-fedf-4863-b2b3-ac7992dc6d00" providerId="ADAL" clId="{B93FA175-A495-374D-9A2E-FA8F056543AE}" dt="2021-12-12T21:44:52.886" v="15083" actId="14100"/>
        <pc:sldMkLst>
          <pc:docMk/>
          <pc:sldMk cId="281832178" sldId="275"/>
        </pc:sldMkLst>
        <pc:spChg chg="mod">
          <ac:chgData name="Wintana Menghisteab (1921679)" userId="cbe75287-fedf-4863-b2b3-ac7992dc6d00" providerId="ADAL" clId="{B93FA175-A495-374D-9A2E-FA8F056543AE}" dt="2021-12-09T23:25:29.715" v="14153" actId="122"/>
          <ac:spMkLst>
            <pc:docMk/>
            <pc:sldMk cId="281832178" sldId="275"/>
            <ac:spMk id="2" creationId="{BAE112D2-270A-4B44-8622-160D7C830EFC}"/>
          </ac:spMkLst>
        </pc:spChg>
        <pc:spChg chg="mod">
          <ac:chgData name="Wintana Menghisteab (1921679)" userId="cbe75287-fedf-4863-b2b3-ac7992dc6d00" providerId="ADAL" clId="{B93FA175-A495-374D-9A2E-FA8F056543AE}" dt="2021-12-09T23:05:44.656" v="13552" actId="27636"/>
          <ac:spMkLst>
            <pc:docMk/>
            <pc:sldMk cId="281832178" sldId="275"/>
            <ac:spMk id="3" creationId="{39B31F10-E0F2-AF48-ADDB-C80C36031C5F}"/>
          </ac:spMkLst>
        </pc:spChg>
        <pc:spChg chg="mod">
          <ac:chgData name="Wintana Menghisteab (1921679)" userId="cbe75287-fedf-4863-b2b3-ac7992dc6d00" providerId="ADAL" clId="{B93FA175-A495-374D-9A2E-FA8F056543AE}" dt="2021-12-09T23:05:44.659" v="13553" actId="27636"/>
          <ac:spMkLst>
            <pc:docMk/>
            <pc:sldMk cId="281832178" sldId="275"/>
            <ac:spMk id="4" creationId="{787A50B1-A0D1-E643-B01A-CE79F3D1CDAD}"/>
          </ac:spMkLst>
        </pc:spChg>
        <pc:spChg chg="add mod">
          <ac:chgData name="Wintana Menghisteab (1921679)" userId="cbe75287-fedf-4863-b2b3-ac7992dc6d00" providerId="ADAL" clId="{B93FA175-A495-374D-9A2E-FA8F056543AE}" dt="2021-12-11T21:58:55.234" v="14821" actId="1076"/>
          <ac:spMkLst>
            <pc:docMk/>
            <pc:sldMk cId="281832178" sldId="275"/>
            <ac:spMk id="8" creationId="{36893404-A718-7A48-81F7-831718534A6E}"/>
          </ac:spMkLst>
        </pc:spChg>
        <pc:spChg chg="add mod">
          <ac:chgData name="Wintana Menghisteab (1921679)" userId="cbe75287-fedf-4863-b2b3-ac7992dc6d00" providerId="ADAL" clId="{B93FA175-A495-374D-9A2E-FA8F056543AE}" dt="2021-12-09T23:24:21.860" v="14132" actId="20577"/>
          <ac:spMkLst>
            <pc:docMk/>
            <pc:sldMk cId="281832178" sldId="275"/>
            <ac:spMk id="11" creationId="{F96EDAD3-2606-2943-9442-459F677FC360}"/>
          </ac:spMkLst>
        </pc:spChg>
        <pc:spChg chg="add mod">
          <ac:chgData name="Wintana Menghisteab (1921679)" userId="cbe75287-fedf-4863-b2b3-ac7992dc6d00" providerId="ADAL" clId="{B93FA175-A495-374D-9A2E-FA8F056543AE}" dt="2021-12-09T23:14:48.417" v="13831" actId="1076"/>
          <ac:spMkLst>
            <pc:docMk/>
            <pc:sldMk cId="281832178" sldId="275"/>
            <ac:spMk id="14" creationId="{F0A65232-AE4C-CF4C-9E7C-88393FE94A5C}"/>
          </ac:spMkLst>
        </pc:spChg>
        <pc:spChg chg="add mod">
          <ac:chgData name="Wintana Menghisteab (1921679)" userId="cbe75287-fedf-4863-b2b3-ac7992dc6d00" providerId="ADAL" clId="{B93FA175-A495-374D-9A2E-FA8F056543AE}" dt="2021-12-09T23:14:26.315" v="13827" actId="255"/>
          <ac:spMkLst>
            <pc:docMk/>
            <pc:sldMk cId="281832178" sldId="275"/>
            <ac:spMk id="15" creationId="{4BEC31D0-9068-1C4E-9F4C-C75A22CCDB96}"/>
          </ac:spMkLst>
        </pc:spChg>
        <pc:spChg chg="add mod">
          <ac:chgData name="Wintana Menghisteab (1921679)" userId="cbe75287-fedf-4863-b2b3-ac7992dc6d00" providerId="ADAL" clId="{B93FA175-A495-374D-9A2E-FA8F056543AE}" dt="2021-12-09T23:17:30.986" v="13870" actId="1076"/>
          <ac:spMkLst>
            <pc:docMk/>
            <pc:sldMk cId="281832178" sldId="275"/>
            <ac:spMk id="19" creationId="{333C73F7-A83B-8647-99A6-EB8376F774F1}"/>
          </ac:spMkLst>
        </pc:spChg>
        <pc:spChg chg="add mod">
          <ac:chgData name="Wintana Menghisteab (1921679)" userId="cbe75287-fedf-4863-b2b3-ac7992dc6d00" providerId="ADAL" clId="{B93FA175-A495-374D-9A2E-FA8F056543AE}" dt="2021-12-11T22:03:11.781" v="14827" actId="1076"/>
          <ac:spMkLst>
            <pc:docMk/>
            <pc:sldMk cId="281832178" sldId="275"/>
            <ac:spMk id="20" creationId="{C3E5D6FC-3655-A74D-A76B-2FD4582B4489}"/>
          </ac:spMkLst>
        </pc:spChg>
        <pc:spChg chg="add mod">
          <ac:chgData name="Wintana Menghisteab (1921679)" userId="cbe75287-fedf-4863-b2b3-ac7992dc6d00" providerId="ADAL" clId="{B93FA175-A495-374D-9A2E-FA8F056543AE}" dt="2021-12-09T23:22:51.160" v="14024" actId="1076"/>
          <ac:spMkLst>
            <pc:docMk/>
            <pc:sldMk cId="281832178" sldId="275"/>
            <ac:spMk id="24" creationId="{69B811DC-AF67-154B-A456-65AA89125E71}"/>
          </ac:spMkLst>
        </pc:spChg>
        <pc:spChg chg="add mod">
          <ac:chgData name="Wintana Menghisteab (1921679)" userId="cbe75287-fedf-4863-b2b3-ac7992dc6d00" providerId="ADAL" clId="{B93FA175-A495-374D-9A2E-FA8F056543AE}" dt="2021-12-09T23:24:18.402" v="14131" actId="20577"/>
          <ac:spMkLst>
            <pc:docMk/>
            <pc:sldMk cId="281832178" sldId="275"/>
            <ac:spMk id="25" creationId="{3332ADD6-6246-BE4A-91B6-85034308E741}"/>
          </ac:spMkLst>
        </pc:spChg>
        <pc:picChg chg="add del mod">
          <ac:chgData name="Wintana Menghisteab (1921679)" userId="cbe75287-fedf-4863-b2b3-ac7992dc6d00" providerId="ADAL" clId="{B93FA175-A495-374D-9A2E-FA8F056543AE}" dt="2021-12-09T23:34:42.266" v="14328" actId="21"/>
          <ac:picMkLst>
            <pc:docMk/>
            <pc:sldMk cId="281832178" sldId="275"/>
            <ac:picMk id="7170" creationId="{077E9BDB-34CB-734E-AEEF-4237874B2BB5}"/>
          </ac:picMkLst>
        </pc:picChg>
        <pc:picChg chg="add mod">
          <ac:chgData name="Wintana Menghisteab (1921679)" userId="cbe75287-fedf-4863-b2b3-ac7992dc6d00" providerId="ADAL" clId="{B93FA175-A495-374D-9A2E-FA8F056543AE}" dt="2021-12-12T21:44:52.886" v="15083" actId="14100"/>
          <ac:picMkLst>
            <pc:docMk/>
            <pc:sldMk cId="281832178" sldId="275"/>
            <ac:picMk id="7172" creationId="{171660C1-62E2-2246-8487-0B4569BFC6CB}"/>
          </ac:picMkLst>
        </pc:picChg>
        <pc:picChg chg="add mod">
          <ac:chgData name="Wintana Menghisteab (1921679)" userId="cbe75287-fedf-4863-b2b3-ac7992dc6d00" providerId="ADAL" clId="{B93FA175-A495-374D-9A2E-FA8F056543AE}" dt="2021-12-12T20:39:37.383" v="14864" actId="1076"/>
          <ac:picMkLst>
            <pc:docMk/>
            <pc:sldMk cId="281832178" sldId="275"/>
            <ac:picMk id="7174" creationId="{241DC8E1-621E-0344-BDE6-1C6D94EED111}"/>
          </ac:picMkLst>
        </pc:picChg>
        <pc:cxnChg chg="add mod">
          <ac:chgData name="Wintana Menghisteab (1921679)" userId="cbe75287-fedf-4863-b2b3-ac7992dc6d00" providerId="ADAL" clId="{B93FA175-A495-374D-9A2E-FA8F056543AE}" dt="2021-12-09T23:21:19.115" v="14002" actId="1076"/>
          <ac:cxnSpMkLst>
            <pc:docMk/>
            <pc:sldMk cId="281832178" sldId="275"/>
            <ac:cxnSpMk id="6" creationId="{D1ECC414-55AE-3849-A9EC-3FA7F75750BC}"/>
          </ac:cxnSpMkLst>
        </pc:cxnChg>
        <pc:cxnChg chg="add mod">
          <ac:chgData name="Wintana Menghisteab (1921679)" userId="cbe75287-fedf-4863-b2b3-ac7992dc6d00" providerId="ADAL" clId="{B93FA175-A495-374D-9A2E-FA8F056543AE}" dt="2021-12-09T23:14:39.625" v="13829" actId="14100"/>
          <ac:cxnSpMkLst>
            <pc:docMk/>
            <pc:sldMk cId="281832178" sldId="275"/>
            <ac:cxnSpMk id="13" creationId="{84A408A2-F7CC-3A48-89D9-0F6CFBB5EB1F}"/>
          </ac:cxnSpMkLst>
        </pc:cxnChg>
        <pc:cxnChg chg="add mod">
          <ac:chgData name="Wintana Menghisteab (1921679)" userId="cbe75287-fedf-4863-b2b3-ac7992dc6d00" providerId="ADAL" clId="{B93FA175-A495-374D-9A2E-FA8F056543AE}" dt="2021-12-09T23:16:52.019" v="13853" actId="1076"/>
          <ac:cxnSpMkLst>
            <pc:docMk/>
            <pc:sldMk cId="281832178" sldId="275"/>
            <ac:cxnSpMk id="18" creationId="{C962DA93-FDE0-7144-BCA7-2AD94F08163F}"/>
          </ac:cxnSpMkLst>
        </pc:cxnChg>
        <pc:cxnChg chg="add mod">
          <ac:chgData name="Wintana Menghisteab (1921679)" userId="cbe75287-fedf-4863-b2b3-ac7992dc6d00" providerId="ADAL" clId="{B93FA175-A495-374D-9A2E-FA8F056543AE}" dt="2021-12-09T23:22:05.923" v="14010" actId="13822"/>
          <ac:cxnSpMkLst>
            <pc:docMk/>
            <pc:sldMk cId="281832178" sldId="275"/>
            <ac:cxnSpMk id="23" creationId="{3539A83D-C68A-ED4D-B959-A747F12A3EE9}"/>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31D9E-51BE-5545-950F-88107229E55A}" type="datetimeFigureOut">
              <a:rPr lang="en-GB" smtClean="0"/>
              <a:t>06/01/2022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36C137-D4A2-5A49-B1C6-63AFC74056D9}" type="slidenum">
              <a:rPr lang="en-GB" smtClean="0"/>
              <a:t>‹#›</a:t>
            </a:fld>
            <a:endParaRPr lang="en-GB"/>
          </a:p>
        </p:txBody>
      </p:sp>
    </p:spTree>
    <p:extLst>
      <p:ext uri="{BB962C8B-B14F-4D97-AF65-F5344CB8AC3E}">
        <p14:creationId xmlns:p14="http://schemas.microsoft.com/office/powerpoint/2010/main" val="2789846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36C137-D4A2-5A49-B1C6-63AFC74056D9}" type="slidenum">
              <a:rPr lang="en-GB" smtClean="0"/>
              <a:t>1</a:t>
            </a:fld>
            <a:endParaRPr lang="en-GB"/>
          </a:p>
        </p:txBody>
      </p:sp>
    </p:spTree>
    <p:extLst>
      <p:ext uri="{BB962C8B-B14F-4D97-AF65-F5344CB8AC3E}">
        <p14:creationId xmlns:p14="http://schemas.microsoft.com/office/powerpoint/2010/main" val="393216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36C137-D4A2-5A49-B1C6-63AFC74056D9}" type="slidenum">
              <a:rPr lang="en-GB" smtClean="0"/>
              <a:t>6</a:t>
            </a:fld>
            <a:endParaRPr lang="en-GB"/>
          </a:p>
        </p:txBody>
      </p:sp>
    </p:spTree>
    <p:extLst>
      <p:ext uri="{BB962C8B-B14F-4D97-AF65-F5344CB8AC3E}">
        <p14:creationId xmlns:p14="http://schemas.microsoft.com/office/powerpoint/2010/main" val="3369240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36C137-D4A2-5A49-B1C6-63AFC74056D9}" type="slidenum">
              <a:rPr lang="en-GB" smtClean="0"/>
              <a:t>7</a:t>
            </a:fld>
            <a:endParaRPr lang="en-GB"/>
          </a:p>
        </p:txBody>
      </p:sp>
    </p:spTree>
    <p:extLst>
      <p:ext uri="{BB962C8B-B14F-4D97-AF65-F5344CB8AC3E}">
        <p14:creationId xmlns:p14="http://schemas.microsoft.com/office/powerpoint/2010/main" val="462048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36C137-D4A2-5A49-B1C6-63AFC74056D9}" type="slidenum">
              <a:rPr lang="en-GB" smtClean="0"/>
              <a:t>8</a:t>
            </a:fld>
            <a:endParaRPr lang="en-GB"/>
          </a:p>
        </p:txBody>
      </p:sp>
    </p:spTree>
    <p:extLst>
      <p:ext uri="{BB962C8B-B14F-4D97-AF65-F5344CB8AC3E}">
        <p14:creationId xmlns:p14="http://schemas.microsoft.com/office/powerpoint/2010/main" val="3058439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36C137-D4A2-5A49-B1C6-63AFC74056D9}" type="slidenum">
              <a:rPr lang="en-GB" smtClean="0"/>
              <a:t>13</a:t>
            </a:fld>
            <a:endParaRPr lang="en-GB"/>
          </a:p>
        </p:txBody>
      </p:sp>
    </p:spTree>
    <p:extLst>
      <p:ext uri="{BB962C8B-B14F-4D97-AF65-F5344CB8AC3E}">
        <p14:creationId xmlns:p14="http://schemas.microsoft.com/office/powerpoint/2010/main" val="3503828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70C7-83DE-414D-9B84-2568E80F03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BF792DF-5BE1-B44E-A6E7-CAD4C59E38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2DDD9EE-87FA-8741-9F35-26B46DEACD24}"/>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5" name="Footer Placeholder 4">
            <a:extLst>
              <a:ext uri="{FF2B5EF4-FFF2-40B4-BE49-F238E27FC236}">
                <a16:creationId xmlns:a16="http://schemas.microsoft.com/office/drawing/2014/main" id="{12511F79-EEF3-AE47-B2A6-66E8CC4DE6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37D8F3-08FA-4749-B2B2-31AB96689B9C}"/>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2451044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AB815-428D-6045-BD6F-9DBBDD14270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E73BE27-5733-1D44-B3C7-3BD160FD7DF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363587-D863-4B4A-B55D-D66BFB8C8362}"/>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5" name="Footer Placeholder 4">
            <a:extLst>
              <a:ext uri="{FF2B5EF4-FFF2-40B4-BE49-F238E27FC236}">
                <a16:creationId xmlns:a16="http://schemas.microsoft.com/office/drawing/2014/main" id="{3974254B-1B17-8A4C-A26C-97C16A1E2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2C0DF6-2519-284D-9AD6-81653F822502}"/>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795743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C9E21-1874-D64D-9D2B-A8D8E4C7117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A4750D7-7385-8D49-A688-CA43C4EC91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6906B8-D056-2244-9786-31965A3B27AB}"/>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5" name="Footer Placeholder 4">
            <a:extLst>
              <a:ext uri="{FF2B5EF4-FFF2-40B4-BE49-F238E27FC236}">
                <a16:creationId xmlns:a16="http://schemas.microsoft.com/office/drawing/2014/main" id="{9D1A8B00-A313-5640-B602-D2B3D385FB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D5EF9B-1EC1-0147-9124-F09A1BBB170F}"/>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3491856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88E5F-BCEC-5044-AB8E-FC2C4552F7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C3B088D-2859-1347-B79F-A53007706D6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400F376-FCDB-0841-82D2-30B74920F49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B0D5A67-327F-5945-929D-5BF0545177BB}"/>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6" name="Footer Placeholder 5">
            <a:extLst>
              <a:ext uri="{FF2B5EF4-FFF2-40B4-BE49-F238E27FC236}">
                <a16:creationId xmlns:a16="http://schemas.microsoft.com/office/drawing/2014/main" id="{B0E94339-0E92-0F44-BAC1-3B4F136B5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B81BDA-6327-4A4B-B1EE-5AEF589C4680}"/>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1642480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C5F79-50B7-8344-A3DC-F0DF9E9F688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6D1E338-CD0C-6847-B211-457791EFD0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3AF47C2-B1B4-CE48-945F-D877C36D872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3C7B84-81F3-674F-A4B1-06EC128B8A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AF0124-706E-504B-9C07-C5B03B00C83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E4A0087-0A65-624A-8F77-0403E9720021}"/>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8" name="Footer Placeholder 7">
            <a:extLst>
              <a:ext uri="{FF2B5EF4-FFF2-40B4-BE49-F238E27FC236}">
                <a16:creationId xmlns:a16="http://schemas.microsoft.com/office/drawing/2014/main" id="{9E68D836-EF26-8347-A5E9-C8B7BFD051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4797E4-9830-2849-8372-14416080EC2A}"/>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751451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9C039-D992-F44A-A080-E190403CC71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A866C79-A644-D14C-9959-1B7134AB0F98}"/>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4" name="Footer Placeholder 3">
            <a:extLst>
              <a:ext uri="{FF2B5EF4-FFF2-40B4-BE49-F238E27FC236}">
                <a16:creationId xmlns:a16="http://schemas.microsoft.com/office/drawing/2014/main" id="{2B0BFE27-C085-8C4B-AA7E-2DCCBD6B1F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484E2E-2624-1445-9713-DC3387E164CD}"/>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489242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B48993-66A8-354E-9D4E-C14B6647C34E}"/>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3" name="Footer Placeholder 2">
            <a:extLst>
              <a:ext uri="{FF2B5EF4-FFF2-40B4-BE49-F238E27FC236}">
                <a16:creationId xmlns:a16="http://schemas.microsoft.com/office/drawing/2014/main" id="{CCF30E2E-07B5-604C-ADA7-5451E74443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2DCEE8-F996-DA47-B316-4C13B61FF0E2}"/>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2911846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7FED-4616-1840-B454-C3636985507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BA15E8D-B5CA-E440-A1E0-8253062D45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B70212A-331C-D143-B893-4893B7C1B2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B750A4-938F-5044-993E-4D39953ED4D8}"/>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6" name="Footer Placeholder 5">
            <a:extLst>
              <a:ext uri="{FF2B5EF4-FFF2-40B4-BE49-F238E27FC236}">
                <a16:creationId xmlns:a16="http://schemas.microsoft.com/office/drawing/2014/main" id="{3A653FEA-A228-8943-BA1E-FDC928B154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D0DC9E-8020-9E43-B20B-C5413BAC22B5}"/>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2673914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04382-686D-2043-804B-52DA52F201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236D371-3D5E-BA4E-9EC2-3AC86A2B1D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73E679-03DC-A649-A29A-74CFD0A235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48D342-1EE2-7B46-A7ED-56B8DD1C2B7C}"/>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6" name="Footer Placeholder 5">
            <a:extLst>
              <a:ext uri="{FF2B5EF4-FFF2-40B4-BE49-F238E27FC236}">
                <a16:creationId xmlns:a16="http://schemas.microsoft.com/office/drawing/2014/main" id="{9089DE01-464C-4D4B-B1B1-F18A89DFE3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4BA323-73C8-0E42-A416-67B7D70DCA95}"/>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3649618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F9BF1-710D-A84D-9376-C65868F9884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46A2863-D5F6-7341-A4C4-183059276C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B2557C-E3DF-AD44-970D-9A93427D033B}"/>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5" name="Footer Placeholder 4">
            <a:extLst>
              <a:ext uri="{FF2B5EF4-FFF2-40B4-BE49-F238E27FC236}">
                <a16:creationId xmlns:a16="http://schemas.microsoft.com/office/drawing/2014/main" id="{2F8FAEC0-B6FA-7249-9A27-014105920C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204FE8-FF1C-4149-A1D5-4CCA7A75C2A3}"/>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2179176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0E2131-30EE-D741-B95B-C4AF8CB24E9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9919D1-56CC-854C-841A-80B41AFB37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D811AC-620C-3A4E-B2DA-F66B1DC82F4B}"/>
              </a:ext>
            </a:extLst>
          </p:cNvPr>
          <p:cNvSpPr>
            <a:spLocks noGrp="1"/>
          </p:cNvSpPr>
          <p:nvPr>
            <p:ph type="dt" sz="half" idx="10"/>
          </p:nvPr>
        </p:nvSpPr>
        <p:spPr/>
        <p:txBody>
          <a:bodyPr/>
          <a:lstStyle/>
          <a:p>
            <a:fld id="{DA3254B2-9F70-9741-8E42-FC575971D113}" type="datetimeFigureOut">
              <a:rPr lang="en-GB" smtClean="0"/>
              <a:t>06/01/2022</a:t>
            </a:fld>
            <a:endParaRPr lang="en-GB"/>
          </a:p>
        </p:txBody>
      </p:sp>
      <p:sp>
        <p:nvSpPr>
          <p:cNvPr id="5" name="Footer Placeholder 4">
            <a:extLst>
              <a:ext uri="{FF2B5EF4-FFF2-40B4-BE49-F238E27FC236}">
                <a16:creationId xmlns:a16="http://schemas.microsoft.com/office/drawing/2014/main" id="{00305C82-C917-7B42-900F-3A2CA8C4F5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02B6EB-436F-6949-AD1E-7B2C424530EE}"/>
              </a:ext>
            </a:extLst>
          </p:cNvPr>
          <p:cNvSpPr>
            <a:spLocks noGrp="1"/>
          </p:cNvSpPr>
          <p:nvPr>
            <p:ph type="sldNum" sz="quarter" idx="12"/>
          </p:nvPr>
        </p:nvSpPr>
        <p:spPr/>
        <p:txBody>
          <a:bodyPr/>
          <a:lstStyle/>
          <a:p>
            <a:fld id="{39F2E944-4386-7445-9348-C83215A5DD7D}" type="slidenum">
              <a:rPr lang="en-GB" smtClean="0"/>
              <a:t>‹#›</a:t>
            </a:fld>
            <a:endParaRPr lang="en-GB"/>
          </a:p>
        </p:txBody>
      </p:sp>
    </p:spTree>
    <p:extLst>
      <p:ext uri="{BB962C8B-B14F-4D97-AF65-F5344CB8AC3E}">
        <p14:creationId xmlns:p14="http://schemas.microsoft.com/office/powerpoint/2010/main" val="537619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806574-C9CE-7F43-847A-57E35D8273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43A5D1B-2CAD-C842-A5D3-73DDD725A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A6B805-CCEE-A045-AB92-D2A9853D80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3254B2-9F70-9741-8E42-FC575971D113}" type="datetimeFigureOut">
              <a:rPr lang="en-GB" smtClean="0"/>
              <a:t>06/01/2022</a:t>
            </a:fld>
            <a:endParaRPr lang="en-GB"/>
          </a:p>
        </p:txBody>
      </p:sp>
      <p:sp>
        <p:nvSpPr>
          <p:cNvPr id="5" name="Footer Placeholder 4">
            <a:extLst>
              <a:ext uri="{FF2B5EF4-FFF2-40B4-BE49-F238E27FC236}">
                <a16:creationId xmlns:a16="http://schemas.microsoft.com/office/drawing/2014/main" id="{63CA221B-F397-EA4F-A6C1-19959E0CA9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AD4EF8D-E861-5C42-837F-391059DB16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F2E944-4386-7445-9348-C83215A5DD7D}" type="slidenum">
              <a:rPr lang="en-GB" smtClean="0"/>
              <a:t>‹#›</a:t>
            </a:fld>
            <a:endParaRPr lang="en-GB"/>
          </a:p>
        </p:txBody>
      </p:sp>
    </p:spTree>
    <p:extLst>
      <p:ext uri="{BB962C8B-B14F-4D97-AF65-F5344CB8AC3E}">
        <p14:creationId xmlns:p14="http://schemas.microsoft.com/office/powerpoint/2010/main" val="3629825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8.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gif"/><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1.gif"/><Relationship Id="rId5" Type="http://schemas.openxmlformats.org/officeDocument/2006/relationships/image" Target="../media/image20.jpeg"/><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6.gi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9.xml"/><Relationship Id="rId4" Type="http://schemas.openxmlformats.org/officeDocument/2006/relationships/image" Target="../media/image32.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hyperlink" Target="https://www.thebalancecareers.com/what-is-human-resource-development-hrd-1918142" TargetMode="External"/><Relationship Id="rId13" Type="http://schemas.openxmlformats.org/officeDocument/2006/relationships/hyperlink" Target="https://www.ottawa.edu/online-and-evening/blog/january-2021/5-benefits-of-training-and-development" TargetMode="External"/><Relationship Id="rId3" Type="http://schemas.openxmlformats.org/officeDocument/2006/relationships/image" Target="../media/image33.gif"/><Relationship Id="rId7" Type="http://schemas.openxmlformats.org/officeDocument/2006/relationships/hyperlink" Target="https://www.economicsdiscussion.net/human-resource-management/employee-training/types-of-training-in-hrm/31638" TargetMode="External"/><Relationship Id="rId12" Type="http://schemas.openxmlformats.org/officeDocument/2006/relationships/hyperlink" Target="https://caffenero.com/uk/careers/life-at-nero/"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hyperlink" Target="https://www.cherwell.com/hr-service-delivery/library/blog/hr-knowledge-management/" TargetMode="External"/><Relationship Id="rId11" Type="http://schemas.openxmlformats.org/officeDocument/2006/relationships/hyperlink" Target="https://www.subscribe-hr.com.au/blog/top-5-behaviours-of-successful-hr-managers%20%5bAccessed" TargetMode="External"/><Relationship Id="rId5" Type="http://schemas.openxmlformats.org/officeDocument/2006/relationships/hyperlink" Target="https://www.aihr.com/blog/human-resource-basics/" TargetMode="External"/><Relationship Id="rId10" Type="http://schemas.openxmlformats.org/officeDocument/2006/relationships/hyperlink" Target="https://www.changeboard.com/article-details/16273/career-profile-shereen-daniels-head-of-hr-caffe-nero/" TargetMode="External"/><Relationship Id="rId4" Type="http://schemas.openxmlformats.org/officeDocument/2006/relationships/hyperlink" Target="https://caffenero.com/uk/about-us/our-story/" TargetMode="External"/><Relationship Id="rId9" Type="http://schemas.openxmlformats.org/officeDocument/2006/relationships/hyperlink" Target="https://www.aihr.com/blog/hr-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0D5950A8-B7E5-4FCD-B350-19BB9674C7E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58766" y="0"/>
            <a:ext cx="12306481" cy="685800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14774-EAEA-5E4F-9484-101B8767620B}"/>
              </a:ext>
            </a:extLst>
          </p:cNvPr>
          <p:cNvSpPr>
            <a:spLocks noGrp="1"/>
          </p:cNvSpPr>
          <p:nvPr>
            <p:ph type="ctrTitle"/>
          </p:nvPr>
        </p:nvSpPr>
        <p:spPr>
          <a:xfrm>
            <a:off x="870868" y="1016924"/>
            <a:ext cx="10058400" cy="2412076"/>
          </a:xfrm>
          <a:effectLst>
            <a:outerShdw blurRad="50800" dist="38100" dir="2700000" algn="tl" rotWithShape="0">
              <a:prstClr val="black">
                <a:alpha val="40000"/>
              </a:prstClr>
            </a:outerShdw>
          </a:effectLst>
        </p:spPr>
        <p:txBody>
          <a:bodyPr>
            <a:normAutofit/>
          </a:bodyPr>
          <a:lstStyle/>
          <a:p>
            <a:r>
              <a:rPr lang="en-GB" sz="5200" dirty="0">
                <a:solidFill>
                  <a:srgbClr val="FFFFFF"/>
                </a:solidFill>
                <a:latin typeface="+mn-lt"/>
              </a:rPr>
              <a:t>Training and Development needs for a HR officer of Caffè Nero </a:t>
            </a:r>
            <a:br>
              <a:rPr lang="en-GB" sz="5200" dirty="0">
                <a:solidFill>
                  <a:srgbClr val="FFFFFF"/>
                </a:solidFill>
                <a:latin typeface="American Typewriter" panose="02090604020004020304" pitchFamily="18" charset="77"/>
              </a:rPr>
            </a:br>
            <a:endParaRPr lang="en-GB" sz="5200" dirty="0">
              <a:solidFill>
                <a:srgbClr val="FFFFFF"/>
              </a:solidFill>
            </a:endParaRPr>
          </a:p>
        </p:txBody>
      </p:sp>
      <p:sp>
        <p:nvSpPr>
          <p:cNvPr id="3" name="Subtitle 2">
            <a:extLst>
              <a:ext uri="{FF2B5EF4-FFF2-40B4-BE49-F238E27FC236}">
                <a16:creationId xmlns:a16="http://schemas.microsoft.com/office/drawing/2014/main" id="{7CA33CA0-2A25-F342-90BE-8D1A903DABDA}"/>
              </a:ext>
            </a:extLst>
          </p:cNvPr>
          <p:cNvSpPr>
            <a:spLocks noGrp="1"/>
          </p:cNvSpPr>
          <p:nvPr>
            <p:ph type="subTitle" idx="1"/>
          </p:nvPr>
        </p:nvSpPr>
        <p:spPr>
          <a:xfrm>
            <a:off x="3153441" y="3258974"/>
            <a:ext cx="5493254" cy="1282707"/>
          </a:xfrm>
          <a:effectLst>
            <a:outerShdw blurRad="50800" dist="38100" dir="2700000" algn="tl" rotWithShape="0">
              <a:prstClr val="black">
                <a:alpha val="40000"/>
              </a:prstClr>
            </a:outerShdw>
          </a:effectLst>
        </p:spPr>
        <p:txBody>
          <a:bodyPr>
            <a:noAutofit/>
          </a:bodyPr>
          <a:lstStyle/>
          <a:p>
            <a:r>
              <a:rPr lang="en-GB" sz="1800" b="1" dirty="0">
                <a:solidFill>
                  <a:schemeClr val="bg1"/>
                </a:solidFill>
                <a:latin typeface="Arial" panose="020B0604020202020204" pitchFamily="34" charset="0"/>
                <a:cs typeface="Arial" panose="020B0604020202020204" pitchFamily="34" charset="0"/>
              </a:rPr>
              <a:t>Module: Developing Relationships and Workplace Achievements </a:t>
            </a:r>
            <a:br>
              <a:rPr lang="en-GB" sz="1800" b="1" dirty="0">
                <a:solidFill>
                  <a:schemeClr val="bg1"/>
                </a:solidFill>
                <a:latin typeface="Arial" panose="020B0604020202020204" pitchFamily="34" charset="0"/>
                <a:cs typeface="Arial" panose="020B0604020202020204" pitchFamily="34" charset="0"/>
              </a:rPr>
            </a:br>
            <a:r>
              <a:rPr lang="en-GB" sz="1800" b="1" dirty="0">
                <a:solidFill>
                  <a:schemeClr val="bg1"/>
                </a:solidFill>
                <a:latin typeface="Arial" panose="020B0604020202020204" pitchFamily="34" charset="0"/>
                <a:cs typeface="Arial" panose="020B0604020202020204" pitchFamily="34" charset="0"/>
              </a:rPr>
              <a:t>Name of the University: University of Wales Trinity Saint David</a:t>
            </a:r>
            <a:br>
              <a:rPr lang="en-GB" sz="1800" b="1" dirty="0">
                <a:solidFill>
                  <a:schemeClr val="bg1"/>
                </a:solidFill>
                <a:latin typeface="Arial" panose="020B0604020202020204" pitchFamily="34" charset="0"/>
                <a:cs typeface="Arial" panose="020B0604020202020204" pitchFamily="34" charset="0"/>
              </a:rPr>
            </a:br>
            <a:r>
              <a:rPr lang="en-GB" sz="1800" b="1" dirty="0">
                <a:solidFill>
                  <a:schemeClr val="bg1"/>
                </a:solidFill>
                <a:latin typeface="Arial" panose="020B0604020202020204" pitchFamily="34" charset="0"/>
                <a:cs typeface="Arial" panose="020B0604020202020204" pitchFamily="34" charset="0"/>
              </a:rPr>
              <a:t>Programme: BA (Hons) Leadership and Management Skills for the Workplace</a:t>
            </a:r>
            <a:br>
              <a:rPr lang="en-GB" sz="1800" b="1" dirty="0">
                <a:solidFill>
                  <a:schemeClr val="bg1"/>
                </a:solidFill>
                <a:latin typeface="Arial" panose="020B0604020202020204" pitchFamily="34" charset="0"/>
                <a:cs typeface="Arial" panose="020B0604020202020204" pitchFamily="34" charset="0"/>
              </a:rPr>
            </a:br>
            <a:r>
              <a:rPr lang="en-GB" sz="1800" b="1" dirty="0">
                <a:solidFill>
                  <a:schemeClr val="bg1"/>
                </a:solidFill>
                <a:latin typeface="Arial" panose="020B0604020202020204" pitchFamily="34" charset="0"/>
                <a:cs typeface="Arial" panose="020B0604020202020204" pitchFamily="34" charset="0"/>
              </a:rPr>
              <a:t>Module code: BMSW 5102</a:t>
            </a:r>
            <a:br>
              <a:rPr lang="en-GB" sz="1800" b="1" dirty="0">
                <a:solidFill>
                  <a:schemeClr val="bg1"/>
                </a:solidFill>
                <a:latin typeface="Arial" panose="020B0604020202020204" pitchFamily="34" charset="0"/>
                <a:cs typeface="Arial" panose="020B0604020202020204" pitchFamily="34" charset="0"/>
              </a:rPr>
            </a:br>
            <a:r>
              <a:rPr lang="en-GB" sz="1800" b="1" dirty="0">
                <a:solidFill>
                  <a:schemeClr val="bg1"/>
                </a:solidFill>
                <a:latin typeface="Arial" panose="020B0604020202020204" pitchFamily="34" charset="0"/>
                <a:cs typeface="Arial" panose="020B0604020202020204" pitchFamily="34" charset="0"/>
              </a:rPr>
              <a:t>Name of the Lecturer: </a:t>
            </a:r>
            <a:r>
              <a:rPr lang="en-GB" sz="2000" b="1" dirty="0">
                <a:solidFill>
                  <a:schemeClr val="bg1"/>
                </a:solidFill>
                <a:latin typeface="Arial" panose="020B0604020202020204" pitchFamily="34" charset="0"/>
                <a:cs typeface="Arial" panose="020B0604020202020204" pitchFamily="34" charset="0"/>
              </a:rPr>
              <a:t>Gregory Cowan </a:t>
            </a:r>
            <a:br>
              <a:rPr lang="en-GB" sz="1800" b="1" dirty="0">
                <a:solidFill>
                  <a:schemeClr val="bg1"/>
                </a:solidFill>
                <a:latin typeface="Arial" panose="020B0604020202020204" pitchFamily="34" charset="0"/>
                <a:cs typeface="Arial" panose="020B0604020202020204" pitchFamily="34" charset="0"/>
              </a:rPr>
            </a:br>
            <a:r>
              <a:rPr lang="en-GB" sz="1800" b="1" dirty="0">
                <a:solidFill>
                  <a:schemeClr val="bg1"/>
                </a:solidFill>
                <a:latin typeface="Arial" panose="020B0604020202020204" pitchFamily="34" charset="0"/>
                <a:cs typeface="Arial" panose="020B0604020202020204" pitchFamily="34" charset="0"/>
              </a:rPr>
              <a:t>Student name: Wintana Menghisteab</a:t>
            </a:r>
            <a:br>
              <a:rPr lang="en-GB" sz="1800" b="1" dirty="0">
                <a:solidFill>
                  <a:schemeClr val="bg1"/>
                </a:solidFill>
                <a:latin typeface="Arial" panose="020B0604020202020204" pitchFamily="34" charset="0"/>
                <a:cs typeface="Arial" panose="020B0604020202020204" pitchFamily="34" charset="0"/>
              </a:rPr>
            </a:br>
            <a:r>
              <a:rPr lang="en-GB" sz="1800" b="1" dirty="0">
                <a:solidFill>
                  <a:schemeClr val="bg1"/>
                </a:solidFill>
                <a:latin typeface="Arial" panose="020B0604020202020204" pitchFamily="34" charset="0"/>
                <a:cs typeface="Arial" panose="020B0604020202020204" pitchFamily="34" charset="0"/>
              </a:rPr>
              <a:t>Student ID: 1921679</a:t>
            </a:r>
          </a:p>
        </p:txBody>
      </p:sp>
    </p:spTree>
    <p:extLst>
      <p:ext uri="{BB962C8B-B14F-4D97-AF65-F5344CB8AC3E}">
        <p14:creationId xmlns:p14="http://schemas.microsoft.com/office/powerpoint/2010/main" val="3486033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191">
            <a:extLst>
              <a:ext uri="{FF2B5EF4-FFF2-40B4-BE49-F238E27FC236}">
                <a16:creationId xmlns:a16="http://schemas.microsoft.com/office/drawing/2014/main" id="{72B886CF-D3D5-4CDE-A0D0-35994223D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8" descr="Caffe Nero | Gunwharf Quays">
            <a:extLst>
              <a:ext uri="{FF2B5EF4-FFF2-40B4-BE49-F238E27FC236}">
                <a16:creationId xmlns:a16="http://schemas.microsoft.com/office/drawing/2014/main" id="{FCBFAD3F-5B6E-5C40-9BFD-4C144FD42A23}"/>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4315" r="4" b="21994"/>
          <a:stretch/>
        </p:blipFill>
        <p:spPr bwMode="auto">
          <a:xfrm>
            <a:off x="-1" y="10"/>
            <a:ext cx="4653002" cy="3428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ontact of Caffe Nero customer service">
            <a:extLst>
              <a:ext uri="{FF2B5EF4-FFF2-40B4-BE49-F238E27FC236}">
                <a16:creationId xmlns:a16="http://schemas.microsoft.com/office/drawing/2014/main" id="{D64C7280-C724-9647-803B-53E86F4E0D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043" r="6689" b="1"/>
          <a:stretch/>
        </p:blipFill>
        <p:spPr bwMode="auto">
          <a:xfrm>
            <a:off x="20" y="3429000"/>
            <a:ext cx="4652672" cy="3429000"/>
          </a:xfrm>
          <a:prstGeom prst="rect">
            <a:avLst/>
          </a:prstGeom>
          <a:noFill/>
          <a:extLst>
            <a:ext uri="{909E8E84-426E-40DD-AFC4-6F175D3DCCD1}">
              <a14:hiddenFill xmlns:a14="http://schemas.microsoft.com/office/drawing/2010/main">
                <a:solidFill>
                  <a:srgbClr val="FFFFFF"/>
                </a:solidFill>
              </a14:hiddenFill>
            </a:ext>
          </a:extLst>
        </p:spPr>
      </p:pic>
      <p:cxnSp>
        <p:nvCxnSpPr>
          <p:cNvPr id="2061" name="Straight Connector 192">
            <a:extLst>
              <a:ext uri="{FF2B5EF4-FFF2-40B4-BE49-F238E27FC236}">
                <a16:creationId xmlns:a16="http://schemas.microsoft.com/office/drawing/2014/main" id="{ED8C37FB-91A8-49BA-A04C-A320CDE2D6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2679" y="3429000"/>
            <a:ext cx="3911697" cy="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194" name="Rectangle 193">
            <a:extLst>
              <a:ext uri="{FF2B5EF4-FFF2-40B4-BE49-F238E27FC236}">
                <a16:creationId xmlns:a16="http://schemas.microsoft.com/office/drawing/2014/main" id="{A92BB04C-BA85-4ECD-979A-18A58355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uman Resources Mugs | TeePublic">
            <a:extLst>
              <a:ext uri="{FF2B5EF4-FFF2-40B4-BE49-F238E27FC236}">
                <a16:creationId xmlns:a16="http://schemas.microsoft.com/office/drawing/2014/main" id="{40AC27B5-27DE-AC42-9DCA-80D0266BAEC3}"/>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963" r="-1" b="8065"/>
          <a:stretch/>
        </p:blipFill>
        <p:spPr bwMode="auto">
          <a:xfrm>
            <a:off x="4634376" y="-130432"/>
            <a:ext cx="7538693"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95" name="Straight Connector 194">
            <a:extLst>
              <a:ext uri="{FF2B5EF4-FFF2-40B4-BE49-F238E27FC236}">
                <a16:creationId xmlns:a16="http://schemas.microsoft.com/office/drawing/2014/main" id="{F29BE77E-623C-4537-B9E5-AB8A3D91AD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001" y="0"/>
            <a:ext cx="0" cy="685800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196" name="Rectangle 195">
            <a:extLst>
              <a:ext uri="{FF2B5EF4-FFF2-40B4-BE49-F238E27FC236}">
                <a16:creationId xmlns:a16="http://schemas.microsoft.com/office/drawing/2014/main" id="{B5C34DB3-9B23-4C5E-9A2C-619F6BDFE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38047" y="891540"/>
            <a:ext cx="6653953"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F31C2-AAE7-1B42-9B1B-FB7F7510FB08}"/>
              </a:ext>
            </a:extLst>
          </p:cNvPr>
          <p:cNvSpPr>
            <a:spLocks noGrp="1"/>
          </p:cNvSpPr>
          <p:nvPr>
            <p:ph type="title"/>
          </p:nvPr>
        </p:nvSpPr>
        <p:spPr>
          <a:xfrm>
            <a:off x="6096000" y="1054122"/>
            <a:ext cx="5419721" cy="1183350"/>
          </a:xfrm>
        </p:spPr>
        <p:txBody>
          <a:bodyPr>
            <a:normAutofit/>
          </a:bodyPr>
          <a:lstStyle/>
          <a:p>
            <a:r>
              <a:rPr lang="en-GB" sz="4000" b="1" dirty="0"/>
              <a:t>Table of contents </a:t>
            </a:r>
          </a:p>
        </p:txBody>
      </p:sp>
      <p:sp>
        <p:nvSpPr>
          <p:cNvPr id="3" name="Content Placeholder 2">
            <a:extLst>
              <a:ext uri="{FF2B5EF4-FFF2-40B4-BE49-F238E27FC236}">
                <a16:creationId xmlns:a16="http://schemas.microsoft.com/office/drawing/2014/main" id="{CA42282A-393E-E248-A8E0-BCA9EB1875AC}"/>
              </a:ext>
            </a:extLst>
          </p:cNvPr>
          <p:cNvSpPr>
            <a:spLocks noGrp="1"/>
          </p:cNvSpPr>
          <p:nvPr>
            <p:ph idx="1"/>
          </p:nvPr>
        </p:nvSpPr>
        <p:spPr>
          <a:xfrm>
            <a:off x="6095996" y="1953491"/>
            <a:ext cx="4668985" cy="3345873"/>
          </a:xfrm>
        </p:spPr>
        <p:txBody>
          <a:bodyPr>
            <a:normAutofit fontScale="92500" lnSpcReduction="20000"/>
          </a:bodyPr>
          <a:lstStyle/>
          <a:p>
            <a:r>
              <a:rPr lang="en-GB" sz="2000" dirty="0">
                <a:latin typeface="Arial" panose="020B0604020202020204" pitchFamily="34" charset="0"/>
                <a:cs typeface="Arial" panose="020B0604020202020204" pitchFamily="34" charset="0"/>
              </a:rPr>
              <a:t>Background of Caffè Nero </a:t>
            </a:r>
          </a:p>
          <a:p>
            <a:r>
              <a:rPr lang="en-GB" sz="2000" dirty="0">
                <a:latin typeface="Arial" panose="020B0604020202020204" pitchFamily="34" charset="0"/>
                <a:cs typeface="Arial" panose="020B0604020202020204" pitchFamily="34" charset="0"/>
              </a:rPr>
              <a:t>Training and development for HR</a:t>
            </a:r>
          </a:p>
          <a:p>
            <a:r>
              <a:rPr lang="en-GB" sz="2000" dirty="0">
                <a:latin typeface="Arial" panose="020B0604020202020204" pitchFamily="34" charset="0"/>
                <a:cs typeface="Arial" panose="020B0604020202020204" pitchFamily="34" charset="0"/>
              </a:rPr>
              <a:t>appendix A KSB(knowledge, skills, and behaviour), required by HR Professionals </a:t>
            </a:r>
          </a:p>
          <a:p>
            <a:r>
              <a:rPr lang="en-GB" sz="2000" dirty="0">
                <a:latin typeface="Arial" panose="020B0604020202020204" pitchFamily="34" charset="0"/>
                <a:cs typeface="Arial" panose="020B0604020202020204" pitchFamily="34" charset="0"/>
              </a:rPr>
              <a:t>Personal Audit of skills for HR in Caffè Nero (appendix B)</a:t>
            </a:r>
          </a:p>
          <a:p>
            <a:r>
              <a:rPr lang="en-GB" sz="2000" dirty="0">
                <a:latin typeface="Arial" panose="020B0604020202020204" pitchFamily="34" charset="0"/>
                <a:cs typeface="Arial" panose="020B0604020202020204" pitchFamily="34" charset="0"/>
              </a:rPr>
              <a:t>Identify and evaluate the benefits of training and development, as a human resources officer and for Caffè Nero
Conclusion </a:t>
            </a:r>
          </a:p>
          <a:p>
            <a:r>
              <a:rPr lang="en-GB" sz="2000" dirty="0">
                <a:latin typeface="Arial" panose="020B0604020202020204" pitchFamily="34" charset="0"/>
                <a:cs typeface="Arial" panose="020B0604020202020204" pitchFamily="34" charset="0"/>
              </a:rPr>
              <a:t>List of reference </a:t>
            </a:r>
          </a:p>
        </p:txBody>
      </p:sp>
    </p:spTree>
    <p:extLst>
      <p:ext uri="{BB962C8B-B14F-4D97-AF65-F5344CB8AC3E}">
        <p14:creationId xmlns:p14="http://schemas.microsoft.com/office/powerpoint/2010/main" val="976066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72B886CF-D3D5-4CDE-A0D0-35994223D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Caffé Nero - Watford">
            <a:extLst>
              <a:ext uri="{FF2B5EF4-FFF2-40B4-BE49-F238E27FC236}">
                <a16:creationId xmlns:a16="http://schemas.microsoft.com/office/drawing/2014/main" id="{A8A8A6A9-26E8-7A48-92F1-D63C535268C8}"/>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5786" r="29258" b="2"/>
          <a:stretch/>
        </p:blipFill>
        <p:spPr bwMode="auto">
          <a:xfrm>
            <a:off x="-1" y="10"/>
            <a:ext cx="4653002" cy="342899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Caffè Nero results demonstrate being on the road to recovery - Hospitality  &amp; Catering News">
            <a:extLst>
              <a:ext uri="{FF2B5EF4-FFF2-40B4-BE49-F238E27FC236}">
                <a16:creationId xmlns:a16="http://schemas.microsoft.com/office/drawing/2014/main" id="{D3CBF11E-2408-4347-BAF6-8C4C2004703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5511" r="10221" b="1"/>
          <a:stretch/>
        </p:blipFill>
        <p:spPr bwMode="auto">
          <a:xfrm>
            <a:off x="329" y="3362835"/>
            <a:ext cx="4652672" cy="3429000"/>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ED8C37FB-91A8-49BA-A04C-A320CDE2D6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2679" y="3429000"/>
            <a:ext cx="3911697" cy="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143" name="Rectangle 142">
            <a:extLst>
              <a:ext uri="{FF2B5EF4-FFF2-40B4-BE49-F238E27FC236}">
                <a16:creationId xmlns:a16="http://schemas.microsoft.com/office/drawing/2014/main" id="{A92BB04C-BA85-4ECD-979A-18A58355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CAFFE NERO, Harrogate - 6 Cambridge Cr - Updated 2021 Restaurant Reviews,  Menu &amp;amp; Prices - Tripadvisor">
            <a:extLst>
              <a:ext uri="{FF2B5EF4-FFF2-40B4-BE49-F238E27FC236}">
                <a16:creationId xmlns:a16="http://schemas.microsoft.com/office/drawing/2014/main" id="{7EC023FE-6940-2445-A417-D5B977E44900}"/>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285" r="7027" b="1"/>
          <a:stretch/>
        </p:blipFill>
        <p:spPr bwMode="auto">
          <a:xfrm>
            <a:off x="4653307" y="10"/>
            <a:ext cx="7538693"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45" name="Straight Connector 144">
            <a:extLst>
              <a:ext uri="{FF2B5EF4-FFF2-40B4-BE49-F238E27FC236}">
                <a16:creationId xmlns:a16="http://schemas.microsoft.com/office/drawing/2014/main" id="{F29BE77E-623C-4537-B9E5-AB8A3D91AD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001" y="0"/>
            <a:ext cx="0" cy="685800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147" name="Rectangle 146">
            <a:extLst>
              <a:ext uri="{FF2B5EF4-FFF2-40B4-BE49-F238E27FC236}">
                <a16:creationId xmlns:a16="http://schemas.microsoft.com/office/drawing/2014/main" id="{B5C34DB3-9B23-4C5E-9A2C-619F6BDFE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38047" y="891540"/>
            <a:ext cx="6653953"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99008-8EE8-0D4B-861E-E4EFF9568332}"/>
              </a:ext>
            </a:extLst>
          </p:cNvPr>
          <p:cNvSpPr>
            <a:spLocks noGrp="1"/>
          </p:cNvSpPr>
          <p:nvPr>
            <p:ph type="title"/>
          </p:nvPr>
        </p:nvSpPr>
        <p:spPr>
          <a:xfrm>
            <a:off x="6096000" y="891540"/>
            <a:ext cx="5749636" cy="833351"/>
          </a:xfrm>
        </p:spPr>
        <p:txBody>
          <a:bodyPr vert="horz" lIns="91440" tIns="45720" rIns="91440" bIns="45720" rtlCol="0" anchor="ctr">
            <a:normAutofit/>
          </a:bodyPr>
          <a:lstStyle/>
          <a:p>
            <a:r>
              <a:rPr lang="en-US" sz="4000" b="1" kern="1200" dirty="0">
                <a:solidFill>
                  <a:schemeClr val="tx1"/>
                </a:solidFill>
                <a:latin typeface="+mj-lt"/>
                <a:ea typeface="+mj-ea"/>
                <a:cs typeface="+mj-cs"/>
              </a:rPr>
              <a:t>Background of Caffè Nero </a:t>
            </a:r>
          </a:p>
        </p:txBody>
      </p:sp>
      <p:sp>
        <p:nvSpPr>
          <p:cNvPr id="4" name="Text Placeholder 3">
            <a:extLst>
              <a:ext uri="{FF2B5EF4-FFF2-40B4-BE49-F238E27FC236}">
                <a16:creationId xmlns:a16="http://schemas.microsoft.com/office/drawing/2014/main" id="{9EA31287-75CC-1C41-975D-9BDE2FAE8FAE}"/>
              </a:ext>
            </a:extLst>
          </p:cNvPr>
          <p:cNvSpPr>
            <a:spLocks noGrp="1"/>
          </p:cNvSpPr>
          <p:nvPr>
            <p:ph type="body" sz="half" idx="2"/>
          </p:nvPr>
        </p:nvSpPr>
        <p:spPr>
          <a:xfrm>
            <a:off x="5907075" y="1807152"/>
            <a:ext cx="5915895" cy="4073236"/>
          </a:xfrm>
        </p:spPr>
        <p:txBody>
          <a:bodyPr vert="horz" lIns="91440" tIns="45720" rIns="91440" bIns="45720" rtlCol="0">
            <a:normAutofit fontScale="55000" lnSpcReduction="20000"/>
          </a:bodyPr>
          <a:lstStyle/>
          <a:p>
            <a:pPr>
              <a:lnSpc>
                <a:spcPct val="150000"/>
              </a:lnSpc>
            </a:pPr>
            <a:r>
              <a:rPr lang="en-US" sz="2300" dirty="0"/>
              <a:t>According to Caffè Nero(2021), Caffè Nero was founded in 1997 by Gerry Ford, with the aim of bringing coffee of excellent Italian quality to all of Europe and as a neighborhood meeting point.</a:t>
            </a:r>
          </a:p>
          <a:p>
            <a:pPr>
              <a:lnSpc>
                <a:spcPct val="150000"/>
              </a:lnSpc>
            </a:pPr>
            <a:r>
              <a:rPr lang="en-US" sz="2300" dirty="0"/>
              <a:t>The atmosphere that the coffee shops have aspired to have been that of a large family with excellent products that promises to constantly improve services and supplies.</a:t>
            </a:r>
          </a:p>
          <a:p>
            <a:pPr>
              <a:lnSpc>
                <a:spcPct val="150000"/>
              </a:lnSpc>
            </a:pPr>
            <a:r>
              <a:rPr lang="en-US" sz="2300" dirty="0"/>
              <a:t>The quality of the coffee was created by Caffè Nero with an award-winning and unique blend, which is built in the roasting company, belonging to them (where inside they develop new blends).</a:t>
            </a:r>
          </a:p>
          <a:p>
            <a:pPr>
              <a:lnSpc>
                <a:spcPct val="150000"/>
              </a:lnSpc>
            </a:pPr>
            <a:r>
              <a:rPr lang="en-US" sz="2300" dirty="0"/>
              <a:t>The preparation of coffee is taught to baristas in the school that created Caffè Nero, to guarantee all workers the mastery of coffee in all its aspects.</a:t>
            </a:r>
          </a:p>
          <a:p>
            <a:pPr>
              <a:lnSpc>
                <a:spcPct val="150000"/>
              </a:lnSpc>
            </a:pPr>
            <a:r>
              <a:rPr lang="en-US" sz="2300" dirty="0"/>
              <a:t>All the developments and quality leaps have led the company to expand in eleven countries with more than 800 coffee shops.</a:t>
            </a:r>
          </a:p>
          <a:p>
            <a:pPr>
              <a:lnSpc>
                <a:spcPct val="150000"/>
              </a:lnSpc>
            </a:pPr>
            <a:endParaRPr lang="en-US" sz="2300" dirty="0"/>
          </a:p>
          <a:p>
            <a:pPr indent="-228600">
              <a:buFont typeface="Arial" panose="020B0604020202020204" pitchFamily="34" charset="0"/>
              <a:buChar char="•"/>
            </a:pPr>
            <a:endParaRPr lang="en-US" sz="1300" dirty="0"/>
          </a:p>
        </p:txBody>
      </p:sp>
    </p:spTree>
    <p:extLst>
      <p:ext uri="{BB962C8B-B14F-4D97-AF65-F5344CB8AC3E}">
        <p14:creationId xmlns:p14="http://schemas.microsoft.com/office/powerpoint/2010/main" val="290016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112D2-270A-4B44-8622-160D7C830EFC}"/>
              </a:ext>
            </a:extLst>
          </p:cNvPr>
          <p:cNvSpPr>
            <a:spLocks noGrp="1"/>
          </p:cNvSpPr>
          <p:nvPr>
            <p:ph type="title"/>
          </p:nvPr>
        </p:nvSpPr>
        <p:spPr>
          <a:xfrm>
            <a:off x="2340110" y="-25230"/>
            <a:ext cx="7023689" cy="1214886"/>
          </a:xfrm>
        </p:spPr>
        <p:txBody>
          <a:bodyPr>
            <a:normAutofit/>
          </a:bodyPr>
          <a:lstStyle/>
          <a:p>
            <a:pPr algn="ctr"/>
            <a:r>
              <a:rPr lang="en-GB" sz="3200" b="1" dirty="0"/>
              <a:t>Training and Development for HR (introduction)</a:t>
            </a:r>
          </a:p>
        </p:txBody>
      </p:sp>
      <p:sp>
        <p:nvSpPr>
          <p:cNvPr id="3" name="Content Placeholder 2">
            <a:extLst>
              <a:ext uri="{FF2B5EF4-FFF2-40B4-BE49-F238E27FC236}">
                <a16:creationId xmlns:a16="http://schemas.microsoft.com/office/drawing/2014/main" id="{39B31F10-E0F2-AF48-ADDB-C80C36031C5F}"/>
              </a:ext>
            </a:extLst>
          </p:cNvPr>
          <p:cNvSpPr>
            <a:spLocks noGrp="1"/>
          </p:cNvSpPr>
          <p:nvPr>
            <p:ph sz="half" idx="1"/>
          </p:nvPr>
        </p:nvSpPr>
        <p:spPr>
          <a:xfrm>
            <a:off x="369277" y="1359879"/>
            <a:ext cx="4906108" cy="1617784"/>
          </a:xfrm>
        </p:spPr>
        <p:txBody>
          <a:bodyPr>
            <a:normAutofit fontScale="62500" lnSpcReduction="20000"/>
          </a:bodyPr>
          <a:lstStyle/>
          <a:p>
            <a:pPr marL="0" indent="0">
              <a:buNone/>
            </a:pPr>
            <a:r>
              <a:rPr lang="en-GB" b="1" dirty="0"/>
              <a:t>Training (HRT)</a:t>
            </a:r>
          </a:p>
          <a:p>
            <a:pPr marL="0" indent="0">
              <a:buNone/>
            </a:pPr>
            <a:r>
              <a:rPr lang="en-GB" dirty="0"/>
              <a:t>Training is the structured development of advancement of knowledge, attitude and skills of people in the field of work. 
</a:t>
            </a:r>
          </a:p>
        </p:txBody>
      </p:sp>
      <p:sp>
        <p:nvSpPr>
          <p:cNvPr id="4" name="Content Placeholder 3">
            <a:extLst>
              <a:ext uri="{FF2B5EF4-FFF2-40B4-BE49-F238E27FC236}">
                <a16:creationId xmlns:a16="http://schemas.microsoft.com/office/drawing/2014/main" id="{787A50B1-A0D1-E643-B01A-CE79F3D1CDAD}"/>
              </a:ext>
            </a:extLst>
          </p:cNvPr>
          <p:cNvSpPr>
            <a:spLocks noGrp="1"/>
          </p:cNvSpPr>
          <p:nvPr>
            <p:ph sz="half" idx="2"/>
          </p:nvPr>
        </p:nvSpPr>
        <p:spPr>
          <a:xfrm>
            <a:off x="6641123" y="1214886"/>
            <a:ext cx="5181600" cy="1411083"/>
          </a:xfrm>
        </p:spPr>
        <p:txBody>
          <a:bodyPr>
            <a:normAutofit fontScale="62500" lnSpcReduction="20000"/>
          </a:bodyPr>
          <a:lstStyle/>
          <a:p>
            <a:pPr marL="0" indent="0">
              <a:buNone/>
            </a:pPr>
            <a:r>
              <a:rPr lang="en-GB" b="1" dirty="0"/>
              <a:t>Development (HRD) </a:t>
            </a:r>
          </a:p>
          <a:p>
            <a:pPr marL="0" indent="0">
              <a:buNone/>
            </a:pPr>
            <a:r>
              <a:rPr lang="en-GB" dirty="0"/>
              <a:t>It concerns the development of the attitudes, knowledge and skills of the working staff, which will lead to the improvement of organizational results.
</a:t>
            </a:r>
            <a:endParaRPr lang="en-GB" b="1" dirty="0"/>
          </a:p>
        </p:txBody>
      </p:sp>
      <p:cxnSp>
        <p:nvCxnSpPr>
          <p:cNvPr id="6" name="Straight Arrow Connector 5">
            <a:extLst>
              <a:ext uri="{FF2B5EF4-FFF2-40B4-BE49-F238E27FC236}">
                <a16:creationId xmlns:a16="http://schemas.microsoft.com/office/drawing/2014/main" id="{D1ECC414-55AE-3849-A9EC-3FA7F75750BC}"/>
              </a:ext>
            </a:extLst>
          </p:cNvPr>
          <p:cNvCxnSpPr>
            <a:cxnSpLocks/>
          </p:cNvCxnSpPr>
          <p:nvPr/>
        </p:nvCxnSpPr>
        <p:spPr>
          <a:xfrm>
            <a:off x="2316072" y="2438898"/>
            <a:ext cx="0" cy="127422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36893404-A718-7A48-81F7-831718534A6E}"/>
              </a:ext>
            </a:extLst>
          </p:cNvPr>
          <p:cNvSpPr txBox="1"/>
          <p:nvPr/>
        </p:nvSpPr>
        <p:spPr>
          <a:xfrm rot="16200000">
            <a:off x="1889343" y="2209599"/>
            <a:ext cx="1715235" cy="738664"/>
          </a:xfrm>
          <a:prstGeom prst="rect">
            <a:avLst/>
          </a:prstGeom>
          <a:noFill/>
        </p:spPr>
        <p:txBody>
          <a:bodyPr wrap="square" rtlCol="0">
            <a:spAutoFit/>
          </a:bodyPr>
          <a:lstStyle/>
          <a:p>
            <a:r>
              <a:rPr lang="en-GB" sz="1400" dirty="0"/>
              <a:t>HRT Allows employees
</a:t>
            </a:r>
          </a:p>
        </p:txBody>
      </p:sp>
      <p:sp>
        <p:nvSpPr>
          <p:cNvPr id="11" name="TextBox 10">
            <a:extLst>
              <a:ext uri="{FF2B5EF4-FFF2-40B4-BE49-F238E27FC236}">
                <a16:creationId xmlns:a16="http://schemas.microsoft.com/office/drawing/2014/main" id="{F96EDAD3-2606-2943-9442-459F677FC360}"/>
              </a:ext>
            </a:extLst>
          </p:cNvPr>
          <p:cNvSpPr txBox="1"/>
          <p:nvPr/>
        </p:nvSpPr>
        <p:spPr>
          <a:xfrm>
            <a:off x="911600" y="3763583"/>
            <a:ext cx="3185354" cy="861774"/>
          </a:xfrm>
          <a:prstGeom prst="rect">
            <a:avLst/>
          </a:prstGeom>
          <a:noFill/>
        </p:spPr>
        <p:txBody>
          <a:bodyPr wrap="square" rtlCol="0">
            <a:spAutoFit/>
          </a:bodyPr>
          <a:lstStyle/>
          <a:p>
            <a:r>
              <a:rPr lang="en-GB" sz="1400" dirty="0"/>
              <a:t>To Increase their skills, abilities and value (in the market as workers). </a:t>
            </a:r>
            <a:r>
              <a:rPr lang="en-GB" dirty="0"/>
              <a:t>
</a:t>
            </a:r>
          </a:p>
        </p:txBody>
      </p:sp>
      <p:cxnSp>
        <p:nvCxnSpPr>
          <p:cNvPr id="13" name="Straight Arrow Connector 12">
            <a:extLst>
              <a:ext uri="{FF2B5EF4-FFF2-40B4-BE49-F238E27FC236}">
                <a16:creationId xmlns:a16="http://schemas.microsoft.com/office/drawing/2014/main" id="{84A408A2-F7CC-3A48-89D9-0F6CFBB5EB1F}"/>
              </a:ext>
            </a:extLst>
          </p:cNvPr>
          <p:cNvCxnSpPr>
            <a:cxnSpLocks/>
          </p:cNvCxnSpPr>
          <p:nvPr/>
        </p:nvCxnSpPr>
        <p:spPr>
          <a:xfrm>
            <a:off x="8825948" y="2307917"/>
            <a:ext cx="0" cy="164836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F0A65232-AE4C-CF4C-9E7C-88393FE94A5C}"/>
              </a:ext>
            </a:extLst>
          </p:cNvPr>
          <p:cNvSpPr txBox="1"/>
          <p:nvPr/>
        </p:nvSpPr>
        <p:spPr>
          <a:xfrm rot="16200000">
            <a:off x="8432653" y="2645124"/>
            <a:ext cx="1648365" cy="861774"/>
          </a:xfrm>
          <a:prstGeom prst="rect">
            <a:avLst/>
          </a:prstGeom>
          <a:noFill/>
        </p:spPr>
        <p:txBody>
          <a:bodyPr wrap="square" rtlCol="0">
            <a:spAutoFit/>
          </a:bodyPr>
          <a:lstStyle/>
          <a:p>
            <a:r>
              <a:rPr lang="en-GB" sz="1400" dirty="0"/>
              <a:t>HRD Allows the company</a:t>
            </a:r>
            <a:r>
              <a:rPr lang="en-GB" dirty="0"/>
              <a:t>
</a:t>
            </a:r>
          </a:p>
        </p:txBody>
      </p:sp>
      <p:sp>
        <p:nvSpPr>
          <p:cNvPr id="15" name="TextBox 14">
            <a:extLst>
              <a:ext uri="{FF2B5EF4-FFF2-40B4-BE49-F238E27FC236}">
                <a16:creationId xmlns:a16="http://schemas.microsoft.com/office/drawing/2014/main" id="{4BEC31D0-9068-1C4E-9F4C-C75A22CCDB96}"/>
              </a:ext>
            </a:extLst>
          </p:cNvPr>
          <p:cNvSpPr txBox="1"/>
          <p:nvPr/>
        </p:nvSpPr>
        <p:spPr>
          <a:xfrm>
            <a:off x="7114363" y="3956281"/>
            <a:ext cx="3975652" cy="954107"/>
          </a:xfrm>
          <a:prstGeom prst="rect">
            <a:avLst/>
          </a:prstGeom>
          <a:noFill/>
        </p:spPr>
        <p:txBody>
          <a:bodyPr wrap="square" rtlCol="0">
            <a:spAutoFit/>
          </a:bodyPr>
          <a:lstStyle/>
          <a:p>
            <a:r>
              <a:rPr lang="en-GB" sz="1400" dirty="0"/>
              <a:t>To grow through the development of their employees, which will help the company to grow and work effectively.
</a:t>
            </a:r>
          </a:p>
        </p:txBody>
      </p:sp>
      <p:cxnSp>
        <p:nvCxnSpPr>
          <p:cNvPr id="18" name="Straight Arrow Connector 17">
            <a:extLst>
              <a:ext uri="{FF2B5EF4-FFF2-40B4-BE49-F238E27FC236}">
                <a16:creationId xmlns:a16="http://schemas.microsoft.com/office/drawing/2014/main" id="{C962DA93-FDE0-7144-BCA7-2AD94F08163F}"/>
              </a:ext>
            </a:extLst>
          </p:cNvPr>
          <p:cNvCxnSpPr/>
          <p:nvPr/>
        </p:nvCxnSpPr>
        <p:spPr>
          <a:xfrm>
            <a:off x="8839200" y="4579974"/>
            <a:ext cx="0" cy="102569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9" name="TextBox 18">
            <a:extLst>
              <a:ext uri="{FF2B5EF4-FFF2-40B4-BE49-F238E27FC236}">
                <a16:creationId xmlns:a16="http://schemas.microsoft.com/office/drawing/2014/main" id="{333C73F7-A83B-8647-99A6-EB8376F774F1}"/>
              </a:ext>
            </a:extLst>
          </p:cNvPr>
          <p:cNvSpPr txBox="1"/>
          <p:nvPr/>
        </p:nvSpPr>
        <p:spPr>
          <a:xfrm rot="16200000">
            <a:off x="8618485" y="4831212"/>
            <a:ext cx="967408" cy="523220"/>
          </a:xfrm>
          <a:prstGeom prst="rect">
            <a:avLst/>
          </a:prstGeom>
          <a:noFill/>
        </p:spPr>
        <p:txBody>
          <a:bodyPr wrap="square" rtlCol="0">
            <a:spAutoFit/>
          </a:bodyPr>
          <a:lstStyle/>
          <a:p>
            <a:r>
              <a:rPr lang="en-GB" sz="1400" dirty="0"/>
              <a:t>objective
</a:t>
            </a:r>
          </a:p>
        </p:txBody>
      </p:sp>
      <p:sp>
        <p:nvSpPr>
          <p:cNvPr id="20" name="TextBox 19">
            <a:extLst>
              <a:ext uri="{FF2B5EF4-FFF2-40B4-BE49-F238E27FC236}">
                <a16:creationId xmlns:a16="http://schemas.microsoft.com/office/drawing/2014/main" id="{C3E5D6FC-3655-A74D-A76B-2FD4582B4489}"/>
              </a:ext>
            </a:extLst>
          </p:cNvPr>
          <p:cNvSpPr txBox="1"/>
          <p:nvPr/>
        </p:nvSpPr>
        <p:spPr>
          <a:xfrm>
            <a:off x="7445669" y="5663608"/>
            <a:ext cx="3313039" cy="954107"/>
          </a:xfrm>
          <a:prstGeom prst="rect">
            <a:avLst/>
          </a:prstGeom>
          <a:noFill/>
        </p:spPr>
        <p:txBody>
          <a:bodyPr wrap="square" rtlCol="0">
            <a:spAutoFit/>
          </a:bodyPr>
          <a:lstStyle/>
          <a:p>
            <a:r>
              <a:rPr lang="en-GB" sz="1400" dirty="0"/>
              <a:t>The development of a greater workforce, so as to make the workers and the company achieve their goals.
</a:t>
            </a:r>
          </a:p>
        </p:txBody>
      </p:sp>
      <p:cxnSp>
        <p:nvCxnSpPr>
          <p:cNvPr id="23" name="Straight Arrow Connector 22">
            <a:extLst>
              <a:ext uri="{FF2B5EF4-FFF2-40B4-BE49-F238E27FC236}">
                <a16:creationId xmlns:a16="http://schemas.microsoft.com/office/drawing/2014/main" id="{3539A83D-C68A-ED4D-B959-A747F12A3EE9}"/>
              </a:ext>
            </a:extLst>
          </p:cNvPr>
          <p:cNvCxnSpPr/>
          <p:nvPr/>
        </p:nvCxnSpPr>
        <p:spPr>
          <a:xfrm>
            <a:off x="2340110" y="4333461"/>
            <a:ext cx="0" cy="103366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4" name="TextBox 23">
            <a:extLst>
              <a:ext uri="{FF2B5EF4-FFF2-40B4-BE49-F238E27FC236}">
                <a16:creationId xmlns:a16="http://schemas.microsoft.com/office/drawing/2014/main" id="{69B811DC-AF67-154B-A456-65AA89125E71}"/>
              </a:ext>
            </a:extLst>
          </p:cNvPr>
          <p:cNvSpPr txBox="1"/>
          <p:nvPr/>
        </p:nvSpPr>
        <p:spPr>
          <a:xfrm rot="16200000">
            <a:off x="1666332" y="4339570"/>
            <a:ext cx="1560671" cy="307777"/>
          </a:xfrm>
          <a:prstGeom prst="rect">
            <a:avLst/>
          </a:prstGeom>
          <a:noFill/>
        </p:spPr>
        <p:txBody>
          <a:bodyPr wrap="square" rtlCol="0">
            <a:spAutoFit/>
          </a:bodyPr>
          <a:lstStyle/>
          <a:p>
            <a:r>
              <a:rPr lang="en-GB" sz="1400" dirty="0"/>
              <a:t>objective</a:t>
            </a:r>
          </a:p>
        </p:txBody>
      </p:sp>
      <p:sp>
        <p:nvSpPr>
          <p:cNvPr id="25" name="TextBox 24">
            <a:extLst>
              <a:ext uri="{FF2B5EF4-FFF2-40B4-BE49-F238E27FC236}">
                <a16:creationId xmlns:a16="http://schemas.microsoft.com/office/drawing/2014/main" id="{3332ADD6-6246-BE4A-91B6-85034308E741}"/>
              </a:ext>
            </a:extLst>
          </p:cNvPr>
          <p:cNvSpPr txBox="1"/>
          <p:nvPr/>
        </p:nvSpPr>
        <p:spPr>
          <a:xfrm>
            <a:off x="1190668" y="5343239"/>
            <a:ext cx="3037548" cy="861774"/>
          </a:xfrm>
          <a:prstGeom prst="rect">
            <a:avLst/>
          </a:prstGeom>
          <a:noFill/>
        </p:spPr>
        <p:txBody>
          <a:bodyPr wrap="square" rtlCol="0">
            <a:spAutoFit/>
          </a:bodyPr>
          <a:lstStyle/>
          <a:p>
            <a:r>
              <a:rPr lang="en-GB" sz="1400" dirty="0"/>
              <a:t>The teaching of the performance at work.</a:t>
            </a:r>
            <a:r>
              <a:rPr lang="en-GB" dirty="0"/>
              <a:t>
</a:t>
            </a:r>
          </a:p>
        </p:txBody>
      </p:sp>
      <p:pic>
        <p:nvPicPr>
          <p:cNvPr id="7172" name="Picture 4" descr="Top Training Classes Stickers for Android &amp;amp; iOS | Gfycat">
            <a:extLst>
              <a:ext uri="{FF2B5EF4-FFF2-40B4-BE49-F238E27FC236}">
                <a16:creationId xmlns:a16="http://schemas.microsoft.com/office/drawing/2014/main" id="{171660C1-62E2-2246-8487-0B4569BFC6CB}"/>
              </a:ext>
            </a:extLst>
          </p:cNvPr>
          <p:cNvPicPr>
            <a:picLocks noChangeAspect="1" noChangeArrowheads="1"/>
          </p:cNvPicPr>
          <p:nvPr/>
        </p:nvPicPr>
        <p:blipFill>
          <a:blip r:embed="rId2">
            <a:alphaModFix amt="14000"/>
            <a:extLst>
              <a:ext uri="{28A0092B-C50C-407E-A947-70E740481C1C}">
                <a14:useLocalDpi xmlns:a14="http://schemas.microsoft.com/office/drawing/2010/main" val="0"/>
              </a:ext>
            </a:extLst>
          </a:blip>
          <a:srcRect/>
          <a:stretch>
            <a:fillRect/>
          </a:stretch>
        </p:blipFill>
        <p:spPr bwMode="auto">
          <a:xfrm>
            <a:off x="4037904" y="5381399"/>
            <a:ext cx="1237479" cy="148498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Development GIF on GIFER - by Thunderkiller">
            <a:extLst>
              <a:ext uri="{FF2B5EF4-FFF2-40B4-BE49-F238E27FC236}">
                <a16:creationId xmlns:a16="http://schemas.microsoft.com/office/drawing/2014/main" id="{241DC8E1-621E-0344-BDE6-1C6D94EED111}"/>
              </a:ext>
            </a:extLst>
          </p:cNvPr>
          <p:cNvPicPr>
            <a:picLocks noChangeAspect="1" noChangeArrowheads="1"/>
          </p:cNvPicPr>
          <p:nvPr/>
        </p:nvPicPr>
        <p:blipFill>
          <a:blip r:embed="rId3">
            <a:alphaModFix amt="12000"/>
            <a:extLst>
              <a:ext uri="{28A0092B-C50C-407E-A947-70E740481C1C}">
                <a14:useLocalDpi xmlns:a14="http://schemas.microsoft.com/office/drawing/2010/main" val="0"/>
              </a:ext>
            </a:extLst>
          </a:blip>
          <a:srcRect/>
          <a:stretch>
            <a:fillRect/>
          </a:stretch>
        </p:blipFill>
        <p:spPr bwMode="auto">
          <a:xfrm>
            <a:off x="10004379" y="2438898"/>
            <a:ext cx="1198281" cy="1411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32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Immagini Stock - Gruppo Dell'attività Persone Che Lavorano Nel Concetto Di  Ufficio. Image 53480491.">
            <a:extLst>
              <a:ext uri="{FF2B5EF4-FFF2-40B4-BE49-F238E27FC236}">
                <a16:creationId xmlns:a16="http://schemas.microsoft.com/office/drawing/2014/main" id="{A17353F5-6FE2-3547-A50C-BA6430C05D40}"/>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9128" r="-1" b="6339"/>
          <a:stretch/>
        </p:blipFill>
        <p:spPr bwMode="auto">
          <a:xfrm>
            <a:off x="-3" y="10"/>
            <a:ext cx="609569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DF020C82-4E2B-394E-A1C4-11D3D67196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108" r="-1" b="9664"/>
          <a:stretch/>
        </p:blipFill>
        <p:spPr bwMode="auto">
          <a:xfrm>
            <a:off x="-304" y="3430905"/>
            <a:ext cx="6095691" cy="342709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affè Nero (@CaffeNero_US) / Twitter">
            <a:extLst>
              <a:ext uri="{FF2B5EF4-FFF2-40B4-BE49-F238E27FC236}">
                <a16:creationId xmlns:a16="http://schemas.microsoft.com/office/drawing/2014/main" id="{5F0742AE-8699-4845-A339-9AA245D4111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908" r="5257"/>
          <a:stretch/>
        </p:blipFill>
        <p:spPr bwMode="auto">
          <a:xfrm>
            <a:off x="6095692" y="-3840"/>
            <a:ext cx="6095694" cy="6861840"/>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7BAAB4CD-94EB-484F-A19C-612209BB12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3840"/>
            <a:ext cx="0" cy="91440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C494B22-CD76-4492-B04C-BF7B83D38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8" idx="1"/>
          </p:cNvCxnSpPr>
          <p:nvPr>
            <p:extLst>
              <p:ext uri="{386F3935-93C4-4BCD-93E2-E3B085C9AB24}">
                <p16:designElem xmlns:p16="http://schemas.microsoft.com/office/powerpoint/2015/main" val="1"/>
              </p:ext>
            </p:extLst>
          </p:nvPr>
        </p:nvCxnSpPr>
        <p:spPr>
          <a:xfrm flipV="1">
            <a:off x="722376" y="3427095"/>
            <a:ext cx="480059" cy="1906"/>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81" name="Rectangle 80">
            <a:extLst>
              <a:ext uri="{FF2B5EF4-FFF2-40B4-BE49-F238E27FC236}">
                <a16:creationId xmlns:a16="http://schemas.microsoft.com/office/drawing/2014/main" id="{3790B7B4-B7DE-4413-A54B-86CFF5309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3" name="Straight Connector 82">
            <a:extLst>
              <a:ext uri="{FF2B5EF4-FFF2-40B4-BE49-F238E27FC236}">
                <a16:creationId xmlns:a16="http://schemas.microsoft.com/office/drawing/2014/main" id="{2B71298F-E3B3-49AB-9187-1174CAE57E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962650"/>
            <a:ext cx="0" cy="89535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85" name="Rectangle 84">
            <a:extLst>
              <a:ext uri="{FF2B5EF4-FFF2-40B4-BE49-F238E27FC236}">
                <a16:creationId xmlns:a16="http://schemas.microsoft.com/office/drawing/2014/main" id="{8D91CD6A-8048-429F-8DB7-9ABA30892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BF2C6E-965C-9548-B922-B7136BF4360D}"/>
              </a:ext>
            </a:extLst>
          </p:cNvPr>
          <p:cNvSpPr>
            <a:spLocks noGrp="1"/>
          </p:cNvSpPr>
          <p:nvPr>
            <p:ph type="title"/>
          </p:nvPr>
        </p:nvSpPr>
        <p:spPr>
          <a:xfrm>
            <a:off x="1521626" y="1054121"/>
            <a:ext cx="10029667" cy="1169919"/>
          </a:xfrm>
        </p:spPr>
        <p:txBody>
          <a:bodyPr vert="horz" lIns="91440" tIns="45720" rIns="91440" bIns="45720" rtlCol="0" anchor="ctr">
            <a:noAutofit/>
          </a:bodyPr>
          <a:lstStyle/>
          <a:p>
            <a:r>
              <a:rPr lang="en-US" sz="4000" b="1" kern="1200" dirty="0">
                <a:solidFill>
                  <a:schemeClr val="tx1"/>
                </a:solidFill>
                <a:latin typeface="+mj-lt"/>
                <a:ea typeface="+mj-ea"/>
                <a:cs typeface="+mj-cs"/>
              </a:rPr>
              <a:t>KSB required by HR Professionals in  Caffè Nero</a:t>
            </a:r>
          </a:p>
        </p:txBody>
      </p:sp>
      <p:sp>
        <p:nvSpPr>
          <p:cNvPr id="3" name="Content Placeholder 2">
            <a:extLst>
              <a:ext uri="{FF2B5EF4-FFF2-40B4-BE49-F238E27FC236}">
                <a16:creationId xmlns:a16="http://schemas.microsoft.com/office/drawing/2014/main" id="{FFF0FCA6-A8C3-9545-BAC3-E9E4634B8982}"/>
              </a:ext>
            </a:extLst>
          </p:cNvPr>
          <p:cNvSpPr>
            <a:spLocks noGrp="1"/>
          </p:cNvSpPr>
          <p:nvPr>
            <p:ph sz="half" idx="1"/>
          </p:nvPr>
        </p:nvSpPr>
        <p:spPr>
          <a:xfrm>
            <a:off x="1521642" y="2036618"/>
            <a:ext cx="9466995" cy="3763451"/>
          </a:xfrm>
        </p:spPr>
        <p:txBody>
          <a:bodyPr vert="horz" lIns="91440" tIns="45720" rIns="91440" bIns="45720" rtlCol="0">
            <a:normAutofit fontScale="92500"/>
          </a:bodyPr>
          <a:lstStyle/>
          <a:p>
            <a:pPr marL="0" indent="0">
              <a:lnSpc>
                <a:spcPct val="150000"/>
              </a:lnSpc>
              <a:buNone/>
            </a:pPr>
            <a:r>
              <a:rPr lang="en-US" sz="2000" dirty="0"/>
              <a:t>HR plays an important role within companies, to coordinate, motivate Human and manage. 
Like all other HR companies, Caffè Nero must be able to carry out different tasks such as staffing, training, coaching and solving the problems that are created within Caffè Nero.
The skills and behavior that they must have in different categories and towards colleagues, workers and managers.
As HR does not have an individual task but connected to other people and aspects of the organization Caffè Nero requires motivation, technique, professionalism and teamwork.</a:t>
            </a:r>
          </a:p>
          <a:p>
            <a:pPr marL="0"/>
            <a:endParaRPr lang="en-US" sz="2000" dirty="0"/>
          </a:p>
          <a:p>
            <a:pPr marL="0"/>
            <a:endParaRPr lang="en-US" sz="2000" dirty="0"/>
          </a:p>
        </p:txBody>
      </p:sp>
    </p:spTree>
    <p:extLst>
      <p:ext uri="{BB962C8B-B14F-4D97-AF65-F5344CB8AC3E}">
        <p14:creationId xmlns:p14="http://schemas.microsoft.com/office/powerpoint/2010/main" val="2933114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Human Resources and Balancing Head with Heart">
            <a:extLst>
              <a:ext uri="{FF2B5EF4-FFF2-40B4-BE49-F238E27FC236}">
                <a16:creationId xmlns:a16="http://schemas.microsoft.com/office/drawing/2014/main" id="{9D385E32-0EA3-E340-9E46-9F23686DCE80}"/>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8213" r="-1" b="7512"/>
          <a:stretch/>
        </p:blipFill>
        <p:spPr bwMode="auto">
          <a:xfrm>
            <a:off x="-599" y="10614"/>
            <a:ext cx="609567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Level 3 Human Resources (B) Diploma">
            <a:extLst>
              <a:ext uri="{FF2B5EF4-FFF2-40B4-BE49-F238E27FC236}">
                <a16:creationId xmlns:a16="http://schemas.microsoft.com/office/drawing/2014/main" id="{B71E08C1-49B0-FC4F-A9FE-AEE1D36F71E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978" r="-2" b="10747"/>
          <a:stretch/>
        </p:blipFill>
        <p:spPr bwMode="auto">
          <a:xfrm>
            <a:off x="6095075" y="10614"/>
            <a:ext cx="6095694" cy="3428990"/>
          </a:xfrm>
          <a:prstGeom prst="rect">
            <a:avLst/>
          </a:prstGeom>
          <a:noFill/>
          <a:extLst>
            <a:ext uri="{909E8E84-426E-40DD-AFC4-6F175D3DCCD1}">
              <a14:hiddenFill xmlns:a14="http://schemas.microsoft.com/office/drawing/2010/main">
                <a:solidFill>
                  <a:srgbClr val="FFFFFF"/>
                </a:solidFill>
              </a14:hiddenFill>
            </a:ext>
          </a:extLst>
        </p:spPr>
      </p:pic>
      <p:cxnSp>
        <p:nvCxnSpPr>
          <p:cNvPr id="86" name="Straight Connector 85">
            <a:extLst>
              <a:ext uri="{FF2B5EF4-FFF2-40B4-BE49-F238E27FC236}">
                <a16:creationId xmlns:a16="http://schemas.microsoft.com/office/drawing/2014/main" id="{7BAAB4CD-94EB-484F-A19C-612209BB12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3840"/>
            <a:ext cx="0" cy="982248"/>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pic>
        <p:nvPicPr>
          <p:cNvPr id="5128" name="Picture 8" descr="Caffè Nero Celebrates Loyalty App with Free Coffee - Tea &amp;amp; Coffee Trade  Journal">
            <a:extLst>
              <a:ext uri="{FF2B5EF4-FFF2-40B4-BE49-F238E27FC236}">
                <a16:creationId xmlns:a16="http://schemas.microsoft.com/office/drawing/2014/main" id="{2CC15CD9-473B-2544-8536-C9D4E700727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4915" r="-1" b="10122"/>
          <a:stretch/>
        </p:blipFill>
        <p:spPr bwMode="auto">
          <a:xfrm>
            <a:off x="20" y="3430905"/>
            <a:ext cx="6095671" cy="3427095"/>
          </a:xfrm>
          <a:prstGeom prst="rect">
            <a:avLst/>
          </a:prstGeom>
          <a:noFill/>
          <a:extLst>
            <a:ext uri="{909E8E84-426E-40DD-AFC4-6F175D3DCCD1}">
              <a14:hiddenFill xmlns:a14="http://schemas.microsoft.com/office/drawing/2010/main">
                <a:solidFill>
                  <a:srgbClr val="FFFFFF"/>
                </a:solidFill>
              </a14:hiddenFill>
            </a:ext>
          </a:extLst>
        </p:spPr>
      </p:pic>
      <p:cxnSp>
        <p:nvCxnSpPr>
          <p:cNvPr id="88" name="Straight Connector 87">
            <a:extLst>
              <a:ext uri="{FF2B5EF4-FFF2-40B4-BE49-F238E27FC236}">
                <a16:creationId xmlns:a16="http://schemas.microsoft.com/office/drawing/2014/main" id="{EC494B22-CD76-4492-B04C-BF7B83D38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8" idx="1"/>
          </p:cNvCxnSpPr>
          <p:nvPr>
            <p:extLst>
              <p:ext uri="{386F3935-93C4-4BCD-93E2-E3B085C9AB24}">
                <p16:designElem xmlns:p16="http://schemas.microsoft.com/office/powerpoint/2015/main" val="1"/>
              </p:ext>
            </p:extLst>
          </p:nvPr>
        </p:nvCxnSpPr>
        <p:spPr>
          <a:xfrm flipV="1">
            <a:off x="722376" y="3427095"/>
            <a:ext cx="480060" cy="1906"/>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90" name="Rectangle 89">
            <a:extLst>
              <a:ext uri="{FF2B5EF4-FFF2-40B4-BE49-F238E27FC236}">
                <a16:creationId xmlns:a16="http://schemas.microsoft.com/office/drawing/2014/main" id="{460A4E24-8FA6-410B-BD54-F328B0F0F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How HR is different for small businesses than for large organizations">
            <a:extLst>
              <a:ext uri="{FF2B5EF4-FFF2-40B4-BE49-F238E27FC236}">
                <a16:creationId xmlns:a16="http://schemas.microsoft.com/office/drawing/2014/main" id="{3BCB1F5F-1FC7-894C-94D2-58A599B0D96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9583" r="1" b="6153"/>
          <a:stretch/>
        </p:blipFill>
        <p:spPr bwMode="auto">
          <a:xfrm>
            <a:off x="6095690" y="3429000"/>
            <a:ext cx="6096309" cy="3429000"/>
          </a:xfrm>
          <a:prstGeom prst="rect">
            <a:avLst/>
          </a:prstGeom>
          <a:noFill/>
          <a:extLst>
            <a:ext uri="{909E8E84-426E-40DD-AFC4-6F175D3DCCD1}">
              <a14:hiddenFill xmlns:a14="http://schemas.microsoft.com/office/drawing/2010/main">
                <a:solidFill>
                  <a:srgbClr val="FFFFFF"/>
                </a:solidFill>
              </a14:hiddenFill>
            </a:ext>
          </a:extLst>
        </p:spPr>
      </p:pic>
      <p:cxnSp>
        <p:nvCxnSpPr>
          <p:cNvPr id="92" name="Straight Connector 91">
            <a:extLst>
              <a:ext uri="{FF2B5EF4-FFF2-40B4-BE49-F238E27FC236}">
                <a16:creationId xmlns:a16="http://schemas.microsoft.com/office/drawing/2014/main" id="{C3C9E9F5-11DD-490A-B75A-C9538F0EE5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2076" y="3429001"/>
            <a:ext cx="889924" cy="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B71298F-E3B3-49AB-9187-1174CAE57E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962650"/>
            <a:ext cx="0" cy="89535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96" name="Rectangle 95">
            <a:extLst>
              <a:ext uri="{FF2B5EF4-FFF2-40B4-BE49-F238E27FC236}">
                <a16:creationId xmlns:a16="http://schemas.microsoft.com/office/drawing/2014/main" id="{399D0148-8B22-43CB-8394-A35911F53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6" y="891540"/>
            <a:ext cx="10099026" cy="5071110"/>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1EF92C9-9DC0-D04B-890C-99E3390DD8F2}"/>
              </a:ext>
            </a:extLst>
          </p:cNvPr>
          <p:cNvSpPr txBox="1"/>
          <p:nvPr/>
        </p:nvSpPr>
        <p:spPr>
          <a:xfrm>
            <a:off x="2931955" y="529753"/>
            <a:ext cx="8814623" cy="119004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chemeClr val="tx1"/>
                </a:solidFill>
                <a:latin typeface="+mj-lt"/>
                <a:ea typeface="+mj-ea"/>
                <a:cs typeface="+mj-cs"/>
              </a:rPr>
              <a:t>Caffè Nero HR Knowledge </a:t>
            </a:r>
          </a:p>
        </p:txBody>
      </p:sp>
      <p:sp>
        <p:nvSpPr>
          <p:cNvPr id="6" name="TextBox 5">
            <a:extLst>
              <a:ext uri="{FF2B5EF4-FFF2-40B4-BE49-F238E27FC236}">
                <a16:creationId xmlns:a16="http://schemas.microsoft.com/office/drawing/2014/main" id="{8813A35F-623C-FD45-A98E-A9346E462D1E}"/>
              </a:ext>
            </a:extLst>
          </p:cNvPr>
          <p:cNvSpPr txBox="1"/>
          <p:nvPr/>
        </p:nvSpPr>
        <p:spPr>
          <a:xfrm>
            <a:off x="1444732" y="1299464"/>
            <a:ext cx="11076949" cy="3551901"/>
          </a:xfrm>
          <a:prstGeom prst="rect">
            <a:avLst/>
          </a:prstGeom>
        </p:spPr>
        <p:txBody>
          <a:bodyPr vert="horz" lIns="91440" tIns="45720" rIns="91440" bIns="45720" rtlCol="0">
            <a:noAutofit/>
          </a:bodyPr>
          <a:lstStyle/>
          <a:p>
            <a:pPr>
              <a:lnSpc>
                <a:spcPct val="90000"/>
              </a:lnSpc>
              <a:spcAft>
                <a:spcPts val="600"/>
              </a:spcAft>
            </a:pPr>
            <a:r>
              <a:rPr lang="en-US" sz="1600" dirty="0"/>
              <a:t>Qualifications required:</a:t>
            </a:r>
          </a:p>
          <a:p>
            <a:pPr marL="285750" indent="-228600">
              <a:lnSpc>
                <a:spcPct val="90000"/>
              </a:lnSpc>
              <a:spcAft>
                <a:spcPts val="600"/>
              </a:spcAft>
              <a:buFont typeface="Arial" panose="020B0604020202020204" pitchFamily="34" charset="0"/>
              <a:buChar char="•"/>
            </a:pPr>
            <a:r>
              <a:rPr lang="en-US" sz="1600" dirty="0"/>
              <a:t>HR software (managing employee's data and organized information)</a:t>
            </a:r>
          </a:p>
          <a:p>
            <a:pPr marL="285750" indent="-228600">
              <a:lnSpc>
                <a:spcPct val="90000"/>
              </a:lnSpc>
              <a:spcAft>
                <a:spcPts val="600"/>
              </a:spcAft>
              <a:buFont typeface="Arial" panose="020B0604020202020204" pitchFamily="34" charset="0"/>
              <a:buChar char="•"/>
            </a:pPr>
            <a:r>
              <a:rPr lang="en-US" sz="1600" dirty="0"/>
              <a:t>General education </a:t>
            </a:r>
          </a:p>
          <a:p>
            <a:pPr marL="285750" indent="-228600">
              <a:lnSpc>
                <a:spcPct val="90000"/>
              </a:lnSpc>
              <a:spcAft>
                <a:spcPts val="600"/>
              </a:spcAft>
              <a:buFont typeface="Arial" panose="020B0604020202020204" pitchFamily="34" charset="0"/>
              <a:buChar char="•"/>
            </a:pPr>
            <a:r>
              <a:rPr lang="en-US" sz="1600" dirty="0"/>
              <a:t>Organizational behavior</a:t>
            </a:r>
          </a:p>
          <a:p>
            <a:pPr marL="285750" indent="-228600">
              <a:lnSpc>
                <a:spcPct val="90000"/>
              </a:lnSpc>
              <a:spcAft>
                <a:spcPts val="600"/>
              </a:spcAft>
              <a:buFont typeface="Arial" panose="020B0604020202020204" pitchFamily="34" charset="0"/>
              <a:buChar char="•"/>
            </a:pPr>
            <a:r>
              <a:rPr lang="en-US" altLang="en-US" sz="1600" dirty="0"/>
              <a:t>Personnel and organizational psychology</a:t>
            </a:r>
          </a:p>
          <a:p>
            <a:pPr marL="285750" indent="-228600">
              <a:lnSpc>
                <a:spcPct val="90000"/>
              </a:lnSpc>
              <a:spcAft>
                <a:spcPts val="600"/>
              </a:spcAft>
              <a:buFont typeface="Arial" panose="020B0604020202020204" pitchFamily="34" charset="0"/>
              <a:buChar char="•"/>
            </a:pPr>
            <a:r>
              <a:rPr lang="en-US" sz="1600" dirty="0"/>
              <a:t>planning </a:t>
            </a:r>
          </a:p>
          <a:p>
            <a:pPr marL="285750" indent="-228600">
              <a:lnSpc>
                <a:spcPct val="90000"/>
              </a:lnSpc>
              <a:spcAft>
                <a:spcPts val="600"/>
              </a:spcAft>
              <a:buFont typeface="Arial" panose="020B0604020202020204" pitchFamily="34" charset="0"/>
              <a:buChar char="•"/>
            </a:pPr>
            <a:r>
              <a:rPr lang="en-US" sz="1600" dirty="0"/>
              <a:t>Staffing 
Recruitment </a:t>
            </a:r>
          </a:p>
          <a:p>
            <a:pPr marL="285750" indent="-228600">
              <a:lnSpc>
                <a:spcPct val="90000"/>
              </a:lnSpc>
              <a:spcAft>
                <a:spcPts val="600"/>
              </a:spcAft>
              <a:buFont typeface="Arial" panose="020B0604020202020204" pitchFamily="34" charset="0"/>
              <a:buChar char="•"/>
            </a:pPr>
            <a:r>
              <a:rPr lang="en-US" sz="1600" dirty="0"/>
              <a:t>Training (staff training)
Compensation management </a:t>
            </a:r>
          </a:p>
          <a:p>
            <a:pPr marL="285750" indent="-228600">
              <a:lnSpc>
                <a:spcPct val="90000"/>
              </a:lnSpc>
              <a:spcAft>
                <a:spcPts val="600"/>
              </a:spcAft>
              <a:buFont typeface="Arial" panose="020B0604020202020204" pitchFamily="34" charset="0"/>
              <a:buChar char="•"/>
            </a:pPr>
            <a:r>
              <a:rPr lang="en-US" sz="1600" dirty="0"/>
              <a:t>Global teamwork</a:t>
            </a:r>
          </a:p>
          <a:p>
            <a:pPr marL="285750" indent="-228600">
              <a:lnSpc>
                <a:spcPct val="90000"/>
              </a:lnSpc>
              <a:spcAft>
                <a:spcPts val="600"/>
              </a:spcAft>
              <a:buFont typeface="Arial" panose="020B0604020202020204" pitchFamily="34" charset="0"/>
              <a:buChar char="•"/>
            </a:pPr>
            <a:r>
              <a:rPr lang="en-US" sz="1600" dirty="0"/>
              <a:t>Human Resource information system (provides up-to-date control and decision-making data) </a:t>
            </a:r>
          </a:p>
          <a:p>
            <a:pPr marL="285750" indent="-228600">
              <a:lnSpc>
                <a:spcPct val="90000"/>
              </a:lnSpc>
              <a:spcAft>
                <a:spcPts val="600"/>
              </a:spcAft>
              <a:buFont typeface="Arial" panose="020B0604020202020204" pitchFamily="34" charset="0"/>
              <a:buChar char="•"/>
            </a:pPr>
            <a:r>
              <a:rPr lang="en-US" sz="1600" dirty="0"/>
              <a:t>Select and evaluate
Provide assistance </a:t>
            </a:r>
          </a:p>
        </p:txBody>
      </p:sp>
      <p:pic>
        <p:nvPicPr>
          <p:cNvPr id="2052" name="Picture 4" descr="Do you also still regularly carry your data from tool to tool?">
            <a:extLst>
              <a:ext uri="{FF2B5EF4-FFF2-40B4-BE49-F238E27FC236}">
                <a16:creationId xmlns:a16="http://schemas.microsoft.com/office/drawing/2014/main" id="{88C1B778-5867-FB44-BF84-DC553297477A}"/>
              </a:ext>
            </a:extLst>
          </p:cNvPr>
          <p:cNvPicPr>
            <a:picLocks noChangeAspect="1" noChangeArrowheads="1"/>
          </p:cNvPicPr>
          <p:nvPr/>
        </p:nvPicPr>
        <p:blipFill>
          <a:blip r:embed="rId7">
            <a:alphaModFix amt="51000"/>
            <a:extLst>
              <a:ext uri="{28A0092B-C50C-407E-A947-70E740481C1C}">
                <a14:useLocalDpi xmlns:a14="http://schemas.microsoft.com/office/drawing/2010/main" val="0"/>
              </a:ext>
            </a:extLst>
          </a:blip>
          <a:srcRect/>
          <a:stretch>
            <a:fillRect/>
          </a:stretch>
        </p:blipFill>
        <p:spPr bwMode="auto">
          <a:xfrm>
            <a:off x="8696002" y="0"/>
            <a:ext cx="3495998" cy="164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530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Caffè Nero Mission, Benefits, and Work Culture | Indeed.com">
            <a:extLst>
              <a:ext uri="{FF2B5EF4-FFF2-40B4-BE49-F238E27FC236}">
                <a16:creationId xmlns:a16="http://schemas.microsoft.com/office/drawing/2014/main" id="{65E7B742-AA81-2D46-A2F5-F166010000F5}"/>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7863" r="-2" b="7862"/>
          <a:stretch/>
        </p:blipFill>
        <p:spPr bwMode="auto">
          <a:xfrm>
            <a:off x="6096306" y="-8371"/>
            <a:ext cx="609569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 descr="How to Become a Manager">
            <a:extLst>
              <a:ext uri="{FF2B5EF4-FFF2-40B4-BE49-F238E27FC236}">
                <a16:creationId xmlns:a16="http://schemas.microsoft.com/office/drawing/2014/main" id="{63548576-4297-D34E-99C6-52E747BC08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957" b="5321"/>
          <a:stretch/>
        </p:blipFill>
        <p:spPr bwMode="auto">
          <a:xfrm>
            <a:off x="6095846" y="3411483"/>
            <a:ext cx="6095691" cy="34270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Recruitment &amp;... - Recruitment &amp; Selection - HRM 542">
            <a:extLst>
              <a:ext uri="{FF2B5EF4-FFF2-40B4-BE49-F238E27FC236}">
                <a16:creationId xmlns:a16="http://schemas.microsoft.com/office/drawing/2014/main" id="{1BD04D19-0E56-F84A-9DCD-8EBBE23A6BD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844" r="4321"/>
          <a:stretch/>
        </p:blipFill>
        <p:spPr bwMode="auto">
          <a:xfrm>
            <a:off x="-307" y="8371"/>
            <a:ext cx="6092283" cy="6858000"/>
          </a:xfrm>
          <a:prstGeom prst="rect">
            <a:avLst/>
          </a:prstGeom>
          <a:noFill/>
          <a:effectLst>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cxnSp>
        <p:nvCxnSpPr>
          <p:cNvPr id="26" name="Straight Connector 25">
            <a:extLst>
              <a:ext uri="{FF2B5EF4-FFF2-40B4-BE49-F238E27FC236}">
                <a16:creationId xmlns:a16="http://schemas.microsoft.com/office/drawing/2014/main" id="{7BAAB4CD-94EB-484F-A19C-612209BB12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3840"/>
            <a:ext cx="0" cy="91440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C494B22-CD76-4492-B04C-BF7B83D38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8" idx="1"/>
          </p:cNvCxnSpPr>
          <p:nvPr>
            <p:extLst>
              <p:ext uri="{386F3935-93C4-4BCD-93E2-E3B085C9AB24}">
                <p16:designElem xmlns:p16="http://schemas.microsoft.com/office/powerpoint/2015/main" val="1"/>
              </p:ext>
            </p:extLst>
          </p:nvPr>
        </p:nvCxnSpPr>
        <p:spPr>
          <a:xfrm flipV="1">
            <a:off x="722376" y="3427095"/>
            <a:ext cx="480059" cy="1906"/>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3790B7B4-B7DE-4413-A54B-86CFF5309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2B71298F-E3B3-49AB-9187-1174CAE57E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962650"/>
            <a:ext cx="0" cy="89535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8D91CD6A-8048-429F-8DB7-9ABA30892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6128351-321B-6C41-80E8-AF19E6AD6E61}"/>
              </a:ext>
            </a:extLst>
          </p:cNvPr>
          <p:cNvSpPr txBox="1"/>
          <p:nvPr/>
        </p:nvSpPr>
        <p:spPr>
          <a:xfrm>
            <a:off x="2244016" y="-219312"/>
            <a:ext cx="9467489" cy="11699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dirty="0">
                <a:solidFill>
                  <a:schemeClr val="tx1"/>
                </a:solidFill>
                <a:latin typeface="+mj-lt"/>
                <a:ea typeface="+mj-ea"/>
                <a:cs typeface="+mj-cs"/>
              </a:rPr>
              <a:t>Caffè Nero HR Skills</a:t>
            </a:r>
          </a:p>
        </p:txBody>
      </p:sp>
      <p:sp>
        <p:nvSpPr>
          <p:cNvPr id="3" name="TextBox 2">
            <a:extLst>
              <a:ext uri="{FF2B5EF4-FFF2-40B4-BE49-F238E27FC236}">
                <a16:creationId xmlns:a16="http://schemas.microsoft.com/office/drawing/2014/main" id="{7332B254-E4C6-B244-9CAF-12CA1F466ED2}"/>
              </a:ext>
            </a:extLst>
          </p:cNvPr>
          <p:cNvSpPr txBox="1"/>
          <p:nvPr/>
        </p:nvSpPr>
        <p:spPr>
          <a:xfrm>
            <a:off x="1521639" y="891540"/>
            <a:ext cx="10384217" cy="5755519"/>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600" b="1" dirty="0"/>
              <a:t>Soft skills </a:t>
            </a:r>
          </a:p>
          <a:p>
            <a:pPr marL="285750" indent="-228600">
              <a:lnSpc>
                <a:spcPct val="90000"/>
              </a:lnSpc>
              <a:spcAft>
                <a:spcPts val="600"/>
              </a:spcAft>
              <a:buFont typeface="Arial" panose="020B0604020202020204" pitchFamily="34" charset="0"/>
              <a:buChar char="•"/>
            </a:pPr>
            <a:r>
              <a:rPr lang="en-US" sz="1600" dirty="0"/>
              <a:t>Communication (communication between workers and business)
Active listening (listen to others without judging and create a safe space for workers)</a:t>
            </a:r>
          </a:p>
          <a:p>
            <a:pPr marL="285750" indent="-228600">
              <a:lnSpc>
                <a:spcPct val="90000"/>
              </a:lnSpc>
              <a:spcAft>
                <a:spcPts val="600"/>
              </a:spcAft>
              <a:buFont typeface="Arial" panose="020B0604020202020204" pitchFamily="34" charset="0"/>
              <a:buChar char="•"/>
            </a:pPr>
            <a:r>
              <a:rPr lang="en-US" sz="1600" dirty="0"/>
              <a:t>Teamwork (work with your colleagues and with managers in the company)</a:t>
            </a:r>
          </a:p>
          <a:p>
            <a:pPr marL="285750" indent="-228600">
              <a:lnSpc>
                <a:spcPct val="90000"/>
              </a:lnSpc>
              <a:spcAft>
                <a:spcPts val="600"/>
              </a:spcAft>
              <a:buFont typeface="Arial" panose="020B0604020202020204" pitchFamily="34" charset="0"/>
              <a:buChar char="•"/>
            </a:pPr>
            <a:r>
              <a:rPr lang="en-US" sz="1600" dirty="0"/>
              <a:t>Reading people </a:t>
            </a:r>
          </a:p>
          <a:p>
            <a:pPr marL="285750" indent="-228600">
              <a:lnSpc>
                <a:spcPct val="90000"/>
              </a:lnSpc>
              <a:spcAft>
                <a:spcPts val="600"/>
              </a:spcAft>
              <a:buFont typeface="Arial" panose="020B0604020202020204" pitchFamily="34" charset="0"/>
              <a:buChar char="•"/>
            </a:pPr>
            <a:r>
              <a:rPr lang="en-US" sz="1600" dirty="0"/>
              <a:t>problem solving </a:t>
            </a:r>
          </a:p>
          <a:p>
            <a:pPr indent="-228600">
              <a:lnSpc>
                <a:spcPct val="90000"/>
              </a:lnSpc>
              <a:spcAft>
                <a:spcPts val="600"/>
              </a:spcAft>
              <a:buFont typeface="Arial" panose="020B0604020202020204" pitchFamily="34" charset="0"/>
              <a:buChar char="•"/>
            </a:pPr>
            <a:r>
              <a:rPr lang="en-US" sz="1600" b="1" dirty="0"/>
              <a:t>Business Acumen</a:t>
            </a:r>
          </a:p>
          <a:p>
            <a:pPr marL="285750" indent="-228600">
              <a:lnSpc>
                <a:spcPct val="90000"/>
              </a:lnSpc>
              <a:spcAft>
                <a:spcPts val="600"/>
              </a:spcAft>
              <a:buFont typeface="Arial" panose="020B0604020202020204" pitchFamily="34" charset="0"/>
              <a:buChar char="•"/>
            </a:pPr>
            <a:r>
              <a:rPr lang="en-US" sz="1600" dirty="0"/>
              <a:t>Coaching (train people and spread information)</a:t>
            </a:r>
          </a:p>
          <a:p>
            <a:pPr marL="285750" indent="-228600">
              <a:lnSpc>
                <a:spcPct val="90000"/>
              </a:lnSpc>
              <a:spcAft>
                <a:spcPts val="600"/>
              </a:spcAft>
              <a:buFont typeface="Arial" panose="020B0604020202020204" pitchFamily="34" charset="0"/>
              <a:buChar char="•"/>
            </a:pPr>
            <a:r>
              <a:rPr lang="en-US" sz="1600" dirty="0"/>
              <a:t>Advising </a:t>
            </a:r>
          </a:p>
          <a:p>
            <a:pPr marL="285750" indent="-228600">
              <a:lnSpc>
                <a:spcPct val="90000"/>
              </a:lnSpc>
              <a:spcAft>
                <a:spcPts val="600"/>
              </a:spcAft>
              <a:buFont typeface="Arial" panose="020B0604020202020204" pitchFamily="34" charset="0"/>
              <a:buChar char="•"/>
            </a:pPr>
            <a:r>
              <a:rPr lang="en-US" sz="1600" dirty="0"/>
              <a:t>Managing priorities (be able to understand and probe the conflicts of idea)</a:t>
            </a:r>
          </a:p>
          <a:p>
            <a:pPr marL="285750" indent="-228600">
              <a:lnSpc>
                <a:spcPct val="90000"/>
              </a:lnSpc>
              <a:spcAft>
                <a:spcPts val="600"/>
              </a:spcAft>
              <a:buFont typeface="Arial" panose="020B0604020202020204" pitchFamily="34" charset="0"/>
              <a:buChar char="•"/>
            </a:pPr>
            <a:r>
              <a:rPr lang="en-US" sz="1600" dirty="0"/>
              <a:t>Strategi creation and execution </a:t>
            </a:r>
          </a:p>
          <a:p>
            <a:pPr marL="285750" indent="-228600">
              <a:lnSpc>
                <a:spcPct val="90000"/>
              </a:lnSpc>
              <a:spcAft>
                <a:spcPts val="600"/>
              </a:spcAft>
              <a:buFont typeface="Arial" panose="020B0604020202020204" pitchFamily="34" charset="0"/>
              <a:buChar char="•"/>
            </a:pPr>
            <a:r>
              <a:rPr lang="en-US" sz="1600" dirty="0"/>
              <a:t>Evaluating talent </a:t>
            </a:r>
          </a:p>
          <a:p>
            <a:pPr indent="-228600">
              <a:lnSpc>
                <a:spcPct val="90000"/>
              </a:lnSpc>
              <a:spcAft>
                <a:spcPts val="600"/>
              </a:spcAft>
              <a:buFont typeface="Arial" panose="020B0604020202020204" pitchFamily="34" charset="0"/>
              <a:buChar char="•"/>
            </a:pPr>
            <a:r>
              <a:rPr lang="en-US" sz="1600" b="1" dirty="0"/>
              <a:t>Specific Skills</a:t>
            </a:r>
          </a:p>
          <a:p>
            <a:pPr marL="285750" indent="-228600">
              <a:lnSpc>
                <a:spcPct val="90000"/>
              </a:lnSpc>
              <a:spcAft>
                <a:spcPts val="600"/>
              </a:spcAft>
              <a:buFont typeface="Arial" panose="020B0604020202020204" pitchFamily="34" charset="0"/>
              <a:buChar char="•"/>
            </a:pPr>
            <a:r>
              <a:rPr lang="en-US" sz="1600" dirty="0"/>
              <a:t>Recruitment and selection</a:t>
            </a:r>
          </a:p>
          <a:p>
            <a:pPr marL="285750" indent="-228600">
              <a:lnSpc>
                <a:spcPct val="90000"/>
              </a:lnSpc>
              <a:spcAft>
                <a:spcPts val="600"/>
              </a:spcAft>
              <a:buFont typeface="Arial" panose="020B0604020202020204" pitchFamily="34" charset="0"/>
              <a:buChar char="•"/>
            </a:pPr>
            <a:r>
              <a:rPr lang="en-US" sz="1600" dirty="0"/>
              <a:t>Administrative expertise (employee absences, payroll and leave)</a:t>
            </a:r>
          </a:p>
          <a:p>
            <a:pPr marL="285750" indent="-228600">
              <a:lnSpc>
                <a:spcPct val="90000"/>
              </a:lnSpc>
              <a:spcAft>
                <a:spcPts val="600"/>
              </a:spcAft>
              <a:buFont typeface="Arial" panose="020B0604020202020204" pitchFamily="34" charset="0"/>
              <a:buChar char="•"/>
            </a:pPr>
            <a:r>
              <a:rPr lang="en-US" sz="1600" dirty="0"/>
              <a:t>Cultural awareness and sensitivity</a:t>
            </a:r>
          </a:p>
          <a:p>
            <a:pPr marL="285750" indent="-228600">
              <a:lnSpc>
                <a:spcPct val="90000"/>
              </a:lnSpc>
              <a:spcAft>
                <a:spcPts val="600"/>
              </a:spcAft>
              <a:buFont typeface="Arial" panose="020B0604020202020204" pitchFamily="34" charset="0"/>
              <a:buChar char="•"/>
            </a:pPr>
            <a:r>
              <a:rPr lang="en-US" sz="1600" dirty="0"/>
              <a:t>Empathy Employ lifecycle</a:t>
            </a:r>
          </a:p>
          <a:p>
            <a:pPr indent="-228600">
              <a:lnSpc>
                <a:spcPct val="90000"/>
              </a:lnSpc>
              <a:spcAft>
                <a:spcPts val="600"/>
              </a:spcAft>
              <a:buFont typeface="Arial" panose="020B0604020202020204" pitchFamily="34" charset="0"/>
              <a:buChar char="•"/>
            </a:pPr>
            <a:r>
              <a:rPr lang="en-US" sz="1600" b="1" dirty="0"/>
              <a:t>Digital &amp; Data Literacy</a:t>
            </a:r>
          </a:p>
          <a:p>
            <a:pPr marL="285750" indent="-228600">
              <a:lnSpc>
                <a:spcPct val="90000"/>
              </a:lnSpc>
              <a:spcAft>
                <a:spcPts val="600"/>
              </a:spcAft>
              <a:buFont typeface="Arial" panose="020B0604020202020204" pitchFamily="34" charset="0"/>
              <a:buChar char="•"/>
            </a:pPr>
            <a:r>
              <a:rPr lang="en-US" sz="1600" dirty="0"/>
              <a:t>Analytic and data driven </a:t>
            </a:r>
          </a:p>
          <a:p>
            <a:pPr marL="285750" indent="-228600">
              <a:lnSpc>
                <a:spcPct val="90000"/>
              </a:lnSpc>
              <a:spcAft>
                <a:spcPts val="600"/>
              </a:spcAft>
              <a:buFont typeface="Arial" panose="020B0604020202020204" pitchFamily="34" charset="0"/>
              <a:buChar char="•"/>
            </a:pPr>
            <a:r>
              <a:rPr lang="en-US" sz="1600" dirty="0"/>
              <a:t>Knowing how to use technology</a:t>
            </a:r>
          </a:p>
        </p:txBody>
      </p:sp>
      <p:pic>
        <p:nvPicPr>
          <p:cNvPr id="3074" name="Picture 2" descr="Skills GIFs - Get the best gif on GIFER">
            <a:extLst>
              <a:ext uri="{FF2B5EF4-FFF2-40B4-BE49-F238E27FC236}">
                <a16:creationId xmlns:a16="http://schemas.microsoft.com/office/drawing/2014/main" id="{671D1A0B-2969-BB4C-9D2E-B4EAC243FA4A}"/>
              </a:ext>
            </a:extLst>
          </p:cNvPr>
          <p:cNvPicPr>
            <a:picLocks noChangeAspect="1" noChangeArrowheads="1"/>
          </p:cNvPicPr>
          <p:nvPr/>
        </p:nvPicPr>
        <p:blipFill>
          <a:blip r:embed="rId6">
            <a:alphaModFix amt="58000"/>
            <a:extLst>
              <a:ext uri="{28A0092B-C50C-407E-A947-70E740481C1C}">
                <a14:useLocalDpi xmlns:a14="http://schemas.microsoft.com/office/drawing/2010/main" val="0"/>
              </a:ext>
            </a:extLst>
          </a:blip>
          <a:srcRect/>
          <a:stretch>
            <a:fillRect/>
          </a:stretch>
        </p:blipFill>
        <p:spPr bwMode="auto">
          <a:xfrm>
            <a:off x="8612066" y="4796"/>
            <a:ext cx="3612994" cy="1568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072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4" descr="The Power of Positive Thinking: Using Positive Thoughts to Advance Your  Career | by Cydcor | Medium">
            <a:extLst>
              <a:ext uri="{FF2B5EF4-FFF2-40B4-BE49-F238E27FC236}">
                <a16:creationId xmlns:a16="http://schemas.microsoft.com/office/drawing/2014/main" id="{FA9B54CD-18F6-5345-8172-9B9401E761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3494" y="3287994"/>
            <a:ext cx="5383587" cy="357581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Mind the gap! And think about your role in the success of new technology -  Innovation Origins">
            <a:extLst>
              <a:ext uri="{FF2B5EF4-FFF2-40B4-BE49-F238E27FC236}">
                <a16:creationId xmlns:a16="http://schemas.microsoft.com/office/drawing/2014/main" id="{F68D12B1-2224-B040-A95E-7295E11339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3494" y="0"/>
            <a:ext cx="5368506" cy="328799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 descr="Caffè Nero UAE | Coffee Shop in Dubai | Al Tayer Group">
            <a:extLst>
              <a:ext uri="{FF2B5EF4-FFF2-40B4-BE49-F238E27FC236}">
                <a16:creationId xmlns:a16="http://schemas.microsoft.com/office/drawing/2014/main" id="{240688FA-CD07-DB46-AFD9-7FCF1E9E6B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6" y="0"/>
            <a:ext cx="6809279" cy="6858000"/>
          </a:xfrm>
          <a:prstGeom prst="rect">
            <a:avLst/>
          </a:prstGeom>
          <a:noFill/>
          <a:extLst>
            <a:ext uri="{909E8E84-426E-40DD-AFC4-6F175D3DCCD1}">
              <a14:hiddenFill xmlns:a14="http://schemas.microsoft.com/office/drawing/2010/main">
                <a:solidFill>
                  <a:srgbClr val="FFFFFF"/>
                </a:solidFill>
              </a14:hiddenFill>
            </a:ext>
          </a:extLst>
        </p:spPr>
      </p:pic>
      <p:sp>
        <p:nvSpPr>
          <p:cNvPr id="25" name="Rounded Rectangle 24">
            <a:extLst>
              <a:ext uri="{FF2B5EF4-FFF2-40B4-BE49-F238E27FC236}">
                <a16:creationId xmlns:a16="http://schemas.microsoft.com/office/drawing/2014/main" id="{49D199DB-C03B-DA4F-9948-B2C138A62F33}"/>
              </a:ext>
            </a:extLst>
          </p:cNvPr>
          <p:cNvSpPr/>
          <p:nvPr/>
        </p:nvSpPr>
        <p:spPr>
          <a:xfrm>
            <a:off x="595933" y="284584"/>
            <a:ext cx="9059956" cy="6006820"/>
          </a:xfrm>
          <a:prstGeom prst="roundRect">
            <a:avLst/>
          </a:prstGeom>
          <a:blipFill>
            <a:blip r:embed="rId6">
              <a:alphaModFix amt="63000"/>
            </a:blip>
            <a:tile tx="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C5AE1886-BCED-0743-B85D-CC23CF1DFE43}"/>
              </a:ext>
            </a:extLst>
          </p:cNvPr>
          <p:cNvSpPr txBox="1"/>
          <p:nvPr/>
        </p:nvSpPr>
        <p:spPr>
          <a:xfrm>
            <a:off x="1011112" y="1279668"/>
            <a:ext cx="7931020" cy="4893647"/>
          </a:xfrm>
          <a:prstGeom prst="rect">
            <a:avLst/>
          </a:prstGeom>
          <a:noFill/>
        </p:spPr>
        <p:txBody>
          <a:bodyPr wrap="square" rtlCol="0">
            <a:spAutoFit/>
          </a:bodyPr>
          <a:lstStyle/>
          <a:p>
            <a:pPr marL="342900" indent="-342900">
              <a:buFont typeface="Arial" panose="020B0604020202020204" pitchFamily="34" charset="0"/>
              <a:buChar char="•"/>
            </a:pPr>
            <a:r>
              <a:rPr lang="en-GB" sz="2000" dirty="0"/>
              <a:t>Trustworthiness (when a worker has a problem with the organization)</a:t>
            </a:r>
          </a:p>
          <a:p>
            <a:pPr marL="285750" indent="-285750">
              <a:buFont typeface="Arial" panose="020B0604020202020204" pitchFamily="34" charset="0"/>
              <a:buChar char="•"/>
            </a:pPr>
            <a:r>
              <a:rPr lang="en-GB" sz="2000" dirty="0"/>
              <a:t>Responsible (organizational climate)
Technology expert (knowing how to use technological systems)</a:t>
            </a:r>
          </a:p>
          <a:p>
            <a:pPr marL="285750" indent="-285750">
              <a:buFont typeface="Arial" panose="020B0604020202020204" pitchFamily="34" charset="0"/>
              <a:buChar char="•"/>
            </a:pPr>
            <a:r>
              <a:rPr lang="en-GB" sz="2000" dirty="0"/>
              <a:t>Adaptability and versatility
 solutions-oriented attitude (to find a solution that satisfies both parties)</a:t>
            </a:r>
          </a:p>
          <a:p>
            <a:pPr marL="285750" indent="-285750">
              <a:buFont typeface="Arial" panose="020B0604020202020204" pitchFamily="34" charset="0"/>
              <a:buChar char="•"/>
            </a:pPr>
            <a:r>
              <a:rPr lang="en-GB" sz="2000" dirty="0"/>
              <a:t>Positive approach to communication </a:t>
            </a:r>
          </a:p>
          <a:p>
            <a:pPr marL="285750" indent="-285750">
              <a:buFont typeface="Arial" panose="020B0604020202020204" pitchFamily="34" charset="0"/>
              <a:buChar char="•"/>
            </a:pPr>
            <a:r>
              <a:rPr lang="en-GB" sz="2000" dirty="0"/>
              <a:t>Inters to the each employee </a:t>
            </a:r>
          </a:p>
          <a:p>
            <a:pPr marL="285750" indent="-285750">
              <a:buFont typeface="Arial" panose="020B0604020202020204" pitchFamily="34" charset="0"/>
              <a:buChar char="•"/>
            </a:pPr>
            <a:r>
              <a:rPr lang="en-GB" sz="2000" dirty="0"/>
              <a:t>Collaborative (with the organization, workers and colleagues) </a:t>
            </a:r>
          </a:p>
          <a:p>
            <a:pPr marL="285750" indent="-285750">
              <a:buFont typeface="Arial" panose="020B0604020202020204" pitchFamily="34" charset="0"/>
              <a:buChar char="•"/>
            </a:pPr>
            <a:r>
              <a:rPr lang="en-GB" sz="2000" dirty="0"/>
              <a:t>Experience </a:t>
            </a:r>
          </a:p>
          <a:p>
            <a:pPr marL="285750" indent="-285750">
              <a:buFont typeface="Arial" panose="020B0604020202020204" pitchFamily="34" charset="0"/>
              <a:buChar char="•"/>
            </a:pPr>
            <a:r>
              <a:rPr lang="en-GB" sz="2000" dirty="0"/>
              <a:t>Comprehensive and collaborative 
Ability to control frustration</a:t>
            </a:r>
          </a:p>
          <a:p>
            <a:pPr marL="285750" indent="-285750">
              <a:buFont typeface="Arial" panose="020B0604020202020204" pitchFamily="34" charset="0"/>
              <a:buChar char="•"/>
            </a:pPr>
            <a:endParaRPr lang="en-GB" dirty="0"/>
          </a:p>
          <a:p>
            <a:br>
              <a:rPr lang="en-GB" dirty="0"/>
            </a:br>
            <a:endParaRPr lang="en-GB" dirty="0"/>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0E78A309-CD50-0145-AF65-887695558401}"/>
              </a:ext>
            </a:extLst>
          </p:cNvPr>
          <p:cNvSpPr txBox="1"/>
          <p:nvPr/>
        </p:nvSpPr>
        <p:spPr>
          <a:xfrm>
            <a:off x="1380930" y="410309"/>
            <a:ext cx="5542384" cy="584775"/>
          </a:xfrm>
          <a:prstGeom prst="rect">
            <a:avLst/>
          </a:prstGeom>
          <a:noFill/>
        </p:spPr>
        <p:txBody>
          <a:bodyPr wrap="square" rtlCol="0">
            <a:spAutoFit/>
          </a:bodyPr>
          <a:lstStyle/>
          <a:p>
            <a:r>
              <a:rPr lang="en-GB" sz="3200" b="1" dirty="0"/>
              <a:t> Caffè Nero HR behaviour</a:t>
            </a:r>
          </a:p>
        </p:txBody>
      </p:sp>
      <p:pic>
        <p:nvPicPr>
          <p:cNvPr id="4098" name="Picture 2" descr="Behavioral science is quietly revolutionizing city governments | by  Bloomberg Cities | Medium">
            <a:extLst>
              <a:ext uri="{FF2B5EF4-FFF2-40B4-BE49-F238E27FC236}">
                <a16:creationId xmlns:a16="http://schemas.microsoft.com/office/drawing/2014/main" id="{2243FE91-FB8E-C04A-A643-64A6661417C6}"/>
              </a:ext>
            </a:extLst>
          </p:cNvPr>
          <p:cNvPicPr>
            <a:picLocks noChangeAspect="1" noChangeArrowheads="1"/>
          </p:cNvPicPr>
          <p:nvPr/>
        </p:nvPicPr>
        <p:blipFill>
          <a:blip r:embed="rId7">
            <a:alphaModFix amt="70000"/>
            <a:extLst>
              <a:ext uri="{28A0092B-C50C-407E-A947-70E740481C1C}">
                <a14:useLocalDpi xmlns:a14="http://schemas.microsoft.com/office/drawing/2010/main" val="0"/>
              </a:ext>
            </a:extLst>
          </a:blip>
          <a:srcRect/>
          <a:stretch>
            <a:fillRect/>
          </a:stretch>
        </p:blipFill>
        <p:spPr bwMode="auto">
          <a:xfrm>
            <a:off x="9655889" y="2450690"/>
            <a:ext cx="2566273" cy="1394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7815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ow to: Improve your personal development skills | Pertemps">
            <a:extLst>
              <a:ext uri="{FF2B5EF4-FFF2-40B4-BE49-F238E27FC236}">
                <a16:creationId xmlns:a16="http://schemas.microsoft.com/office/drawing/2014/main" id="{F0AD82AA-A0AB-5C4F-87DB-9EEF1590C9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0935" y="2944027"/>
            <a:ext cx="3053462" cy="225134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63EC13-36FA-C74D-8FBA-C509383F5537}"/>
              </a:ext>
            </a:extLst>
          </p:cNvPr>
          <p:cNvSpPr txBox="1"/>
          <p:nvPr/>
        </p:nvSpPr>
        <p:spPr>
          <a:xfrm>
            <a:off x="1294644" y="18966"/>
            <a:ext cx="6680718" cy="954107"/>
          </a:xfrm>
          <a:prstGeom prst="rect">
            <a:avLst/>
          </a:prstGeom>
          <a:noFill/>
        </p:spPr>
        <p:txBody>
          <a:bodyPr wrap="square" rtlCol="0">
            <a:spAutoFit/>
          </a:bodyPr>
          <a:lstStyle/>
          <a:p>
            <a:r>
              <a:rPr lang="en-GB" sz="2800" b="1" dirty="0"/>
              <a:t>Personal Audit of skills for HR in Caffè Nero (appendix b)</a:t>
            </a:r>
            <a:endParaRPr lang="en-GB" sz="2800" dirty="0"/>
          </a:p>
        </p:txBody>
      </p:sp>
      <p:graphicFrame>
        <p:nvGraphicFramePr>
          <p:cNvPr id="12" name="Table 3">
            <a:extLst>
              <a:ext uri="{FF2B5EF4-FFF2-40B4-BE49-F238E27FC236}">
                <a16:creationId xmlns:a16="http://schemas.microsoft.com/office/drawing/2014/main" id="{82FB63D8-E990-1C4A-A252-EBE173F13E26}"/>
              </a:ext>
            </a:extLst>
          </p:cNvPr>
          <p:cNvGraphicFramePr>
            <a:graphicFrameLocks noGrp="1"/>
          </p:cNvGraphicFramePr>
          <p:nvPr>
            <p:extLst>
              <p:ext uri="{D42A27DB-BD31-4B8C-83A1-F6EECF244321}">
                <p14:modId xmlns:p14="http://schemas.microsoft.com/office/powerpoint/2010/main" val="1548048000"/>
              </p:ext>
            </p:extLst>
          </p:nvPr>
        </p:nvGraphicFramePr>
        <p:xfrm>
          <a:off x="4316122" y="832333"/>
          <a:ext cx="7800392" cy="6018633"/>
        </p:xfrm>
        <a:graphic>
          <a:graphicData uri="http://schemas.openxmlformats.org/drawingml/2006/table">
            <a:tbl>
              <a:tblPr firstRow="1" bandRow="1">
                <a:tableStyleId>{5940675A-B579-460E-94D1-54222C63F5DA}</a:tableStyleId>
              </a:tblPr>
              <a:tblGrid>
                <a:gridCol w="2556094">
                  <a:extLst>
                    <a:ext uri="{9D8B030D-6E8A-4147-A177-3AD203B41FA5}">
                      <a16:colId xmlns:a16="http://schemas.microsoft.com/office/drawing/2014/main" val="3928773317"/>
                    </a:ext>
                  </a:extLst>
                </a:gridCol>
                <a:gridCol w="5244298">
                  <a:extLst>
                    <a:ext uri="{9D8B030D-6E8A-4147-A177-3AD203B41FA5}">
                      <a16:colId xmlns:a16="http://schemas.microsoft.com/office/drawing/2014/main" val="3928169136"/>
                    </a:ext>
                  </a:extLst>
                </a:gridCol>
              </a:tblGrid>
              <a:tr h="108259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Development Objectives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tc>
                <a:tc>
                  <a:txBody>
                    <a:bodyPr/>
                    <a:lstStyle/>
                    <a:p>
                      <a:pPr marL="285750" indent="-285750">
                        <a:buFont typeface="Courier New" panose="02070309020205020404" pitchFamily="49" charset="0"/>
                        <a:buChar char="o"/>
                      </a:pPr>
                      <a:r>
                        <a:rPr lang="en-GB" sz="1600" dirty="0"/>
                        <a:t>Technology service (HR software, CPD certification)</a:t>
                      </a:r>
                    </a:p>
                    <a:p>
                      <a:pPr marL="285750" indent="-285750">
                        <a:buFont typeface="Courier New" panose="02070309020205020404" pitchFamily="49" charset="0"/>
                        <a:buChar char="o"/>
                      </a:pPr>
                      <a:r>
                        <a:rPr lang="en-GB" sz="1600" dirty="0"/>
                        <a:t>Experience  </a:t>
                      </a:r>
                    </a:p>
                    <a:p>
                      <a:pPr marL="285750" indent="-285750">
                        <a:buFont typeface="Courier New" panose="02070309020205020404" pitchFamily="49" charset="0"/>
                        <a:buChar char="o"/>
                      </a:pPr>
                      <a:r>
                        <a:rPr lang="en-GB" sz="1600" dirty="0"/>
                        <a:t>Coach </a:t>
                      </a:r>
                    </a:p>
                    <a:p>
                      <a:pPr marL="285750" indent="-285750">
                        <a:buFont typeface="Courier New" panose="02070309020205020404" pitchFamily="49" charset="0"/>
                        <a:buChar char="o"/>
                      </a:pPr>
                      <a:r>
                        <a:rPr lang="en-GB" sz="1600" dirty="0"/>
                        <a:t>Managing people</a:t>
                      </a:r>
                    </a:p>
                    <a:p>
                      <a:pPr marL="285750" indent="-285750">
                        <a:buFont typeface="Courier New" panose="02070309020205020404" pitchFamily="49" charset="0"/>
                        <a:buChar char="o"/>
                      </a:pPr>
                      <a:r>
                        <a:rPr lang="en-GB" sz="1600" dirty="0"/>
                        <a:t>Training people </a:t>
                      </a:r>
                    </a:p>
                  </a:txBody>
                  <a:tcPr/>
                </a:tc>
                <a:extLst>
                  <a:ext uri="{0D108BD9-81ED-4DB2-BD59-A6C34878D82A}">
                    <a16:rowId xmlns:a16="http://schemas.microsoft.com/office/drawing/2014/main" val="1566114145"/>
                  </a:ext>
                </a:extLst>
              </a:tr>
              <a:tr h="10000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Priority</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tc>
                <a:tc>
                  <a:txBody>
                    <a:bodyPr/>
                    <a:lstStyle/>
                    <a:p>
                      <a:pPr marL="285750" indent="-285750">
                        <a:buFont typeface="Courier New" panose="02070309020205020404" pitchFamily="49" charset="0"/>
                        <a:buChar char="o"/>
                      </a:pPr>
                      <a:r>
                        <a:rPr lang="en-GB" sz="1600" dirty="0"/>
                        <a:t>Technology service </a:t>
                      </a:r>
                    </a:p>
                    <a:p>
                      <a:pPr marL="285750" indent="-285750">
                        <a:buFont typeface="Courier New" panose="02070309020205020404" pitchFamily="49" charset="0"/>
                        <a:buChar char="o"/>
                      </a:pPr>
                      <a:r>
                        <a:rPr lang="en-GB" sz="1600" dirty="0"/>
                        <a:t>Administrative expertise </a:t>
                      </a:r>
                    </a:p>
                    <a:p>
                      <a:pPr marL="285750" indent="-285750">
                        <a:buFont typeface="Courier New" panose="02070309020205020404" pitchFamily="49" charset="0"/>
                        <a:buChar char="o"/>
                      </a:pPr>
                      <a:r>
                        <a:rPr lang="en-GB" sz="1600" dirty="0"/>
                        <a:t>Training people </a:t>
                      </a:r>
                    </a:p>
                    <a:p>
                      <a:pPr marL="285750" indent="-285750">
                        <a:buFont typeface="Courier New" panose="02070309020205020404" pitchFamily="49" charset="0"/>
                        <a:buChar char="o"/>
                      </a:pPr>
                      <a:r>
                        <a:rPr lang="en-GB" sz="1600" dirty="0"/>
                        <a:t>HR software </a:t>
                      </a:r>
                    </a:p>
                  </a:txBody>
                  <a:tcPr/>
                </a:tc>
                <a:extLst>
                  <a:ext uri="{0D108BD9-81ED-4DB2-BD59-A6C34878D82A}">
                    <a16:rowId xmlns:a16="http://schemas.microsoft.com/office/drawing/2014/main" val="2595401463"/>
                  </a:ext>
                </a:extLst>
              </a:tr>
              <a:tr h="10808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Activities to be undertaken</a:t>
                      </a:r>
                    </a:p>
                    <a:p>
                      <a:endParaRPr lang="en-GB" dirty="0"/>
                    </a:p>
                  </a:txBody>
                  <a:tcPr/>
                </a:tc>
                <a:tc>
                  <a:txBody>
                    <a:bodyPr/>
                    <a:lstStyle/>
                    <a:p>
                      <a:pPr marL="285750" indent="-285750">
                        <a:buFont typeface="Courier New" panose="02070309020205020404" pitchFamily="49" charset="0"/>
                        <a:buChar char="o"/>
                      </a:pPr>
                      <a:r>
                        <a:rPr lang="en-GB" sz="1600" dirty="0"/>
                        <a:t>Training (HR software)</a:t>
                      </a:r>
                    </a:p>
                    <a:p>
                      <a:pPr marL="285750" indent="-285750">
                        <a:buFont typeface="Courier New" panose="02070309020205020404" pitchFamily="49" charset="0"/>
                        <a:buChar char="o"/>
                      </a:pPr>
                      <a:r>
                        <a:rPr lang="en-GB" sz="1600" dirty="0"/>
                        <a:t>Internship 
Certificates (ECDL, personal coaching course)</a:t>
                      </a:r>
                    </a:p>
                    <a:p>
                      <a:pPr marL="285750" indent="-285750">
                        <a:buFont typeface="Courier New" panose="02070309020205020404" pitchFamily="49" charset="0"/>
                        <a:buChar char="o"/>
                      </a:pPr>
                      <a:r>
                        <a:rPr lang="en-GB" sz="1600" dirty="0"/>
                        <a:t>Courses </a:t>
                      </a:r>
                    </a:p>
                  </a:txBody>
                  <a:tcPr/>
                </a:tc>
                <a:extLst>
                  <a:ext uri="{0D108BD9-81ED-4DB2-BD59-A6C34878D82A}">
                    <a16:rowId xmlns:a16="http://schemas.microsoft.com/office/drawing/2014/main" val="1510512407"/>
                  </a:ext>
                </a:extLst>
              </a:tr>
              <a:tr h="6000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Resources</a:t>
                      </a:r>
                    </a:p>
                    <a:p>
                      <a:endParaRPr lang="en-GB" dirty="0"/>
                    </a:p>
                  </a:txBody>
                  <a:tcPr/>
                </a:tc>
                <a:tc>
                  <a:txBody>
                    <a:bodyPr/>
                    <a:lstStyle/>
                    <a:p>
                      <a:pPr marL="285750" indent="-285750">
                        <a:buFont typeface="Courier New" panose="02070309020205020404" pitchFamily="49" charset="0"/>
                        <a:buChar char="o"/>
                      </a:pPr>
                      <a:r>
                        <a:rPr lang="en-GB" sz="1600" dirty="0"/>
                        <a:t>Internet, technology, lesson, feedback and experience </a:t>
                      </a:r>
                    </a:p>
                  </a:txBody>
                  <a:tcPr/>
                </a:tc>
                <a:extLst>
                  <a:ext uri="{0D108BD9-81ED-4DB2-BD59-A6C34878D82A}">
                    <a16:rowId xmlns:a16="http://schemas.microsoft.com/office/drawing/2014/main" val="3776217765"/>
                  </a:ext>
                </a:extLst>
              </a:tr>
              <a:tr h="6000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Target Start Date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tc>
                <a:tc>
                  <a:txBody>
                    <a:bodyPr/>
                    <a:lstStyle/>
                    <a:p>
                      <a:r>
                        <a:rPr lang="en-GB" sz="1600" dirty="0"/>
                        <a:t>10 January 2022</a:t>
                      </a:r>
                    </a:p>
                  </a:txBody>
                  <a:tcPr/>
                </a:tc>
                <a:extLst>
                  <a:ext uri="{0D108BD9-81ED-4DB2-BD59-A6C34878D82A}">
                    <a16:rowId xmlns:a16="http://schemas.microsoft.com/office/drawing/2014/main" val="293980129"/>
                  </a:ext>
                </a:extLst>
              </a:tr>
              <a:tr h="6000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Target End Date</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tc>
                <a:tc>
                  <a:txBody>
                    <a:bodyPr/>
                    <a:lstStyle/>
                    <a:p>
                      <a:r>
                        <a:rPr lang="en-GB" sz="1600" dirty="0"/>
                        <a:t>15 December 2022</a:t>
                      </a:r>
                    </a:p>
                  </a:txBody>
                  <a:tcPr/>
                </a:tc>
                <a:extLst>
                  <a:ext uri="{0D108BD9-81ED-4DB2-BD59-A6C34878D82A}">
                    <a16:rowId xmlns:a16="http://schemas.microsoft.com/office/drawing/2014/main" val="636626600"/>
                  </a:ext>
                </a:extLst>
              </a:tr>
              <a:tr h="5001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Criteria for Success </a:t>
                      </a:r>
                    </a:p>
                    <a:p>
                      <a:endParaRPr lang="en-GB" dirty="0"/>
                    </a:p>
                  </a:txBody>
                  <a:tcPr/>
                </a:tc>
                <a:tc>
                  <a:txBody>
                    <a:bodyPr/>
                    <a:lstStyle/>
                    <a:p>
                      <a:r>
                        <a:rPr lang="en-GB" sz="1600" dirty="0"/>
                        <a:t>Constancy, Positivity and feedback</a:t>
                      </a:r>
                    </a:p>
                  </a:txBody>
                  <a:tcPr/>
                </a:tc>
                <a:extLst>
                  <a:ext uri="{0D108BD9-81ED-4DB2-BD59-A6C34878D82A}">
                    <a16:rowId xmlns:a16="http://schemas.microsoft.com/office/drawing/2014/main" val="973365314"/>
                  </a:ext>
                </a:extLst>
              </a:tr>
            </a:tbl>
          </a:graphicData>
        </a:graphic>
      </p:graphicFrame>
      <p:sp>
        <p:nvSpPr>
          <p:cNvPr id="10" name="Rectangle 9">
            <a:extLst>
              <a:ext uri="{FF2B5EF4-FFF2-40B4-BE49-F238E27FC236}">
                <a16:creationId xmlns:a16="http://schemas.microsoft.com/office/drawing/2014/main" id="{B04F0941-0F59-BC4A-A74D-393FB218DA46}"/>
              </a:ext>
            </a:extLst>
          </p:cNvPr>
          <p:cNvSpPr/>
          <p:nvPr/>
        </p:nvSpPr>
        <p:spPr>
          <a:xfrm>
            <a:off x="269871" y="771504"/>
            <a:ext cx="3438374" cy="2674600"/>
          </a:xfrm>
          <a:prstGeom prst="rect">
            <a:avLst/>
          </a:prstGeom>
          <a:solidFill>
            <a:schemeClr val="bg1">
              <a:alpha val="4330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296FE41-9EA5-164E-86DE-B4D42E32068D}"/>
              </a:ext>
            </a:extLst>
          </p:cNvPr>
          <p:cNvSpPr txBox="1"/>
          <p:nvPr/>
        </p:nvSpPr>
        <p:spPr>
          <a:xfrm>
            <a:off x="512344" y="1033973"/>
            <a:ext cx="2735550" cy="1754326"/>
          </a:xfrm>
          <a:prstGeom prst="rect">
            <a:avLst/>
          </a:prstGeom>
          <a:noFill/>
        </p:spPr>
        <p:txBody>
          <a:bodyPr wrap="square" rtlCol="0">
            <a:spAutoFit/>
          </a:bodyPr>
          <a:lstStyle/>
          <a:p>
            <a:r>
              <a:rPr lang="en-GB" dirty="0"/>
              <a:t>We will use a personal Audit to identify personal development and training needs, to improve in the field of work.
</a:t>
            </a:r>
          </a:p>
        </p:txBody>
      </p:sp>
    </p:spTree>
    <p:extLst>
      <p:ext uri="{BB962C8B-B14F-4D97-AF65-F5344CB8AC3E}">
        <p14:creationId xmlns:p14="http://schemas.microsoft.com/office/powerpoint/2010/main" val="1989558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24786-0370-074E-B8A3-E79673B72CB5}"/>
              </a:ext>
            </a:extLst>
          </p:cNvPr>
          <p:cNvSpPr>
            <a:spLocks noGrp="1"/>
          </p:cNvSpPr>
          <p:nvPr>
            <p:ph type="title"/>
          </p:nvPr>
        </p:nvSpPr>
        <p:spPr>
          <a:xfrm>
            <a:off x="0" y="32083"/>
            <a:ext cx="11806988" cy="668051"/>
          </a:xfrm>
        </p:spPr>
        <p:txBody>
          <a:bodyPr>
            <a:noAutofit/>
          </a:bodyPr>
          <a:lstStyle/>
          <a:p>
            <a:pPr algn="ctr"/>
            <a:r>
              <a:rPr lang="en-GB" sz="2800" b="1" dirty="0">
                <a:latin typeface="+mn-lt"/>
              </a:rPr>
              <a:t>The personal benefits of development and training such as HR and Caffè Nero 
</a:t>
            </a:r>
          </a:p>
        </p:txBody>
      </p:sp>
      <p:sp>
        <p:nvSpPr>
          <p:cNvPr id="11" name="Rectangle 10">
            <a:extLst>
              <a:ext uri="{FF2B5EF4-FFF2-40B4-BE49-F238E27FC236}">
                <a16:creationId xmlns:a16="http://schemas.microsoft.com/office/drawing/2014/main" id="{083DFEE0-74FF-3E43-8F99-64DF6A4C3591}"/>
              </a:ext>
            </a:extLst>
          </p:cNvPr>
          <p:cNvSpPr/>
          <p:nvPr/>
        </p:nvSpPr>
        <p:spPr>
          <a:xfrm>
            <a:off x="4690546" y="366109"/>
            <a:ext cx="4277897" cy="30030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Advantages </a:t>
            </a:r>
          </a:p>
        </p:txBody>
      </p:sp>
      <p:pic>
        <p:nvPicPr>
          <p:cNvPr id="15" name="Picture 6" descr="5 Advantages And Disadvantages Of Using DNS In Networking | TinyDNS.org">
            <a:extLst>
              <a:ext uri="{FF2B5EF4-FFF2-40B4-BE49-F238E27FC236}">
                <a16:creationId xmlns:a16="http://schemas.microsoft.com/office/drawing/2014/main" id="{6E6174F7-8995-124F-8520-B16518B37A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97" y="4647003"/>
            <a:ext cx="2094610" cy="206461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Table&#10;&#10;Description automatically generated">
            <a:extLst>
              <a:ext uri="{FF2B5EF4-FFF2-40B4-BE49-F238E27FC236}">
                <a16:creationId xmlns:a16="http://schemas.microsoft.com/office/drawing/2014/main" id="{E299E1F9-0562-7A4C-BD29-B87C0CAD57A6}"/>
              </a:ext>
            </a:extLst>
          </p:cNvPr>
          <p:cNvPicPr>
            <a:picLocks noChangeAspect="1"/>
          </p:cNvPicPr>
          <p:nvPr/>
        </p:nvPicPr>
        <p:blipFill>
          <a:blip r:embed="rId3"/>
          <a:stretch>
            <a:fillRect/>
          </a:stretch>
        </p:blipFill>
        <p:spPr>
          <a:xfrm>
            <a:off x="2243888" y="666418"/>
            <a:ext cx="9563100" cy="6045200"/>
          </a:xfrm>
          <a:prstGeom prst="rect">
            <a:avLst/>
          </a:prstGeom>
        </p:spPr>
      </p:pic>
    </p:spTree>
    <p:extLst>
      <p:ext uri="{BB962C8B-B14F-4D97-AF65-F5344CB8AC3E}">
        <p14:creationId xmlns:p14="http://schemas.microsoft.com/office/powerpoint/2010/main" val="2962244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42" name="Picture 6" descr="11 Human Resources Tasks for Greater Efficiency in HR Operations">
            <a:extLst>
              <a:ext uri="{FF2B5EF4-FFF2-40B4-BE49-F238E27FC236}">
                <a16:creationId xmlns:a16="http://schemas.microsoft.com/office/drawing/2014/main" id="{EE87CB8C-B3ED-9146-B441-462A7FD69E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521" b="-2"/>
          <a:stretch/>
        </p:blipFill>
        <p:spPr bwMode="auto">
          <a:xfrm>
            <a:off x="6015107" y="-1"/>
            <a:ext cx="6176895" cy="2937954"/>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R coffee mornings: June and July · Investigo">
            <a:extLst>
              <a:ext uri="{FF2B5EF4-FFF2-40B4-BE49-F238E27FC236}">
                <a16:creationId xmlns:a16="http://schemas.microsoft.com/office/drawing/2014/main" id="{44D366CB-7DB1-8346-A119-EE45E2D1F4F0}"/>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t="928" r="1" b="928"/>
          <a:stretch/>
        </p:blipFill>
        <p:spPr bwMode="auto">
          <a:xfrm>
            <a:off x="4652516" y="2937953"/>
            <a:ext cx="8060869" cy="3955629"/>
          </a:xfrm>
          <a:prstGeom prst="rect">
            <a:avLst/>
          </a:prstGeom>
          <a:noFill/>
          <a:extLst>
            <a:ext uri="{909E8E84-426E-40DD-AFC4-6F175D3DCCD1}">
              <a14:hiddenFill xmlns:a14="http://schemas.microsoft.com/office/drawing/2010/main">
                <a:solidFill>
                  <a:srgbClr val="FFFFFF"/>
                </a:solidFill>
              </a14:hiddenFill>
            </a:ext>
          </a:extLst>
        </p:spPr>
      </p:pic>
      <p:sp>
        <p:nvSpPr>
          <p:cNvPr id="78" name="Freeform: Shape 77">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F09521-6F8E-BA42-A966-7436D8CA30D0}"/>
              </a:ext>
            </a:extLst>
          </p:cNvPr>
          <p:cNvSpPr>
            <a:spLocks noGrp="1"/>
          </p:cNvSpPr>
          <p:nvPr>
            <p:ph type="title"/>
          </p:nvPr>
        </p:nvSpPr>
        <p:spPr>
          <a:xfrm>
            <a:off x="804672" y="365125"/>
            <a:ext cx="5266155" cy="1325563"/>
          </a:xfrm>
        </p:spPr>
        <p:txBody>
          <a:bodyPr vert="horz" lIns="91440" tIns="45720" rIns="91440" bIns="45720" rtlCol="0" anchor="ctr">
            <a:normAutofit/>
          </a:bodyPr>
          <a:lstStyle/>
          <a:p>
            <a:r>
              <a:rPr lang="en-US" sz="4400" kern="1200">
                <a:solidFill>
                  <a:schemeClr val="tx1"/>
                </a:solidFill>
                <a:latin typeface="+mj-lt"/>
                <a:ea typeface="+mj-ea"/>
                <a:cs typeface="+mj-cs"/>
              </a:rPr>
              <a:t>Conclusion </a:t>
            </a:r>
          </a:p>
        </p:txBody>
      </p:sp>
      <p:sp>
        <p:nvSpPr>
          <p:cNvPr id="4" name="Text Placeholder 3">
            <a:extLst>
              <a:ext uri="{FF2B5EF4-FFF2-40B4-BE49-F238E27FC236}">
                <a16:creationId xmlns:a16="http://schemas.microsoft.com/office/drawing/2014/main" id="{4A1C5E96-2594-5B4D-8B40-0B055147A518}"/>
              </a:ext>
            </a:extLst>
          </p:cNvPr>
          <p:cNvSpPr>
            <a:spLocks noGrp="1"/>
          </p:cNvSpPr>
          <p:nvPr>
            <p:ph type="body" sz="half" idx="2"/>
          </p:nvPr>
        </p:nvSpPr>
        <p:spPr>
          <a:xfrm>
            <a:off x="804672" y="2022601"/>
            <a:ext cx="3941499" cy="4154361"/>
          </a:xfrm>
        </p:spPr>
        <p:txBody>
          <a:bodyPr vert="horz" lIns="91440" tIns="45720" rIns="91440" bIns="45720" rtlCol="0">
            <a:normAutofit/>
          </a:bodyPr>
          <a:lstStyle/>
          <a:p>
            <a:r>
              <a:rPr lang="en-US" sz="1100" dirty="0"/>
              <a:t>From the evaluations carried out within the personal research as a worker (HR), for Caffè Nero we can say that it is essential to stay informed about technological, organizational changes and to increase skills in the field of communication, teamwork and empathic to improve work performance.
Since the role of HR has the task (delegated by the company), to recruit, evaluate and model candidates for work and to administer benefit designs for employees, you must be able to have an effective and excellent mentality and organization.</a:t>
            </a:r>
          </a:p>
          <a:p>
            <a:r>
              <a:rPr lang="en-US" sz="1100" dirty="0"/>
              <a:t>The data collected by appendix a and b made us evaluate the skills to be improved.
The training courses and courses that can undertake to improve, can help us (to create a personal growth) and the company (to share your knowledge and develop others).</a:t>
            </a:r>
          </a:p>
          <a:p>
            <a:r>
              <a:rPr lang="en-US" sz="1100" dirty="0"/>
              <a:t>This opportunity to work, will teach me many skills that will prepare me for the future. 
Henry Ford says: Coming together is a beginning, staying together is progress, working together is a success.
This sentence describes the collaboration that takes place between Caffè Nero and human resources.</a:t>
            </a:r>
          </a:p>
        </p:txBody>
      </p:sp>
      <p:pic>
        <p:nvPicPr>
          <p:cNvPr id="6146" name="Picture 2" descr="Animated Coffee GIFs - Get the best GIF on GIPHY">
            <a:extLst>
              <a:ext uri="{FF2B5EF4-FFF2-40B4-BE49-F238E27FC236}">
                <a16:creationId xmlns:a16="http://schemas.microsoft.com/office/drawing/2014/main" id="{58DBE5C9-E288-9748-A6E6-44C300BAF866}"/>
              </a:ext>
            </a:extLst>
          </p:cNvPr>
          <p:cNvPicPr>
            <a:picLocks noChangeAspect="1" noChangeArrowheads="1"/>
          </p:cNvPicPr>
          <p:nvPr/>
        </p:nvPicPr>
        <p:blipFill>
          <a:blip r:embed="rId4">
            <a:alphaModFix amt="44000"/>
            <a:extLst>
              <a:ext uri="{28A0092B-C50C-407E-A947-70E740481C1C}">
                <a14:useLocalDpi xmlns:a14="http://schemas.microsoft.com/office/drawing/2010/main" val="0"/>
              </a:ext>
            </a:extLst>
          </a:blip>
          <a:srcRect/>
          <a:stretch>
            <a:fillRect/>
          </a:stretch>
        </p:blipFill>
        <p:spPr bwMode="auto">
          <a:xfrm>
            <a:off x="5550843" y="5514180"/>
            <a:ext cx="1683256" cy="1325563"/>
          </a:xfrm>
          <a:prstGeom prst="rect">
            <a:avLst/>
          </a:prstGeom>
          <a:noFill/>
          <a:effectLst>
            <a:glow rad="127000">
              <a:schemeClr val="accent1">
                <a:alpha val="0"/>
              </a:schemeClr>
            </a:glow>
            <a:outerShdw blurRad="50800" dist="50800" algn="ctr" rotWithShape="0">
              <a:srgbClr val="000000">
                <a:alpha val="0"/>
              </a:srgbClr>
            </a:outerShdw>
            <a:softEdge rad="501153"/>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159481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8576E9-1F6E-304F-A2FA-1320E44B43BD}"/>
              </a:ext>
            </a:extLst>
          </p:cNvPr>
          <p:cNvSpPr>
            <a:spLocks noGrp="1"/>
          </p:cNvSpPr>
          <p:nvPr>
            <p:ph type="title"/>
          </p:nvPr>
        </p:nvSpPr>
        <p:spPr>
          <a:xfrm>
            <a:off x="804672" y="640080"/>
            <a:ext cx="3282696" cy="5257800"/>
          </a:xfrm>
        </p:spPr>
        <p:txBody>
          <a:bodyPr vert="horz" lIns="91440" tIns="45720" rIns="91440" bIns="45720" rtlCol="0" anchor="ctr">
            <a:normAutofit/>
          </a:bodyPr>
          <a:lstStyle/>
          <a:p>
            <a:r>
              <a:rPr lang="en-US" kern="1200" dirty="0">
                <a:solidFill>
                  <a:schemeClr val="bg1"/>
                </a:solidFill>
                <a:latin typeface="+mj-lt"/>
                <a:ea typeface="+mj-ea"/>
                <a:cs typeface="+mj-cs"/>
              </a:rPr>
              <a:t>Thank You  
</a:t>
            </a:r>
          </a:p>
        </p:txBody>
      </p:sp>
      <p:sp>
        <p:nvSpPr>
          <p:cNvPr id="3" name="TextBox 2">
            <a:extLst>
              <a:ext uri="{FF2B5EF4-FFF2-40B4-BE49-F238E27FC236}">
                <a16:creationId xmlns:a16="http://schemas.microsoft.com/office/drawing/2014/main" id="{A3E237DC-615E-8B4A-9163-BA71A2CD8CA9}"/>
              </a:ext>
            </a:extLst>
          </p:cNvPr>
          <p:cNvSpPr txBox="1"/>
          <p:nvPr/>
        </p:nvSpPr>
        <p:spPr>
          <a:xfrm>
            <a:off x="5358384" y="640081"/>
            <a:ext cx="6024654" cy="5257800"/>
          </a:xfrm>
          <a:prstGeom prst="rect">
            <a:avLst/>
          </a:prstGeom>
        </p:spPr>
        <p:txBody>
          <a:bodyPr vert="horz" lIns="91440" tIns="45720" rIns="91440" bIns="45720" rtlCol="0" anchor="ctr">
            <a:normAutofit/>
          </a:bodyPr>
          <a:lstStyle/>
          <a:p>
            <a:pPr>
              <a:lnSpc>
                <a:spcPct val="90000"/>
              </a:lnSpc>
              <a:spcAft>
                <a:spcPts val="600"/>
              </a:spcAft>
            </a:pPr>
            <a:r>
              <a:rPr lang="en-US" sz="2400" dirty="0"/>
              <a:t>I would like to thank Caffè Nero for giving me the opportunity to work for them and entrust me with the responsibility of their employees.
</a:t>
            </a:r>
          </a:p>
        </p:txBody>
      </p:sp>
    </p:spTree>
    <p:extLst>
      <p:ext uri="{BB962C8B-B14F-4D97-AF65-F5344CB8AC3E}">
        <p14:creationId xmlns:p14="http://schemas.microsoft.com/office/powerpoint/2010/main" val="94351456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42B56F-7563-B94B-8829-54FB8C7575BF}"/>
              </a:ext>
            </a:extLst>
          </p:cNvPr>
          <p:cNvSpPr>
            <a:spLocks noGrp="1"/>
          </p:cNvSpPr>
          <p:nvPr>
            <p:ph type="title"/>
          </p:nvPr>
        </p:nvSpPr>
        <p:spPr>
          <a:xfrm>
            <a:off x="3906017" y="-253550"/>
            <a:ext cx="7164493" cy="1325563"/>
          </a:xfrm>
        </p:spPr>
        <p:txBody>
          <a:bodyPr vert="horz" lIns="91440" tIns="45720" rIns="91440" bIns="45720" rtlCol="0" anchor="ctr">
            <a:normAutofit/>
          </a:bodyPr>
          <a:lstStyle/>
          <a:p>
            <a:r>
              <a:rPr lang="en-US" b="1" kern="1200" dirty="0">
                <a:solidFill>
                  <a:schemeClr val="tx1"/>
                </a:solidFill>
                <a:latin typeface="+mj-lt"/>
                <a:ea typeface="+mj-ea"/>
                <a:cs typeface="+mj-cs"/>
              </a:rPr>
              <a:t>Reference</a:t>
            </a:r>
            <a:r>
              <a:rPr lang="en-US" kern="1200" dirty="0">
                <a:solidFill>
                  <a:schemeClr val="tx1"/>
                </a:solidFill>
                <a:latin typeface="+mj-lt"/>
                <a:ea typeface="+mj-ea"/>
                <a:cs typeface="+mj-cs"/>
              </a:rPr>
              <a:t> </a:t>
            </a:r>
          </a:p>
        </p:txBody>
      </p:sp>
      <p:pic>
        <p:nvPicPr>
          <p:cNvPr id="1030" name="Picture 6" descr="Research. in 2021 | Moving image, Art icon, Lead generation real estate">
            <a:extLst>
              <a:ext uri="{FF2B5EF4-FFF2-40B4-BE49-F238E27FC236}">
                <a16:creationId xmlns:a16="http://schemas.microsoft.com/office/drawing/2014/main" id="{084A6855-9F53-7049-9F6C-9213A260800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0060" y="2144026"/>
            <a:ext cx="3425957" cy="256946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31F867F-14F7-7944-9D43-4868CFC64835}"/>
              </a:ext>
            </a:extLst>
          </p:cNvPr>
          <p:cNvSpPr txBox="1"/>
          <p:nvPr/>
        </p:nvSpPr>
        <p:spPr>
          <a:xfrm>
            <a:off x="3906017" y="769257"/>
            <a:ext cx="8140840" cy="6088743"/>
          </a:xfrm>
          <a:prstGeom prst="rect">
            <a:avLst/>
          </a:prstGeom>
        </p:spPr>
        <p:txBody>
          <a:bodyPr vert="horz" lIns="91440" tIns="45720" rIns="91440" bIns="45720" rtlCol="0">
            <a:normAutofit fontScale="92500" lnSpcReduction="20000"/>
          </a:bodyPr>
          <a:lstStyle/>
          <a:p>
            <a:pPr marL="285750" indent="-228600">
              <a:lnSpc>
                <a:spcPct val="90000"/>
              </a:lnSpc>
              <a:spcAft>
                <a:spcPts val="600"/>
              </a:spcAft>
              <a:buFont typeface="Arial" panose="020B0604020202020204" pitchFamily="34" charset="0"/>
              <a:buChar char="•"/>
            </a:pPr>
            <a:r>
              <a:rPr lang="en-US" sz="800" dirty="0"/>
              <a:t> </a:t>
            </a:r>
            <a:r>
              <a:rPr lang="en-US" sz="1400" dirty="0"/>
              <a:t>Caffè Nero, (2021). Our Story. [online] caffenero.com. Available at: </a:t>
            </a:r>
            <a:r>
              <a:rPr lang="en-US" sz="1400" u="sng" dirty="0">
                <a:hlinkClick r:id="rId4"/>
              </a:rPr>
              <a:t>https://caffenero.com/uk/about-us/our-story/</a:t>
            </a:r>
            <a:r>
              <a:rPr lang="en-US" sz="1400" dirty="0"/>
              <a:t> [Accessed 15 November 2021]</a:t>
            </a:r>
          </a:p>
          <a:p>
            <a:pPr marL="285750" indent="-228600" fontAlgn="t">
              <a:lnSpc>
                <a:spcPct val="90000"/>
              </a:lnSpc>
              <a:spcAft>
                <a:spcPts val="600"/>
              </a:spcAft>
              <a:buFont typeface="Arial" panose="020B0604020202020204" pitchFamily="34" charset="0"/>
              <a:buChar char="•"/>
            </a:pPr>
            <a:r>
              <a:rPr lang="en-US" sz="1400" dirty="0"/>
              <a:t>Armstrong, M. (2012). Armstrong's Handbook of Human Resource Management Practice. United Kingdom: Kogan Page LTD, pp. 582-83.</a:t>
            </a:r>
          </a:p>
          <a:p>
            <a:pPr marL="285750" indent="-228600" fontAlgn="t">
              <a:lnSpc>
                <a:spcPct val="90000"/>
              </a:lnSpc>
              <a:spcAft>
                <a:spcPts val="600"/>
              </a:spcAft>
              <a:buFont typeface="Arial" panose="020B0604020202020204" pitchFamily="34" charset="0"/>
              <a:buChar char="•"/>
            </a:pPr>
            <a:r>
              <a:rPr lang="en-US" sz="1400" dirty="0"/>
              <a:t>Vulpen V. E., (2020). 7 Human Resource Management Basics Every HR Professional Should Know. [online] aihr.com. Available at: </a:t>
            </a:r>
            <a:r>
              <a:rPr lang="en-US" sz="1400" dirty="0">
                <a:hlinkClick r:id="rId5"/>
              </a:rPr>
              <a:t>https://www.aihr.com/blog/human-resource-basics/</a:t>
            </a:r>
            <a:r>
              <a:rPr lang="en-US" sz="1400" dirty="0"/>
              <a:t> [Accessed 16 November 2021]</a:t>
            </a:r>
          </a:p>
          <a:p>
            <a:pPr marL="285750" indent="-228600">
              <a:lnSpc>
                <a:spcPct val="90000"/>
              </a:lnSpc>
              <a:spcAft>
                <a:spcPts val="600"/>
              </a:spcAft>
              <a:buFont typeface="Arial" panose="020B0604020202020204" pitchFamily="34" charset="0"/>
              <a:buChar char="•"/>
            </a:pPr>
            <a:r>
              <a:rPr lang="en-US" sz="1400" dirty="0"/>
              <a:t>Bollman M., (2019). Why HR Knowledge Management Is So Important for Your Organization. [online] cherwell.com. Available at: </a:t>
            </a:r>
            <a:r>
              <a:rPr lang="en-US" sz="1400" dirty="0">
                <a:hlinkClick r:id="rId6"/>
              </a:rPr>
              <a:t>https://www.cherwell.com/hr-service-delivery/library/blog/hr-knowledge-management/</a:t>
            </a:r>
            <a:r>
              <a:rPr lang="en-US" sz="1400" dirty="0"/>
              <a:t> [Accessed 16 November 2021]</a:t>
            </a:r>
          </a:p>
          <a:p>
            <a:pPr marL="285750" indent="-228600">
              <a:lnSpc>
                <a:spcPct val="90000"/>
              </a:lnSpc>
              <a:spcAft>
                <a:spcPts val="600"/>
              </a:spcAft>
              <a:buFont typeface="Arial" panose="020B0604020202020204" pitchFamily="34" charset="0"/>
              <a:buChar char="•"/>
            </a:pPr>
            <a:r>
              <a:rPr lang="en-US" sz="1400" dirty="0"/>
              <a:t>Bishnoi P., (2021). Types of Training in HRM. [article online] economicsdiscussion.net. Available at: </a:t>
            </a:r>
            <a:r>
              <a:rPr lang="en-US" sz="1400" dirty="0">
                <a:hlinkClick r:id="rId7"/>
              </a:rPr>
              <a:t>https://www.economicsdiscussion.net/human-resource-management/employee-training/types-of-training-in-hrm/31638</a:t>
            </a:r>
            <a:r>
              <a:rPr lang="en-US" sz="1400" dirty="0"/>
              <a:t> [Accessed 20 November 2021].</a:t>
            </a:r>
          </a:p>
          <a:p>
            <a:pPr marL="285750" indent="-228600">
              <a:lnSpc>
                <a:spcPct val="90000"/>
              </a:lnSpc>
              <a:spcAft>
                <a:spcPts val="600"/>
              </a:spcAft>
              <a:buFont typeface="Arial" panose="020B0604020202020204" pitchFamily="34" charset="0"/>
              <a:buChar char="•"/>
            </a:pPr>
            <a:r>
              <a:rPr lang="en-US" sz="1400" dirty="0"/>
              <a:t>Susan  M.,H, (2020). What Is Human Resource Development?. [online] thebalancecareers.com. Available at: </a:t>
            </a:r>
            <a:r>
              <a:rPr lang="en-US" sz="1400" dirty="0">
                <a:hlinkClick r:id="rId8"/>
              </a:rPr>
              <a:t>https://www.thebalancecareers.com/what-is-human-resource-development-hrd-1918142</a:t>
            </a:r>
            <a:r>
              <a:rPr lang="en-US" sz="1400" dirty="0"/>
              <a:t> [Accessed 28 November 2021]</a:t>
            </a:r>
          </a:p>
          <a:p>
            <a:pPr marL="285750" indent="-228600">
              <a:lnSpc>
                <a:spcPct val="90000"/>
              </a:lnSpc>
              <a:spcAft>
                <a:spcPts val="600"/>
              </a:spcAft>
              <a:buFont typeface="Arial" panose="020B0604020202020204" pitchFamily="34" charset="0"/>
              <a:buChar char="•"/>
            </a:pPr>
            <a:endParaRPr lang="en-US" sz="1400" dirty="0"/>
          </a:p>
          <a:p>
            <a:pPr marL="285750" indent="-228600">
              <a:lnSpc>
                <a:spcPct val="90000"/>
              </a:lnSpc>
              <a:spcAft>
                <a:spcPts val="600"/>
              </a:spcAft>
              <a:buFont typeface="Arial" panose="020B0604020202020204" pitchFamily="34" charset="0"/>
              <a:buChar char="•"/>
            </a:pPr>
            <a:r>
              <a:rPr lang="en-US" sz="1400" dirty="0"/>
              <a:t>Armstrong, M. (2012). Armstrong's Handbook of Human Resource Management Practice. United Kingdom: Kogan Page LTD, pp. 35-36.</a:t>
            </a:r>
          </a:p>
          <a:p>
            <a:pPr marL="285750" indent="-228600">
              <a:lnSpc>
                <a:spcPct val="90000"/>
              </a:lnSpc>
              <a:spcAft>
                <a:spcPts val="600"/>
              </a:spcAft>
              <a:buFont typeface="Arial" panose="020B0604020202020204" pitchFamily="34" charset="0"/>
              <a:buChar char="•"/>
            </a:pPr>
            <a:r>
              <a:rPr lang="en-US" sz="1400" dirty="0"/>
              <a:t>Vulpen V. E., (2020).</a:t>
            </a:r>
            <a:r>
              <a:rPr lang="en-US" sz="1400" b="1" dirty="0"/>
              <a:t> </a:t>
            </a:r>
            <a:r>
              <a:rPr lang="en-US" sz="1400" dirty="0"/>
              <a:t>18 HR Skills Every HR Generalist Needs. [online] aihr.com. Available at: </a:t>
            </a:r>
            <a:r>
              <a:rPr lang="en-US" sz="1400" dirty="0">
                <a:hlinkClick r:id="rId9"/>
              </a:rPr>
              <a:t>https://www.aihr.com/blog/hr-skills/</a:t>
            </a:r>
            <a:r>
              <a:rPr lang="en-US" sz="1400" dirty="0"/>
              <a:t> [Accessed 17 November 2021]</a:t>
            </a:r>
          </a:p>
          <a:p>
            <a:pPr marL="285750" indent="-228600">
              <a:lnSpc>
                <a:spcPct val="90000"/>
              </a:lnSpc>
              <a:spcAft>
                <a:spcPts val="600"/>
              </a:spcAft>
              <a:buFont typeface="Arial" panose="020B0604020202020204" pitchFamily="34" charset="0"/>
              <a:buChar char="•"/>
            </a:pPr>
            <a:r>
              <a:rPr lang="en-US" sz="1400" dirty="0"/>
              <a:t>Ritchie T., (2017). Career profile: Shereen Daniels, head of HR, Caffe Nero. [online] chamgeboard.com. Available at: </a:t>
            </a:r>
            <a:r>
              <a:rPr lang="en-US" sz="1400" dirty="0">
                <a:hlinkClick r:id="rId10"/>
              </a:rPr>
              <a:t>https://www.changeboard.com/article-details/16273/career-profile-shereen-daniels-head-of-hr-caffe-nero/</a:t>
            </a:r>
            <a:r>
              <a:rPr lang="en-US" sz="1400" dirty="0"/>
              <a:t> [Accessed 17 November 2021]</a:t>
            </a:r>
          </a:p>
          <a:p>
            <a:pPr marL="285750" indent="-228600">
              <a:lnSpc>
                <a:spcPct val="90000"/>
              </a:lnSpc>
              <a:spcAft>
                <a:spcPts val="600"/>
              </a:spcAft>
              <a:buFont typeface="Arial" panose="020B0604020202020204" pitchFamily="34" charset="0"/>
              <a:buChar char="•"/>
            </a:pPr>
            <a:r>
              <a:rPr lang="en-US" sz="1400" dirty="0"/>
              <a:t>French M., (2017). Top 5 Behaviors of Successful HR Managers. [online] subscribe-hr.com.au. Available at: </a:t>
            </a:r>
            <a:r>
              <a:rPr lang="en-US" sz="1400" dirty="0">
                <a:hlinkClick r:id="rId11"/>
              </a:rPr>
              <a:t>https://www.subscribe-hr.com.au/blog/top-5-behaviours-of-successful-hr-managers </a:t>
            </a:r>
            <a:r>
              <a:rPr lang="en-US" sz="1400" dirty="0"/>
              <a:t> [Accessed 18 November 2021] </a:t>
            </a:r>
          </a:p>
          <a:p>
            <a:pPr marL="285750" indent="-228600">
              <a:lnSpc>
                <a:spcPct val="90000"/>
              </a:lnSpc>
              <a:spcAft>
                <a:spcPts val="600"/>
              </a:spcAft>
              <a:buFont typeface="Arial" panose="020B0604020202020204" pitchFamily="34" charset="0"/>
              <a:buChar char="•"/>
            </a:pPr>
            <a:r>
              <a:rPr lang="en-US" sz="1400" dirty="0"/>
              <a:t>22</a:t>
            </a:r>
          </a:p>
          <a:p>
            <a:pPr marL="285750" indent="-228600">
              <a:lnSpc>
                <a:spcPct val="90000"/>
              </a:lnSpc>
              <a:spcAft>
                <a:spcPts val="600"/>
              </a:spcAft>
              <a:buFont typeface="Arial" panose="020B0604020202020204" pitchFamily="34" charset="0"/>
              <a:buChar char="•"/>
            </a:pPr>
            <a:r>
              <a:rPr lang="en-US" sz="1400" dirty="0"/>
              <a:t>Caffè Nero, (2021). Life at Nero. [online] caffenero.com. Available at: </a:t>
            </a:r>
            <a:r>
              <a:rPr lang="en-US" sz="1400" dirty="0">
                <a:hlinkClick r:id="rId12"/>
              </a:rPr>
              <a:t>https://caffenero.com/uk/careers/life-at-nero/</a:t>
            </a:r>
            <a:r>
              <a:rPr lang="en-US" sz="1400" dirty="0"/>
              <a:t> [Accessed 18 November 2021]</a:t>
            </a:r>
          </a:p>
          <a:p>
            <a:pPr marL="285750" indent="-228600">
              <a:lnSpc>
                <a:spcPct val="90000"/>
              </a:lnSpc>
              <a:spcAft>
                <a:spcPts val="600"/>
              </a:spcAft>
              <a:buFont typeface="Arial" panose="020B0604020202020204" pitchFamily="34" charset="0"/>
              <a:buChar char="•"/>
            </a:pPr>
            <a:r>
              <a:rPr lang="en-US" sz="1400" dirty="0"/>
              <a:t>Ottawa University, (2021). </a:t>
            </a:r>
            <a:r>
              <a:rPr lang="en-US" sz="1400" cap="all" dirty="0"/>
              <a:t>5 BENEFITS OF TRAINING AND DEVELOPMENT. </a:t>
            </a:r>
            <a:r>
              <a:rPr lang="en-US" sz="1400" dirty="0"/>
              <a:t>[online] ottawa.edu. Available at: </a:t>
            </a:r>
            <a:r>
              <a:rPr lang="en-US" sz="1400" dirty="0">
                <a:hlinkClick r:id="rId13"/>
              </a:rPr>
              <a:t>https://www.ottawa.edu/online-and-evening/blog/january-2021/5-benefits-of-training-and-development</a:t>
            </a:r>
            <a:r>
              <a:rPr lang="en-US" sz="1400" dirty="0"/>
              <a:t> [Accessed 20 November 2021]</a:t>
            </a:r>
          </a:p>
          <a:p>
            <a:pPr marL="285750" indent="-228600">
              <a:lnSpc>
                <a:spcPct val="90000"/>
              </a:lnSpc>
              <a:spcAft>
                <a:spcPts val="600"/>
              </a:spcAft>
              <a:buFont typeface="Arial" panose="020B0604020202020204" pitchFamily="34" charset="0"/>
              <a:buChar char="•"/>
            </a:pPr>
            <a:r>
              <a:rPr lang="en-US" sz="1400" dirty="0"/>
              <a:t>Armstrong, M. (2012). Armstrong's Handbook of Human Resource Management Practice. United Kingdom: Kogan Page LTD, pp. 130</a:t>
            </a:r>
          </a:p>
          <a:p>
            <a:pPr marL="285750" indent="-228600">
              <a:lnSpc>
                <a:spcPct val="90000"/>
              </a:lnSpc>
              <a:spcAft>
                <a:spcPts val="600"/>
              </a:spcAft>
              <a:buFont typeface="Arial" panose="020B0604020202020204" pitchFamily="34" charset="0"/>
              <a:buChar char="•"/>
            </a:pPr>
            <a:endParaRPr lang="en-US" sz="800" dirty="0"/>
          </a:p>
          <a:p>
            <a:pPr marL="285750" indent="-228600">
              <a:lnSpc>
                <a:spcPct val="90000"/>
              </a:lnSpc>
              <a:spcAft>
                <a:spcPts val="600"/>
              </a:spcAft>
              <a:buFont typeface="Arial" panose="020B0604020202020204" pitchFamily="34" charset="0"/>
              <a:buChar char="•"/>
            </a:pPr>
            <a:endParaRPr lang="en-US" sz="800" dirty="0"/>
          </a:p>
          <a:p>
            <a:pPr indent="-228600">
              <a:lnSpc>
                <a:spcPct val="90000"/>
              </a:lnSpc>
              <a:spcAft>
                <a:spcPts val="600"/>
              </a:spcAft>
              <a:buFont typeface="Arial" panose="020B0604020202020204" pitchFamily="34" charset="0"/>
              <a:buChar char="•"/>
            </a:pPr>
            <a:endParaRPr lang="en-US" sz="800" dirty="0"/>
          </a:p>
          <a:p>
            <a:pPr marL="285750" indent="-228600">
              <a:lnSpc>
                <a:spcPct val="90000"/>
              </a:lnSpc>
              <a:spcAft>
                <a:spcPts val="600"/>
              </a:spcAft>
              <a:buFont typeface="Arial" panose="020B0604020202020204" pitchFamily="34" charset="0"/>
              <a:buChar char="•"/>
            </a:pPr>
            <a:endParaRPr lang="en-US" sz="800" dirty="0"/>
          </a:p>
          <a:p>
            <a:pPr indent="-228600">
              <a:lnSpc>
                <a:spcPct val="90000"/>
              </a:lnSpc>
              <a:spcAft>
                <a:spcPts val="600"/>
              </a:spcAft>
              <a:buFont typeface="Arial" panose="020B0604020202020204" pitchFamily="34" charset="0"/>
              <a:buChar char="•"/>
            </a:pPr>
            <a:endParaRPr lang="en-US" sz="800" dirty="0"/>
          </a:p>
        </p:txBody>
      </p:sp>
    </p:spTree>
    <p:extLst>
      <p:ext uri="{BB962C8B-B14F-4D97-AF65-F5344CB8AC3E}">
        <p14:creationId xmlns:p14="http://schemas.microsoft.com/office/powerpoint/2010/main" val="27612534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15058</TotalTime>
  <Words>1676</Words>
  <Application>Microsoft Macintosh PowerPoint</Application>
  <PresentationFormat>Widescreen</PresentationFormat>
  <Paragraphs>130</Paragraphs>
  <Slides>13</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American Typewriter</vt:lpstr>
      <vt:lpstr>Arial</vt:lpstr>
      <vt:lpstr>Calibri</vt:lpstr>
      <vt:lpstr>Calibri Light</vt:lpstr>
      <vt:lpstr>Courier New</vt:lpstr>
      <vt:lpstr>Office Theme</vt:lpstr>
      <vt:lpstr>Training and Development needs for a HR officer of Caffè Nero  </vt:lpstr>
      <vt:lpstr>Table of contents </vt:lpstr>
      <vt:lpstr>Background of Caffè Nero </vt:lpstr>
      <vt:lpstr>Training and Development for HR (introduction)</vt:lpstr>
      <vt:lpstr>KSB required by HR Professionals in  Caffè Nero</vt:lpstr>
      <vt:lpstr>PowerPoint Presentation</vt:lpstr>
      <vt:lpstr>PowerPoint Presentation</vt:lpstr>
      <vt:lpstr>PowerPoint Presentation</vt:lpstr>
      <vt:lpstr>PowerPoint Presentation</vt:lpstr>
      <vt:lpstr>The personal benefits of development and training such as HR and Caffè Nero 
</vt:lpstr>
      <vt:lpstr>Conclusion </vt:lpstr>
      <vt:lpstr>Thank You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 of Caffè Nero  </dc:title>
  <dc:creator>Wintana Menghisteab (1921679)</dc:creator>
  <cp:lastModifiedBy>Wintana Menghisteab (1921679)</cp:lastModifiedBy>
  <cp:revision>1</cp:revision>
  <dcterms:created xsi:type="dcterms:W3CDTF">2021-11-29T18:47:16Z</dcterms:created>
  <dcterms:modified xsi:type="dcterms:W3CDTF">2022-01-06T17:36:47Z</dcterms:modified>
</cp:coreProperties>
</file>