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59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27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2068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99492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0674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76235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0381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7576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4590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63532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87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928D5-3B43-4D31-9C6C-B448456ADD74}" type="datetimeFigureOut">
              <a:rPr lang="en-GB" smtClean="0"/>
              <a:t>04/07/2018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03239-0B8C-4B36-8135-6AAB363A5D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953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2400" dirty="0" smtClean="0"/>
              <a:t>Khalil </a:t>
            </a:r>
            <a:r>
              <a:rPr lang="en-GB" sz="2400" dirty="0" err="1" smtClean="0"/>
              <a:t>miah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smtClean="0"/>
              <a:t>Abdul </a:t>
            </a:r>
            <a:r>
              <a:rPr lang="en-GB" sz="2400" dirty="0" err="1" smtClean="0"/>
              <a:t>Khalique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n-GB" sz="2400" dirty="0" err="1" smtClean="0"/>
              <a:t>Koyrul</a:t>
            </a:r>
            <a:r>
              <a:rPr lang="en-GB" sz="2400" dirty="0" smtClean="0"/>
              <a:t> </a:t>
            </a:r>
            <a:r>
              <a:rPr lang="en-GB" sz="2400" dirty="0" err="1" smtClean="0"/>
              <a:t>Meah</a:t>
            </a:r>
            <a:endParaRPr lang="en-GB" sz="2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206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1340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23443802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34987852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</p:spPr>
      </p:pic>
    </p:spTree>
    <p:extLst>
      <p:ext uri="{BB962C8B-B14F-4D97-AF65-F5344CB8AC3E}">
        <p14:creationId xmlns:p14="http://schemas.microsoft.com/office/powerpoint/2010/main" val="455924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</Words>
  <Application>Microsoft Office PowerPoint</Application>
  <PresentationFormat>Widescreen</PresentationFormat>
  <Paragraphs>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Khalil miah Abdul Khalique Koyrul Meah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Khalil miah Abdul Khalique Koyrul Meah</dc:title>
  <dc:creator>Khalil Miah (1705465)</dc:creator>
  <cp:lastModifiedBy>Abdul Khalique (1704981)</cp:lastModifiedBy>
  <cp:revision>1</cp:revision>
  <dcterms:created xsi:type="dcterms:W3CDTF">2018-07-04T13:17:29Z</dcterms:created>
  <dcterms:modified xsi:type="dcterms:W3CDTF">2018-07-04T13:37:04Z</dcterms:modified>
</cp:coreProperties>
</file>