
<file path=[Content_Types].xml><?xml version="1.0" encoding="utf-8"?>
<Types xmlns="http://schemas.openxmlformats.org/package/2006/content-types">
  <Default Extension="jpeg" ContentType="image/jpeg"/>
  <Default Extension="m4a" ContentType="audio/mp4"/>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7" r:id="rId1"/>
  </p:sldMasterIdLst>
  <p:notesMasterIdLst>
    <p:notesMasterId r:id="rId17"/>
  </p:notesMasterIdLst>
  <p:handoutMasterIdLst>
    <p:handoutMasterId r:id="rId18"/>
  </p:handoutMasterIdLst>
  <p:sldIdLst>
    <p:sldId id="277" r:id="rId2"/>
    <p:sldId id="455" r:id="rId3"/>
    <p:sldId id="456" r:id="rId4"/>
    <p:sldId id="442" r:id="rId5"/>
    <p:sldId id="461" r:id="rId6"/>
    <p:sldId id="463" r:id="rId7"/>
    <p:sldId id="464" r:id="rId8"/>
    <p:sldId id="458" r:id="rId9"/>
    <p:sldId id="457" r:id="rId10"/>
    <p:sldId id="460" r:id="rId11"/>
    <p:sldId id="462" r:id="rId12"/>
    <p:sldId id="452" r:id="rId13"/>
    <p:sldId id="459" r:id="rId14"/>
    <p:sldId id="454" r:id="rId15"/>
    <p:sldId id="465" r:id="rId16"/>
  </p:sldIdLst>
  <p:sldSz cx="9144000" cy="6858000" type="screen4x3"/>
  <p:notesSz cx="6669088" cy="9753600"/>
  <p:defaultTextStyle>
    <a:defPPr>
      <a:defRPr lang="en-US"/>
    </a:defPPr>
    <a:lvl1pPr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3072">
          <p15:clr>
            <a:srgbClr val="A4A3A4"/>
          </p15:clr>
        </p15:guide>
        <p15:guide id="2" pos="2101">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C0C0C0"/>
    <a:srgbClr val="5F5F5F"/>
    <a:srgbClr val="808080"/>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05BF9205-6551-47C4-B3A3-C50A19B9DEC0}" v="233" dt="2025-12-18T17:48:29.933"/>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35758FB7-9AC5-4552-8A53-C91805E547FA}" styleName="Themed Style 1 - Accent 5">
    <a:tblBg>
      <a:fillRef idx="2">
        <a:schemeClr val="accent5"/>
      </a:fillRef>
      <a:effectRef idx="1">
        <a:schemeClr val="accent5"/>
      </a:effectRef>
    </a:tblBg>
    <a:wholeTbl>
      <a:tcTxStyle>
        <a:fontRef idx="minor">
          <a:scrgbClr r="0" g="0" b="0"/>
        </a:fontRef>
        <a:schemeClr val="dk1"/>
      </a:tcTxStyle>
      <a:tcStyle>
        <a:tcBdr>
          <a:left>
            <a:lnRef idx="1">
              <a:schemeClr val="accent5"/>
            </a:lnRef>
          </a:left>
          <a:right>
            <a:lnRef idx="1">
              <a:schemeClr val="accent5"/>
            </a:lnRef>
          </a:right>
          <a:top>
            <a:lnRef idx="1">
              <a:schemeClr val="accent5"/>
            </a:lnRef>
          </a:top>
          <a:bottom>
            <a:lnRef idx="1">
              <a:schemeClr val="accent5"/>
            </a:lnRef>
          </a:bottom>
          <a:insideH>
            <a:lnRef idx="1">
              <a:schemeClr val="accent5"/>
            </a:lnRef>
          </a:insideH>
          <a:insideV>
            <a:lnRef idx="1">
              <a:schemeClr val="accent5"/>
            </a:lnRef>
          </a:insideV>
        </a:tcBdr>
        <a:fill>
          <a:noFill/>
        </a:fill>
      </a:tcStyle>
    </a:wholeTbl>
    <a:band1H>
      <a:tcStyle>
        <a:tcBdr/>
        <a:fill>
          <a:solidFill>
            <a:schemeClr val="accent5">
              <a:alpha val="40000"/>
            </a:schemeClr>
          </a:solidFill>
        </a:fill>
      </a:tcStyle>
    </a:band1H>
    <a:band2H>
      <a:tcStyle>
        <a:tcBdr/>
      </a:tcStyle>
    </a:band2H>
    <a:band1V>
      <a:tcStyle>
        <a:tcBdr>
          <a:top>
            <a:lnRef idx="1">
              <a:schemeClr val="accent5"/>
            </a:lnRef>
          </a:top>
          <a:bottom>
            <a:lnRef idx="1">
              <a:schemeClr val="accent5"/>
            </a:lnRef>
          </a:bottom>
        </a:tcBdr>
        <a:fill>
          <a:solidFill>
            <a:schemeClr val="accent5">
              <a:alpha val="40000"/>
            </a:schemeClr>
          </a:solidFill>
        </a:fill>
      </a:tcStyle>
    </a:band1V>
    <a:band2V>
      <a:tcStyle>
        <a:tcBdr/>
      </a:tcStyle>
    </a:band2V>
    <a:lastCol>
      <a:tcTxStyle b="on"/>
      <a:tcStyle>
        <a:tcBdr>
          <a:left>
            <a:lnRef idx="2">
              <a:schemeClr val="accent5"/>
            </a:lnRef>
          </a:left>
          <a:right>
            <a:lnRef idx="1">
              <a:schemeClr val="accent5"/>
            </a:lnRef>
          </a:right>
          <a:top>
            <a:lnRef idx="1">
              <a:schemeClr val="accent5"/>
            </a:lnRef>
          </a:top>
          <a:bottom>
            <a:lnRef idx="1">
              <a:schemeClr val="accent5"/>
            </a:lnRef>
          </a:bottom>
          <a:insideH>
            <a:lnRef idx="1">
              <a:schemeClr val="accent5"/>
            </a:lnRef>
          </a:insideH>
          <a:insideV>
            <a:ln>
              <a:noFill/>
            </a:ln>
          </a:insideV>
        </a:tcBdr>
      </a:tcStyle>
    </a:lastCol>
    <a:firstCol>
      <a:tcTxStyle b="on"/>
      <a:tcStyle>
        <a:tcBdr>
          <a:left>
            <a:lnRef idx="1">
              <a:schemeClr val="accent5"/>
            </a:lnRef>
          </a:left>
          <a:right>
            <a:lnRef idx="2">
              <a:schemeClr val="accent5"/>
            </a:lnRef>
          </a:right>
          <a:top>
            <a:lnRef idx="1">
              <a:schemeClr val="accent5"/>
            </a:lnRef>
          </a:top>
          <a:bottom>
            <a:lnRef idx="1">
              <a:schemeClr val="accent5"/>
            </a:lnRef>
          </a:bottom>
          <a:insideH>
            <a:lnRef idx="1">
              <a:schemeClr val="accent5"/>
            </a:lnRef>
          </a:insideH>
          <a:insideV>
            <a:ln>
              <a:noFill/>
            </a:ln>
          </a:insideV>
        </a:tcBdr>
      </a:tcStyle>
    </a:firstCol>
    <a:lastRow>
      <a:tcTxStyle b="on"/>
      <a:tcStyle>
        <a:tcBdr>
          <a:left>
            <a:lnRef idx="1">
              <a:schemeClr val="accent5"/>
            </a:lnRef>
          </a:left>
          <a:right>
            <a:lnRef idx="1">
              <a:schemeClr val="accent5"/>
            </a:lnRef>
          </a:right>
          <a:top>
            <a:lnRef idx="2">
              <a:schemeClr val="accent5"/>
            </a:lnRef>
          </a:top>
          <a:bottom>
            <a:lnRef idx="2">
              <a:schemeClr val="accent5"/>
            </a:lnRef>
          </a:bottom>
          <a:insideH>
            <a:ln>
              <a:noFill/>
            </a:ln>
          </a:insideH>
          <a:insideV>
            <a:ln>
              <a:noFill/>
            </a:ln>
          </a:insideV>
        </a:tcBdr>
        <a:fill>
          <a:noFill/>
        </a:fill>
      </a:tcStyle>
    </a:lastRow>
    <a:firstRow>
      <a:tcTxStyle b="on">
        <a:fontRef idx="minor">
          <a:scrgbClr r="0" g="0" b="0"/>
        </a:fontRef>
        <a:schemeClr val="lt1"/>
      </a:tcTxStyle>
      <a:tcStyle>
        <a:tcBdr>
          <a:left>
            <a:lnRef idx="1">
              <a:schemeClr val="accent5"/>
            </a:lnRef>
          </a:left>
          <a:right>
            <a:lnRef idx="1">
              <a:schemeClr val="accent5"/>
            </a:lnRef>
          </a:right>
          <a:top>
            <a:lnRef idx="1">
              <a:schemeClr val="accent5"/>
            </a:lnRef>
          </a:top>
          <a:bottom>
            <a:lnRef idx="2">
              <a:schemeClr val="lt1"/>
            </a:lnRef>
          </a:bottom>
          <a:insideH>
            <a:ln>
              <a:noFill/>
            </a:ln>
          </a:insideH>
          <a:insideV>
            <a:ln>
              <a:noFill/>
            </a:ln>
          </a:insideV>
        </a:tcBdr>
        <a:fill>
          <a:solidFill>
            <a:schemeClr val="accent5"/>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7764" autoAdjust="0"/>
    <p:restoredTop sz="94576" autoAdjust="0"/>
  </p:normalViewPr>
  <p:slideViewPr>
    <p:cSldViewPr>
      <p:cViewPr>
        <p:scale>
          <a:sx n="100" d="100"/>
          <a:sy n="100" d="100"/>
        </p:scale>
        <p:origin x="850" y="-110"/>
      </p:cViewPr>
      <p:guideLst>
        <p:guide orient="horz" pos="2160"/>
        <p:guide pos="2880"/>
      </p:guideLst>
    </p:cSldViewPr>
  </p:slideViewPr>
  <p:outlineViewPr>
    <p:cViewPr>
      <p:scale>
        <a:sx n="33" d="100"/>
        <a:sy n="33" d="100"/>
      </p:scale>
      <p:origin x="0" y="0"/>
    </p:cViewPr>
  </p:outlineViewPr>
  <p:notesTextViewPr>
    <p:cViewPr>
      <p:scale>
        <a:sx n="100" d="100"/>
        <a:sy n="100" d="100"/>
      </p:scale>
      <p:origin x="0" y="0"/>
    </p:cViewPr>
  </p:notesTextViewPr>
  <p:sorterViewPr>
    <p:cViewPr>
      <p:scale>
        <a:sx n="100" d="100"/>
        <a:sy n="100" d="100"/>
      </p:scale>
      <p:origin x="0" y="0"/>
    </p:cViewPr>
  </p:sorterViewPr>
  <p:notesViewPr>
    <p:cSldViewPr>
      <p:cViewPr varScale="1">
        <p:scale>
          <a:sx n="61" d="100"/>
          <a:sy n="61" d="100"/>
        </p:scale>
        <p:origin x="-1698" y="-54"/>
      </p:cViewPr>
      <p:guideLst>
        <p:guide orient="horz" pos="3072"/>
        <p:guide pos="2101"/>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handoutMaster" Target="handoutMasters/handoutMaster1.xml"/><Relationship Id="rId3" Type="http://schemas.openxmlformats.org/officeDocument/2006/relationships/slide" Target="slides/slide2.xml"/><Relationship Id="rId21" Type="http://schemas.openxmlformats.org/officeDocument/2006/relationships/theme" Target="theme/theme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notesMaster" Target="notesMasters/notesMaster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microsoft.com/office/2015/10/relationships/revisionInfo" Target="revisionInfo.xml"/><Relationship Id="rId5" Type="http://schemas.openxmlformats.org/officeDocument/2006/relationships/slide" Target="slides/slide4.xml"/><Relationship Id="rId15" Type="http://schemas.openxmlformats.org/officeDocument/2006/relationships/slide" Target="slides/slide14.xml"/><Relationship Id="rId23" Type="http://schemas.microsoft.com/office/2016/11/relationships/changesInfo" Target="changesInfos/changesInfo1.xml"/><Relationship Id="rId10" Type="http://schemas.openxmlformats.org/officeDocument/2006/relationships/slide" Target="slides/slide9.xml"/><Relationship Id="rId19"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tableStyles" Target="tableStyle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Sonia Furtado" userId="db5a3cf8dc2140dd" providerId="LiveId" clId="{B9F24856-F64D-469C-A3ED-6A356D8892C2}"/>
    <pc:docChg chg="undo redo custSel addSld delSld modSld sldOrd">
      <pc:chgData name="Sonia Furtado" userId="db5a3cf8dc2140dd" providerId="LiveId" clId="{B9F24856-F64D-469C-A3ED-6A356D8892C2}" dt="2025-12-18T17:48:29.929" v="16972"/>
      <pc:docMkLst>
        <pc:docMk/>
      </pc:docMkLst>
      <pc:sldChg chg="addSp delSp modSp mod modTransition delAnim modAnim">
        <pc:chgData name="Sonia Furtado" userId="db5a3cf8dc2140dd" providerId="LiveId" clId="{B9F24856-F64D-469C-A3ED-6A356D8892C2}" dt="2025-12-18T16:44:41.370" v="16894"/>
        <pc:sldMkLst>
          <pc:docMk/>
          <pc:sldMk cId="0" sldId="277"/>
        </pc:sldMkLst>
        <pc:spChg chg="mod">
          <ac:chgData name="Sonia Furtado" userId="db5a3cf8dc2140dd" providerId="LiveId" clId="{B9F24856-F64D-469C-A3ED-6A356D8892C2}" dt="2025-12-17T03:01:14.896" v="9784" actId="113"/>
          <ac:spMkLst>
            <pc:docMk/>
            <pc:sldMk cId="0" sldId="277"/>
            <ac:spMk id="6147" creationId="{00000000-0000-0000-0000-000000000000}"/>
          </ac:spMkLst>
        </pc:spChg>
        <pc:picChg chg="add del mod">
          <ac:chgData name="Sonia Furtado" userId="db5a3cf8dc2140dd" providerId="LiveId" clId="{B9F24856-F64D-469C-A3ED-6A356D8892C2}" dt="2025-12-18T16:40:03.247" v="16883" actId="478"/>
          <ac:picMkLst>
            <pc:docMk/>
            <pc:sldMk cId="0" sldId="277"/>
            <ac:picMk id="4" creationId="{174CF1E7-FEA4-D8A2-6B05-69ADA63530EC}"/>
          </ac:picMkLst>
        </pc:picChg>
        <pc:picChg chg="add del mod">
          <ac:chgData name="Sonia Furtado" userId="db5a3cf8dc2140dd" providerId="LiveId" clId="{B9F24856-F64D-469C-A3ED-6A356D8892C2}" dt="2025-12-18T16:40:47.136" v="16891"/>
          <ac:picMkLst>
            <pc:docMk/>
            <pc:sldMk cId="0" sldId="277"/>
            <ac:picMk id="6" creationId="{D7CE2690-AF21-14B2-AAAF-D4891686498D}"/>
          </ac:picMkLst>
        </pc:picChg>
        <pc:picChg chg="add del mod">
          <ac:chgData name="Sonia Furtado" userId="db5a3cf8dc2140dd" providerId="LiveId" clId="{B9F24856-F64D-469C-A3ED-6A356D8892C2}" dt="2025-12-18T16:41:19.271" v="16893"/>
          <ac:picMkLst>
            <pc:docMk/>
            <pc:sldMk cId="0" sldId="277"/>
            <ac:picMk id="7" creationId="{A256C865-A85F-9445-2FC7-D83BD1B63F65}"/>
          </ac:picMkLst>
        </pc:picChg>
        <pc:picChg chg="add del mod ord">
          <ac:chgData name="Sonia Furtado" userId="db5a3cf8dc2140dd" providerId="LiveId" clId="{B9F24856-F64D-469C-A3ED-6A356D8892C2}" dt="2025-12-18T16:44:41.370" v="16894"/>
          <ac:picMkLst>
            <pc:docMk/>
            <pc:sldMk cId="0" sldId="277"/>
            <ac:picMk id="10" creationId="{208C65F1-6886-4B66-DB49-5C7264A61B7C}"/>
          </ac:picMkLst>
        </pc:picChg>
        <pc:picChg chg="add mod">
          <ac:chgData name="Sonia Furtado" userId="db5a3cf8dc2140dd" providerId="LiveId" clId="{B9F24856-F64D-469C-A3ED-6A356D8892C2}" dt="2025-12-18T16:44:41.370" v="16894"/>
          <ac:picMkLst>
            <pc:docMk/>
            <pc:sldMk cId="0" sldId="277"/>
            <ac:picMk id="11" creationId="{BA28CB98-8920-311A-FF4B-1CE69A500251}"/>
          </ac:picMkLst>
        </pc:picChg>
      </pc:sldChg>
      <pc:sldChg chg="addSp delSp modSp mod modTransition modClrScheme delAnim modAnim chgLayout">
        <pc:chgData name="Sonia Furtado" userId="db5a3cf8dc2140dd" providerId="LiveId" clId="{B9F24856-F64D-469C-A3ED-6A356D8892C2}" dt="2025-12-18T17:19:01.410" v="16930"/>
        <pc:sldMkLst>
          <pc:docMk/>
          <pc:sldMk cId="711734170" sldId="442"/>
        </pc:sldMkLst>
        <pc:spChg chg="mod">
          <ac:chgData name="Sonia Furtado" userId="db5a3cf8dc2140dd" providerId="LiveId" clId="{B9F24856-F64D-469C-A3ED-6A356D8892C2}" dt="2025-12-18T16:28:28.780" v="16849" actId="2711"/>
          <ac:spMkLst>
            <pc:docMk/>
            <pc:sldMk cId="711734170" sldId="442"/>
            <ac:spMk id="2" creationId="{41C35443-F263-7B57-2247-B900E4E8B74E}"/>
          </ac:spMkLst>
        </pc:spChg>
        <pc:spChg chg="mod">
          <ac:chgData name="Sonia Furtado" userId="db5a3cf8dc2140dd" providerId="LiveId" clId="{B9F24856-F64D-469C-A3ED-6A356D8892C2}" dt="2025-12-17T03:05:26.001" v="9828" actId="20577"/>
          <ac:spMkLst>
            <pc:docMk/>
            <pc:sldMk cId="711734170" sldId="442"/>
            <ac:spMk id="3" creationId="{00000000-0000-0000-0000-000000000000}"/>
          </ac:spMkLst>
        </pc:spChg>
        <pc:spChg chg="add mod">
          <ac:chgData name="Sonia Furtado" userId="db5a3cf8dc2140dd" providerId="LiveId" clId="{B9F24856-F64D-469C-A3ED-6A356D8892C2}" dt="2025-12-13T23:20:30.365" v="2983" actId="26606"/>
          <ac:spMkLst>
            <pc:docMk/>
            <pc:sldMk cId="711734170" sldId="442"/>
            <ac:spMk id="1031" creationId="{3FD8C4D2-CE6E-36E9-D833-2CF231E3651A}"/>
          </ac:spMkLst>
        </pc:spChg>
        <pc:spChg chg="add mod">
          <ac:chgData name="Sonia Furtado" userId="db5a3cf8dc2140dd" providerId="LiveId" clId="{B9F24856-F64D-469C-A3ED-6A356D8892C2}" dt="2025-12-13T23:20:30.365" v="2983" actId="26606"/>
          <ac:spMkLst>
            <pc:docMk/>
            <pc:sldMk cId="711734170" sldId="442"/>
            <ac:spMk id="1033" creationId="{2A8C92D0-8238-E7A8-E589-7C7A34DD39DC}"/>
          </ac:spMkLst>
        </pc:spChg>
        <pc:spChg chg="add mod">
          <ac:chgData name="Sonia Furtado" userId="db5a3cf8dc2140dd" providerId="LiveId" clId="{B9F24856-F64D-469C-A3ED-6A356D8892C2}" dt="2025-12-18T15:42:22.072" v="16278" actId="26606"/>
          <ac:spMkLst>
            <pc:docMk/>
            <pc:sldMk cId="711734170" sldId="442"/>
            <ac:spMk id="1038" creationId="{207BFF75-02B3-0C16-4002-3CF2B5DD2391}"/>
          </ac:spMkLst>
        </pc:spChg>
        <pc:spChg chg="add mod">
          <ac:chgData name="Sonia Furtado" userId="db5a3cf8dc2140dd" providerId="LiveId" clId="{B9F24856-F64D-469C-A3ED-6A356D8892C2}" dt="2025-12-18T15:55:07.285" v="16463" actId="14100"/>
          <ac:spMkLst>
            <pc:docMk/>
            <pc:sldMk cId="711734170" sldId="442"/>
            <ac:spMk id="1043" creationId="{BFD0A40B-6F00-F8A5-7BA6-39DE9EFD83FB}"/>
          </ac:spMkLst>
        </pc:spChg>
        <pc:picChg chg="add mod ord">
          <ac:chgData name="Sonia Furtado" userId="db5a3cf8dc2140dd" providerId="LiveId" clId="{B9F24856-F64D-469C-A3ED-6A356D8892C2}" dt="2025-12-18T15:42:50.978" v="16280" actId="1076"/>
          <ac:picMkLst>
            <pc:docMk/>
            <pc:sldMk cId="711734170" sldId="442"/>
            <ac:picMk id="4" creationId="{7002D5DF-CFF8-2427-0315-6D5A6962BD3A}"/>
          </ac:picMkLst>
        </pc:picChg>
        <pc:picChg chg="add del mod">
          <ac:chgData name="Sonia Furtado" userId="db5a3cf8dc2140dd" providerId="LiveId" clId="{B9F24856-F64D-469C-A3ED-6A356D8892C2}" dt="2025-12-18T16:40:15.311" v="16885" actId="478"/>
          <ac:picMkLst>
            <pc:docMk/>
            <pc:sldMk cId="711734170" sldId="442"/>
            <ac:picMk id="6" creationId="{CA89E129-DCB3-8B53-19BD-BA07C8CAE504}"/>
          </ac:picMkLst>
        </pc:picChg>
        <pc:picChg chg="add del mod">
          <ac:chgData name="Sonia Furtado" userId="db5a3cf8dc2140dd" providerId="LiveId" clId="{B9F24856-F64D-469C-A3ED-6A356D8892C2}" dt="2025-12-18T16:54:16.154" v="16905"/>
          <ac:picMkLst>
            <pc:docMk/>
            <pc:sldMk cId="711734170" sldId="442"/>
            <ac:picMk id="9" creationId="{E69425C5-4917-A398-1EAA-6FC34510F404}"/>
          </ac:picMkLst>
        </pc:picChg>
        <pc:picChg chg="add del mod">
          <ac:chgData name="Sonia Furtado" userId="db5a3cf8dc2140dd" providerId="LiveId" clId="{B9F24856-F64D-469C-A3ED-6A356D8892C2}" dt="2025-12-18T17:17:21.824" v="16929"/>
          <ac:picMkLst>
            <pc:docMk/>
            <pc:sldMk cId="711734170" sldId="442"/>
            <ac:picMk id="10" creationId="{0E802336-D5FA-31BF-7DD4-9D34E1FBC326}"/>
          </ac:picMkLst>
        </pc:picChg>
        <pc:picChg chg="add del mod ord">
          <ac:chgData name="Sonia Furtado" userId="db5a3cf8dc2140dd" providerId="LiveId" clId="{B9F24856-F64D-469C-A3ED-6A356D8892C2}" dt="2025-12-18T17:19:01.410" v="16930"/>
          <ac:picMkLst>
            <pc:docMk/>
            <pc:sldMk cId="711734170" sldId="442"/>
            <ac:picMk id="15" creationId="{39152633-E1D0-FB2B-A779-2E32B44B2339}"/>
          </ac:picMkLst>
        </pc:picChg>
        <pc:picChg chg="add mod">
          <ac:chgData name="Sonia Furtado" userId="db5a3cf8dc2140dd" providerId="LiveId" clId="{B9F24856-F64D-469C-A3ED-6A356D8892C2}" dt="2025-12-18T17:19:01.410" v="16930"/>
          <ac:picMkLst>
            <pc:docMk/>
            <pc:sldMk cId="711734170" sldId="442"/>
            <ac:picMk id="16" creationId="{6AA905CF-C366-36BB-6AA0-55D675DFBFF6}"/>
          </ac:picMkLst>
        </pc:picChg>
      </pc:sldChg>
      <pc:sldChg chg="addSp delSp modSp del mod">
        <pc:chgData name="Sonia Furtado" userId="db5a3cf8dc2140dd" providerId="LiveId" clId="{B9F24856-F64D-469C-A3ED-6A356D8892C2}" dt="2025-12-18T16:26:10.747" v="16842" actId="47"/>
        <pc:sldMkLst>
          <pc:docMk/>
          <pc:sldMk cId="3521001056" sldId="450"/>
        </pc:sldMkLst>
        <pc:spChg chg="add mod">
          <ac:chgData name="Sonia Furtado" userId="db5a3cf8dc2140dd" providerId="LiveId" clId="{B9F24856-F64D-469C-A3ED-6A356D8892C2}" dt="2025-12-18T06:20:02.771" v="15307" actId="1076"/>
          <ac:spMkLst>
            <pc:docMk/>
            <pc:sldMk cId="3521001056" sldId="450"/>
            <ac:spMk id="3" creationId="{646CDABA-489D-3545-9872-DB9B661D066B}"/>
          </ac:spMkLst>
        </pc:spChg>
      </pc:sldChg>
      <pc:sldChg chg="addSp delSp modSp mod modTransition modAnim">
        <pc:chgData name="Sonia Furtado" userId="db5a3cf8dc2140dd" providerId="LiveId" clId="{B9F24856-F64D-469C-A3ED-6A356D8892C2}" dt="2025-12-18T17:09:00.451" v="16916"/>
        <pc:sldMkLst>
          <pc:docMk/>
          <pc:sldMk cId="1688727333" sldId="452"/>
        </pc:sldMkLst>
        <pc:spChg chg="add mod">
          <ac:chgData name="Sonia Furtado" userId="db5a3cf8dc2140dd" providerId="LiveId" clId="{B9F24856-F64D-469C-A3ED-6A356D8892C2}" dt="2025-12-18T15:00:54.826" v="15832" actId="20577"/>
          <ac:spMkLst>
            <pc:docMk/>
            <pc:sldMk cId="1688727333" sldId="452"/>
            <ac:spMk id="5" creationId="{6E4DBAA4-2C34-C5F7-4D8D-37701BA537B9}"/>
          </ac:spMkLst>
        </pc:spChg>
        <pc:picChg chg="add del mod">
          <ac:chgData name="Sonia Furtado" userId="db5a3cf8dc2140dd" providerId="LiveId" clId="{B9F24856-F64D-469C-A3ED-6A356D8892C2}" dt="2025-12-18T17:07:47.556" v="16915"/>
          <ac:picMkLst>
            <pc:docMk/>
            <pc:sldMk cId="1688727333" sldId="452"/>
            <ac:picMk id="9" creationId="{21E1571E-FD50-F10E-DF9B-9F2689700FC1}"/>
          </ac:picMkLst>
        </pc:picChg>
        <pc:picChg chg="add del mod ord">
          <ac:chgData name="Sonia Furtado" userId="db5a3cf8dc2140dd" providerId="LiveId" clId="{B9F24856-F64D-469C-A3ED-6A356D8892C2}" dt="2025-12-18T17:09:00.451" v="16916"/>
          <ac:picMkLst>
            <pc:docMk/>
            <pc:sldMk cId="1688727333" sldId="452"/>
            <ac:picMk id="12" creationId="{282B6526-428C-18B5-7619-D5AC013B1804}"/>
          </ac:picMkLst>
        </pc:picChg>
        <pc:picChg chg="add mod">
          <ac:chgData name="Sonia Furtado" userId="db5a3cf8dc2140dd" providerId="LiveId" clId="{B9F24856-F64D-469C-A3ED-6A356D8892C2}" dt="2025-12-18T17:09:00.451" v="16916"/>
          <ac:picMkLst>
            <pc:docMk/>
            <pc:sldMk cId="1688727333" sldId="452"/>
            <ac:picMk id="13" creationId="{5BD8ED6E-8309-8B82-279D-669423192B6C}"/>
          </ac:picMkLst>
        </pc:picChg>
      </pc:sldChg>
      <pc:sldChg chg="addSp modSp mod modTransition">
        <pc:chgData name="Sonia Furtado" userId="db5a3cf8dc2140dd" providerId="LiveId" clId="{B9F24856-F64D-469C-A3ED-6A356D8892C2}" dt="2025-12-18T17:12:56.398" v="16918"/>
        <pc:sldMkLst>
          <pc:docMk/>
          <pc:sldMk cId="1278544363" sldId="454"/>
        </pc:sldMkLst>
        <pc:spChg chg="mod">
          <ac:chgData name="Sonia Furtado" userId="db5a3cf8dc2140dd" providerId="LiveId" clId="{B9F24856-F64D-469C-A3ED-6A356D8892C2}" dt="2025-12-18T16:26:01.393" v="16841" actId="20577"/>
          <ac:spMkLst>
            <pc:docMk/>
            <pc:sldMk cId="1278544363" sldId="454"/>
            <ac:spMk id="6" creationId="{C68C4224-F958-CB66-7629-688D5AD53A53}"/>
          </ac:spMkLst>
        </pc:spChg>
        <pc:picChg chg="add mod">
          <ac:chgData name="Sonia Furtado" userId="db5a3cf8dc2140dd" providerId="LiveId" clId="{B9F24856-F64D-469C-A3ED-6A356D8892C2}" dt="2025-12-18T17:12:56.398" v="16918"/>
          <ac:picMkLst>
            <pc:docMk/>
            <pc:sldMk cId="1278544363" sldId="454"/>
            <ac:picMk id="9" creationId="{9DC3A81A-5580-0B3D-C7A4-ADCDC7B64029}"/>
          </ac:picMkLst>
        </pc:picChg>
      </pc:sldChg>
      <pc:sldChg chg="addSp delSp modSp mod modTransition delAnim modAnim">
        <pc:chgData name="Sonia Furtado" userId="db5a3cf8dc2140dd" providerId="LiveId" clId="{B9F24856-F64D-469C-A3ED-6A356D8892C2}" dt="2025-12-18T17:32:39.630" v="16945"/>
        <pc:sldMkLst>
          <pc:docMk/>
          <pc:sldMk cId="1044028000" sldId="455"/>
        </pc:sldMkLst>
        <pc:spChg chg="mod">
          <ac:chgData name="Sonia Furtado" userId="db5a3cf8dc2140dd" providerId="LiveId" clId="{B9F24856-F64D-469C-A3ED-6A356D8892C2}" dt="2025-12-18T16:28:55.832" v="16850" actId="2711"/>
          <ac:spMkLst>
            <pc:docMk/>
            <pc:sldMk cId="1044028000" sldId="455"/>
            <ac:spMk id="3" creationId="{0F63D4A8-101E-12D0-65B2-FF0482C77A7B}"/>
          </ac:spMkLst>
        </pc:spChg>
        <pc:picChg chg="add del mod">
          <ac:chgData name="Sonia Furtado" userId="db5a3cf8dc2140dd" providerId="LiveId" clId="{B9F24856-F64D-469C-A3ED-6A356D8892C2}" dt="2025-12-18T16:39:58.063" v="16882" actId="478"/>
          <ac:picMkLst>
            <pc:docMk/>
            <pc:sldMk cId="1044028000" sldId="455"/>
            <ac:picMk id="8" creationId="{36306AEA-2B3E-15E7-2277-162205FF7B7A}"/>
          </ac:picMkLst>
        </pc:picChg>
        <pc:picChg chg="add del mod">
          <ac:chgData name="Sonia Furtado" userId="db5a3cf8dc2140dd" providerId="LiveId" clId="{B9F24856-F64D-469C-A3ED-6A356D8892C2}" dt="2025-12-18T16:44:41.370" v="16894"/>
          <ac:picMkLst>
            <pc:docMk/>
            <pc:sldMk cId="1044028000" sldId="455"/>
            <ac:picMk id="10" creationId="{6D867348-0208-55CA-DD74-79C2C2D42692}"/>
          </ac:picMkLst>
        </pc:picChg>
        <pc:picChg chg="add del mod">
          <ac:chgData name="Sonia Furtado" userId="db5a3cf8dc2140dd" providerId="LiveId" clId="{B9F24856-F64D-469C-A3ED-6A356D8892C2}" dt="2025-12-18T17:13:38.594" v="16920"/>
          <ac:picMkLst>
            <pc:docMk/>
            <pc:sldMk cId="1044028000" sldId="455"/>
            <ac:picMk id="11" creationId="{542144DF-0B73-25DD-0AAD-B4DB3999E720}"/>
          </ac:picMkLst>
        </pc:picChg>
        <pc:picChg chg="add del mod ord">
          <ac:chgData name="Sonia Furtado" userId="db5a3cf8dc2140dd" providerId="LiveId" clId="{B9F24856-F64D-469C-A3ED-6A356D8892C2}" dt="2025-12-18T17:15:26.965" v="16921"/>
          <ac:picMkLst>
            <pc:docMk/>
            <pc:sldMk cId="1044028000" sldId="455"/>
            <ac:picMk id="15" creationId="{819C9190-C194-2D34-1673-99764AE6892F}"/>
          </ac:picMkLst>
        </pc:picChg>
        <pc:picChg chg="add del mod">
          <ac:chgData name="Sonia Furtado" userId="db5a3cf8dc2140dd" providerId="LiveId" clId="{B9F24856-F64D-469C-A3ED-6A356D8892C2}" dt="2025-12-18T17:25:53.697" v="16941"/>
          <ac:picMkLst>
            <pc:docMk/>
            <pc:sldMk cId="1044028000" sldId="455"/>
            <ac:picMk id="16" creationId="{BBFA64FD-2887-A5E8-EACA-7671B9077A0F}"/>
          </ac:picMkLst>
        </pc:picChg>
        <pc:picChg chg="add del mod ord">
          <ac:chgData name="Sonia Furtado" userId="db5a3cf8dc2140dd" providerId="LiveId" clId="{B9F24856-F64D-469C-A3ED-6A356D8892C2}" dt="2025-12-18T17:27:30.901" v="16942"/>
          <ac:picMkLst>
            <pc:docMk/>
            <pc:sldMk cId="1044028000" sldId="455"/>
            <ac:picMk id="20" creationId="{D5056DA0-BC82-2434-280B-BDB171818A97}"/>
          </ac:picMkLst>
        </pc:picChg>
        <pc:picChg chg="add del mod">
          <ac:chgData name="Sonia Furtado" userId="db5a3cf8dc2140dd" providerId="LiveId" clId="{B9F24856-F64D-469C-A3ED-6A356D8892C2}" dt="2025-12-18T17:31:16.528" v="16944"/>
          <ac:picMkLst>
            <pc:docMk/>
            <pc:sldMk cId="1044028000" sldId="455"/>
            <ac:picMk id="21" creationId="{C8A3D14B-D00E-F8C7-4006-8735FCD5166E}"/>
          </ac:picMkLst>
        </pc:picChg>
        <pc:picChg chg="add del mod ord">
          <ac:chgData name="Sonia Furtado" userId="db5a3cf8dc2140dd" providerId="LiveId" clId="{B9F24856-F64D-469C-A3ED-6A356D8892C2}" dt="2025-12-18T17:32:39.630" v="16945"/>
          <ac:picMkLst>
            <pc:docMk/>
            <pc:sldMk cId="1044028000" sldId="455"/>
            <ac:picMk id="24" creationId="{7CBB2389-E9B5-7BA4-EA3D-706F8674EC6D}"/>
          </ac:picMkLst>
        </pc:picChg>
        <pc:picChg chg="add mod">
          <ac:chgData name="Sonia Furtado" userId="db5a3cf8dc2140dd" providerId="LiveId" clId="{B9F24856-F64D-469C-A3ED-6A356D8892C2}" dt="2025-12-18T17:32:39.630" v="16945"/>
          <ac:picMkLst>
            <pc:docMk/>
            <pc:sldMk cId="1044028000" sldId="455"/>
            <ac:picMk id="25" creationId="{9968A2B7-7F90-55D0-35EB-88F9AFF1BDA8}"/>
          </ac:picMkLst>
        </pc:picChg>
      </pc:sldChg>
      <pc:sldChg chg="addSp delSp modSp mod modTransition delAnim modAnim">
        <pc:chgData name="Sonia Furtado" userId="db5a3cf8dc2140dd" providerId="LiveId" clId="{B9F24856-F64D-469C-A3ED-6A356D8892C2}" dt="2025-12-18T17:17:00.837" v="16927"/>
        <pc:sldMkLst>
          <pc:docMk/>
          <pc:sldMk cId="1196154705" sldId="456"/>
        </pc:sldMkLst>
        <pc:spChg chg="mod">
          <ac:chgData name="Sonia Furtado" userId="db5a3cf8dc2140dd" providerId="LiveId" clId="{B9F24856-F64D-469C-A3ED-6A356D8892C2}" dt="2025-12-18T16:05:34.618" v="16559" actId="20577"/>
          <ac:spMkLst>
            <pc:docMk/>
            <pc:sldMk cId="1196154705" sldId="456"/>
            <ac:spMk id="2" creationId="{A821B7D8-FAFA-459E-E97E-26762F0675AB}"/>
          </ac:spMkLst>
        </pc:spChg>
        <pc:spChg chg="mod">
          <ac:chgData name="Sonia Furtado" userId="db5a3cf8dc2140dd" providerId="LiveId" clId="{B9F24856-F64D-469C-A3ED-6A356D8892C2}" dt="2025-12-18T16:05:59.968" v="16567" actId="20577"/>
          <ac:spMkLst>
            <pc:docMk/>
            <pc:sldMk cId="1196154705" sldId="456"/>
            <ac:spMk id="3" creationId="{53880F13-35A9-9D38-4535-EF0C49E1491E}"/>
          </ac:spMkLst>
        </pc:spChg>
        <pc:picChg chg="add del mod">
          <ac:chgData name="Sonia Furtado" userId="db5a3cf8dc2140dd" providerId="LiveId" clId="{B9F24856-F64D-469C-A3ED-6A356D8892C2}" dt="2025-12-18T16:40:10.966" v="16884" actId="478"/>
          <ac:picMkLst>
            <pc:docMk/>
            <pc:sldMk cId="1196154705" sldId="456"/>
            <ac:picMk id="7" creationId="{436CB322-ADF0-9612-9D83-46B01B8EDBB5}"/>
          </ac:picMkLst>
        </pc:picChg>
        <pc:picChg chg="add del mod">
          <ac:chgData name="Sonia Furtado" userId="db5a3cf8dc2140dd" providerId="LiveId" clId="{B9F24856-F64D-469C-A3ED-6A356D8892C2}" dt="2025-12-18T16:44:41.370" v="16894"/>
          <ac:picMkLst>
            <pc:docMk/>
            <pc:sldMk cId="1196154705" sldId="456"/>
            <ac:picMk id="8" creationId="{5CDF3532-0970-9FFF-3F6E-F69F64A6A786}"/>
          </ac:picMkLst>
        </pc:picChg>
        <pc:picChg chg="add del mod">
          <ac:chgData name="Sonia Furtado" userId="db5a3cf8dc2140dd" providerId="LiveId" clId="{B9F24856-F64D-469C-A3ED-6A356D8892C2}" dt="2025-12-18T16:44:45.704" v="16896"/>
          <ac:picMkLst>
            <pc:docMk/>
            <pc:sldMk cId="1196154705" sldId="456"/>
            <ac:picMk id="9" creationId="{75C411E1-4549-6737-A45C-543D2F90490B}"/>
          </ac:picMkLst>
        </pc:picChg>
        <pc:picChg chg="add del mod ord">
          <ac:chgData name="Sonia Furtado" userId="db5a3cf8dc2140dd" providerId="LiveId" clId="{B9F24856-F64D-469C-A3ED-6A356D8892C2}" dt="2025-12-18T16:46:43.251" v="16897"/>
          <ac:picMkLst>
            <pc:docMk/>
            <pc:sldMk cId="1196154705" sldId="456"/>
            <ac:picMk id="12" creationId="{1D1CF11B-A628-13BF-DC6E-C9FCB548168D}"/>
          </ac:picMkLst>
        </pc:picChg>
        <pc:picChg chg="add del mod">
          <ac:chgData name="Sonia Furtado" userId="db5a3cf8dc2140dd" providerId="LiveId" clId="{B9F24856-F64D-469C-A3ED-6A356D8892C2}" dt="2025-12-18T16:46:47.785" v="16899"/>
          <ac:picMkLst>
            <pc:docMk/>
            <pc:sldMk cId="1196154705" sldId="456"/>
            <ac:picMk id="13" creationId="{18DD393B-A2CD-D2D9-276D-07601C558FD2}"/>
          </ac:picMkLst>
        </pc:picChg>
        <pc:picChg chg="add del mod ord">
          <ac:chgData name="Sonia Furtado" userId="db5a3cf8dc2140dd" providerId="LiveId" clId="{B9F24856-F64D-469C-A3ED-6A356D8892C2}" dt="2025-12-18T16:47:16.986" v="16900"/>
          <ac:picMkLst>
            <pc:docMk/>
            <pc:sldMk cId="1196154705" sldId="456"/>
            <ac:picMk id="16" creationId="{FA3AC439-DD9E-FD05-2490-D69FEE047976}"/>
          </ac:picMkLst>
        </pc:picChg>
        <pc:picChg chg="add del mod">
          <ac:chgData name="Sonia Furtado" userId="db5a3cf8dc2140dd" providerId="LiveId" clId="{B9F24856-F64D-469C-A3ED-6A356D8892C2}" dt="2025-12-18T16:48:33.347" v="16902"/>
          <ac:picMkLst>
            <pc:docMk/>
            <pc:sldMk cId="1196154705" sldId="456"/>
            <ac:picMk id="17" creationId="{94278D0F-A38A-E6FB-BDB8-F701B527C29F}"/>
          </ac:picMkLst>
        </pc:picChg>
        <pc:picChg chg="add del mod ord">
          <ac:chgData name="Sonia Furtado" userId="db5a3cf8dc2140dd" providerId="LiveId" clId="{B9F24856-F64D-469C-A3ED-6A356D8892C2}" dt="2025-12-18T16:50:47.352" v="16903"/>
          <ac:picMkLst>
            <pc:docMk/>
            <pc:sldMk cId="1196154705" sldId="456"/>
            <ac:picMk id="20" creationId="{778AD927-FF59-3FCD-5CB6-19FA9DA97EF6}"/>
          </ac:picMkLst>
        </pc:picChg>
        <pc:picChg chg="add del mod">
          <ac:chgData name="Sonia Furtado" userId="db5a3cf8dc2140dd" providerId="LiveId" clId="{B9F24856-F64D-469C-A3ED-6A356D8892C2}" dt="2025-12-18T17:15:45.055" v="16923"/>
          <ac:picMkLst>
            <pc:docMk/>
            <pc:sldMk cId="1196154705" sldId="456"/>
            <ac:picMk id="21" creationId="{87558ADD-39FD-8DB1-D35B-687A441DAA87}"/>
          </ac:picMkLst>
        </pc:picChg>
        <pc:picChg chg="add del mod ord">
          <ac:chgData name="Sonia Furtado" userId="db5a3cf8dc2140dd" providerId="LiveId" clId="{B9F24856-F64D-469C-A3ED-6A356D8892C2}" dt="2025-12-18T17:15:56.561" v="16924"/>
          <ac:picMkLst>
            <pc:docMk/>
            <pc:sldMk cId="1196154705" sldId="456"/>
            <ac:picMk id="31" creationId="{7B343EEB-8DF7-F935-787D-AF6D89644568}"/>
          </ac:picMkLst>
        </pc:picChg>
        <pc:picChg chg="add del mod">
          <ac:chgData name="Sonia Furtado" userId="db5a3cf8dc2140dd" providerId="LiveId" clId="{B9F24856-F64D-469C-A3ED-6A356D8892C2}" dt="2025-12-18T17:16:14.698" v="16926"/>
          <ac:picMkLst>
            <pc:docMk/>
            <pc:sldMk cId="1196154705" sldId="456"/>
            <ac:picMk id="32" creationId="{37B73717-F223-474B-2A5E-54824D16C77E}"/>
          </ac:picMkLst>
        </pc:picChg>
        <pc:picChg chg="add del mod ord">
          <ac:chgData name="Sonia Furtado" userId="db5a3cf8dc2140dd" providerId="LiveId" clId="{B9F24856-F64D-469C-A3ED-6A356D8892C2}" dt="2025-12-18T17:17:00.837" v="16927"/>
          <ac:picMkLst>
            <pc:docMk/>
            <pc:sldMk cId="1196154705" sldId="456"/>
            <ac:picMk id="35" creationId="{DC7AB9E9-2D6F-16B2-D509-A69C8473C1F0}"/>
          </ac:picMkLst>
        </pc:picChg>
        <pc:picChg chg="add mod">
          <ac:chgData name="Sonia Furtado" userId="db5a3cf8dc2140dd" providerId="LiveId" clId="{B9F24856-F64D-469C-A3ED-6A356D8892C2}" dt="2025-12-18T17:17:00.837" v="16927"/>
          <ac:picMkLst>
            <pc:docMk/>
            <pc:sldMk cId="1196154705" sldId="456"/>
            <ac:picMk id="36" creationId="{6292AF7C-E643-B955-1D9C-9A71B37053A7}"/>
          </ac:picMkLst>
        </pc:picChg>
      </pc:sldChg>
      <pc:sldChg chg="addSp delSp modSp mod modTransition modAnim">
        <pc:chgData name="Sonia Furtado" userId="db5a3cf8dc2140dd" providerId="LiveId" clId="{B9F24856-F64D-469C-A3ED-6A356D8892C2}" dt="2025-12-18T17:48:29.929" v="16972"/>
        <pc:sldMkLst>
          <pc:docMk/>
          <pc:sldMk cId="425489401" sldId="457"/>
        </pc:sldMkLst>
        <pc:spChg chg="mod">
          <ac:chgData name="Sonia Furtado" userId="db5a3cf8dc2140dd" providerId="LiveId" clId="{B9F24856-F64D-469C-A3ED-6A356D8892C2}" dt="2025-12-18T14:54:06.242" v="15743" actId="20577"/>
          <ac:spMkLst>
            <pc:docMk/>
            <pc:sldMk cId="425489401" sldId="457"/>
            <ac:spMk id="3" creationId="{D8D4FB70-B25A-602C-D334-08F645D206D5}"/>
          </ac:spMkLst>
        </pc:spChg>
        <pc:picChg chg="add del mod">
          <ac:chgData name="Sonia Furtado" userId="db5a3cf8dc2140dd" providerId="LiveId" clId="{B9F24856-F64D-469C-A3ED-6A356D8892C2}" dt="2025-12-18T17:42:59.108" v="16956"/>
          <ac:picMkLst>
            <pc:docMk/>
            <pc:sldMk cId="425489401" sldId="457"/>
            <ac:picMk id="9" creationId="{F32C8527-615D-55E8-10D4-09FEFC9C9A79}"/>
          </ac:picMkLst>
        </pc:picChg>
        <pc:picChg chg="add del mod ord">
          <ac:chgData name="Sonia Furtado" userId="db5a3cf8dc2140dd" providerId="LiveId" clId="{B9F24856-F64D-469C-A3ED-6A356D8892C2}" dt="2025-12-18T17:43:18.954" v="16957"/>
          <ac:picMkLst>
            <pc:docMk/>
            <pc:sldMk cId="425489401" sldId="457"/>
            <ac:picMk id="16" creationId="{E1607619-26B9-387E-CB43-5BDFF0AE23DF}"/>
          </ac:picMkLst>
        </pc:picChg>
        <pc:picChg chg="add del mod">
          <ac:chgData name="Sonia Furtado" userId="db5a3cf8dc2140dd" providerId="LiveId" clId="{B9F24856-F64D-469C-A3ED-6A356D8892C2}" dt="2025-12-18T17:43:24.289" v="16959"/>
          <ac:picMkLst>
            <pc:docMk/>
            <pc:sldMk cId="425489401" sldId="457"/>
            <ac:picMk id="17" creationId="{9844C007-0DC7-D8B0-C82E-771719166CA5}"/>
          </ac:picMkLst>
        </pc:picChg>
        <pc:picChg chg="add del mod ord">
          <ac:chgData name="Sonia Furtado" userId="db5a3cf8dc2140dd" providerId="LiveId" clId="{B9F24856-F64D-469C-A3ED-6A356D8892C2}" dt="2025-12-18T17:43:41.251" v="16960"/>
          <ac:picMkLst>
            <pc:docMk/>
            <pc:sldMk cId="425489401" sldId="457"/>
            <ac:picMk id="20" creationId="{90E6192A-FAD6-445A-2CFB-6C41DEA01768}"/>
          </ac:picMkLst>
        </pc:picChg>
        <pc:picChg chg="add del mod">
          <ac:chgData name="Sonia Furtado" userId="db5a3cf8dc2140dd" providerId="LiveId" clId="{B9F24856-F64D-469C-A3ED-6A356D8892C2}" dt="2025-12-18T17:44:57.795" v="16962"/>
          <ac:picMkLst>
            <pc:docMk/>
            <pc:sldMk cId="425489401" sldId="457"/>
            <ac:picMk id="21" creationId="{37C11440-2641-98D1-005E-9EF9EDFFC8F3}"/>
          </ac:picMkLst>
        </pc:picChg>
        <pc:picChg chg="add del mod ord">
          <ac:chgData name="Sonia Furtado" userId="db5a3cf8dc2140dd" providerId="LiveId" clId="{B9F24856-F64D-469C-A3ED-6A356D8892C2}" dt="2025-12-18T17:45:06.971" v="16963"/>
          <ac:picMkLst>
            <pc:docMk/>
            <pc:sldMk cId="425489401" sldId="457"/>
            <ac:picMk id="24" creationId="{6EE34A54-7DC8-30C5-0D77-C151148C72D1}"/>
          </ac:picMkLst>
        </pc:picChg>
        <pc:picChg chg="add del mod">
          <ac:chgData name="Sonia Furtado" userId="db5a3cf8dc2140dd" providerId="LiveId" clId="{B9F24856-F64D-469C-A3ED-6A356D8892C2}" dt="2025-12-18T17:46:14.970" v="16965"/>
          <ac:picMkLst>
            <pc:docMk/>
            <pc:sldMk cId="425489401" sldId="457"/>
            <ac:picMk id="25" creationId="{A1D5D021-863B-C10E-6CF6-93E03195A8A1}"/>
          </ac:picMkLst>
        </pc:picChg>
        <pc:picChg chg="add del mod ord">
          <ac:chgData name="Sonia Furtado" userId="db5a3cf8dc2140dd" providerId="LiveId" clId="{B9F24856-F64D-469C-A3ED-6A356D8892C2}" dt="2025-12-18T17:46:36.415" v="16966"/>
          <ac:picMkLst>
            <pc:docMk/>
            <pc:sldMk cId="425489401" sldId="457"/>
            <ac:picMk id="28" creationId="{C4AB5288-A4D2-D508-1D1C-23E6C2A4B9CA}"/>
          </ac:picMkLst>
        </pc:picChg>
        <pc:picChg chg="add del mod">
          <ac:chgData name="Sonia Furtado" userId="db5a3cf8dc2140dd" providerId="LiveId" clId="{B9F24856-F64D-469C-A3ED-6A356D8892C2}" dt="2025-12-18T17:46:58.731" v="16968"/>
          <ac:picMkLst>
            <pc:docMk/>
            <pc:sldMk cId="425489401" sldId="457"/>
            <ac:picMk id="29" creationId="{D684D614-DA93-FFA5-34D8-AA4FAAF55502}"/>
          </ac:picMkLst>
        </pc:picChg>
        <pc:picChg chg="add del mod ord">
          <ac:chgData name="Sonia Furtado" userId="db5a3cf8dc2140dd" providerId="LiveId" clId="{B9F24856-F64D-469C-A3ED-6A356D8892C2}" dt="2025-12-18T17:47:04.202" v="16969"/>
          <ac:picMkLst>
            <pc:docMk/>
            <pc:sldMk cId="425489401" sldId="457"/>
            <ac:picMk id="32" creationId="{F690813C-59F5-99D5-1B0D-BEE4D666F45C}"/>
          </ac:picMkLst>
        </pc:picChg>
        <pc:picChg chg="add del mod">
          <ac:chgData name="Sonia Furtado" userId="db5a3cf8dc2140dd" providerId="LiveId" clId="{B9F24856-F64D-469C-A3ED-6A356D8892C2}" dt="2025-12-18T17:47:17.487" v="16971"/>
          <ac:picMkLst>
            <pc:docMk/>
            <pc:sldMk cId="425489401" sldId="457"/>
            <ac:picMk id="33" creationId="{6CA3C4D4-700B-EE9B-AD3A-5FACFF086C97}"/>
          </ac:picMkLst>
        </pc:picChg>
        <pc:picChg chg="add del mod ord">
          <ac:chgData name="Sonia Furtado" userId="db5a3cf8dc2140dd" providerId="LiveId" clId="{B9F24856-F64D-469C-A3ED-6A356D8892C2}" dt="2025-12-18T17:48:29.929" v="16972"/>
          <ac:picMkLst>
            <pc:docMk/>
            <pc:sldMk cId="425489401" sldId="457"/>
            <ac:picMk id="36" creationId="{D7553970-E7EF-D0EE-BB3A-57B5C2378D45}"/>
          </ac:picMkLst>
        </pc:picChg>
        <pc:picChg chg="add mod">
          <ac:chgData name="Sonia Furtado" userId="db5a3cf8dc2140dd" providerId="LiveId" clId="{B9F24856-F64D-469C-A3ED-6A356D8892C2}" dt="2025-12-18T17:48:29.929" v="16972"/>
          <ac:picMkLst>
            <pc:docMk/>
            <pc:sldMk cId="425489401" sldId="457"/>
            <ac:picMk id="37" creationId="{EDCCD304-F6E6-BE1C-5B49-C82722ED6414}"/>
          </ac:picMkLst>
        </pc:picChg>
      </pc:sldChg>
      <pc:sldChg chg="addSp delSp modSp mod modTransition modAnim">
        <pc:chgData name="Sonia Furtado" userId="db5a3cf8dc2140dd" providerId="LiveId" clId="{B9F24856-F64D-469C-A3ED-6A356D8892C2}" dt="2025-12-18T17:42:24.326" v="16954"/>
        <pc:sldMkLst>
          <pc:docMk/>
          <pc:sldMk cId="2070946817" sldId="458"/>
        </pc:sldMkLst>
        <pc:spChg chg="mod">
          <ac:chgData name="Sonia Furtado" userId="db5a3cf8dc2140dd" providerId="LiveId" clId="{B9F24856-F64D-469C-A3ED-6A356D8892C2}" dt="2025-12-18T16:31:26.504" v="16878" actId="207"/>
          <ac:spMkLst>
            <pc:docMk/>
            <pc:sldMk cId="2070946817" sldId="458"/>
            <ac:spMk id="3" creationId="{6434F549-6873-A292-8A34-6B47A514022A}"/>
          </ac:spMkLst>
        </pc:spChg>
        <pc:spChg chg="add mod">
          <ac:chgData name="Sonia Furtado" userId="db5a3cf8dc2140dd" providerId="LiveId" clId="{B9F24856-F64D-469C-A3ED-6A356D8892C2}" dt="2025-12-14T22:29:45.711" v="6163" actId="5793"/>
          <ac:spMkLst>
            <pc:docMk/>
            <pc:sldMk cId="2070946817" sldId="458"/>
            <ac:spMk id="6" creationId="{6474D835-4D10-605E-CA3B-E04695568CEA}"/>
          </ac:spMkLst>
        </pc:spChg>
        <pc:spChg chg="add mod">
          <ac:chgData name="Sonia Furtado" userId="db5a3cf8dc2140dd" providerId="LiveId" clId="{B9F24856-F64D-469C-A3ED-6A356D8892C2}" dt="2025-12-14T22:29:34.422" v="6060" actId="5793"/>
          <ac:spMkLst>
            <pc:docMk/>
            <pc:sldMk cId="2070946817" sldId="458"/>
            <ac:spMk id="7" creationId="{F79A5640-CD0E-5B7E-CF9D-12CB4357F4FC}"/>
          </ac:spMkLst>
        </pc:spChg>
        <pc:picChg chg="add del mod">
          <ac:chgData name="Sonia Furtado" userId="db5a3cf8dc2140dd" providerId="LiveId" clId="{B9F24856-F64D-469C-A3ED-6A356D8892C2}" dt="2025-12-18T17:41:44.644" v="16953"/>
          <ac:picMkLst>
            <pc:docMk/>
            <pc:sldMk cId="2070946817" sldId="458"/>
            <ac:picMk id="14" creationId="{BBE87979-FD2A-55A2-4A02-6D6FA0691B69}"/>
          </ac:picMkLst>
        </pc:picChg>
        <pc:picChg chg="add del mod ord">
          <ac:chgData name="Sonia Furtado" userId="db5a3cf8dc2140dd" providerId="LiveId" clId="{B9F24856-F64D-469C-A3ED-6A356D8892C2}" dt="2025-12-18T17:42:24.326" v="16954"/>
          <ac:picMkLst>
            <pc:docMk/>
            <pc:sldMk cId="2070946817" sldId="458"/>
            <ac:picMk id="19" creationId="{60F2D7A9-56B7-C48B-B8B4-FAD95BF786E4}"/>
          </ac:picMkLst>
        </pc:picChg>
        <pc:picChg chg="add mod">
          <ac:chgData name="Sonia Furtado" userId="db5a3cf8dc2140dd" providerId="LiveId" clId="{B9F24856-F64D-469C-A3ED-6A356D8892C2}" dt="2025-12-18T17:42:24.326" v="16954"/>
          <ac:picMkLst>
            <pc:docMk/>
            <pc:sldMk cId="2070946817" sldId="458"/>
            <ac:picMk id="20" creationId="{A7408A05-1F4C-7708-2F65-F36290BC9775}"/>
          </ac:picMkLst>
        </pc:picChg>
      </pc:sldChg>
      <pc:sldChg chg="addSp modSp mod modTransition">
        <pc:chgData name="Sonia Furtado" userId="db5a3cf8dc2140dd" providerId="LiveId" clId="{B9F24856-F64D-469C-A3ED-6A356D8892C2}" dt="2025-12-18T17:10:57.245" v="16917"/>
        <pc:sldMkLst>
          <pc:docMk/>
          <pc:sldMk cId="872766868" sldId="459"/>
        </pc:sldMkLst>
        <pc:spChg chg="mod">
          <ac:chgData name="Sonia Furtado" userId="db5a3cf8dc2140dd" providerId="LiveId" clId="{B9F24856-F64D-469C-A3ED-6A356D8892C2}" dt="2025-12-18T15:29:11.553" v="16125" actId="14100"/>
          <ac:spMkLst>
            <pc:docMk/>
            <pc:sldMk cId="872766868" sldId="459"/>
            <ac:spMk id="2" creationId="{77E0FCB6-E8B5-E668-6859-562592213C24}"/>
          </ac:spMkLst>
        </pc:spChg>
        <pc:spChg chg="mod">
          <ac:chgData name="Sonia Furtado" userId="db5a3cf8dc2140dd" providerId="LiveId" clId="{B9F24856-F64D-469C-A3ED-6A356D8892C2}" dt="2025-12-18T15:30:10.574" v="16227" actId="20577"/>
          <ac:spMkLst>
            <pc:docMk/>
            <pc:sldMk cId="872766868" sldId="459"/>
            <ac:spMk id="3" creationId="{7EB34A5C-AEA4-8C87-D5EF-1CD835079D1D}"/>
          </ac:spMkLst>
        </pc:spChg>
        <pc:picChg chg="add mod">
          <ac:chgData name="Sonia Furtado" userId="db5a3cf8dc2140dd" providerId="LiveId" clId="{B9F24856-F64D-469C-A3ED-6A356D8892C2}" dt="2025-12-18T17:10:57.245" v="16917"/>
          <ac:picMkLst>
            <pc:docMk/>
            <pc:sldMk cId="872766868" sldId="459"/>
            <ac:picMk id="10" creationId="{AB2D0651-8372-3B53-F22E-9793A543E383}"/>
          </ac:picMkLst>
        </pc:picChg>
      </pc:sldChg>
      <pc:sldChg chg="addSp modSp mod modTransition">
        <pc:chgData name="Sonia Furtado" userId="db5a3cf8dc2140dd" providerId="LiveId" clId="{B9F24856-F64D-469C-A3ED-6A356D8892C2}" dt="2025-12-18T17:05:47.580" v="16912"/>
        <pc:sldMkLst>
          <pc:docMk/>
          <pc:sldMk cId="3418309274" sldId="460"/>
        </pc:sldMkLst>
        <pc:spChg chg="mod">
          <ac:chgData name="Sonia Furtado" userId="db5a3cf8dc2140dd" providerId="LiveId" clId="{B9F24856-F64D-469C-A3ED-6A356D8892C2}" dt="2025-12-18T16:27:19.232" v="16845" actId="207"/>
          <ac:spMkLst>
            <pc:docMk/>
            <pc:sldMk cId="3418309274" sldId="460"/>
            <ac:spMk id="3" creationId="{CB8DB334-A7AC-B263-B902-D885AE203F43}"/>
          </ac:spMkLst>
        </pc:spChg>
        <pc:spChg chg="add mod">
          <ac:chgData name="Sonia Furtado" userId="db5a3cf8dc2140dd" providerId="LiveId" clId="{B9F24856-F64D-469C-A3ED-6A356D8892C2}" dt="2025-12-17T02:51:29.732" v="9681" actId="1076"/>
          <ac:spMkLst>
            <pc:docMk/>
            <pc:sldMk cId="3418309274" sldId="460"/>
            <ac:spMk id="6" creationId="{AFD7808B-7E11-D469-842B-D69B0FECEDF0}"/>
          </ac:spMkLst>
        </pc:spChg>
        <pc:picChg chg="add mod">
          <ac:chgData name="Sonia Furtado" userId="db5a3cf8dc2140dd" providerId="LiveId" clId="{B9F24856-F64D-469C-A3ED-6A356D8892C2}" dt="2025-12-18T17:05:47.580" v="16912"/>
          <ac:picMkLst>
            <pc:docMk/>
            <pc:sldMk cId="3418309274" sldId="460"/>
            <ac:picMk id="11" creationId="{77BE989B-EE84-EE82-7A26-E24EECC6B011}"/>
          </ac:picMkLst>
        </pc:picChg>
      </pc:sldChg>
      <pc:sldChg chg="addSp delSp modSp new mod ord modTransition modAnim">
        <pc:chgData name="Sonia Furtado" userId="db5a3cf8dc2140dd" providerId="LiveId" clId="{B9F24856-F64D-469C-A3ED-6A356D8892C2}" dt="2025-12-18T17:38:03.003" v="16951"/>
        <pc:sldMkLst>
          <pc:docMk/>
          <pc:sldMk cId="1702346699" sldId="461"/>
        </pc:sldMkLst>
        <pc:spChg chg="mod">
          <ac:chgData name="Sonia Furtado" userId="db5a3cf8dc2140dd" providerId="LiveId" clId="{B9F24856-F64D-469C-A3ED-6A356D8892C2}" dt="2025-12-18T16:30:43.159" v="16859" actId="1076"/>
          <ac:spMkLst>
            <pc:docMk/>
            <pc:sldMk cId="1702346699" sldId="461"/>
            <ac:spMk id="5" creationId="{8DED374A-B94F-08F9-23B4-A5F3080A5FD3}"/>
          </ac:spMkLst>
        </pc:spChg>
        <pc:spChg chg="add mod">
          <ac:chgData name="Sonia Furtado" userId="db5a3cf8dc2140dd" providerId="LiveId" clId="{B9F24856-F64D-469C-A3ED-6A356D8892C2}" dt="2025-12-18T16:30:49.590" v="16872" actId="20577"/>
          <ac:spMkLst>
            <pc:docMk/>
            <pc:sldMk cId="1702346699" sldId="461"/>
            <ac:spMk id="10" creationId="{F57D0E0E-0547-9706-ABD0-8E4F819AF2B6}"/>
          </ac:spMkLst>
        </pc:spChg>
        <pc:graphicFrameChg chg="add del modGraphic">
          <ac:chgData name="Sonia Furtado" userId="db5a3cf8dc2140dd" providerId="LiveId" clId="{B9F24856-F64D-469C-A3ED-6A356D8892C2}" dt="2025-12-18T16:06:39.952" v="16571" actId="27309"/>
          <ac:graphicFrameMkLst>
            <pc:docMk/>
            <pc:sldMk cId="1702346699" sldId="461"/>
            <ac:graphicFrameMk id="3" creationId="{16523F3A-736F-16C2-93B7-0C93568B0CE9}"/>
          </ac:graphicFrameMkLst>
        </pc:graphicFrameChg>
        <pc:picChg chg="add del mod">
          <ac:chgData name="Sonia Furtado" userId="db5a3cf8dc2140dd" providerId="LiveId" clId="{B9F24856-F64D-469C-A3ED-6A356D8892C2}" dt="2025-12-18T16:54:31.597" v="16907"/>
          <ac:picMkLst>
            <pc:docMk/>
            <pc:sldMk cId="1702346699" sldId="461"/>
            <ac:picMk id="11" creationId="{0859480D-97A5-CC18-A045-579A6B2EB662}"/>
          </ac:picMkLst>
        </pc:picChg>
        <pc:picChg chg="add del mod ord">
          <ac:chgData name="Sonia Furtado" userId="db5a3cf8dc2140dd" providerId="LiveId" clId="{B9F24856-F64D-469C-A3ED-6A356D8892C2}" dt="2025-12-18T16:55:54.835" v="16908"/>
          <ac:picMkLst>
            <pc:docMk/>
            <pc:sldMk cId="1702346699" sldId="461"/>
            <ac:picMk id="16" creationId="{97346AB7-B1A8-25E0-0FFD-3F727C3DB930}"/>
          </ac:picMkLst>
        </pc:picChg>
        <pc:picChg chg="add del mod">
          <ac:chgData name="Sonia Furtado" userId="db5a3cf8dc2140dd" providerId="LiveId" clId="{B9F24856-F64D-469C-A3ED-6A356D8892C2}" dt="2025-12-18T17:19:16.035" v="16932"/>
          <ac:picMkLst>
            <pc:docMk/>
            <pc:sldMk cId="1702346699" sldId="461"/>
            <ac:picMk id="17" creationId="{7C2FC86D-403C-1BF8-798B-EBB52E8AA900}"/>
          </ac:picMkLst>
        </pc:picChg>
        <pc:picChg chg="add del mod ord">
          <ac:chgData name="Sonia Furtado" userId="db5a3cf8dc2140dd" providerId="LiveId" clId="{B9F24856-F64D-469C-A3ED-6A356D8892C2}" dt="2025-12-18T17:20:21.891" v="16933"/>
          <ac:picMkLst>
            <pc:docMk/>
            <pc:sldMk cId="1702346699" sldId="461"/>
            <ac:picMk id="24" creationId="{3CD94571-76BE-EAC9-248E-265534B889B3}"/>
          </ac:picMkLst>
        </pc:picChg>
        <pc:picChg chg="add del mod">
          <ac:chgData name="Sonia Furtado" userId="db5a3cf8dc2140dd" providerId="LiveId" clId="{B9F24856-F64D-469C-A3ED-6A356D8892C2}" dt="2025-12-18T17:35:15.221" v="16947"/>
          <ac:picMkLst>
            <pc:docMk/>
            <pc:sldMk cId="1702346699" sldId="461"/>
            <ac:picMk id="25" creationId="{2B293313-27E2-137B-5AA8-63CDC6AD3EA1}"/>
          </ac:picMkLst>
        </pc:picChg>
        <pc:picChg chg="add del mod ord">
          <ac:chgData name="Sonia Furtado" userId="db5a3cf8dc2140dd" providerId="LiveId" clId="{B9F24856-F64D-469C-A3ED-6A356D8892C2}" dt="2025-12-18T17:36:16.178" v="16948"/>
          <ac:picMkLst>
            <pc:docMk/>
            <pc:sldMk cId="1702346699" sldId="461"/>
            <ac:picMk id="30" creationId="{7D54A20B-50FB-6ABA-180D-99CF34EC8380}"/>
          </ac:picMkLst>
        </pc:picChg>
        <pc:picChg chg="add del mod">
          <ac:chgData name="Sonia Furtado" userId="db5a3cf8dc2140dd" providerId="LiveId" clId="{B9F24856-F64D-469C-A3ED-6A356D8892C2}" dt="2025-12-18T17:37:03.554" v="16950"/>
          <ac:picMkLst>
            <pc:docMk/>
            <pc:sldMk cId="1702346699" sldId="461"/>
            <ac:picMk id="31" creationId="{8A34593D-8543-5111-401E-B19CE2671021}"/>
          </ac:picMkLst>
        </pc:picChg>
        <pc:picChg chg="add del mod ord">
          <ac:chgData name="Sonia Furtado" userId="db5a3cf8dc2140dd" providerId="LiveId" clId="{B9F24856-F64D-469C-A3ED-6A356D8892C2}" dt="2025-12-18T17:38:03.003" v="16951"/>
          <ac:picMkLst>
            <pc:docMk/>
            <pc:sldMk cId="1702346699" sldId="461"/>
            <ac:picMk id="34" creationId="{7EA4E3E6-913C-1022-998A-571A36268724}"/>
          </ac:picMkLst>
        </pc:picChg>
        <pc:picChg chg="add mod">
          <ac:chgData name="Sonia Furtado" userId="db5a3cf8dc2140dd" providerId="LiveId" clId="{B9F24856-F64D-469C-A3ED-6A356D8892C2}" dt="2025-12-18T17:38:03.003" v="16951"/>
          <ac:picMkLst>
            <pc:docMk/>
            <pc:sldMk cId="1702346699" sldId="461"/>
            <ac:picMk id="35" creationId="{B502B096-360C-129F-88F4-0A730A99917E}"/>
          </ac:picMkLst>
        </pc:picChg>
      </pc:sldChg>
      <pc:sldChg chg="addSp delSp modSp new mod modTransition">
        <pc:chgData name="Sonia Furtado" userId="db5a3cf8dc2140dd" providerId="LiveId" clId="{B9F24856-F64D-469C-A3ED-6A356D8892C2}" dt="2025-12-18T17:07:28.926" v="16913"/>
        <pc:sldMkLst>
          <pc:docMk/>
          <pc:sldMk cId="4043304506" sldId="462"/>
        </pc:sldMkLst>
        <pc:spChg chg="mod">
          <ac:chgData name="Sonia Furtado" userId="db5a3cf8dc2140dd" providerId="LiveId" clId="{B9F24856-F64D-469C-A3ED-6A356D8892C2}" dt="2025-12-18T16:27:01.961" v="16844" actId="207"/>
          <ac:spMkLst>
            <pc:docMk/>
            <pc:sldMk cId="4043304506" sldId="462"/>
            <ac:spMk id="2" creationId="{3F02A988-FB90-6F0F-F311-D063975C91E1}"/>
          </ac:spMkLst>
        </pc:spChg>
        <pc:spChg chg="mod">
          <ac:chgData name="Sonia Furtado" userId="db5a3cf8dc2140dd" providerId="LiveId" clId="{B9F24856-F64D-469C-A3ED-6A356D8892C2}" dt="2025-12-18T16:10:26.760" v="16573" actId="255"/>
          <ac:spMkLst>
            <pc:docMk/>
            <pc:sldMk cId="4043304506" sldId="462"/>
            <ac:spMk id="3" creationId="{14D794FE-3D75-DED9-EE06-90DEC8ACD159}"/>
          </ac:spMkLst>
        </pc:spChg>
        <pc:spChg chg="add del mod">
          <ac:chgData name="Sonia Furtado" userId="db5a3cf8dc2140dd" providerId="LiveId" clId="{B9F24856-F64D-469C-A3ED-6A356D8892C2}" dt="2025-12-18T15:00:05.344" v="15826"/>
          <ac:spMkLst>
            <pc:docMk/>
            <pc:sldMk cId="4043304506" sldId="462"/>
            <ac:spMk id="6" creationId="{400321C7-5507-8676-BD14-99C4F601F394}"/>
          </ac:spMkLst>
        </pc:spChg>
        <pc:picChg chg="add mod">
          <ac:chgData name="Sonia Furtado" userId="db5a3cf8dc2140dd" providerId="LiveId" clId="{B9F24856-F64D-469C-A3ED-6A356D8892C2}" dt="2025-12-18T17:07:28.926" v="16913"/>
          <ac:picMkLst>
            <pc:docMk/>
            <pc:sldMk cId="4043304506" sldId="462"/>
            <ac:picMk id="13" creationId="{48F56C28-AF68-E616-EEFC-33CB8CBF0C28}"/>
          </ac:picMkLst>
        </pc:picChg>
      </pc:sldChg>
      <pc:sldChg chg="addSp delSp modSp new mod modTransition modClrScheme modAnim chgLayout">
        <pc:chgData name="Sonia Furtado" userId="db5a3cf8dc2140dd" providerId="LiveId" clId="{B9F24856-F64D-469C-A3ED-6A356D8892C2}" dt="2025-12-18T17:21:59.519" v="16936"/>
        <pc:sldMkLst>
          <pc:docMk/>
          <pc:sldMk cId="2635032304" sldId="463"/>
        </pc:sldMkLst>
        <pc:spChg chg="mod">
          <ac:chgData name="Sonia Furtado" userId="db5a3cf8dc2140dd" providerId="LiveId" clId="{B9F24856-F64D-469C-A3ED-6A356D8892C2}" dt="2025-12-18T16:30:58.215" v="16874" actId="20577"/>
          <ac:spMkLst>
            <pc:docMk/>
            <pc:sldMk cId="2635032304" sldId="463"/>
            <ac:spMk id="2" creationId="{35CE3C0A-014E-74B8-52C2-4CD2FCA3E4FA}"/>
          </ac:spMkLst>
        </pc:spChg>
        <pc:spChg chg="mod">
          <ac:chgData name="Sonia Furtado" userId="db5a3cf8dc2140dd" providerId="LiveId" clId="{B9F24856-F64D-469C-A3ED-6A356D8892C2}" dt="2025-12-18T15:39:33.296" v="16262" actId="27636"/>
          <ac:spMkLst>
            <pc:docMk/>
            <pc:sldMk cId="2635032304" sldId="463"/>
            <ac:spMk id="3" creationId="{F82DFDB1-81E0-6609-227C-F37EE6994094}"/>
          </ac:spMkLst>
        </pc:spChg>
        <pc:spChg chg="mod">
          <ac:chgData name="Sonia Furtado" userId="db5a3cf8dc2140dd" providerId="LiveId" clId="{B9F24856-F64D-469C-A3ED-6A356D8892C2}" dt="2025-12-18T15:37:12.976" v="16241" actId="26606"/>
          <ac:spMkLst>
            <pc:docMk/>
            <pc:sldMk cId="2635032304" sldId="463"/>
            <ac:spMk id="4" creationId="{F99E573F-7E78-3FB5-8242-2F728C11B8B8}"/>
          </ac:spMkLst>
        </pc:spChg>
        <pc:spChg chg="mod">
          <ac:chgData name="Sonia Furtado" userId="db5a3cf8dc2140dd" providerId="LiveId" clId="{B9F24856-F64D-469C-A3ED-6A356D8892C2}" dt="2025-12-18T15:37:12.976" v="16241" actId="26606"/>
          <ac:spMkLst>
            <pc:docMk/>
            <pc:sldMk cId="2635032304" sldId="463"/>
            <ac:spMk id="5" creationId="{F6CEDDEE-87DF-05C3-DF3F-7B84532225FE}"/>
          </ac:spMkLst>
        </pc:spChg>
        <pc:spChg chg="add del mod">
          <ac:chgData name="Sonia Furtado" userId="db5a3cf8dc2140dd" providerId="LiveId" clId="{B9F24856-F64D-469C-A3ED-6A356D8892C2}" dt="2025-12-18T16:00:27.619" v="16499" actId="255"/>
          <ac:spMkLst>
            <pc:docMk/>
            <pc:sldMk cId="2635032304" sldId="463"/>
            <ac:spMk id="6" creationId="{3CE97340-D096-AF43-A428-D799978AAB84}"/>
          </ac:spMkLst>
        </pc:spChg>
        <pc:picChg chg="add del mod">
          <ac:chgData name="Sonia Furtado" userId="db5a3cf8dc2140dd" providerId="LiveId" clId="{B9F24856-F64D-469C-A3ED-6A356D8892C2}" dt="2025-12-18T17:20:44.319" v="16935"/>
          <ac:picMkLst>
            <pc:docMk/>
            <pc:sldMk cId="2635032304" sldId="463"/>
            <ac:picMk id="11" creationId="{7814D669-DE44-C323-6BE6-E656046D7356}"/>
          </ac:picMkLst>
        </pc:picChg>
        <pc:picChg chg="add del mod ord">
          <ac:chgData name="Sonia Furtado" userId="db5a3cf8dc2140dd" providerId="LiveId" clId="{B9F24856-F64D-469C-A3ED-6A356D8892C2}" dt="2025-12-18T17:21:59.519" v="16936"/>
          <ac:picMkLst>
            <pc:docMk/>
            <pc:sldMk cId="2635032304" sldId="463"/>
            <ac:picMk id="17" creationId="{D9DD6FC0-BCC1-D395-6A5E-0D4D53DB644F}"/>
          </ac:picMkLst>
        </pc:picChg>
        <pc:picChg chg="add mod">
          <ac:chgData name="Sonia Furtado" userId="db5a3cf8dc2140dd" providerId="LiveId" clId="{B9F24856-F64D-469C-A3ED-6A356D8892C2}" dt="2025-12-18T17:21:59.519" v="16936"/>
          <ac:picMkLst>
            <pc:docMk/>
            <pc:sldMk cId="2635032304" sldId="463"/>
            <ac:picMk id="18" creationId="{613DFEA5-21CF-FCA2-986A-0D679656990A}"/>
          </ac:picMkLst>
        </pc:picChg>
        <pc:picChg chg="add mod ord">
          <ac:chgData name="Sonia Furtado" userId="db5a3cf8dc2140dd" providerId="LiveId" clId="{B9F24856-F64D-469C-A3ED-6A356D8892C2}" dt="2025-12-18T15:39:39.757" v="16263" actId="1076"/>
          <ac:picMkLst>
            <pc:docMk/>
            <pc:sldMk cId="2635032304" sldId="463"/>
            <ac:picMk id="5122" creationId="{C91B39B1-0FAD-06CC-4B2A-76F4B8923B1D}"/>
          </ac:picMkLst>
        </pc:picChg>
      </pc:sldChg>
      <pc:sldChg chg="addSp delSp modSp new mod modTransition modClrScheme modAnim chgLayout">
        <pc:chgData name="Sonia Furtado" userId="db5a3cf8dc2140dd" providerId="LiveId" clId="{B9F24856-F64D-469C-A3ED-6A356D8892C2}" dt="2025-12-18T17:25:05.087" v="16939"/>
        <pc:sldMkLst>
          <pc:docMk/>
          <pc:sldMk cId="4209478681" sldId="464"/>
        </pc:sldMkLst>
        <pc:spChg chg="mod">
          <ac:chgData name="Sonia Furtado" userId="db5a3cf8dc2140dd" providerId="LiveId" clId="{B9F24856-F64D-469C-A3ED-6A356D8892C2}" dt="2025-12-18T16:31:16.418" v="16877" actId="1076"/>
          <ac:spMkLst>
            <pc:docMk/>
            <pc:sldMk cId="4209478681" sldId="464"/>
            <ac:spMk id="2" creationId="{2E45A181-7333-C9A7-558F-1BB895D660AD}"/>
          </ac:spMkLst>
        </pc:spChg>
        <pc:spChg chg="mod">
          <ac:chgData name="Sonia Furtado" userId="db5a3cf8dc2140dd" providerId="LiveId" clId="{B9F24856-F64D-469C-A3ED-6A356D8892C2}" dt="2025-12-18T15:47:24.328" v="16352" actId="2711"/>
          <ac:spMkLst>
            <pc:docMk/>
            <pc:sldMk cId="4209478681" sldId="464"/>
            <ac:spMk id="3" creationId="{FB20932E-8158-3AA0-FE16-7A8F63EC7BDA}"/>
          </ac:spMkLst>
        </pc:spChg>
        <pc:spChg chg="mod">
          <ac:chgData name="Sonia Furtado" userId="db5a3cf8dc2140dd" providerId="LiveId" clId="{B9F24856-F64D-469C-A3ED-6A356D8892C2}" dt="2025-12-18T15:46:31.475" v="16348" actId="26606"/>
          <ac:spMkLst>
            <pc:docMk/>
            <pc:sldMk cId="4209478681" sldId="464"/>
            <ac:spMk id="4" creationId="{CA2895B6-FC95-A6F3-6A64-5EBC9B6C96AB}"/>
          </ac:spMkLst>
        </pc:spChg>
        <pc:spChg chg="mod">
          <ac:chgData name="Sonia Furtado" userId="db5a3cf8dc2140dd" providerId="LiveId" clId="{B9F24856-F64D-469C-A3ED-6A356D8892C2}" dt="2025-12-18T15:46:31.475" v="16348" actId="26606"/>
          <ac:spMkLst>
            <pc:docMk/>
            <pc:sldMk cId="4209478681" sldId="464"/>
            <ac:spMk id="5" creationId="{D135C4EE-9E75-1C0B-4E59-D6B55A557FFF}"/>
          </ac:spMkLst>
        </pc:spChg>
        <pc:spChg chg="add mod">
          <ac:chgData name="Sonia Furtado" userId="db5a3cf8dc2140dd" providerId="LiveId" clId="{B9F24856-F64D-469C-A3ED-6A356D8892C2}" dt="2025-12-18T05:44:54.360" v="15110" actId="26606"/>
          <ac:spMkLst>
            <pc:docMk/>
            <pc:sldMk cId="4209478681" sldId="464"/>
            <ac:spMk id="6" creationId="{24993120-A745-032A-99D6-EC039D756E6D}"/>
          </ac:spMkLst>
        </pc:spChg>
        <pc:spChg chg="add mod">
          <ac:chgData name="Sonia Furtado" userId="db5a3cf8dc2140dd" providerId="LiveId" clId="{B9F24856-F64D-469C-A3ED-6A356D8892C2}" dt="2025-12-18T05:45:30.610" v="15113" actId="14100"/>
          <ac:spMkLst>
            <pc:docMk/>
            <pc:sldMk cId="4209478681" sldId="464"/>
            <ac:spMk id="7" creationId="{EC098828-3611-5E34-A8E6-D6710DF7B043}"/>
          </ac:spMkLst>
        </pc:spChg>
        <pc:spChg chg="add">
          <ac:chgData name="Sonia Furtado" userId="db5a3cf8dc2140dd" providerId="LiveId" clId="{B9F24856-F64D-469C-A3ED-6A356D8892C2}" dt="2025-12-18T05:48:04.826" v="15120"/>
          <ac:spMkLst>
            <pc:docMk/>
            <pc:sldMk cId="4209478681" sldId="464"/>
            <ac:spMk id="8" creationId="{6EF6DEB1-774B-61B4-2142-FE6FD6533880}"/>
          </ac:spMkLst>
        </pc:spChg>
        <pc:spChg chg="add del mod">
          <ac:chgData name="Sonia Furtado" userId="db5a3cf8dc2140dd" providerId="LiveId" clId="{B9F24856-F64D-469C-A3ED-6A356D8892C2}" dt="2025-12-18T15:48:01.232" v="16355"/>
          <ac:spMkLst>
            <pc:docMk/>
            <pc:sldMk cId="4209478681" sldId="464"/>
            <ac:spMk id="9" creationId="{A3474CF2-9735-A4F6-F0F4-C3AAC327BC5D}"/>
          </ac:spMkLst>
        </pc:spChg>
        <pc:spChg chg="add del mod">
          <ac:chgData name="Sonia Furtado" userId="db5a3cf8dc2140dd" providerId="LiveId" clId="{B9F24856-F64D-469C-A3ED-6A356D8892C2}" dt="2025-12-18T05:45:58.820" v="15115" actId="26606"/>
          <ac:spMkLst>
            <pc:docMk/>
            <pc:sldMk cId="4209478681" sldId="464"/>
            <ac:spMk id="10" creationId="{8B9CA69B-B150-4AB0-4BD4-13E77BEFBA71}"/>
          </ac:spMkLst>
        </pc:spChg>
        <pc:spChg chg="add del mod">
          <ac:chgData name="Sonia Furtado" userId="db5a3cf8dc2140dd" providerId="LiveId" clId="{B9F24856-F64D-469C-A3ED-6A356D8892C2}" dt="2025-12-18T15:48:39.354" v="16362"/>
          <ac:spMkLst>
            <pc:docMk/>
            <pc:sldMk cId="4209478681" sldId="464"/>
            <ac:spMk id="11" creationId="{D9A9DDAF-435C-FFB0-A215-A727725F9161}"/>
          </ac:spMkLst>
        </pc:spChg>
        <pc:spChg chg="add mod">
          <ac:chgData name="Sonia Furtado" userId="db5a3cf8dc2140dd" providerId="LiveId" clId="{B9F24856-F64D-469C-A3ED-6A356D8892C2}" dt="2025-12-18T16:03:28.865" v="16544" actId="20577"/>
          <ac:spMkLst>
            <pc:docMk/>
            <pc:sldMk cId="4209478681" sldId="464"/>
            <ac:spMk id="12" creationId="{14D5599B-7A47-D43F-CBF2-3885BBB1ABBD}"/>
          </ac:spMkLst>
        </pc:spChg>
        <pc:picChg chg="add del mod">
          <ac:chgData name="Sonia Furtado" userId="db5a3cf8dc2140dd" providerId="LiveId" clId="{B9F24856-F64D-469C-A3ED-6A356D8892C2}" dt="2025-12-18T17:24:15.582" v="16938"/>
          <ac:picMkLst>
            <pc:docMk/>
            <pc:sldMk cId="4209478681" sldId="464"/>
            <ac:picMk id="16" creationId="{D0F51F6D-E3D8-7D71-744B-B7726B96B5FE}"/>
          </ac:picMkLst>
        </pc:picChg>
        <pc:picChg chg="add del mod ord">
          <ac:chgData name="Sonia Furtado" userId="db5a3cf8dc2140dd" providerId="LiveId" clId="{B9F24856-F64D-469C-A3ED-6A356D8892C2}" dt="2025-12-18T17:25:05.087" v="16939"/>
          <ac:picMkLst>
            <pc:docMk/>
            <pc:sldMk cId="4209478681" sldId="464"/>
            <ac:picMk id="21" creationId="{82BCE016-8BE9-0C74-320D-1141EBC77CED}"/>
          </ac:picMkLst>
        </pc:picChg>
        <pc:picChg chg="add mod">
          <ac:chgData name="Sonia Furtado" userId="db5a3cf8dc2140dd" providerId="LiveId" clId="{B9F24856-F64D-469C-A3ED-6A356D8892C2}" dt="2025-12-18T17:25:05.087" v="16939"/>
          <ac:picMkLst>
            <pc:docMk/>
            <pc:sldMk cId="4209478681" sldId="464"/>
            <ac:picMk id="22" creationId="{4F60BAC5-3398-6B6C-4FA9-D64888C8D1CB}"/>
          </ac:picMkLst>
        </pc:picChg>
        <pc:picChg chg="add mod ord">
          <ac:chgData name="Sonia Furtado" userId="db5a3cf8dc2140dd" providerId="LiveId" clId="{B9F24856-F64D-469C-A3ED-6A356D8892C2}" dt="2025-12-18T05:44:54.360" v="15110" actId="26606"/>
          <ac:picMkLst>
            <pc:docMk/>
            <pc:sldMk cId="4209478681" sldId="464"/>
            <ac:picMk id="3074" creationId="{472DCBD6-E5E5-D1A2-3E13-9B1B6C49A21B}"/>
          </ac:picMkLst>
        </pc:picChg>
        <pc:picChg chg="add mod">
          <ac:chgData name="Sonia Furtado" userId="db5a3cf8dc2140dd" providerId="LiveId" clId="{B9F24856-F64D-469C-A3ED-6A356D8892C2}" dt="2025-12-18T05:45:54.995" v="15114" actId="14100"/>
          <ac:picMkLst>
            <pc:docMk/>
            <pc:sldMk cId="4209478681" sldId="464"/>
            <ac:picMk id="3076" creationId="{8FB2C03C-142A-3F8B-DA81-7355F3AB019D}"/>
          </ac:picMkLst>
        </pc:picChg>
        <pc:picChg chg="add mod ord">
          <ac:chgData name="Sonia Furtado" userId="db5a3cf8dc2140dd" providerId="LiveId" clId="{B9F24856-F64D-469C-A3ED-6A356D8892C2}" dt="2025-12-18T15:46:43.904" v="16349" actId="14100"/>
          <ac:picMkLst>
            <pc:docMk/>
            <pc:sldMk cId="4209478681" sldId="464"/>
            <ac:picMk id="3079" creationId="{90FF9682-16F3-DA8C-792F-C58330EEE489}"/>
          </ac:picMkLst>
        </pc:picChg>
      </pc:sldChg>
      <pc:sldChg chg="addSp delSp modSp new mod modTransition">
        <pc:chgData name="Sonia Furtado" userId="db5a3cf8dc2140dd" providerId="LiveId" clId="{B9F24856-F64D-469C-A3ED-6A356D8892C2}" dt="2025-12-18T16:41:19.271" v="16893"/>
        <pc:sldMkLst>
          <pc:docMk/>
          <pc:sldMk cId="449948658" sldId="465"/>
        </pc:sldMkLst>
        <pc:spChg chg="mod">
          <ac:chgData name="Sonia Furtado" userId="db5a3cf8dc2140dd" providerId="LiveId" clId="{B9F24856-F64D-469C-A3ED-6A356D8892C2}" dt="2025-12-18T16:31:45.912" v="16879" actId="113"/>
          <ac:spMkLst>
            <pc:docMk/>
            <pc:sldMk cId="449948658" sldId="465"/>
            <ac:spMk id="2" creationId="{8D04124E-5F63-0EB8-86E4-E75AF6D5E04F}"/>
          </ac:spMkLst>
        </pc:spChg>
        <pc:spChg chg="del">
          <ac:chgData name="Sonia Furtado" userId="db5a3cf8dc2140dd" providerId="LiveId" clId="{B9F24856-F64D-469C-A3ED-6A356D8892C2}" dt="2025-12-18T06:22:46.146" v="15323"/>
          <ac:spMkLst>
            <pc:docMk/>
            <pc:sldMk cId="449948658" sldId="465"/>
            <ac:spMk id="3" creationId="{1465B587-4EEF-7A06-78FC-18236EB501FC}"/>
          </ac:spMkLst>
        </pc:spChg>
        <pc:spChg chg="add mod">
          <ac:chgData name="Sonia Furtado" userId="db5a3cf8dc2140dd" providerId="LiveId" clId="{B9F24856-F64D-469C-A3ED-6A356D8892C2}" dt="2025-12-18T14:20:31.488" v="15371" actId="255"/>
          <ac:spMkLst>
            <pc:docMk/>
            <pc:sldMk cId="449948658" sldId="465"/>
            <ac:spMk id="6" creationId="{4C40EED0-6F4F-BB6B-8269-C339D22A21C3}"/>
          </ac:spMkLst>
        </pc:spChg>
        <pc:spChg chg="add del mod">
          <ac:chgData name="Sonia Furtado" userId="db5a3cf8dc2140dd" providerId="LiveId" clId="{B9F24856-F64D-469C-A3ED-6A356D8892C2}" dt="2025-12-18T14:19:13.055" v="15364" actId="478"/>
          <ac:spMkLst>
            <pc:docMk/>
            <pc:sldMk cId="449948658" sldId="465"/>
            <ac:spMk id="7" creationId="{7176E9E9-8ADD-1F8D-2481-0AA945DA4103}"/>
          </ac:spMkLst>
        </pc:spChg>
      </pc:sldChg>
    </pc:docChg>
  </pc:docChgLst>
</pc:chgInfo>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9570" name="Rectangle 2">
            <a:extLst>
              <a:ext uri="{FF2B5EF4-FFF2-40B4-BE49-F238E27FC236}">
                <a16:creationId xmlns:a16="http://schemas.microsoft.com/office/drawing/2014/main" id="{57274D4A-6071-4C31-A995-8D631746066C}"/>
              </a:ext>
            </a:extLst>
          </p:cNvPr>
          <p:cNvSpPr>
            <a:spLocks noGrp="1" noChangeArrowheads="1"/>
          </p:cNvSpPr>
          <p:nvPr>
            <p:ph type="hdr" sz="quarter"/>
          </p:nvPr>
        </p:nvSpPr>
        <p:spPr bwMode="auto">
          <a:xfrm>
            <a:off x="0" y="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eaLnBrk="1" hangingPunct="1">
              <a:defRPr sz="1200"/>
            </a:lvl1pPr>
          </a:lstStyle>
          <a:p>
            <a:pPr>
              <a:defRPr/>
            </a:pPr>
            <a:endParaRPr lang="en-GB" altLang="en-US"/>
          </a:p>
        </p:txBody>
      </p:sp>
      <p:sp>
        <p:nvSpPr>
          <p:cNvPr id="109571" name="Rectangle 3">
            <a:extLst>
              <a:ext uri="{FF2B5EF4-FFF2-40B4-BE49-F238E27FC236}">
                <a16:creationId xmlns:a16="http://schemas.microsoft.com/office/drawing/2014/main" id="{BADEFA6E-7C85-4A2D-AB54-6E16E24BFB99}"/>
              </a:ext>
            </a:extLst>
          </p:cNvPr>
          <p:cNvSpPr>
            <a:spLocks noGrp="1" noChangeArrowheads="1"/>
          </p:cNvSpPr>
          <p:nvPr>
            <p:ph type="dt" sz="quarter" idx="1"/>
          </p:nvPr>
        </p:nvSpPr>
        <p:spPr bwMode="auto">
          <a:xfrm>
            <a:off x="3776663" y="0"/>
            <a:ext cx="2890837"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algn="r" eaLnBrk="1" hangingPunct="1">
              <a:defRPr sz="1200"/>
            </a:lvl1pPr>
          </a:lstStyle>
          <a:p>
            <a:pPr>
              <a:defRPr/>
            </a:pPr>
            <a:endParaRPr lang="en-GB" altLang="en-US"/>
          </a:p>
        </p:txBody>
      </p:sp>
      <p:sp>
        <p:nvSpPr>
          <p:cNvPr id="109572" name="Rectangle 4">
            <a:extLst>
              <a:ext uri="{FF2B5EF4-FFF2-40B4-BE49-F238E27FC236}">
                <a16:creationId xmlns:a16="http://schemas.microsoft.com/office/drawing/2014/main" id="{52806E7A-8B06-4D8A-8399-677A8B7BC099}"/>
              </a:ext>
            </a:extLst>
          </p:cNvPr>
          <p:cNvSpPr>
            <a:spLocks noGrp="1" noChangeArrowheads="1"/>
          </p:cNvSpPr>
          <p:nvPr>
            <p:ph type="ftr" sz="quarter" idx="2"/>
          </p:nvPr>
        </p:nvSpPr>
        <p:spPr bwMode="auto">
          <a:xfrm>
            <a:off x="0" y="926465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eaLnBrk="1" hangingPunct="1">
              <a:defRPr sz="1200"/>
            </a:lvl1pPr>
          </a:lstStyle>
          <a:p>
            <a:pPr>
              <a:defRPr/>
            </a:pPr>
            <a:endParaRPr lang="en-GB" altLang="en-US"/>
          </a:p>
        </p:txBody>
      </p:sp>
      <p:sp>
        <p:nvSpPr>
          <p:cNvPr id="109573" name="Rectangle 5">
            <a:extLst>
              <a:ext uri="{FF2B5EF4-FFF2-40B4-BE49-F238E27FC236}">
                <a16:creationId xmlns:a16="http://schemas.microsoft.com/office/drawing/2014/main" id="{D0AFD47A-B545-4C2A-9CEB-19E3DDEAA340}"/>
              </a:ext>
            </a:extLst>
          </p:cNvPr>
          <p:cNvSpPr>
            <a:spLocks noGrp="1" noChangeArrowheads="1"/>
          </p:cNvSpPr>
          <p:nvPr>
            <p:ph type="sldNum" sz="quarter" idx="3"/>
          </p:nvPr>
        </p:nvSpPr>
        <p:spPr bwMode="auto">
          <a:xfrm>
            <a:off x="3776663" y="9264650"/>
            <a:ext cx="2890837"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algn="r" eaLnBrk="1" hangingPunct="1">
              <a:defRPr sz="1200"/>
            </a:lvl1pPr>
          </a:lstStyle>
          <a:p>
            <a:pPr>
              <a:defRPr/>
            </a:pPr>
            <a:fld id="{EB3EE64B-EB71-4E2B-93C1-F4117BD13F79}" type="slidenum">
              <a:rPr lang="en-GB" altLang="en-US"/>
              <a:pPr>
                <a:defRPr/>
              </a:pPr>
              <a:t>‹#›</a:t>
            </a:fld>
            <a:endParaRPr lang="en-GB" altLang="en-US"/>
          </a:p>
        </p:txBody>
      </p:sp>
    </p:spTree>
    <p:extLst>
      <p:ext uri="{BB962C8B-B14F-4D97-AF65-F5344CB8AC3E}">
        <p14:creationId xmlns:p14="http://schemas.microsoft.com/office/powerpoint/2010/main" val="870970332"/>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7042" name="Rectangle 2">
            <a:extLst>
              <a:ext uri="{FF2B5EF4-FFF2-40B4-BE49-F238E27FC236}">
                <a16:creationId xmlns:a16="http://schemas.microsoft.com/office/drawing/2014/main" id="{F97D3AEC-DAC3-4500-8659-DFA8FD0DBFFC}"/>
              </a:ext>
            </a:extLst>
          </p:cNvPr>
          <p:cNvSpPr>
            <a:spLocks noGrp="1" noChangeArrowheads="1"/>
          </p:cNvSpPr>
          <p:nvPr>
            <p:ph type="hdr" sz="quarter"/>
          </p:nvPr>
        </p:nvSpPr>
        <p:spPr bwMode="auto">
          <a:xfrm>
            <a:off x="0" y="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eaLnBrk="1" hangingPunct="1">
              <a:defRPr sz="1200">
                <a:latin typeface="Verdana" panose="020B0604030504040204" pitchFamily="34" charset="0"/>
              </a:defRPr>
            </a:lvl1pPr>
          </a:lstStyle>
          <a:p>
            <a:pPr>
              <a:defRPr/>
            </a:pPr>
            <a:endParaRPr lang="en-GB" altLang="en-US"/>
          </a:p>
        </p:txBody>
      </p:sp>
      <p:sp>
        <p:nvSpPr>
          <p:cNvPr id="87043" name="Rectangle 3">
            <a:extLst>
              <a:ext uri="{FF2B5EF4-FFF2-40B4-BE49-F238E27FC236}">
                <a16:creationId xmlns:a16="http://schemas.microsoft.com/office/drawing/2014/main" id="{160B9893-99AA-40C5-B429-8512093DCAE5}"/>
              </a:ext>
            </a:extLst>
          </p:cNvPr>
          <p:cNvSpPr>
            <a:spLocks noGrp="1" noChangeArrowheads="1"/>
          </p:cNvSpPr>
          <p:nvPr>
            <p:ph type="dt" idx="1"/>
          </p:nvPr>
        </p:nvSpPr>
        <p:spPr bwMode="auto">
          <a:xfrm>
            <a:off x="3778250" y="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algn="r" eaLnBrk="1" hangingPunct="1">
              <a:defRPr sz="1200">
                <a:latin typeface="Verdana" panose="020B0604030504040204" pitchFamily="34" charset="0"/>
              </a:defRPr>
            </a:lvl1pPr>
          </a:lstStyle>
          <a:p>
            <a:pPr>
              <a:defRPr/>
            </a:pPr>
            <a:endParaRPr lang="en-GB" altLang="en-US"/>
          </a:p>
        </p:txBody>
      </p:sp>
      <p:sp>
        <p:nvSpPr>
          <p:cNvPr id="4100" name="Rectangle 4"/>
          <p:cNvSpPr>
            <a:spLocks noGrp="1" noRot="1" noChangeAspect="1" noChangeArrowheads="1" noTextEdit="1"/>
          </p:cNvSpPr>
          <p:nvPr>
            <p:ph type="sldImg" idx="2"/>
          </p:nvPr>
        </p:nvSpPr>
        <p:spPr bwMode="auto">
          <a:xfrm>
            <a:off x="895350" y="730250"/>
            <a:ext cx="4878388" cy="3659188"/>
          </a:xfrm>
          <a:prstGeom prst="rect">
            <a:avLst/>
          </a:prstGeom>
          <a:noFill/>
          <a:ln w="9525">
            <a:solidFill>
              <a:srgbClr val="000000"/>
            </a:solidFill>
            <a:miter lim="800000"/>
            <a:headEnd/>
            <a:tailEnd/>
          </a:ln>
          <a:effectLst/>
          <a:extLst>
            <a:ext uri="{909E8E84-426E-40DD-AFC4-6F175D3DCCD1}">
              <a14:hiddenFill xmlns:a14="http://schemas.microsoft.com/office/drawing/2010/main">
                <a:solidFill>
                  <a:srgbClr val="FFFFFF"/>
                </a:solidFill>
              </a14:hiddenFill>
            </a:ext>
            <a:ext uri="{AF507438-7753-43E0-B8FC-AC1667EBCBE1}">
              <a14:hiddenEffects xmlns:a14="http://schemas.microsoft.com/office/drawing/2010/main">
                <a:effectLst>
                  <a:outerShdw dist="35921" dir="2700000" algn="ctr" rotWithShape="0">
                    <a:srgbClr val="808080"/>
                  </a:outerShdw>
                </a:effectLst>
              </a14:hiddenEffects>
            </a:ext>
            <a:ext uri="{53640926-AAD7-44D8-BBD7-CCE9431645EC}">
              <a14:shadowObscured xmlns:a14="http://schemas.microsoft.com/office/drawing/2010/main" val="1"/>
            </a:ext>
          </a:extLst>
        </p:spPr>
      </p:sp>
      <p:sp>
        <p:nvSpPr>
          <p:cNvPr id="87045" name="Rectangle 5">
            <a:extLst>
              <a:ext uri="{FF2B5EF4-FFF2-40B4-BE49-F238E27FC236}">
                <a16:creationId xmlns:a16="http://schemas.microsoft.com/office/drawing/2014/main" id="{ECD89C32-CF52-4DF8-9846-7469C765B3C5}"/>
              </a:ext>
            </a:extLst>
          </p:cNvPr>
          <p:cNvSpPr>
            <a:spLocks noGrp="1" noChangeArrowheads="1"/>
          </p:cNvSpPr>
          <p:nvPr>
            <p:ph type="body" sz="quarter" idx="3"/>
          </p:nvPr>
        </p:nvSpPr>
        <p:spPr bwMode="auto">
          <a:xfrm>
            <a:off x="889000" y="4632325"/>
            <a:ext cx="4891088" cy="43910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p>
            <a:pPr lvl="0"/>
            <a:r>
              <a:rPr lang="en-GB" altLang="en-US" noProof="0"/>
              <a:t>Click to edit Master text styles</a:t>
            </a:r>
          </a:p>
          <a:p>
            <a:pPr lvl="1"/>
            <a:r>
              <a:rPr lang="en-GB" altLang="en-US" noProof="0"/>
              <a:t>Second level</a:t>
            </a:r>
          </a:p>
          <a:p>
            <a:pPr lvl="2"/>
            <a:r>
              <a:rPr lang="en-GB" altLang="en-US" noProof="0"/>
              <a:t>Third level</a:t>
            </a:r>
          </a:p>
          <a:p>
            <a:pPr lvl="3"/>
            <a:r>
              <a:rPr lang="en-GB" altLang="en-US" noProof="0"/>
              <a:t>Fourth level</a:t>
            </a:r>
          </a:p>
          <a:p>
            <a:pPr lvl="4"/>
            <a:r>
              <a:rPr lang="en-GB" altLang="en-US" noProof="0"/>
              <a:t>Fifth level</a:t>
            </a:r>
          </a:p>
        </p:txBody>
      </p:sp>
      <p:sp>
        <p:nvSpPr>
          <p:cNvPr id="87046" name="Rectangle 6">
            <a:extLst>
              <a:ext uri="{FF2B5EF4-FFF2-40B4-BE49-F238E27FC236}">
                <a16:creationId xmlns:a16="http://schemas.microsoft.com/office/drawing/2014/main" id="{0881B87C-B2F0-403D-8047-490EAD13F442}"/>
              </a:ext>
            </a:extLst>
          </p:cNvPr>
          <p:cNvSpPr>
            <a:spLocks noGrp="1" noChangeArrowheads="1"/>
          </p:cNvSpPr>
          <p:nvPr>
            <p:ph type="ftr" sz="quarter" idx="4"/>
          </p:nvPr>
        </p:nvSpPr>
        <p:spPr bwMode="auto">
          <a:xfrm>
            <a:off x="0" y="9266238"/>
            <a:ext cx="2890838" cy="48736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eaLnBrk="1" hangingPunct="1">
              <a:defRPr sz="1200">
                <a:latin typeface="Verdana" panose="020B0604030504040204" pitchFamily="34" charset="0"/>
              </a:defRPr>
            </a:lvl1pPr>
          </a:lstStyle>
          <a:p>
            <a:pPr>
              <a:defRPr/>
            </a:pPr>
            <a:endParaRPr lang="en-GB" altLang="en-US"/>
          </a:p>
        </p:txBody>
      </p:sp>
      <p:sp>
        <p:nvSpPr>
          <p:cNvPr id="87047" name="Rectangle 7">
            <a:extLst>
              <a:ext uri="{FF2B5EF4-FFF2-40B4-BE49-F238E27FC236}">
                <a16:creationId xmlns:a16="http://schemas.microsoft.com/office/drawing/2014/main" id="{AC955B34-3EBE-4CF3-8FA5-A6B243E1714D}"/>
              </a:ext>
            </a:extLst>
          </p:cNvPr>
          <p:cNvSpPr>
            <a:spLocks noGrp="1" noChangeArrowheads="1"/>
          </p:cNvSpPr>
          <p:nvPr>
            <p:ph type="sldNum" sz="quarter" idx="5"/>
          </p:nvPr>
        </p:nvSpPr>
        <p:spPr bwMode="auto">
          <a:xfrm>
            <a:off x="3778250" y="9266238"/>
            <a:ext cx="2890838" cy="48736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algn="r" eaLnBrk="1" hangingPunct="1">
              <a:defRPr sz="1200">
                <a:latin typeface="Verdana" panose="020B0604030504040204" pitchFamily="34" charset="0"/>
              </a:defRPr>
            </a:lvl1pPr>
          </a:lstStyle>
          <a:p>
            <a:pPr>
              <a:defRPr/>
            </a:pPr>
            <a:fld id="{81B164FB-C17E-44B0-8405-045844A6C61F}" type="slidenum">
              <a:rPr lang="en-GB" altLang="en-US"/>
              <a:pPr>
                <a:defRPr/>
              </a:pPr>
              <a:t>‹#›</a:t>
            </a:fld>
            <a:endParaRPr lang="en-GB" altLang="en-US"/>
          </a:p>
        </p:txBody>
      </p:sp>
    </p:spTree>
    <p:extLst>
      <p:ext uri="{BB962C8B-B14F-4D97-AF65-F5344CB8AC3E}">
        <p14:creationId xmlns:p14="http://schemas.microsoft.com/office/powerpoint/2010/main" val="956238899"/>
      </p:ext>
    </p:extLst>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1pPr>
    <a:lvl2pPr marL="4572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2pPr>
    <a:lvl3pPr marL="9144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3pPr>
    <a:lvl4pPr marL="13716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4pPr>
    <a:lvl5pPr marL="18288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pPr>
              <a:defRPr/>
            </a:pPr>
            <a:fld id="{81B164FB-C17E-44B0-8405-045844A6C61F}" type="slidenum">
              <a:rPr lang="en-GB" altLang="en-US" smtClean="0"/>
              <a:pPr>
                <a:defRPr/>
              </a:pPr>
              <a:t>2</a:t>
            </a:fld>
            <a:endParaRPr lang="en-GB" altLang="en-US"/>
          </a:p>
        </p:txBody>
      </p:sp>
    </p:spTree>
    <p:extLst>
      <p:ext uri="{BB962C8B-B14F-4D97-AF65-F5344CB8AC3E}">
        <p14:creationId xmlns:p14="http://schemas.microsoft.com/office/powerpoint/2010/main" val="776702989"/>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0">
          <a:blip r:embed="rId2"/>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C5BA379F-2687-42D5-BD11-CCFD486FA934}"/>
              </a:ext>
            </a:extLst>
          </p:cNvPr>
          <p:cNvSpPr>
            <a:spLocks noGrp="1"/>
          </p:cNvSpPr>
          <p:nvPr>
            <p:ph type="dt" sz="half" idx="10"/>
          </p:nvPr>
        </p:nvSpPr>
        <p:spPr>
          <a:xfrm>
            <a:off x="395288" y="6524625"/>
            <a:ext cx="971550" cy="219075"/>
          </a:xfrm>
        </p:spPr>
        <p:txBody>
          <a:bodyPr/>
          <a:lstStyle>
            <a:lvl1pPr>
              <a:defRPr/>
            </a:lvl1pPr>
          </a:lstStyle>
          <a:p>
            <a:pPr>
              <a:defRPr/>
            </a:pPr>
            <a:fld id="{8EFCBBD8-CF39-48F7-8656-50407EDD0B37}" type="datetime1">
              <a:rPr lang="en-GB" altLang="en-US"/>
              <a:pPr>
                <a:defRPr/>
              </a:pPr>
              <a:t>17/12/2025</a:t>
            </a:fld>
            <a:endParaRPr lang="en-GB" altLang="en-US"/>
          </a:p>
        </p:txBody>
      </p:sp>
      <p:sp>
        <p:nvSpPr>
          <p:cNvPr id="5" name="Footer Placeholder 4">
            <a:extLst>
              <a:ext uri="{FF2B5EF4-FFF2-40B4-BE49-F238E27FC236}">
                <a16:creationId xmlns:a16="http://schemas.microsoft.com/office/drawing/2014/main" id="{6DDC0210-3A98-4E80-A493-9097B8EA885E}"/>
              </a:ext>
            </a:extLst>
          </p:cNvPr>
          <p:cNvSpPr>
            <a:spLocks noGrp="1"/>
          </p:cNvSpPr>
          <p:nvPr>
            <p:ph type="ftr" sz="quarter" idx="11"/>
          </p:nvPr>
        </p:nvSpPr>
        <p:spPr>
          <a:xfrm>
            <a:off x="4140200" y="6381750"/>
            <a:ext cx="28956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a:p>
        </p:txBody>
      </p:sp>
      <p:sp>
        <p:nvSpPr>
          <p:cNvPr id="6" name="Slide Number Placeholder 5">
            <a:extLst>
              <a:ext uri="{FF2B5EF4-FFF2-40B4-BE49-F238E27FC236}">
                <a16:creationId xmlns:a16="http://schemas.microsoft.com/office/drawing/2014/main" id="{EF529589-853B-4D1C-BB9C-5B46B696F2A6}"/>
              </a:ext>
            </a:extLst>
          </p:cNvPr>
          <p:cNvSpPr>
            <a:spLocks noGrp="1"/>
          </p:cNvSpPr>
          <p:nvPr>
            <p:ph type="sldNum" sz="quarter" idx="12"/>
          </p:nvPr>
        </p:nvSpPr>
        <p:spPr/>
        <p:txBody>
          <a:bodyPr/>
          <a:lstStyle>
            <a:lvl1pPr>
              <a:defRPr/>
            </a:lvl1pPr>
          </a:lstStyle>
          <a:p>
            <a:pPr>
              <a:defRPr/>
            </a:pPr>
            <a:fld id="{F905DF63-1FF9-46D5-8FED-1829CDB5D9EE}" type="slidenum">
              <a:rPr lang="en-GB" altLang="en-US"/>
              <a:pPr>
                <a:defRPr/>
              </a:pPr>
              <a:t>‹#›</a:t>
            </a:fld>
            <a:endParaRPr lang="en-GB" altLang="en-US"/>
          </a:p>
        </p:txBody>
      </p:sp>
    </p:spTree>
    <p:extLst>
      <p:ext uri="{BB962C8B-B14F-4D97-AF65-F5344CB8AC3E}">
        <p14:creationId xmlns:p14="http://schemas.microsoft.com/office/powerpoint/2010/main" val="381239892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6E86CF0-C040-4ECE-8BD3-C00954DCC01A}"/>
              </a:ext>
            </a:extLst>
          </p:cNvPr>
          <p:cNvSpPr>
            <a:spLocks noGrp="1"/>
          </p:cNvSpPr>
          <p:nvPr>
            <p:ph type="dt" sz="half" idx="10"/>
          </p:nvPr>
        </p:nvSpPr>
        <p:spPr/>
        <p:txBody>
          <a:bodyPr/>
          <a:lstStyle>
            <a:lvl1pPr>
              <a:defRPr/>
            </a:lvl1pPr>
          </a:lstStyle>
          <a:p>
            <a:pPr>
              <a:defRPr/>
            </a:pPr>
            <a:fld id="{2303D31F-598B-47EE-BA37-93F097A3D676}" type="datetime1">
              <a:rPr lang="en-GB" altLang="en-US"/>
              <a:pPr>
                <a:defRPr/>
              </a:pPr>
              <a:t>17/12/2025</a:t>
            </a:fld>
            <a:endParaRPr lang="en-GB" altLang="en-US"/>
          </a:p>
        </p:txBody>
      </p:sp>
      <p:sp>
        <p:nvSpPr>
          <p:cNvPr id="5" name="Footer Placeholder 4">
            <a:extLst>
              <a:ext uri="{FF2B5EF4-FFF2-40B4-BE49-F238E27FC236}">
                <a16:creationId xmlns:a16="http://schemas.microsoft.com/office/drawing/2014/main" id="{664C04FF-0357-4130-AC28-3F988C577F5A}"/>
              </a:ext>
            </a:extLst>
          </p:cNvPr>
          <p:cNvSpPr>
            <a:spLocks noGrp="1"/>
          </p:cNvSpPr>
          <p:nvPr>
            <p:ph type="ftr" sz="quarter" idx="11"/>
          </p:nvPr>
        </p:nvSpPr>
        <p:spPr>
          <a:xfrm>
            <a:off x="3132138" y="6461125"/>
            <a:ext cx="28956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a:p>
        </p:txBody>
      </p:sp>
      <p:sp>
        <p:nvSpPr>
          <p:cNvPr id="6" name="Slide Number Placeholder 5">
            <a:extLst>
              <a:ext uri="{FF2B5EF4-FFF2-40B4-BE49-F238E27FC236}">
                <a16:creationId xmlns:a16="http://schemas.microsoft.com/office/drawing/2014/main" id="{49EDCEDB-BC6D-4588-B62D-E297C3288852}"/>
              </a:ext>
            </a:extLst>
          </p:cNvPr>
          <p:cNvSpPr>
            <a:spLocks noGrp="1"/>
          </p:cNvSpPr>
          <p:nvPr>
            <p:ph type="sldNum" sz="quarter" idx="12"/>
          </p:nvPr>
        </p:nvSpPr>
        <p:spPr/>
        <p:txBody>
          <a:bodyPr/>
          <a:lstStyle>
            <a:lvl1pPr>
              <a:defRPr/>
            </a:lvl1pPr>
          </a:lstStyle>
          <a:p>
            <a:pPr>
              <a:defRPr/>
            </a:pPr>
            <a:fld id="{6550E941-99E4-4403-A917-B30FF69A9617}" type="slidenum">
              <a:rPr lang="en-GB" altLang="en-US"/>
              <a:pPr>
                <a:defRPr/>
              </a:pPr>
              <a:t>‹#›</a:t>
            </a:fld>
            <a:endParaRPr lang="en-GB" altLang="en-US"/>
          </a:p>
        </p:txBody>
      </p:sp>
    </p:spTree>
    <p:extLst>
      <p:ext uri="{BB962C8B-B14F-4D97-AF65-F5344CB8AC3E}">
        <p14:creationId xmlns:p14="http://schemas.microsoft.com/office/powerpoint/2010/main" val="25825149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B07525B8-0A1E-48CE-AA7A-94CA5D59C5A5}" type="datetime1">
              <a:rPr lang="en-GB" altLang="en-US"/>
              <a:pPr>
                <a:defRPr/>
              </a:pPr>
              <a:t>17/12/2025</a:t>
            </a:fld>
            <a:endParaRPr lang="en-GB" altLang="en-US"/>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9F0CEAE2-E49E-4389-B4D7-B5A65611D1B7}" type="slidenum">
              <a:rPr lang="en-GB" altLang="en-US"/>
              <a:pPr>
                <a:defRPr/>
              </a:pPr>
              <a:t>‹#›</a:t>
            </a:fld>
            <a:endParaRPr lang="en-GB" altLang="en-US"/>
          </a:p>
        </p:txBody>
      </p:sp>
    </p:spTree>
    <p:extLst>
      <p:ext uri="{BB962C8B-B14F-4D97-AF65-F5344CB8AC3E}">
        <p14:creationId xmlns:p14="http://schemas.microsoft.com/office/powerpoint/2010/main" val="201493742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F7614AD2-EBEE-4B9C-B8EB-7B45076136C4}" type="datetime1">
              <a:rPr lang="en-GB" altLang="en-US"/>
              <a:pPr>
                <a:defRPr/>
              </a:pPr>
              <a:t>17/12/2025</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386495F9-B3F5-4DDF-9323-6CEC80C52C17}" type="slidenum">
              <a:rPr lang="en-GB" altLang="en-US"/>
              <a:pPr>
                <a:defRPr/>
              </a:pPr>
              <a:t>‹#›</a:t>
            </a:fld>
            <a:endParaRPr lang="en-GB" altLang="en-US"/>
          </a:p>
        </p:txBody>
      </p:sp>
    </p:spTree>
    <p:extLst>
      <p:ext uri="{BB962C8B-B14F-4D97-AF65-F5344CB8AC3E}">
        <p14:creationId xmlns:p14="http://schemas.microsoft.com/office/powerpoint/2010/main" val="69491526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9453B735-BACA-4CF9-84E6-D7AD67CD6A41}" type="datetime1">
              <a:rPr lang="en-GB" altLang="en-US"/>
              <a:pPr>
                <a:defRPr/>
              </a:pPr>
              <a:t>17/12/2025</a:t>
            </a:fld>
            <a:endParaRPr lang="en-GB" altLang="en-US"/>
          </a:p>
        </p:txBody>
      </p:sp>
      <p:sp>
        <p:nvSpPr>
          <p:cNvPr id="8"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0669F83E-C611-4B90-8FAE-1379528B23C3}" type="slidenum">
              <a:rPr lang="en-GB" altLang="en-US"/>
              <a:pPr>
                <a:defRPr/>
              </a:pPr>
              <a:t>‹#›</a:t>
            </a:fld>
            <a:endParaRPr lang="en-GB" altLang="en-US"/>
          </a:p>
        </p:txBody>
      </p:sp>
    </p:spTree>
    <p:extLst>
      <p:ext uri="{BB962C8B-B14F-4D97-AF65-F5344CB8AC3E}">
        <p14:creationId xmlns:p14="http://schemas.microsoft.com/office/powerpoint/2010/main" val="264480704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D58B45E6-64D3-4C5F-BDB6-A1B894EEEA29}" type="datetime1">
              <a:rPr lang="en-GB" altLang="en-US"/>
              <a:pPr>
                <a:defRPr/>
              </a:pPr>
              <a:t>17/12/2025</a:t>
            </a:fld>
            <a:endParaRPr lang="en-GB" altLang="en-US"/>
          </a:p>
        </p:txBody>
      </p:sp>
      <p:sp>
        <p:nvSpPr>
          <p:cNvPr id="4"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FAF5663D-1B9D-48C8-BD8E-835F92F174D7}" type="slidenum">
              <a:rPr lang="en-GB" altLang="en-US"/>
              <a:pPr>
                <a:defRPr/>
              </a:pPr>
              <a:t>‹#›</a:t>
            </a:fld>
            <a:endParaRPr lang="en-GB" altLang="en-US"/>
          </a:p>
        </p:txBody>
      </p:sp>
    </p:spTree>
    <p:extLst>
      <p:ext uri="{BB962C8B-B14F-4D97-AF65-F5344CB8AC3E}">
        <p14:creationId xmlns:p14="http://schemas.microsoft.com/office/powerpoint/2010/main" val="122074910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D30023C4-5528-489E-A726-D14A340FF59E}" type="datetime1">
              <a:rPr lang="en-GB" altLang="en-US"/>
              <a:pPr>
                <a:defRPr/>
              </a:pPr>
              <a:t>17/12/2025</a:t>
            </a:fld>
            <a:endParaRPr lang="en-GB" altLang="en-US"/>
          </a:p>
        </p:txBody>
      </p:sp>
      <p:sp>
        <p:nvSpPr>
          <p:cNvPr id="3"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AA1819AB-B9DA-41D7-8C91-5DE9528F5AA4}" type="slidenum">
              <a:rPr lang="en-GB" altLang="en-US"/>
              <a:pPr>
                <a:defRPr/>
              </a:pPr>
              <a:t>‹#›</a:t>
            </a:fld>
            <a:endParaRPr lang="en-GB" altLang="en-US"/>
          </a:p>
        </p:txBody>
      </p:sp>
    </p:spTree>
    <p:extLst>
      <p:ext uri="{BB962C8B-B14F-4D97-AF65-F5344CB8AC3E}">
        <p14:creationId xmlns:p14="http://schemas.microsoft.com/office/powerpoint/2010/main" val="182642219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0AF297A0-C124-4ADC-9EF2-B843F7980417}" type="datetime1">
              <a:rPr lang="en-GB" altLang="en-US"/>
              <a:pPr>
                <a:defRPr/>
              </a:pPr>
              <a:t>17/12/2025</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EF707D33-CDDE-408A-A9D9-8533BBB69567}" type="slidenum">
              <a:rPr lang="en-GB" altLang="en-US"/>
              <a:pPr>
                <a:defRPr/>
              </a:pPr>
              <a:t>‹#›</a:t>
            </a:fld>
            <a:endParaRPr lang="en-GB" altLang="en-US"/>
          </a:p>
        </p:txBody>
      </p:sp>
    </p:spTree>
    <p:extLst>
      <p:ext uri="{BB962C8B-B14F-4D97-AF65-F5344CB8AC3E}">
        <p14:creationId xmlns:p14="http://schemas.microsoft.com/office/powerpoint/2010/main" val="295448843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rtlCol="0">
            <a:normAutofit/>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r>
              <a:rPr lang="en-US" noProof="0"/>
              <a:t>Click icon to add picture</a:t>
            </a:r>
            <a:endParaRPr lang="en-GB" noProof="0"/>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BBFE7C81-BC59-49C4-B970-6020E639505B}" type="datetime1">
              <a:rPr lang="en-GB" altLang="en-US"/>
              <a:pPr>
                <a:defRPr/>
              </a:pPr>
              <a:t>17/12/2025</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1C564236-0921-40F4-A526-D08299A9CEDF}" type="slidenum">
              <a:rPr lang="en-GB" altLang="en-US"/>
              <a:pPr>
                <a:defRPr/>
              </a:pPr>
              <a:t>‹#›</a:t>
            </a:fld>
            <a:endParaRPr lang="en-GB" altLang="en-US"/>
          </a:p>
        </p:txBody>
      </p:sp>
    </p:spTree>
    <p:extLst>
      <p:ext uri="{BB962C8B-B14F-4D97-AF65-F5344CB8AC3E}">
        <p14:creationId xmlns:p14="http://schemas.microsoft.com/office/powerpoint/2010/main" val="352999351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312EEDF0-64B3-49F7-80EF-7E736BE598CD}" type="datetime1">
              <a:rPr lang="en-GB" altLang="en-US"/>
              <a:pPr>
                <a:defRPr/>
              </a:pPr>
              <a:t>17/12/2025</a:t>
            </a:fld>
            <a:endParaRPr lang="en-GB" altLang="en-US"/>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C05FFBAA-7097-4EBF-8EC8-BA13F122F32E}" type="slidenum">
              <a:rPr lang="en-GB" altLang="en-US"/>
              <a:pPr>
                <a:defRPr/>
              </a:pPr>
              <a:t>‹#›</a:t>
            </a:fld>
            <a:endParaRPr lang="en-GB" altLang="en-US"/>
          </a:p>
        </p:txBody>
      </p:sp>
    </p:spTree>
    <p:extLst>
      <p:ext uri="{BB962C8B-B14F-4D97-AF65-F5344CB8AC3E}">
        <p14:creationId xmlns:p14="http://schemas.microsoft.com/office/powerpoint/2010/main" val="13421300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AF471B8D-6ACC-4BC6-87AC-49C3135EE585}" type="datetime1">
              <a:rPr lang="en-GB" altLang="en-US"/>
              <a:pPr>
                <a:defRPr/>
              </a:pPr>
              <a:t>17/12/2025</a:t>
            </a:fld>
            <a:endParaRPr lang="en-GB" altLang="en-US"/>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3F27268F-FCE8-404C-B794-14F77261286D}" type="slidenum">
              <a:rPr lang="en-GB" altLang="en-US"/>
              <a:pPr>
                <a:defRPr/>
              </a:pPr>
              <a:t>‹#›</a:t>
            </a:fld>
            <a:endParaRPr lang="en-GB" altLang="en-US"/>
          </a:p>
        </p:txBody>
      </p:sp>
    </p:spTree>
    <p:extLst>
      <p:ext uri="{BB962C8B-B14F-4D97-AF65-F5344CB8AC3E}">
        <p14:creationId xmlns:p14="http://schemas.microsoft.com/office/powerpoint/2010/main" val="304842533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0">
          <a:blip r:embed="rId13"/>
          <a:srcRect/>
          <a:stretch>
            <a:fillRect/>
          </a:stretch>
        </a:blipFill>
        <a:effectLst/>
      </p:bgPr>
    </p:bg>
    <p:spTree>
      <p:nvGrpSpPr>
        <p:cNvPr id="1" name=""/>
        <p:cNvGrpSpPr/>
        <p:nvPr/>
      </p:nvGrpSpPr>
      <p:grpSpPr>
        <a:xfrm>
          <a:off x="0" y="0"/>
          <a:ext cx="0" cy="0"/>
          <a:chOff x="0" y="0"/>
          <a:chExt cx="0" cy="0"/>
        </a:xfrm>
      </p:grpSpPr>
      <p:sp>
        <p:nvSpPr>
          <p:cNvPr id="1026" name="Title Placeholder 1"/>
          <p:cNvSpPr>
            <a:spLocks noGrp="1"/>
          </p:cNvSpPr>
          <p:nvPr>
            <p:ph type="title"/>
          </p:nvPr>
        </p:nvSpPr>
        <p:spPr bwMode="auto">
          <a:xfrm>
            <a:off x="457200" y="274638"/>
            <a:ext cx="82296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a:t>Click to edit Master title style</a:t>
            </a:r>
            <a:endParaRPr lang="en-GB" altLang="en-US"/>
          </a:p>
        </p:txBody>
      </p:sp>
      <p:sp>
        <p:nvSpPr>
          <p:cNvPr id="1027" name="Text Placeholder 2"/>
          <p:cNvSpPr>
            <a:spLocks noGrp="1"/>
          </p:cNvSpPr>
          <p:nvPr>
            <p:ph type="body" idx="1"/>
          </p:nvPr>
        </p:nvSpPr>
        <p:spPr bwMode="auto">
          <a:xfrm>
            <a:off x="457200" y="1600200"/>
            <a:ext cx="8229600" cy="3916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endParaRPr lang="en-GB" altLang="en-US"/>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2"/>
          </p:nvPr>
        </p:nvSpPr>
        <p:spPr>
          <a:xfrm>
            <a:off x="250825" y="6524625"/>
            <a:ext cx="971550" cy="219075"/>
          </a:xfrm>
          <a:prstGeom prst="rect">
            <a:avLst/>
          </a:prstGeom>
        </p:spPr>
        <p:txBody>
          <a:bodyPr vert="horz" lIns="91440" tIns="45720" rIns="91440" bIns="45720" rtlCol="0" anchor="ctr"/>
          <a:lstStyle>
            <a:lvl1pPr algn="ctr" eaLnBrk="1" fontAlgn="auto" hangingPunct="1">
              <a:spcBef>
                <a:spcPts val="0"/>
              </a:spcBef>
              <a:spcAft>
                <a:spcPts val="0"/>
              </a:spcAft>
              <a:defRPr sz="1050">
                <a:solidFill>
                  <a:schemeClr val="tx1">
                    <a:tint val="75000"/>
                  </a:schemeClr>
                </a:solidFill>
                <a:latin typeface="+mn-lt"/>
                <a:cs typeface="+mn-cs"/>
              </a:defRPr>
            </a:lvl1pPr>
          </a:lstStyle>
          <a:p>
            <a:pPr>
              <a:defRPr/>
            </a:pPr>
            <a:fld id="{9A9480EC-F3F6-4006-B02E-8C8A54398A24}" type="datetime1">
              <a:rPr lang="en-GB" altLang="en-US"/>
              <a:pPr>
                <a:defRPr/>
              </a:pPr>
              <a:t>17/12/2025</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4"/>
          </p:nvPr>
        </p:nvSpPr>
        <p:spPr>
          <a:xfrm>
            <a:off x="7956550" y="6381750"/>
            <a:ext cx="730250" cy="339725"/>
          </a:xfrm>
          <a:prstGeom prst="rect">
            <a:avLst/>
          </a:prstGeom>
        </p:spPr>
        <p:txBody>
          <a:bodyPr vert="horz" wrap="square" lIns="91440" tIns="45720" rIns="91440" bIns="45720" numCol="1" anchor="ctr" anchorCtr="0" compatLnSpc="1">
            <a:prstTxWarp prst="textNoShape">
              <a:avLst/>
            </a:prstTxWarp>
          </a:bodyPr>
          <a:lstStyle>
            <a:lvl1pPr algn="r" eaLnBrk="1" hangingPunct="1">
              <a:defRPr sz="1200">
                <a:solidFill>
                  <a:srgbClr val="898989"/>
                </a:solidFill>
                <a:latin typeface="Myriad Pro"/>
              </a:defRPr>
            </a:lvl1pPr>
          </a:lstStyle>
          <a:p>
            <a:pPr>
              <a:defRPr/>
            </a:pPr>
            <a:fld id="{AD58E4E2-7891-4D91-AF5F-9946CA6D74F2}" type="slidenum">
              <a:rPr lang="en-GB" altLang="en-US"/>
              <a:pPr>
                <a:defRPr/>
              </a:pPr>
              <a:t>‹#›</a:t>
            </a:fld>
            <a:endParaRPr lang="en-GB" altLang="en-US"/>
          </a:p>
        </p:txBody>
      </p:sp>
    </p:spTree>
  </p:cSld>
  <p:clrMap bg1="lt1" tx1="dk1" bg2="lt2" tx2="dk2" accent1="accent1" accent2="accent2" accent3="accent3" accent4="accent4" accent5="accent5" accent6="accent6" hlink="hlink" folHlink="folHlink"/>
  <p:sldLayoutIdLst>
    <p:sldLayoutId id="2147483786" r:id="rId1"/>
    <p:sldLayoutId id="2147483787" r:id="rId2"/>
    <p:sldLayoutId id="2147483777" r:id="rId3"/>
    <p:sldLayoutId id="2147483778" r:id="rId4"/>
    <p:sldLayoutId id="2147483779" r:id="rId5"/>
    <p:sldLayoutId id="2147483780" r:id="rId6"/>
    <p:sldLayoutId id="2147483781" r:id="rId7"/>
    <p:sldLayoutId id="2147483782" r:id="rId8"/>
    <p:sldLayoutId id="2147483783" r:id="rId9"/>
    <p:sldLayoutId id="2147483784" r:id="rId10"/>
    <p:sldLayoutId id="2147483785" r:id="rId11"/>
  </p:sldLayoutIdLst>
  <p:hf hdr="0" ftr="0"/>
  <p:txStyles>
    <p:title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eaLnBrk="1" fontAlgn="base" hangingPunct="1">
        <a:spcBef>
          <a:spcPct val="0"/>
        </a:spcBef>
        <a:spcAft>
          <a:spcPct val="0"/>
        </a:spcAft>
        <a:defRPr sz="4400">
          <a:solidFill>
            <a:schemeClr val="tx1"/>
          </a:solidFill>
          <a:latin typeface="Myriad Pro"/>
        </a:defRPr>
      </a:lvl6pPr>
      <a:lvl7pPr marL="914400" algn="ctr" rtl="0" eaLnBrk="1" fontAlgn="base" hangingPunct="1">
        <a:spcBef>
          <a:spcPct val="0"/>
        </a:spcBef>
        <a:spcAft>
          <a:spcPct val="0"/>
        </a:spcAft>
        <a:defRPr sz="4400">
          <a:solidFill>
            <a:schemeClr val="tx1"/>
          </a:solidFill>
          <a:latin typeface="Myriad Pro"/>
        </a:defRPr>
      </a:lvl7pPr>
      <a:lvl8pPr marL="1371600" algn="ctr" rtl="0" eaLnBrk="1" fontAlgn="base" hangingPunct="1">
        <a:spcBef>
          <a:spcPct val="0"/>
        </a:spcBef>
        <a:spcAft>
          <a:spcPct val="0"/>
        </a:spcAft>
        <a:defRPr sz="4400">
          <a:solidFill>
            <a:schemeClr val="tx1"/>
          </a:solidFill>
          <a:latin typeface="Myriad Pro"/>
        </a:defRPr>
      </a:lvl8pPr>
      <a:lvl9pPr marL="1828800" algn="ctr" rtl="0" eaLnBrk="1" fontAlgn="base" hangingPunct="1">
        <a:spcBef>
          <a:spcPct val="0"/>
        </a:spcBef>
        <a:spcAft>
          <a:spcPct val="0"/>
        </a:spcAft>
        <a:defRPr sz="4400">
          <a:solidFill>
            <a:schemeClr val="tx1"/>
          </a:solidFill>
          <a:latin typeface="Myriad Pro"/>
        </a:defRPr>
      </a:lvl9pPr>
    </p:titleStyle>
    <p:body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audio" Target="../media/media1.m4a"/><Relationship Id="rId1" Type="http://schemas.microsoft.com/office/2007/relationships/media" Target="../media/media1.m4a"/><Relationship Id="rId4" Type="http://schemas.openxmlformats.org/officeDocument/2006/relationships/image" Target="../media/image3.png"/></Relationships>
</file>

<file path=ppt/slides/_rels/slide2.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2.m4a"/><Relationship Id="rId1" Type="http://schemas.microsoft.com/office/2007/relationships/media" Target="../media/media2.m4a"/><Relationship Id="rId5" Type="http://schemas.openxmlformats.org/officeDocument/2006/relationships/image" Target="../media/image3.png"/><Relationship Id="rId4" Type="http://schemas.openxmlformats.org/officeDocument/2006/relationships/notesSlide" Target="../notesSlides/notesSlide1.xml"/></Relationships>
</file>

<file path=ppt/slides/_rels/slide3.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3.m4a"/><Relationship Id="rId1" Type="http://schemas.microsoft.com/office/2007/relationships/media" Target="../media/media3.m4a"/><Relationship Id="rId4" Type="http://schemas.openxmlformats.org/officeDocument/2006/relationships/image" Target="../media/image3.png"/></Relationships>
</file>

<file path=ppt/slides/_rels/slide4.xml.rels><?xml version="1.0" encoding="UTF-8" standalone="yes"?>
<Relationships xmlns="http://schemas.openxmlformats.org/package/2006/relationships"><Relationship Id="rId3" Type="http://schemas.openxmlformats.org/officeDocument/2006/relationships/slideLayout" Target="../slideLayouts/slideLayout5.xml"/><Relationship Id="rId2" Type="http://schemas.openxmlformats.org/officeDocument/2006/relationships/audio" Target="../media/media4.m4a"/><Relationship Id="rId1" Type="http://schemas.microsoft.com/office/2007/relationships/media" Target="../media/media4.m4a"/><Relationship Id="rId5" Type="http://schemas.openxmlformats.org/officeDocument/2006/relationships/image" Target="../media/image3.png"/><Relationship Id="rId4" Type="http://schemas.openxmlformats.org/officeDocument/2006/relationships/image" Target="../media/image4.png"/></Relationships>
</file>

<file path=ppt/slides/_rels/slide5.xml.rels><?xml version="1.0" encoding="UTF-8" standalone="yes"?>
<Relationships xmlns="http://schemas.openxmlformats.org/package/2006/relationships"><Relationship Id="rId3" Type="http://schemas.openxmlformats.org/officeDocument/2006/relationships/slideLayout" Target="../slideLayouts/slideLayout5.xml"/><Relationship Id="rId2" Type="http://schemas.openxmlformats.org/officeDocument/2006/relationships/audio" Target="../media/media5.m4a"/><Relationship Id="rId1" Type="http://schemas.microsoft.com/office/2007/relationships/media" Target="../media/media5.m4a"/><Relationship Id="rId4" Type="http://schemas.openxmlformats.org/officeDocument/2006/relationships/image" Target="../media/image3.png"/></Relationships>
</file>

<file path=ppt/slides/_rels/slide6.xml.rels><?xml version="1.0" encoding="UTF-8" standalone="yes"?>
<Relationships xmlns="http://schemas.openxmlformats.org/package/2006/relationships"><Relationship Id="rId3" Type="http://schemas.openxmlformats.org/officeDocument/2006/relationships/slideLayout" Target="../slideLayouts/slideLayout4.xml"/><Relationship Id="rId2" Type="http://schemas.openxmlformats.org/officeDocument/2006/relationships/audio" Target="../media/media6.m4a"/><Relationship Id="rId1" Type="http://schemas.microsoft.com/office/2007/relationships/media" Target="../media/media6.m4a"/><Relationship Id="rId5" Type="http://schemas.openxmlformats.org/officeDocument/2006/relationships/image" Target="../media/image3.png"/><Relationship Id="rId4" Type="http://schemas.openxmlformats.org/officeDocument/2006/relationships/image" Target="../media/image5.jpeg"/></Relationships>
</file>

<file path=ppt/slides/_rels/slide7.xml.rels><?xml version="1.0" encoding="UTF-8" standalone="yes"?>
<Relationships xmlns="http://schemas.openxmlformats.org/package/2006/relationships"><Relationship Id="rId3" Type="http://schemas.openxmlformats.org/officeDocument/2006/relationships/slideLayout" Target="../slideLayouts/slideLayout4.xml"/><Relationship Id="rId2" Type="http://schemas.openxmlformats.org/officeDocument/2006/relationships/audio" Target="../media/media7.m4a"/><Relationship Id="rId1" Type="http://schemas.microsoft.com/office/2007/relationships/media" Target="../media/media7.m4a"/><Relationship Id="rId5" Type="http://schemas.openxmlformats.org/officeDocument/2006/relationships/image" Target="../media/image3.png"/><Relationship Id="rId4" Type="http://schemas.openxmlformats.org/officeDocument/2006/relationships/image" Target="../media/image6.jpeg"/></Relationships>
</file>

<file path=ppt/slides/_rels/slide8.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8.m4a"/><Relationship Id="rId1" Type="http://schemas.microsoft.com/office/2007/relationships/media" Target="../media/media8.m4a"/><Relationship Id="rId4" Type="http://schemas.openxmlformats.org/officeDocument/2006/relationships/image" Target="../media/image3.png"/></Relationships>
</file>

<file path=ppt/slides/_rels/slide9.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9.m4a"/><Relationship Id="rId1" Type="http://schemas.microsoft.com/office/2007/relationships/media" Target="../media/media9.m4a"/><Relationship Id="rId4" Type="http://schemas.openxmlformats.org/officeDocument/2006/relationships/image" Target="../media/image3.png"/></Relationships>
</file>

<file path=ppt/slides/_rels/slide10.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0.m4a"/><Relationship Id="rId1" Type="http://schemas.microsoft.com/office/2007/relationships/media" Target="../media/media10.m4a"/><Relationship Id="rId4" Type="http://schemas.openxmlformats.org/officeDocument/2006/relationships/image" Target="../media/image3.png"/></Relationships>
</file>

<file path=ppt/slides/_rels/slide11.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1.m4a"/><Relationship Id="rId1" Type="http://schemas.microsoft.com/office/2007/relationships/media" Target="../media/media11.m4a"/><Relationship Id="rId4" Type="http://schemas.openxmlformats.org/officeDocument/2006/relationships/image" Target="../media/image3.png"/></Relationships>
</file>

<file path=ppt/slides/_rels/slide12.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2.m4a"/><Relationship Id="rId1" Type="http://schemas.microsoft.com/office/2007/relationships/media" Target="../media/media12.m4a"/><Relationship Id="rId4" Type="http://schemas.openxmlformats.org/officeDocument/2006/relationships/image" Target="../media/image3.png"/></Relationships>
</file>

<file path=ppt/slides/_rels/slide13.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3.m4a"/><Relationship Id="rId1" Type="http://schemas.microsoft.com/office/2007/relationships/media" Target="../media/media13.m4a"/><Relationship Id="rId4" Type="http://schemas.openxmlformats.org/officeDocument/2006/relationships/image" Target="../media/image3.png"/></Relationships>
</file>

<file path=ppt/slides/_rels/slide14.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4.m4a"/><Relationship Id="rId1" Type="http://schemas.microsoft.com/office/2007/relationships/media" Target="../media/media14.m4a"/><Relationship Id="rId4" Type="http://schemas.openxmlformats.org/officeDocument/2006/relationships/image" Target="../media/image3.png"/></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7" name="Subtitle 4"/>
          <p:cNvSpPr>
            <a:spLocks noGrp="1"/>
          </p:cNvSpPr>
          <p:nvPr>
            <p:ph type="subTitle" idx="1"/>
          </p:nvPr>
        </p:nvSpPr>
        <p:spPr>
          <a:xfrm>
            <a:off x="549275" y="1340768"/>
            <a:ext cx="8050709" cy="1584176"/>
          </a:xfrm>
        </p:spPr>
        <p:txBody>
          <a:bodyPr/>
          <a:lstStyle/>
          <a:p>
            <a:pPr algn="l" eaLnBrk="1" hangingPunct="1"/>
            <a:r>
              <a:rPr lang="en-GB" altLang="en-US" sz="2800" b="1" dirty="0">
                <a:solidFill>
                  <a:schemeClr val="bg1"/>
                </a:solidFill>
              </a:rPr>
              <a:t>BMHP5032 Introduction to Physiology</a:t>
            </a:r>
          </a:p>
          <a:p>
            <a:pPr algn="l" eaLnBrk="1" hangingPunct="1"/>
            <a:r>
              <a:rPr lang="en-GB" altLang="en-US" sz="2800" b="1" dirty="0">
                <a:solidFill>
                  <a:schemeClr val="bg1"/>
                </a:solidFill>
              </a:rPr>
              <a:t>Component 2 – Presentation </a:t>
            </a:r>
          </a:p>
          <a:p>
            <a:pPr algn="l" eaLnBrk="1" hangingPunct="1"/>
            <a:r>
              <a:rPr lang="en-GB" altLang="en-US" sz="2800" b="1" dirty="0">
                <a:solidFill>
                  <a:schemeClr val="bg1"/>
                </a:solidFill>
              </a:rPr>
              <a:t>Care Plan</a:t>
            </a:r>
          </a:p>
          <a:p>
            <a:pPr algn="l" eaLnBrk="1" hangingPunct="1"/>
            <a:endParaRPr lang="en-GB" altLang="en-US" sz="2800" b="1" dirty="0">
              <a:solidFill>
                <a:schemeClr val="bg1"/>
              </a:solidFill>
            </a:endParaRPr>
          </a:p>
          <a:p>
            <a:pPr algn="l" eaLnBrk="1" hangingPunct="1"/>
            <a:r>
              <a:rPr lang="en-GB" altLang="en-US" sz="2800" b="1" dirty="0">
                <a:solidFill>
                  <a:schemeClr val="bg1"/>
                </a:solidFill>
              </a:rPr>
              <a:t>Student ID: </a:t>
            </a:r>
            <a:r>
              <a:rPr lang="en-GB" altLang="en-US" sz="2800" dirty="0">
                <a:solidFill>
                  <a:schemeClr val="bg1"/>
                </a:solidFill>
              </a:rPr>
              <a:t>2412237</a:t>
            </a:r>
          </a:p>
          <a:p>
            <a:pPr algn="l" eaLnBrk="1" hangingPunct="1"/>
            <a:r>
              <a:rPr lang="en-GB" altLang="en-US" sz="2800" b="1" dirty="0">
                <a:solidFill>
                  <a:schemeClr val="bg1"/>
                </a:solidFill>
              </a:rPr>
              <a:t>Student name: </a:t>
            </a:r>
            <a:r>
              <a:rPr lang="en-GB" altLang="en-US" sz="2800" dirty="0">
                <a:solidFill>
                  <a:schemeClr val="bg1"/>
                </a:solidFill>
              </a:rPr>
              <a:t>Sonia Maria Mendes Da Cruz Furtado</a:t>
            </a:r>
            <a:endParaRPr lang="en-GB" altLang="en-US" sz="2800" b="1" dirty="0">
              <a:solidFill>
                <a:schemeClr val="bg1"/>
              </a:solidFill>
            </a:endParaRPr>
          </a:p>
          <a:p>
            <a:pPr algn="l" eaLnBrk="1" hangingPunct="1"/>
            <a:r>
              <a:rPr lang="en-GB" altLang="en-US" sz="2800" b="1" dirty="0">
                <a:solidFill>
                  <a:schemeClr val="bg1"/>
                </a:solidFill>
              </a:rPr>
              <a:t>Lecturer Name: </a:t>
            </a:r>
            <a:r>
              <a:rPr lang="en-GB" altLang="en-US" sz="2800" dirty="0">
                <a:solidFill>
                  <a:schemeClr val="bg1"/>
                </a:solidFill>
              </a:rPr>
              <a:t>Shaila Hussain</a:t>
            </a:r>
          </a:p>
        </p:txBody>
      </p:sp>
      <p:sp>
        <p:nvSpPr>
          <p:cNvPr id="6149" name="Slide Number Placeholder 5"/>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B6282CF4-F11D-4118-ADBB-5F84001E3BD5}" type="slidenum">
              <a:rPr lang="en-GB" altLang="en-US" sz="1200" smtClean="0">
                <a:solidFill>
                  <a:srgbClr val="898989"/>
                </a:solidFill>
              </a:rPr>
              <a:pPr>
                <a:spcBef>
                  <a:spcPct val="0"/>
                </a:spcBef>
                <a:buFontTx/>
                <a:buNone/>
              </a:pPr>
              <a:t>1</a:t>
            </a:fld>
            <a:endParaRPr lang="en-GB" altLang="en-US" sz="1200" dirty="0">
              <a:solidFill>
                <a:srgbClr val="898989"/>
              </a:solidFill>
            </a:endParaRPr>
          </a:p>
        </p:txBody>
      </p:sp>
      <p:pic>
        <p:nvPicPr>
          <p:cNvPr id="11" name="Audio 10">
            <a:hlinkClick r:id="" action="ppaction://media"/>
            <a:extLst>
              <a:ext uri="{FF2B5EF4-FFF2-40B4-BE49-F238E27FC236}">
                <a16:creationId xmlns:a16="http://schemas.microsoft.com/office/drawing/2014/main" id="{BA28CB98-8920-311A-FF4B-1CE69A500251}"/>
              </a:ext>
            </a:extLst>
          </p:cNvPr>
          <p:cNvPicPr>
            <a:picLocks noChangeAspect="1"/>
          </p:cNvPicPr>
          <p:nvPr>
            <a:audioFile r:link="rId2"/>
            <p:extLst>
              <p:ext uri="{DAA4B4D4-6D71-4841-9C94-3DE7FCFB9230}">
                <p14:media xmlns:p14="http://schemas.microsoft.com/office/powerpoint/2010/main" r:embed="rId1"/>
              </p:ext>
            </p:extLst>
          </p:nvPr>
        </p:nvPicPr>
        <p:blipFill>
          <a:blip r:embed="rId4"/>
          <a:srcRect l="-161075" t="-161075" r="-161075" b="-161075"/>
          <a:stretch>
            <a:fillRect/>
          </a:stretch>
        </p:blipFill>
        <p:spPr>
          <a:xfrm>
            <a:off x="7004304" y="4718304"/>
            <a:ext cx="2057400" cy="2057400"/>
          </a:xfrm>
          <a:prstGeom prst="ellipse">
            <a:avLst/>
          </a:prstGeom>
        </p:spPr>
      </p:pic>
    </p:spTree>
  </p:cSld>
  <p:clrMapOvr>
    <a:masterClrMapping/>
  </p:clrMapOvr>
  <mc:AlternateContent xmlns:mc="http://schemas.openxmlformats.org/markup-compatibility/2006">
    <mc:Choice xmlns:p14="http://schemas.microsoft.com/office/powerpoint/2010/main" Requires="p14">
      <p:transition spd="slow" p14:dur="2000" advTm="17630"/>
    </mc:Choice>
    <mc:Fallback>
      <p:transition spd="slow" advTm="1763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1"/>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1"/>
                </p:tgtEl>
              </p:cMediaNode>
            </p:audio>
          </p:childTnLst>
        </p:cTn>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79C3CB7-D278-A2A4-CAD1-A290CF81F7AE}"/>
              </a:ext>
            </a:extLst>
          </p:cNvPr>
          <p:cNvSpPr>
            <a:spLocks noGrp="1"/>
          </p:cNvSpPr>
          <p:nvPr>
            <p:ph type="title"/>
          </p:nvPr>
        </p:nvSpPr>
        <p:spPr>
          <a:xfrm>
            <a:off x="457200" y="274638"/>
            <a:ext cx="8229600" cy="850106"/>
          </a:xfrm>
        </p:spPr>
        <p:txBody>
          <a:bodyPr/>
          <a:lstStyle/>
          <a:p>
            <a:r>
              <a:rPr lang="en-GB" sz="3600" b="1" dirty="0"/>
              <a:t>Introduction</a:t>
            </a:r>
          </a:p>
        </p:txBody>
      </p:sp>
      <p:sp>
        <p:nvSpPr>
          <p:cNvPr id="3" name="Content Placeholder 2">
            <a:extLst>
              <a:ext uri="{FF2B5EF4-FFF2-40B4-BE49-F238E27FC236}">
                <a16:creationId xmlns:a16="http://schemas.microsoft.com/office/drawing/2014/main" id="{0F63D4A8-101E-12D0-65B2-FF0482C77A7B}"/>
              </a:ext>
            </a:extLst>
          </p:cNvPr>
          <p:cNvSpPr>
            <a:spLocks noGrp="1"/>
          </p:cNvSpPr>
          <p:nvPr>
            <p:ph idx="1"/>
          </p:nvPr>
        </p:nvSpPr>
        <p:spPr>
          <a:xfrm>
            <a:off x="457200" y="1232756"/>
            <a:ext cx="8229600" cy="4392488"/>
          </a:xfrm>
        </p:spPr>
        <p:txBody>
          <a:bodyPr/>
          <a:lstStyle/>
          <a:p>
            <a:pPr marL="0" indent="0">
              <a:buNone/>
            </a:pPr>
            <a:endParaRPr lang="en-GB" sz="1100" dirty="0">
              <a:latin typeface="Arial" panose="020B0604020202020204" pitchFamily="34" charset="0"/>
              <a:cs typeface="Arial" panose="020B0604020202020204" pitchFamily="34" charset="0"/>
            </a:endParaRPr>
          </a:p>
          <a:p>
            <a:pPr marL="0" indent="0">
              <a:lnSpc>
                <a:spcPct val="150000"/>
              </a:lnSpc>
              <a:buNone/>
            </a:pPr>
            <a:r>
              <a:rPr lang="en-GB" sz="1300" dirty="0">
                <a:latin typeface="Arial" panose="020B0604020202020204" pitchFamily="34" charset="0"/>
                <a:cs typeface="Arial" panose="020B0604020202020204" pitchFamily="34" charset="0"/>
              </a:rPr>
              <a:t>Emma is a 56year old fictional British woman, living in United Kingdom and diagnosed with breast cancer. This presentation will explore her condition, explain the anatomy and physiological basis of breast cancer, and present a person-centred care plan to support her health and wellbeing.</a:t>
            </a:r>
          </a:p>
          <a:p>
            <a:pPr marL="0" indent="0">
              <a:lnSpc>
                <a:spcPct val="150000"/>
              </a:lnSpc>
              <a:buNone/>
            </a:pPr>
            <a:r>
              <a:rPr lang="en-GB" sz="1300" dirty="0">
                <a:latin typeface="Arial" panose="020B0604020202020204" pitchFamily="34" charset="0"/>
                <a:cs typeface="Arial" panose="020B0604020202020204" pitchFamily="34" charset="0"/>
              </a:rPr>
              <a:t>Breast cancer is a disease that happens when abnormal cells in the breast grow without control, creating a tumour that can spread to other parts of the body (Cancer Australia, 2025). According to Breast Cancer Now (2025) breast cancer is the most common cancer affecting women in the United Kingdom and statistics shows that the incidence will continue affecting women at growing rates in the years ahead, unless measures to prevent it are taken. Researches shows that nearly 1 in 3 newly diagnosed cancer in women is breast cancer and that every nine minutes one woman is diagnosed with breast cancer in the United Kingdom. Even though this cancer is more common in women, men can also be affected by breast cancer.  Breast cancer is a type of cancer that begins in the breast, and the seriousness of breast cancer will depend on how big the cancer is, how it has spread and the individual’s general health condition, however sometimes cancer can spread to other parts of the body, and this is known as secondary breast cancer (NHS, 2024).</a:t>
            </a:r>
          </a:p>
        </p:txBody>
      </p:sp>
      <p:sp>
        <p:nvSpPr>
          <p:cNvPr id="4" name="Date Placeholder 3">
            <a:extLst>
              <a:ext uri="{FF2B5EF4-FFF2-40B4-BE49-F238E27FC236}">
                <a16:creationId xmlns:a16="http://schemas.microsoft.com/office/drawing/2014/main" id="{C563C9C2-F8C4-FC64-3A2B-8D7272153520}"/>
              </a:ext>
            </a:extLst>
          </p:cNvPr>
          <p:cNvSpPr>
            <a:spLocks noGrp="1"/>
          </p:cNvSpPr>
          <p:nvPr>
            <p:ph type="dt" sz="half" idx="10"/>
          </p:nvPr>
        </p:nvSpPr>
        <p:spPr/>
        <p:txBody>
          <a:bodyPr/>
          <a:lstStyle/>
          <a:p>
            <a:pPr>
              <a:defRPr/>
            </a:pPr>
            <a:fld id="{2303D31F-598B-47EE-BA37-93F097A3D676}" type="datetime1">
              <a:rPr lang="en-GB" altLang="en-US" smtClean="0"/>
              <a:pPr>
                <a:defRPr/>
              </a:pPr>
              <a:t>17/12/2025</a:t>
            </a:fld>
            <a:endParaRPr lang="en-GB" altLang="en-US"/>
          </a:p>
        </p:txBody>
      </p:sp>
      <p:sp>
        <p:nvSpPr>
          <p:cNvPr id="5" name="Slide Number Placeholder 4">
            <a:extLst>
              <a:ext uri="{FF2B5EF4-FFF2-40B4-BE49-F238E27FC236}">
                <a16:creationId xmlns:a16="http://schemas.microsoft.com/office/drawing/2014/main" id="{311AD01A-35D6-54F1-21E7-C950B3125C02}"/>
              </a:ext>
            </a:extLst>
          </p:cNvPr>
          <p:cNvSpPr>
            <a:spLocks noGrp="1"/>
          </p:cNvSpPr>
          <p:nvPr>
            <p:ph type="sldNum" sz="quarter" idx="12"/>
          </p:nvPr>
        </p:nvSpPr>
        <p:spPr/>
        <p:txBody>
          <a:bodyPr/>
          <a:lstStyle/>
          <a:p>
            <a:pPr>
              <a:defRPr/>
            </a:pPr>
            <a:fld id="{6550E941-99E4-4403-A917-B30FF69A9617}" type="slidenum">
              <a:rPr lang="en-GB" altLang="en-US" smtClean="0"/>
              <a:pPr>
                <a:defRPr/>
              </a:pPr>
              <a:t>2</a:t>
            </a:fld>
            <a:endParaRPr lang="en-GB" altLang="en-US"/>
          </a:p>
        </p:txBody>
      </p:sp>
      <p:pic>
        <p:nvPicPr>
          <p:cNvPr id="25" name="Audio 24">
            <a:hlinkClick r:id="" action="ppaction://media"/>
            <a:extLst>
              <a:ext uri="{FF2B5EF4-FFF2-40B4-BE49-F238E27FC236}">
                <a16:creationId xmlns:a16="http://schemas.microsoft.com/office/drawing/2014/main" id="{9968A2B7-7F90-55D0-35EB-88F9AFF1BDA8}"/>
              </a:ext>
            </a:extLst>
          </p:cNvPr>
          <p:cNvPicPr>
            <a:picLocks noChangeAspect="1"/>
          </p:cNvPicPr>
          <p:nvPr>
            <a:audioFile r:link="rId2"/>
            <p:extLst>
              <p:ext uri="{DAA4B4D4-6D71-4841-9C94-3DE7FCFB9230}">
                <p14:media xmlns:p14="http://schemas.microsoft.com/office/powerpoint/2010/main" r:embed="rId1"/>
              </p:ext>
            </p:extLst>
          </p:nvPr>
        </p:nvPicPr>
        <p:blipFill>
          <a:blip r:embed="rId5"/>
          <a:srcRect l="-161075" t="-161075" r="-161075" b="-161075"/>
          <a:stretch>
            <a:fillRect/>
          </a:stretch>
        </p:blipFill>
        <p:spPr>
          <a:xfrm>
            <a:off x="7004304" y="4718304"/>
            <a:ext cx="2057400" cy="2057400"/>
          </a:xfrm>
          <a:prstGeom prst="ellipse">
            <a:avLst/>
          </a:prstGeom>
        </p:spPr>
      </p:pic>
    </p:spTree>
    <p:extLst>
      <p:ext uri="{BB962C8B-B14F-4D97-AF65-F5344CB8AC3E}">
        <p14:creationId xmlns:p14="http://schemas.microsoft.com/office/powerpoint/2010/main" val="1044028000"/>
      </p:ext>
    </p:extLst>
  </p:cSld>
  <p:clrMapOvr>
    <a:masterClrMapping/>
  </p:clrMapOvr>
  <mc:AlternateContent xmlns:mc="http://schemas.openxmlformats.org/markup-compatibility/2006">
    <mc:Choice xmlns:p14="http://schemas.microsoft.com/office/powerpoint/2010/main" Requires="p14">
      <p:transition spd="slow" p14:dur="2000" advTm="79765"/>
    </mc:Choice>
    <mc:Fallback>
      <p:transition spd="slow" advTm="79765"/>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5"/>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25"/>
                </p:tgtEl>
              </p:cMediaNode>
            </p:audio>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821B7D8-FAFA-459E-E97E-26762F0675AB}"/>
              </a:ext>
            </a:extLst>
          </p:cNvPr>
          <p:cNvSpPr>
            <a:spLocks noGrp="1"/>
          </p:cNvSpPr>
          <p:nvPr>
            <p:ph type="title"/>
          </p:nvPr>
        </p:nvSpPr>
        <p:spPr/>
        <p:txBody>
          <a:bodyPr/>
          <a:lstStyle/>
          <a:p>
            <a:r>
              <a:rPr lang="en-GB" sz="3600" b="1" dirty="0"/>
              <a:t>Information about the fictional person</a:t>
            </a:r>
          </a:p>
        </p:txBody>
      </p:sp>
      <p:sp>
        <p:nvSpPr>
          <p:cNvPr id="3" name="Content Placeholder 2">
            <a:extLst>
              <a:ext uri="{FF2B5EF4-FFF2-40B4-BE49-F238E27FC236}">
                <a16:creationId xmlns:a16="http://schemas.microsoft.com/office/drawing/2014/main" id="{53880F13-35A9-9D38-4535-EF0C49E1491E}"/>
              </a:ext>
            </a:extLst>
          </p:cNvPr>
          <p:cNvSpPr>
            <a:spLocks noGrp="1"/>
          </p:cNvSpPr>
          <p:nvPr>
            <p:ph idx="1"/>
          </p:nvPr>
        </p:nvSpPr>
        <p:spPr/>
        <p:txBody>
          <a:bodyPr/>
          <a:lstStyle/>
          <a:p>
            <a:pPr marL="0" indent="0">
              <a:buNone/>
            </a:pPr>
            <a:r>
              <a:rPr lang="en-GB" sz="1200" dirty="0">
                <a:latin typeface="Arial" panose="020B0604020202020204" pitchFamily="34" charset="0"/>
                <a:cs typeface="Arial" panose="020B0604020202020204" pitchFamily="34" charset="0"/>
              </a:rPr>
              <a:t>Patient Name : Emma Lawrence</a:t>
            </a:r>
          </a:p>
          <a:p>
            <a:pPr marL="0" indent="0">
              <a:buNone/>
            </a:pPr>
            <a:r>
              <a:rPr lang="en-GB" sz="1200" dirty="0">
                <a:latin typeface="Arial" panose="020B0604020202020204" pitchFamily="34" charset="0"/>
                <a:cs typeface="Arial" panose="020B0604020202020204" pitchFamily="34" charset="0"/>
              </a:rPr>
              <a:t>Age : 50</a:t>
            </a:r>
          </a:p>
          <a:p>
            <a:pPr marL="0" indent="0">
              <a:buNone/>
            </a:pPr>
            <a:r>
              <a:rPr lang="en-GB" sz="1200" dirty="0">
                <a:latin typeface="Arial" panose="020B0604020202020204" pitchFamily="34" charset="0"/>
                <a:cs typeface="Arial" panose="020B0604020202020204" pitchFamily="34" charset="0"/>
              </a:rPr>
              <a:t>Gender: Female</a:t>
            </a:r>
          </a:p>
          <a:p>
            <a:pPr marL="0" indent="0">
              <a:buNone/>
            </a:pPr>
            <a:r>
              <a:rPr lang="en-GB" sz="1200" dirty="0">
                <a:latin typeface="Arial" panose="020B0604020202020204" pitchFamily="34" charset="0"/>
                <a:cs typeface="Arial" panose="020B0604020202020204" pitchFamily="34" charset="0"/>
              </a:rPr>
              <a:t>Marital Status: Single</a:t>
            </a:r>
          </a:p>
          <a:p>
            <a:pPr marL="0" indent="0">
              <a:buNone/>
            </a:pPr>
            <a:r>
              <a:rPr lang="en-GB" sz="1200" dirty="0">
                <a:latin typeface="Arial" panose="020B0604020202020204" pitchFamily="34" charset="0"/>
                <a:cs typeface="Arial" panose="020B0604020202020204" pitchFamily="34" charset="0"/>
              </a:rPr>
              <a:t>Ethnicity: Black British</a:t>
            </a:r>
          </a:p>
          <a:p>
            <a:pPr marL="0" indent="0">
              <a:buNone/>
            </a:pPr>
            <a:r>
              <a:rPr lang="en-GB" sz="1200" dirty="0">
                <a:latin typeface="Arial" panose="020B0604020202020204" pitchFamily="34" charset="0"/>
                <a:cs typeface="Arial" panose="020B0604020202020204" pitchFamily="34" charset="0"/>
              </a:rPr>
              <a:t>Occupation: Kitchen porter</a:t>
            </a:r>
          </a:p>
          <a:p>
            <a:pPr marL="0" indent="0">
              <a:buNone/>
            </a:pPr>
            <a:r>
              <a:rPr lang="en-GB" sz="1200" dirty="0">
                <a:latin typeface="Arial" panose="020B0604020202020204" pitchFamily="34" charset="0"/>
                <a:cs typeface="Arial" panose="020B0604020202020204" pitchFamily="34" charset="0"/>
              </a:rPr>
              <a:t>Language: English </a:t>
            </a:r>
          </a:p>
          <a:p>
            <a:pPr marL="0" indent="0">
              <a:buNone/>
            </a:pPr>
            <a:r>
              <a:rPr lang="en-GB" sz="1200" dirty="0">
                <a:latin typeface="Arial" panose="020B0604020202020204" pitchFamily="34" charset="0"/>
                <a:cs typeface="Arial" panose="020B0604020202020204" pitchFamily="34" charset="0"/>
              </a:rPr>
              <a:t>Living condition: Single mother living alone with two young children</a:t>
            </a:r>
          </a:p>
          <a:p>
            <a:pPr marL="0" indent="0">
              <a:buNone/>
            </a:pPr>
            <a:endParaRPr lang="en-GB" sz="1200" dirty="0">
              <a:latin typeface="Arial" panose="020B0604020202020204" pitchFamily="34" charset="0"/>
              <a:cs typeface="Arial" panose="020B0604020202020204" pitchFamily="34" charset="0"/>
            </a:endParaRPr>
          </a:p>
          <a:p>
            <a:pPr marL="0" indent="0">
              <a:buNone/>
            </a:pPr>
            <a:r>
              <a:rPr lang="en-GB" sz="1200" dirty="0">
                <a:latin typeface="Arial" panose="020B0604020202020204" pitchFamily="34" charset="0"/>
                <a:cs typeface="Arial" panose="020B0604020202020204" pitchFamily="34" charset="0"/>
              </a:rPr>
              <a:t>Main health measures of the patient:</a:t>
            </a:r>
          </a:p>
          <a:p>
            <a:pPr marL="0" indent="0">
              <a:buNone/>
            </a:pPr>
            <a:r>
              <a:rPr lang="en-GB" sz="1200" dirty="0">
                <a:latin typeface="Arial" panose="020B0604020202020204" pitchFamily="34" charset="0"/>
                <a:cs typeface="Arial" panose="020B0604020202020204" pitchFamily="34" charset="0"/>
              </a:rPr>
              <a:t>Diagnosis: Early- stage breast cancer</a:t>
            </a:r>
          </a:p>
          <a:p>
            <a:pPr marL="0" indent="0">
              <a:buNone/>
            </a:pPr>
            <a:r>
              <a:rPr lang="en-GB" sz="1200" dirty="0">
                <a:latin typeface="Arial" panose="020B0604020202020204" pitchFamily="34" charset="0"/>
                <a:cs typeface="Arial" panose="020B0604020202020204" pitchFamily="34" charset="0"/>
              </a:rPr>
              <a:t>BMI: 34 (Obese)</a:t>
            </a:r>
          </a:p>
          <a:p>
            <a:pPr marL="0" indent="0">
              <a:buNone/>
            </a:pPr>
            <a:r>
              <a:rPr lang="en-GB" sz="1200" dirty="0">
                <a:latin typeface="Arial" panose="020B0604020202020204" pitchFamily="34" charset="0"/>
                <a:cs typeface="Arial" panose="020B0604020202020204" pitchFamily="34" charset="0"/>
              </a:rPr>
              <a:t>Blood pressure: 136/88</a:t>
            </a:r>
          </a:p>
          <a:p>
            <a:pPr marL="0" indent="0">
              <a:buNone/>
            </a:pPr>
            <a:r>
              <a:rPr lang="en-GB" sz="1200" dirty="0">
                <a:latin typeface="Arial" panose="020B0604020202020204" pitchFamily="34" charset="0"/>
                <a:cs typeface="Arial" panose="020B0604020202020204" pitchFamily="34" charset="0"/>
              </a:rPr>
              <a:t>Smoking: No smoking</a:t>
            </a:r>
          </a:p>
          <a:p>
            <a:pPr marL="0" indent="0">
              <a:buNone/>
            </a:pPr>
            <a:r>
              <a:rPr lang="en-GB" sz="1200" dirty="0">
                <a:latin typeface="Arial" panose="020B0604020202020204" pitchFamily="34" charset="0"/>
                <a:cs typeface="Arial" panose="020B0604020202020204" pitchFamily="34" charset="0"/>
              </a:rPr>
              <a:t>Alcohol: Occasional</a:t>
            </a:r>
          </a:p>
          <a:p>
            <a:pPr marL="0" indent="0">
              <a:buNone/>
            </a:pPr>
            <a:r>
              <a:rPr lang="en-GB" sz="1200" dirty="0">
                <a:latin typeface="Arial" panose="020B0604020202020204" pitchFamily="34" charset="0"/>
                <a:cs typeface="Arial" panose="020B0604020202020204" pitchFamily="34" charset="0"/>
              </a:rPr>
              <a:t>Level of physical activity: Low</a:t>
            </a:r>
          </a:p>
          <a:p>
            <a:pPr marL="0" indent="0">
              <a:buNone/>
            </a:pPr>
            <a:endParaRPr lang="en-GB" sz="1200" dirty="0">
              <a:solidFill>
                <a:srgbClr val="0070C0"/>
              </a:solidFill>
              <a:latin typeface="Arial" panose="020B0604020202020204" pitchFamily="34" charset="0"/>
              <a:cs typeface="Arial" panose="020B0604020202020204" pitchFamily="34" charset="0"/>
            </a:endParaRPr>
          </a:p>
          <a:p>
            <a:pPr marL="0" indent="0">
              <a:buNone/>
            </a:pPr>
            <a:endParaRPr lang="en-GB" dirty="0">
              <a:solidFill>
                <a:srgbClr val="0070C0"/>
              </a:solidFill>
            </a:endParaRPr>
          </a:p>
          <a:p>
            <a:pPr marL="0" indent="0">
              <a:buNone/>
            </a:pPr>
            <a:endParaRPr lang="en-GB" dirty="0">
              <a:solidFill>
                <a:srgbClr val="0070C0"/>
              </a:solidFill>
            </a:endParaRPr>
          </a:p>
          <a:p>
            <a:pPr marL="0" indent="0">
              <a:buNone/>
            </a:pPr>
            <a:endParaRPr lang="en-GB" dirty="0">
              <a:solidFill>
                <a:srgbClr val="0070C0"/>
              </a:solidFill>
            </a:endParaRPr>
          </a:p>
        </p:txBody>
      </p:sp>
      <p:sp>
        <p:nvSpPr>
          <p:cNvPr id="4" name="Date Placeholder 3">
            <a:extLst>
              <a:ext uri="{FF2B5EF4-FFF2-40B4-BE49-F238E27FC236}">
                <a16:creationId xmlns:a16="http://schemas.microsoft.com/office/drawing/2014/main" id="{1C800642-0D74-9A9D-EEA9-9EEA43A736F5}"/>
              </a:ext>
            </a:extLst>
          </p:cNvPr>
          <p:cNvSpPr>
            <a:spLocks noGrp="1"/>
          </p:cNvSpPr>
          <p:nvPr>
            <p:ph type="dt" sz="half" idx="10"/>
          </p:nvPr>
        </p:nvSpPr>
        <p:spPr/>
        <p:txBody>
          <a:bodyPr/>
          <a:lstStyle/>
          <a:p>
            <a:pPr>
              <a:defRPr/>
            </a:pPr>
            <a:fld id="{2303D31F-598B-47EE-BA37-93F097A3D676}" type="datetime1">
              <a:rPr lang="en-GB" altLang="en-US" smtClean="0"/>
              <a:pPr>
                <a:defRPr/>
              </a:pPr>
              <a:t>17/12/2025</a:t>
            </a:fld>
            <a:endParaRPr lang="en-GB" altLang="en-US"/>
          </a:p>
        </p:txBody>
      </p:sp>
      <p:sp>
        <p:nvSpPr>
          <p:cNvPr id="5" name="Slide Number Placeholder 4">
            <a:extLst>
              <a:ext uri="{FF2B5EF4-FFF2-40B4-BE49-F238E27FC236}">
                <a16:creationId xmlns:a16="http://schemas.microsoft.com/office/drawing/2014/main" id="{61A468CE-6AEE-EAD3-595F-267F232355D7}"/>
              </a:ext>
            </a:extLst>
          </p:cNvPr>
          <p:cNvSpPr>
            <a:spLocks noGrp="1"/>
          </p:cNvSpPr>
          <p:nvPr>
            <p:ph type="sldNum" sz="quarter" idx="12"/>
          </p:nvPr>
        </p:nvSpPr>
        <p:spPr/>
        <p:txBody>
          <a:bodyPr/>
          <a:lstStyle/>
          <a:p>
            <a:pPr>
              <a:defRPr/>
            </a:pPr>
            <a:fld id="{6550E941-99E4-4403-A917-B30FF69A9617}" type="slidenum">
              <a:rPr lang="en-GB" altLang="en-US" smtClean="0"/>
              <a:pPr>
                <a:defRPr/>
              </a:pPr>
              <a:t>3</a:t>
            </a:fld>
            <a:endParaRPr lang="en-GB" altLang="en-US"/>
          </a:p>
        </p:txBody>
      </p:sp>
      <p:pic>
        <p:nvPicPr>
          <p:cNvPr id="36" name="Audio 35">
            <a:hlinkClick r:id="" action="ppaction://media"/>
            <a:extLst>
              <a:ext uri="{FF2B5EF4-FFF2-40B4-BE49-F238E27FC236}">
                <a16:creationId xmlns:a16="http://schemas.microsoft.com/office/drawing/2014/main" id="{6292AF7C-E643-B955-1D9C-9A71B37053A7}"/>
              </a:ext>
            </a:extLst>
          </p:cNvPr>
          <p:cNvPicPr>
            <a:picLocks noChangeAspect="1"/>
          </p:cNvPicPr>
          <p:nvPr>
            <a:audioFile r:link="rId2"/>
            <p:extLst>
              <p:ext uri="{DAA4B4D4-6D71-4841-9C94-3DE7FCFB9230}">
                <p14:media xmlns:p14="http://schemas.microsoft.com/office/powerpoint/2010/main" r:embed="rId1"/>
              </p:ext>
            </p:extLst>
          </p:nvPr>
        </p:nvPicPr>
        <p:blipFill>
          <a:blip r:embed="rId4"/>
          <a:srcRect l="-161075" t="-161075" r="-161075" b="-161075"/>
          <a:stretch>
            <a:fillRect/>
          </a:stretch>
        </p:blipFill>
        <p:spPr>
          <a:xfrm>
            <a:off x="7004304" y="4718304"/>
            <a:ext cx="2057400" cy="2057400"/>
          </a:xfrm>
          <a:prstGeom prst="ellipse">
            <a:avLst/>
          </a:prstGeom>
        </p:spPr>
      </p:pic>
    </p:spTree>
    <p:extLst>
      <p:ext uri="{BB962C8B-B14F-4D97-AF65-F5344CB8AC3E}">
        <p14:creationId xmlns:p14="http://schemas.microsoft.com/office/powerpoint/2010/main" val="1196154705"/>
      </p:ext>
    </p:extLst>
  </p:cSld>
  <p:clrMapOvr>
    <a:masterClrMapping/>
  </p:clrMapOvr>
  <mc:AlternateContent xmlns:mc="http://schemas.openxmlformats.org/markup-compatibility/2006">
    <mc:Choice xmlns:p14="http://schemas.microsoft.com/office/powerpoint/2010/main" Requires="p14">
      <p:transition spd="slow" p14:dur="2000" advTm="42831"/>
    </mc:Choice>
    <mc:Fallback>
      <p:transition spd="slow" advTm="42831"/>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36"/>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36"/>
                </p:tgtEl>
              </p:cMediaNode>
            </p:audio>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a:xfrm>
            <a:off x="457200" y="274638"/>
            <a:ext cx="8229600" cy="1143000"/>
          </a:xfrm>
        </p:spPr>
        <p:txBody>
          <a:bodyPr wrap="square" anchor="ctr">
            <a:normAutofit/>
          </a:bodyPr>
          <a:lstStyle/>
          <a:p>
            <a:r>
              <a:rPr lang="en-GB" b="1" dirty="0"/>
              <a:t>Breast Anatomy</a:t>
            </a:r>
          </a:p>
        </p:txBody>
      </p:sp>
      <p:sp>
        <p:nvSpPr>
          <p:cNvPr id="1038" name="Text Placeholder 2">
            <a:extLst>
              <a:ext uri="{FF2B5EF4-FFF2-40B4-BE49-F238E27FC236}">
                <a16:creationId xmlns:a16="http://schemas.microsoft.com/office/drawing/2014/main" id="{207BFF75-02B3-0C16-4002-3CF2B5DD2391}"/>
              </a:ext>
            </a:extLst>
          </p:cNvPr>
          <p:cNvSpPr>
            <a:spLocks noGrp="1"/>
          </p:cNvSpPr>
          <p:nvPr>
            <p:ph type="body" idx="1"/>
          </p:nvPr>
        </p:nvSpPr>
        <p:spPr>
          <a:xfrm>
            <a:off x="457200" y="1535113"/>
            <a:ext cx="4040188" cy="639762"/>
          </a:xfrm>
        </p:spPr>
        <p:txBody>
          <a:bodyPr wrap="square" anchor="b">
            <a:normAutofit/>
          </a:bodyPr>
          <a:lstStyle/>
          <a:p>
            <a:endParaRPr lang="en-US" dirty="0"/>
          </a:p>
          <a:p>
            <a:endParaRPr lang="en-US" dirty="0"/>
          </a:p>
        </p:txBody>
      </p:sp>
      <p:sp>
        <p:nvSpPr>
          <p:cNvPr id="2" name="Content Placeholder 1">
            <a:extLst>
              <a:ext uri="{FF2B5EF4-FFF2-40B4-BE49-F238E27FC236}">
                <a16:creationId xmlns:a16="http://schemas.microsoft.com/office/drawing/2014/main" id="{41C35443-F263-7B57-2247-B900E4E8B74E}"/>
              </a:ext>
            </a:extLst>
          </p:cNvPr>
          <p:cNvSpPr>
            <a:spLocks noGrp="1"/>
          </p:cNvSpPr>
          <p:nvPr>
            <p:ph sz="half" idx="2"/>
          </p:nvPr>
        </p:nvSpPr>
        <p:spPr>
          <a:xfrm>
            <a:off x="281305" y="1124744"/>
            <a:ext cx="4040188" cy="4536504"/>
          </a:xfrm>
        </p:spPr>
        <p:txBody>
          <a:bodyPr wrap="square" anchor="t">
            <a:normAutofit fontScale="55000" lnSpcReduction="20000"/>
          </a:bodyPr>
          <a:lstStyle/>
          <a:p>
            <a:pPr marL="0" indent="0">
              <a:lnSpc>
                <a:spcPct val="90000"/>
              </a:lnSpc>
              <a:buNone/>
            </a:pPr>
            <a:r>
              <a:rPr lang="en-GB" sz="2500" dirty="0"/>
              <a:t>The breast, also known as mammary gland is part of the reproductive system and regulated by the endocrine system and considered a complex anatomical part of the human body, the main anatomical structure are lobules, ducts, adipose fat tissue, fibrous tissue known as cooper’s ligaments, blood and lymphatic system (Anatomy UK, 2025). It is also considered part of the integumentary system due to being a skin organ, it undergoes significant transformations across the lifespan in women beginning in infancy, developing at puberty, adapting during pregnancy and lactation, and continues to change again during the post menopause years (Themes, 2021). Both men and women have breasts, however women have more breast tissue than man and theirs is made of different components such as lobules that is responsible for producing breast milk, ducts that has the function to carry milk to the nipple and fatty (adipose tissue) and connective (fibrous) tissue that surrounds the lobules and ducts. The breast has an extensive lymphatic system and collaborates to fight infection removing waste products and fluids in excess by giving support to the immune function.</a:t>
            </a:r>
          </a:p>
          <a:p>
            <a:pPr marL="0" indent="0">
              <a:lnSpc>
                <a:spcPct val="90000"/>
              </a:lnSpc>
              <a:buNone/>
            </a:pPr>
            <a:r>
              <a:rPr lang="en-GB" sz="2500" dirty="0"/>
              <a:t>                                                                                                                                                                    (National Breast Cancer, 2025; Anatomy UK, 2025)</a:t>
            </a:r>
          </a:p>
          <a:p>
            <a:pPr marL="0" indent="0">
              <a:lnSpc>
                <a:spcPct val="90000"/>
              </a:lnSpc>
              <a:buNone/>
            </a:pPr>
            <a:endParaRPr lang="en-GB" sz="1000" dirty="0"/>
          </a:p>
        </p:txBody>
      </p:sp>
      <p:sp>
        <p:nvSpPr>
          <p:cNvPr id="1043" name="Text Placeholder 4">
            <a:extLst>
              <a:ext uri="{FF2B5EF4-FFF2-40B4-BE49-F238E27FC236}">
                <a16:creationId xmlns:a16="http://schemas.microsoft.com/office/drawing/2014/main" id="{BFD0A40B-6F00-F8A5-7BA6-39DE9EFD83FB}"/>
              </a:ext>
            </a:extLst>
          </p:cNvPr>
          <p:cNvSpPr>
            <a:spLocks noGrp="1"/>
          </p:cNvSpPr>
          <p:nvPr>
            <p:ph type="body" sz="quarter" idx="3"/>
          </p:nvPr>
        </p:nvSpPr>
        <p:spPr>
          <a:xfrm>
            <a:off x="5034673" y="4725144"/>
            <a:ext cx="3795126" cy="216024"/>
          </a:xfrm>
        </p:spPr>
        <p:txBody>
          <a:bodyPr/>
          <a:lstStyle/>
          <a:p>
            <a:r>
              <a:rPr lang="en-US" sz="900" b="0" dirty="0"/>
              <a:t> Figure 1: Breast anatomy</a:t>
            </a:r>
          </a:p>
        </p:txBody>
      </p:sp>
      <p:pic>
        <p:nvPicPr>
          <p:cNvPr id="4" name="Picture 3" descr="A diagram of a person's chest&#10;&#10;AI-generated content may be incorrect.">
            <a:extLst>
              <a:ext uri="{FF2B5EF4-FFF2-40B4-BE49-F238E27FC236}">
                <a16:creationId xmlns:a16="http://schemas.microsoft.com/office/drawing/2014/main" id="{7002D5DF-CFF8-2427-0315-6D5A6962BD3A}"/>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bwMode="auto">
          <a:xfrm>
            <a:off x="5034673" y="1268760"/>
            <a:ext cx="3632303" cy="3414365"/>
          </a:xfrm>
          <a:prstGeom prst="rect">
            <a:avLst/>
          </a:prstGeom>
          <a:noFill/>
          <a:ln>
            <a:noFill/>
          </a:ln>
        </p:spPr>
      </p:pic>
      <p:sp>
        <p:nvSpPr>
          <p:cNvPr id="1031" name="Date Placeholder 4">
            <a:extLst>
              <a:ext uri="{FF2B5EF4-FFF2-40B4-BE49-F238E27FC236}">
                <a16:creationId xmlns:a16="http://schemas.microsoft.com/office/drawing/2014/main" id="{3FD8C4D2-CE6E-36E9-D833-2CF231E3651A}"/>
              </a:ext>
            </a:extLst>
          </p:cNvPr>
          <p:cNvSpPr>
            <a:spLocks noGrp="1"/>
          </p:cNvSpPr>
          <p:nvPr>
            <p:ph type="dt" sz="half" idx="10"/>
          </p:nvPr>
        </p:nvSpPr>
        <p:spPr>
          <a:xfrm>
            <a:off x="250825" y="6524625"/>
            <a:ext cx="971550" cy="219075"/>
          </a:xfrm>
        </p:spPr>
        <p:txBody>
          <a:bodyPr anchor="ctr">
            <a:normAutofit/>
          </a:bodyPr>
          <a:lstStyle/>
          <a:p>
            <a:pPr>
              <a:lnSpc>
                <a:spcPct val="90000"/>
              </a:lnSpc>
              <a:spcAft>
                <a:spcPts val="600"/>
              </a:spcAft>
              <a:defRPr/>
            </a:pPr>
            <a:fld id="{F7614AD2-EBEE-4B9C-B8EB-7B45076136C4}" type="datetime1">
              <a:rPr lang="en-GB" altLang="en-US" sz="900"/>
              <a:pPr>
                <a:lnSpc>
                  <a:spcPct val="90000"/>
                </a:lnSpc>
                <a:spcAft>
                  <a:spcPts val="600"/>
                </a:spcAft>
                <a:defRPr/>
              </a:pPr>
              <a:t>17/12/2025</a:t>
            </a:fld>
            <a:endParaRPr lang="en-GB" altLang="en-US" sz="900"/>
          </a:p>
        </p:txBody>
      </p:sp>
      <p:sp>
        <p:nvSpPr>
          <p:cNvPr id="1033" name="Slide Number Placeholder 5">
            <a:extLst>
              <a:ext uri="{FF2B5EF4-FFF2-40B4-BE49-F238E27FC236}">
                <a16:creationId xmlns:a16="http://schemas.microsoft.com/office/drawing/2014/main" id="{2A8C92D0-8238-E7A8-E589-7C7A34DD39DC}"/>
              </a:ext>
            </a:extLst>
          </p:cNvPr>
          <p:cNvSpPr>
            <a:spLocks noGrp="1"/>
          </p:cNvSpPr>
          <p:nvPr>
            <p:ph type="sldNum" sz="quarter" idx="11"/>
          </p:nvPr>
        </p:nvSpPr>
        <p:spPr>
          <a:xfrm>
            <a:off x="7956550" y="6381750"/>
            <a:ext cx="730250" cy="339725"/>
          </a:xfrm>
        </p:spPr>
        <p:txBody>
          <a:bodyPr wrap="square" anchor="ctr">
            <a:normAutofit/>
          </a:bodyPr>
          <a:lstStyle/>
          <a:p>
            <a:pPr>
              <a:spcAft>
                <a:spcPts val="600"/>
              </a:spcAft>
              <a:defRPr/>
            </a:pPr>
            <a:fld id="{386495F9-B3F5-4DDF-9323-6CEC80C52C17}" type="slidenum">
              <a:rPr lang="en-GB" altLang="en-US"/>
              <a:pPr>
                <a:spcAft>
                  <a:spcPts val="600"/>
                </a:spcAft>
                <a:defRPr/>
              </a:pPr>
              <a:t>4</a:t>
            </a:fld>
            <a:endParaRPr lang="en-GB" altLang="en-US"/>
          </a:p>
        </p:txBody>
      </p:sp>
      <p:pic>
        <p:nvPicPr>
          <p:cNvPr id="16" name="Audio 15">
            <a:hlinkClick r:id="" action="ppaction://media"/>
            <a:extLst>
              <a:ext uri="{FF2B5EF4-FFF2-40B4-BE49-F238E27FC236}">
                <a16:creationId xmlns:a16="http://schemas.microsoft.com/office/drawing/2014/main" id="{6AA905CF-C366-36BB-6AA0-55D675DFBFF6}"/>
              </a:ext>
            </a:extLst>
          </p:cNvPr>
          <p:cNvPicPr>
            <a:picLocks noChangeAspect="1"/>
          </p:cNvPicPr>
          <p:nvPr>
            <a:audioFile r:link="rId2"/>
            <p:extLst>
              <p:ext uri="{DAA4B4D4-6D71-4841-9C94-3DE7FCFB9230}">
                <p14:media xmlns:p14="http://schemas.microsoft.com/office/powerpoint/2010/main" r:embed="rId1"/>
              </p:ext>
            </p:extLst>
          </p:nvPr>
        </p:nvPicPr>
        <p:blipFill>
          <a:blip r:embed="rId5"/>
          <a:srcRect l="-161075" t="-161075" r="-161075" b="-161075"/>
          <a:stretch>
            <a:fillRect/>
          </a:stretch>
        </p:blipFill>
        <p:spPr>
          <a:xfrm>
            <a:off x="7004304" y="4718304"/>
            <a:ext cx="2057400" cy="2057400"/>
          </a:xfrm>
          <a:prstGeom prst="ellipse">
            <a:avLst/>
          </a:prstGeom>
        </p:spPr>
      </p:pic>
    </p:spTree>
    <p:extLst>
      <p:ext uri="{BB962C8B-B14F-4D97-AF65-F5344CB8AC3E}">
        <p14:creationId xmlns:p14="http://schemas.microsoft.com/office/powerpoint/2010/main" val="711734170"/>
      </p:ext>
    </p:extLst>
  </p:cSld>
  <p:clrMapOvr>
    <a:masterClrMapping/>
  </p:clrMapOvr>
  <mc:AlternateContent xmlns:mc="http://schemas.openxmlformats.org/markup-compatibility/2006">
    <mc:Choice xmlns:p14="http://schemas.microsoft.com/office/powerpoint/2010/main" Requires="p14">
      <p:transition spd="slow" p14:dur="2000" advTm="96258"/>
    </mc:Choice>
    <mc:Fallback>
      <p:transition spd="slow" advTm="96258"/>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6"/>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6"/>
                </p:tgtEl>
              </p:cMediaNode>
            </p:audio>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 Placeholder 4">
            <a:extLst>
              <a:ext uri="{FF2B5EF4-FFF2-40B4-BE49-F238E27FC236}">
                <a16:creationId xmlns:a16="http://schemas.microsoft.com/office/drawing/2014/main" id="{8DED374A-B94F-08F9-23B4-A5F3080A5FD3}"/>
              </a:ext>
            </a:extLst>
          </p:cNvPr>
          <p:cNvSpPr>
            <a:spLocks noGrp="1"/>
          </p:cNvSpPr>
          <p:nvPr>
            <p:ph type="body" sz="quarter" idx="3"/>
          </p:nvPr>
        </p:nvSpPr>
        <p:spPr>
          <a:xfrm>
            <a:off x="2699792" y="260648"/>
            <a:ext cx="3744416" cy="866428"/>
          </a:xfrm>
        </p:spPr>
        <p:txBody>
          <a:bodyPr/>
          <a:lstStyle/>
          <a:p>
            <a:r>
              <a:rPr lang="en-US" sz="3200" dirty="0"/>
              <a:t> Breast Physiology </a:t>
            </a:r>
          </a:p>
        </p:txBody>
      </p:sp>
      <p:sp>
        <p:nvSpPr>
          <p:cNvPr id="7" name="Date Placeholder 6">
            <a:extLst>
              <a:ext uri="{FF2B5EF4-FFF2-40B4-BE49-F238E27FC236}">
                <a16:creationId xmlns:a16="http://schemas.microsoft.com/office/drawing/2014/main" id="{5BE526CD-84C8-8524-A1EF-20BBD575FE09}"/>
              </a:ext>
            </a:extLst>
          </p:cNvPr>
          <p:cNvSpPr>
            <a:spLocks noGrp="1"/>
          </p:cNvSpPr>
          <p:nvPr>
            <p:ph type="dt" sz="half" idx="10"/>
          </p:nvPr>
        </p:nvSpPr>
        <p:spPr/>
        <p:txBody>
          <a:bodyPr/>
          <a:lstStyle/>
          <a:p>
            <a:pPr>
              <a:defRPr/>
            </a:pPr>
            <a:fld id="{9453B735-BACA-4CF9-84E6-D7AD67CD6A41}" type="datetime1">
              <a:rPr lang="en-GB" altLang="en-US" smtClean="0"/>
              <a:pPr>
                <a:defRPr/>
              </a:pPr>
              <a:t>17/12/2025</a:t>
            </a:fld>
            <a:endParaRPr lang="en-GB" altLang="en-US"/>
          </a:p>
        </p:txBody>
      </p:sp>
      <p:sp>
        <p:nvSpPr>
          <p:cNvPr id="8" name="Slide Number Placeholder 7">
            <a:extLst>
              <a:ext uri="{FF2B5EF4-FFF2-40B4-BE49-F238E27FC236}">
                <a16:creationId xmlns:a16="http://schemas.microsoft.com/office/drawing/2014/main" id="{873C9D3E-A2A2-EE72-48FC-0D7EE60E739F}"/>
              </a:ext>
            </a:extLst>
          </p:cNvPr>
          <p:cNvSpPr>
            <a:spLocks noGrp="1"/>
          </p:cNvSpPr>
          <p:nvPr>
            <p:ph type="sldNum" sz="quarter" idx="11"/>
          </p:nvPr>
        </p:nvSpPr>
        <p:spPr/>
        <p:txBody>
          <a:bodyPr/>
          <a:lstStyle/>
          <a:p>
            <a:pPr>
              <a:defRPr/>
            </a:pPr>
            <a:fld id="{0669F83E-C611-4B90-8FAE-1379528B23C3}" type="slidenum">
              <a:rPr lang="en-GB" altLang="en-US" smtClean="0"/>
              <a:pPr>
                <a:defRPr/>
              </a:pPr>
              <a:t>5</a:t>
            </a:fld>
            <a:endParaRPr lang="en-GB" altLang="en-US"/>
          </a:p>
        </p:txBody>
      </p:sp>
      <p:sp>
        <p:nvSpPr>
          <p:cNvPr id="10" name="TextBox 9">
            <a:extLst>
              <a:ext uri="{FF2B5EF4-FFF2-40B4-BE49-F238E27FC236}">
                <a16:creationId xmlns:a16="http://schemas.microsoft.com/office/drawing/2014/main" id="{F57D0E0E-0547-9706-ABD0-8E4F819AF2B6}"/>
              </a:ext>
            </a:extLst>
          </p:cNvPr>
          <p:cNvSpPr txBox="1"/>
          <p:nvPr/>
        </p:nvSpPr>
        <p:spPr>
          <a:xfrm>
            <a:off x="539552" y="1268760"/>
            <a:ext cx="8219257" cy="3134191"/>
          </a:xfrm>
          <a:prstGeom prst="rect">
            <a:avLst/>
          </a:prstGeom>
          <a:noFill/>
        </p:spPr>
        <p:txBody>
          <a:bodyPr wrap="square">
            <a:spAutoFit/>
          </a:bodyPr>
          <a:lstStyle/>
          <a:p>
            <a:pPr marL="0" indent="0">
              <a:lnSpc>
                <a:spcPct val="150000"/>
              </a:lnSpc>
              <a:buNone/>
            </a:pPr>
            <a:r>
              <a:rPr lang="en-US" sz="1400" dirty="0"/>
              <a:t>Normal breast function is regulated by hormones such as estrogen, progesterone and prolactin that are produced by the endocrine system. The estrogen helps with the stimulation of the growth and development of the breast ducts, the prolactin’s main job is to stimulate the breast to produce milk during pregnancy and breastfeeding, while progesterone contributes to breast modification during pregnancy and puberty. In a  healthy breast cells grow and renew in a regulated way ensuring that old or damaged cells are replaced to maintain healthy tissue without affecting the structure. </a:t>
            </a:r>
            <a:r>
              <a:rPr lang="en-GB" sz="1400" dirty="0"/>
              <a:t>The lymphatic system helps removing waste products and fluids in excess giving support to the immune function.          </a:t>
            </a:r>
          </a:p>
          <a:p>
            <a:pPr marL="0" indent="0">
              <a:lnSpc>
                <a:spcPct val="150000"/>
              </a:lnSpc>
              <a:buNone/>
            </a:pPr>
            <a:endParaRPr lang="en-GB" dirty="0"/>
          </a:p>
          <a:p>
            <a:pPr marL="0" indent="0">
              <a:lnSpc>
                <a:spcPct val="150000"/>
              </a:lnSpc>
              <a:buNone/>
            </a:pPr>
            <a:r>
              <a:rPr lang="en-US" sz="1800" dirty="0"/>
              <a:t>                                                                                       (Anatomy. co. UK, 2025)</a:t>
            </a:r>
          </a:p>
        </p:txBody>
      </p:sp>
      <p:pic>
        <p:nvPicPr>
          <p:cNvPr id="35" name="Audio 34">
            <a:hlinkClick r:id="" action="ppaction://media"/>
            <a:extLst>
              <a:ext uri="{FF2B5EF4-FFF2-40B4-BE49-F238E27FC236}">
                <a16:creationId xmlns:a16="http://schemas.microsoft.com/office/drawing/2014/main" id="{B502B096-360C-129F-88F4-0A730A99917E}"/>
              </a:ext>
            </a:extLst>
          </p:cNvPr>
          <p:cNvPicPr>
            <a:picLocks noChangeAspect="1"/>
          </p:cNvPicPr>
          <p:nvPr>
            <a:audioFile r:link="rId2"/>
            <p:extLst>
              <p:ext uri="{DAA4B4D4-6D71-4841-9C94-3DE7FCFB9230}">
                <p14:media xmlns:p14="http://schemas.microsoft.com/office/powerpoint/2010/main" r:embed="rId1"/>
              </p:ext>
            </p:extLst>
          </p:nvPr>
        </p:nvPicPr>
        <p:blipFill>
          <a:blip r:embed="rId4"/>
          <a:srcRect l="-161075" t="-161075" r="-161075" b="-161075"/>
          <a:stretch>
            <a:fillRect/>
          </a:stretch>
        </p:blipFill>
        <p:spPr>
          <a:xfrm>
            <a:off x="7004304" y="4718304"/>
            <a:ext cx="2057400" cy="2057400"/>
          </a:xfrm>
          <a:prstGeom prst="ellipse">
            <a:avLst/>
          </a:prstGeom>
        </p:spPr>
      </p:pic>
    </p:spTree>
    <p:extLst>
      <p:ext uri="{BB962C8B-B14F-4D97-AF65-F5344CB8AC3E}">
        <p14:creationId xmlns:p14="http://schemas.microsoft.com/office/powerpoint/2010/main" val="1702346699"/>
      </p:ext>
    </p:extLst>
  </p:cSld>
  <p:clrMapOvr>
    <a:masterClrMapping/>
  </p:clrMapOvr>
  <mc:AlternateContent xmlns:mc="http://schemas.openxmlformats.org/markup-compatibility/2006">
    <mc:Choice xmlns:p14="http://schemas.microsoft.com/office/powerpoint/2010/main" Requires="p14">
      <p:transition spd="slow" p14:dur="2000" advTm="56110"/>
    </mc:Choice>
    <mc:Fallback>
      <p:transition spd="slow" advTm="5611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35"/>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35"/>
                </p:tgtEl>
              </p:cMediaNode>
            </p:audio>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5CE3C0A-014E-74B8-52C2-4CD2FCA3E4FA}"/>
              </a:ext>
            </a:extLst>
          </p:cNvPr>
          <p:cNvSpPr>
            <a:spLocks noGrp="1"/>
          </p:cNvSpPr>
          <p:nvPr>
            <p:ph type="title"/>
          </p:nvPr>
        </p:nvSpPr>
        <p:spPr>
          <a:xfrm>
            <a:off x="457200" y="274638"/>
            <a:ext cx="8229600" cy="1143000"/>
          </a:xfrm>
        </p:spPr>
        <p:txBody>
          <a:bodyPr wrap="square" anchor="ctr">
            <a:normAutofit/>
          </a:bodyPr>
          <a:lstStyle/>
          <a:p>
            <a:r>
              <a:rPr lang="en-GB" b="1" dirty="0"/>
              <a:t>Breast Cancer</a:t>
            </a:r>
          </a:p>
        </p:txBody>
      </p:sp>
      <p:sp>
        <p:nvSpPr>
          <p:cNvPr id="3" name="Content Placeholder 2">
            <a:extLst>
              <a:ext uri="{FF2B5EF4-FFF2-40B4-BE49-F238E27FC236}">
                <a16:creationId xmlns:a16="http://schemas.microsoft.com/office/drawing/2014/main" id="{F82DFDB1-81E0-6609-227C-F37EE6994094}"/>
              </a:ext>
            </a:extLst>
          </p:cNvPr>
          <p:cNvSpPr>
            <a:spLocks noGrp="1"/>
          </p:cNvSpPr>
          <p:nvPr>
            <p:ph sz="half" idx="1"/>
          </p:nvPr>
        </p:nvSpPr>
        <p:spPr>
          <a:xfrm>
            <a:off x="457200" y="1600201"/>
            <a:ext cx="5266928" cy="3917031"/>
          </a:xfrm>
        </p:spPr>
        <p:txBody>
          <a:bodyPr wrap="square" anchor="t">
            <a:normAutofit/>
          </a:bodyPr>
          <a:lstStyle/>
          <a:p>
            <a:pPr marL="0" indent="0">
              <a:lnSpc>
                <a:spcPct val="90000"/>
              </a:lnSpc>
              <a:buNone/>
            </a:pPr>
            <a:r>
              <a:rPr lang="en-GB" sz="1400" dirty="0"/>
              <a:t>Breast cancer occurs when cells in the milk ducts or breast lobules begins to change and growing without control leading the cancer cells to stop responding to the body normal systems that regulate hormones control and cell development allowing the tumour to form  (NHS, 2024). Furthermore, as the tumour grows the normal structure and function of the breast tissue is disrupted affecting lobules and ducts which interferes with normal physiological process, in most cases of breast cancer, the cancer cells are sensitive to hormones such as oestrogen in particularly contributing to the cancer progression instead of supporting the body function in a healthy way (NICE, 2018). In addition, breast cancer can travel through the lymphatic system which can impair lymph drainage causing lymphoedema and in the progression of the disease it can affect other organs for example bones, liver, brain or lungs causing a serious impact on the normal physiological function of the body, this is called as secondary breast cancer (NHS, 2024).</a:t>
            </a:r>
          </a:p>
        </p:txBody>
      </p:sp>
      <p:pic>
        <p:nvPicPr>
          <p:cNvPr id="5122" name="Picture 2" descr="Figure 1: Illustration of a woman’s breast showing ductal carcinoma in situ and invasive breast cancer ">
            <a:extLst>
              <a:ext uri="{FF2B5EF4-FFF2-40B4-BE49-F238E27FC236}">
                <a16:creationId xmlns:a16="http://schemas.microsoft.com/office/drawing/2014/main" id="{C91B39B1-0FAD-06CC-4B2A-76F4B8923B1D}"/>
              </a:ext>
            </a:extLst>
          </p:cNvPr>
          <p:cNvPicPr>
            <a:picLocks noChangeAspect="1" noChangeArrowheads="1"/>
          </p:cNvPicPr>
          <p:nvPr/>
        </p:nvPicPr>
        <p:blipFill>
          <a:blip r:embed="rId4">
            <a:extLst>
              <a:ext uri="{28A0092B-C50C-407E-A947-70E740481C1C}">
                <a14:useLocalDpi xmlns:a14="http://schemas.microsoft.com/office/drawing/2010/main" val="0"/>
              </a:ext>
            </a:extLst>
          </a:blip>
          <a:stretch>
            <a:fillRect/>
          </a:stretch>
        </p:blipFill>
        <p:spPr bwMode="auto">
          <a:xfrm>
            <a:off x="5724128" y="1844824"/>
            <a:ext cx="3165291" cy="2592289"/>
          </a:xfrm>
          <a:prstGeom prst="rect">
            <a:avLst/>
          </a:prstGeom>
          <a:solidFill>
            <a:srgbClr val="FFFFFF"/>
          </a:solidFill>
          <a:extLst>
            <a:ext uri="{909E8E84-426E-40DD-AFC4-6F175D3DCCD1}">
              <a14:hiddenFill xmlns:a14="http://schemas.microsoft.com/office/drawing/2010/main">
                <a:solidFill>
                  <a:srgbClr val="FFFFFF"/>
                </a:solidFill>
              </a14:hiddenFill>
            </a:ext>
          </a:extLst>
        </p:spPr>
      </p:pic>
      <p:sp>
        <p:nvSpPr>
          <p:cNvPr id="4" name="Date Placeholder 3">
            <a:extLst>
              <a:ext uri="{FF2B5EF4-FFF2-40B4-BE49-F238E27FC236}">
                <a16:creationId xmlns:a16="http://schemas.microsoft.com/office/drawing/2014/main" id="{F99E573F-7E78-3FB5-8242-2F728C11B8B8}"/>
              </a:ext>
            </a:extLst>
          </p:cNvPr>
          <p:cNvSpPr>
            <a:spLocks noGrp="1"/>
          </p:cNvSpPr>
          <p:nvPr>
            <p:ph type="dt" sz="half" idx="10"/>
          </p:nvPr>
        </p:nvSpPr>
        <p:spPr>
          <a:xfrm>
            <a:off x="250825" y="6524625"/>
            <a:ext cx="971550" cy="219075"/>
          </a:xfrm>
        </p:spPr>
        <p:txBody>
          <a:bodyPr anchor="ctr">
            <a:normAutofit/>
          </a:bodyPr>
          <a:lstStyle/>
          <a:p>
            <a:pPr>
              <a:lnSpc>
                <a:spcPct val="90000"/>
              </a:lnSpc>
              <a:spcAft>
                <a:spcPts val="600"/>
              </a:spcAft>
              <a:defRPr/>
            </a:pPr>
            <a:fld id="{2303D31F-598B-47EE-BA37-93F097A3D676}" type="datetime1">
              <a:rPr lang="en-GB" altLang="en-US" sz="900" smtClean="0"/>
              <a:pPr>
                <a:lnSpc>
                  <a:spcPct val="90000"/>
                </a:lnSpc>
                <a:spcAft>
                  <a:spcPts val="600"/>
                </a:spcAft>
                <a:defRPr/>
              </a:pPr>
              <a:t>18/12/2025</a:t>
            </a:fld>
            <a:endParaRPr lang="en-GB" altLang="en-US" sz="900"/>
          </a:p>
        </p:txBody>
      </p:sp>
      <p:sp>
        <p:nvSpPr>
          <p:cNvPr id="5" name="Slide Number Placeholder 4">
            <a:extLst>
              <a:ext uri="{FF2B5EF4-FFF2-40B4-BE49-F238E27FC236}">
                <a16:creationId xmlns:a16="http://schemas.microsoft.com/office/drawing/2014/main" id="{F6CEDDEE-87DF-05C3-DF3F-7B84532225FE}"/>
              </a:ext>
            </a:extLst>
          </p:cNvPr>
          <p:cNvSpPr>
            <a:spLocks noGrp="1"/>
          </p:cNvSpPr>
          <p:nvPr>
            <p:ph type="sldNum" sz="quarter" idx="11"/>
          </p:nvPr>
        </p:nvSpPr>
        <p:spPr>
          <a:xfrm>
            <a:off x="7956550" y="6381750"/>
            <a:ext cx="730250" cy="339725"/>
          </a:xfrm>
        </p:spPr>
        <p:txBody>
          <a:bodyPr wrap="square" anchor="ctr">
            <a:normAutofit/>
          </a:bodyPr>
          <a:lstStyle/>
          <a:p>
            <a:pPr>
              <a:spcAft>
                <a:spcPts val="600"/>
              </a:spcAft>
              <a:defRPr/>
            </a:pPr>
            <a:fld id="{6550E941-99E4-4403-A917-B30FF69A9617}" type="slidenum">
              <a:rPr lang="en-GB" altLang="en-US" smtClean="0"/>
              <a:pPr>
                <a:spcAft>
                  <a:spcPts val="600"/>
                </a:spcAft>
                <a:defRPr/>
              </a:pPr>
              <a:t>6</a:t>
            </a:fld>
            <a:endParaRPr lang="en-GB" altLang="en-US"/>
          </a:p>
        </p:txBody>
      </p:sp>
      <p:sp>
        <p:nvSpPr>
          <p:cNvPr id="6" name="TextBox 5">
            <a:extLst>
              <a:ext uri="{FF2B5EF4-FFF2-40B4-BE49-F238E27FC236}">
                <a16:creationId xmlns:a16="http://schemas.microsoft.com/office/drawing/2014/main" id="{3CE97340-D096-AF43-A428-D799978AAB84}"/>
              </a:ext>
            </a:extLst>
          </p:cNvPr>
          <p:cNvSpPr txBox="1"/>
          <p:nvPr/>
        </p:nvSpPr>
        <p:spPr>
          <a:xfrm>
            <a:off x="5940153" y="4681736"/>
            <a:ext cx="3165290" cy="538609"/>
          </a:xfrm>
          <a:prstGeom prst="rect">
            <a:avLst/>
          </a:prstGeom>
          <a:noFill/>
        </p:spPr>
        <p:txBody>
          <a:bodyPr wrap="square" rtlCol="0">
            <a:spAutoFit/>
          </a:bodyPr>
          <a:lstStyle/>
          <a:p>
            <a:r>
              <a:rPr lang="en-GB" sz="1000" i="1" dirty="0"/>
              <a:t>Figure 2: Illustration of a woman’s breast showing ductal carcinoma in situ and invasive breast cancer</a:t>
            </a:r>
            <a:r>
              <a:rPr lang="en-GB" sz="1000" dirty="0"/>
              <a:t> </a:t>
            </a:r>
          </a:p>
          <a:p>
            <a:r>
              <a:rPr lang="en-GB" sz="900" dirty="0"/>
              <a:t>(Cancer Australia, 2025)</a:t>
            </a:r>
          </a:p>
        </p:txBody>
      </p:sp>
      <p:pic>
        <p:nvPicPr>
          <p:cNvPr id="18" name="Audio 17">
            <a:hlinkClick r:id="" action="ppaction://media"/>
            <a:extLst>
              <a:ext uri="{FF2B5EF4-FFF2-40B4-BE49-F238E27FC236}">
                <a16:creationId xmlns:a16="http://schemas.microsoft.com/office/drawing/2014/main" id="{613DFEA5-21CF-FCA2-986A-0D679656990A}"/>
              </a:ext>
            </a:extLst>
          </p:cNvPr>
          <p:cNvPicPr>
            <a:picLocks noChangeAspect="1"/>
          </p:cNvPicPr>
          <p:nvPr>
            <a:audioFile r:link="rId2"/>
            <p:extLst>
              <p:ext uri="{DAA4B4D4-6D71-4841-9C94-3DE7FCFB9230}">
                <p14:media xmlns:p14="http://schemas.microsoft.com/office/powerpoint/2010/main" r:embed="rId1"/>
              </p:ext>
            </p:extLst>
          </p:nvPr>
        </p:nvPicPr>
        <p:blipFill>
          <a:blip r:embed="rId5"/>
          <a:srcRect l="-161075" t="-161075" r="-161075" b="-161075"/>
          <a:stretch>
            <a:fillRect/>
          </a:stretch>
        </p:blipFill>
        <p:spPr>
          <a:xfrm>
            <a:off x="7004304" y="4718304"/>
            <a:ext cx="2057400" cy="2057400"/>
          </a:xfrm>
          <a:prstGeom prst="ellipse">
            <a:avLst/>
          </a:prstGeom>
        </p:spPr>
      </p:pic>
    </p:spTree>
    <p:extLst>
      <p:ext uri="{BB962C8B-B14F-4D97-AF65-F5344CB8AC3E}">
        <p14:creationId xmlns:p14="http://schemas.microsoft.com/office/powerpoint/2010/main" val="2635032304"/>
      </p:ext>
    </p:extLst>
  </p:cSld>
  <p:clrMapOvr>
    <a:masterClrMapping/>
  </p:clrMapOvr>
  <mc:AlternateContent xmlns:mc="http://schemas.openxmlformats.org/markup-compatibility/2006">
    <mc:Choice xmlns:p14="http://schemas.microsoft.com/office/powerpoint/2010/main" Requires="p14">
      <p:transition spd="slow" p14:dur="2000" advTm="71906"/>
    </mc:Choice>
    <mc:Fallback>
      <p:transition spd="slow" advTm="71906"/>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8"/>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8"/>
                </p:tgtEl>
              </p:cMediaNode>
            </p:audio>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E45A181-7333-C9A7-558F-1BB895D660AD}"/>
              </a:ext>
            </a:extLst>
          </p:cNvPr>
          <p:cNvSpPr>
            <a:spLocks noGrp="1"/>
          </p:cNvSpPr>
          <p:nvPr>
            <p:ph type="title"/>
          </p:nvPr>
        </p:nvSpPr>
        <p:spPr>
          <a:xfrm>
            <a:off x="1619672" y="255039"/>
            <a:ext cx="6419056" cy="1143000"/>
          </a:xfrm>
        </p:spPr>
        <p:txBody>
          <a:bodyPr wrap="square" anchor="ctr">
            <a:normAutofit/>
          </a:bodyPr>
          <a:lstStyle/>
          <a:p>
            <a:pPr>
              <a:lnSpc>
                <a:spcPct val="90000"/>
              </a:lnSpc>
            </a:pPr>
            <a:r>
              <a:rPr lang="en-GB" sz="3700" b="1" dirty="0"/>
              <a:t>Breast cancer symptoms and causes in women</a:t>
            </a:r>
          </a:p>
        </p:txBody>
      </p:sp>
      <p:sp>
        <p:nvSpPr>
          <p:cNvPr id="3" name="Content Placeholder 2">
            <a:extLst>
              <a:ext uri="{FF2B5EF4-FFF2-40B4-BE49-F238E27FC236}">
                <a16:creationId xmlns:a16="http://schemas.microsoft.com/office/drawing/2014/main" id="{FB20932E-8158-3AA0-FE16-7A8F63EC7BDA}"/>
              </a:ext>
            </a:extLst>
          </p:cNvPr>
          <p:cNvSpPr>
            <a:spLocks noGrp="1"/>
          </p:cNvSpPr>
          <p:nvPr>
            <p:ph sz="half" idx="1"/>
          </p:nvPr>
        </p:nvSpPr>
        <p:spPr>
          <a:xfrm>
            <a:off x="457200" y="1600201"/>
            <a:ext cx="4038600" cy="3989040"/>
          </a:xfrm>
        </p:spPr>
        <p:txBody>
          <a:bodyPr wrap="square" anchor="t">
            <a:normAutofit/>
          </a:bodyPr>
          <a:lstStyle/>
          <a:p>
            <a:pPr marL="0" indent="0">
              <a:lnSpc>
                <a:spcPct val="90000"/>
              </a:lnSpc>
              <a:buNone/>
            </a:pPr>
            <a:r>
              <a:rPr lang="en-GB" sz="1400" dirty="0">
                <a:latin typeface="Arial" panose="020B0604020202020204" pitchFamily="34" charset="0"/>
                <a:cs typeface="Arial" panose="020B0604020202020204" pitchFamily="34" charset="0"/>
              </a:rPr>
              <a:t>In women symptoms may include the emergence of a lump or inflammation in the breast, armpit or in the chest, breast skin colour change being harder to be noticed on a darker skin, change in size and shape of both breasts or only one, nipple change and unusual nipple discharge with blood on it, persistent armpit pain or breast pain. Anyone can have breast cancer and according to the NHS, (2024) the exact reason why an individual gets cancer is sometimes unclear due to a genetic disease, the influence of risk factors such as age, lifestyle choices such as smoking, alcohol, diet and environmental exposures. Someone may also develop cancer not having bad habits or known risk factors (Mayo Clinic, 2025).</a:t>
            </a:r>
          </a:p>
          <a:p>
            <a:pPr marL="0" indent="0">
              <a:lnSpc>
                <a:spcPct val="90000"/>
              </a:lnSpc>
              <a:buNone/>
            </a:pPr>
            <a:endParaRPr lang="en-GB" sz="1300" dirty="0">
              <a:highlight>
                <a:srgbClr val="FFFF00"/>
              </a:highlight>
            </a:endParaRPr>
          </a:p>
        </p:txBody>
      </p:sp>
      <p:pic>
        <p:nvPicPr>
          <p:cNvPr id="3079" name="Picture 7" descr="Nipple changes ">
            <a:extLst>
              <a:ext uri="{FF2B5EF4-FFF2-40B4-BE49-F238E27FC236}">
                <a16:creationId xmlns:a16="http://schemas.microsoft.com/office/drawing/2014/main" id="{90FF9682-16F3-DA8C-792F-C58330EEE489}"/>
              </a:ext>
            </a:extLst>
          </p:cNvPr>
          <p:cNvPicPr>
            <a:picLocks noChangeAspect="1" noChangeArrowheads="1"/>
          </p:cNvPicPr>
          <p:nvPr/>
        </p:nvPicPr>
        <p:blipFill>
          <a:blip r:embed="rId4">
            <a:extLst>
              <a:ext uri="{28A0092B-C50C-407E-A947-70E740481C1C}">
                <a14:useLocalDpi xmlns:a14="http://schemas.microsoft.com/office/drawing/2010/main" val="0"/>
              </a:ext>
            </a:extLst>
          </a:blip>
          <a:srcRect l="17106" r="16835" b="2"/>
          <a:stretch>
            <a:fillRect/>
          </a:stretch>
        </p:blipFill>
        <p:spPr bwMode="auto">
          <a:xfrm>
            <a:off x="5436096" y="1600201"/>
            <a:ext cx="3250704" cy="3210813"/>
          </a:xfrm>
          <a:prstGeom prst="rect">
            <a:avLst/>
          </a:prstGeom>
          <a:solidFill>
            <a:srgbClr val="FFFFFF"/>
          </a:solidFill>
          <a:extLst>
            <a:ext uri="{909E8E84-426E-40DD-AFC4-6F175D3DCCD1}">
              <a14:hiddenFill xmlns:a14="http://schemas.microsoft.com/office/drawing/2010/main">
                <a:solidFill>
                  <a:srgbClr val="FFFFFF"/>
                </a:solidFill>
              </a14:hiddenFill>
            </a:ext>
          </a:extLst>
        </p:spPr>
      </p:pic>
      <p:sp>
        <p:nvSpPr>
          <p:cNvPr id="4" name="Date Placeholder 3">
            <a:extLst>
              <a:ext uri="{FF2B5EF4-FFF2-40B4-BE49-F238E27FC236}">
                <a16:creationId xmlns:a16="http://schemas.microsoft.com/office/drawing/2014/main" id="{CA2895B6-FC95-A6F3-6A64-5EBC9B6C96AB}"/>
              </a:ext>
            </a:extLst>
          </p:cNvPr>
          <p:cNvSpPr>
            <a:spLocks noGrp="1"/>
          </p:cNvSpPr>
          <p:nvPr>
            <p:ph type="dt" sz="half" idx="10"/>
          </p:nvPr>
        </p:nvSpPr>
        <p:spPr>
          <a:xfrm>
            <a:off x="250825" y="6524625"/>
            <a:ext cx="971550" cy="219075"/>
          </a:xfrm>
        </p:spPr>
        <p:txBody>
          <a:bodyPr anchor="ctr">
            <a:normAutofit/>
          </a:bodyPr>
          <a:lstStyle/>
          <a:p>
            <a:pPr>
              <a:lnSpc>
                <a:spcPct val="90000"/>
              </a:lnSpc>
              <a:spcAft>
                <a:spcPts val="600"/>
              </a:spcAft>
              <a:defRPr/>
            </a:pPr>
            <a:fld id="{2303D31F-598B-47EE-BA37-93F097A3D676}" type="datetime1">
              <a:rPr lang="en-GB" altLang="en-US" sz="900" smtClean="0"/>
              <a:pPr>
                <a:lnSpc>
                  <a:spcPct val="90000"/>
                </a:lnSpc>
                <a:spcAft>
                  <a:spcPts val="600"/>
                </a:spcAft>
                <a:defRPr/>
              </a:pPr>
              <a:t>18/12/2025</a:t>
            </a:fld>
            <a:endParaRPr lang="en-GB" altLang="en-US" sz="900"/>
          </a:p>
        </p:txBody>
      </p:sp>
      <p:sp>
        <p:nvSpPr>
          <p:cNvPr id="5" name="Slide Number Placeholder 4">
            <a:extLst>
              <a:ext uri="{FF2B5EF4-FFF2-40B4-BE49-F238E27FC236}">
                <a16:creationId xmlns:a16="http://schemas.microsoft.com/office/drawing/2014/main" id="{D135C4EE-9E75-1C0B-4E59-D6B55A557FFF}"/>
              </a:ext>
            </a:extLst>
          </p:cNvPr>
          <p:cNvSpPr>
            <a:spLocks noGrp="1"/>
          </p:cNvSpPr>
          <p:nvPr>
            <p:ph type="sldNum" sz="quarter" idx="11"/>
          </p:nvPr>
        </p:nvSpPr>
        <p:spPr>
          <a:xfrm>
            <a:off x="7956550" y="6381750"/>
            <a:ext cx="730250" cy="339725"/>
          </a:xfrm>
        </p:spPr>
        <p:txBody>
          <a:bodyPr wrap="square" anchor="ctr">
            <a:normAutofit/>
          </a:bodyPr>
          <a:lstStyle/>
          <a:p>
            <a:pPr>
              <a:spcAft>
                <a:spcPts val="600"/>
              </a:spcAft>
              <a:defRPr/>
            </a:pPr>
            <a:fld id="{6550E941-99E4-4403-A917-B30FF69A9617}" type="slidenum">
              <a:rPr lang="en-GB" altLang="en-US" smtClean="0"/>
              <a:pPr>
                <a:spcAft>
                  <a:spcPts val="600"/>
                </a:spcAft>
                <a:defRPr/>
              </a:pPr>
              <a:t>7</a:t>
            </a:fld>
            <a:endParaRPr lang="en-GB" altLang="en-US"/>
          </a:p>
        </p:txBody>
      </p:sp>
      <p:sp>
        <p:nvSpPr>
          <p:cNvPr id="12" name="TextBox 11">
            <a:extLst>
              <a:ext uri="{FF2B5EF4-FFF2-40B4-BE49-F238E27FC236}">
                <a16:creationId xmlns:a16="http://schemas.microsoft.com/office/drawing/2014/main" id="{14D5599B-7A47-D43F-CBF2-3885BBB1ABBD}"/>
              </a:ext>
            </a:extLst>
          </p:cNvPr>
          <p:cNvSpPr txBox="1"/>
          <p:nvPr/>
        </p:nvSpPr>
        <p:spPr>
          <a:xfrm>
            <a:off x="5436096" y="5013176"/>
            <a:ext cx="3250704" cy="369332"/>
          </a:xfrm>
          <a:prstGeom prst="rect">
            <a:avLst/>
          </a:prstGeom>
          <a:noFill/>
        </p:spPr>
        <p:txBody>
          <a:bodyPr wrap="square" rtlCol="0">
            <a:spAutoFit/>
          </a:bodyPr>
          <a:lstStyle/>
          <a:p>
            <a:r>
              <a:rPr lang="en-GB" sz="900" dirty="0"/>
              <a:t>Figure 3: demonstrating nipple changes as a  breast cancer symptom (Mayo Clinic, 2025).</a:t>
            </a:r>
          </a:p>
        </p:txBody>
      </p:sp>
      <p:pic>
        <p:nvPicPr>
          <p:cNvPr id="22" name="Audio 21">
            <a:hlinkClick r:id="" action="ppaction://media"/>
            <a:extLst>
              <a:ext uri="{FF2B5EF4-FFF2-40B4-BE49-F238E27FC236}">
                <a16:creationId xmlns:a16="http://schemas.microsoft.com/office/drawing/2014/main" id="{4F60BAC5-3398-6B6C-4FA9-D64888C8D1CB}"/>
              </a:ext>
            </a:extLst>
          </p:cNvPr>
          <p:cNvPicPr>
            <a:picLocks noChangeAspect="1"/>
          </p:cNvPicPr>
          <p:nvPr>
            <a:audioFile r:link="rId2"/>
            <p:extLst>
              <p:ext uri="{DAA4B4D4-6D71-4841-9C94-3DE7FCFB9230}">
                <p14:media xmlns:p14="http://schemas.microsoft.com/office/powerpoint/2010/main" r:embed="rId1"/>
              </p:ext>
            </p:extLst>
          </p:nvPr>
        </p:nvPicPr>
        <p:blipFill>
          <a:blip r:embed="rId5"/>
          <a:srcRect l="-161075" t="-161075" r="-161075" b="-161075"/>
          <a:stretch>
            <a:fillRect/>
          </a:stretch>
        </p:blipFill>
        <p:spPr>
          <a:xfrm>
            <a:off x="7004304" y="4718304"/>
            <a:ext cx="2057400" cy="2057400"/>
          </a:xfrm>
          <a:prstGeom prst="ellipse">
            <a:avLst/>
          </a:prstGeom>
        </p:spPr>
      </p:pic>
    </p:spTree>
    <p:extLst>
      <p:ext uri="{BB962C8B-B14F-4D97-AF65-F5344CB8AC3E}">
        <p14:creationId xmlns:p14="http://schemas.microsoft.com/office/powerpoint/2010/main" val="4209478681"/>
      </p:ext>
    </p:extLst>
  </p:cSld>
  <p:clrMapOvr>
    <a:masterClrMapping/>
  </p:clrMapOvr>
  <mc:AlternateContent xmlns:mc="http://schemas.openxmlformats.org/markup-compatibility/2006">
    <mc:Choice xmlns:p14="http://schemas.microsoft.com/office/powerpoint/2010/main" Requires="p14">
      <p:transition spd="slow" p14:dur="2000" advTm="46176"/>
    </mc:Choice>
    <mc:Fallback>
      <p:transition spd="slow" advTm="46176"/>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2"/>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22"/>
                </p:tgtEl>
              </p:cMediaNode>
            </p:audio>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3B924A3-1440-EE2D-BFA7-E4E87ED0695F}"/>
              </a:ext>
            </a:extLst>
          </p:cNvPr>
          <p:cNvSpPr>
            <a:spLocks noGrp="1"/>
          </p:cNvSpPr>
          <p:nvPr>
            <p:ph type="title"/>
          </p:nvPr>
        </p:nvSpPr>
        <p:spPr>
          <a:xfrm>
            <a:off x="457200" y="274638"/>
            <a:ext cx="8229600" cy="922114"/>
          </a:xfrm>
        </p:spPr>
        <p:txBody>
          <a:bodyPr/>
          <a:lstStyle/>
          <a:p>
            <a:r>
              <a:rPr lang="en-GB" sz="3600" b="1" dirty="0"/>
              <a:t>Care Plan (1/3)</a:t>
            </a:r>
          </a:p>
        </p:txBody>
      </p:sp>
      <p:sp>
        <p:nvSpPr>
          <p:cNvPr id="3" name="Content Placeholder 2">
            <a:extLst>
              <a:ext uri="{FF2B5EF4-FFF2-40B4-BE49-F238E27FC236}">
                <a16:creationId xmlns:a16="http://schemas.microsoft.com/office/drawing/2014/main" id="{6434F549-6873-A292-8A34-6B47A514022A}"/>
              </a:ext>
            </a:extLst>
          </p:cNvPr>
          <p:cNvSpPr>
            <a:spLocks noGrp="1"/>
          </p:cNvSpPr>
          <p:nvPr>
            <p:ph idx="1"/>
          </p:nvPr>
        </p:nvSpPr>
        <p:spPr/>
        <p:txBody>
          <a:bodyPr/>
          <a:lstStyle/>
          <a:p>
            <a:pPr marL="0" indent="0">
              <a:buNone/>
            </a:pPr>
            <a:r>
              <a:rPr lang="en-GB" dirty="0"/>
              <a:t>Emma lifestyle and behaviour</a:t>
            </a:r>
          </a:p>
          <a:p>
            <a:r>
              <a:rPr lang="en-GB" sz="1400" dirty="0">
                <a:latin typeface="Arial" panose="020B0604020202020204" pitchFamily="34" charset="0"/>
                <a:cs typeface="Arial" panose="020B0604020202020204" pitchFamily="34" charset="0"/>
              </a:rPr>
              <a:t>Obesity due to low levels of exercise and poor diet due to high level of commitments such as demanding work and mother duties which increases cancer risks and higher circulating of oestrogens level.  </a:t>
            </a:r>
          </a:p>
          <a:p>
            <a:r>
              <a:rPr lang="en-GB" sz="1400" dirty="0">
                <a:latin typeface="Arial" panose="020B0604020202020204" pitchFamily="34" charset="0"/>
                <a:cs typeface="Arial" panose="020B0604020202020204" pitchFamily="34" charset="0"/>
              </a:rPr>
              <a:t>Occasional alcohol consumption which increases breast cancer risk factor.</a:t>
            </a:r>
          </a:p>
          <a:p>
            <a:r>
              <a:rPr lang="en-GB" sz="1400" dirty="0">
                <a:latin typeface="Arial" panose="020B0604020202020204" pitchFamily="34" charset="0"/>
                <a:cs typeface="Arial" panose="020B0604020202020204" pitchFamily="34" charset="0"/>
              </a:rPr>
              <a:t>Limited time for taking care of herself and to do things she enjoys due to being a single mother living with her kids alone and not having support.</a:t>
            </a:r>
          </a:p>
          <a:p>
            <a:r>
              <a:rPr lang="en-GB" sz="1400" dirty="0">
                <a:latin typeface="Arial" panose="020B0604020202020204" pitchFamily="34" charset="0"/>
                <a:cs typeface="Arial" panose="020B0604020202020204" pitchFamily="34" charset="0"/>
              </a:rPr>
              <a:t>High levels of stress related to work, household responsibilities, children care, hospital appointments and diagnosis.</a:t>
            </a:r>
          </a:p>
          <a:p>
            <a:pPr algn="r"/>
            <a:endParaRPr lang="en-GB" sz="1600" dirty="0">
              <a:latin typeface="Arial" panose="020B0604020202020204" pitchFamily="34" charset="0"/>
              <a:cs typeface="Arial" panose="020B0604020202020204" pitchFamily="34" charset="0"/>
            </a:endParaRPr>
          </a:p>
          <a:p>
            <a:pPr algn="r"/>
            <a:endParaRPr lang="en-GB" sz="1600" dirty="0">
              <a:latin typeface="Arial" panose="020B0604020202020204" pitchFamily="34" charset="0"/>
              <a:cs typeface="Arial" panose="020B0604020202020204" pitchFamily="34" charset="0"/>
            </a:endParaRPr>
          </a:p>
          <a:p>
            <a:pPr algn="r"/>
            <a:endParaRPr lang="en-GB" sz="1600" dirty="0">
              <a:latin typeface="Arial" panose="020B0604020202020204" pitchFamily="34" charset="0"/>
              <a:cs typeface="Arial" panose="020B0604020202020204" pitchFamily="34" charset="0"/>
            </a:endParaRPr>
          </a:p>
          <a:p>
            <a:pPr marL="0" indent="0" algn="r">
              <a:buNone/>
            </a:pPr>
            <a:r>
              <a:rPr lang="en-GB" sz="1600" dirty="0">
                <a:latin typeface="Arial" panose="020B0604020202020204" pitchFamily="34" charset="0"/>
                <a:cs typeface="Arial" panose="020B0604020202020204" pitchFamily="34" charset="0"/>
              </a:rPr>
              <a:t>(Matheson et al., 2025)</a:t>
            </a:r>
          </a:p>
        </p:txBody>
      </p:sp>
      <p:sp>
        <p:nvSpPr>
          <p:cNvPr id="4" name="Date Placeholder 3">
            <a:extLst>
              <a:ext uri="{FF2B5EF4-FFF2-40B4-BE49-F238E27FC236}">
                <a16:creationId xmlns:a16="http://schemas.microsoft.com/office/drawing/2014/main" id="{9FCEB692-B9B5-A7EC-175D-C55FD2A656B5}"/>
              </a:ext>
            </a:extLst>
          </p:cNvPr>
          <p:cNvSpPr>
            <a:spLocks noGrp="1"/>
          </p:cNvSpPr>
          <p:nvPr>
            <p:ph type="dt" sz="half" idx="10"/>
          </p:nvPr>
        </p:nvSpPr>
        <p:spPr/>
        <p:txBody>
          <a:bodyPr/>
          <a:lstStyle/>
          <a:p>
            <a:pPr>
              <a:defRPr/>
            </a:pPr>
            <a:fld id="{2303D31F-598B-47EE-BA37-93F097A3D676}" type="datetime1">
              <a:rPr lang="en-GB" altLang="en-US" smtClean="0"/>
              <a:pPr>
                <a:defRPr/>
              </a:pPr>
              <a:t>17/12/2025</a:t>
            </a:fld>
            <a:endParaRPr lang="en-GB" altLang="en-US"/>
          </a:p>
        </p:txBody>
      </p:sp>
      <p:sp>
        <p:nvSpPr>
          <p:cNvPr id="5" name="Slide Number Placeholder 4">
            <a:extLst>
              <a:ext uri="{FF2B5EF4-FFF2-40B4-BE49-F238E27FC236}">
                <a16:creationId xmlns:a16="http://schemas.microsoft.com/office/drawing/2014/main" id="{4E6DEE0F-0A02-6D68-23C0-0B77EC1F3087}"/>
              </a:ext>
            </a:extLst>
          </p:cNvPr>
          <p:cNvSpPr>
            <a:spLocks noGrp="1"/>
          </p:cNvSpPr>
          <p:nvPr>
            <p:ph type="sldNum" sz="quarter" idx="12"/>
          </p:nvPr>
        </p:nvSpPr>
        <p:spPr/>
        <p:txBody>
          <a:bodyPr/>
          <a:lstStyle/>
          <a:p>
            <a:pPr>
              <a:defRPr/>
            </a:pPr>
            <a:fld id="{6550E941-99E4-4403-A917-B30FF69A9617}" type="slidenum">
              <a:rPr lang="en-GB" altLang="en-US" smtClean="0"/>
              <a:pPr>
                <a:defRPr/>
              </a:pPr>
              <a:t>8</a:t>
            </a:fld>
            <a:endParaRPr lang="en-GB" altLang="en-US"/>
          </a:p>
        </p:txBody>
      </p:sp>
      <p:sp>
        <p:nvSpPr>
          <p:cNvPr id="6" name="Rectangle 1">
            <a:extLst>
              <a:ext uri="{FF2B5EF4-FFF2-40B4-BE49-F238E27FC236}">
                <a16:creationId xmlns:a16="http://schemas.microsoft.com/office/drawing/2014/main" id="{6474D835-4D10-605E-CA3B-E04695568CEA}"/>
              </a:ext>
            </a:extLst>
          </p:cNvPr>
          <p:cNvSpPr>
            <a:spLocks noChangeArrowheads="1"/>
          </p:cNvSpPr>
          <p:nvPr/>
        </p:nvSpPr>
        <p:spPr bwMode="auto">
          <a:xfrm>
            <a:off x="0" y="-323165"/>
            <a:ext cx="248786" cy="646331"/>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tabLst/>
            </a:pPr>
            <a:r>
              <a:rPr kumimoji="0" lang="en-US" altLang="en-US" sz="1800" b="0" i="0" u="none" strike="noStrike" cap="none" normalizeH="0" baseline="0" dirty="0">
                <a:ln>
                  <a:noFill/>
                </a:ln>
                <a:solidFill>
                  <a:schemeClr val="tx1"/>
                </a:solidFill>
                <a:effectLst/>
                <a:latin typeface="Arial" panose="020B0604020202020204" pitchFamily="34" charset="0"/>
              </a:rPr>
              <a:t> </a:t>
            </a:r>
          </a:p>
          <a:p>
            <a:pPr marL="0" marR="0" lvl="0" indent="0" algn="l" defTabSz="914400" rtl="0" eaLnBrk="0" fontAlgn="base" latinLnBrk="0" hangingPunct="0">
              <a:lnSpc>
                <a:spcPct val="100000"/>
              </a:lnSpc>
              <a:spcBef>
                <a:spcPct val="0"/>
              </a:spcBef>
              <a:spcAft>
                <a:spcPct val="0"/>
              </a:spcAft>
              <a:buClrTx/>
              <a:buSzTx/>
              <a:buFontTx/>
              <a:buNone/>
              <a:tabLst/>
            </a:pPr>
            <a:endParaRPr kumimoji="0" lang="en-US" altLang="en-US" sz="1800" b="0" i="0" u="none" strike="noStrike" cap="none" normalizeH="0" baseline="0" dirty="0">
              <a:ln>
                <a:noFill/>
              </a:ln>
              <a:solidFill>
                <a:schemeClr val="tx1"/>
              </a:solidFill>
              <a:effectLst/>
              <a:latin typeface="Arial" panose="020B0604020202020204" pitchFamily="34" charset="0"/>
            </a:endParaRPr>
          </a:p>
        </p:txBody>
      </p:sp>
      <p:sp>
        <p:nvSpPr>
          <p:cNvPr id="7" name="Rectangle 2">
            <a:extLst>
              <a:ext uri="{FF2B5EF4-FFF2-40B4-BE49-F238E27FC236}">
                <a16:creationId xmlns:a16="http://schemas.microsoft.com/office/drawing/2014/main" id="{F79A5640-CD0E-5B7E-CF9D-12CB4357F4FC}"/>
              </a:ext>
            </a:extLst>
          </p:cNvPr>
          <p:cNvSpPr>
            <a:spLocks noChangeArrowheads="1"/>
          </p:cNvSpPr>
          <p:nvPr/>
        </p:nvSpPr>
        <p:spPr bwMode="auto">
          <a:xfrm>
            <a:off x="152400" y="-170765"/>
            <a:ext cx="248786" cy="646331"/>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tabLst/>
            </a:pPr>
            <a:r>
              <a:rPr kumimoji="0" lang="en-US" altLang="en-US" sz="1800" b="0" i="0" u="none" strike="noStrike" cap="none" normalizeH="0" baseline="0" dirty="0">
                <a:ln>
                  <a:noFill/>
                </a:ln>
                <a:solidFill>
                  <a:schemeClr val="tx1"/>
                </a:solidFill>
                <a:effectLst/>
                <a:latin typeface="Arial" panose="020B0604020202020204" pitchFamily="34" charset="0"/>
              </a:rPr>
              <a:t> </a:t>
            </a:r>
          </a:p>
          <a:p>
            <a:pPr marL="0" marR="0" lvl="0" indent="0" algn="l" defTabSz="914400" rtl="0" eaLnBrk="0" fontAlgn="base" latinLnBrk="0" hangingPunct="0">
              <a:lnSpc>
                <a:spcPct val="100000"/>
              </a:lnSpc>
              <a:spcBef>
                <a:spcPct val="0"/>
              </a:spcBef>
              <a:spcAft>
                <a:spcPct val="0"/>
              </a:spcAft>
              <a:buClrTx/>
              <a:buSzTx/>
              <a:buFontTx/>
              <a:buNone/>
              <a:tabLst/>
            </a:pPr>
            <a:endParaRPr kumimoji="0" lang="en-US" altLang="en-US" sz="1800" b="0" i="0" u="none" strike="noStrike" cap="none" normalizeH="0" baseline="0" dirty="0">
              <a:ln>
                <a:noFill/>
              </a:ln>
              <a:solidFill>
                <a:schemeClr val="tx1"/>
              </a:solidFill>
              <a:effectLst/>
              <a:latin typeface="Arial" panose="020B0604020202020204" pitchFamily="34" charset="0"/>
            </a:endParaRPr>
          </a:p>
        </p:txBody>
      </p:sp>
      <p:pic>
        <p:nvPicPr>
          <p:cNvPr id="20" name="Audio 19">
            <a:hlinkClick r:id="" action="ppaction://media"/>
            <a:extLst>
              <a:ext uri="{FF2B5EF4-FFF2-40B4-BE49-F238E27FC236}">
                <a16:creationId xmlns:a16="http://schemas.microsoft.com/office/drawing/2014/main" id="{A7408A05-1F4C-7708-2F65-F36290BC9775}"/>
              </a:ext>
            </a:extLst>
          </p:cNvPr>
          <p:cNvPicPr>
            <a:picLocks noChangeAspect="1"/>
          </p:cNvPicPr>
          <p:nvPr>
            <a:audioFile r:link="rId2"/>
            <p:extLst>
              <p:ext uri="{DAA4B4D4-6D71-4841-9C94-3DE7FCFB9230}">
                <p14:media xmlns:p14="http://schemas.microsoft.com/office/powerpoint/2010/main" r:embed="rId1"/>
              </p:ext>
            </p:extLst>
          </p:nvPr>
        </p:nvPicPr>
        <p:blipFill>
          <a:blip r:embed="rId4"/>
          <a:srcRect l="-161075" t="-161075" r="-161075" b="-161075"/>
          <a:stretch>
            <a:fillRect/>
          </a:stretch>
        </p:blipFill>
        <p:spPr>
          <a:xfrm>
            <a:off x="7004304" y="4718304"/>
            <a:ext cx="2057400" cy="2057400"/>
          </a:xfrm>
          <a:prstGeom prst="ellipse">
            <a:avLst/>
          </a:prstGeom>
        </p:spPr>
      </p:pic>
    </p:spTree>
    <p:extLst>
      <p:ext uri="{BB962C8B-B14F-4D97-AF65-F5344CB8AC3E}">
        <p14:creationId xmlns:p14="http://schemas.microsoft.com/office/powerpoint/2010/main" val="2070946817"/>
      </p:ext>
    </p:extLst>
  </p:cSld>
  <p:clrMapOvr>
    <a:masterClrMapping/>
  </p:clrMapOvr>
  <mc:AlternateContent xmlns:mc="http://schemas.openxmlformats.org/markup-compatibility/2006">
    <mc:Choice xmlns:p14="http://schemas.microsoft.com/office/powerpoint/2010/main" Requires="p14">
      <p:transition spd="slow" p14:dur="2000" advTm="36311"/>
    </mc:Choice>
    <mc:Fallback>
      <p:transition spd="slow" advTm="36311"/>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0"/>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20"/>
                </p:tgtEl>
              </p:cMediaNode>
            </p:audio>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569B926-B65F-3EB5-92BB-DC40BD793F0D}"/>
              </a:ext>
            </a:extLst>
          </p:cNvPr>
          <p:cNvSpPr>
            <a:spLocks noGrp="1"/>
          </p:cNvSpPr>
          <p:nvPr>
            <p:ph type="title"/>
          </p:nvPr>
        </p:nvSpPr>
        <p:spPr>
          <a:xfrm>
            <a:off x="457200" y="274638"/>
            <a:ext cx="8229600" cy="922114"/>
          </a:xfrm>
        </p:spPr>
        <p:txBody>
          <a:bodyPr/>
          <a:lstStyle/>
          <a:p>
            <a:r>
              <a:rPr lang="en-GB" sz="3600" b="1" dirty="0"/>
              <a:t>Care Plan (2/3)</a:t>
            </a:r>
          </a:p>
        </p:txBody>
      </p:sp>
      <p:sp>
        <p:nvSpPr>
          <p:cNvPr id="3" name="Content Placeholder 2">
            <a:extLst>
              <a:ext uri="{FF2B5EF4-FFF2-40B4-BE49-F238E27FC236}">
                <a16:creationId xmlns:a16="http://schemas.microsoft.com/office/drawing/2014/main" id="{D8D4FB70-B25A-602C-D334-08F645D206D5}"/>
              </a:ext>
            </a:extLst>
          </p:cNvPr>
          <p:cNvSpPr>
            <a:spLocks noGrp="1"/>
          </p:cNvSpPr>
          <p:nvPr>
            <p:ph idx="1"/>
          </p:nvPr>
        </p:nvSpPr>
        <p:spPr/>
        <p:txBody>
          <a:bodyPr/>
          <a:lstStyle/>
          <a:p>
            <a:r>
              <a:rPr lang="en-GB" sz="1400" dirty="0">
                <a:latin typeface="Arial" panose="020B0604020202020204" pitchFamily="34" charset="0"/>
                <a:cs typeface="Arial" panose="020B0604020202020204" pitchFamily="34" charset="0"/>
              </a:rPr>
              <a:t>As a single mother Emma works in a part time job at a local restaurant as a kitchen porter during weekdays and sometimes she is called to do weekends when there is short staff at work. Her daily morning routine includes waking up early to prepare the children to school, shower, breakfast preparation, backpacks for them to take to school and ensuring they arrive at school on time by going with them by bus.</a:t>
            </a:r>
          </a:p>
          <a:p>
            <a:r>
              <a:rPr lang="en-GB" sz="1400" dirty="0">
                <a:latin typeface="Arial" panose="020B0604020202020204" pitchFamily="34" charset="0"/>
                <a:cs typeface="Arial" panose="020B0604020202020204" pitchFamily="34" charset="0"/>
              </a:rPr>
              <a:t> After that Emma rushes to work where daily she has a vital role in the kitchen to maintain everything organized and clean, her duties include the cleaning of the kitchen utensils, pots, machinery, pans, serving dishes and be flexible to work as required depending on the kitchen daily needs and staff availability. </a:t>
            </a:r>
          </a:p>
          <a:p>
            <a:r>
              <a:rPr lang="en-GB" sz="1400" dirty="0">
                <a:latin typeface="Arial" panose="020B0604020202020204" pitchFamily="34" charset="0"/>
                <a:cs typeface="Arial" panose="020B0604020202020204" pitchFamily="34" charset="0"/>
              </a:rPr>
              <a:t>After work Emma picks up the kids at school and arrives at home experiencing tiredness, and fatigue. Her evenings are focused in cleaning the house, meal preparations, washing and ironing clothes and helping the children with the school homework and has little time to rest or do things she likes for herself. Her exercise level is low as she does not have time, her physical exercise comes from her daily role as a mother and daily tasks at work. </a:t>
            </a:r>
          </a:p>
          <a:p>
            <a:r>
              <a:rPr lang="en-GB" sz="1400" dirty="0">
                <a:latin typeface="Arial" panose="020B0604020202020204" pitchFamily="34" charset="0"/>
                <a:cs typeface="Arial" panose="020B0604020202020204" pitchFamily="34" charset="0"/>
              </a:rPr>
              <a:t>Emma attends hospital appointments for oncology consultations and scans which leaves her feeling more exhausted and tired and without energy.</a:t>
            </a:r>
          </a:p>
        </p:txBody>
      </p:sp>
      <p:sp>
        <p:nvSpPr>
          <p:cNvPr id="4" name="Date Placeholder 3">
            <a:extLst>
              <a:ext uri="{FF2B5EF4-FFF2-40B4-BE49-F238E27FC236}">
                <a16:creationId xmlns:a16="http://schemas.microsoft.com/office/drawing/2014/main" id="{28290F66-9B7A-D4EF-7AC0-B0C0F1F98F5B}"/>
              </a:ext>
            </a:extLst>
          </p:cNvPr>
          <p:cNvSpPr>
            <a:spLocks noGrp="1"/>
          </p:cNvSpPr>
          <p:nvPr>
            <p:ph type="dt" sz="half" idx="10"/>
          </p:nvPr>
        </p:nvSpPr>
        <p:spPr/>
        <p:txBody>
          <a:bodyPr/>
          <a:lstStyle/>
          <a:p>
            <a:pPr>
              <a:defRPr/>
            </a:pPr>
            <a:fld id="{2303D31F-598B-47EE-BA37-93F097A3D676}" type="datetime1">
              <a:rPr lang="en-GB" altLang="en-US" smtClean="0"/>
              <a:pPr>
                <a:defRPr/>
              </a:pPr>
              <a:t>17/12/2025</a:t>
            </a:fld>
            <a:endParaRPr lang="en-GB" altLang="en-US"/>
          </a:p>
        </p:txBody>
      </p:sp>
      <p:sp>
        <p:nvSpPr>
          <p:cNvPr id="5" name="Slide Number Placeholder 4">
            <a:extLst>
              <a:ext uri="{FF2B5EF4-FFF2-40B4-BE49-F238E27FC236}">
                <a16:creationId xmlns:a16="http://schemas.microsoft.com/office/drawing/2014/main" id="{B0F15D2E-B843-1BFC-9C28-E4C39C9B066C}"/>
              </a:ext>
            </a:extLst>
          </p:cNvPr>
          <p:cNvSpPr>
            <a:spLocks noGrp="1"/>
          </p:cNvSpPr>
          <p:nvPr>
            <p:ph type="sldNum" sz="quarter" idx="12"/>
          </p:nvPr>
        </p:nvSpPr>
        <p:spPr/>
        <p:txBody>
          <a:bodyPr/>
          <a:lstStyle/>
          <a:p>
            <a:pPr>
              <a:defRPr/>
            </a:pPr>
            <a:fld id="{6550E941-99E4-4403-A917-B30FF69A9617}" type="slidenum">
              <a:rPr lang="en-GB" altLang="en-US" smtClean="0"/>
              <a:pPr>
                <a:defRPr/>
              </a:pPr>
              <a:t>9</a:t>
            </a:fld>
            <a:endParaRPr lang="en-GB" altLang="en-US"/>
          </a:p>
        </p:txBody>
      </p:sp>
      <p:pic>
        <p:nvPicPr>
          <p:cNvPr id="37" name="Audio 36">
            <a:hlinkClick r:id="" action="ppaction://media"/>
            <a:extLst>
              <a:ext uri="{FF2B5EF4-FFF2-40B4-BE49-F238E27FC236}">
                <a16:creationId xmlns:a16="http://schemas.microsoft.com/office/drawing/2014/main" id="{EDCCD304-F6E6-BE1C-5B49-C82722ED6414}"/>
              </a:ext>
            </a:extLst>
          </p:cNvPr>
          <p:cNvPicPr>
            <a:picLocks noChangeAspect="1"/>
          </p:cNvPicPr>
          <p:nvPr>
            <a:audioFile r:link="rId2"/>
            <p:extLst>
              <p:ext uri="{DAA4B4D4-6D71-4841-9C94-3DE7FCFB9230}">
                <p14:media xmlns:p14="http://schemas.microsoft.com/office/powerpoint/2010/main" r:embed="rId1"/>
              </p:ext>
            </p:extLst>
          </p:nvPr>
        </p:nvPicPr>
        <p:blipFill>
          <a:blip r:embed="rId4"/>
          <a:srcRect l="-161075" t="-161075" r="-161075" b="-161075"/>
          <a:stretch>
            <a:fillRect/>
          </a:stretch>
        </p:blipFill>
        <p:spPr>
          <a:xfrm>
            <a:off x="7004304" y="4718304"/>
            <a:ext cx="2057400" cy="2057400"/>
          </a:xfrm>
          <a:prstGeom prst="ellipse">
            <a:avLst/>
          </a:prstGeom>
        </p:spPr>
      </p:pic>
    </p:spTree>
    <p:extLst>
      <p:ext uri="{BB962C8B-B14F-4D97-AF65-F5344CB8AC3E}">
        <p14:creationId xmlns:p14="http://schemas.microsoft.com/office/powerpoint/2010/main" val="425489401"/>
      </p:ext>
    </p:extLst>
  </p:cSld>
  <p:clrMapOvr>
    <a:masterClrMapping/>
  </p:clrMapOvr>
  <mc:AlternateContent xmlns:mc="http://schemas.openxmlformats.org/markup-compatibility/2006">
    <mc:Choice xmlns:p14="http://schemas.microsoft.com/office/powerpoint/2010/main" Requires="p14">
      <p:transition spd="slow" p14:dur="2000" advTm="69157"/>
    </mc:Choice>
    <mc:Fallback>
      <p:transition spd="slow" advTm="69157"/>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37"/>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37"/>
                </p:tgtEl>
              </p:cMediaNode>
            </p:audio>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DFE0124-C10B-2C22-8E26-7781C9788DBB}"/>
              </a:ext>
            </a:extLst>
          </p:cNvPr>
          <p:cNvSpPr>
            <a:spLocks noGrp="1"/>
          </p:cNvSpPr>
          <p:nvPr>
            <p:ph type="title"/>
          </p:nvPr>
        </p:nvSpPr>
        <p:spPr>
          <a:xfrm>
            <a:off x="457200" y="274638"/>
            <a:ext cx="8229600" cy="922114"/>
          </a:xfrm>
        </p:spPr>
        <p:txBody>
          <a:bodyPr/>
          <a:lstStyle/>
          <a:p>
            <a:r>
              <a:rPr lang="en-GB" sz="3600" b="1" dirty="0"/>
              <a:t>Care Plan (3/3) </a:t>
            </a:r>
          </a:p>
        </p:txBody>
      </p:sp>
      <p:sp>
        <p:nvSpPr>
          <p:cNvPr id="3" name="Content Placeholder 2">
            <a:extLst>
              <a:ext uri="{FF2B5EF4-FFF2-40B4-BE49-F238E27FC236}">
                <a16:creationId xmlns:a16="http://schemas.microsoft.com/office/drawing/2014/main" id="{CB8DB334-A7AC-B263-B902-D885AE203F43}"/>
              </a:ext>
            </a:extLst>
          </p:cNvPr>
          <p:cNvSpPr>
            <a:spLocks noGrp="1"/>
          </p:cNvSpPr>
          <p:nvPr>
            <p:ph idx="1"/>
          </p:nvPr>
        </p:nvSpPr>
        <p:spPr>
          <a:xfrm>
            <a:off x="457200" y="1196752"/>
            <a:ext cx="8229600" cy="4320481"/>
          </a:xfrm>
        </p:spPr>
        <p:txBody>
          <a:bodyPr/>
          <a:lstStyle/>
          <a:p>
            <a:pPr marL="0" indent="0">
              <a:buNone/>
            </a:pPr>
            <a:r>
              <a:rPr lang="en-GB" dirty="0">
                <a:solidFill>
                  <a:srgbClr val="0070C0"/>
                </a:solidFill>
              </a:rPr>
              <a:t> </a:t>
            </a:r>
            <a:r>
              <a:rPr lang="en-GB" dirty="0"/>
              <a:t>Communication and ethical considerations for Emma’s care </a:t>
            </a:r>
          </a:p>
          <a:p>
            <a:pPr marL="0" indent="0">
              <a:buNone/>
            </a:pPr>
            <a:r>
              <a:rPr lang="en-GB" sz="1600" dirty="0">
                <a:latin typeface="Arial" panose="020B0604020202020204" pitchFamily="34" charset="0"/>
                <a:cs typeface="Arial" panose="020B0604020202020204" pitchFamily="34" charset="0"/>
              </a:rPr>
              <a:t>Communication:</a:t>
            </a:r>
          </a:p>
          <a:p>
            <a:r>
              <a:rPr lang="en-GB" sz="1400" dirty="0">
                <a:latin typeface="Arial" panose="020B0604020202020204" pitchFamily="34" charset="0"/>
                <a:cs typeface="Arial" panose="020B0604020202020204" pitchFamily="34" charset="0"/>
              </a:rPr>
              <a:t>Use of clear and simple communication avoiding the use of jargon so she can understand her treatment and diagnosis.</a:t>
            </a:r>
          </a:p>
          <a:p>
            <a:r>
              <a:rPr lang="en-GB" sz="1400" dirty="0">
                <a:latin typeface="Arial" panose="020B0604020202020204" pitchFamily="34" charset="0"/>
                <a:cs typeface="Arial" panose="020B0604020202020204" pitchFamily="34" charset="0"/>
              </a:rPr>
              <a:t>Explaining the treatment in a verbal face to face way and providing written letters or emails to support the understanding of the information given at the consultations is important for the patient to revisit it when needed.</a:t>
            </a:r>
          </a:p>
          <a:p>
            <a:r>
              <a:rPr lang="en-GB" sz="1400" dirty="0">
                <a:latin typeface="Arial" panose="020B0604020202020204" pitchFamily="34" charset="0"/>
                <a:cs typeface="Arial" panose="020B0604020202020204" pitchFamily="34" charset="0"/>
              </a:rPr>
              <a:t>Confirm understanding by asking if she understood asking her to repeat the information given in her own words having an active listening, giving the patient opportunity to express fears, doubts or concerns without feeling judged or discriminated.</a:t>
            </a:r>
          </a:p>
          <a:p>
            <a:r>
              <a:rPr lang="en-GB" sz="1400" dirty="0">
                <a:latin typeface="Arial" panose="020B0604020202020204" pitchFamily="34" charset="0"/>
                <a:cs typeface="Arial" panose="020B0604020202020204" pitchFamily="34" charset="0"/>
              </a:rPr>
              <a:t>Clear and compassionate communication is crucial to provide a person-centred care to the patient care journey. </a:t>
            </a:r>
          </a:p>
          <a:p>
            <a:r>
              <a:rPr lang="en-GB" sz="1400" dirty="0">
                <a:latin typeface="Arial" panose="020B0604020202020204" pitchFamily="34" charset="0"/>
                <a:cs typeface="Arial" panose="020B0604020202020204" pitchFamily="34" charset="0"/>
              </a:rPr>
              <a:t>Emma’s involvement in choosing her treatment option such as surgery type, decisions based on clinical advice and own preferences is essential.          (NICE, 2018 ; NHS England, 2019)</a:t>
            </a:r>
          </a:p>
          <a:p>
            <a:endParaRPr lang="en-GB" sz="1400" dirty="0">
              <a:latin typeface="Arial" panose="020B0604020202020204" pitchFamily="34" charset="0"/>
              <a:cs typeface="Arial" panose="020B0604020202020204" pitchFamily="34" charset="0"/>
            </a:endParaRPr>
          </a:p>
        </p:txBody>
      </p:sp>
      <p:sp>
        <p:nvSpPr>
          <p:cNvPr id="4" name="Date Placeholder 3">
            <a:extLst>
              <a:ext uri="{FF2B5EF4-FFF2-40B4-BE49-F238E27FC236}">
                <a16:creationId xmlns:a16="http://schemas.microsoft.com/office/drawing/2014/main" id="{DB4193C0-9C37-D32B-C845-058D81A0063B}"/>
              </a:ext>
            </a:extLst>
          </p:cNvPr>
          <p:cNvSpPr>
            <a:spLocks noGrp="1"/>
          </p:cNvSpPr>
          <p:nvPr>
            <p:ph type="dt" sz="half" idx="10"/>
          </p:nvPr>
        </p:nvSpPr>
        <p:spPr/>
        <p:txBody>
          <a:bodyPr/>
          <a:lstStyle/>
          <a:p>
            <a:pPr>
              <a:defRPr/>
            </a:pPr>
            <a:fld id="{2303D31F-598B-47EE-BA37-93F097A3D676}" type="datetime1">
              <a:rPr lang="en-GB" altLang="en-US" smtClean="0"/>
              <a:pPr>
                <a:defRPr/>
              </a:pPr>
              <a:t>17/12/2025</a:t>
            </a:fld>
            <a:endParaRPr lang="en-GB" altLang="en-US"/>
          </a:p>
        </p:txBody>
      </p:sp>
      <p:sp>
        <p:nvSpPr>
          <p:cNvPr id="5" name="Slide Number Placeholder 4">
            <a:extLst>
              <a:ext uri="{FF2B5EF4-FFF2-40B4-BE49-F238E27FC236}">
                <a16:creationId xmlns:a16="http://schemas.microsoft.com/office/drawing/2014/main" id="{332ED7D4-D58E-B110-D734-7BC6B273144D}"/>
              </a:ext>
            </a:extLst>
          </p:cNvPr>
          <p:cNvSpPr>
            <a:spLocks noGrp="1"/>
          </p:cNvSpPr>
          <p:nvPr>
            <p:ph type="sldNum" sz="quarter" idx="12"/>
          </p:nvPr>
        </p:nvSpPr>
        <p:spPr/>
        <p:txBody>
          <a:bodyPr/>
          <a:lstStyle/>
          <a:p>
            <a:pPr>
              <a:defRPr/>
            </a:pPr>
            <a:fld id="{6550E941-99E4-4403-A917-B30FF69A9617}" type="slidenum">
              <a:rPr lang="en-GB" altLang="en-US" smtClean="0"/>
              <a:pPr>
                <a:defRPr/>
              </a:pPr>
              <a:t>10</a:t>
            </a:fld>
            <a:endParaRPr lang="en-GB" altLang="en-US"/>
          </a:p>
        </p:txBody>
      </p:sp>
      <p:pic>
        <p:nvPicPr>
          <p:cNvPr id="11" name="Audio 10">
            <a:hlinkClick r:id="" action="ppaction://media"/>
            <a:extLst>
              <a:ext uri="{FF2B5EF4-FFF2-40B4-BE49-F238E27FC236}">
                <a16:creationId xmlns:a16="http://schemas.microsoft.com/office/drawing/2014/main" id="{77BE989B-EE84-EE82-7A26-E24EECC6B011}"/>
              </a:ext>
            </a:extLst>
          </p:cNvPr>
          <p:cNvPicPr>
            <a:picLocks noChangeAspect="1"/>
          </p:cNvPicPr>
          <p:nvPr>
            <a:audioFile r:link="rId2"/>
            <p:extLst>
              <p:ext uri="{DAA4B4D4-6D71-4841-9C94-3DE7FCFB9230}">
                <p14:media xmlns:p14="http://schemas.microsoft.com/office/powerpoint/2010/main" r:embed="rId1"/>
              </p:ext>
            </p:extLst>
          </p:nvPr>
        </p:nvPicPr>
        <p:blipFill>
          <a:blip r:embed="rId4"/>
          <a:srcRect l="-161075" t="-161075" r="-161075" b="-161075"/>
          <a:stretch>
            <a:fillRect/>
          </a:stretch>
        </p:blipFill>
        <p:spPr>
          <a:xfrm>
            <a:off x="7004304" y="4718304"/>
            <a:ext cx="2057400" cy="2057400"/>
          </a:xfrm>
          <a:prstGeom prst="ellipse">
            <a:avLst/>
          </a:prstGeom>
        </p:spPr>
      </p:pic>
    </p:spTree>
    <p:extLst>
      <p:ext uri="{BB962C8B-B14F-4D97-AF65-F5344CB8AC3E}">
        <p14:creationId xmlns:p14="http://schemas.microsoft.com/office/powerpoint/2010/main" val="3418309274"/>
      </p:ext>
    </p:extLst>
  </p:cSld>
  <p:clrMapOvr>
    <a:masterClrMapping/>
  </p:clrMapOvr>
  <mc:AlternateContent xmlns:mc="http://schemas.openxmlformats.org/markup-compatibility/2006">
    <mc:Choice xmlns:p14="http://schemas.microsoft.com/office/powerpoint/2010/main" Requires="p14">
      <p:transition spd="slow" p14:dur="2000" advTm="69884"/>
    </mc:Choice>
    <mc:Fallback>
      <p:transition spd="slow" advTm="69884"/>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1"/>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1"/>
                </p:tgtEl>
              </p:cMediaNode>
            </p:audio>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F02A988-FB90-6F0F-F311-D063975C91E1}"/>
              </a:ext>
            </a:extLst>
          </p:cNvPr>
          <p:cNvSpPr>
            <a:spLocks noGrp="1"/>
          </p:cNvSpPr>
          <p:nvPr>
            <p:ph type="title"/>
          </p:nvPr>
        </p:nvSpPr>
        <p:spPr/>
        <p:txBody>
          <a:bodyPr/>
          <a:lstStyle/>
          <a:p>
            <a:br>
              <a:rPr lang="en-GB" dirty="0">
                <a:solidFill>
                  <a:srgbClr val="0070C0"/>
                </a:solidFill>
              </a:rPr>
            </a:br>
            <a:r>
              <a:rPr lang="en-GB" sz="3200" dirty="0">
                <a:latin typeface="Arial" panose="020B0604020202020204" pitchFamily="34" charset="0"/>
                <a:cs typeface="Arial" panose="020B0604020202020204" pitchFamily="34" charset="0"/>
              </a:rPr>
              <a:t>Ethical considerations for Emma’s care </a:t>
            </a:r>
            <a:br>
              <a:rPr lang="en-GB" sz="3200" dirty="0">
                <a:solidFill>
                  <a:srgbClr val="0070C0"/>
                </a:solidFill>
                <a:latin typeface="Arial" panose="020B0604020202020204" pitchFamily="34" charset="0"/>
                <a:cs typeface="Arial" panose="020B0604020202020204" pitchFamily="34" charset="0"/>
              </a:rPr>
            </a:br>
            <a:endParaRPr lang="en-GB" sz="3200" dirty="0">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14D794FE-3D75-DED9-EE06-90DEC8ACD159}"/>
              </a:ext>
            </a:extLst>
          </p:cNvPr>
          <p:cNvSpPr>
            <a:spLocks noGrp="1"/>
          </p:cNvSpPr>
          <p:nvPr>
            <p:ph idx="1"/>
          </p:nvPr>
        </p:nvSpPr>
        <p:spPr/>
        <p:txBody>
          <a:bodyPr/>
          <a:lstStyle/>
          <a:p>
            <a:r>
              <a:rPr lang="en-GB" sz="1400" dirty="0">
                <a:latin typeface="Arial" panose="020B0604020202020204" pitchFamily="34" charset="0"/>
                <a:cs typeface="Arial" panose="020B0604020202020204" pitchFamily="34" charset="0"/>
              </a:rPr>
              <a:t>To preserve her dignity at all times while doing examination by covering intimate parts of the body such as the breast.</a:t>
            </a:r>
          </a:p>
          <a:p>
            <a:r>
              <a:rPr lang="en-GB" sz="1400" dirty="0">
                <a:latin typeface="Arial" panose="020B0604020202020204" pitchFamily="34" charset="0"/>
                <a:cs typeface="Arial" panose="020B0604020202020204" pitchFamily="34" charset="0"/>
              </a:rPr>
              <a:t>Provide equal and non-judgemental health care ensuring patient receives the right care independently of ethnicity, status or family circumstances.</a:t>
            </a:r>
          </a:p>
          <a:p>
            <a:r>
              <a:rPr lang="en-GB" sz="1400" dirty="0">
                <a:latin typeface="Arial" panose="020B0604020202020204" pitchFamily="34" charset="0"/>
                <a:cs typeface="Arial" panose="020B0604020202020204" pitchFamily="34" charset="0"/>
              </a:rPr>
              <a:t>Keeping confidentiality and only sharing personal and medical data with the right professionals involved in the care.</a:t>
            </a:r>
          </a:p>
          <a:p>
            <a:r>
              <a:rPr lang="en-GB" sz="1400" dirty="0">
                <a:latin typeface="Arial" panose="020B0604020202020204" pitchFamily="34" charset="0"/>
                <a:cs typeface="Arial" panose="020B0604020202020204" pitchFamily="34" charset="0"/>
              </a:rPr>
              <a:t>Respect patient autonomy through ensuring that the patient is fully informed and has conditions to make own decisions about her health care treatment.</a:t>
            </a:r>
          </a:p>
          <a:p>
            <a:r>
              <a:rPr lang="en-GB" sz="1400" dirty="0">
                <a:latin typeface="Arial" panose="020B0604020202020204" pitchFamily="34" charset="0"/>
                <a:cs typeface="Arial" panose="020B0604020202020204" pitchFamily="34" charset="0"/>
              </a:rPr>
              <a:t>Ensure that informed consent is obtained before treatment or intervention.</a:t>
            </a:r>
          </a:p>
          <a:p>
            <a:pPr marL="0" indent="0">
              <a:buNone/>
            </a:pPr>
            <a:r>
              <a:rPr lang="en-GB" sz="1400" dirty="0">
                <a:latin typeface="Arial" panose="020B0604020202020204" pitchFamily="34" charset="0"/>
                <a:cs typeface="Arial" panose="020B0604020202020204" pitchFamily="34" charset="0"/>
              </a:rPr>
              <a:t>               </a:t>
            </a:r>
          </a:p>
          <a:p>
            <a:pPr marL="0" indent="0">
              <a:buNone/>
            </a:pPr>
            <a:r>
              <a:rPr lang="en-GB" sz="1400" dirty="0">
                <a:latin typeface="Arial" panose="020B0604020202020204" pitchFamily="34" charset="0"/>
                <a:cs typeface="Arial" panose="020B0604020202020204" pitchFamily="34" charset="0"/>
              </a:rPr>
              <a:t>                                                  (National Institute for Health and Care Excellence, 2018).</a:t>
            </a:r>
          </a:p>
          <a:p>
            <a:pPr algn="r"/>
            <a:endParaRPr lang="en-GB" sz="1600" dirty="0">
              <a:latin typeface="Arial" panose="020B0604020202020204" pitchFamily="34" charset="0"/>
              <a:cs typeface="Arial" panose="020B0604020202020204" pitchFamily="34" charset="0"/>
            </a:endParaRPr>
          </a:p>
        </p:txBody>
      </p:sp>
      <p:sp>
        <p:nvSpPr>
          <p:cNvPr id="4" name="Date Placeholder 3">
            <a:extLst>
              <a:ext uri="{FF2B5EF4-FFF2-40B4-BE49-F238E27FC236}">
                <a16:creationId xmlns:a16="http://schemas.microsoft.com/office/drawing/2014/main" id="{B9D413F1-ED36-1EBF-77C0-82C0442ED7FF}"/>
              </a:ext>
            </a:extLst>
          </p:cNvPr>
          <p:cNvSpPr>
            <a:spLocks noGrp="1"/>
          </p:cNvSpPr>
          <p:nvPr>
            <p:ph type="dt" sz="half" idx="10"/>
          </p:nvPr>
        </p:nvSpPr>
        <p:spPr/>
        <p:txBody>
          <a:bodyPr/>
          <a:lstStyle/>
          <a:p>
            <a:pPr>
              <a:defRPr/>
            </a:pPr>
            <a:fld id="{2303D31F-598B-47EE-BA37-93F097A3D676}" type="datetime1">
              <a:rPr lang="en-GB" altLang="en-US" smtClean="0"/>
              <a:pPr>
                <a:defRPr/>
              </a:pPr>
              <a:t>17/12/2025</a:t>
            </a:fld>
            <a:endParaRPr lang="en-GB" altLang="en-US"/>
          </a:p>
        </p:txBody>
      </p:sp>
      <p:sp>
        <p:nvSpPr>
          <p:cNvPr id="5" name="Slide Number Placeholder 4">
            <a:extLst>
              <a:ext uri="{FF2B5EF4-FFF2-40B4-BE49-F238E27FC236}">
                <a16:creationId xmlns:a16="http://schemas.microsoft.com/office/drawing/2014/main" id="{6589BE91-920A-8FD7-0198-A6CC4EB53770}"/>
              </a:ext>
            </a:extLst>
          </p:cNvPr>
          <p:cNvSpPr>
            <a:spLocks noGrp="1"/>
          </p:cNvSpPr>
          <p:nvPr>
            <p:ph type="sldNum" sz="quarter" idx="12"/>
          </p:nvPr>
        </p:nvSpPr>
        <p:spPr/>
        <p:txBody>
          <a:bodyPr/>
          <a:lstStyle/>
          <a:p>
            <a:pPr>
              <a:defRPr/>
            </a:pPr>
            <a:fld id="{6550E941-99E4-4403-A917-B30FF69A9617}" type="slidenum">
              <a:rPr lang="en-GB" altLang="en-US" smtClean="0"/>
              <a:pPr>
                <a:defRPr/>
              </a:pPr>
              <a:t>11</a:t>
            </a:fld>
            <a:endParaRPr lang="en-GB" altLang="en-US"/>
          </a:p>
        </p:txBody>
      </p:sp>
      <p:pic>
        <p:nvPicPr>
          <p:cNvPr id="13" name="Audio 12">
            <a:hlinkClick r:id="" action="ppaction://media"/>
            <a:extLst>
              <a:ext uri="{FF2B5EF4-FFF2-40B4-BE49-F238E27FC236}">
                <a16:creationId xmlns:a16="http://schemas.microsoft.com/office/drawing/2014/main" id="{48F56C28-AF68-E616-EEFC-33CB8CBF0C28}"/>
              </a:ext>
            </a:extLst>
          </p:cNvPr>
          <p:cNvPicPr>
            <a:picLocks noChangeAspect="1"/>
          </p:cNvPicPr>
          <p:nvPr>
            <a:audioFile r:link="rId2"/>
            <p:extLst>
              <p:ext uri="{DAA4B4D4-6D71-4841-9C94-3DE7FCFB9230}">
                <p14:media xmlns:p14="http://schemas.microsoft.com/office/powerpoint/2010/main" r:embed="rId1"/>
              </p:ext>
            </p:extLst>
          </p:nvPr>
        </p:nvPicPr>
        <p:blipFill>
          <a:blip r:embed="rId4"/>
          <a:srcRect l="-161075" t="-161075" r="-161075" b="-161075"/>
          <a:stretch>
            <a:fillRect/>
          </a:stretch>
        </p:blipFill>
        <p:spPr>
          <a:xfrm>
            <a:off x="7004304" y="4718304"/>
            <a:ext cx="2057400" cy="2057400"/>
          </a:xfrm>
          <a:prstGeom prst="ellipse">
            <a:avLst/>
          </a:prstGeom>
        </p:spPr>
      </p:pic>
    </p:spTree>
    <p:extLst>
      <p:ext uri="{BB962C8B-B14F-4D97-AF65-F5344CB8AC3E}">
        <p14:creationId xmlns:p14="http://schemas.microsoft.com/office/powerpoint/2010/main" val="4043304506"/>
      </p:ext>
    </p:extLst>
  </p:cSld>
  <p:clrMapOvr>
    <a:masterClrMapping/>
  </p:clrMapOvr>
  <mc:AlternateContent xmlns:mc="http://schemas.openxmlformats.org/markup-compatibility/2006">
    <mc:Choice xmlns:p14="http://schemas.microsoft.com/office/powerpoint/2010/main" Requires="p14">
      <p:transition spd="slow" p14:dur="2000" advTm="55726"/>
    </mc:Choice>
    <mc:Fallback>
      <p:transition spd="slow" advTm="55726"/>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3"/>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3"/>
                </p:tgtEl>
              </p:cMediaNode>
            </p:audio>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a:xfrm>
            <a:off x="457200" y="44624"/>
            <a:ext cx="8229600" cy="1143000"/>
          </a:xfrm>
        </p:spPr>
        <p:txBody>
          <a:bodyPr/>
          <a:lstStyle/>
          <a:p>
            <a:pPr algn="ctr"/>
            <a:r>
              <a:rPr lang="en-GB" sz="3600" b="1" dirty="0">
                <a:cs typeface="Arial" panose="020B0604020202020204" pitchFamily="34" charset="0"/>
              </a:rPr>
              <a:t>Risk factors</a:t>
            </a:r>
          </a:p>
        </p:txBody>
      </p:sp>
      <p:sp>
        <p:nvSpPr>
          <p:cNvPr id="5" name="TextBox 4">
            <a:extLst>
              <a:ext uri="{FF2B5EF4-FFF2-40B4-BE49-F238E27FC236}">
                <a16:creationId xmlns:a16="http://schemas.microsoft.com/office/drawing/2014/main" id="{6E4DBAA4-2C34-C5F7-4D8D-37701BA537B9}"/>
              </a:ext>
            </a:extLst>
          </p:cNvPr>
          <p:cNvSpPr txBox="1"/>
          <p:nvPr/>
        </p:nvSpPr>
        <p:spPr>
          <a:xfrm>
            <a:off x="765920" y="836712"/>
            <a:ext cx="7920880" cy="4855432"/>
          </a:xfrm>
          <a:prstGeom prst="rect">
            <a:avLst/>
          </a:prstGeom>
          <a:noFill/>
        </p:spPr>
        <p:txBody>
          <a:bodyPr wrap="square">
            <a:spAutoFit/>
          </a:bodyPr>
          <a:lstStyle/>
          <a:p>
            <a:pPr algn="l">
              <a:lnSpc>
                <a:spcPct val="150000"/>
              </a:lnSpc>
              <a:buNone/>
            </a:pPr>
            <a:r>
              <a:rPr lang="en-GB" sz="1600" b="1" i="0" dirty="0">
                <a:solidFill>
                  <a:srgbClr val="222222"/>
                </a:solidFill>
                <a:effectLst/>
                <a:latin typeface="calibri" panose="020F0502020204030204" pitchFamily="34" charset="0"/>
              </a:rPr>
              <a:t>Health Risks </a:t>
            </a:r>
            <a:br>
              <a:rPr lang="en-GB" sz="1600" b="0" i="0" dirty="0">
                <a:solidFill>
                  <a:srgbClr val="222222"/>
                </a:solidFill>
                <a:effectLst/>
                <a:latin typeface="calibri" panose="020F0502020204030204" pitchFamily="34" charset="0"/>
              </a:rPr>
            </a:br>
            <a:r>
              <a:rPr lang="en-GB" sz="1600" b="0" i="0" dirty="0">
                <a:solidFill>
                  <a:srgbClr val="222222"/>
                </a:solidFill>
                <a:effectLst/>
                <a:latin typeface="calibri" panose="020F0502020204030204" pitchFamily="34" charset="0"/>
              </a:rPr>
              <a:t>Due to obesity (BMI 34)</a:t>
            </a:r>
            <a:r>
              <a:rPr lang="en-GB" sz="1600" dirty="0">
                <a:solidFill>
                  <a:srgbClr val="222222"/>
                </a:solidFill>
                <a:latin typeface="calibri" panose="020F0502020204030204" pitchFamily="34" charset="0"/>
              </a:rPr>
              <a:t> </a:t>
            </a:r>
            <a:r>
              <a:rPr lang="en-GB" sz="1600" b="0" i="0" dirty="0">
                <a:solidFill>
                  <a:srgbClr val="222222"/>
                </a:solidFill>
                <a:effectLst/>
                <a:latin typeface="calibri" panose="020F0502020204030204" pitchFamily="34" charset="0"/>
              </a:rPr>
              <a:t>risk of cardiovascular disease and type 2 diabetes</a:t>
            </a:r>
          </a:p>
          <a:p>
            <a:pPr algn="l">
              <a:lnSpc>
                <a:spcPct val="150000"/>
              </a:lnSpc>
              <a:buNone/>
            </a:pPr>
            <a:r>
              <a:rPr lang="en-GB" sz="1600" b="0" i="0" dirty="0">
                <a:solidFill>
                  <a:srgbClr val="222222"/>
                </a:solidFill>
                <a:effectLst/>
                <a:latin typeface="calibri" panose="020F0502020204030204" pitchFamily="34" charset="0"/>
              </a:rPr>
              <a:t>(NHS, 2023).</a:t>
            </a:r>
          </a:p>
          <a:p>
            <a:pPr>
              <a:lnSpc>
                <a:spcPct val="150000"/>
              </a:lnSpc>
            </a:pPr>
            <a:r>
              <a:rPr lang="en-GB" sz="1600" b="0" i="0" dirty="0">
                <a:solidFill>
                  <a:srgbClr val="222222"/>
                </a:solidFill>
                <a:effectLst/>
                <a:latin typeface="calibri" panose="020F0502020204030204" pitchFamily="34" charset="0"/>
              </a:rPr>
              <a:t>High blood pressure - due to overweight could lead to strokes and heart attacks (NHS 2024).</a:t>
            </a:r>
            <a:br>
              <a:rPr lang="en-GB" sz="1600" b="0" i="0" dirty="0">
                <a:solidFill>
                  <a:srgbClr val="222222"/>
                </a:solidFill>
                <a:effectLst/>
                <a:latin typeface="calibri" panose="020F0502020204030204" pitchFamily="34" charset="0"/>
              </a:rPr>
            </a:br>
            <a:r>
              <a:rPr lang="en-GB" sz="1600" dirty="0">
                <a:solidFill>
                  <a:srgbClr val="222222"/>
                </a:solidFill>
                <a:latin typeface="calibri" panose="020F0502020204030204" pitchFamily="34" charset="0"/>
              </a:rPr>
              <a:t>Low level of physical </a:t>
            </a:r>
            <a:r>
              <a:rPr lang="en-GB" sz="1600" b="0" i="0" dirty="0">
                <a:solidFill>
                  <a:srgbClr val="222222"/>
                </a:solidFill>
                <a:effectLst/>
                <a:latin typeface="calibri" panose="020F0502020204030204" pitchFamily="34" charset="0"/>
              </a:rPr>
              <a:t>activity like exercise could also lead to cardiovascular risk due to job occupation </a:t>
            </a:r>
            <a:r>
              <a:rPr lang="en-GB" sz="1600" dirty="0">
                <a:solidFill>
                  <a:srgbClr val="222222"/>
                </a:solidFill>
                <a:latin typeface="calibri" panose="020F0502020204030204" pitchFamily="34" charset="0"/>
              </a:rPr>
              <a:t>promoting high level of stress and exhaustion</a:t>
            </a:r>
            <a:r>
              <a:rPr lang="en-GB" sz="1600" b="0" i="0" dirty="0">
                <a:solidFill>
                  <a:srgbClr val="222222"/>
                </a:solidFill>
                <a:effectLst/>
                <a:latin typeface="calibri" panose="020F0502020204030204" pitchFamily="34" charset="0"/>
              </a:rPr>
              <a:t> (NH</a:t>
            </a:r>
            <a:r>
              <a:rPr lang="en-GB" sz="1600" dirty="0">
                <a:solidFill>
                  <a:srgbClr val="222222"/>
                </a:solidFill>
                <a:latin typeface="calibri" panose="020F0502020204030204" pitchFamily="34" charset="0"/>
              </a:rPr>
              <a:t>S,</a:t>
            </a:r>
            <a:r>
              <a:rPr lang="en-GB" sz="1600" b="0" i="0" dirty="0">
                <a:solidFill>
                  <a:srgbClr val="222222"/>
                </a:solidFill>
                <a:effectLst/>
                <a:latin typeface="calibri" panose="020F0502020204030204" pitchFamily="34" charset="0"/>
              </a:rPr>
              <a:t> 2024).</a:t>
            </a:r>
            <a:br>
              <a:rPr lang="en-GB" sz="1600" b="0" i="0" dirty="0">
                <a:solidFill>
                  <a:srgbClr val="222222"/>
                </a:solidFill>
                <a:effectLst/>
                <a:latin typeface="calibri" panose="020F0502020204030204" pitchFamily="34" charset="0"/>
              </a:rPr>
            </a:br>
            <a:r>
              <a:rPr lang="en-GB" sz="1600" b="1" i="0" dirty="0">
                <a:solidFill>
                  <a:srgbClr val="222222"/>
                </a:solidFill>
                <a:effectLst/>
                <a:latin typeface="calibri" panose="020F0502020204030204" pitchFamily="34" charset="0"/>
              </a:rPr>
              <a:t>Lifestyles and behavioural risk  factors</a:t>
            </a:r>
            <a:br>
              <a:rPr lang="en-GB" sz="1600" b="0" i="0" dirty="0">
                <a:solidFill>
                  <a:srgbClr val="222222"/>
                </a:solidFill>
                <a:effectLst/>
                <a:latin typeface="calibri" panose="020F0502020204030204" pitchFamily="34" charset="0"/>
              </a:rPr>
            </a:br>
            <a:r>
              <a:rPr lang="en-GB" sz="1600" b="0" i="0" dirty="0">
                <a:solidFill>
                  <a:srgbClr val="222222"/>
                </a:solidFill>
                <a:effectLst/>
                <a:latin typeface="calibri" panose="020F0502020204030204" pitchFamily="34" charset="0"/>
              </a:rPr>
              <a:t>Occasional alcohol intake, when consumed above</a:t>
            </a:r>
            <a:r>
              <a:rPr lang="en-GB" sz="1600" dirty="0">
                <a:solidFill>
                  <a:srgbClr val="222222"/>
                </a:solidFill>
                <a:latin typeface="calibri" panose="020F0502020204030204" pitchFamily="34" charset="0"/>
              </a:rPr>
              <a:t> </a:t>
            </a:r>
            <a:r>
              <a:rPr lang="en-GB" sz="1600" b="0" i="0" dirty="0">
                <a:solidFill>
                  <a:srgbClr val="222222"/>
                </a:solidFill>
                <a:effectLst/>
                <a:latin typeface="calibri" panose="020F0502020204030204" pitchFamily="34" charset="0"/>
              </a:rPr>
              <a:t>recommend limit of 14 units a week </a:t>
            </a:r>
            <a:r>
              <a:rPr lang="en-GB" sz="1600" dirty="0">
                <a:solidFill>
                  <a:srgbClr val="222222"/>
                </a:solidFill>
                <a:latin typeface="calibri" panose="020F0502020204030204" pitchFamily="34" charset="0"/>
              </a:rPr>
              <a:t> </a:t>
            </a:r>
            <a:r>
              <a:rPr lang="en-GB" sz="1600" b="0" i="0" dirty="0">
                <a:solidFill>
                  <a:srgbClr val="222222"/>
                </a:solidFill>
                <a:effectLst/>
                <a:latin typeface="calibri" panose="020F0502020204030204" pitchFamily="34" charset="0"/>
              </a:rPr>
              <a:t>it may raise blood pressure, increase weight gain and provoke strokes</a:t>
            </a:r>
            <a:r>
              <a:rPr lang="en-GB" sz="1600" dirty="0">
                <a:solidFill>
                  <a:srgbClr val="222222"/>
                </a:solidFill>
                <a:latin typeface="calibri" panose="020F0502020204030204" pitchFamily="34" charset="0"/>
              </a:rPr>
              <a:t> ( NHS, 2021).</a:t>
            </a:r>
            <a:br>
              <a:rPr lang="en-GB" sz="1600" b="0" i="0" dirty="0">
                <a:solidFill>
                  <a:srgbClr val="222222"/>
                </a:solidFill>
                <a:effectLst/>
                <a:latin typeface="calibri" panose="020F0502020204030204" pitchFamily="34" charset="0"/>
              </a:rPr>
            </a:br>
            <a:r>
              <a:rPr lang="en-GB" sz="1600" b="1" i="0" dirty="0">
                <a:solidFill>
                  <a:srgbClr val="222222"/>
                </a:solidFill>
                <a:effectLst/>
                <a:latin typeface="calibri" panose="020F0502020204030204" pitchFamily="34" charset="0"/>
              </a:rPr>
              <a:t>Social &amp; Environmental Risk Factors</a:t>
            </a:r>
            <a:br>
              <a:rPr lang="en-GB" sz="1600" b="0" i="0" dirty="0">
                <a:solidFill>
                  <a:srgbClr val="222222"/>
                </a:solidFill>
                <a:effectLst/>
                <a:latin typeface="calibri" panose="020F0502020204030204" pitchFamily="34" charset="0"/>
              </a:rPr>
            </a:br>
            <a:r>
              <a:rPr lang="en-GB" sz="1600" b="0" i="0" dirty="0">
                <a:solidFill>
                  <a:srgbClr val="222222"/>
                </a:solidFill>
                <a:effectLst/>
                <a:latin typeface="calibri" panose="020F0502020204030204" pitchFamily="34" charset="0"/>
              </a:rPr>
              <a:t>Single mother with two young children  may have  an impact financially, emotionally</a:t>
            </a:r>
            <a:r>
              <a:rPr lang="en-GB" sz="1600" dirty="0">
                <a:solidFill>
                  <a:srgbClr val="222222"/>
                </a:solidFill>
                <a:latin typeface="calibri" panose="020F0502020204030204" pitchFamily="34" charset="0"/>
              </a:rPr>
              <a:t> and living</a:t>
            </a:r>
            <a:r>
              <a:rPr lang="en-GB" sz="1600" b="0" i="0" dirty="0">
                <a:solidFill>
                  <a:srgbClr val="222222"/>
                </a:solidFill>
                <a:effectLst/>
                <a:latin typeface="calibri" panose="020F0502020204030204" pitchFamily="34" charset="0"/>
              </a:rPr>
              <a:t> independently with low social support may affect wellbeing and health management</a:t>
            </a:r>
            <a:r>
              <a:rPr lang="en-GB" sz="1600" dirty="0">
                <a:solidFill>
                  <a:srgbClr val="222222"/>
                </a:solidFill>
                <a:latin typeface="calibri" panose="020F0502020204030204" pitchFamily="34" charset="0"/>
              </a:rPr>
              <a:t> (</a:t>
            </a:r>
            <a:r>
              <a:rPr lang="en-GB" sz="1600" b="0" i="0" dirty="0">
                <a:solidFill>
                  <a:srgbClr val="222222"/>
                </a:solidFill>
                <a:effectLst/>
                <a:latin typeface="calibri" panose="020F0502020204030204" pitchFamily="34" charset="0"/>
              </a:rPr>
              <a:t>Therapy, 2024).</a:t>
            </a:r>
          </a:p>
        </p:txBody>
      </p:sp>
      <p:pic>
        <p:nvPicPr>
          <p:cNvPr id="13" name="Audio 12">
            <a:hlinkClick r:id="" action="ppaction://media"/>
            <a:extLst>
              <a:ext uri="{FF2B5EF4-FFF2-40B4-BE49-F238E27FC236}">
                <a16:creationId xmlns:a16="http://schemas.microsoft.com/office/drawing/2014/main" id="{5BD8ED6E-8309-8B82-279D-669423192B6C}"/>
              </a:ext>
            </a:extLst>
          </p:cNvPr>
          <p:cNvPicPr>
            <a:picLocks noChangeAspect="1"/>
          </p:cNvPicPr>
          <p:nvPr>
            <a:audioFile r:link="rId2"/>
            <p:extLst>
              <p:ext uri="{DAA4B4D4-6D71-4841-9C94-3DE7FCFB9230}">
                <p14:media xmlns:p14="http://schemas.microsoft.com/office/powerpoint/2010/main" r:embed="rId1"/>
              </p:ext>
            </p:extLst>
          </p:nvPr>
        </p:nvPicPr>
        <p:blipFill>
          <a:blip r:embed="rId4"/>
          <a:srcRect l="-161075" t="-161075" r="-161075" b="-161075"/>
          <a:stretch>
            <a:fillRect/>
          </a:stretch>
        </p:blipFill>
        <p:spPr>
          <a:xfrm>
            <a:off x="7004304" y="4718304"/>
            <a:ext cx="2057400" cy="2057400"/>
          </a:xfrm>
          <a:prstGeom prst="ellipse">
            <a:avLst/>
          </a:prstGeom>
        </p:spPr>
      </p:pic>
    </p:spTree>
    <p:extLst>
      <p:ext uri="{BB962C8B-B14F-4D97-AF65-F5344CB8AC3E}">
        <p14:creationId xmlns:p14="http://schemas.microsoft.com/office/powerpoint/2010/main" val="1688727333"/>
      </p:ext>
    </p:extLst>
  </p:cSld>
  <p:clrMapOvr>
    <a:masterClrMapping/>
  </p:clrMapOvr>
  <mc:AlternateContent xmlns:mc="http://schemas.openxmlformats.org/markup-compatibility/2006">
    <mc:Choice xmlns:p14="http://schemas.microsoft.com/office/powerpoint/2010/main" Requires="p14">
      <p:transition spd="slow" p14:dur="2000" advTm="69596"/>
    </mc:Choice>
    <mc:Fallback>
      <p:transition spd="slow" advTm="69596"/>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3"/>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3"/>
                </p:tgtEl>
              </p:cMediaNode>
            </p:audio>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7E0FCB6-E8B5-E668-6859-562592213C24}"/>
              </a:ext>
            </a:extLst>
          </p:cNvPr>
          <p:cNvSpPr>
            <a:spLocks noGrp="1"/>
          </p:cNvSpPr>
          <p:nvPr>
            <p:ph type="title"/>
          </p:nvPr>
        </p:nvSpPr>
        <p:spPr>
          <a:xfrm>
            <a:off x="611560" y="274638"/>
            <a:ext cx="8075240" cy="634082"/>
          </a:xfrm>
        </p:spPr>
        <p:txBody>
          <a:bodyPr/>
          <a:lstStyle/>
          <a:p>
            <a:r>
              <a:rPr lang="en-GB" sz="3600" b="1" dirty="0"/>
              <a:t>Recommendations</a:t>
            </a:r>
          </a:p>
        </p:txBody>
      </p:sp>
      <p:sp>
        <p:nvSpPr>
          <p:cNvPr id="3" name="Content Placeholder 2">
            <a:extLst>
              <a:ext uri="{FF2B5EF4-FFF2-40B4-BE49-F238E27FC236}">
                <a16:creationId xmlns:a16="http://schemas.microsoft.com/office/drawing/2014/main" id="{7EB34A5C-AEA4-8C87-D5EF-1CD835079D1D}"/>
              </a:ext>
            </a:extLst>
          </p:cNvPr>
          <p:cNvSpPr>
            <a:spLocks noGrp="1"/>
          </p:cNvSpPr>
          <p:nvPr>
            <p:ph idx="1"/>
          </p:nvPr>
        </p:nvSpPr>
        <p:spPr>
          <a:xfrm>
            <a:off x="179513" y="908720"/>
            <a:ext cx="8507288" cy="4680520"/>
          </a:xfrm>
        </p:spPr>
        <p:txBody>
          <a:bodyPr/>
          <a:lstStyle/>
          <a:p>
            <a:r>
              <a:rPr lang="en-GB" sz="1600" dirty="0">
                <a:latin typeface="Arial" panose="020B0604020202020204" pitchFamily="34" charset="0"/>
                <a:cs typeface="Arial" panose="020B0604020202020204" pitchFamily="34" charset="0"/>
              </a:rPr>
              <a:t>Care routine – Undertake pre - treatment assessment such as axillary ultrasound with needle sampling in case of abnormal nodes, clear pathways for surgery, offer reconstruction options and plans for symptoms management.</a:t>
            </a:r>
          </a:p>
          <a:p>
            <a:r>
              <a:rPr lang="en-GB" sz="1600" dirty="0">
                <a:latin typeface="Arial" panose="020B0604020202020204" pitchFamily="34" charset="0"/>
                <a:cs typeface="Arial" panose="020B0604020202020204" pitchFamily="34" charset="0"/>
              </a:rPr>
              <a:t>Monitoring – Treatments such as hormone therapy, radiotherapy, chemotherapy to reduce the return of the cancer.  </a:t>
            </a:r>
          </a:p>
          <a:p>
            <a:r>
              <a:rPr lang="en-GB" sz="1600" dirty="0">
                <a:latin typeface="Arial" panose="020B0604020202020204" pitchFamily="34" charset="0"/>
                <a:cs typeface="Arial" panose="020B0604020202020204" pitchFamily="34" charset="0"/>
              </a:rPr>
              <a:t>Care planning – A named clinical nurse assigned / Key worker to provide Emma with support during treatment, diagnosis, follow- ups and psychological support access when necessary.</a:t>
            </a:r>
          </a:p>
          <a:p>
            <a:r>
              <a:rPr lang="en-GB" sz="1600" dirty="0">
                <a:latin typeface="Arial" panose="020B0604020202020204" pitchFamily="34" charset="0"/>
                <a:cs typeface="Arial" panose="020B0604020202020204" pitchFamily="34" charset="0"/>
              </a:rPr>
              <a:t>Communication – Make decisions through shared decision-making, person centred care including Emma and encouraging her to participate, discussion of risks and benefits.</a:t>
            </a:r>
          </a:p>
          <a:p>
            <a:r>
              <a:rPr lang="en-GB" sz="1600" dirty="0">
                <a:latin typeface="Arial" panose="020B0604020202020204" pitchFamily="34" charset="0"/>
                <a:cs typeface="Arial" panose="020B0604020202020204" pitchFamily="34" charset="0"/>
              </a:rPr>
              <a:t>Ethical considerations – Ensure Emma values, dignity, rights, and personal choices are respected.</a:t>
            </a:r>
          </a:p>
          <a:p>
            <a:r>
              <a:rPr lang="en-GB" sz="1600" dirty="0">
                <a:latin typeface="Arial" panose="020B0604020202020204" pitchFamily="34" charset="0"/>
                <a:cs typeface="Arial" panose="020B0604020202020204" pitchFamily="34" charset="0"/>
              </a:rPr>
              <a:t>Lifestyle change – to lower the risk of recurrence including healthy diet to manage obesity, limiting the consumption of alcohol intake to under five units per week or avoid completely and regular physical activity to help with weight and stress management .</a:t>
            </a:r>
          </a:p>
          <a:p>
            <a:pPr marL="0" indent="0">
              <a:buNone/>
            </a:pPr>
            <a:r>
              <a:rPr lang="en-GB" sz="1600" dirty="0">
                <a:latin typeface="Arial" panose="020B0604020202020204" pitchFamily="34" charset="0"/>
                <a:cs typeface="Arial" panose="020B0604020202020204" pitchFamily="34" charset="0"/>
              </a:rPr>
              <a:t>                                                                                          </a:t>
            </a:r>
          </a:p>
          <a:p>
            <a:pPr marL="0" indent="0">
              <a:buNone/>
            </a:pPr>
            <a:r>
              <a:rPr lang="en-GB" sz="1600" dirty="0">
                <a:latin typeface="Arial" panose="020B0604020202020204" pitchFamily="34" charset="0"/>
                <a:cs typeface="Arial" panose="020B0604020202020204" pitchFamily="34" charset="0"/>
              </a:rPr>
              <a:t>                                                                                                      (NICE, 2018 ; NICE, 2025)</a:t>
            </a:r>
          </a:p>
          <a:p>
            <a:pPr marL="0" indent="0">
              <a:buNone/>
            </a:pPr>
            <a:endParaRPr lang="en-GB" sz="1600" dirty="0">
              <a:latin typeface="Arial" panose="020B0604020202020204" pitchFamily="34" charset="0"/>
              <a:cs typeface="Arial" panose="020B0604020202020204" pitchFamily="34" charset="0"/>
            </a:endParaRPr>
          </a:p>
          <a:p>
            <a:pPr marL="0" indent="0">
              <a:buNone/>
            </a:pPr>
            <a:endParaRPr lang="en-GB" sz="1600" dirty="0">
              <a:latin typeface="Arial" panose="020B0604020202020204" pitchFamily="34" charset="0"/>
              <a:cs typeface="Arial" panose="020B0604020202020204" pitchFamily="34" charset="0"/>
            </a:endParaRPr>
          </a:p>
          <a:p>
            <a:pPr marL="0" indent="0">
              <a:buNone/>
            </a:pPr>
            <a:endParaRPr lang="en-GB" sz="1600" dirty="0">
              <a:latin typeface="Arial" panose="020B0604020202020204" pitchFamily="34" charset="0"/>
              <a:cs typeface="Arial" panose="020B0604020202020204" pitchFamily="34" charset="0"/>
            </a:endParaRPr>
          </a:p>
          <a:p>
            <a:pPr marL="0" indent="0">
              <a:buNone/>
            </a:pPr>
            <a:endParaRPr lang="en-GB" sz="1600" dirty="0">
              <a:latin typeface="Arial" panose="020B0604020202020204" pitchFamily="34" charset="0"/>
              <a:cs typeface="Arial" panose="020B0604020202020204" pitchFamily="34" charset="0"/>
            </a:endParaRPr>
          </a:p>
          <a:p>
            <a:pPr marL="0" indent="0">
              <a:buNone/>
            </a:pPr>
            <a:endParaRPr lang="en-GB" sz="1600" dirty="0">
              <a:latin typeface="Arial" panose="020B0604020202020204" pitchFamily="34" charset="0"/>
              <a:cs typeface="Arial" panose="020B0604020202020204" pitchFamily="34" charset="0"/>
            </a:endParaRPr>
          </a:p>
          <a:p>
            <a:pPr marL="0" indent="0">
              <a:buNone/>
            </a:pPr>
            <a:endParaRPr lang="en-GB" sz="1600" dirty="0">
              <a:latin typeface="Arial" panose="020B0604020202020204" pitchFamily="34" charset="0"/>
              <a:cs typeface="Arial" panose="020B0604020202020204" pitchFamily="34" charset="0"/>
            </a:endParaRPr>
          </a:p>
          <a:p>
            <a:pPr marL="0" indent="0">
              <a:buNone/>
            </a:pPr>
            <a:endParaRPr lang="en-GB" sz="1600" dirty="0">
              <a:latin typeface="Arial" panose="020B0604020202020204" pitchFamily="34" charset="0"/>
              <a:cs typeface="Arial" panose="020B0604020202020204" pitchFamily="34" charset="0"/>
            </a:endParaRPr>
          </a:p>
          <a:p>
            <a:pPr marL="0" indent="0">
              <a:buNone/>
            </a:pPr>
            <a:endParaRPr lang="en-GB" sz="1600" dirty="0">
              <a:latin typeface="Arial" panose="020B0604020202020204" pitchFamily="34" charset="0"/>
              <a:cs typeface="Arial" panose="020B0604020202020204" pitchFamily="34" charset="0"/>
            </a:endParaRPr>
          </a:p>
          <a:p>
            <a:pPr marL="0" indent="0">
              <a:buNone/>
            </a:pPr>
            <a:endParaRPr lang="en-GB" sz="1600" dirty="0">
              <a:latin typeface="Arial" panose="020B0604020202020204" pitchFamily="34" charset="0"/>
              <a:cs typeface="Arial" panose="020B0604020202020204" pitchFamily="34" charset="0"/>
            </a:endParaRPr>
          </a:p>
          <a:p>
            <a:pPr marL="0" indent="0">
              <a:buNone/>
            </a:pPr>
            <a:endParaRPr lang="en-GB" sz="1600" dirty="0">
              <a:latin typeface="Arial" panose="020B0604020202020204" pitchFamily="34" charset="0"/>
              <a:cs typeface="Arial" panose="020B0604020202020204" pitchFamily="34" charset="0"/>
            </a:endParaRPr>
          </a:p>
          <a:p>
            <a:pPr marL="0" indent="0">
              <a:buNone/>
            </a:pPr>
            <a:endParaRPr lang="en-GB" sz="1600" dirty="0">
              <a:latin typeface="Arial" panose="020B0604020202020204" pitchFamily="34" charset="0"/>
              <a:cs typeface="Arial" panose="020B0604020202020204" pitchFamily="34" charset="0"/>
            </a:endParaRPr>
          </a:p>
          <a:p>
            <a:pPr marL="0" indent="0">
              <a:buNone/>
            </a:pPr>
            <a:r>
              <a:rPr lang="en-GB" sz="1600" dirty="0">
                <a:latin typeface="Arial" panose="020B0604020202020204" pitchFamily="34" charset="0"/>
                <a:cs typeface="Arial" panose="020B0604020202020204" pitchFamily="34" charset="0"/>
              </a:rPr>
              <a:t>In relation to </a:t>
            </a:r>
            <a:r>
              <a:rPr lang="en-GB" sz="1600" dirty="0" err="1">
                <a:latin typeface="Arial" panose="020B0604020202020204" pitchFamily="34" charset="0"/>
                <a:cs typeface="Arial" panose="020B0604020202020204" pitchFamily="34" charset="0"/>
              </a:rPr>
              <a:t>alcool</a:t>
            </a:r>
            <a:r>
              <a:rPr lang="en-GB" sz="1600" dirty="0">
                <a:latin typeface="Arial" panose="020B0604020202020204" pitchFamily="34" charset="0"/>
                <a:cs typeface="Arial" panose="020B0604020202020204" pitchFamily="34" charset="0"/>
              </a:rPr>
              <a:t> consumption (Terry et al., 2021)</a:t>
            </a:r>
          </a:p>
        </p:txBody>
      </p:sp>
      <p:sp>
        <p:nvSpPr>
          <p:cNvPr id="4" name="Date Placeholder 3">
            <a:extLst>
              <a:ext uri="{FF2B5EF4-FFF2-40B4-BE49-F238E27FC236}">
                <a16:creationId xmlns:a16="http://schemas.microsoft.com/office/drawing/2014/main" id="{BFDC4459-B578-A402-DCF4-CAC2307B75D4}"/>
              </a:ext>
            </a:extLst>
          </p:cNvPr>
          <p:cNvSpPr>
            <a:spLocks noGrp="1"/>
          </p:cNvSpPr>
          <p:nvPr>
            <p:ph type="dt" sz="half" idx="10"/>
          </p:nvPr>
        </p:nvSpPr>
        <p:spPr/>
        <p:txBody>
          <a:bodyPr/>
          <a:lstStyle/>
          <a:p>
            <a:pPr>
              <a:defRPr/>
            </a:pPr>
            <a:fld id="{2303D31F-598B-47EE-BA37-93F097A3D676}" type="datetime1">
              <a:rPr lang="en-GB" altLang="en-US" smtClean="0"/>
              <a:pPr>
                <a:defRPr/>
              </a:pPr>
              <a:t>17/12/2025</a:t>
            </a:fld>
            <a:endParaRPr lang="en-GB" altLang="en-US"/>
          </a:p>
        </p:txBody>
      </p:sp>
      <p:sp>
        <p:nvSpPr>
          <p:cNvPr id="5" name="Slide Number Placeholder 4">
            <a:extLst>
              <a:ext uri="{FF2B5EF4-FFF2-40B4-BE49-F238E27FC236}">
                <a16:creationId xmlns:a16="http://schemas.microsoft.com/office/drawing/2014/main" id="{C61D60C8-0E6D-5493-15CC-220B5D39BED7}"/>
              </a:ext>
            </a:extLst>
          </p:cNvPr>
          <p:cNvSpPr>
            <a:spLocks noGrp="1"/>
          </p:cNvSpPr>
          <p:nvPr>
            <p:ph type="sldNum" sz="quarter" idx="12"/>
          </p:nvPr>
        </p:nvSpPr>
        <p:spPr/>
        <p:txBody>
          <a:bodyPr/>
          <a:lstStyle/>
          <a:p>
            <a:pPr>
              <a:defRPr/>
            </a:pPr>
            <a:fld id="{6550E941-99E4-4403-A917-B30FF69A9617}" type="slidenum">
              <a:rPr lang="en-GB" altLang="en-US" smtClean="0"/>
              <a:pPr>
                <a:defRPr/>
              </a:pPr>
              <a:t>13</a:t>
            </a:fld>
            <a:endParaRPr lang="en-GB" altLang="en-US"/>
          </a:p>
        </p:txBody>
      </p:sp>
      <p:pic>
        <p:nvPicPr>
          <p:cNvPr id="10" name="Audio 9">
            <a:hlinkClick r:id="" action="ppaction://media"/>
            <a:extLst>
              <a:ext uri="{FF2B5EF4-FFF2-40B4-BE49-F238E27FC236}">
                <a16:creationId xmlns:a16="http://schemas.microsoft.com/office/drawing/2014/main" id="{AB2D0651-8372-3B53-F22E-9793A543E383}"/>
              </a:ext>
            </a:extLst>
          </p:cNvPr>
          <p:cNvPicPr>
            <a:picLocks noChangeAspect="1"/>
          </p:cNvPicPr>
          <p:nvPr>
            <a:audioFile r:link="rId2"/>
            <p:extLst>
              <p:ext uri="{DAA4B4D4-6D71-4841-9C94-3DE7FCFB9230}">
                <p14:media xmlns:p14="http://schemas.microsoft.com/office/powerpoint/2010/main" r:embed="rId1"/>
              </p:ext>
            </p:extLst>
          </p:nvPr>
        </p:nvPicPr>
        <p:blipFill>
          <a:blip r:embed="rId4"/>
          <a:srcRect l="-161075" t="-161075" r="-161075" b="-161075"/>
          <a:stretch>
            <a:fillRect/>
          </a:stretch>
        </p:blipFill>
        <p:spPr>
          <a:xfrm>
            <a:off x="7004304" y="4718304"/>
            <a:ext cx="2057400" cy="2057400"/>
          </a:xfrm>
          <a:prstGeom prst="ellipse">
            <a:avLst/>
          </a:prstGeom>
        </p:spPr>
      </p:pic>
    </p:spTree>
    <p:extLst>
      <p:ext uri="{BB962C8B-B14F-4D97-AF65-F5344CB8AC3E}">
        <p14:creationId xmlns:p14="http://schemas.microsoft.com/office/powerpoint/2010/main" val="872766868"/>
      </p:ext>
    </p:extLst>
  </p:cSld>
  <p:clrMapOvr>
    <a:masterClrMapping/>
  </p:clrMapOvr>
  <mc:AlternateContent xmlns:mc="http://schemas.openxmlformats.org/markup-compatibility/2006">
    <mc:Choice xmlns:p14="http://schemas.microsoft.com/office/powerpoint/2010/main" Requires="p14">
      <p:transition spd="slow" p14:dur="2000" advTm="102926"/>
    </mc:Choice>
    <mc:Fallback>
      <p:transition spd="slow" advTm="102926"/>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0"/>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0"/>
                </p:tgtEl>
              </p:cMediaNode>
            </p:audio>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D68604B-AC6B-0846-C825-2BEC86565B25}"/>
              </a:ext>
            </a:extLst>
          </p:cNvPr>
          <p:cNvSpPr>
            <a:spLocks noGrp="1"/>
          </p:cNvSpPr>
          <p:nvPr>
            <p:ph type="title"/>
          </p:nvPr>
        </p:nvSpPr>
        <p:spPr/>
        <p:txBody>
          <a:bodyPr/>
          <a:lstStyle/>
          <a:p>
            <a:r>
              <a:rPr lang="en-GB" sz="3600" b="1" dirty="0"/>
              <a:t>Conclusion</a:t>
            </a:r>
          </a:p>
        </p:txBody>
      </p:sp>
      <p:sp>
        <p:nvSpPr>
          <p:cNvPr id="6" name="Content Placeholder 5">
            <a:extLst>
              <a:ext uri="{FF2B5EF4-FFF2-40B4-BE49-F238E27FC236}">
                <a16:creationId xmlns:a16="http://schemas.microsoft.com/office/drawing/2014/main" id="{C68C4224-F958-CB66-7629-688D5AD53A53}"/>
              </a:ext>
            </a:extLst>
          </p:cNvPr>
          <p:cNvSpPr>
            <a:spLocks noGrp="1"/>
          </p:cNvSpPr>
          <p:nvPr>
            <p:ph idx="1"/>
          </p:nvPr>
        </p:nvSpPr>
        <p:spPr/>
        <p:txBody>
          <a:bodyPr/>
          <a:lstStyle/>
          <a:p>
            <a:pPr marL="0" indent="0">
              <a:buNone/>
            </a:pPr>
            <a:r>
              <a:rPr lang="en-GB" sz="1600" dirty="0">
                <a:latin typeface="Arial" panose="020B0604020202020204" pitchFamily="34" charset="0"/>
                <a:cs typeface="Arial" panose="020B0604020202020204" pitchFamily="34" charset="0"/>
              </a:rPr>
              <a:t>To conclude breast cancer is a complex condition that affects not only women in the United Kingdom but also men, having a huge impact on patients not only emotional but also psychological, the physical functioning of the body and social wellbeing. The understanding of anatomy and physiology helps the patient understand the impact of the disease. Emma’s care plan tailored to her needs will promote person-centred health care and a holistic approach. This presentation provides an understanding of breast anatomy and physiology and how breast cancer creates an abnormal body function through hormonal influence, lymphatic involvement and uncontrolled cell growth. This care plan has also provided the importance of highlighting the individual demographic factors, everyday routines and responsibilities and lifestyle behaviour in order to prepare a person-centred care plan according to the patient’s own needs. In addition it has provided the NHS and NICE guidance to manage, treat and monitor breast cancer diagnosis while following ethical guidance.</a:t>
            </a:r>
            <a:endParaRPr lang="en-GB" dirty="0"/>
          </a:p>
        </p:txBody>
      </p:sp>
      <p:sp>
        <p:nvSpPr>
          <p:cNvPr id="4" name="Date Placeholder 3">
            <a:extLst>
              <a:ext uri="{FF2B5EF4-FFF2-40B4-BE49-F238E27FC236}">
                <a16:creationId xmlns:a16="http://schemas.microsoft.com/office/drawing/2014/main" id="{0BC4CF4B-AA00-001B-CFC7-69AA662BA595}"/>
              </a:ext>
            </a:extLst>
          </p:cNvPr>
          <p:cNvSpPr>
            <a:spLocks noGrp="1"/>
          </p:cNvSpPr>
          <p:nvPr>
            <p:ph type="dt" sz="half" idx="10"/>
          </p:nvPr>
        </p:nvSpPr>
        <p:spPr/>
        <p:txBody>
          <a:bodyPr/>
          <a:lstStyle/>
          <a:p>
            <a:pPr>
              <a:defRPr/>
            </a:pPr>
            <a:fld id="{2303D31F-598B-47EE-BA37-93F097A3D676}" type="datetime1">
              <a:rPr lang="en-GB" altLang="en-US" smtClean="0"/>
              <a:pPr>
                <a:defRPr/>
              </a:pPr>
              <a:t>17/12/2025</a:t>
            </a:fld>
            <a:endParaRPr lang="en-GB" altLang="en-US"/>
          </a:p>
        </p:txBody>
      </p:sp>
      <p:sp>
        <p:nvSpPr>
          <p:cNvPr id="5" name="Slide Number Placeholder 4">
            <a:extLst>
              <a:ext uri="{FF2B5EF4-FFF2-40B4-BE49-F238E27FC236}">
                <a16:creationId xmlns:a16="http://schemas.microsoft.com/office/drawing/2014/main" id="{EED03137-7AB2-2A5E-B86B-FAB9F630A66E}"/>
              </a:ext>
            </a:extLst>
          </p:cNvPr>
          <p:cNvSpPr>
            <a:spLocks noGrp="1"/>
          </p:cNvSpPr>
          <p:nvPr>
            <p:ph type="sldNum" sz="quarter" idx="12"/>
          </p:nvPr>
        </p:nvSpPr>
        <p:spPr/>
        <p:txBody>
          <a:bodyPr/>
          <a:lstStyle/>
          <a:p>
            <a:pPr>
              <a:defRPr/>
            </a:pPr>
            <a:fld id="{6550E941-99E4-4403-A917-B30FF69A9617}" type="slidenum">
              <a:rPr lang="en-GB" altLang="en-US" smtClean="0"/>
              <a:pPr>
                <a:defRPr/>
              </a:pPr>
              <a:t>14</a:t>
            </a:fld>
            <a:endParaRPr lang="en-GB" altLang="en-US"/>
          </a:p>
        </p:txBody>
      </p:sp>
      <p:pic>
        <p:nvPicPr>
          <p:cNvPr id="9" name="Audio 8">
            <a:hlinkClick r:id="" action="ppaction://media"/>
            <a:extLst>
              <a:ext uri="{FF2B5EF4-FFF2-40B4-BE49-F238E27FC236}">
                <a16:creationId xmlns:a16="http://schemas.microsoft.com/office/drawing/2014/main" id="{9DC3A81A-5580-0B3D-C7A4-ADCDC7B64029}"/>
              </a:ext>
            </a:extLst>
          </p:cNvPr>
          <p:cNvPicPr>
            <a:picLocks noChangeAspect="1"/>
          </p:cNvPicPr>
          <p:nvPr>
            <a:audioFile r:link="rId2"/>
            <p:extLst>
              <p:ext uri="{DAA4B4D4-6D71-4841-9C94-3DE7FCFB9230}">
                <p14:media xmlns:p14="http://schemas.microsoft.com/office/powerpoint/2010/main" r:embed="rId1"/>
              </p:ext>
            </p:extLst>
          </p:nvPr>
        </p:nvPicPr>
        <p:blipFill>
          <a:blip r:embed="rId4"/>
          <a:srcRect l="-161075" t="-161075" r="-161075" b="-161075"/>
          <a:stretch>
            <a:fillRect/>
          </a:stretch>
        </p:blipFill>
        <p:spPr>
          <a:xfrm>
            <a:off x="7004304" y="4718304"/>
            <a:ext cx="2057400" cy="2057400"/>
          </a:xfrm>
          <a:prstGeom prst="ellipse">
            <a:avLst/>
          </a:prstGeom>
        </p:spPr>
      </p:pic>
    </p:spTree>
    <p:extLst>
      <p:ext uri="{BB962C8B-B14F-4D97-AF65-F5344CB8AC3E}">
        <p14:creationId xmlns:p14="http://schemas.microsoft.com/office/powerpoint/2010/main" val="1278544363"/>
      </p:ext>
    </p:extLst>
  </p:cSld>
  <p:clrMapOvr>
    <a:masterClrMapping/>
  </p:clrMapOvr>
  <mc:AlternateContent xmlns:mc="http://schemas.openxmlformats.org/markup-compatibility/2006">
    <mc:Choice xmlns:p14="http://schemas.microsoft.com/office/powerpoint/2010/main" Requires="p14">
      <p:transition spd="slow" p14:dur="2000" advTm="95168"/>
    </mc:Choice>
    <mc:Fallback>
      <p:transition spd="slow" advTm="95168"/>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9"/>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9"/>
                </p:tgtEl>
              </p:cMediaNode>
            </p:audio>
          </p:childTnLst>
        </p:cTn>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D04124E-5F63-0EB8-86E4-E75AF6D5E04F}"/>
              </a:ext>
            </a:extLst>
          </p:cNvPr>
          <p:cNvSpPr>
            <a:spLocks noGrp="1"/>
          </p:cNvSpPr>
          <p:nvPr>
            <p:ph type="title"/>
          </p:nvPr>
        </p:nvSpPr>
        <p:spPr>
          <a:xfrm>
            <a:off x="2658616" y="188640"/>
            <a:ext cx="3826768" cy="576064"/>
          </a:xfrm>
        </p:spPr>
        <p:txBody>
          <a:bodyPr/>
          <a:lstStyle/>
          <a:p>
            <a:r>
              <a:rPr lang="en-GB" b="1" dirty="0">
                <a:latin typeface="Arial" panose="020B0604020202020204" pitchFamily="34" charset="0"/>
                <a:cs typeface="Arial" panose="020B0604020202020204" pitchFamily="34" charset="0"/>
              </a:rPr>
              <a:t>References</a:t>
            </a:r>
          </a:p>
        </p:txBody>
      </p:sp>
      <p:sp>
        <p:nvSpPr>
          <p:cNvPr id="4" name="Date Placeholder 3">
            <a:extLst>
              <a:ext uri="{FF2B5EF4-FFF2-40B4-BE49-F238E27FC236}">
                <a16:creationId xmlns:a16="http://schemas.microsoft.com/office/drawing/2014/main" id="{9F6E9673-D2F6-F9F8-0A64-A70E8B7AEBE8}"/>
              </a:ext>
            </a:extLst>
          </p:cNvPr>
          <p:cNvSpPr>
            <a:spLocks noGrp="1"/>
          </p:cNvSpPr>
          <p:nvPr>
            <p:ph type="dt" sz="half" idx="10"/>
          </p:nvPr>
        </p:nvSpPr>
        <p:spPr/>
        <p:txBody>
          <a:bodyPr/>
          <a:lstStyle/>
          <a:p>
            <a:pPr>
              <a:defRPr/>
            </a:pPr>
            <a:fld id="{2303D31F-598B-47EE-BA37-93F097A3D676}" type="datetime1">
              <a:rPr lang="en-GB" altLang="en-US" smtClean="0"/>
              <a:pPr>
                <a:defRPr/>
              </a:pPr>
              <a:t>18/12/2025</a:t>
            </a:fld>
            <a:endParaRPr lang="en-GB" altLang="en-US"/>
          </a:p>
        </p:txBody>
      </p:sp>
      <p:sp>
        <p:nvSpPr>
          <p:cNvPr id="5" name="Slide Number Placeholder 4">
            <a:extLst>
              <a:ext uri="{FF2B5EF4-FFF2-40B4-BE49-F238E27FC236}">
                <a16:creationId xmlns:a16="http://schemas.microsoft.com/office/drawing/2014/main" id="{40D9ED68-B68C-322F-5178-3D52193459F9}"/>
              </a:ext>
            </a:extLst>
          </p:cNvPr>
          <p:cNvSpPr>
            <a:spLocks noGrp="1"/>
          </p:cNvSpPr>
          <p:nvPr>
            <p:ph type="sldNum" sz="quarter" idx="12"/>
          </p:nvPr>
        </p:nvSpPr>
        <p:spPr/>
        <p:txBody>
          <a:bodyPr/>
          <a:lstStyle/>
          <a:p>
            <a:pPr>
              <a:defRPr/>
            </a:pPr>
            <a:fld id="{6550E941-99E4-4403-A917-B30FF69A9617}" type="slidenum">
              <a:rPr lang="en-GB" altLang="en-US" smtClean="0"/>
              <a:pPr>
                <a:defRPr/>
              </a:pPr>
              <a:t>15</a:t>
            </a:fld>
            <a:endParaRPr lang="en-GB" altLang="en-US"/>
          </a:p>
        </p:txBody>
      </p:sp>
      <p:sp>
        <p:nvSpPr>
          <p:cNvPr id="6" name="Rectangle 1">
            <a:extLst>
              <a:ext uri="{FF2B5EF4-FFF2-40B4-BE49-F238E27FC236}">
                <a16:creationId xmlns:a16="http://schemas.microsoft.com/office/drawing/2014/main" id="{4C40EED0-6F4F-BB6B-8269-C339D22A21C3}"/>
              </a:ext>
            </a:extLst>
          </p:cNvPr>
          <p:cNvSpPr>
            <a:spLocks noGrp="1" noChangeArrowheads="1"/>
          </p:cNvSpPr>
          <p:nvPr>
            <p:ph idx="1"/>
          </p:nvPr>
        </p:nvSpPr>
        <p:spPr bwMode="auto">
          <a:xfrm>
            <a:off x="179512" y="764704"/>
            <a:ext cx="8964488" cy="5007731"/>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0" rIns="91440" bIns="15870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05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Anatomy. co. Uk (2025). </a:t>
            </a:r>
            <a:r>
              <a:rPr kumimoji="0" lang="en-US" altLang="en-US" sz="1050" b="0" i="1"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Breast - Anatomy, Structure, Function, Diagram, Significance</a:t>
            </a:r>
            <a:r>
              <a:rPr kumimoji="0" lang="en-US" altLang="en-US" sz="105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 [online] Anatomy.co.uk. Available at: https://anatomy.co.uk/breast#google_vignette [Accessed 17 Dec. 2025].</a:t>
            </a:r>
            <a:endParaRPr kumimoji="0" lang="en-US" altLang="en-US" sz="1050" b="0" i="0" u="none" strike="noStrike" cap="none" normalizeH="0" baseline="0" dirty="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05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Breast cancer now (2025). </a:t>
            </a:r>
            <a:r>
              <a:rPr kumimoji="0" lang="en-US" altLang="en-US" sz="1050" b="0" i="1"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Breast cancer in the UK 2025</a:t>
            </a:r>
            <a:r>
              <a:rPr kumimoji="0" lang="en-US" altLang="en-US" sz="105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 [online] Breast Cancer Now. Available at: https://breastcancernow.org/about-us/why-we-do-it/breast-cancer-facts-and-statistics/breast-cancer-in-the-uk-2025 [Accessed 12 Dec. 2025].</a:t>
            </a:r>
            <a:endParaRPr kumimoji="0" lang="en-US" altLang="en-US" sz="1050" b="0" i="0" u="none" strike="noStrike" cap="none" normalizeH="0" baseline="0" dirty="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05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Cancer Australia (2025). </a:t>
            </a:r>
            <a:r>
              <a:rPr kumimoji="0" lang="en-US" altLang="en-US" sz="1050" b="0" i="1"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Breast cancer</a:t>
            </a:r>
            <a:r>
              <a:rPr kumimoji="0" lang="en-US" altLang="en-US" sz="105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 [online] Cancer Australia. Available at: https://www.canceraustralia.gov.au/cancer-types/breast-cancer [Accessed 13 Dec. 2025].</a:t>
            </a:r>
            <a:endParaRPr kumimoji="0" lang="en-US" altLang="en-US" sz="1050" b="0" i="0" u="none" strike="noStrike" cap="none" normalizeH="0" baseline="0" dirty="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05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Matheson, L., </a:t>
            </a:r>
            <a:r>
              <a:rPr kumimoji="0" lang="en-US" altLang="en-US" sz="1050" b="0" i="0" u="none" strike="noStrike" cap="none" normalizeH="0" baseline="0" dirty="0" err="1">
                <a:ln>
                  <a:noFill/>
                </a:ln>
                <a:solidFill>
                  <a:schemeClr val="tx1"/>
                </a:solidFill>
                <a:effectLst/>
                <a:latin typeface="Times New Roman" panose="02020603050405020304" pitchFamily="18" charset="0"/>
                <a:cs typeface="Times New Roman" panose="02020603050405020304" pitchFamily="18" charset="0"/>
              </a:rPr>
              <a:t>McGeagh</a:t>
            </a:r>
            <a:r>
              <a:rPr kumimoji="0" lang="en-US" altLang="en-US" sz="105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 L., Bennett, J., Davies, E.L., Brett, J., Matthews, S. and Watson, E. (2025). Lifestyle </a:t>
            </a:r>
            <a:r>
              <a:rPr kumimoji="0" lang="en-US" altLang="en-US" sz="1050" b="0" i="0" u="none" strike="noStrike" cap="none" normalizeH="0" baseline="0" dirty="0" err="1">
                <a:ln>
                  <a:noFill/>
                </a:ln>
                <a:solidFill>
                  <a:schemeClr val="tx1"/>
                </a:solidFill>
                <a:effectLst/>
                <a:latin typeface="Times New Roman" panose="02020603050405020304" pitchFamily="18" charset="0"/>
                <a:cs typeface="Times New Roman" panose="02020603050405020304" pitchFamily="18" charset="0"/>
              </a:rPr>
              <a:t>behaviour</a:t>
            </a:r>
            <a:r>
              <a:rPr kumimoji="0" lang="en-US" altLang="en-US" sz="105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 change following breast cancer: A qualitative exploration of experiences and unmet support and information needs. </a:t>
            </a:r>
            <a:r>
              <a:rPr kumimoji="0" lang="en-US" altLang="en-US" sz="1050" b="0" i="1"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Journal of Health Psychology</a:t>
            </a:r>
            <a:r>
              <a:rPr kumimoji="0" lang="en-US" altLang="en-US" sz="105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 </a:t>
            </a:r>
            <a:r>
              <a:rPr kumimoji="0" lang="en-US" altLang="en-US" sz="1050" b="0" i="0" u="none" strike="noStrike" cap="none" normalizeH="0" baseline="0" dirty="0" err="1">
                <a:ln>
                  <a:noFill/>
                </a:ln>
                <a:solidFill>
                  <a:schemeClr val="tx1"/>
                </a:solidFill>
                <a:effectLst/>
                <a:latin typeface="Times New Roman" panose="02020603050405020304" pitchFamily="18" charset="0"/>
                <a:cs typeface="Times New Roman" panose="02020603050405020304" pitchFamily="18" charset="0"/>
              </a:rPr>
              <a:t>doi:https</a:t>
            </a:r>
            <a:r>
              <a:rPr kumimoji="0" lang="en-US" altLang="en-US" sz="105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://doi.org/10.1177/13591053251336843.</a:t>
            </a:r>
            <a:endParaRPr kumimoji="0" lang="en-US" altLang="en-US" sz="1050" b="0" i="0" u="none" strike="noStrike" cap="none" normalizeH="0" baseline="0" dirty="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05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Mayo Clinic (2025). </a:t>
            </a:r>
            <a:r>
              <a:rPr kumimoji="0" lang="en-US" altLang="en-US" sz="1050" b="0" i="1"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Breast cancer</a:t>
            </a:r>
            <a:r>
              <a:rPr kumimoji="0" lang="en-US" altLang="en-US" sz="105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 [online] Mayo Clinic. Available at: https://www.mayoclinic.org/diseases-conditions/breast-cancer/symptoms-causes/syc-20352470 [Accessed 18 Dec. 2025].</a:t>
            </a:r>
            <a:endParaRPr kumimoji="0" lang="en-US" altLang="en-US" sz="1050" b="0" i="0" u="none" strike="noStrike" cap="none" normalizeH="0" baseline="0" dirty="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05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National Breast Cancer Foundation (2021). </a:t>
            </a:r>
            <a:r>
              <a:rPr kumimoji="0" lang="en-US" altLang="en-US" sz="1050" b="0" i="1"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How Does Breast Cancer Start &amp; Spread? | NBCF</a:t>
            </a:r>
            <a:r>
              <a:rPr kumimoji="0" lang="en-US" altLang="en-US" sz="105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 [online] National Breast Cancer Foundation (NBCF) | Donate Online. Available at: https://nbcf.org.au/about-breast-cancer/diagnosis/breast-cancer-anatomy/ [Accessed 13 Dec. 2025].</a:t>
            </a:r>
            <a:endParaRPr kumimoji="0" lang="en-US" altLang="en-US" sz="1050" b="0" i="0" u="none" strike="noStrike" cap="none" normalizeH="0" baseline="0" dirty="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05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National Institute for Health and Care Excellence (2018). </a:t>
            </a:r>
            <a:r>
              <a:rPr kumimoji="0" lang="en-US" altLang="en-US" sz="1050" b="0" i="1"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Recommendations | Early and locally advanced breast cancer: diagnosis and management | Guidance | NICE</a:t>
            </a:r>
            <a:r>
              <a:rPr kumimoji="0" lang="en-US" altLang="en-US" sz="105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 [online] Nice.org.uk. Available at: https://www.nice.org.uk/guidance/ng101/chapter/Recommendations [Accessed 17 Dec. 2025].</a:t>
            </a:r>
            <a:endParaRPr kumimoji="0" lang="en-US" altLang="en-US" sz="1050" b="0" i="0" u="none" strike="noStrike" cap="none" normalizeH="0" baseline="0" dirty="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05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National Institute for Health and Care Excellence (2025a). </a:t>
            </a:r>
            <a:r>
              <a:rPr kumimoji="0" lang="en-US" altLang="en-US" sz="1050" b="0" i="1"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Overweight and Obesity Management | Guidance | NICE</a:t>
            </a:r>
            <a:r>
              <a:rPr kumimoji="0" lang="en-US" altLang="en-US" sz="105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 [online] Nice.org.uk. Available at: https://www.nice.org.uk/guidance/ng246 [Accessed 18 Dec. 2025].</a:t>
            </a:r>
            <a:endParaRPr kumimoji="0" lang="en-US" altLang="en-US" sz="1050" b="0" i="0" u="none" strike="noStrike" cap="none" normalizeH="0" baseline="0" dirty="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05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National Institute for Health and Care Excellence (2025b). </a:t>
            </a:r>
            <a:r>
              <a:rPr kumimoji="0" lang="en-US" altLang="en-US" sz="1050" b="0" i="1"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Recommendations | Early and locally advanced breast cancer: diagnosis and management | Guidance | NICE</a:t>
            </a:r>
            <a:r>
              <a:rPr kumimoji="0" lang="en-US" altLang="en-US" sz="105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 [online] Nice.org.uk. Available at: https://www.nice.org.uk/guidance/ng101/chapter/Recommendations [Accessed 18 Dec. 2025].</a:t>
            </a:r>
            <a:endParaRPr kumimoji="0" lang="en-US" altLang="en-US" sz="1050" b="0" i="0" u="none" strike="noStrike" cap="none" normalizeH="0" baseline="0" dirty="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05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NHS (2021). </a:t>
            </a:r>
            <a:r>
              <a:rPr kumimoji="0" lang="en-US" altLang="en-US" sz="1050" b="0" i="1"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Drink less - Better Health</a:t>
            </a:r>
            <a:r>
              <a:rPr kumimoji="0" lang="en-US" altLang="en-US" sz="105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 [online] nhs.uk. Available at: https://www.nhs.uk/better-health/drink-less/ [Accessed 18 Dec. 2025].</a:t>
            </a:r>
            <a:endParaRPr kumimoji="0" lang="en-US" altLang="en-US" sz="1050" b="0" i="0" u="none" strike="noStrike" cap="none" normalizeH="0" baseline="0" dirty="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05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NHS (2023). </a:t>
            </a:r>
            <a:r>
              <a:rPr kumimoji="0" lang="en-US" altLang="en-US" sz="1050" b="0" i="1"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Obesity</a:t>
            </a:r>
            <a:r>
              <a:rPr kumimoji="0" lang="en-US" altLang="en-US" sz="105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 [online] NHS. Available at: https://www.nhs.uk/conditions/obesity/ [Accessed 18 Dec. 2025].</a:t>
            </a:r>
            <a:endParaRPr kumimoji="0" lang="en-US" altLang="en-US" sz="1050" b="0" i="0" u="none" strike="noStrike" cap="none" normalizeH="0" baseline="0" dirty="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05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NHS (2024a). </a:t>
            </a:r>
            <a:r>
              <a:rPr kumimoji="0" lang="en-US" altLang="en-US" sz="1050" b="0" i="1"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High Blood Pressure</a:t>
            </a:r>
            <a:r>
              <a:rPr kumimoji="0" lang="en-US" altLang="en-US" sz="105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 [online] NHS. Available at: https://www.nhs.uk/conditions/high-blood-pressure/ [Accessed 18 Dec. 2025].</a:t>
            </a:r>
            <a:endParaRPr kumimoji="0" lang="en-US" altLang="en-US" sz="1050" b="0" i="0" u="none" strike="noStrike" cap="none" normalizeH="0" baseline="0" dirty="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05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NHS (2024b). </a:t>
            </a:r>
            <a:r>
              <a:rPr kumimoji="0" lang="en-US" altLang="en-US" sz="1050" b="0" i="1"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Treatment for breast cancer in women</a:t>
            </a:r>
            <a:r>
              <a:rPr kumimoji="0" lang="en-US" altLang="en-US" sz="105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 [online] nhs.uk. Available at: https://www.nhs.uk/conditions/breast-cancer-in-women/treatment-for-breast-cancer-in-women/ [Accessed 18 Dec. 2025].</a:t>
            </a:r>
            <a:endParaRPr kumimoji="0" lang="en-US" altLang="en-US" sz="1050" b="0" i="0" u="none" strike="noStrike" cap="none" normalizeH="0" baseline="0" dirty="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05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NHS (2024c). </a:t>
            </a:r>
            <a:r>
              <a:rPr kumimoji="0" lang="en-US" altLang="en-US" sz="1050" b="0" i="1"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What is breast cancer in women?</a:t>
            </a:r>
            <a:r>
              <a:rPr kumimoji="0" lang="en-US" altLang="en-US" sz="105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 [online] nhs.uk. Available at: https://www.nhs.uk/conditions/breast-cancer-in-women/what-is-breast-cancer-in-women/ [Accessed 13 Dec. 2025].</a:t>
            </a:r>
            <a:endParaRPr kumimoji="0" lang="en-US" altLang="en-US" sz="1050" b="0" i="0" u="none" strike="noStrike" cap="none" normalizeH="0" baseline="0" dirty="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05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NHS England (2019). </a:t>
            </a:r>
            <a:r>
              <a:rPr kumimoji="0" lang="en-US" altLang="en-US" sz="1050" b="0" i="1"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Clinical Guidelines for the Management of Breast Cancer West Midlands Expert Advisory Group for Breast Cancer</a:t>
            </a:r>
            <a:r>
              <a:rPr kumimoji="0" lang="en-US" altLang="en-US" sz="105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 [online] Available at: https://www.england.nhs.uk/wp-content/uploads/sites/46/2019/05/guidelines-for-the-management-of-breast-cancer-v1.pdf [Accessed 17 Dec. 2025].</a:t>
            </a:r>
            <a:endParaRPr kumimoji="0" lang="en-US" altLang="en-US" sz="1050" b="0" i="0" u="none" strike="noStrike" cap="none" normalizeH="0" baseline="0" dirty="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05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Themes, U.F.O. (2021). </a:t>
            </a:r>
            <a:r>
              <a:rPr kumimoji="0" lang="en-US" altLang="en-US" sz="1050" b="0" i="1"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11 Breast Anatomy</a:t>
            </a:r>
            <a:r>
              <a:rPr kumimoji="0" lang="en-US" altLang="en-US" sz="105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 [online] Radiology Key. Available at: https://radiologykey.com/11-breast-anatomy/ [Accessed 13 Dec. 2025].</a:t>
            </a:r>
            <a:endParaRPr kumimoji="0" lang="en-US" altLang="en-US" sz="1050" b="0" i="0" u="none" strike="noStrike" cap="none" normalizeH="0" baseline="0" dirty="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05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Therapy, H. (2024). </a:t>
            </a:r>
            <a:r>
              <a:rPr kumimoji="0" lang="en-US" altLang="en-US" sz="1050" b="0" i="1"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Coping with the pressures of being a single parent</a:t>
            </a:r>
            <a:r>
              <a:rPr kumimoji="0" lang="en-US" altLang="en-US" sz="105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 [online] Counselling-directory.org.uk. Available at: https://www.counselling-directory.org.uk/articles/coping-with-the-pressures-of-being-a-single-parent [Accessed 18 Dec. 2025].</a:t>
            </a:r>
            <a:endParaRPr kumimoji="0" lang="en-US" altLang="en-US" sz="1050" b="0" i="0" u="none" strike="noStrike" cap="none" normalizeH="0" baseline="0" dirty="0">
              <a:ln>
                <a:noFill/>
              </a:ln>
              <a:solidFill>
                <a:schemeClr val="tx1"/>
              </a:solidFill>
              <a:effectLst/>
              <a:latin typeface="Arial" panose="020B0604020202020204" pitchFamily="34" charset="0"/>
            </a:endParaRPr>
          </a:p>
        </p:txBody>
      </p:sp>
    </p:spTree>
    <p:extLst>
      <p:ext uri="{BB962C8B-B14F-4D97-AF65-F5344CB8AC3E}">
        <p14:creationId xmlns:p14="http://schemas.microsoft.com/office/powerpoint/2010/main" val="449948658"/>
      </p:ext>
    </p:extLst>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PPT template</Template>
  <TotalTime>6091</TotalTime>
  <Words>3057</Words>
  <Application>Microsoft Office PowerPoint</Application>
  <PresentationFormat>On-screen Show (4:3)</PresentationFormat>
  <Paragraphs>151</Paragraphs>
  <Slides>15</Slides>
  <Notes>1</Notes>
  <HiddenSlides>0</HiddenSlides>
  <MMClips>14</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15</vt:i4>
      </vt:variant>
    </vt:vector>
  </HeadingPairs>
  <TitlesOfParts>
    <vt:vector size="21" baseType="lpstr">
      <vt:lpstr>Arial</vt:lpstr>
      <vt:lpstr>Calibri</vt:lpstr>
      <vt:lpstr>Myriad Pro</vt:lpstr>
      <vt:lpstr>Times New Roman</vt:lpstr>
      <vt:lpstr>Verdana</vt:lpstr>
      <vt:lpstr>20140311PresentationUWTSDTemplate</vt:lpstr>
      <vt:lpstr>PowerPoint Presentation</vt:lpstr>
      <vt:lpstr>Introduction</vt:lpstr>
      <vt:lpstr>Information about the fictional person</vt:lpstr>
      <vt:lpstr>Breast Anatomy</vt:lpstr>
      <vt:lpstr>PowerPoint Presentation</vt:lpstr>
      <vt:lpstr>Breast Cancer</vt:lpstr>
      <vt:lpstr>Breast cancer symptoms and causes in women</vt:lpstr>
      <vt:lpstr>Care Plan (1/3)</vt:lpstr>
      <vt:lpstr>Care Plan (2/3)</vt:lpstr>
      <vt:lpstr>Care Plan (3/3) </vt:lpstr>
      <vt:lpstr> Ethical considerations for Emma’s care  </vt:lpstr>
      <vt:lpstr>Risk factors</vt:lpstr>
      <vt:lpstr>Recommendations</vt:lpstr>
      <vt:lpstr>Conclusion</vt:lpstr>
      <vt:lpstr>References</vt:lpstr>
    </vt:vector>
  </TitlesOfParts>
  <Company>University of Wales Lampeter</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Personal Management Skills I</dc:title>
  <dc:creator>Venus</dc:creator>
  <cp:lastModifiedBy>Sonia Furtado</cp:lastModifiedBy>
  <cp:revision>227</cp:revision>
  <cp:lastPrinted>2018-07-09T15:27:01Z</cp:lastPrinted>
  <dcterms:created xsi:type="dcterms:W3CDTF">2002-10-07T19:43:58Z</dcterms:created>
  <dcterms:modified xsi:type="dcterms:W3CDTF">2025-12-18T17:49:13Z</dcterms:modified>
</cp:coreProperties>
</file>