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448" r:id="rId5"/>
    <p:sldId id="2449" r:id="rId6"/>
    <p:sldId id="2450" r:id="rId7"/>
    <p:sldId id="2451" r:id="rId8"/>
    <p:sldId id="2452" r:id="rId9"/>
    <p:sldId id="2453" r:id="rId10"/>
    <p:sldId id="2454" r:id="rId11"/>
    <p:sldId id="2455" r:id="rId12"/>
    <p:sldId id="2456" r:id="rId13"/>
    <p:sldId id="2457" r:id="rId14"/>
    <p:sldId id="2458" r:id="rId15"/>
    <p:sldId id="2463" r:id="rId16"/>
    <p:sldId id="2459" r:id="rId17"/>
    <p:sldId id="2460" r:id="rId18"/>
    <p:sldId id="2461" r:id="rId19"/>
    <p:sldId id="2462" r:id="rId20"/>
    <p:sldId id="2464" r:id="rId21"/>
    <p:sldId id="2465" r:id="rId22"/>
    <p:sldId id="2466" r:id="rId23"/>
    <p:sldId id="2467" r:id="rId24"/>
    <p:sldId id="2469" r:id="rId25"/>
    <p:sldId id="2474" r:id="rId26"/>
    <p:sldId id="2471" r:id="rId27"/>
    <p:sldId id="2472" r:id="rId28"/>
    <p:sldId id="2473" r:id="rId2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2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141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023B"/>
    <a:srgbClr val="898989"/>
    <a:srgbClr val="2F3342"/>
    <a:srgbClr val="A53F52"/>
    <a:srgbClr val="2C2153"/>
    <a:srgbClr val="E99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48" autoAdjust="0"/>
    <p:restoredTop sz="77885" autoAdjust="0"/>
  </p:normalViewPr>
  <p:slideViewPr>
    <p:cSldViewPr snapToGrid="0">
      <p:cViewPr varScale="1">
        <p:scale>
          <a:sx n="66" d="100"/>
          <a:sy n="66" d="100"/>
        </p:scale>
        <p:origin x="77" y="974"/>
      </p:cViewPr>
      <p:guideLst>
        <p:guide orient="horz" pos="1992"/>
        <p:guide pos="3840"/>
        <p:guide orient="horz" pos="1416"/>
      </p:guideLst>
    </p:cSldViewPr>
  </p:slideViewPr>
  <p:outlineViewPr>
    <p:cViewPr>
      <p:scale>
        <a:sx n="33" d="100"/>
        <a:sy n="33" d="100"/>
      </p:scale>
      <p:origin x="0" y="-5189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30" d="100"/>
        <a:sy n="130" d="100"/>
      </p:scale>
      <p:origin x="0" y="-8722"/>
    </p:cViewPr>
  </p:sorterViewPr>
  <p:notesViewPr>
    <p:cSldViewPr snapToGrid="0">
      <p:cViewPr varScale="1">
        <p:scale>
          <a:sx n="96" d="100"/>
          <a:sy n="96" d="100"/>
        </p:scale>
        <p:origin x="289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h Harvey (2405385)" userId="901447ac-4991-4fe8-bcdb-41949862fc67" providerId="ADAL" clId="{A4DEA3E0-3EEE-B446-91B8-ECCE386191AB}"/>
    <pc:docChg chg="undo custSel modSld">
      <pc:chgData name="Josh Harvey (2405385)" userId="901447ac-4991-4fe8-bcdb-41949862fc67" providerId="ADAL" clId="{A4DEA3E0-3EEE-B446-91B8-ECCE386191AB}" dt="2025-03-11T14:35:28.039" v="41" actId="22"/>
      <pc:docMkLst>
        <pc:docMk/>
      </pc:docMkLst>
      <pc:sldChg chg="modSp">
        <pc:chgData name="Josh Harvey (2405385)" userId="901447ac-4991-4fe8-bcdb-41949862fc67" providerId="ADAL" clId="{A4DEA3E0-3EEE-B446-91B8-ECCE386191AB}" dt="2025-03-11T14:35:18.371" v="37" actId="20577"/>
        <pc:sldMkLst>
          <pc:docMk/>
          <pc:sldMk cId="3927832306" sldId="2448"/>
        </pc:sldMkLst>
        <pc:spChg chg="mod">
          <ac:chgData name="Josh Harvey (2405385)" userId="901447ac-4991-4fe8-bcdb-41949862fc67" providerId="ADAL" clId="{A4DEA3E0-3EEE-B446-91B8-ECCE386191AB}" dt="2025-03-11T14:35:18.371" v="37" actId="20577"/>
          <ac:spMkLst>
            <pc:docMk/>
            <pc:sldMk cId="3927832306" sldId="2448"/>
            <ac:spMk id="3" creationId="{C0AE828D-1E63-455F-949D-0C5454A7FE88}"/>
          </ac:spMkLst>
        </pc:spChg>
        <pc:spChg chg="mod">
          <ac:chgData name="Josh Harvey (2405385)" userId="901447ac-4991-4fe8-bcdb-41949862fc67" providerId="ADAL" clId="{A4DEA3E0-3EEE-B446-91B8-ECCE386191AB}" dt="2025-03-11T14:34:43.180" v="25" actId="20577"/>
          <ac:spMkLst>
            <pc:docMk/>
            <pc:sldMk cId="3927832306" sldId="2448"/>
            <ac:spMk id="9" creationId="{79DC1498-E692-42BA-B69F-6D37E6CFACA0}"/>
          </ac:spMkLst>
        </pc:spChg>
      </pc:sldChg>
      <pc:sldChg chg="modSp">
        <pc:chgData name="Josh Harvey (2405385)" userId="901447ac-4991-4fe8-bcdb-41949862fc67" providerId="ADAL" clId="{A4DEA3E0-3EEE-B446-91B8-ECCE386191AB}" dt="2025-03-11T14:35:23.222" v="39" actId="22"/>
        <pc:sldMkLst>
          <pc:docMk/>
          <pc:sldMk cId="2983524367" sldId="2455"/>
        </pc:sldMkLst>
        <pc:spChg chg="mod">
          <ac:chgData name="Josh Harvey (2405385)" userId="901447ac-4991-4fe8-bcdb-41949862fc67" providerId="ADAL" clId="{A4DEA3E0-3EEE-B446-91B8-ECCE386191AB}" dt="2025-03-11T14:35:23.222" v="39" actId="22"/>
          <ac:spMkLst>
            <pc:docMk/>
            <pc:sldMk cId="2983524367" sldId="2455"/>
            <ac:spMk id="3" creationId="{C0AE828D-1E63-455F-949D-0C5454A7FE88}"/>
          </ac:spMkLst>
        </pc:spChg>
        <pc:spChg chg="mod">
          <ac:chgData name="Josh Harvey (2405385)" userId="901447ac-4991-4fe8-bcdb-41949862fc67" providerId="ADAL" clId="{A4DEA3E0-3EEE-B446-91B8-ECCE386191AB}" dt="2025-03-11T14:34:37.269" v="24" actId="20577"/>
          <ac:spMkLst>
            <pc:docMk/>
            <pc:sldMk cId="2983524367" sldId="2455"/>
            <ac:spMk id="9" creationId="{79DC1498-E692-42BA-B69F-6D37E6CFACA0}"/>
          </ac:spMkLst>
        </pc:spChg>
      </pc:sldChg>
      <pc:sldChg chg="modSp">
        <pc:chgData name="Josh Harvey (2405385)" userId="901447ac-4991-4fe8-bcdb-41949862fc67" providerId="ADAL" clId="{A4DEA3E0-3EEE-B446-91B8-ECCE386191AB}" dt="2025-03-11T14:35:28.039" v="41" actId="22"/>
        <pc:sldMkLst>
          <pc:docMk/>
          <pc:sldMk cId="4155223073" sldId="2461"/>
        </pc:sldMkLst>
        <pc:spChg chg="mod">
          <ac:chgData name="Josh Harvey (2405385)" userId="901447ac-4991-4fe8-bcdb-41949862fc67" providerId="ADAL" clId="{A4DEA3E0-3EEE-B446-91B8-ECCE386191AB}" dt="2025-03-11T14:35:28.039" v="41" actId="22"/>
          <ac:spMkLst>
            <pc:docMk/>
            <pc:sldMk cId="4155223073" sldId="2461"/>
            <ac:spMk id="3" creationId="{C0AE828D-1E63-455F-949D-0C5454A7FE88}"/>
          </ac:spMkLst>
        </pc:spChg>
      </pc:sldChg>
    </pc:docChg>
  </pc:docChgLst>
  <pc:docChgLst>
    <pc:chgData name="Josh Harvey (2405385)" userId="901447ac-4991-4fe8-bcdb-41949862fc67" providerId="ADAL" clId="{E3C05410-54A8-314C-BA51-57AED091BD64}"/>
    <pc:docChg chg="addSld">
      <pc:chgData name="Josh Harvey (2405385)" userId="901447ac-4991-4fe8-bcdb-41949862fc67" providerId="ADAL" clId="{E3C05410-54A8-314C-BA51-57AED091BD64}" dt="2025-02-13T14:58:23.604" v="5" actId="22"/>
      <pc:docMkLst>
        <pc:docMk/>
      </pc:docMkLst>
      <pc:sldChg chg="add">
        <pc:chgData name="Josh Harvey (2405385)" userId="901447ac-4991-4fe8-bcdb-41949862fc67" providerId="ADAL" clId="{E3C05410-54A8-314C-BA51-57AED091BD64}" dt="2025-02-13T14:57:22.421" v="0" actId="22"/>
        <pc:sldMkLst>
          <pc:docMk/>
          <pc:sldMk cId="2983524367" sldId="2455"/>
        </pc:sldMkLst>
      </pc:sldChg>
      <pc:sldChg chg="add">
        <pc:chgData name="Josh Harvey (2405385)" userId="901447ac-4991-4fe8-bcdb-41949862fc67" providerId="ADAL" clId="{E3C05410-54A8-314C-BA51-57AED091BD64}" dt="2025-02-13T14:57:29.597" v="1" actId="22"/>
        <pc:sldMkLst>
          <pc:docMk/>
          <pc:sldMk cId="1777006841" sldId="2456"/>
        </pc:sldMkLst>
      </pc:sldChg>
      <pc:sldChg chg="add">
        <pc:chgData name="Josh Harvey (2405385)" userId="901447ac-4991-4fe8-bcdb-41949862fc67" providerId="ADAL" clId="{E3C05410-54A8-314C-BA51-57AED091BD64}" dt="2025-02-13T14:57:55.620" v="2" actId="22"/>
        <pc:sldMkLst>
          <pc:docMk/>
          <pc:sldMk cId="2158671730" sldId="2457"/>
        </pc:sldMkLst>
      </pc:sldChg>
      <pc:sldChg chg="add">
        <pc:chgData name="Josh Harvey (2405385)" userId="901447ac-4991-4fe8-bcdb-41949862fc67" providerId="ADAL" clId="{E3C05410-54A8-314C-BA51-57AED091BD64}" dt="2025-02-13T14:57:59.521" v="3" actId="22"/>
        <pc:sldMkLst>
          <pc:docMk/>
          <pc:sldMk cId="3546570722" sldId="2458"/>
        </pc:sldMkLst>
      </pc:sldChg>
      <pc:sldChg chg="add">
        <pc:chgData name="Josh Harvey (2405385)" userId="901447ac-4991-4fe8-bcdb-41949862fc67" providerId="ADAL" clId="{E3C05410-54A8-314C-BA51-57AED091BD64}" dt="2025-02-13T14:58:04.814" v="4" actId="22"/>
        <pc:sldMkLst>
          <pc:docMk/>
          <pc:sldMk cId="2532362451" sldId="2459"/>
        </pc:sldMkLst>
      </pc:sldChg>
      <pc:sldChg chg="add">
        <pc:chgData name="Josh Harvey (2405385)" userId="901447ac-4991-4fe8-bcdb-41949862fc67" providerId="ADAL" clId="{E3C05410-54A8-314C-BA51-57AED091BD64}" dt="2025-02-13T14:58:23.604" v="5" actId="22"/>
        <pc:sldMkLst>
          <pc:docMk/>
          <pc:sldMk cId="1245761804" sldId="2460"/>
        </pc:sldMkLst>
      </pc:sldChg>
    </pc:docChg>
  </pc:docChgLst>
  <pc:docChgLst>
    <pc:chgData name="Josh Harvey (2405385)" userId="901447ac-4991-4fe8-bcdb-41949862fc67" providerId="ADAL" clId="{FC45F5AA-6882-264F-8D6B-04CDBDA9472B}"/>
    <pc:docChg chg="undo custSel addSld delSld modSld sldOrd">
      <pc:chgData name="Josh Harvey (2405385)" userId="901447ac-4991-4fe8-bcdb-41949862fc67" providerId="ADAL" clId="{FC45F5AA-6882-264F-8D6B-04CDBDA9472B}" dt="2025-02-20T16:13:57.016" v="2993" actId="20577"/>
      <pc:docMkLst>
        <pc:docMk/>
      </pc:docMkLst>
      <pc:sldChg chg="modSp">
        <pc:chgData name="Josh Harvey (2405385)" userId="901447ac-4991-4fe8-bcdb-41949862fc67" providerId="ADAL" clId="{FC45F5AA-6882-264F-8D6B-04CDBDA9472B}" dt="2025-02-20T16:13:57.016" v="2993" actId="20577"/>
        <pc:sldMkLst>
          <pc:docMk/>
          <pc:sldMk cId="2661361890" sldId="2452"/>
        </pc:sldMkLst>
        <pc:spChg chg="mod">
          <ac:chgData name="Josh Harvey (2405385)" userId="901447ac-4991-4fe8-bcdb-41949862fc67" providerId="ADAL" clId="{FC45F5AA-6882-264F-8D6B-04CDBDA9472B}" dt="2025-02-20T16:13:36.554" v="2990" actId="20577"/>
          <ac:spMkLst>
            <pc:docMk/>
            <pc:sldMk cId="2661361890" sldId="2452"/>
            <ac:spMk id="8" creationId="{D250F83A-9D04-1DDB-D492-D89F464F57D3}"/>
          </ac:spMkLst>
        </pc:spChg>
        <pc:spChg chg="mod">
          <ac:chgData name="Josh Harvey (2405385)" userId="901447ac-4991-4fe8-bcdb-41949862fc67" providerId="ADAL" clId="{FC45F5AA-6882-264F-8D6B-04CDBDA9472B}" dt="2025-02-20T16:13:57.016" v="2993" actId="20577"/>
          <ac:spMkLst>
            <pc:docMk/>
            <pc:sldMk cId="2661361890" sldId="2452"/>
            <ac:spMk id="11" creationId="{DE422678-BE09-4DD8-5F00-E982845857F1}"/>
          </ac:spMkLst>
        </pc:spChg>
      </pc:sldChg>
      <pc:sldChg chg="addSp delSp modSp">
        <pc:chgData name="Josh Harvey (2405385)" userId="901447ac-4991-4fe8-bcdb-41949862fc67" providerId="ADAL" clId="{FC45F5AA-6882-264F-8D6B-04CDBDA9472B}" dt="2025-02-15T14:14:58.749" v="299" actId="255"/>
        <pc:sldMkLst>
          <pc:docMk/>
          <pc:sldMk cId="3546570722" sldId="2458"/>
        </pc:sldMkLst>
        <pc:spChg chg="mod">
          <ac:chgData name="Josh Harvey (2405385)" userId="901447ac-4991-4fe8-bcdb-41949862fc67" providerId="ADAL" clId="{FC45F5AA-6882-264F-8D6B-04CDBDA9472B}" dt="2025-02-15T14:14:19.630" v="290" actId="1035"/>
          <ac:spMkLst>
            <pc:docMk/>
            <pc:sldMk cId="3546570722" sldId="2458"/>
            <ac:spMk id="12" creationId="{26523DC6-59D3-7943-BD05-C0EF432236C8}"/>
          </ac:spMkLst>
        </pc:spChg>
        <pc:spChg chg="mod">
          <ac:chgData name="Josh Harvey (2405385)" userId="901447ac-4991-4fe8-bcdb-41949862fc67" providerId="ADAL" clId="{FC45F5AA-6882-264F-8D6B-04CDBDA9472B}" dt="2025-02-15T14:14:58.749" v="299" actId="255"/>
          <ac:spMkLst>
            <pc:docMk/>
            <pc:sldMk cId="3546570722" sldId="2458"/>
            <ac:spMk id="14" creationId="{7B2FD05B-188A-3E99-183C-CE8062441775}"/>
          </ac:spMkLst>
        </pc:spChg>
        <pc:picChg chg="add mod ord">
          <ac:chgData name="Josh Harvey (2405385)" userId="901447ac-4991-4fe8-bcdb-41949862fc67" providerId="ADAL" clId="{FC45F5AA-6882-264F-8D6B-04CDBDA9472B}" dt="2025-02-15T14:12:54.220" v="212" actId="1038"/>
          <ac:picMkLst>
            <pc:docMk/>
            <pc:sldMk cId="3546570722" sldId="2458"/>
            <ac:picMk id="4" creationId="{F374E12C-DC6C-1500-268F-7C25036704E4}"/>
          </ac:picMkLst>
        </pc:picChg>
      </pc:sldChg>
      <pc:sldChg chg="addSp delSp modSp">
        <pc:chgData name="Josh Harvey (2405385)" userId="901447ac-4991-4fe8-bcdb-41949862fc67" providerId="ADAL" clId="{FC45F5AA-6882-264F-8D6B-04CDBDA9472B}" dt="2025-02-15T14:11:36.718" v="205" actId="1038"/>
        <pc:sldMkLst>
          <pc:docMk/>
          <pc:sldMk cId="2532362451" sldId="2459"/>
        </pc:sldMkLst>
        <pc:picChg chg="add mod">
          <ac:chgData name="Josh Harvey (2405385)" userId="901447ac-4991-4fe8-bcdb-41949862fc67" providerId="ADAL" clId="{FC45F5AA-6882-264F-8D6B-04CDBDA9472B}" dt="2025-02-15T14:08:38.287" v="81" actId="1036"/>
          <ac:picMkLst>
            <pc:docMk/>
            <pc:sldMk cId="2532362451" sldId="2459"/>
            <ac:picMk id="4" creationId="{84B2E906-4FCA-3A23-144F-28F3457E2EB9}"/>
          </ac:picMkLst>
        </pc:picChg>
        <pc:picChg chg="add mod">
          <ac:chgData name="Josh Harvey (2405385)" userId="901447ac-4991-4fe8-bcdb-41949862fc67" providerId="ADAL" clId="{FC45F5AA-6882-264F-8D6B-04CDBDA9472B}" dt="2025-02-15T14:11:36.718" v="205" actId="1038"/>
          <ac:picMkLst>
            <pc:docMk/>
            <pc:sldMk cId="2532362451" sldId="2459"/>
            <ac:picMk id="5" creationId="{5C2A8EDC-C909-0494-8C0F-1910F4704BF0}"/>
          </ac:picMkLst>
        </pc:picChg>
        <pc:picChg chg="add mod">
          <ac:chgData name="Josh Harvey (2405385)" userId="901447ac-4991-4fe8-bcdb-41949862fc67" providerId="ADAL" clId="{FC45F5AA-6882-264F-8D6B-04CDBDA9472B}" dt="2025-02-15T14:11:32.908" v="202" actId="1036"/>
          <ac:picMkLst>
            <pc:docMk/>
            <pc:sldMk cId="2532362451" sldId="2459"/>
            <ac:picMk id="11" creationId="{ACDA909C-BED6-0A32-C210-87160BF10844}"/>
          </ac:picMkLst>
        </pc:picChg>
      </pc:sldChg>
      <pc:sldChg chg="addSp delSp modSp">
        <pc:chgData name="Josh Harvey (2405385)" userId="901447ac-4991-4fe8-bcdb-41949862fc67" providerId="ADAL" clId="{FC45F5AA-6882-264F-8D6B-04CDBDA9472B}" dt="2025-02-15T14:58:14.466" v="930" actId="1076"/>
        <pc:sldMkLst>
          <pc:docMk/>
          <pc:sldMk cId="1245761804" sldId="2460"/>
        </pc:sldMkLst>
        <pc:spChg chg="mod">
          <ac:chgData name="Josh Harvey (2405385)" userId="901447ac-4991-4fe8-bcdb-41949862fc67" providerId="ADAL" clId="{FC45F5AA-6882-264F-8D6B-04CDBDA9472B}" dt="2025-02-15T14:45:11.723" v="762" actId="20577"/>
          <ac:spMkLst>
            <pc:docMk/>
            <pc:sldMk cId="1245761804" sldId="2460"/>
            <ac:spMk id="2" creationId="{C74D4452-E20E-3017-FCF8-37E2E00307A7}"/>
          </ac:spMkLst>
        </pc:spChg>
        <pc:spChg chg="mod">
          <ac:chgData name="Josh Harvey (2405385)" userId="901447ac-4991-4fe8-bcdb-41949862fc67" providerId="ADAL" clId="{FC45F5AA-6882-264F-8D6B-04CDBDA9472B}" dt="2025-02-15T14:45:33.725" v="782" actId="20577"/>
          <ac:spMkLst>
            <pc:docMk/>
            <pc:sldMk cId="1245761804" sldId="2460"/>
            <ac:spMk id="3" creationId="{05EC673D-067A-E187-B9C0-9717B910F6E6}"/>
          </ac:spMkLst>
        </pc:spChg>
        <pc:spChg chg="mod">
          <ac:chgData name="Josh Harvey (2405385)" userId="901447ac-4991-4fe8-bcdb-41949862fc67" providerId="ADAL" clId="{FC45F5AA-6882-264F-8D6B-04CDBDA9472B}" dt="2025-02-15T14:45:42.129" v="802" actId="20577"/>
          <ac:spMkLst>
            <pc:docMk/>
            <pc:sldMk cId="1245761804" sldId="2460"/>
            <ac:spMk id="7" creationId="{97F38CC2-89D0-3B47-DD6A-C6929F321412}"/>
          </ac:spMkLst>
        </pc:spChg>
        <pc:spChg chg="mod">
          <ac:chgData name="Josh Harvey (2405385)" userId="901447ac-4991-4fe8-bcdb-41949862fc67" providerId="ADAL" clId="{FC45F5AA-6882-264F-8D6B-04CDBDA9472B}" dt="2025-02-15T14:46:09.012" v="883" actId="20577"/>
          <ac:spMkLst>
            <pc:docMk/>
            <pc:sldMk cId="1245761804" sldId="2460"/>
            <ac:spMk id="8" creationId="{EB139653-17E1-4093-2A06-BC6B3DE5C690}"/>
          </ac:spMkLst>
        </pc:spChg>
        <pc:picChg chg="add mod">
          <ac:chgData name="Josh Harvey (2405385)" userId="901447ac-4991-4fe8-bcdb-41949862fc67" providerId="ADAL" clId="{FC45F5AA-6882-264F-8D6B-04CDBDA9472B}" dt="2025-02-15T14:56:25.103" v="908" actId="1036"/>
          <ac:picMkLst>
            <pc:docMk/>
            <pc:sldMk cId="1245761804" sldId="2460"/>
            <ac:picMk id="16" creationId="{DED8F52D-EF78-3E09-442A-3B232F8DD8F0}"/>
          </ac:picMkLst>
        </pc:picChg>
        <pc:picChg chg="add mod">
          <ac:chgData name="Josh Harvey (2405385)" userId="901447ac-4991-4fe8-bcdb-41949862fc67" providerId="ADAL" clId="{FC45F5AA-6882-264F-8D6B-04CDBDA9472B}" dt="2025-02-15T14:57:27.559" v="926" actId="1036"/>
          <ac:picMkLst>
            <pc:docMk/>
            <pc:sldMk cId="1245761804" sldId="2460"/>
            <ac:picMk id="19" creationId="{4DE46EEA-8A85-D9C7-7F6A-E5E1A5FFA755}"/>
          </ac:picMkLst>
        </pc:picChg>
        <pc:picChg chg="add mod">
          <ac:chgData name="Josh Harvey (2405385)" userId="901447ac-4991-4fe8-bcdb-41949862fc67" providerId="ADAL" clId="{FC45F5AA-6882-264F-8D6B-04CDBDA9472B}" dt="2025-02-15T14:58:14.466" v="930" actId="1076"/>
          <ac:picMkLst>
            <pc:docMk/>
            <pc:sldMk cId="1245761804" sldId="2460"/>
            <ac:picMk id="20" creationId="{D2D31360-9E50-9819-C9F4-C1429A47AFA1}"/>
          </ac:picMkLst>
        </pc:picChg>
      </pc:sldChg>
      <pc:sldChg chg="modSp add ord">
        <pc:chgData name="Josh Harvey (2405385)" userId="901447ac-4991-4fe8-bcdb-41949862fc67" providerId="ADAL" clId="{FC45F5AA-6882-264F-8D6B-04CDBDA9472B}" dt="2025-02-15T14:59:55.521" v="952" actId="20577"/>
        <pc:sldMkLst>
          <pc:docMk/>
          <pc:sldMk cId="4155223073" sldId="2461"/>
        </pc:sldMkLst>
        <pc:spChg chg="mod">
          <ac:chgData name="Josh Harvey (2405385)" userId="901447ac-4991-4fe8-bcdb-41949862fc67" providerId="ADAL" clId="{FC45F5AA-6882-264F-8D6B-04CDBDA9472B}" dt="2025-02-15T14:59:55.521" v="952" actId="20577"/>
          <ac:spMkLst>
            <pc:docMk/>
            <pc:sldMk cId="4155223073" sldId="2461"/>
            <ac:spMk id="9" creationId="{79DC1498-E692-42BA-B69F-6D37E6CFACA0}"/>
          </ac:spMkLst>
        </pc:spChg>
      </pc:sldChg>
      <pc:sldChg chg="modSp add ord">
        <pc:chgData name="Josh Harvey (2405385)" userId="901447ac-4991-4fe8-bcdb-41949862fc67" providerId="ADAL" clId="{FC45F5AA-6882-264F-8D6B-04CDBDA9472B}" dt="2025-02-15T15:22:14.457" v="2868" actId="1038"/>
        <pc:sldMkLst>
          <pc:docMk/>
          <pc:sldMk cId="3098659735" sldId="2462"/>
        </pc:sldMkLst>
        <pc:spChg chg="mod">
          <ac:chgData name="Josh Harvey (2405385)" userId="901447ac-4991-4fe8-bcdb-41949862fc67" providerId="ADAL" clId="{FC45F5AA-6882-264F-8D6B-04CDBDA9472B}" dt="2025-02-15T15:03:08.792" v="1132" actId="20577"/>
          <ac:spMkLst>
            <pc:docMk/>
            <pc:sldMk cId="3098659735" sldId="2462"/>
            <ac:spMk id="3" creationId="{BD2FA813-B33B-48B1-6FDF-5A512B2DBC29}"/>
          </ac:spMkLst>
        </pc:spChg>
        <pc:spChg chg="mod">
          <ac:chgData name="Josh Harvey (2405385)" userId="901447ac-4991-4fe8-bcdb-41949862fc67" providerId="ADAL" clId="{FC45F5AA-6882-264F-8D6B-04CDBDA9472B}" dt="2025-02-15T15:05:32.557" v="1496" actId="20577"/>
          <ac:spMkLst>
            <pc:docMk/>
            <pc:sldMk cId="3098659735" sldId="2462"/>
            <ac:spMk id="5" creationId="{F1A8AB4A-94DE-D47F-B05D-509F4DCDD086}"/>
          </ac:spMkLst>
        </pc:spChg>
        <pc:spChg chg="mod">
          <ac:chgData name="Josh Harvey (2405385)" userId="901447ac-4991-4fe8-bcdb-41949862fc67" providerId="ADAL" clId="{FC45F5AA-6882-264F-8D6B-04CDBDA9472B}" dt="2025-02-15T15:03:28.208" v="1158" actId="20577"/>
          <ac:spMkLst>
            <pc:docMk/>
            <pc:sldMk cId="3098659735" sldId="2462"/>
            <ac:spMk id="12" creationId="{564315C2-2241-70B1-18D3-1C1EF862B7FB}"/>
          </ac:spMkLst>
        </pc:spChg>
        <pc:picChg chg="mod">
          <ac:chgData name="Josh Harvey (2405385)" userId="901447ac-4991-4fe8-bcdb-41949862fc67" providerId="ADAL" clId="{FC45F5AA-6882-264F-8D6B-04CDBDA9472B}" dt="2025-02-15T15:22:14.457" v="2868" actId="1038"/>
          <ac:picMkLst>
            <pc:docMk/>
            <pc:sldMk cId="3098659735" sldId="2462"/>
            <ac:picMk id="6" creationId="{AFC166FA-88DF-7782-BA0E-564D761CED13}"/>
          </ac:picMkLst>
        </pc:picChg>
      </pc:sldChg>
      <pc:sldChg chg="addSp delSp modSp add ord modNotesTx">
        <pc:chgData name="Josh Harvey (2405385)" userId="901447ac-4991-4fe8-bcdb-41949862fc67" providerId="ADAL" clId="{FC45F5AA-6882-264F-8D6B-04CDBDA9472B}" dt="2025-02-15T14:44:58.272" v="742" actId="122"/>
        <pc:sldMkLst>
          <pc:docMk/>
          <pc:sldMk cId="642099828" sldId="2463"/>
        </pc:sldMkLst>
        <pc:spChg chg="mod">
          <ac:chgData name="Josh Harvey (2405385)" userId="901447ac-4991-4fe8-bcdb-41949862fc67" providerId="ADAL" clId="{FC45F5AA-6882-264F-8D6B-04CDBDA9472B}" dt="2025-02-15T14:27:24.432" v="409" actId="20577"/>
          <ac:spMkLst>
            <pc:docMk/>
            <pc:sldMk cId="642099828" sldId="2463"/>
            <ac:spMk id="3" creationId="{62494DF1-4C2F-A9B0-F40D-E6F28212B074}"/>
          </ac:spMkLst>
        </pc:spChg>
        <pc:spChg chg="mod">
          <ac:chgData name="Josh Harvey (2405385)" userId="901447ac-4991-4fe8-bcdb-41949862fc67" providerId="ADAL" clId="{FC45F5AA-6882-264F-8D6B-04CDBDA9472B}" dt="2025-02-15T14:44:58.272" v="742" actId="122"/>
          <ac:spMkLst>
            <pc:docMk/>
            <pc:sldMk cId="642099828" sldId="2463"/>
            <ac:spMk id="8" creationId="{D250F83A-9D04-1DDB-D492-D89F464F57D3}"/>
          </ac:spMkLst>
        </pc:spChg>
        <pc:spChg chg="mod">
          <ac:chgData name="Josh Harvey (2405385)" userId="901447ac-4991-4fe8-bcdb-41949862fc67" providerId="ADAL" clId="{FC45F5AA-6882-264F-8D6B-04CDBDA9472B}" dt="2025-02-15T14:31:52.248" v="508" actId="20577"/>
          <ac:spMkLst>
            <pc:docMk/>
            <pc:sldMk cId="642099828" sldId="2463"/>
            <ac:spMk id="10" creationId="{57EA56EA-42BC-0F3C-E39C-970375C4BE25}"/>
          </ac:spMkLst>
        </pc:spChg>
        <pc:spChg chg="mod">
          <ac:chgData name="Josh Harvey (2405385)" userId="901447ac-4991-4fe8-bcdb-41949862fc67" providerId="ADAL" clId="{FC45F5AA-6882-264F-8D6B-04CDBDA9472B}" dt="2025-02-15T14:39:54.978" v="655" actId="20577"/>
          <ac:spMkLst>
            <pc:docMk/>
            <pc:sldMk cId="642099828" sldId="2463"/>
            <ac:spMk id="11" creationId="{DE422678-BE09-4DD8-5F00-E982845857F1}"/>
          </ac:spMkLst>
        </pc:spChg>
        <pc:picChg chg="add mod">
          <ac:chgData name="Josh Harvey (2405385)" userId="901447ac-4991-4fe8-bcdb-41949862fc67" providerId="ADAL" clId="{FC45F5AA-6882-264F-8D6B-04CDBDA9472B}" dt="2025-02-15T14:44:39.747" v="741" actId="1076"/>
          <ac:picMkLst>
            <pc:docMk/>
            <pc:sldMk cId="642099828" sldId="2463"/>
            <ac:picMk id="4" creationId="{925E39FA-C73A-F98C-7BFE-EBCD7BBB014F}"/>
          </ac:picMkLst>
        </pc:picChg>
      </pc:sldChg>
      <pc:sldChg chg="modSp add ord">
        <pc:chgData name="Josh Harvey (2405385)" userId="901447ac-4991-4fe8-bcdb-41949862fc67" providerId="ADAL" clId="{FC45F5AA-6882-264F-8D6B-04CDBDA9472B}" dt="2025-02-15T15:23:57.189" v="2906" actId="1038"/>
        <pc:sldMkLst>
          <pc:docMk/>
          <pc:sldMk cId="4284041269" sldId="2464"/>
        </pc:sldMkLst>
        <pc:spChg chg="mod">
          <ac:chgData name="Josh Harvey (2405385)" userId="901447ac-4991-4fe8-bcdb-41949862fc67" providerId="ADAL" clId="{FC45F5AA-6882-264F-8D6B-04CDBDA9472B}" dt="2025-02-15T15:08:07.357" v="1660" actId="25668"/>
          <ac:spMkLst>
            <pc:docMk/>
            <pc:sldMk cId="4284041269" sldId="2464"/>
            <ac:spMk id="8" creationId="{F8653F6C-F265-A03D-A969-9AE77764E4A0}"/>
          </ac:spMkLst>
        </pc:spChg>
        <pc:spChg chg="mod">
          <ac:chgData name="Josh Harvey (2405385)" userId="901447ac-4991-4fe8-bcdb-41949862fc67" providerId="ADAL" clId="{FC45F5AA-6882-264F-8D6B-04CDBDA9472B}" dt="2025-02-15T15:08:59.446" v="1751" actId="20577"/>
          <ac:spMkLst>
            <pc:docMk/>
            <pc:sldMk cId="4284041269" sldId="2464"/>
            <ac:spMk id="11" creationId="{016BC0CC-15FB-5D34-BD13-A154781A4ED3}"/>
          </ac:spMkLst>
        </pc:spChg>
        <pc:picChg chg="mod modCrop">
          <ac:chgData name="Josh Harvey (2405385)" userId="901447ac-4991-4fe8-bcdb-41949862fc67" providerId="ADAL" clId="{FC45F5AA-6882-264F-8D6B-04CDBDA9472B}" dt="2025-02-15T15:23:57.189" v="2906" actId="1038"/>
          <ac:picMkLst>
            <pc:docMk/>
            <pc:sldMk cId="4284041269" sldId="2464"/>
            <ac:picMk id="13" creationId="{42576133-9F70-B9AD-4B21-13CD64F5F4F9}"/>
          </ac:picMkLst>
        </pc:picChg>
      </pc:sldChg>
      <pc:sldChg chg="modSp add ord">
        <pc:chgData name="Josh Harvey (2405385)" userId="901447ac-4991-4fe8-bcdb-41949862fc67" providerId="ADAL" clId="{FC45F5AA-6882-264F-8D6B-04CDBDA9472B}" dt="2025-02-15T15:25:00.475" v="2911" actId="1038"/>
        <pc:sldMkLst>
          <pc:docMk/>
          <pc:sldMk cId="3869714365" sldId="2465"/>
        </pc:sldMkLst>
        <pc:spChg chg="mod">
          <ac:chgData name="Josh Harvey (2405385)" userId="901447ac-4991-4fe8-bcdb-41949862fc67" providerId="ADAL" clId="{FC45F5AA-6882-264F-8D6B-04CDBDA9472B}" dt="2025-02-15T15:13:18.124" v="2078" actId="20577"/>
          <ac:spMkLst>
            <pc:docMk/>
            <pc:sldMk cId="3869714365" sldId="2465"/>
            <ac:spMk id="14" creationId="{7B2FD05B-188A-3E99-183C-CE8062441775}"/>
          </ac:spMkLst>
        </pc:spChg>
        <pc:picChg chg="mod">
          <ac:chgData name="Josh Harvey (2405385)" userId="901447ac-4991-4fe8-bcdb-41949862fc67" providerId="ADAL" clId="{FC45F5AA-6882-264F-8D6B-04CDBDA9472B}" dt="2025-02-15T15:25:00.475" v="2911" actId="1038"/>
          <ac:picMkLst>
            <pc:docMk/>
            <pc:sldMk cId="3869714365" sldId="2465"/>
            <ac:picMk id="4" creationId="{F374E12C-DC6C-1500-268F-7C25036704E4}"/>
          </ac:picMkLst>
        </pc:picChg>
      </pc:sldChg>
      <pc:sldChg chg="addSp delSp modSp add ord">
        <pc:chgData name="Josh Harvey (2405385)" userId="901447ac-4991-4fe8-bcdb-41949862fc67" providerId="ADAL" clId="{FC45F5AA-6882-264F-8D6B-04CDBDA9472B}" dt="2025-02-15T15:26:29.339" v="2920" actId="1076"/>
        <pc:sldMkLst>
          <pc:docMk/>
          <pc:sldMk cId="367326762" sldId="2466"/>
        </pc:sldMkLst>
        <pc:spChg chg="mod">
          <ac:chgData name="Josh Harvey (2405385)" userId="901447ac-4991-4fe8-bcdb-41949862fc67" providerId="ADAL" clId="{FC45F5AA-6882-264F-8D6B-04CDBDA9472B}" dt="2025-02-15T15:13:57.815" v="2104" actId="20577"/>
          <ac:spMkLst>
            <pc:docMk/>
            <pc:sldMk cId="367326762" sldId="2466"/>
            <ac:spMk id="3" creationId="{62494DF1-4C2F-A9B0-F40D-E6F28212B074}"/>
          </ac:spMkLst>
        </pc:spChg>
        <pc:spChg chg="mod">
          <ac:chgData name="Josh Harvey (2405385)" userId="901447ac-4991-4fe8-bcdb-41949862fc67" providerId="ADAL" clId="{FC45F5AA-6882-264F-8D6B-04CDBDA9472B}" dt="2025-02-15T15:14:38.128" v="2194" actId="20577"/>
          <ac:spMkLst>
            <pc:docMk/>
            <pc:sldMk cId="367326762" sldId="2466"/>
            <ac:spMk id="8" creationId="{D250F83A-9D04-1DDB-D492-D89F464F57D3}"/>
          </ac:spMkLst>
        </pc:spChg>
        <pc:spChg chg="mod">
          <ac:chgData name="Josh Harvey (2405385)" userId="901447ac-4991-4fe8-bcdb-41949862fc67" providerId="ADAL" clId="{FC45F5AA-6882-264F-8D6B-04CDBDA9472B}" dt="2025-02-15T15:16:27.153" v="2369" actId="20577"/>
          <ac:spMkLst>
            <pc:docMk/>
            <pc:sldMk cId="367326762" sldId="2466"/>
            <ac:spMk id="10" creationId="{57EA56EA-42BC-0F3C-E39C-970375C4BE25}"/>
          </ac:spMkLst>
        </pc:spChg>
        <pc:spChg chg="add del mod">
          <ac:chgData name="Josh Harvey (2405385)" userId="901447ac-4991-4fe8-bcdb-41949862fc67" providerId="ADAL" clId="{FC45F5AA-6882-264F-8D6B-04CDBDA9472B}" dt="2025-02-15T15:16:45.247" v="2412" actId="20577"/>
          <ac:spMkLst>
            <pc:docMk/>
            <pc:sldMk cId="367326762" sldId="2466"/>
            <ac:spMk id="11" creationId="{DE422678-BE09-4DD8-5F00-E982845857F1}"/>
          </ac:spMkLst>
        </pc:spChg>
        <pc:picChg chg="add mod">
          <ac:chgData name="Josh Harvey (2405385)" userId="901447ac-4991-4fe8-bcdb-41949862fc67" providerId="ADAL" clId="{FC45F5AA-6882-264F-8D6B-04CDBDA9472B}" dt="2025-02-15T15:26:29.339" v="2920" actId="1076"/>
          <ac:picMkLst>
            <pc:docMk/>
            <pc:sldMk cId="367326762" sldId="2466"/>
            <ac:picMk id="9" creationId="{E6F8AFCB-F400-6DC6-8293-E83ABA7170E2}"/>
          </ac:picMkLst>
        </pc:picChg>
      </pc:sldChg>
      <pc:sldChg chg="addSp delSp modSp add ord">
        <pc:chgData name="Josh Harvey (2405385)" userId="901447ac-4991-4fe8-bcdb-41949862fc67" providerId="ADAL" clId="{FC45F5AA-6882-264F-8D6B-04CDBDA9472B}" dt="2025-02-15T15:29:04.033" v="2934" actId="1076"/>
        <pc:sldMkLst>
          <pc:docMk/>
          <pc:sldMk cId="1043355967" sldId="2467"/>
        </pc:sldMkLst>
        <pc:spChg chg="mod">
          <ac:chgData name="Josh Harvey (2405385)" userId="901447ac-4991-4fe8-bcdb-41949862fc67" providerId="ADAL" clId="{FC45F5AA-6882-264F-8D6B-04CDBDA9472B}" dt="2025-02-15T15:19:36.785" v="2566" actId="20577"/>
          <ac:spMkLst>
            <pc:docMk/>
            <pc:sldMk cId="1043355967" sldId="2467"/>
            <ac:spMk id="3" creationId="{B6257A3F-2370-F9EA-2841-7C54E95506CB}"/>
          </ac:spMkLst>
        </pc:spChg>
        <pc:spChg chg="mod">
          <ac:chgData name="Josh Harvey (2405385)" userId="901447ac-4991-4fe8-bcdb-41949862fc67" providerId="ADAL" clId="{FC45F5AA-6882-264F-8D6B-04CDBDA9472B}" dt="2025-02-15T15:20:01.337" v="2639" actId="20577"/>
          <ac:spMkLst>
            <pc:docMk/>
            <pc:sldMk cId="1043355967" sldId="2467"/>
            <ac:spMk id="7" creationId="{A3E40E8B-6886-55BE-2149-16CE46A65E05}"/>
          </ac:spMkLst>
        </pc:spChg>
        <pc:picChg chg="add mod">
          <ac:chgData name="Josh Harvey (2405385)" userId="901447ac-4991-4fe8-bcdb-41949862fc67" providerId="ADAL" clId="{FC45F5AA-6882-264F-8D6B-04CDBDA9472B}" dt="2025-02-15T15:27:49.962" v="2925" actId="1076"/>
          <ac:picMkLst>
            <pc:docMk/>
            <pc:sldMk cId="1043355967" sldId="2467"/>
            <ac:picMk id="12" creationId="{224D1980-8CF9-C70A-9219-A95C7D687803}"/>
          </ac:picMkLst>
        </pc:picChg>
        <pc:picChg chg="add mod">
          <ac:chgData name="Josh Harvey (2405385)" userId="901447ac-4991-4fe8-bcdb-41949862fc67" providerId="ADAL" clId="{FC45F5AA-6882-264F-8D6B-04CDBDA9472B}" dt="2025-02-15T15:29:04.033" v="2934" actId="1076"/>
          <ac:picMkLst>
            <pc:docMk/>
            <pc:sldMk cId="1043355967" sldId="2467"/>
            <ac:picMk id="13" creationId="{2F3E91ED-2844-8DD0-1872-68B1EB855E28}"/>
          </ac:picMkLst>
        </pc:picChg>
      </pc:sldChg>
      <pc:sldChg chg="modSp add del ord">
        <pc:chgData name="Josh Harvey (2405385)" userId="901447ac-4991-4fe8-bcdb-41949862fc67" providerId="ADAL" clId="{FC45F5AA-6882-264F-8D6B-04CDBDA9472B}" dt="2025-02-15T15:20:21.620" v="2641" actId="2696"/>
        <pc:sldMkLst>
          <pc:docMk/>
          <pc:sldMk cId="1040984732" sldId="2468"/>
        </pc:sldMkLst>
      </pc:sldChg>
      <pc:sldChg chg="modSp add">
        <pc:chgData name="Josh Harvey (2405385)" userId="901447ac-4991-4fe8-bcdb-41949862fc67" providerId="ADAL" clId="{FC45F5AA-6882-264F-8D6B-04CDBDA9472B}" dt="2025-02-15T15:32:11.140" v="2987" actId="1035"/>
        <pc:sldMkLst>
          <pc:docMk/>
          <pc:sldMk cId="1837209601" sldId="2469"/>
        </pc:sldMkLst>
        <pc:spChg chg="mod">
          <ac:chgData name="Josh Harvey (2405385)" userId="901447ac-4991-4fe8-bcdb-41949862fc67" providerId="ADAL" clId="{FC45F5AA-6882-264F-8D6B-04CDBDA9472B}" dt="2025-02-15T15:20:30.435" v="2677" actId="20577"/>
          <ac:spMkLst>
            <pc:docMk/>
            <pc:sldMk cId="1837209601" sldId="2469"/>
            <ac:spMk id="2" creationId="{34E1BEDD-CA1F-A56D-10A9-222203767228}"/>
          </ac:spMkLst>
        </pc:spChg>
        <pc:spChg chg="mod">
          <ac:chgData name="Josh Harvey (2405385)" userId="901447ac-4991-4fe8-bcdb-41949862fc67" providerId="ADAL" clId="{FC45F5AA-6882-264F-8D6B-04CDBDA9472B}" dt="2025-02-15T15:32:05.744" v="2966" actId="1036"/>
          <ac:spMkLst>
            <pc:docMk/>
            <pc:sldMk cId="1837209601" sldId="2469"/>
            <ac:spMk id="3" creationId="{B6257A3F-2370-F9EA-2841-7C54E95506CB}"/>
          </ac:spMkLst>
        </pc:spChg>
        <pc:spChg chg="mod">
          <ac:chgData name="Josh Harvey (2405385)" userId="901447ac-4991-4fe8-bcdb-41949862fc67" providerId="ADAL" clId="{FC45F5AA-6882-264F-8D6B-04CDBDA9472B}" dt="2025-02-15T15:21:22.759" v="2825" actId="20577"/>
          <ac:spMkLst>
            <pc:docMk/>
            <pc:sldMk cId="1837209601" sldId="2469"/>
            <ac:spMk id="7" creationId="{A3E40E8B-6886-55BE-2149-16CE46A65E05}"/>
          </ac:spMkLst>
        </pc:spChg>
        <pc:picChg chg="mod">
          <ac:chgData name="Josh Harvey (2405385)" userId="901447ac-4991-4fe8-bcdb-41949862fc67" providerId="ADAL" clId="{FC45F5AA-6882-264F-8D6B-04CDBDA9472B}" dt="2025-02-15T15:32:11.140" v="2987" actId="1035"/>
          <ac:picMkLst>
            <pc:docMk/>
            <pc:sldMk cId="1837209601" sldId="2469"/>
            <ac:picMk id="4" creationId="{84B2E906-4FCA-3A23-144F-28F3457E2EB9}"/>
          </ac:picMkLst>
        </pc:picChg>
        <pc:picChg chg="mod">
          <ac:chgData name="Josh Harvey (2405385)" userId="901447ac-4991-4fe8-bcdb-41949862fc67" providerId="ADAL" clId="{FC45F5AA-6882-264F-8D6B-04CDBDA9472B}" dt="2025-02-15T15:29:48.137" v="2937" actId="1076"/>
          <ac:picMkLst>
            <pc:docMk/>
            <pc:sldMk cId="1837209601" sldId="2469"/>
            <ac:picMk id="5" creationId="{5C2A8EDC-C909-0494-8C0F-1910F4704BF0}"/>
          </ac:picMkLst>
        </pc:picChg>
      </pc:sldChg>
    </pc:docChg>
  </pc:docChgLst>
  <pc:docChgLst>
    <pc:chgData name="Josh Harvey (2405385)" userId="901447ac-4991-4fe8-bcdb-41949862fc67" providerId="ADAL" clId="{DD535268-DD65-41EC-B988-B3653C8F86D8}"/>
    <pc:docChg chg="undo custSel addSld delSld modSld sldOrd">
      <pc:chgData name="Josh Harvey (2405385)" userId="901447ac-4991-4fe8-bcdb-41949862fc67" providerId="ADAL" clId="{DD535268-DD65-41EC-B988-B3653C8F86D8}" dt="2025-03-09T15:54:27.699" v="4883" actId="20577"/>
      <pc:docMkLst>
        <pc:docMk/>
      </pc:docMkLst>
      <pc:sldChg chg="modSp mod modNotesTx">
        <pc:chgData name="Josh Harvey (2405385)" userId="901447ac-4991-4fe8-bcdb-41949862fc67" providerId="ADAL" clId="{DD535268-DD65-41EC-B988-B3653C8F86D8}" dt="2025-03-08T18:29:42.233" v="4878" actId="20577"/>
        <pc:sldMkLst>
          <pc:docMk/>
          <pc:sldMk cId="3438223421" sldId="2449"/>
        </pc:sldMkLst>
        <pc:spChg chg="mod">
          <ac:chgData name="Josh Harvey (2405385)" userId="901447ac-4991-4fe8-bcdb-41949862fc67" providerId="ADAL" clId="{DD535268-DD65-41EC-B988-B3653C8F86D8}" dt="2025-03-08T18:29:27.998" v="4862" actId="20577"/>
          <ac:spMkLst>
            <pc:docMk/>
            <pc:sldMk cId="3438223421" sldId="2449"/>
            <ac:spMk id="5" creationId="{F1A8AB4A-94DE-D47F-B05D-509F4DCDD086}"/>
          </ac:spMkLst>
        </pc:spChg>
      </pc:sldChg>
      <pc:sldChg chg="modSp mod modNotesTx">
        <pc:chgData name="Josh Harvey (2405385)" userId="901447ac-4991-4fe8-bcdb-41949862fc67" providerId="ADAL" clId="{DD535268-DD65-41EC-B988-B3653C8F86D8}" dt="2025-03-08T13:56:45.377" v="3852" actId="20577"/>
        <pc:sldMkLst>
          <pc:docMk/>
          <pc:sldMk cId="2028337663" sldId="2450"/>
        </pc:sldMkLst>
        <pc:spChg chg="mod">
          <ac:chgData name="Josh Harvey (2405385)" userId="901447ac-4991-4fe8-bcdb-41949862fc67" providerId="ADAL" clId="{DD535268-DD65-41EC-B988-B3653C8F86D8}" dt="2025-03-08T13:56:45.377" v="3852" actId="20577"/>
          <ac:spMkLst>
            <pc:docMk/>
            <pc:sldMk cId="2028337663" sldId="2450"/>
            <ac:spMk id="8" creationId="{F8653F6C-F265-A03D-A969-9AE77764E4A0}"/>
          </ac:spMkLst>
        </pc:spChg>
        <pc:spChg chg="mod">
          <ac:chgData name="Josh Harvey (2405385)" userId="901447ac-4991-4fe8-bcdb-41949862fc67" providerId="ADAL" clId="{DD535268-DD65-41EC-B988-B3653C8F86D8}" dt="2025-03-04T14:30:17.078" v="1" actId="1076"/>
          <ac:spMkLst>
            <pc:docMk/>
            <pc:sldMk cId="2028337663" sldId="2450"/>
            <ac:spMk id="11" creationId="{016BC0CC-15FB-5D34-BD13-A154781A4ED3}"/>
          </ac:spMkLst>
        </pc:spChg>
      </pc:sldChg>
      <pc:sldChg chg="modNotesTx">
        <pc:chgData name="Josh Harvey (2405385)" userId="901447ac-4991-4fe8-bcdb-41949862fc67" providerId="ADAL" clId="{DD535268-DD65-41EC-B988-B3653C8F86D8}" dt="2025-03-04T14:32:47.024" v="30"/>
        <pc:sldMkLst>
          <pc:docMk/>
          <pc:sldMk cId="1521278645" sldId="2451"/>
        </pc:sldMkLst>
      </pc:sldChg>
      <pc:sldChg chg="modNotesTx">
        <pc:chgData name="Josh Harvey (2405385)" userId="901447ac-4991-4fe8-bcdb-41949862fc67" providerId="ADAL" clId="{DD535268-DD65-41EC-B988-B3653C8F86D8}" dt="2025-03-04T14:33:06.461" v="44"/>
        <pc:sldMkLst>
          <pc:docMk/>
          <pc:sldMk cId="2661361890" sldId="2452"/>
        </pc:sldMkLst>
      </pc:sldChg>
      <pc:sldChg chg="modSp mod modNotesTx">
        <pc:chgData name="Josh Harvey (2405385)" userId="901447ac-4991-4fe8-bcdb-41949862fc67" providerId="ADAL" clId="{DD535268-DD65-41EC-B988-B3653C8F86D8}" dt="2025-03-09T14:37:02.967" v="4880" actId="20577"/>
        <pc:sldMkLst>
          <pc:docMk/>
          <pc:sldMk cId="604721925" sldId="2453"/>
        </pc:sldMkLst>
        <pc:spChg chg="mod">
          <ac:chgData name="Josh Harvey (2405385)" userId="901447ac-4991-4fe8-bcdb-41949862fc67" providerId="ADAL" clId="{DD535268-DD65-41EC-B988-B3653C8F86D8}" dt="2025-03-09T14:37:02.967" v="4880" actId="20577"/>
          <ac:spMkLst>
            <pc:docMk/>
            <pc:sldMk cId="604721925" sldId="2453"/>
            <ac:spMk id="3" creationId="{B6257A3F-2370-F9EA-2841-7C54E95506CB}"/>
          </ac:spMkLst>
        </pc:spChg>
      </pc:sldChg>
      <pc:sldChg chg="modNotesTx">
        <pc:chgData name="Josh Harvey (2405385)" userId="901447ac-4991-4fe8-bcdb-41949862fc67" providerId="ADAL" clId="{DD535268-DD65-41EC-B988-B3653C8F86D8}" dt="2025-03-08T13:30:04.064" v="3618"/>
        <pc:sldMkLst>
          <pc:docMk/>
          <pc:sldMk cId="1020127934" sldId="2454"/>
        </pc:sldMkLst>
      </pc:sldChg>
      <pc:sldChg chg="modSp mod modNotesTx">
        <pc:chgData name="Josh Harvey (2405385)" userId="901447ac-4991-4fe8-bcdb-41949862fc67" providerId="ADAL" clId="{DD535268-DD65-41EC-B988-B3653C8F86D8}" dt="2025-03-04T14:40:43.354" v="259" actId="20577"/>
        <pc:sldMkLst>
          <pc:docMk/>
          <pc:sldMk cId="1777006841" sldId="2456"/>
        </pc:sldMkLst>
        <pc:spChg chg="mod">
          <ac:chgData name="Josh Harvey (2405385)" userId="901447ac-4991-4fe8-bcdb-41949862fc67" providerId="ADAL" clId="{DD535268-DD65-41EC-B988-B3653C8F86D8}" dt="2025-03-04T14:40:08.271" v="249" actId="20577"/>
          <ac:spMkLst>
            <pc:docMk/>
            <pc:sldMk cId="1777006841" sldId="2456"/>
            <ac:spMk id="5" creationId="{F1A8AB4A-94DE-D47F-B05D-509F4DCDD086}"/>
          </ac:spMkLst>
        </pc:spChg>
      </pc:sldChg>
      <pc:sldChg chg="modNotesTx">
        <pc:chgData name="Josh Harvey (2405385)" userId="901447ac-4991-4fe8-bcdb-41949862fc67" providerId="ADAL" clId="{DD535268-DD65-41EC-B988-B3653C8F86D8}" dt="2025-03-04T14:46:22.902" v="556" actId="20577"/>
        <pc:sldMkLst>
          <pc:docMk/>
          <pc:sldMk cId="2158671730" sldId="2457"/>
        </pc:sldMkLst>
      </pc:sldChg>
      <pc:sldChg chg="modSp mod modNotesTx">
        <pc:chgData name="Josh Harvey (2405385)" userId="901447ac-4991-4fe8-bcdb-41949862fc67" providerId="ADAL" clId="{DD535268-DD65-41EC-B988-B3653C8F86D8}" dt="2025-03-09T15:54:27.699" v="4883" actId="20577"/>
        <pc:sldMkLst>
          <pc:docMk/>
          <pc:sldMk cId="3546570722" sldId="2458"/>
        </pc:sldMkLst>
        <pc:spChg chg="mod">
          <ac:chgData name="Josh Harvey (2405385)" userId="901447ac-4991-4fe8-bcdb-41949862fc67" providerId="ADAL" clId="{DD535268-DD65-41EC-B988-B3653C8F86D8}" dt="2025-03-09T15:54:27.699" v="4883" actId="20577"/>
          <ac:spMkLst>
            <pc:docMk/>
            <pc:sldMk cId="3546570722" sldId="2458"/>
            <ac:spMk id="14" creationId="{7B2FD05B-188A-3E99-183C-CE8062441775}"/>
          </ac:spMkLst>
        </pc:spChg>
      </pc:sldChg>
      <pc:sldChg chg="modSp mod modNotesTx">
        <pc:chgData name="Josh Harvey (2405385)" userId="901447ac-4991-4fe8-bcdb-41949862fc67" providerId="ADAL" clId="{DD535268-DD65-41EC-B988-B3653C8F86D8}" dt="2025-03-04T15:00:58.288" v="948"/>
        <pc:sldMkLst>
          <pc:docMk/>
          <pc:sldMk cId="2532362451" sldId="2459"/>
        </pc:sldMkLst>
        <pc:spChg chg="mod">
          <ac:chgData name="Josh Harvey (2405385)" userId="901447ac-4991-4fe8-bcdb-41949862fc67" providerId="ADAL" clId="{DD535268-DD65-41EC-B988-B3653C8F86D8}" dt="2025-03-04T14:54:19.124" v="901" actId="1076"/>
          <ac:spMkLst>
            <pc:docMk/>
            <pc:sldMk cId="2532362451" sldId="2459"/>
            <ac:spMk id="3" creationId="{B6257A3F-2370-F9EA-2841-7C54E95506CB}"/>
          </ac:spMkLst>
        </pc:spChg>
        <pc:spChg chg="mod">
          <ac:chgData name="Josh Harvey (2405385)" userId="901447ac-4991-4fe8-bcdb-41949862fc67" providerId="ADAL" clId="{DD535268-DD65-41EC-B988-B3653C8F86D8}" dt="2025-03-04T14:54:19.124" v="901" actId="1076"/>
          <ac:spMkLst>
            <pc:docMk/>
            <pc:sldMk cId="2532362451" sldId="2459"/>
            <ac:spMk id="7" creationId="{A3E40E8B-6886-55BE-2149-16CE46A65E05}"/>
          </ac:spMkLst>
        </pc:spChg>
        <pc:picChg chg="mod">
          <ac:chgData name="Josh Harvey (2405385)" userId="901447ac-4991-4fe8-bcdb-41949862fc67" providerId="ADAL" clId="{DD535268-DD65-41EC-B988-B3653C8F86D8}" dt="2025-03-04T14:54:21.089" v="903" actId="1076"/>
          <ac:picMkLst>
            <pc:docMk/>
            <pc:sldMk cId="2532362451" sldId="2459"/>
            <ac:picMk id="4" creationId="{84B2E906-4FCA-3A23-144F-28F3457E2EB9}"/>
          </ac:picMkLst>
        </pc:picChg>
        <pc:picChg chg="mod">
          <ac:chgData name="Josh Harvey (2405385)" userId="901447ac-4991-4fe8-bcdb-41949862fc67" providerId="ADAL" clId="{DD535268-DD65-41EC-B988-B3653C8F86D8}" dt="2025-03-04T14:54:19.124" v="901" actId="1076"/>
          <ac:picMkLst>
            <pc:docMk/>
            <pc:sldMk cId="2532362451" sldId="2459"/>
            <ac:picMk id="5" creationId="{5C2A8EDC-C909-0494-8C0F-1910F4704BF0}"/>
          </ac:picMkLst>
        </pc:picChg>
      </pc:sldChg>
      <pc:sldChg chg="modNotesTx">
        <pc:chgData name="Josh Harvey (2405385)" userId="901447ac-4991-4fe8-bcdb-41949862fc67" providerId="ADAL" clId="{DD535268-DD65-41EC-B988-B3653C8F86D8}" dt="2025-03-04T15:05:23.611" v="1150"/>
        <pc:sldMkLst>
          <pc:docMk/>
          <pc:sldMk cId="1245761804" sldId="2460"/>
        </pc:sldMkLst>
      </pc:sldChg>
      <pc:sldChg chg="modNotesTx">
        <pc:chgData name="Josh Harvey (2405385)" userId="901447ac-4991-4fe8-bcdb-41949862fc67" providerId="ADAL" clId="{DD535268-DD65-41EC-B988-B3653C8F86D8}" dt="2025-03-04T15:07:57.866" v="1317"/>
        <pc:sldMkLst>
          <pc:docMk/>
          <pc:sldMk cId="3098659735" sldId="2462"/>
        </pc:sldMkLst>
      </pc:sldChg>
      <pc:sldChg chg="modSp mod modNotesTx">
        <pc:chgData name="Josh Harvey (2405385)" userId="901447ac-4991-4fe8-bcdb-41949862fc67" providerId="ADAL" clId="{DD535268-DD65-41EC-B988-B3653C8F86D8}" dt="2025-03-04T14:53:38.804" v="834" actId="20577"/>
        <pc:sldMkLst>
          <pc:docMk/>
          <pc:sldMk cId="642099828" sldId="2463"/>
        </pc:sldMkLst>
        <pc:picChg chg="mod">
          <ac:chgData name="Josh Harvey (2405385)" userId="901447ac-4991-4fe8-bcdb-41949862fc67" providerId="ADAL" clId="{DD535268-DD65-41EC-B988-B3653C8F86D8}" dt="2025-03-04T14:52:59.911" v="825" actId="1076"/>
          <ac:picMkLst>
            <pc:docMk/>
            <pc:sldMk cId="642099828" sldId="2463"/>
            <ac:picMk id="4" creationId="{925E39FA-C73A-F98C-7BFE-EBCD7BBB014F}"/>
          </ac:picMkLst>
        </pc:picChg>
      </pc:sldChg>
      <pc:sldChg chg="modNotesTx">
        <pc:chgData name="Josh Harvey (2405385)" userId="901447ac-4991-4fe8-bcdb-41949862fc67" providerId="ADAL" clId="{DD535268-DD65-41EC-B988-B3653C8F86D8}" dt="2025-03-08T09:52:47.286" v="1570"/>
        <pc:sldMkLst>
          <pc:docMk/>
          <pc:sldMk cId="4284041269" sldId="2464"/>
        </pc:sldMkLst>
      </pc:sldChg>
      <pc:sldChg chg="modNotesTx">
        <pc:chgData name="Josh Harvey (2405385)" userId="901447ac-4991-4fe8-bcdb-41949862fc67" providerId="ADAL" clId="{DD535268-DD65-41EC-B988-B3653C8F86D8}" dt="2025-03-08T13:07:27.640" v="2338"/>
        <pc:sldMkLst>
          <pc:docMk/>
          <pc:sldMk cId="3869714365" sldId="2465"/>
        </pc:sldMkLst>
      </pc:sldChg>
      <pc:sldChg chg="modNotesTx">
        <pc:chgData name="Josh Harvey (2405385)" userId="901447ac-4991-4fe8-bcdb-41949862fc67" providerId="ADAL" clId="{DD535268-DD65-41EC-B988-B3653C8F86D8}" dt="2025-03-08T13:13:04.617" v="2677"/>
        <pc:sldMkLst>
          <pc:docMk/>
          <pc:sldMk cId="367326762" sldId="2466"/>
        </pc:sldMkLst>
      </pc:sldChg>
      <pc:sldChg chg="modNotesTx">
        <pc:chgData name="Josh Harvey (2405385)" userId="901447ac-4991-4fe8-bcdb-41949862fc67" providerId="ADAL" clId="{DD535268-DD65-41EC-B988-B3653C8F86D8}" dt="2025-03-08T13:17:17.376" v="2965"/>
        <pc:sldMkLst>
          <pc:docMk/>
          <pc:sldMk cId="1043355967" sldId="2467"/>
        </pc:sldMkLst>
      </pc:sldChg>
      <pc:sldChg chg="modSp mod modNotesTx">
        <pc:chgData name="Josh Harvey (2405385)" userId="901447ac-4991-4fe8-bcdb-41949862fc67" providerId="ADAL" clId="{DD535268-DD65-41EC-B988-B3653C8F86D8}" dt="2025-03-08T13:24:12.165" v="3485" actId="1076"/>
        <pc:sldMkLst>
          <pc:docMk/>
          <pc:sldMk cId="1837209601" sldId="2469"/>
        </pc:sldMkLst>
        <pc:spChg chg="mod">
          <ac:chgData name="Josh Harvey (2405385)" userId="901447ac-4991-4fe8-bcdb-41949862fc67" providerId="ADAL" clId="{DD535268-DD65-41EC-B988-B3653C8F86D8}" dt="2025-03-08T13:24:12.165" v="3485" actId="1076"/>
          <ac:spMkLst>
            <pc:docMk/>
            <pc:sldMk cId="1837209601" sldId="2469"/>
            <ac:spMk id="7" creationId="{A3E40E8B-6886-55BE-2149-16CE46A65E05}"/>
          </ac:spMkLst>
        </pc:spChg>
      </pc:sldChg>
      <pc:sldChg chg="addSp delSp modSp add del mod ord">
        <pc:chgData name="Josh Harvey (2405385)" userId="901447ac-4991-4fe8-bcdb-41949862fc67" providerId="ADAL" clId="{DD535268-DD65-41EC-B988-B3653C8F86D8}" dt="2025-03-08T13:34:45.739" v="3652" actId="47"/>
        <pc:sldMkLst>
          <pc:docMk/>
          <pc:sldMk cId="3163634418" sldId="2470"/>
        </pc:sldMkLst>
      </pc:sldChg>
      <pc:sldChg chg="addSp delSp modSp new mod">
        <pc:chgData name="Josh Harvey (2405385)" userId="901447ac-4991-4fe8-bcdb-41949862fc67" providerId="ADAL" clId="{DD535268-DD65-41EC-B988-B3653C8F86D8}" dt="2025-03-08T13:35:14.668" v="3669" actId="1035"/>
        <pc:sldMkLst>
          <pc:docMk/>
          <pc:sldMk cId="1188545333" sldId="2471"/>
        </pc:sldMkLst>
        <pc:spChg chg="add mod">
          <ac:chgData name="Josh Harvey (2405385)" userId="901447ac-4991-4fe8-bcdb-41949862fc67" providerId="ADAL" clId="{DD535268-DD65-41EC-B988-B3653C8F86D8}" dt="2025-03-08T13:35:14.668" v="3669" actId="1035"/>
          <ac:spMkLst>
            <pc:docMk/>
            <pc:sldMk cId="1188545333" sldId="2471"/>
            <ac:spMk id="6" creationId="{FE699969-1C25-729C-3C4B-31D556219B9A}"/>
          </ac:spMkLst>
        </pc:spChg>
        <pc:spChg chg="add mod">
          <ac:chgData name="Josh Harvey (2405385)" userId="901447ac-4991-4fe8-bcdb-41949862fc67" providerId="ADAL" clId="{DD535268-DD65-41EC-B988-B3653C8F86D8}" dt="2025-03-08T13:34:42.753" v="3651"/>
          <ac:spMkLst>
            <pc:docMk/>
            <pc:sldMk cId="1188545333" sldId="2471"/>
            <ac:spMk id="7" creationId="{085686D1-5452-B0E3-493A-7926345433F2}"/>
          </ac:spMkLst>
        </pc:spChg>
        <pc:spChg chg="add mod ord">
          <ac:chgData name="Josh Harvey (2405385)" userId="901447ac-4991-4fe8-bcdb-41949862fc67" providerId="ADAL" clId="{DD535268-DD65-41EC-B988-B3653C8F86D8}" dt="2025-03-08T13:35:09.162" v="3657" actId="167"/>
          <ac:spMkLst>
            <pc:docMk/>
            <pc:sldMk cId="1188545333" sldId="2471"/>
            <ac:spMk id="8" creationId="{246B1EB2-A392-9E74-A189-06E5C6BF36D8}"/>
          </ac:spMkLst>
        </pc:spChg>
      </pc:sldChg>
      <pc:sldChg chg="addSp delSp modSp add mod">
        <pc:chgData name="Josh Harvey (2405385)" userId="901447ac-4991-4fe8-bcdb-41949862fc67" providerId="ADAL" clId="{DD535268-DD65-41EC-B988-B3653C8F86D8}" dt="2025-03-08T13:42:54.368" v="3746" actId="167"/>
        <pc:sldMkLst>
          <pc:docMk/>
          <pc:sldMk cId="2093062666" sldId="2472"/>
        </pc:sldMkLst>
        <pc:spChg chg="mod">
          <ac:chgData name="Josh Harvey (2405385)" userId="901447ac-4991-4fe8-bcdb-41949862fc67" providerId="ADAL" clId="{DD535268-DD65-41EC-B988-B3653C8F86D8}" dt="2025-03-08T13:42:00.962" v="3725" actId="1076"/>
          <ac:spMkLst>
            <pc:docMk/>
            <pc:sldMk cId="2093062666" sldId="2472"/>
            <ac:spMk id="6" creationId="{049BE7FD-48CC-62A2-28E4-F445063EB713}"/>
          </ac:spMkLst>
        </pc:spChg>
        <pc:spChg chg="add mod">
          <ac:chgData name="Josh Harvey (2405385)" userId="901447ac-4991-4fe8-bcdb-41949862fc67" providerId="ADAL" clId="{DD535268-DD65-41EC-B988-B3653C8F86D8}" dt="2025-03-08T13:42:40.037" v="3744" actId="1036"/>
          <ac:spMkLst>
            <pc:docMk/>
            <pc:sldMk cId="2093062666" sldId="2472"/>
            <ac:spMk id="13" creationId="{941863CE-8E2A-793C-BC70-F7A918E78ED4}"/>
          </ac:spMkLst>
        </pc:spChg>
        <pc:spChg chg="add mod ord">
          <ac:chgData name="Josh Harvey (2405385)" userId="901447ac-4991-4fe8-bcdb-41949862fc67" providerId="ADAL" clId="{DD535268-DD65-41EC-B988-B3653C8F86D8}" dt="2025-03-08T13:42:54.368" v="3746" actId="167"/>
          <ac:spMkLst>
            <pc:docMk/>
            <pc:sldMk cId="2093062666" sldId="2472"/>
            <ac:spMk id="14" creationId="{4BC63AB1-6131-C04E-32B3-5388C88B5B7D}"/>
          </ac:spMkLst>
        </pc:spChg>
      </pc:sldChg>
      <pc:sldChg chg="addSp delSp modSp add mod">
        <pc:chgData name="Josh Harvey (2405385)" userId="901447ac-4991-4fe8-bcdb-41949862fc67" providerId="ADAL" clId="{DD535268-DD65-41EC-B988-B3653C8F86D8}" dt="2025-03-08T13:50:15.824" v="3799" actId="1035"/>
        <pc:sldMkLst>
          <pc:docMk/>
          <pc:sldMk cId="2448384985" sldId="2473"/>
        </pc:sldMkLst>
        <pc:spChg chg="add mod ord">
          <ac:chgData name="Josh Harvey (2405385)" userId="901447ac-4991-4fe8-bcdb-41949862fc67" providerId="ADAL" clId="{DD535268-DD65-41EC-B988-B3653C8F86D8}" dt="2025-03-08T13:50:08.507" v="3791" actId="167"/>
          <ac:spMkLst>
            <pc:docMk/>
            <pc:sldMk cId="2448384985" sldId="2473"/>
            <ac:spMk id="2" creationId="{5268FC22-ECA4-7CA9-367A-36A40FD6FEAC}"/>
          </ac:spMkLst>
        </pc:spChg>
        <pc:spChg chg="mod">
          <ac:chgData name="Josh Harvey (2405385)" userId="901447ac-4991-4fe8-bcdb-41949862fc67" providerId="ADAL" clId="{DD535268-DD65-41EC-B988-B3653C8F86D8}" dt="2025-03-08T13:50:12.840" v="3795" actId="1035"/>
          <ac:spMkLst>
            <pc:docMk/>
            <pc:sldMk cId="2448384985" sldId="2473"/>
            <ac:spMk id="6" creationId="{26BFE529-E4A2-B593-E909-96E5DB932B79}"/>
          </ac:spMkLst>
        </pc:spChg>
        <pc:spChg chg="mod">
          <ac:chgData name="Josh Harvey (2405385)" userId="901447ac-4991-4fe8-bcdb-41949862fc67" providerId="ADAL" clId="{DD535268-DD65-41EC-B988-B3653C8F86D8}" dt="2025-03-08T13:50:15.824" v="3799" actId="1035"/>
          <ac:spMkLst>
            <pc:docMk/>
            <pc:sldMk cId="2448384985" sldId="2473"/>
            <ac:spMk id="13" creationId="{A61877EF-C873-F16B-959B-66BCBB56B6BC}"/>
          </ac:spMkLst>
        </pc:spChg>
      </pc:sldChg>
      <pc:sldChg chg="addSp delSp modSp new mod">
        <pc:chgData name="Josh Harvey (2405385)" userId="901447ac-4991-4fe8-bcdb-41949862fc67" providerId="ADAL" clId="{DD535268-DD65-41EC-B988-B3653C8F86D8}" dt="2025-03-08T14:20:36.688" v="4724" actId="20577"/>
        <pc:sldMkLst>
          <pc:docMk/>
          <pc:sldMk cId="479447276" sldId="2474"/>
        </pc:sldMkLst>
        <pc:spChg chg="add mod">
          <ac:chgData name="Josh Harvey (2405385)" userId="901447ac-4991-4fe8-bcdb-41949862fc67" providerId="ADAL" clId="{DD535268-DD65-41EC-B988-B3653C8F86D8}" dt="2025-03-08T14:08:31.319" v="3935" actId="1076"/>
          <ac:spMkLst>
            <pc:docMk/>
            <pc:sldMk cId="479447276" sldId="2474"/>
            <ac:spMk id="2" creationId="{3ADC32E0-5679-6515-327F-D4EC9A239CB0}"/>
          </ac:spMkLst>
        </pc:spChg>
        <pc:spChg chg="add mod">
          <ac:chgData name="Josh Harvey (2405385)" userId="901447ac-4991-4fe8-bcdb-41949862fc67" providerId="ADAL" clId="{DD535268-DD65-41EC-B988-B3653C8F86D8}" dt="2025-03-08T14:13:45.223" v="4184" actId="14100"/>
          <ac:spMkLst>
            <pc:docMk/>
            <pc:sldMk cId="479447276" sldId="2474"/>
            <ac:spMk id="4" creationId="{FD6DD03E-D3EC-202E-7D91-52C972A59E9B}"/>
          </ac:spMkLst>
        </pc:spChg>
        <pc:spChg chg="mod">
          <ac:chgData name="Josh Harvey (2405385)" userId="901447ac-4991-4fe8-bcdb-41949862fc67" providerId="ADAL" clId="{DD535268-DD65-41EC-B988-B3653C8F86D8}" dt="2025-03-08T14:08:26.198" v="3933" actId="2711"/>
          <ac:spMkLst>
            <pc:docMk/>
            <pc:sldMk cId="479447276" sldId="2474"/>
            <ac:spMk id="5" creationId="{9ED46D44-559C-FC59-5933-61C4A65A6F96}"/>
          </ac:spMkLst>
        </pc:spChg>
        <pc:spChg chg="add mod">
          <ac:chgData name="Josh Harvey (2405385)" userId="901447ac-4991-4fe8-bcdb-41949862fc67" providerId="ADAL" clId="{DD535268-DD65-41EC-B988-B3653C8F86D8}" dt="2025-03-08T14:15:28.636" v="4353" actId="20577"/>
          <ac:spMkLst>
            <pc:docMk/>
            <pc:sldMk cId="479447276" sldId="2474"/>
            <ac:spMk id="6" creationId="{47350FF4-D879-9E56-60AC-D69A935FFB72}"/>
          </ac:spMkLst>
        </pc:spChg>
        <pc:spChg chg="add mod">
          <ac:chgData name="Josh Harvey (2405385)" userId="901447ac-4991-4fe8-bcdb-41949862fc67" providerId="ADAL" clId="{DD535268-DD65-41EC-B988-B3653C8F86D8}" dt="2025-03-08T14:20:36.688" v="4724" actId="20577"/>
          <ac:spMkLst>
            <pc:docMk/>
            <pc:sldMk cId="479447276" sldId="2474"/>
            <ac:spMk id="7" creationId="{AA290AB0-E1A8-F4A2-588B-1B619508384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F97DFCF-F890-A143-9133-C8B65C9B01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2C281-2434-D94F-B4BD-BA3CD4DB8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97A9A2-04D9-49F4-A323-43775074701C}" type="datetime1">
              <a:rPr lang="en-GB" smtClean="0"/>
              <a:t>11/03/2025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17CBFA-633D-5540-AFAA-BE1F495EC6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B5631-D714-AD41-853B-A883ADC344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65AE8BC-2AB3-9E4C-9797-2A6F8A74C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98705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D9AD85-B496-451C-A9B5-64589B09AB2F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28B34ED-4CDD-41C9-90F7-D768D5559A6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597063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4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Reinman</a:t>
            </a:r>
            <a:r>
              <a:rPr lang="en-US" dirty="0"/>
              <a:t> - https://</a:t>
            </a:r>
            <a:r>
              <a:rPr lang="en-US" dirty="0" err="1"/>
              <a:t>www.sciencedirect.com</a:t>
            </a:r>
            <a:r>
              <a:rPr lang="en-US" dirty="0"/>
              <a:t>/science/article/</a:t>
            </a:r>
            <a:r>
              <a:rPr lang="en-US" dirty="0" err="1"/>
              <a:t>pii</a:t>
            </a:r>
            <a:r>
              <a:rPr lang="en-US" dirty="0"/>
              <a:t>/S105827461830613X?via%3Dihub</a:t>
            </a:r>
          </a:p>
          <a:p>
            <a:r>
              <a:rPr lang="en-US" dirty="0"/>
              <a:t>Glenn - https://pmc.ncbi.nlm.nih.gov/articles/PMC3435945/</a:t>
            </a:r>
          </a:p>
          <a:p>
            <a:r>
              <a:rPr lang="en-US" dirty="0"/>
              <a:t>Image - https://www.succeedptw.com/media/img/223204/elbow_ucl_injury_causes01.jpg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3999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Erickson - https://upload.orthobullets.com/journalclub/pubmed_central/26502444.pdf</a:t>
            </a:r>
          </a:p>
          <a:p>
            <a:r>
              <a:rPr lang="en-US" dirty="0"/>
              <a:t>Image - https://encrypted-tbn0.gstatic.com/images?q=tbn:ANd9GcRlq0Bu1DrNwlcZhtvZbI1fUEaI-viLlu3bmQ&amp;s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38863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5514C-F732-4CB8-99F0-9370C9F63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66114F-0049-5B50-AA66-E5E503123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FBF6F2-1D17-C830-F87C-2D4B267EC9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Dean - https://www.bssh.ac.uk/_userfiles/pages/files/professionals/BEST%20Guidelines/BEST%20UCL%20Final.pdf</a:t>
            </a:r>
          </a:p>
          <a:p>
            <a:r>
              <a:rPr lang="en-US" dirty="0"/>
              <a:t>Image - https://encrypted-tbn0.gstatic.com/images?q=tbn:ANd9GcShG3mjinlu0bu8mjhXUULvgz8weuuzjXYObg&amp;s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9A3B-C157-722A-6BB2-D8A7596E8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7885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 err="1"/>
              <a:t>Tsiouri</a:t>
            </a:r>
            <a:r>
              <a:rPr lang="en-US" dirty="0"/>
              <a:t> - https://</a:t>
            </a:r>
            <a:r>
              <a:rPr lang="en-US" dirty="0" err="1"/>
              <a:t>journals.sagepub.com</a:t>
            </a:r>
            <a:r>
              <a:rPr lang="en-US" dirty="0"/>
              <a:t>/</a:t>
            </a:r>
            <a:r>
              <a:rPr lang="en-US" dirty="0" err="1"/>
              <a:t>doi</a:t>
            </a:r>
            <a:r>
              <a:rPr lang="en-US" dirty="0"/>
              <a:t>/full/10.1007/s11552-008-9145-8</a:t>
            </a:r>
          </a:p>
          <a:p>
            <a:r>
              <a:rPr lang="en-US" dirty="0" err="1"/>
              <a:t>Jafry</a:t>
            </a:r>
            <a:r>
              <a:rPr lang="en-US" dirty="0"/>
              <a:t> et al - https://www.physio-pedia.com/Javelin_Thrower's_Elbow</a:t>
            </a:r>
          </a:p>
          <a:p>
            <a:r>
              <a:rPr lang="en-US" dirty="0"/>
              <a:t>Image - https://www.nationwidechildrens.org/-/media/nch/conditions/images/hhi577_photo1.ashx?h=352&amp;w=327&amp;hash=39251CE53ACC3E806924B1113CBD44E9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66687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Pain of the elbow - https://</a:t>
            </a:r>
            <a:r>
              <a:rPr lang="en-US" dirty="0" err="1"/>
              <a:t>www.ucsfhealth.org</a:t>
            </a:r>
            <a:r>
              <a:rPr lang="en-US" dirty="0"/>
              <a:t>/conditions/ulnar-collateral-ligament-injury</a:t>
            </a:r>
          </a:p>
          <a:p>
            <a:r>
              <a:rPr lang="en-US" dirty="0"/>
              <a:t>Pop sensation - https://</a:t>
            </a:r>
            <a:r>
              <a:rPr lang="en-US" dirty="0" err="1"/>
              <a:t>www.hopkinsmedicine.org</a:t>
            </a:r>
            <a:r>
              <a:rPr lang="en-US" dirty="0"/>
              <a:t>/health/conditions-and-diseases/ulnar-collateral-ligament-</a:t>
            </a:r>
            <a:r>
              <a:rPr lang="en-US" dirty="0" err="1"/>
              <a:t>ucl</a:t>
            </a:r>
            <a:r>
              <a:rPr lang="en-US" dirty="0"/>
              <a:t>-injuries-of-the-elbow</a:t>
            </a:r>
          </a:p>
          <a:p>
            <a:r>
              <a:rPr lang="en-US" dirty="0"/>
              <a:t>Tenderness - https://my.clevelandclinic.org/health/diseases/22760-ulnar-collateral-ligament-ucl-injuries</a:t>
            </a:r>
          </a:p>
          <a:p>
            <a:r>
              <a:rPr lang="en-US" dirty="0"/>
              <a:t>Images – </a:t>
            </a:r>
          </a:p>
          <a:p>
            <a:r>
              <a:rPr lang="en-US" dirty="0"/>
              <a:t>https://www.mayoclinic.org/-/media/kcms/gbs/patient-consumer/images/2013/08/26/10/53/ds00713_im02900_ans7_golfer_elbowthu_jpg.jpg</a:t>
            </a:r>
          </a:p>
          <a:p>
            <a:r>
              <a:rPr lang="en-US" dirty="0"/>
              <a:t>https://blogsdir.imgix.net/1050/files/2017/12/ulnar-collateral-ligament-anatomy.jpg?auto=compress,format&amp;cs=adobergb1998&amp;</a:t>
            </a:r>
          </a:p>
          <a:p>
            <a:r>
              <a:rPr lang="en-US" dirty="0"/>
              <a:t>https://d2yjegym0lbr1w.cloudfront.net/thumbs/golfelbow_1280.jpg?v=2014931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Grade 1 – Ahmad C S et al (2003) - https://journals.lww.com/clinorthop/Abstract/2003/02000/Elbow_Stress_During_Pitching_Motion_Analysis_in.15.aspx</a:t>
            </a:r>
          </a:p>
          <a:p>
            <a:r>
              <a:rPr lang="en-US" dirty="0"/>
              <a:t>Grade 2 – Podesta L et al (2013) - https://journals.sagepub.com/doi/10.1177/0363546513487979</a:t>
            </a:r>
          </a:p>
          <a:p>
            <a:r>
              <a:rPr lang="en-US" dirty="0"/>
              <a:t>Grade 3 – Dines J et al (2008) - https://journals.sagepub.com/doi/10.1177/0363546509355445</a:t>
            </a:r>
          </a:p>
          <a:p>
            <a:endParaRPr lang="en-US" dirty="0"/>
          </a:p>
          <a:p>
            <a:r>
              <a:rPr lang="en-US" dirty="0"/>
              <a:t>https://encrypted-tbn0.gstatic.com/images?q=tbn:ANd9GcTs9BNStKcoae5F185e8GU7fQQlC-6UT8YCVA&amp;s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48650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40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MacKenzie</a:t>
            </a:r>
            <a:r>
              <a:rPr lang="en-US" dirty="0"/>
              <a:t> and Wier (2017) - https://journals.lww.com/jtrauma/Abstract/2017/04000/The_epidemiology_of_trauma__A_review_of_the.16.aspx</a:t>
            </a:r>
          </a:p>
          <a:p>
            <a:r>
              <a:rPr lang="en-US" dirty="0"/>
              <a:t>Low end trauma – Cummings and </a:t>
            </a:r>
            <a:r>
              <a:rPr lang="en-US" dirty="0" err="1"/>
              <a:t>melton</a:t>
            </a:r>
            <a:r>
              <a:rPr lang="en-US" dirty="0"/>
              <a:t> (2002) - https://www.sciencedirect.com/science/article/pii/S0140673602071038</a:t>
            </a:r>
          </a:p>
          <a:p>
            <a:r>
              <a:rPr lang="en-US" dirty="0"/>
              <a:t>Pathological fractures – Hwang et al (2016) - https://onlinelibrary.wiley.com/doi/full/10.1002/jbmr.2736</a:t>
            </a:r>
          </a:p>
          <a:p>
            <a:r>
              <a:rPr lang="en-US" dirty="0"/>
              <a:t>Image - https://images.ctfassets.net/yixw23k2v6vo/spu_wysiwyg_fid38806_asset/37509f29eb9f6d0996414625f4e47e78/atlas_axis_dense_arches_spinalprocess_other_structures_shutterstock_415445938.jpg?fm=webp&amp;fit=thumb&amp;q=65&amp;w=328&amp;h=191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39999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Zuckerman – Contact sports - https://journals.sagepub.com/doi/10.1177/0363546515599634</a:t>
            </a:r>
          </a:p>
          <a:p>
            <a:r>
              <a:rPr lang="en-US" dirty="0"/>
              <a:t>Krug – Violence and anger https://www.who.int/violence_injury_prevention/violence/world_report/en/</a:t>
            </a:r>
          </a:p>
          <a:p>
            <a:r>
              <a:rPr lang="en-US" dirty="0"/>
              <a:t>Hewett – Twisting and hyper extension https://journals.sagepub.com/doi/10.1177/0363546504269591</a:t>
            </a:r>
          </a:p>
          <a:p>
            <a:r>
              <a:rPr lang="en-US" dirty="0"/>
              <a:t>Peden – Age - https://www.who.int/violence_injury_prevention/child/injury/world_report/en/</a:t>
            </a:r>
          </a:p>
          <a:p>
            <a:r>
              <a:rPr lang="en-US" dirty="0"/>
              <a:t>Sorenson – Gender - https://ajph.aphapublications.org/doi/10.2105/AJPH.2010.300029</a:t>
            </a:r>
          </a:p>
          <a:p>
            <a:r>
              <a:rPr lang="en-US" dirty="0" err="1"/>
              <a:t>Cherpitel</a:t>
            </a:r>
            <a:r>
              <a:rPr lang="en-US" dirty="0"/>
              <a:t> -  alcohol and drug use - https://onlinelibrary.wiley.com/doi/full/10.1111/add.12989 </a:t>
            </a:r>
          </a:p>
          <a:p>
            <a:r>
              <a:rPr lang="en-US" dirty="0" err="1"/>
              <a:t>Takala</a:t>
            </a:r>
            <a:r>
              <a:rPr lang="en-US" dirty="0"/>
              <a:t> – occupational hazards - https://www.tandfonline.com/doi/full/10.1080/15459624.2013.863131 </a:t>
            </a:r>
          </a:p>
          <a:p>
            <a:endParaRPr lang="en-US" dirty="0"/>
          </a:p>
          <a:p>
            <a:r>
              <a:rPr lang="en-US" dirty="0"/>
              <a:t>Image - https://i0.wp.com/post.medicalnewstoday.com/wp-content/uploads/sites/3/2020/02/88709-cervical-fracture-og.20200401175745041_88709-cervica-fracture-1296x728-body.png?w=1155&amp;h=1530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388636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5514C-F732-4CB8-99F0-9370C9F63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66114F-0049-5B50-AA66-E5E503123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FBF6F2-1D17-C830-F87C-2D4B267EC9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Goel – C1 Overview - https://www.ncbi.nlm.nih.gov/pmc/articles/PMC6100455/</a:t>
            </a:r>
          </a:p>
          <a:p>
            <a:r>
              <a:rPr lang="en-US" dirty="0" err="1"/>
              <a:t>Rihn</a:t>
            </a:r>
            <a:r>
              <a:rPr lang="en-US" dirty="0"/>
              <a:t> - C2 Overview - https://www.thespinejournalonline.com/article/S1529-9430(10)00236-4/fulltext</a:t>
            </a:r>
          </a:p>
          <a:p>
            <a:r>
              <a:rPr lang="en-US" dirty="0"/>
              <a:t>Healing non surgical – Ghasemi - https://link.springer.com/article/10.1007/s00068-019-01115-0</a:t>
            </a:r>
          </a:p>
          <a:p>
            <a:r>
              <a:rPr lang="en-US" dirty="0"/>
              <a:t>Healing surgical – Sasso - https://www.sciencedirect.com/science/article/pii/S0030589815000309</a:t>
            </a:r>
          </a:p>
          <a:p>
            <a:r>
              <a:rPr lang="en-US" dirty="0" err="1"/>
              <a:t>Hangmans</a:t>
            </a:r>
            <a:r>
              <a:rPr lang="en-US" dirty="0"/>
              <a:t> Fracture – Watanabe - https://josr-online.biomedcentral.com/articles/10.1186/1749-799X-8-22</a:t>
            </a:r>
          </a:p>
          <a:p>
            <a:r>
              <a:rPr lang="en-US" dirty="0"/>
              <a:t>Odontoid fracture – Anderson - https://journals.lww.com/jaaos/Abstract/2008/06000/Odontoid_Fractures__Diagnosis_and_Management.12.aspx</a:t>
            </a:r>
          </a:p>
          <a:p>
            <a:endParaRPr lang="en-US" dirty="0"/>
          </a:p>
          <a:p>
            <a:r>
              <a:rPr lang="en-US" dirty="0"/>
              <a:t>Image - https://ars.els-cdn.com/content/image/1-s2.0-S277252942400184X-gr2.jpg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9A3B-C157-722A-6BB2-D8A7596E8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78854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Bones - https://</a:t>
            </a:r>
            <a:r>
              <a:rPr lang="en-GB" dirty="0" err="1"/>
              <a:t>www.msdmanuals.com</a:t>
            </a:r>
            <a:r>
              <a:rPr lang="en-GB" dirty="0"/>
              <a:t>/professional/injuries-poisoning/spinal-trauma/spinal-trauma#</a:t>
            </a:r>
            <a:r>
              <a:rPr lang="en-GB" dirty="0" err="1"/>
              <a:t>Etiology_v1111830</a:t>
            </a:r>
            <a:endParaRPr lang="en-GB" dirty="0"/>
          </a:p>
          <a:p>
            <a:r>
              <a:rPr lang="en-GB" dirty="0"/>
              <a:t>Ligaments - https://</a:t>
            </a:r>
            <a:r>
              <a:rPr lang="en-GB" dirty="0" err="1"/>
              <a:t>emedicine.medscape.com</a:t>
            </a:r>
            <a:r>
              <a:rPr lang="en-GB" dirty="0"/>
              <a:t>/article/1263453-treatment</a:t>
            </a:r>
          </a:p>
          <a:p>
            <a:r>
              <a:rPr lang="en-GB" dirty="0"/>
              <a:t>Neurological - https://</a:t>
            </a:r>
            <a:r>
              <a:rPr lang="en-GB" dirty="0" err="1"/>
              <a:t>thejns.org</a:t>
            </a:r>
            <a:r>
              <a:rPr lang="en-GB" dirty="0"/>
              <a:t>/spine/abstract/journals/</a:t>
            </a:r>
            <a:r>
              <a:rPr lang="en-GB" dirty="0" err="1"/>
              <a:t>j-neurosurg-spine</a:t>
            </a:r>
            <a:r>
              <a:rPr lang="en-GB" dirty="0"/>
              <a:t>/41/4/article-p498.xml</a:t>
            </a:r>
          </a:p>
          <a:p>
            <a:r>
              <a:rPr lang="en-GB" dirty="0"/>
              <a:t>Study 1: </a:t>
            </a:r>
            <a:r>
              <a:rPr lang="en-US" dirty="0"/>
              <a:t>https://</a:t>
            </a:r>
            <a:r>
              <a:rPr lang="en-US" dirty="0" err="1"/>
              <a:t>academic.oup.com</a:t>
            </a:r>
            <a:r>
              <a:rPr lang="en-US" dirty="0"/>
              <a:t>/</a:t>
            </a:r>
            <a:r>
              <a:rPr lang="en-US" dirty="0" err="1"/>
              <a:t>ageing</a:t>
            </a:r>
            <a:r>
              <a:rPr lang="en-US" dirty="0"/>
              <a:t>/article/53/8/afae189/7742919?login=false</a:t>
            </a:r>
            <a:endParaRPr lang="en-GB" dirty="0"/>
          </a:p>
          <a:p>
            <a:r>
              <a:rPr lang="en-GB" dirty="0"/>
              <a:t>Study 2: https://</a:t>
            </a:r>
            <a:r>
              <a:rPr lang="en-GB" dirty="0" err="1"/>
              <a:t>thejns.org</a:t>
            </a:r>
            <a:r>
              <a:rPr lang="en-GB" dirty="0"/>
              <a:t>/spine/view/journals/</a:t>
            </a:r>
            <a:r>
              <a:rPr lang="en-GB" dirty="0" err="1"/>
              <a:t>j-neurosurg-spine</a:t>
            </a:r>
            <a:r>
              <a:rPr lang="en-GB" dirty="0"/>
              <a:t>/41/4/article-p498.xml</a:t>
            </a:r>
          </a:p>
          <a:p>
            <a:r>
              <a:rPr lang="en-US" dirty="0"/>
              <a:t>Image - https://upload.orthobullets.com/topic/2015/images/posterior.jpg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66687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Local Signs – Bono - https://journals.lww.com/jaaos/Abstract/2006/10000/Cervical_Spine_Trauma__Evaluation_and_Management.6.aspx</a:t>
            </a:r>
          </a:p>
          <a:p>
            <a:r>
              <a:rPr lang="en-US" dirty="0"/>
              <a:t>Neurological signs – Berney - https://www.nature.com/articles/sc2010192</a:t>
            </a:r>
          </a:p>
          <a:p>
            <a:r>
              <a:rPr lang="en-US" dirty="0"/>
              <a:t>Vascular signs – </a:t>
            </a:r>
            <a:r>
              <a:rPr lang="en-US" dirty="0" err="1"/>
              <a:t>Biffl</a:t>
            </a:r>
            <a:r>
              <a:rPr lang="en-US" dirty="0"/>
              <a:t> - https://journals.lww.com/jtrauma/fulltext/2009/12000/Diagnosis_and_Management_of_Blunt_Cerebrovascular.10.aspx</a:t>
            </a:r>
          </a:p>
          <a:p>
            <a:r>
              <a:rPr lang="en-US" dirty="0"/>
              <a:t>Image:</a:t>
            </a:r>
          </a:p>
          <a:p>
            <a:r>
              <a:rPr lang="en-US" dirty="0"/>
              <a:t>https://thumbs.dreamstime.com/z/skin-structure-edema-illustration-isolated-white-background-diagram-normal-swelling-caused-excess-fluid-223144457.jpg</a:t>
            </a:r>
          </a:p>
          <a:p>
            <a:r>
              <a:rPr lang="en-US" dirty="0"/>
              <a:t>https://ars.els-cdn.com/content/image/1-s2.0-S0887899400001399-gr1.gif</a:t>
            </a:r>
          </a:p>
          <a:p>
            <a:r>
              <a:rPr lang="en-US" dirty="0"/>
              <a:t>https://ars.els-cdn.com/content/image/1-s2.0-S1529943008000892-gr1.jpg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Non Surgical – </a:t>
            </a:r>
            <a:r>
              <a:rPr lang="en-US" dirty="0" err="1"/>
              <a:t>Joapuim</a:t>
            </a:r>
            <a:r>
              <a:rPr lang="en-US" dirty="0"/>
              <a:t> - https://thejns.org/spine/view/journals/j-neurosurg-spine/20/6/article-p707.xml</a:t>
            </a:r>
          </a:p>
          <a:p>
            <a:r>
              <a:rPr lang="en-US" dirty="0"/>
              <a:t>Surgical – </a:t>
            </a:r>
            <a:r>
              <a:rPr lang="en-US" dirty="0" err="1"/>
              <a:t>Rign</a:t>
            </a:r>
            <a:r>
              <a:rPr lang="en-US" dirty="0"/>
              <a:t> - https://www.thespinejournalonline.com/article/S1529-9430(10)00236-4/fulltext</a:t>
            </a:r>
          </a:p>
          <a:p>
            <a:r>
              <a:rPr lang="en-US" dirty="0" err="1"/>
              <a:t>Lifestule</a:t>
            </a:r>
            <a:r>
              <a:rPr lang="en-US" dirty="0"/>
              <a:t> factors – age (reduced regenerative capacity) Castillo - https://journals.lww.com/jorthotrauma/Abstract/2005/05000/Impact_of_Smoking_on_Fracture_Healing_and_Outcomes.9.aspx Cummings - </a:t>
            </a:r>
            <a:r>
              <a:rPr lang="en-US" dirty="0" err="1"/>
              <a:t>Osteoperosis</a:t>
            </a:r>
            <a:r>
              <a:rPr lang="en-US" dirty="0"/>
              <a:t> - https://www.sciencedirect.com/science/article/pii/S0140673602071038</a:t>
            </a:r>
          </a:p>
          <a:p>
            <a:r>
              <a:rPr lang="en-US" dirty="0"/>
              <a:t>Image – </a:t>
            </a:r>
          </a:p>
          <a:p>
            <a:r>
              <a:rPr lang="en-US" dirty="0"/>
              <a:t>https://encrypted-tbn0.gstatic.com/images?q=tbn:ANd9GcTPCpQdcPE4A5Zn0tTATymdswwZ8KA01xdvePeB4MIKKw73xr8b</a:t>
            </a:r>
          </a:p>
          <a:p>
            <a:r>
              <a:rPr lang="en-US" dirty="0"/>
              <a:t>https://encrypted-tbn0.gstatic.com/images?q=tbn:ANd9GcSREbKUBYekq-HdmV7z66CLLxcDxd8Szg2F9WvG5Q-6Rl-5FPud</a:t>
            </a:r>
          </a:p>
          <a:p>
            <a:r>
              <a:rPr lang="en-US" dirty="0"/>
              <a:t>https://www.google.com/url?sa=i&amp;url=https%3A%2F%2Fstock.adobe.com%2Fimages%2Fold-woman-in-emergency-service-of-hospital-because-of-accident%2F511501390&amp;psig=AOvVaw3pz1G3lCeYDq-4-APmYJiF&amp;ust=1741187116413000&amp;source=images&amp;cd=vfe&amp;opi=89978449&amp;ved=0CBAQjRxqFwoTCLCGls7Z8IsDFQAAAAAdAAAAAB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584940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40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Accel and </a:t>
            </a:r>
            <a:r>
              <a:rPr lang="en-US" dirty="0" err="1"/>
              <a:t>decel</a:t>
            </a:r>
            <a:r>
              <a:rPr lang="en-US" dirty="0"/>
              <a:t> – Ekstrand - https://bjsm.bmj.com/content/45/7/553</a:t>
            </a:r>
          </a:p>
          <a:p>
            <a:r>
              <a:rPr lang="en-US" dirty="0"/>
              <a:t>Overuse and Repetitive strain – Gabbett - https://bjsm.bmj.com/content/50/5/273</a:t>
            </a:r>
          </a:p>
          <a:p>
            <a:r>
              <a:rPr lang="en-US" dirty="0"/>
              <a:t>Biomechanical Factors – Nielsen - https://link.springer.com/article/10.1007/s40279-014-0289-4</a:t>
            </a:r>
          </a:p>
          <a:p>
            <a:r>
              <a:rPr lang="en-US" dirty="0"/>
              <a:t>External Factors – Fuller - https://bjsm.bmj.com/content/41/5/328</a:t>
            </a:r>
          </a:p>
          <a:p>
            <a:r>
              <a:rPr lang="en-US" dirty="0"/>
              <a:t>Image - https://www.rehabmypatient.com/media/uploads/articles/Calf_Strain.jpg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39999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Age – Edouard, p Et al (2013) - https://onlinelibrary.wiley.com/doi/full/10.1111/sms.12040</a:t>
            </a:r>
          </a:p>
          <a:p>
            <a:r>
              <a:rPr lang="en-US" dirty="0"/>
              <a:t>Previous Injury – Orchard J et al (2001) https://journals.sagepub.com/doi/10.1177/03635465010290030801</a:t>
            </a:r>
          </a:p>
          <a:p>
            <a:r>
              <a:rPr lang="en-US" dirty="0"/>
              <a:t>Inadequate warmup – Fradkin A J et al (2006) - https://www.sciencedirect.com/science/article/abs/pii/S1440244006000590</a:t>
            </a:r>
          </a:p>
          <a:p>
            <a:r>
              <a:rPr lang="en-US" dirty="0"/>
              <a:t>Overuse or fatigue – Gabbett t j et al (2014) - https://link.springer.com/article/10.1007/s40279-014-0080-0</a:t>
            </a:r>
          </a:p>
          <a:p>
            <a:r>
              <a:rPr lang="en-US" dirty="0"/>
              <a:t>Image - https://www.themedicalmassagelady.co.uk/images/calfinjury2.jpg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3886361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5514C-F732-4CB8-99F0-9370C9F63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66114F-0049-5B50-AA66-E5E503123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FBF6F2-1D17-C830-F87C-2D4B267EC9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Eccentric overload – </a:t>
            </a:r>
            <a:r>
              <a:rPr lang="en-US" dirty="0" err="1"/>
              <a:t>Askling</a:t>
            </a:r>
            <a:r>
              <a:rPr lang="en-US" dirty="0"/>
              <a:t> et al (2007) - https://journals.sagepub.com/doi/10.1177/0363546506294679</a:t>
            </a:r>
          </a:p>
          <a:p>
            <a:r>
              <a:rPr lang="en-US" dirty="0"/>
              <a:t>Sudden forceful contraction – </a:t>
            </a:r>
            <a:r>
              <a:rPr lang="en-US" dirty="0" err="1"/>
              <a:t>Askling</a:t>
            </a:r>
            <a:r>
              <a:rPr lang="en-US" dirty="0"/>
              <a:t> c et al - https://journals.sagepub.com/doi/10.1177/0363546506294679</a:t>
            </a:r>
          </a:p>
          <a:p>
            <a:r>
              <a:rPr lang="en-US" dirty="0"/>
              <a:t>Ballistic Movements – </a:t>
            </a:r>
            <a:r>
              <a:rPr lang="en-US" dirty="0" err="1"/>
              <a:t>Schache</a:t>
            </a:r>
            <a:r>
              <a:rPr lang="en-US" dirty="0"/>
              <a:t> A G (2012) - https://bjsm.bmj.com/content/46/12/846</a:t>
            </a:r>
          </a:p>
          <a:p>
            <a:endParaRPr lang="en-US" dirty="0"/>
          </a:p>
          <a:p>
            <a:r>
              <a:rPr lang="en-US" dirty="0"/>
              <a:t>Repetitive Microtrauma – Gabbett T J et al (2014) - https://link.springer.com/article/10.1007/s40279-014-0080-0</a:t>
            </a:r>
          </a:p>
          <a:p>
            <a:r>
              <a:rPr lang="en-US" dirty="0"/>
              <a:t>Gradual Onset injury – Nielsen R O et al (2013) - https://www.ncbi.nlm.nih.gov/pmc/articles/PMC3746234/</a:t>
            </a:r>
          </a:p>
          <a:p>
            <a:endParaRPr lang="en-US" dirty="0"/>
          </a:p>
          <a:p>
            <a:r>
              <a:rPr lang="en-US" dirty="0"/>
              <a:t>Biarticular Nature of gastrocnemius – </a:t>
            </a:r>
            <a:r>
              <a:rPr lang="en-US" dirty="0" err="1"/>
              <a:t>Schache</a:t>
            </a:r>
            <a:r>
              <a:rPr lang="en-US" dirty="0"/>
              <a:t> A Et al (2012) - https://bjsm.bmj.com/content/46/12/846</a:t>
            </a:r>
          </a:p>
          <a:p>
            <a:r>
              <a:rPr lang="en-US" dirty="0"/>
              <a:t>High Density Type 2 </a:t>
            </a:r>
            <a:r>
              <a:rPr lang="en-US" dirty="0" err="1"/>
              <a:t>Fibres</a:t>
            </a:r>
            <a:r>
              <a:rPr lang="en-US" dirty="0"/>
              <a:t> – Lieber r l and </a:t>
            </a:r>
            <a:r>
              <a:rPr lang="en-US" dirty="0" err="1"/>
              <a:t>Friden</a:t>
            </a:r>
            <a:r>
              <a:rPr lang="en-US" dirty="0"/>
              <a:t> j (2000) - https://onlinelibrary.wiley.com/doi/full/10.1002/1097-4598%28200011%2923%3A11%3C1647%3A%3AAID-MUS1%3E3.0.CO%3B2-R</a:t>
            </a:r>
          </a:p>
          <a:p>
            <a:endParaRPr lang="en-US" dirty="0"/>
          </a:p>
          <a:p>
            <a:r>
              <a:rPr lang="en-US" dirty="0"/>
              <a:t>Image - https://www.google.com/url?sa=i&amp;url=https%3A%2F%2Fthefootballphysio.co.uk%2Fcalf-strains-in-football-players%2F&amp;psig=AOvVaw0FvTXBkex7sfquMNSVHqCr&amp;ust=1741514080239000&amp;source=images&amp;cd=vfe&amp;opi=89978449&amp;ved=0CBAQjRxqFwoTCKimvNSb-osDFQAAAAAdAAAAABAE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9A3B-C157-722A-6BB2-D8A7596E8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78854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Previous Injury – Orchard J et al (2001) - https://journals.sagepub.com/doi/10.1177/03635465010290030801</a:t>
            </a:r>
          </a:p>
          <a:p>
            <a:r>
              <a:rPr lang="en-US" dirty="0"/>
              <a:t>Inadequate Conditioning – </a:t>
            </a:r>
            <a:r>
              <a:rPr lang="en-US" dirty="0" err="1"/>
              <a:t>Verrall</a:t>
            </a:r>
            <a:r>
              <a:rPr lang="en-US" dirty="0"/>
              <a:t> G M et al (2001) - https://bjsm.bmj.com/content/35/6/435</a:t>
            </a:r>
          </a:p>
          <a:p>
            <a:r>
              <a:rPr lang="en-US" dirty="0"/>
              <a:t>Improper warmup – Fradkin A J et al (2006) - https://www.sciencedirect.com/science/article/abs/pii/S1440244006000590</a:t>
            </a:r>
          </a:p>
          <a:p>
            <a:endParaRPr lang="en-US" dirty="0"/>
          </a:p>
          <a:p>
            <a:r>
              <a:rPr lang="en-US" dirty="0"/>
              <a:t>Muscle – Garrett W E </a:t>
            </a:r>
            <a:r>
              <a:rPr lang="en-US" dirty="0" err="1"/>
              <a:t>jr</a:t>
            </a:r>
            <a:r>
              <a:rPr lang="en-US" dirty="0"/>
              <a:t> (1990) - https://journals.lww.com/acsm-msse/Abstract/1990/08000/Muscle_Strain_Injuries__Clinical_and_Basic_Aspects.6.aspx</a:t>
            </a:r>
          </a:p>
          <a:p>
            <a:r>
              <a:rPr lang="en-US" dirty="0"/>
              <a:t>Tendons – Alfredson H &amp; Cook J L (2007) - https://bjsm.bmj.com/content/41/4/211</a:t>
            </a:r>
          </a:p>
          <a:p>
            <a:r>
              <a:rPr lang="en-US" dirty="0"/>
              <a:t>Vascular Structures – Kujala U M et al (1997) - https://www.ncbi.nlm.nih.gov/pmc/articles/PMC2542345/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Image - https://lirp.cdn-website.com/13740fe5/dms3rep/multi/opt/SAG_Strain-Tendon_191010_01-640w.jpg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66687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Pain – Orchard J W et al (2002) - https://journals.sagepub.com/doi/10.1177/03635465020300020601</a:t>
            </a:r>
          </a:p>
          <a:p>
            <a:r>
              <a:rPr lang="en-US" dirty="0"/>
              <a:t>Swelling – Kujala U M (1997) - https://www.ncbi.nlm.nih.gov/pmc/articles/PMC2542345/</a:t>
            </a:r>
          </a:p>
          <a:p>
            <a:r>
              <a:rPr lang="en-US" dirty="0" err="1"/>
              <a:t>Brusing</a:t>
            </a:r>
            <a:r>
              <a:rPr lang="en-US" dirty="0"/>
              <a:t> – Garrett W E </a:t>
            </a:r>
            <a:r>
              <a:rPr lang="en-US" dirty="0" err="1"/>
              <a:t>jr</a:t>
            </a:r>
            <a:r>
              <a:rPr lang="en-US" dirty="0"/>
              <a:t> (1990) - https://journals.lww.com/acsm-msse/Abstract/1990/08000/Muscle_Strain_Injuries__Clinical_and_Basic_Aspects.6.aspx</a:t>
            </a:r>
          </a:p>
          <a:p>
            <a:endParaRPr lang="en-US" dirty="0"/>
          </a:p>
          <a:p>
            <a:r>
              <a:rPr lang="en-US" dirty="0"/>
              <a:t>Functional Test – </a:t>
            </a:r>
            <a:r>
              <a:rPr lang="en-US" dirty="0" err="1"/>
              <a:t>Brunker</a:t>
            </a:r>
            <a:r>
              <a:rPr lang="en-US" dirty="0"/>
              <a:t> P and Khan K (2019) - https://www.mheducation.com.au/clinical-sports-medicine-volume-1-injuries-9781760421663-aus</a:t>
            </a:r>
          </a:p>
          <a:p>
            <a:r>
              <a:rPr lang="en-US" dirty="0" err="1"/>
              <a:t>Unltrasound</a:t>
            </a:r>
            <a:r>
              <a:rPr lang="en-US" dirty="0"/>
              <a:t> – </a:t>
            </a:r>
            <a:r>
              <a:rPr lang="en-US" dirty="0" err="1"/>
              <a:t>Conell</a:t>
            </a:r>
            <a:r>
              <a:rPr lang="en-US" dirty="0"/>
              <a:t> D et al (2004) - https://www.ajronline.org/doi/full/10.2214/ajr.182.2.1820341</a:t>
            </a:r>
          </a:p>
          <a:p>
            <a:r>
              <a:rPr lang="en-US" dirty="0"/>
              <a:t>MRI – Koulouris g and Connell d a (2006) -  https://link.springer.com/article/10.1007/s00256-006-0148-y</a:t>
            </a:r>
          </a:p>
          <a:p>
            <a:endParaRPr lang="en-US" dirty="0"/>
          </a:p>
          <a:p>
            <a:r>
              <a:rPr lang="en-US" dirty="0"/>
              <a:t>Image - https://www.verywellhealth.com/thmb/xFfyggmuwpbyaQI445Q28Aq29XQ=/1500x0/filters:no_upscale():max_bytes(150000):strip_icc()/plantaris-muscle-rupture-2549380-v2-764517a4508848dca33aab92f71c2182.png</a:t>
            </a:r>
          </a:p>
          <a:p>
            <a:r>
              <a:rPr lang="en-US" dirty="0"/>
              <a:t>https://www.sportsmith.co/wp-content/uploads/2023/03/Illustration.png.webp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0" dirty="0"/>
              <a:t>Timeframe healing – Orchard J et al (2001) - https://journals.sagepub.com/doi/10.1177/03635465010290030801</a:t>
            </a:r>
          </a:p>
          <a:p>
            <a:endParaRPr lang="en-US" i="0" dirty="0"/>
          </a:p>
          <a:p>
            <a:r>
              <a:rPr lang="en-US" i="0" dirty="0"/>
              <a:t>Return to play decision – </a:t>
            </a:r>
            <a:r>
              <a:rPr lang="en-US" i="0" dirty="0" err="1"/>
              <a:t>Brunker</a:t>
            </a:r>
            <a:r>
              <a:rPr lang="en-US" i="0" dirty="0"/>
              <a:t> p and Khan K (2019) - https://www.mheducation.com.au/clinical-sports-medicine-volume-1-injuries-9781760421663-aus</a:t>
            </a:r>
          </a:p>
          <a:p>
            <a:endParaRPr lang="en-US" i="0" dirty="0"/>
          </a:p>
          <a:p>
            <a:r>
              <a:rPr lang="en-US" i="0" dirty="0"/>
              <a:t>Rehabilitation Phases</a:t>
            </a:r>
          </a:p>
          <a:p>
            <a:r>
              <a:rPr lang="en-US" i="0" dirty="0"/>
              <a:t>Early – Bleakley C et al (2010) - https://bjsm.bmj.com/content/44/5/372</a:t>
            </a:r>
          </a:p>
          <a:p>
            <a:r>
              <a:rPr lang="en-US" i="0" dirty="0"/>
              <a:t>Intermediate – </a:t>
            </a:r>
            <a:r>
              <a:rPr lang="en-US" i="0" dirty="0" err="1"/>
              <a:t>Heidersheit</a:t>
            </a:r>
            <a:r>
              <a:rPr lang="en-US" i="0" dirty="0"/>
              <a:t> B et al (2010) - https://www.jospt.org/doi/full/10.2519/jospt.2010.3047</a:t>
            </a:r>
          </a:p>
          <a:p>
            <a:r>
              <a:rPr lang="en-US" i="0" dirty="0"/>
              <a:t>Heavy slow resistance training – </a:t>
            </a:r>
            <a:r>
              <a:rPr lang="en-US" i="0" dirty="0" err="1"/>
              <a:t>Kongsgaard</a:t>
            </a:r>
            <a:r>
              <a:rPr lang="en-US" i="0" dirty="0"/>
              <a:t> M et al (2009) - https://journals.sagepub.com/doi/10.1177/0363546508330111</a:t>
            </a:r>
          </a:p>
          <a:p>
            <a:r>
              <a:rPr lang="en-US" i="0" dirty="0"/>
              <a:t>Advanced Phases – </a:t>
            </a:r>
            <a:r>
              <a:rPr lang="en-US" i="0" dirty="0" err="1"/>
              <a:t>Opar</a:t>
            </a:r>
            <a:r>
              <a:rPr lang="en-US" i="0" dirty="0"/>
              <a:t> D et al (2012) - https://www.jospt.org/doi/full/10.2519/jospt.2012.4165</a:t>
            </a:r>
          </a:p>
          <a:p>
            <a:endParaRPr lang="en-US" i="0" dirty="0"/>
          </a:p>
          <a:p>
            <a:r>
              <a:rPr lang="en-US" i="0" dirty="0"/>
              <a:t>Image - https://encrypted-tbn0.gstatic.com/images?q=tbn:ANd9GcQfv03-bi3odKIqkN0i8c6kTRPwOOMmXXowvRi30Ii8M75M7RCV</a:t>
            </a:r>
          </a:p>
          <a:p>
            <a:r>
              <a:rPr lang="en-US" i="0" dirty="0"/>
              <a:t>https://i0.wp.com/e3rehab.com/wp-content/uploads/2022/09/Screen-Shot-2022-09-23-at-9.47.39-AM.jpg?resize=800,449&amp;ssl=1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80209DF-C4D9-43B8-AA05-F5361915304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12343" y="5922140"/>
            <a:ext cx="5167313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8235C5-25B1-4243-9762-4AAD3C08E8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38600" y="3608511"/>
            <a:ext cx="4114800" cy="51879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 marL="0" indent="0" algn="ctr">
              <a:buNone/>
              <a:defRPr sz="1800" cap="all" baseline="0"/>
            </a:lvl1pPr>
          </a:lstStyle>
          <a:p>
            <a:pPr rtl="0"/>
            <a:r>
              <a:rPr lang="en-GB" spc="300" noProof="0"/>
              <a:t>ANNUAL REVIEW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B2C6E-DB6F-4476-8E95-9F6EC79392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0836" y="2445633"/>
            <a:ext cx="11490325" cy="823913"/>
          </a:xfrm>
        </p:spPr>
        <p:txBody>
          <a:bodyPr rtlCol="0">
            <a:noAutofit/>
          </a:bodyPr>
          <a:lstStyle>
            <a:lvl1pPr>
              <a:lnSpc>
                <a:spcPct val="150000"/>
              </a:lnSpc>
              <a:spcBef>
                <a:spcPts val="1000"/>
              </a:spcBef>
              <a:defRPr sz="4000" cap="all" spc="300" baseline="0"/>
            </a:lvl1pPr>
          </a:lstStyle>
          <a:p>
            <a:pPr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2303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prstGeom prst="parallelogram">
            <a:avLst/>
          </a:prstGeo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3D428-B974-43F4-9246-0A2EECA11A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68819" y="642927"/>
            <a:ext cx="4846320" cy="1435947"/>
          </a:xfrm>
        </p:spPr>
        <p:txBody>
          <a:bodyPr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5400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D00A38D-CFE8-4333-B9D2-D3E7EACA4F0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068820" y="2078875"/>
            <a:ext cx="4114800" cy="3798888"/>
          </a:xfrm>
        </p:spPr>
        <p:txBody>
          <a:bodyPr rtlCol="0">
            <a:noAutofit/>
          </a:bodyPr>
          <a:lstStyle>
            <a:lvl1pPr marL="0" indent="0">
              <a:buNone/>
              <a:defRPr sz="1800" spc="3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AA8588E-221D-4931-A290-C5C418443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68820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9115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E5539E44-E270-49B4-8B0A-07870325AA9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25539" y="1546138"/>
            <a:ext cx="4023360" cy="464871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 spc="300" baseline="0" dirty="0">
                <a:solidFill>
                  <a:schemeClr val="lt1"/>
                </a:solidFill>
              </a:defRPr>
            </a:lvl1pPr>
          </a:lstStyle>
          <a:p>
            <a:pPr marL="0" lvl="0" algn="ctr" rtl="0"/>
            <a:r>
              <a:rPr lang="en-GB" noProof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46932"/>
          </a:xfr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42436126-0370-4532-A8AD-D20897982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2799617"/>
            <a:ext cx="4646246" cy="2218585"/>
          </a:xfrm>
        </p:spPr>
        <p:txBody>
          <a:bodyPr rtlCol="0">
            <a:noAutofit/>
          </a:bodyPr>
          <a:lstStyle>
            <a:lvl1pPr>
              <a:defRPr/>
            </a:lvl1pPr>
          </a:lstStyle>
          <a:p>
            <a:pPr marL="0" indent="0" rtl="0">
              <a:lnSpc>
                <a:spcPct val="100000"/>
              </a:lnSpc>
              <a:buNone/>
            </a:pPr>
            <a:r>
              <a:rPr lang="en-GB" sz="1600" noProof="0">
                <a:cs typeface="Biome Light" panose="020B0303030204020804" pitchFamily="34" charset="0"/>
              </a:rPr>
              <a:t>Click to edit master text style.</a:t>
            </a:r>
          </a:p>
          <a:p>
            <a:pPr marL="0" indent="0" rtl="0">
              <a:buNone/>
            </a:pPr>
            <a:endParaRPr lang="en-GB" noProof="0"/>
          </a:p>
        </p:txBody>
      </p:sp>
      <p:sp>
        <p:nvSpPr>
          <p:cNvPr id="17" name="Slide Number Placeholder 70">
            <a:extLst>
              <a:ext uri="{FF2B5EF4-FFF2-40B4-BE49-F238E27FC236}">
                <a16:creationId xmlns:a16="http://schemas.microsoft.com/office/drawing/2014/main" id="{AEC105AD-E933-4969-B038-0ABD6F013167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8C2E478F-E849-4A8C-AF1F-CBCC78A7CBFA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0E4A3-5566-43FE-A59F-2C4F4FE7F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12037"/>
            <a:ext cx="5897218" cy="884238"/>
          </a:xfrm>
        </p:spPr>
        <p:txBody>
          <a:bodyPr lIns="91440" rIns="91440"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32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7832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6792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4242487 w 6096000"/>
              <a:gd name="connsiteY2" fmla="*/ 6833286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67922"/>
              <a:gd name="connsiteX1" fmla="*/ 6096000 w 6096000"/>
              <a:gd name="connsiteY1" fmla="*/ 0 h 6867922"/>
              <a:gd name="connsiteX2" fmla="*/ 4228633 w 6096000"/>
              <a:gd name="connsiteY2" fmla="*/ 6867922 h 6867922"/>
              <a:gd name="connsiteX3" fmla="*/ 0 w 6096000"/>
              <a:gd name="connsiteY3" fmla="*/ 6858000 h 6867922"/>
              <a:gd name="connsiteX4" fmla="*/ 0 w 6096000"/>
              <a:gd name="connsiteY4" fmla="*/ 0 h 6867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00" h="6867922">
                <a:moveTo>
                  <a:pt x="0" y="0"/>
                </a:moveTo>
                <a:lnTo>
                  <a:pt x="6096000" y="0"/>
                </a:lnTo>
                <a:lnTo>
                  <a:pt x="4228633" y="686792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ABA725B-4BCB-1D48-9C5D-46706B1871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262871"/>
            <a:ext cx="5251450" cy="1661297"/>
          </a:xfrm>
        </p:spPr>
        <p:txBody>
          <a:bodyPr rtlCol="0" anchor="b"/>
          <a:lstStyle>
            <a:lvl1pPr algn="l">
              <a:defRPr sz="6000" spc="300"/>
            </a:lvl1pPr>
          </a:lstStyle>
          <a:p>
            <a:pPr rtl="0"/>
            <a:r>
              <a:rPr lang="en-GB" noProof="0"/>
              <a:t>CLICK TO EDIT MASTER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378134"/>
            <a:ext cx="5251450" cy="36512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600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289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92279" y="365125"/>
            <a:ext cx="4018722" cy="573989"/>
          </a:xfrm>
        </p:spPr>
        <p:txBody>
          <a:bodyPr lIns="0" rIns="0" rtlCol="0">
            <a:noAutofit/>
          </a:bodyPr>
          <a:lstStyle>
            <a:lvl1pPr algn="l">
              <a:defRPr sz="3200" spc="300"/>
            </a:lvl1pPr>
          </a:lstStyle>
          <a:p>
            <a:pPr rtl="0"/>
            <a:r>
              <a:rPr lang="en-GB" noProof="0"/>
              <a:t>SLIDE TITLE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79" y="1263841"/>
            <a:ext cx="4018722" cy="4636392"/>
          </a:xfrm>
        </p:spPr>
        <p:txBody>
          <a:bodyPr lIns="0" rIns="0" rtlCol="0">
            <a:noAutofit/>
          </a:bodyPr>
          <a:lstStyle>
            <a:lvl1pPr>
              <a:lnSpc>
                <a:spcPct val="150000"/>
              </a:lnSpc>
              <a:spcBef>
                <a:spcPts val="500"/>
              </a:spcBef>
              <a:defRPr sz="1600"/>
            </a:lvl1pPr>
            <a:lvl2pPr>
              <a:lnSpc>
                <a:spcPct val="150000"/>
              </a:lnSpc>
              <a:spcBef>
                <a:spcPts val="500"/>
              </a:spcBef>
              <a:defRPr sz="1400"/>
            </a:lvl2pPr>
            <a:lvl3pPr>
              <a:lnSpc>
                <a:spcPct val="150000"/>
              </a:lnSpc>
              <a:spcBef>
                <a:spcPts val="500"/>
              </a:spcBef>
              <a:defRPr sz="1400"/>
            </a:lvl3pPr>
            <a:lvl4pPr>
              <a:lnSpc>
                <a:spcPct val="150000"/>
              </a:lnSpc>
              <a:spcBef>
                <a:spcPts val="500"/>
              </a:spcBef>
              <a:defRPr sz="1200"/>
            </a:lvl4pPr>
            <a:lvl5pPr>
              <a:lnSpc>
                <a:spcPct val="150000"/>
              </a:lnSpc>
              <a:spcBef>
                <a:spcPts val="500"/>
              </a:spcBef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9" name="Slide Number Placeholder 5">
            <a:extLst>
              <a:ext uri="{FF2B5EF4-FFF2-40B4-BE49-F238E27FC236}">
                <a16:creationId xmlns:a16="http://schemas.microsoft.com/office/drawing/2014/main" id="{3DEB48E0-328C-45EE-A8BD-90E6AB2610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7CA175D-816E-4F70-96CC-8A1FD0EB1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36600" y="3651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323519C8-24DE-471D-85A9-7A8AFACEC4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051300" y="3651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547F0F1E-7AF5-4B76-928C-7B28010C4F9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36600" y="24225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063D0E8E-9491-4AF0-918D-A0B782C5FD6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051300" y="24225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042F54CB-9200-4D74-968A-0A3E5871D9E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6600" y="44799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1D925119-27E3-496E-86BC-23416F94FB6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051300" y="44799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F93AF7-D4DC-42B5-8A4F-B5F3ABBB0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81678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39680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45D17-D652-4766-B11C-2E8D8390D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767791"/>
            <a:ext cx="11002962" cy="823913"/>
          </a:xfrm>
        </p:spPr>
        <p:txBody>
          <a:bodyPr rtlCol="0">
            <a:noAutofit/>
          </a:bodyPr>
          <a:lstStyle>
            <a:lvl1pPr>
              <a:defRPr sz="4800" spc="3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C7A58C-70BA-43E5-BD90-83ADB63B0C0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8A60B7-2499-42C6-8A74-ACDAE2457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2634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179BAC-E989-4203-B9B4-662803654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4607137"/>
            <a:ext cx="4114800" cy="421480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>
              <a:defRPr sz="1400" spc="300" baseline="0"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0CCC81E-A013-4315-AD13-97BA3AA9559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78756" y="1569719"/>
            <a:ext cx="9234488" cy="2651443"/>
          </a:xfrm>
        </p:spPr>
        <p:txBody>
          <a:bodyPr rtlCol="0">
            <a:noAutofit/>
          </a:bodyPr>
          <a:lstStyle>
            <a:lvl1pPr marL="0" indent="0" algn="ctr">
              <a:buNone/>
              <a:defRPr sz="3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9555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0EF11611-8537-47CC-87AC-2E25428B7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"/>
            <a:ext cx="11002962" cy="1623218"/>
          </a:xfrm>
        </p:spPr>
        <p:txBody>
          <a:bodyPr rtlCol="0" anchor="ctr">
            <a:noAutofit/>
          </a:bodyPr>
          <a:lstStyle/>
          <a:p>
            <a:pPr algn="ctr" rtl="0"/>
            <a:r>
              <a:rPr lang="en-GB" sz="4800" noProof="0"/>
              <a:t>Click to edit Master 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1A63A52-1E65-414B-BBC3-D31F515791A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578601" y="1638300"/>
            <a:ext cx="5156200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ED7E0E1A-1E64-4A9A-9C8B-69486BD112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9900" y="1638300"/>
            <a:ext cx="5156200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1E462965-19D7-4A65-B394-9AE76A5B4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9107" y="3864355"/>
            <a:ext cx="5157787" cy="494506"/>
          </a:xfrm>
        </p:spPr>
        <p:txBody>
          <a:bodyPr rtlCol="0">
            <a:noAutofit/>
          </a:bodyPr>
          <a:lstStyle>
            <a:lvl1pPr marL="0" indent="0">
              <a:buNone/>
              <a:defRPr sz="2400"/>
            </a:lvl1pPr>
          </a:lstStyle>
          <a:p>
            <a:pPr lvl="0" rtl="0"/>
            <a:r>
              <a:rPr lang="en-GB" spc="3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FAEC14D1-0BEA-4D9A-9D96-A56B6A9B07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107" y="4531139"/>
            <a:ext cx="5157787" cy="2039144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4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1507BB47-1AB4-42F2-99FF-453A0622B8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65107" y="3864355"/>
            <a:ext cx="5183188" cy="494506"/>
          </a:xfrm>
        </p:spPr>
        <p:txBody>
          <a:bodyPr rtlCol="0">
            <a:noAutofit/>
          </a:bodyPr>
          <a:lstStyle>
            <a:lvl1pPr marL="0" indent="0">
              <a:buNone/>
              <a:defRPr sz="2400"/>
            </a:lvl1pPr>
          </a:lstStyle>
          <a:p>
            <a:pPr lvl="0" rtl="0"/>
            <a:r>
              <a:rPr lang="en-GB" spc="3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438D6EEA-A0DB-4B5F-8F41-A9C1F2C094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5107" y="4531139"/>
            <a:ext cx="5183188" cy="2039144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4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A4909F59-7529-454A-A1EF-3CC1EADEF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9269" y="6468303"/>
            <a:ext cx="443948" cy="365125"/>
          </a:xfrm>
        </p:spPr>
        <p:txBody>
          <a:bodyPr rtlCol="0">
            <a:noAutofit/>
          </a:bodyPr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70834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">
            <a:extLst>
              <a:ext uri="{FF2B5EF4-FFF2-40B4-BE49-F238E27FC236}">
                <a16:creationId xmlns:a16="http://schemas.microsoft.com/office/drawing/2014/main" id="{6186F91B-547E-43BC-9BCE-04619DAAF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"/>
            <a:ext cx="11002962" cy="1623218"/>
          </a:xfrm>
        </p:spPr>
        <p:txBody>
          <a:bodyPr rtlCol="0" anchor="ctr">
            <a:noAutofit/>
          </a:bodyPr>
          <a:lstStyle/>
          <a:p>
            <a:pPr algn="ctr" rtl="0"/>
            <a:r>
              <a:rPr lang="en-GB" sz="4800" noProof="0"/>
              <a:t>Click to edit Master title style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635DFA1-45D2-4EFE-8BB2-BE96634669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60121" y="3669506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2F2918FE-A84E-4303-AEF3-4FD66CDD733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60438" y="1624013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E2401025-9BC9-4BDD-97DA-CA763CF846B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42155" y="1623219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B7C4AAB6-897A-4ABD-AD50-2D86B197E91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22920" y="1623219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9" name="Text Placeholder 27">
            <a:extLst>
              <a:ext uri="{FF2B5EF4-FFF2-40B4-BE49-F238E27FC236}">
                <a16:creationId xmlns:a16="http://schemas.microsoft.com/office/drawing/2014/main" id="{790D65EC-6EB4-4594-91E9-5C3DE7C3B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41837" y="3681412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0" name="Text Placeholder 27">
            <a:extLst>
              <a:ext uri="{FF2B5EF4-FFF2-40B4-BE49-F238E27FC236}">
                <a16:creationId xmlns:a16="http://schemas.microsoft.com/office/drawing/2014/main" id="{611CF730-D055-47C2-A626-299F429D41B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122919" y="3681412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F09E06A6-BFDD-42BD-BA69-2CD3BEF0F73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549269" y="6468303"/>
            <a:ext cx="443948" cy="365125"/>
          </a:xfrm>
        </p:spPr>
        <p:txBody>
          <a:bodyPr rtlCol="0">
            <a:noAutofit/>
          </a:bodyPr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45592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58000"/>
          </a:xfr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42436126-0370-4532-A8AD-D20897982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1661160"/>
            <a:ext cx="4646246" cy="2218585"/>
          </a:xfrm>
        </p:spPr>
        <p:txBody>
          <a:bodyPr rtlCol="0">
            <a:noAutofit/>
          </a:bodyPr>
          <a:lstStyle>
            <a:lvl1pPr>
              <a:defRPr/>
            </a:lvl1pPr>
          </a:lstStyle>
          <a:p>
            <a:pPr marL="0" indent="0" rtl="0">
              <a:lnSpc>
                <a:spcPct val="100000"/>
              </a:lnSpc>
              <a:buNone/>
            </a:pPr>
            <a:r>
              <a:rPr lang="en-GB" sz="1600" noProof="0">
                <a:cs typeface="Biome Light" panose="020B0303030204020804" pitchFamily="34" charset="0"/>
              </a:rPr>
              <a:t>Click to edit master text style.</a:t>
            </a:r>
          </a:p>
          <a:p>
            <a:pPr marL="0" indent="0" rtl="0">
              <a:buNone/>
            </a:pPr>
            <a:endParaRPr lang="en-GB" noProof="0"/>
          </a:p>
        </p:txBody>
      </p:sp>
      <p:sp>
        <p:nvSpPr>
          <p:cNvPr id="17" name="Slide Number Placeholder 70">
            <a:extLst>
              <a:ext uri="{FF2B5EF4-FFF2-40B4-BE49-F238E27FC236}">
                <a16:creationId xmlns:a16="http://schemas.microsoft.com/office/drawing/2014/main" id="{AEC105AD-E933-4969-B038-0ABD6F013167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8C2E478F-E849-4A8C-AF1F-CBCC78A7CBFA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6CDEBF2-B5C9-4887-B717-81C3D1A73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12037"/>
            <a:ext cx="5897218" cy="884238"/>
          </a:xfrm>
        </p:spPr>
        <p:txBody>
          <a:bodyPr lIns="91440" rIns="91440"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32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16A7FA3-8C13-4E5A-88C4-4357C8ACD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07044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3196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9074D0F-754F-4F2C-A410-F222D2D2346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02365" y="1660810"/>
            <a:ext cx="10787270" cy="830649"/>
          </a:xfrm>
        </p:spPr>
        <p:txBody>
          <a:bodyPr rtlCol="0">
            <a:noAutofit/>
          </a:bodyPr>
          <a:lstStyle/>
          <a:p>
            <a:pPr rtl="0"/>
            <a:r>
              <a:rPr lang="en-GB" sz="4000" spc="300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80209DF-C4D9-43B8-AA05-F5361915304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12343" y="5137992"/>
            <a:ext cx="5167313" cy="51879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1D89734B-03E0-4ADE-8F62-C819F3E976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88194" y="3903126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85971F4D-8B59-4B3E-9169-64E0EF1BA85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63664" y="3893330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3" name="Text Placeholder 13">
            <a:extLst>
              <a:ext uri="{FF2B5EF4-FFF2-40B4-BE49-F238E27FC236}">
                <a16:creationId xmlns:a16="http://schemas.microsoft.com/office/drawing/2014/main" id="{90B19777-E2ED-419C-B486-857117FD081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39138" y="3903126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4" name="Online Image Placeholder 33">
            <a:extLst>
              <a:ext uri="{FF2B5EF4-FFF2-40B4-BE49-F238E27FC236}">
                <a16:creationId xmlns:a16="http://schemas.microsoft.com/office/drawing/2014/main" id="{1A58EB44-F532-4998-B316-61C738C37BF5}"/>
              </a:ext>
            </a:extLst>
          </p:cNvPr>
          <p:cNvSpPr>
            <a:spLocks noGrp="1"/>
          </p:cNvSpPr>
          <p:nvPr>
            <p:ph type="clipArt" sz="quarter" idx="19" hasCustomPrompt="1"/>
          </p:nvPr>
        </p:nvSpPr>
        <p:spPr>
          <a:xfrm>
            <a:off x="1754768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5" name="Online Image Placeholder 33">
            <a:extLst>
              <a:ext uri="{FF2B5EF4-FFF2-40B4-BE49-F238E27FC236}">
                <a16:creationId xmlns:a16="http://schemas.microsoft.com/office/drawing/2014/main" id="{33763C3C-3545-40BD-9B2C-DC4C0E4CE819}"/>
              </a:ext>
            </a:extLst>
          </p:cNvPr>
          <p:cNvSpPr>
            <a:spLocks noGrp="1"/>
          </p:cNvSpPr>
          <p:nvPr>
            <p:ph type="clipArt" sz="quarter" idx="20" hasCustomPrompt="1"/>
          </p:nvPr>
        </p:nvSpPr>
        <p:spPr>
          <a:xfrm>
            <a:off x="5730240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6" name="Online Image Placeholder 33">
            <a:extLst>
              <a:ext uri="{FF2B5EF4-FFF2-40B4-BE49-F238E27FC236}">
                <a16:creationId xmlns:a16="http://schemas.microsoft.com/office/drawing/2014/main" id="{1C5D3777-17F3-4225-8C52-2EF1DB4FD54A}"/>
              </a:ext>
            </a:extLst>
          </p:cNvPr>
          <p:cNvSpPr>
            <a:spLocks noGrp="1"/>
          </p:cNvSpPr>
          <p:nvPr>
            <p:ph type="clipArt" sz="quarter" idx="21" hasCustomPrompt="1"/>
          </p:nvPr>
        </p:nvSpPr>
        <p:spPr>
          <a:xfrm>
            <a:off x="9705712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173740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05F96C-D634-4A69-95EC-3D002BD68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365125"/>
            <a:ext cx="11002962" cy="8239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757E98-D0FB-43E3-98BC-711F6A2F5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519" y="1365813"/>
            <a:ext cx="10989920" cy="48111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65B72-2E86-4BA3-94F2-3ADFA40B7A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1F3FD-3DB9-46B7-85E1-E8B8878A40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1" r:id="rId3"/>
    <p:sldLayoutId id="2147483651" r:id="rId4"/>
    <p:sldLayoutId id="2147483660" r:id="rId5"/>
    <p:sldLayoutId id="2147483677" r:id="rId6"/>
    <p:sldLayoutId id="2147483666" r:id="rId7"/>
    <p:sldLayoutId id="2147483679" r:id="rId8"/>
    <p:sldLayoutId id="2147483653" r:id="rId9"/>
    <p:sldLayoutId id="2147483678" r:id="rId10"/>
    <p:sldLayoutId id="2147483680" r:id="rId11"/>
  </p:sldLayoutIdLst>
  <p:hf hdr="0" ftr="0" dt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cceedptw.com/media/img/223204/elbow_ucl_injury_causes01.jpg" TargetMode="External"/><Relationship Id="rId3" Type="http://schemas.openxmlformats.org/officeDocument/2006/relationships/hyperlink" Target="https://doi.org/10.1016/j.csm.2012.07.006" TargetMode="External"/><Relationship Id="rId7" Type="http://schemas.openxmlformats.org/officeDocument/2006/relationships/hyperlink" Target="https://www.nationwidechildrens.org/-/media/nch/conditions/images/hhi577_photo1.ashx?h=352&amp;w=327&amp;hash=39251CE53ACC3E806924B1113CBD44E9" TargetMode="External"/><Relationship Id="rId2" Type="http://schemas.openxmlformats.org/officeDocument/2006/relationships/hyperlink" Target="https://www.bssh.ac.uk/_userfiles/pages/files/professionals/BEST%20Guidelines/BEST%20UCL%20Final.pdf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mayoclinic.org/-/media/kcms/gbs/patient-consumer/images/2013/08/26/10/53/ds00713_im02900_ans7_golfer_elbowthu_jpg.jpg" TargetMode="External"/><Relationship Id="rId5" Type="http://schemas.openxmlformats.org/officeDocument/2006/relationships/hyperlink" Target="https://www.physio-pedia.com/Javelin_Thrower's_Elbow" TargetMode="External"/><Relationship Id="rId4" Type="http://schemas.openxmlformats.org/officeDocument/2006/relationships/hyperlink" Target="https://www.hopkinsmedicine.org/health/conditions-and-diseases/ulnar-collateral-ligament-ucl-injuries-of-the-elbow" TargetMode="External"/><Relationship Id="rId9" Type="http://schemas.openxmlformats.org/officeDocument/2006/relationships/hyperlink" Target="https://www.ucsfhealth.org/conditions/ulnar-collateral-ligament-injury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alphaModFix amt="5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Upper, Spinal And lower iNjuries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E828D-1E63-455F-949D-0C5454A7FE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03023" y="3429000"/>
            <a:ext cx="5167313" cy="518795"/>
          </a:xfrm>
        </p:spPr>
        <p:txBody>
          <a:bodyPr rtlCol="0"/>
          <a:lstStyle/>
          <a:p>
            <a:pPr rtl="0"/>
            <a:r>
              <a:rPr lang="en-GB" dirty="0"/>
              <a:t>Josh Harvey – 2405385</a:t>
            </a:r>
          </a:p>
          <a:p>
            <a:pPr rtl="0"/>
            <a:r>
              <a:rPr lang="en-GB" dirty="0"/>
              <a:t>BMST 4004</a:t>
            </a:r>
          </a:p>
        </p:txBody>
      </p:sp>
    </p:spTree>
    <p:extLst>
      <p:ext uri="{BB962C8B-B14F-4D97-AF65-F5344CB8AC3E}">
        <p14:creationId xmlns:p14="http://schemas.microsoft.com/office/powerpoint/2010/main" val="3927832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64315C2-2241-70B1-18D3-1C1EF862B7F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32928" y="742617"/>
            <a:ext cx="4023360" cy="464871"/>
          </a:xfrm>
        </p:spPr>
        <p:txBody>
          <a:bodyPr/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Damage/ torn ligament</a:t>
            </a:r>
          </a:p>
        </p:txBody>
      </p:sp>
      <p:pic>
        <p:nvPicPr>
          <p:cNvPr id="7" name="Picture Placeholder 6" descr="A close-up of a human foot&#10;&#10;Description automatically generated">
            <a:extLst>
              <a:ext uri="{FF2B5EF4-FFF2-40B4-BE49-F238E27FC236}">
                <a16:creationId xmlns:a16="http://schemas.microsoft.com/office/drawing/2014/main" id="{E4F3B413-3442-61A0-AEB4-DCFB453E19F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8053" r="12837" b="-2"/>
          <a:stretch/>
        </p:blipFill>
        <p:spPr>
          <a:xfrm>
            <a:off x="0" y="-13494"/>
            <a:ext cx="5416530" cy="6846922"/>
          </a:xfrm>
          <a:noFill/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8AB4A-94DE-D47F-B05D-509F4DCDD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207488"/>
            <a:ext cx="6415375" cy="53351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>
                <a:latin typeface="Dubai" panose="020B0503030403030204" pitchFamily="34" charset="-78"/>
                <a:cs typeface="Dubai" panose="020B0503030403030204" pitchFamily="34" charset="-78"/>
              </a:rPr>
              <a:t>Aetiology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Repetitive overhead movement</a:t>
            </a:r>
          </a:p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In a study conducted by Reiman et al. (2019)</a:t>
            </a:r>
          </a:p>
          <a:p>
            <a:pPr lvl="1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Found: </a:t>
            </a:r>
          </a:p>
          <a:p>
            <a:pPr lvl="2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High Pitch Counts </a:t>
            </a:r>
          </a:p>
          <a:p>
            <a:pPr lvl="2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Improper Mechanics</a:t>
            </a:r>
          </a:p>
          <a:p>
            <a:pPr lvl="2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Insufficient Rest</a:t>
            </a:r>
          </a:p>
          <a:p>
            <a:pPr lvl="1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And Amateur players are at more risk than Professional players</a:t>
            </a:r>
          </a:p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In a study conducted by Glenn et al. (2012)</a:t>
            </a:r>
          </a:p>
          <a:p>
            <a:pPr lvl="1"/>
            <a:r>
              <a:rPr lang="en-US" dirty="0" err="1">
                <a:latin typeface="Dubai" panose="020B0503030403030204" pitchFamily="34" charset="-78"/>
                <a:cs typeface="Dubai" panose="020B0503030403030204" pitchFamily="34" charset="-78"/>
              </a:rPr>
              <a:t>Prevelance</a:t>
            </a: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 in Youth</a:t>
            </a:r>
          </a:p>
          <a:p>
            <a:pPr lvl="2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Critical risk factors – Fatigue</a:t>
            </a:r>
          </a:p>
          <a:p>
            <a:pPr lvl="2"/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Prevention – Rest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2FA813-B33B-48B1-6FDF-5A512B2DB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815"/>
            <a:ext cx="5897218" cy="884238"/>
          </a:xfrm>
        </p:spPr>
        <p:txBody>
          <a:bodyPr anchor="t">
            <a:normAutofit/>
          </a:bodyPr>
          <a:lstStyle/>
          <a:p>
            <a:pPr algn="ctr">
              <a:lnSpc>
                <a:spcPct val="140000"/>
              </a:lnSpc>
            </a:pPr>
            <a:r>
              <a:rPr lang="en-US" sz="2700" dirty="0">
                <a:latin typeface="Dubai" panose="020B0503030403030204" pitchFamily="34" charset="-78"/>
                <a:cs typeface="Dubai" panose="020B0503030403030204" pitchFamily="34" charset="-78"/>
              </a:rPr>
              <a:t>Ulna Collateral Ligament</a:t>
            </a:r>
          </a:p>
        </p:txBody>
      </p:sp>
    </p:spTree>
    <p:extLst>
      <p:ext uri="{BB962C8B-B14F-4D97-AF65-F5344CB8AC3E}">
        <p14:creationId xmlns:p14="http://schemas.microsoft.com/office/powerpoint/2010/main" val="3438223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D896C9-B0B4-CFBC-9B89-B63271E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0612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Trauma and acute stress</a:t>
            </a:r>
          </a:p>
        </p:txBody>
      </p:sp>
      <p:pic>
        <p:nvPicPr>
          <p:cNvPr id="7" name="Picture Placeholder 6" descr="A diagram of a human arm&#10;&#10;Description automatically generated">
            <a:extLst>
              <a:ext uri="{FF2B5EF4-FFF2-40B4-BE49-F238E27FC236}">
                <a16:creationId xmlns:a16="http://schemas.microsoft.com/office/drawing/2014/main" id="{3CFB9CA0-100D-31E5-97CF-F95FEBEF293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641" r="7337"/>
          <a:stretch/>
        </p:blipFill>
        <p:spPr>
          <a:xfrm>
            <a:off x="6781801" y="1060504"/>
            <a:ext cx="4797056" cy="478256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0FFCE-46F6-3318-F151-6BDAF6225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>
                <a:latin typeface="Dubai" panose="020B0503030403030204" pitchFamily="34" charset="-78"/>
                <a:cs typeface="Dubai" panose="020B0503030403030204" pitchFamily="34" charset="-78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 sz="9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653F6C-F265-A03D-A969-9AE77764E4A0}"/>
              </a:ext>
            </a:extLst>
          </p:cNvPr>
          <p:cNvSpPr txBox="1"/>
          <p:nvPr/>
        </p:nvSpPr>
        <p:spPr>
          <a:xfrm>
            <a:off x="740664" y="981733"/>
            <a:ext cx="46085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Erickson et al. (2017)</a:t>
            </a:r>
          </a:p>
          <a:p>
            <a:pPr marL="742950" lvl="1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Acute UCL injuries from single traumatic events</a:t>
            </a:r>
          </a:p>
          <a:p>
            <a:pPr marL="1200150" lvl="2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Falling </a:t>
            </a:r>
          </a:p>
          <a:p>
            <a:pPr marL="1200150" lvl="2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Direct</a:t>
            </a:r>
          </a:p>
          <a:p>
            <a:pPr marL="742950" lvl="1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Less common but result in complete rupture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08333EE4-11C0-2A94-459D-0BEF32ABB383}"/>
              </a:ext>
            </a:extLst>
          </p:cNvPr>
          <p:cNvSpPr txBox="1">
            <a:spLocks/>
          </p:cNvSpPr>
          <p:nvPr/>
        </p:nvSpPr>
        <p:spPr>
          <a:xfrm>
            <a:off x="868394" y="3290057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6BC0CC-15FB-5D34-BD13-A154781A4ED3}"/>
              </a:ext>
            </a:extLst>
          </p:cNvPr>
          <p:cNvSpPr txBox="1"/>
          <p:nvPr/>
        </p:nvSpPr>
        <p:spPr>
          <a:xfrm>
            <a:off x="786962" y="3960596"/>
            <a:ext cx="4608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Age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Gender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Previous Injury</a:t>
            </a:r>
          </a:p>
        </p:txBody>
      </p:sp>
    </p:spTree>
    <p:extLst>
      <p:ext uri="{BB962C8B-B14F-4D97-AF65-F5344CB8AC3E}">
        <p14:creationId xmlns:p14="http://schemas.microsoft.com/office/powerpoint/2010/main" val="2028337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FC586-BCC9-79A3-DE27-CEF027EA2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26523DC6-59D3-7943-BD05-C0EF432236C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30008" y="1774472"/>
            <a:ext cx="4023360" cy="464871"/>
          </a:xfrm>
        </p:spPr>
        <p:txBody>
          <a:bodyPr/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Mechanism of Injury</a:t>
            </a:r>
          </a:p>
        </p:txBody>
      </p:sp>
      <p:pic>
        <p:nvPicPr>
          <p:cNvPr id="13" name="Content Placeholder 12" descr="A diagram of a torn ulnar collateral ligament&#10;&#10;Description automatically generated">
            <a:extLst>
              <a:ext uri="{FF2B5EF4-FFF2-40B4-BE49-F238E27FC236}">
                <a16:creationId xmlns:a16="http://schemas.microsoft.com/office/drawing/2014/main" id="{EC77DBCE-4480-FD3E-8E80-DE732E266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975052"/>
            <a:ext cx="5834673" cy="4854448"/>
          </a:xfrm>
        </p:spPr>
      </p:pic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7B2FD05B-188A-3E99-183C-CE8062441775}"/>
              </a:ext>
            </a:extLst>
          </p:cNvPr>
          <p:cNvSpPr txBox="1">
            <a:spLocks/>
          </p:cNvSpPr>
          <p:nvPr/>
        </p:nvSpPr>
        <p:spPr>
          <a:xfrm>
            <a:off x="5577840" y="2313432"/>
            <a:ext cx="6415375" cy="3209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u="sng" dirty="0">
                <a:latin typeface="Dubai" panose="020B0503030403030204" pitchFamily="34" charset="-78"/>
                <a:cs typeface="Dubai" panose="020B0503030403030204" pitchFamily="34" charset="-78"/>
              </a:rPr>
              <a:t>Valgus stress during throwing Dean Et al. (2009)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Dubai" panose="020B0503030403030204" pitchFamily="34" charset="-78"/>
                <a:cs typeface="Dubai" panose="020B0503030403030204" pitchFamily="34" charset="-78"/>
              </a:rPr>
              <a:t>- During the cocking and acceleration phases of throwing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Dubai" panose="020B0503030403030204" pitchFamily="34" charset="-78"/>
                <a:cs typeface="Dubai" panose="020B0503030403030204" pitchFamily="34" charset="-78"/>
              </a:rPr>
              <a:t>	- Causing microtears leading to degeneration or 	   rupture 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Dubai" panose="020B0503030403030204" pitchFamily="34" charset="-78"/>
                <a:cs typeface="Dubai" panose="020B0503030403030204" pitchFamily="34" charset="-78"/>
              </a:rPr>
              <a:t>- The mechanics of the throw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Dubai" panose="020B0503030403030204" pitchFamily="34" charset="-78"/>
                <a:cs typeface="Dubai" panose="020B0503030403030204" pitchFamily="34" charset="-78"/>
              </a:rPr>
              <a:t>	-  Exceeds tensile strength 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dirty="0">
                <a:latin typeface="Dubai" panose="020B0503030403030204" pitchFamily="34" charset="-78"/>
                <a:cs typeface="Dubai" panose="020B0503030403030204" pitchFamily="34" charset="-78"/>
              </a:rPr>
              <a:t>		- Leading to reliance on surrounding 		   muscles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21278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7CF6B-E41D-45C0-17E8-D44522A7F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9B3797-1338-2F38-8015-135F314F5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2F025-E61F-174D-A5AA-383128A5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494DF1-4C2F-A9B0-F40D-E6F28212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75953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Trauma and acute stress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B02A5-2E33-E683-90A9-663112333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/>
              <a:pPr>
                <a:spcAft>
                  <a:spcPts val="600"/>
                </a:spcAft>
                <a:defRPr/>
              </a:pPr>
              <a:t>5</a:t>
            </a:fld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50F83A-9D04-1DDB-D492-D89F464F57D3}"/>
              </a:ext>
            </a:extLst>
          </p:cNvPr>
          <p:cNvSpPr txBox="1"/>
          <p:nvPr/>
        </p:nvSpPr>
        <p:spPr>
          <a:xfrm>
            <a:off x="320040" y="1495845"/>
            <a:ext cx="544982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(</a:t>
            </a:r>
            <a:r>
              <a:rPr lang="en-US" dirty="0" err="1">
                <a:latin typeface="Dubai" panose="020B0503030403030204" pitchFamily="34" charset="-78"/>
                <a:cs typeface="Dubai" panose="020B0503030403030204" pitchFamily="34" charset="-78"/>
              </a:rPr>
              <a:t>Tsiouri</a:t>
            </a: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 et al.</a:t>
            </a: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,</a:t>
            </a: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 2009)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-  Occur when a valgus force overwhelms the ligaments tensile capacity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	- a forceful throw with improper mechanics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	- falling on an outstretched arm with elbow 	   extension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7EA56EA-42BC-0F3C-E39C-970375C4BE25}"/>
              </a:ext>
            </a:extLst>
          </p:cNvPr>
          <p:cNvSpPr txBox="1">
            <a:spLocks/>
          </p:cNvSpPr>
          <p:nvPr/>
        </p:nvSpPr>
        <p:spPr>
          <a:xfrm>
            <a:off x="868394" y="3607830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422678-BE09-4DD8-5F00-E982845857F1}"/>
              </a:ext>
            </a:extLst>
          </p:cNvPr>
          <p:cNvSpPr txBox="1"/>
          <p:nvPr/>
        </p:nvSpPr>
        <p:spPr>
          <a:xfrm>
            <a:off x="384048" y="4270063"/>
            <a:ext cx="5385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- Gatekeepers Thumb </a:t>
            </a: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(</a:t>
            </a:r>
            <a:r>
              <a:rPr lang="en-US" dirty="0" err="1">
                <a:latin typeface="Dubai" panose="020B0503030403030204" pitchFamily="34" charset="-78"/>
                <a:cs typeface="Dubai" panose="020B0503030403030204" pitchFamily="34" charset="-78"/>
              </a:rPr>
              <a:t>Jafry</a:t>
            </a: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 et al.</a:t>
            </a: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,</a:t>
            </a: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 2024)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	- draws comparison between valgus forces 	   causing UCL injuries 		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	- in both thumb and elbow</a:t>
            </a:r>
          </a:p>
        </p:txBody>
      </p:sp>
      <p:pic>
        <p:nvPicPr>
          <p:cNvPr id="19" name="Picture 18" descr="A diagram of the ulnar&#10;&#10;Description automatically generated">
            <a:extLst>
              <a:ext uri="{FF2B5EF4-FFF2-40B4-BE49-F238E27FC236}">
                <a16:creationId xmlns:a16="http://schemas.microsoft.com/office/drawing/2014/main" id="{68F18774-21DD-E140-62B0-67F2688C48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0658"/>
          <a:stretch/>
        </p:blipFill>
        <p:spPr>
          <a:xfrm>
            <a:off x="7004018" y="1495845"/>
            <a:ext cx="4353116" cy="3729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361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Signs And symptoms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69265" y="4830794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Pain on the inner side of the elbow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50981" y="4842700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Tenderness along the medial Epicondyle and Proximal Forearm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71E9CA0-1258-6FBA-9ECF-F8EF1AB6147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2063" y="4842700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Pop Sensation followed by intense pain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6</a:t>
            </a:fld>
            <a:endParaRPr lang="en-GB" noProof="0"/>
          </a:p>
        </p:txBody>
      </p:sp>
      <p:pic>
        <p:nvPicPr>
          <p:cNvPr id="15" name="Picture 14" descr="A diagram of a human arm&#10;&#10;Description automatically generated">
            <a:extLst>
              <a:ext uri="{FF2B5EF4-FFF2-40B4-BE49-F238E27FC236}">
                <a16:creationId xmlns:a16="http://schemas.microsoft.com/office/drawing/2014/main" id="{2FA3962C-5D1C-B17C-1086-2C3813D692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016"/>
          <a:stretch/>
        </p:blipFill>
        <p:spPr>
          <a:xfrm>
            <a:off x="841249" y="1047411"/>
            <a:ext cx="3108326" cy="3405718"/>
          </a:xfrm>
          <a:prstGeom prst="rect">
            <a:avLst/>
          </a:prstGeom>
        </p:spPr>
      </p:pic>
      <p:pic>
        <p:nvPicPr>
          <p:cNvPr id="18" name="Picture 17" descr="A diagram of the elbow&#10;&#10;Description automatically generated">
            <a:extLst>
              <a:ext uri="{FF2B5EF4-FFF2-40B4-BE49-F238E27FC236}">
                <a16:creationId xmlns:a16="http://schemas.microsoft.com/office/drawing/2014/main" id="{5557A6A2-66F2-8C7C-8E46-65FF22FD8AD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71" t="1861" r="2544" b="2037"/>
          <a:stretch/>
        </p:blipFill>
        <p:spPr>
          <a:xfrm>
            <a:off x="4261104" y="1481328"/>
            <a:ext cx="3310128" cy="2880360"/>
          </a:xfrm>
          <a:prstGeom prst="rect">
            <a:avLst/>
          </a:prstGeom>
          <a:ln>
            <a:noFill/>
          </a:ln>
        </p:spPr>
      </p:pic>
      <p:pic>
        <p:nvPicPr>
          <p:cNvPr id="1026" name="Picture 2" descr="cfaortho.com">
            <a:extLst>
              <a:ext uri="{FF2B5EF4-FFF2-40B4-BE49-F238E27FC236}">
                <a16:creationId xmlns:a16="http://schemas.microsoft.com/office/drawing/2014/main" id="{1C93A414-C058-03FD-97FF-20B75A2D17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761" y="1970532"/>
            <a:ext cx="3381248" cy="190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4721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C447C9-A0F1-B8C4-F906-205719BF4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D4452-E20E-3017-FCF8-37E2E0030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Recovery Time frames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EC673D-067A-E187-B9C0-9717B910F6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2098" y="4727448"/>
            <a:ext cx="3426349" cy="1938814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Mild Sprain (Grade 1)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F38CC2-89D0-3B47-DD6A-C6929F3214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41837" y="4727448"/>
            <a:ext cx="3108326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Partial Tear (Grade 2)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B139653-17E1-4093-2A06-BC6B3DE5C6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22917" y="4727448"/>
            <a:ext cx="3474564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1800" dirty="0">
                <a:latin typeface="Dubai" panose="020B0503030403030204" pitchFamily="34" charset="-78"/>
                <a:cs typeface="Dubai" panose="020B0503030403030204" pitchFamily="34" charset="-78"/>
              </a:rPr>
              <a:t>Complete tears (Grade 3)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FAEEAE-A483-F0A6-D2D6-481D1DA968A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7</a:t>
            </a:fld>
            <a:endParaRPr lang="en-GB" noProof="0"/>
          </a:p>
        </p:txBody>
      </p:sp>
      <p:pic>
        <p:nvPicPr>
          <p:cNvPr id="11" name="Picture 10" descr="A diagram of the bones of the wrist&#10;&#10;Description automatically generated with medium confidence">
            <a:extLst>
              <a:ext uri="{FF2B5EF4-FFF2-40B4-BE49-F238E27FC236}">
                <a16:creationId xmlns:a16="http://schemas.microsoft.com/office/drawing/2014/main" id="{220CA6CA-B8B9-2961-36A5-9D7C4536A9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83" r="61552"/>
          <a:stretch/>
        </p:blipFill>
        <p:spPr>
          <a:xfrm>
            <a:off x="1509452" y="928036"/>
            <a:ext cx="1691640" cy="3654945"/>
          </a:xfrm>
          <a:prstGeom prst="rect">
            <a:avLst/>
          </a:prstGeom>
        </p:spPr>
      </p:pic>
      <p:pic>
        <p:nvPicPr>
          <p:cNvPr id="12" name="Picture 11" descr="A diagram of the bones of the wrist&#10;&#10;Description automatically generated with medium confidence">
            <a:extLst>
              <a:ext uri="{FF2B5EF4-FFF2-40B4-BE49-F238E27FC236}">
                <a16:creationId xmlns:a16="http://schemas.microsoft.com/office/drawing/2014/main" id="{D7B1609D-7C00-C771-B718-839B2D9EEA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003" r="39232"/>
          <a:stretch/>
        </p:blipFill>
        <p:spPr>
          <a:xfrm>
            <a:off x="5382133" y="928035"/>
            <a:ext cx="1691640" cy="3654945"/>
          </a:xfrm>
          <a:prstGeom prst="rect">
            <a:avLst/>
          </a:prstGeom>
        </p:spPr>
      </p:pic>
      <p:pic>
        <p:nvPicPr>
          <p:cNvPr id="13" name="Picture 12" descr="A diagram of the bones of the wrist&#10;&#10;Description automatically generated with medium confidence">
            <a:extLst>
              <a:ext uri="{FF2B5EF4-FFF2-40B4-BE49-F238E27FC236}">
                <a16:creationId xmlns:a16="http://schemas.microsoft.com/office/drawing/2014/main" id="{EFA6D54E-4C60-6A16-D51B-BB7708CADA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943" r="16292"/>
          <a:stretch/>
        </p:blipFill>
        <p:spPr>
          <a:xfrm>
            <a:off x="9254814" y="928035"/>
            <a:ext cx="1691640" cy="3654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127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alphaModFix amt="5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Spinal injury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E828D-1E63-455F-949D-0C5454A7FE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03023" y="3429000"/>
            <a:ext cx="5167313" cy="518795"/>
          </a:xfrm>
        </p:spPr>
        <p:txBody>
          <a:bodyPr rtlCol="0"/>
          <a:lstStyle/>
          <a:p>
            <a:pPr rtl="0"/>
            <a:r>
              <a:rPr lang="en-GB" dirty="0"/>
              <a:t>Josh Harvey – 2405385</a:t>
            </a:r>
          </a:p>
          <a:p>
            <a:pPr rtl="0"/>
            <a:r>
              <a:rPr lang="en-GB" dirty="0"/>
              <a:t>BMST 4004</a:t>
            </a:r>
          </a:p>
        </p:txBody>
      </p:sp>
    </p:spTree>
    <p:extLst>
      <p:ext uri="{BB962C8B-B14F-4D97-AF65-F5344CB8AC3E}">
        <p14:creationId xmlns:p14="http://schemas.microsoft.com/office/powerpoint/2010/main" val="2983524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64315C2-2241-70B1-18D3-1C1EF862B7F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32928" y="742617"/>
            <a:ext cx="4023360" cy="464871"/>
          </a:xfrm>
        </p:spPr>
        <p:txBody>
          <a:bodyPr/>
          <a:lstStyle/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Vertebrae Breaks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8AB4A-94DE-D47F-B05D-509F4DCDD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207488"/>
            <a:ext cx="6415375" cy="53351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>
                <a:latin typeface="Dubai" panose="020B0503030403030204" pitchFamily="34" charset="-78"/>
                <a:cs typeface="Dubai" panose="020B0503030403030204" pitchFamily="34" charset="-78"/>
              </a:rPr>
              <a:t>Aetiology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High end Trauma</a:t>
            </a:r>
          </a:p>
          <a:p>
            <a:pPr lvl="1"/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Motor vehicle accidents </a:t>
            </a:r>
          </a:p>
          <a:p>
            <a:pPr lvl="1"/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Falls</a:t>
            </a:r>
          </a:p>
          <a:p>
            <a:pPr lvl="1"/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Sports injuries</a:t>
            </a:r>
          </a:p>
          <a:p>
            <a:pPr lvl="1"/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Low end trauma</a:t>
            </a:r>
          </a:p>
          <a:p>
            <a:pPr lvl="1"/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Osteoporosis</a:t>
            </a:r>
          </a:p>
          <a:p>
            <a:pPr lvl="1"/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Pathological fractures</a:t>
            </a:r>
          </a:p>
          <a:p>
            <a:pPr lvl="1"/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2FA813-B33B-48B1-6FDF-5A512B2DB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815"/>
            <a:ext cx="5897218" cy="884238"/>
          </a:xfrm>
        </p:spPr>
        <p:txBody>
          <a:bodyPr anchor="t">
            <a:normAutofit/>
          </a:bodyPr>
          <a:lstStyle/>
          <a:p>
            <a:pPr algn="ctr">
              <a:lnSpc>
                <a:spcPct val="140000"/>
              </a:lnSpc>
            </a:pPr>
            <a:r>
              <a:rPr lang="en-GB" sz="2700">
                <a:latin typeface="Dubai" panose="020B0503030403030204" pitchFamily="34" charset="-78"/>
                <a:cs typeface="Dubai" panose="020B0503030403030204" pitchFamily="34" charset="-78"/>
              </a:rPr>
              <a:t>C1 and C2</a:t>
            </a:r>
            <a:endParaRPr lang="en-US" sz="27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C166FA-88DF-7782-BA0E-564D761CED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89" y="2129120"/>
            <a:ext cx="5537994" cy="3169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006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53BF52F-264E-F0F7-3CCB-04E8820E8EC1}"/>
              </a:ext>
            </a:extLst>
          </p:cNvPr>
          <p:cNvSpPr/>
          <p:nvPr/>
        </p:nvSpPr>
        <p:spPr>
          <a:xfrm>
            <a:off x="-68157" y="-60584"/>
            <a:ext cx="5155927" cy="691857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D896C9-B0B4-CFBC-9B89-B63271E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923" y="471507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Additional Risk Factors</a:t>
            </a:r>
            <a:endParaRPr lang="en-US" sz="3200" kern="1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0FFCE-46F6-3318-F151-6BDAF6225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>
                <a:latin typeface="Dubai" panose="020B0503030403030204" pitchFamily="34" charset="-78"/>
                <a:cs typeface="Dubai" panose="020B0503030403030204" pitchFamily="34" charset="-78"/>
              </a:rPr>
              <a:pPr>
                <a:spcAft>
                  <a:spcPts val="600"/>
                </a:spcAft>
                <a:defRPr/>
              </a:pPr>
              <a:t>10</a:t>
            </a:fld>
            <a:endParaRPr lang="en-US" sz="9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653F6C-F265-A03D-A969-9AE77764E4A0}"/>
              </a:ext>
            </a:extLst>
          </p:cNvPr>
          <p:cNvSpPr txBox="1"/>
          <p:nvPr/>
        </p:nvSpPr>
        <p:spPr>
          <a:xfrm>
            <a:off x="479193" y="1412628"/>
            <a:ext cx="4608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Trauma Related Factors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Contact sports 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Violence and assault 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Twisting and Hyperextension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08333EE4-11C0-2A94-459D-0BEF32ABB383}"/>
              </a:ext>
            </a:extLst>
          </p:cNvPr>
          <p:cNvSpPr txBox="1">
            <a:spLocks/>
          </p:cNvSpPr>
          <p:nvPr/>
        </p:nvSpPr>
        <p:spPr>
          <a:xfrm>
            <a:off x="479193" y="3296056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6BC0CC-15FB-5D34-BD13-A154781A4ED3}"/>
              </a:ext>
            </a:extLst>
          </p:cNvPr>
          <p:cNvSpPr txBox="1"/>
          <p:nvPr/>
        </p:nvSpPr>
        <p:spPr>
          <a:xfrm>
            <a:off x="479193" y="4024840"/>
            <a:ext cx="4608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Age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Gender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Alcohol/ drug use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Occupational hazards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2576133-9F70-B9AD-4B21-13CD64F5F4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9240" y="1607186"/>
            <a:ext cx="6847880" cy="379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671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FC586-BCC9-79A3-DE27-CEF027EA2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26523DC6-59D3-7943-BD05-C0EF432236C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30008" y="803299"/>
            <a:ext cx="4023360" cy="464871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Mechanism of Injury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7B2FD05B-188A-3E99-183C-CE8062441775}"/>
              </a:ext>
            </a:extLst>
          </p:cNvPr>
          <p:cNvSpPr txBox="1">
            <a:spLocks/>
          </p:cNvSpPr>
          <p:nvPr/>
        </p:nvSpPr>
        <p:spPr>
          <a:xfrm>
            <a:off x="5577840" y="1456765"/>
            <a:ext cx="6415375" cy="50239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Acute trauma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C1 Fractures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C2 Fractures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Hangman’s fracture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Odontoid Fractures</a:t>
            </a:r>
            <a:endParaRPr lang="en-US" sz="24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4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74E12C-DC6C-1500-268F-7C25036704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8888" y="54908"/>
            <a:ext cx="5039788" cy="6702400"/>
          </a:xfrm>
        </p:spPr>
      </p:pic>
    </p:spTree>
    <p:extLst>
      <p:ext uri="{BB962C8B-B14F-4D97-AF65-F5344CB8AC3E}">
        <p14:creationId xmlns:p14="http://schemas.microsoft.com/office/powerpoint/2010/main" val="3546570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7CF6B-E41D-45C0-17E8-D44522A7F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9B3797-1338-2F38-8015-135F314F5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2F025-E61F-174D-A5AA-383128A5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494DF1-4C2F-A9B0-F40D-E6F28212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75953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Tissues affected</a:t>
            </a:r>
            <a:endParaRPr lang="en-US" sz="3200" kern="1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B02A5-2E33-E683-90A9-663112333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/>
              <a:pPr>
                <a:spcAft>
                  <a:spcPts val="600"/>
                </a:spcAft>
                <a:defRPr/>
              </a:pPr>
              <a:t>12</a:t>
            </a:fld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50F83A-9D04-1DDB-D492-D89F464F57D3}"/>
              </a:ext>
            </a:extLst>
          </p:cNvPr>
          <p:cNvSpPr txBox="1"/>
          <p:nvPr/>
        </p:nvSpPr>
        <p:spPr>
          <a:xfrm>
            <a:off x="320040" y="1495845"/>
            <a:ext cx="54498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- Bones</a:t>
            </a: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- Ligaments </a:t>
            </a: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- Neurological</a:t>
            </a:r>
            <a:endParaRPr lang="en-US" sz="24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7EA56EA-42BC-0F3C-E39C-970375C4BE25}"/>
              </a:ext>
            </a:extLst>
          </p:cNvPr>
          <p:cNvSpPr txBox="1">
            <a:spLocks/>
          </p:cNvSpPr>
          <p:nvPr/>
        </p:nvSpPr>
        <p:spPr>
          <a:xfrm>
            <a:off x="868394" y="3607830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GB" sz="3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Treatment approaches</a:t>
            </a:r>
            <a:endParaRPr lang="en-US" sz="3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422678-BE09-4DD8-5F00-E982845857F1}"/>
              </a:ext>
            </a:extLst>
          </p:cNvPr>
          <p:cNvSpPr txBox="1"/>
          <p:nvPr/>
        </p:nvSpPr>
        <p:spPr>
          <a:xfrm>
            <a:off x="384048" y="4270063"/>
            <a:ext cx="53858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A randomised control trial 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276 elderly patients </a:t>
            </a:r>
          </a:p>
          <a:p>
            <a:pPr marL="742950" lvl="1" indent="-285750">
              <a:buFontTx/>
              <a:buChar char="-"/>
            </a:pPr>
            <a:endParaRPr lang="en-GB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National Trauma Data Bank 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C2 fractures in elderly patients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5E39FA-C73A-F98C-7BFE-EBCD7BBB01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0048" y="1155652"/>
            <a:ext cx="5460179" cy="4226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0998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Signs And symptoms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69265" y="4830794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Local Signs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Pains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Tenderness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Swelling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Step-off Deformity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406661" y="4813836"/>
            <a:ext cx="3563430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Neurological signs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Quadriplegia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Respiratory Failure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 err="1">
                <a:latin typeface="Dubai" panose="020B0503030403030204" pitchFamily="34" charset="-78"/>
                <a:cs typeface="Dubai" panose="020B0503030403030204" pitchFamily="34" charset="-78"/>
              </a:rPr>
              <a:t>Radiculopathy</a:t>
            </a: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Next-Tongue syndrome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71E9CA0-1258-6FBA-9ECF-F8EF1AB6147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2063" y="4842700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Vascular Signs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– Vertebral Artery Injury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- Cervical </a:t>
            </a:r>
            <a:r>
              <a:rPr lang="en-GB" sz="1800" dirty="0" err="1">
                <a:latin typeface="Dubai" panose="020B0503030403030204" pitchFamily="34" charset="-78"/>
                <a:cs typeface="Dubai" panose="020B0503030403030204" pitchFamily="34" charset="-78"/>
              </a:rPr>
              <a:t>Aertery</a:t>
            </a: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 dissection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13</a:t>
            </a:fld>
            <a:endParaRPr lang="en-GB" noProof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B2E906-4FCA-3A23-144F-28F3457E2E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15" y="1755064"/>
            <a:ext cx="4167849" cy="24277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2A8EDC-C909-0494-8C0F-1910F4704B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483" y="1122134"/>
            <a:ext cx="2895600" cy="36703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CDA909C-BED6-0A32-C210-87160BF108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7465" y="1185635"/>
            <a:ext cx="3210747" cy="367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3624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C447C9-A0F1-B8C4-F906-205719BF4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D4452-E20E-3017-FCF8-37E2E0030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Healing Time frame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EC673D-067A-E187-B9C0-9717B910F6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2098" y="4727448"/>
            <a:ext cx="3426349" cy="1938814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Non- Surgical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F38CC2-89D0-3B47-DD6A-C6929F3214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41837" y="4727448"/>
            <a:ext cx="3108326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Surgical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B139653-17E1-4093-2A06-BC6B3DE5C6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22917" y="4727448"/>
            <a:ext cx="3474564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Factors Delaying Healing </a:t>
            </a:r>
          </a:p>
          <a:p>
            <a:pPr algn="ctr"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Age</a:t>
            </a:r>
          </a:p>
          <a:p>
            <a:pPr algn="ctr"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Lifestyle choices</a:t>
            </a:r>
          </a:p>
          <a:p>
            <a:pPr algn="ctr"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Osteoporosis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FAEEAE-A483-F0A6-D2D6-481D1DA968A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14</a:t>
            </a:fld>
            <a:endParaRPr lang="en-GB" noProof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ED8F52D-EF78-3E09-442A-3B232F8DD8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691" y="1731819"/>
            <a:ext cx="2894444" cy="289444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DE46EEA-8A85-D9C7-7F6A-E5E1A5FFA7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6909" y="1658502"/>
            <a:ext cx="4222665" cy="289444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2D31360-9E50-9819-C9F4-C1429A47AF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49435" y="1760680"/>
            <a:ext cx="3576706" cy="2894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7618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alphaModFix amt="5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Calf Strain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E828D-1E63-455F-949D-0C5454A7FE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03023" y="3429000"/>
            <a:ext cx="5167313" cy="518795"/>
          </a:xfrm>
        </p:spPr>
        <p:txBody>
          <a:bodyPr rtlCol="0"/>
          <a:lstStyle/>
          <a:p>
            <a:pPr rtl="0"/>
            <a:r>
              <a:rPr lang="en-GB" dirty="0"/>
              <a:t>Josh Harvey – 2405385</a:t>
            </a:r>
          </a:p>
          <a:p>
            <a:pPr rtl="0"/>
            <a:r>
              <a:rPr lang="en-GB" dirty="0"/>
              <a:t>BMST 4004</a:t>
            </a:r>
          </a:p>
        </p:txBody>
      </p:sp>
    </p:spTree>
    <p:extLst>
      <p:ext uri="{BB962C8B-B14F-4D97-AF65-F5344CB8AC3E}">
        <p14:creationId xmlns:p14="http://schemas.microsoft.com/office/powerpoint/2010/main" val="41552230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64315C2-2241-70B1-18D3-1C1EF862B7F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32928" y="742617"/>
            <a:ext cx="4023360" cy="464871"/>
          </a:xfrm>
        </p:spPr>
        <p:txBody>
          <a:bodyPr/>
          <a:lstStyle/>
          <a:p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Aetiology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8AB4A-94DE-D47F-B05D-509F4DCDD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207488"/>
            <a:ext cx="6415375" cy="5335101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Common in sports involving high speed running, acceleration and deceleration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Eccentric Overstretching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Explosive movements</a:t>
            </a:r>
          </a:p>
          <a:p>
            <a:pPr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Overuse and Repetitive Strain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High Running Loads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Fatigue</a:t>
            </a:r>
          </a:p>
          <a:p>
            <a:pPr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Biomechanical Factors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Bi-Articular Nature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Tight Muscle Fibres</a:t>
            </a:r>
          </a:p>
          <a:p>
            <a:pPr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External Factors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Direct Trauma</a:t>
            </a:r>
          </a:p>
          <a:p>
            <a:pPr lvl="1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Improper Footwear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2FA813-B33B-48B1-6FDF-5A512B2DB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815"/>
            <a:ext cx="5897218" cy="884238"/>
          </a:xfrm>
        </p:spPr>
        <p:txBody>
          <a:bodyPr anchor="t">
            <a:normAutofit/>
          </a:bodyPr>
          <a:lstStyle/>
          <a:p>
            <a:pPr algn="ctr">
              <a:lnSpc>
                <a:spcPct val="140000"/>
              </a:lnSpc>
            </a:pPr>
            <a:r>
              <a:rPr lang="en-GB" sz="2700" dirty="0">
                <a:latin typeface="Dubai" panose="020B0503030403030204" pitchFamily="34" charset="-78"/>
                <a:cs typeface="Dubai" panose="020B0503030403030204" pitchFamily="34" charset="-78"/>
              </a:rPr>
              <a:t>Calf Strains</a:t>
            </a:r>
            <a:endParaRPr lang="en-US" sz="27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C166FA-88DF-7782-BA0E-564D761CED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13505" y="1032299"/>
            <a:ext cx="4657792" cy="533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6597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53BF52F-264E-F0F7-3CCB-04E8820E8EC1}"/>
              </a:ext>
            </a:extLst>
          </p:cNvPr>
          <p:cNvSpPr/>
          <p:nvPr/>
        </p:nvSpPr>
        <p:spPr>
          <a:xfrm>
            <a:off x="-68157" y="-60584"/>
            <a:ext cx="5155927" cy="691857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D896C9-B0B4-CFBC-9B89-B63271E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923" y="471507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Additional Risk Factors</a:t>
            </a:r>
            <a:endParaRPr lang="en-US" sz="3200" kern="1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0FFCE-46F6-3318-F151-6BDAF6225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>
                <a:latin typeface="Dubai" panose="020B0503030403030204" pitchFamily="34" charset="-78"/>
                <a:cs typeface="Dubai" panose="020B0503030403030204" pitchFamily="34" charset="-78"/>
              </a:rPr>
              <a:pPr>
                <a:spcAft>
                  <a:spcPts val="600"/>
                </a:spcAft>
                <a:defRPr/>
              </a:pPr>
              <a:t>17</a:t>
            </a:fld>
            <a:endParaRPr lang="en-US" sz="9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653F6C-F265-A03D-A969-9AE77764E4A0}"/>
              </a:ext>
            </a:extLst>
          </p:cNvPr>
          <p:cNvSpPr txBox="1"/>
          <p:nvPr/>
        </p:nvSpPr>
        <p:spPr>
          <a:xfrm>
            <a:off x="479193" y="1412628"/>
            <a:ext cx="46085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Intrinsic factors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Age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Previous Injury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Reduced muscle strength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Extrinsic Factors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Inadequate Warm-up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Overuse or Fatigue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08333EE4-11C0-2A94-459D-0BEF32ABB383}"/>
              </a:ext>
            </a:extLst>
          </p:cNvPr>
          <p:cNvSpPr txBox="1">
            <a:spLocks/>
          </p:cNvSpPr>
          <p:nvPr/>
        </p:nvSpPr>
        <p:spPr>
          <a:xfrm>
            <a:off x="479193" y="3296056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6BC0CC-15FB-5D34-BD13-A154781A4ED3}"/>
              </a:ext>
            </a:extLst>
          </p:cNvPr>
          <p:cNvSpPr txBox="1"/>
          <p:nvPr/>
        </p:nvSpPr>
        <p:spPr>
          <a:xfrm>
            <a:off x="479193" y="4024840"/>
            <a:ext cx="46085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Training Load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Nutrition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Hydration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Preseason Periods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Body Composition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2576133-9F70-B9AD-4B21-13CD64F5F4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632"/>
          <a:stretch/>
        </p:blipFill>
        <p:spPr>
          <a:xfrm>
            <a:off x="6407730" y="164002"/>
            <a:ext cx="4013986" cy="6540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041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FC586-BCC9-79A3-DE27-CEF027EA2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26523DC6-59D3-7943-BD05-C0EF432236C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30008" y="803299"/>
            <a:ext cx="4023360" cy="464871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Mechanism of Injury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7B2FD05B-188A-3E99-183C-CE8062441775}"/>
              </a:ext>
            </a:extLst>
          </p:cNvPr>
          <p:cNvSpPr txBox="1">
            <a:spLocks/>
          </p:cNvSpPr>
          <p:nvPr/>
        </p:nvSpPr>
        <p:spPr>
          <a:xfrm>
            <a:off x="5577840" y="1456765"/>
            <a:ext cx="6415375" cy="502396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Acute Trauma</a:t>
            </a: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Eccentric Overload</a:t>
            </a: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Sudden Forceful Contraction</a:t>
            </a: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Ballistic Movements</a:t>
            </a:r>
          </a:p>
          <a:p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Chronic Overuse and </a:t>
            </a:r>
            <a:r>
              <a:rPr lang="en-GB" sz="2400" dirty="0" err="1">
                <a:latin typeface="Dubai" panose="020B0503030403030204" pitchFamily="34" charset="-78"/>
                <a:cs typeface="Dubai" panose="020B0503030403030204" pitchFamily="34" charset="-78"/>
              </a:rPr>
              <a:t>Repetative</a:t>
            </a:r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 strain</a:t>
            </a:r>
          </a:p>
          <a:p>
            <a:pPr lvl="1"/>
            <a:r>
              <a:rPr lang="en-GB" sz="2200" dirty="0" err="1">
                <a:latin typeface="Dubai" panose="020B0503030403030204" pitchFamily="34" charset="-78"/>
                <a:cs typeface="Dubai" panose="020B0503030403030204" pitchFamily="34" charset="-78"/>
              </a:rPr>
              <a:t>Repatitive</a:t>
            </a:r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 </a:t>
            </a:r>
            <a:r>
              <a:rPr lang="en-GB" sz="2200" dirty="0" err="1">
                <a:latin typeface="Dubai" panose="020B0503030403030204" pitchFamily="34" charset="-78"/>
                <a:cs typeface="Dubai" panose="020B0503030403030204" pitchFamily="34" charset="-78"/>
              </a:rPr>
              <a:t>Microtauma</a:t>
            </a:r>
            <a:endParaRPr lang="en-GB" sz="2200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Gradual Onset Injuries</a:t>
            </a:r>
          </a:p>
          <a:p>
            <a:r>
              <a:rPr lang="en-GB" sz="2400" dirty="0">
                <a:latin typeface="Dubai" panose="020B0503030403030204" pitchFamily="34" charset="-78"/>
                <a:cs typeface="Dubai" panose="020B0503030403030204" pitchFamily="34" charset="-78"/>
              </a:rPr>
              <a:t>Biomechanical Factors</a:t>
            </a:r>
          </a:p>
          <a:p>
            <a:pPr lvl="1"/>
            <a:r>
              <a:rPr lang="en-GB" sz="2200" dirty="0" err="1">
                <a:latin typeface="Dubai" panose="020B0503030403030204" pitchFamily="34" charset="-78"/>
                <a:cs typeface="Dubai" panose="020B0503030403030204" pitchFamily="34" charset="-78"/>
              </a:rPr>
              <a:t>Biarticular</a:t>
            </a:r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 Nature of Gastrocnemius</a:t>
            </a:r>
          </a:p>
          <a:p>
            <a:pPr lvl="1"/>
            <a:r>
              <a:rPr lang="en-GB" sz="2200" dirty="0">
                <a:latin typeface="Dubai" panose="020B0503030403030204" pitchFamily="34" charset="-78"/>
                <a:cs typeface="Dubai" panose="020B0503030403030204" pitchFamily="34" charset="-78"/>
              </a:rPr>
              <a:t>High density Type II Fibres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74E12C-DC6C-1500-268F-7C25036704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45480" y="915078"/>
            <a:ext cx="5039788" cy="5039788"/>
          </a:xfrm>
        </p:spPr>
      </p:pic>
    </p:spTree>
    <p:extLst>
      <p:ext uri="{BB962C8B-B14F-4D97-AF65-F5344CB8AC3E}">
        <p14:creationId xmlns:p14="http://schemas.microsoft.com/office/powerpoint/2010/main" val="38697143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7CF6B-E41D-45C0-17E8-D44522A7F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9B3797-1338-2F38-8015-135F314F5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2F025-E61F-174D-A5AA-383128A5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494DF1-4C2F-A9B0-F40D-E6F28212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75953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Contributing factors</a:t>
            </a:r>
            <a:endParaRPr lang="en-US" sz="3200" kern="1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B02A5-2E33-E683-90A9-663112333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/>
              <a:pPr>
                <a:spcAft>
                  <a:spcPts val="600"/>
                </a:spcAft>
                <a:defRPr/>
              </a:pPr>
              <a:t>19</a:t>
            </a:fld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50F83A-9D04-1DDB-D492-D89F464F57D3}"/>
              </a:ext>
            </a:extLst>
          </p:cNvPr>
          <p:cNvSpPr txBox="1"/>
          <p:nvPr/>
        </p:nvSpPr>
        <p:spPr>
          <a:xfrm>
            <a:off x="320040" y="1495845"/>
            <a:ext cx="54498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Previous Injury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Inadequate Conditioning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Improper warmup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7EA56EA-42BC-0F3C-E39C-970375C4BE25}"/>
              </a:ext>
            </a:extLst>
          </p:cNvPr>
          <p:cNvSpPr txBox="1">
            <a:spLocks/>
          </p:cNvSpPr>
          <p:nvPr/>
        </p:nvSpPr>
        <p:spPr>
          <a:xfrm>
            <a:off x="1" y="3607829"/>
            <a:ext cx="6096000" cy="66223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GB" sz="3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Tissues and Structures affected</a:t>
            </a:r>
            <a:endParaRPr lang="en-US" sz="3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422678-BE09-4DD8-5F00-E982845857F1}"/>
              </a:ext>
            </a:extLst>
          </p:cNvPr>
          <p:cNvSpPr txBox="1"/>
          <p:nvPr/>
        </p:nvSpPr>
        <p:spPr>
          <a:xfrm>
            <a:off x="384048" y="4270063"/>
            <a:ext cx="53858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Muscles 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Tendons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Vascular Structures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F8AFCB-F400-6DC6-8293-E83ABA7170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6853" y="1720565"/>
            <a:ext cx="6102098" cy="3432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267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Signs And symptoms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48585" y="4455567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Clinical Presentation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– Pain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Swelling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Bruising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66207" y="4813836"/>
            <a:ext cx="3563430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Diagnostic Tools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- Functional Tests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– Ultrasound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- MRI 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20</a:t>
            </a:fld>
            <a:endParaRPr lang="en-GB" noProof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24D1980-8CF9-C70A-9219-A95C7D6878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519" y="1448689"/>
            <a:ext cx="4805363" cy="270301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F3E91ED-2844-8DD0-1872-68B1EB855E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457666"/>
            <a:ext cx="4933637" cy="2774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3559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GB" dirty="0">
                <a:latin typeface="Dubai" panose="020B0503030403030204" pitchFamily="34" charset="-78"/>
                <a:cs typeface="Dubai" panose="020B0503030403030204" pitchFamily="34" charset="-78"/>
              </a:rPr>
              <a:t>Typical Healing timeframe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48585" y="4859661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Recovery Duration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- Return to play decision </a:t>
            </a:r>
            <a:endParaRPr lang="en-US" sz="18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34754" y="4408723"/>
            <a:ext cx="3563430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Rehabilitation Phases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Early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Intermediate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Heavy slow resistance training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dirty="0">
                <a:latin typeface="Dubai" panose="020B0503030403030204" pitchFamily="34" charset="-78"/>
                <a:cs typeface="Dubai" panose="020B0503030403030204" pitchFamily="34" charset="-78"/>
              </a:rPr>
              <a:t>Advanced Phases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21</a:t>
            </a:fld>
            <a:endParaRPr lang="en-GB" noProof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B2E906-4FCA-3A23-144F-28F3457E2E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538027" y="1553022"/>
            <a:ext cx="3108325" cy="3108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2A8EDC-C909-0494-8C0F-1910F4704B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603301" y="1745218"/>
            <a:ext cx="4426336" cy="2478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2096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D4B1E3-CFC5-7E09-65BA-1397BF70E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22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ED46D44-559C-FC59-5933-61C4A65A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7391" y="0"/>
            <a:ext cx="5897218" cy="884238"/>
          </a:xfrm>
        </p:spPr>
        <p:txBody>
          <a:bodyPr/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Summary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DC32E0-5679-6515-327F-D4EC9A239CB0}"/>
              </a:ext>
            </a:extLst>
          </p:cNvPr>
          <p:cNvSpPr txBox="1"/>
          <p:nvPr/>
        </p:nvSpPr>
        <p:spPr>
          <a:xfrm>
            <a:off x="81023" y="699572"/>
            <a:ext cx="4304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Injuries can be life altering for many people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6DD03E-D3EC-202E-7D91-52C972A59E9B}"/>
              </a:ext>
            </a:extLst>
          </p:cNvPr>
          <p:cNvSpPr txBox="1"/>
          <p:nvPr/>
        </p:nvSpPr>
        <p:spPr>
          <a:xfrm>
            <a:off x="140824" y="1071892"/>
            <a:ext cx="53803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UCL Injuries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Tears are common , javelin and tennis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Improper mechanics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Valgus stress and Valgus forces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Grade 1 2 and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350FF4-D879-9E56-60AC-D69A935FFB72}"/>
              </a:ext>
            </a:extLst>
          </p:cNvPr>
          <p:cNvSpPr txBox="1"/>
          <p:nvPr/>
        </p:nvSpPr>
        <p:spPr>
          <a:xfrm>
            <a:off x="7400080" y="1071892"/>
            <a:ext cx="43042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C1 and C2 breaks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RTC and High impact, Contact sport and twisting and hyperextension</a:t>
            </a:r>
          </a:p>
          <a:p>
            <a:pPr marL="285750" indent="-285750">
              <a:buFontTx/>
              <a:buChar char="-"/>
            </a:pPr>
            <a:r>
              <a:rPr lang="en-US" dirty="0" err="1">
                <a:latin typeface="Dubai" panose="020B0503030403030204" pitchFamily="34" charset="-78"/>
                <a:cs typeface="Dubai" panose="020B0503030403030204" pitchFamily="34" charset="-78"/>
              </a:rPr>
              <a:t>Hangmans</a:t>
            </a: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 fracture and odontoid fracture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Surgery and non surgery healing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290AB0-E1A8-F4A2-588B-1B6195083841}"/>
              </a:ext>
            </a:extLst>
          </p:cNvPr>
          <p:cNvSpPr txBox="1"/>
          <p:nvPr/>
        </p:nvSpPr>
        <p:spPr>
          <a:xfrm>
            <a:off x="3368997" y="3154620"/>
            <a:ext cx="430425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Calf Strain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Internal factors, Overstretching, Tight Muscle </a:t>
            </a:r>
            <a:r>
              <a:rPr lang="en-US" dirty="0" err="1">
                <a:latin typeface="Dubai" panose="020B0503030403030204" pitchFamily="34" charset="-78"/>
                <a:cs typeface="Dubai" panose="020B0503030403030204" pitchFamily="34" charset="-78"/>
              </a:rPr>
              <a:t>fibres</a:t>
            </a: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,  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External factors, Explosive movements, High running loads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Acute trauma, and Chronic overuse/ Repetitive strain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Rehab stages, Early, intermediate, Heavy slow resistance training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, Advanced</a:t>
            </a: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buFontTx/>
              <a:buChar char="-"/>
            </a:pP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buFontTx/>
              <a:buChar char="-"/>
            </a:pP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794472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46B1EB2-A392-9E74-A189-06E5C6BF36D8}"/>
              </a:ext>
            </a:extLst>
          </p:cNvPr>
          <p:cNvSpPr/>
          <p:nvPr/>
        </p:nvSpPr>
        <p:spPr>
          <a:xfrm>
            <a:off x="0" y="0"/>
            <a:ext cx="12192000" cy="6857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DC22D2-824A-58A2-4D4F-2E1DA43EF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23</a:t>
            </a:fld>
            <a:endParaRPr lang="en-GB" noProof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FE699969-1C25-729C-3C4B-31D556219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9442" y="128457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References UCL</a:t>
            </a:r>
            <a:endParaRPr lang="en-US" sz="3200" kern="1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5686D1-5452-B0E3-493A-7926345433F2}"/>
              </a:ext>
            </a:extLst>
          </p:cNvPr>
          <p:cNvSpPr txBox="1"/>
          <p:nvPr/>
        </p:nvSpPr>
        <p:spPr>
          <a:xfrm>
            <a:off x="412283" y="1458496"/>
            <a:ext cx="1136743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 b="0" i="0" dirty="0">
                <a:effectLst/>
                <a:latin typeface="fkGroteskNeue"/>
              </a:rPr>
              <a:t>Ahmad, C. S., et al. (2003). Elbow Stress During Pitching Motion Analysis in. </a:t>
            </a:r>
            <a:r>
              <a:rPr lang="en-US" sz="1400" b="0" i="1" dirty="0">
                <a:effectLst/>
                <a:latin typeface="fkGroteskNeue"/>
              </a:rPr>
              <a:t>Clinical </a:t>
            </a:r>
            <a:r>
              <a:rPr lang="en-US" sz="1400" b="0" i="1" dirty="0" err="1">
                <a:effectLst/>
                <a:latin typeface="fkGroteskNeue"/>
              </a:rPr>
              <a:t>Orthopaedics</a:t>
            </a:r>
            <a:r>
              <a:rPr lang="en-US" sz="1400" b="0" i="1" dirty="0">
                <a:effectLst/>
                <a:latin typeface="fkGroteskNeue"/>
              </a:rPr>
              <a:t> and Related Research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407</a:t>
            </a:r>
            <a:r>
              <a:rPr lang="en-US" sz="1400" b="0" i="0" dirty="0">
                <a:effectLst/>
                <a:latin typeface="fkGroteskNeue"/>
              </a:rPr>
              <a:t>, 164-170.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Dean, B. J., et al. (n.d.). </a:t>
            </a:r>
            <a:r>
              <a:rPr lang="en-US" sz="1400" b="0" i="1" dirty="0">
                <a:effectLst/>
                <a:latin typeface="fkGroteskNeue"/>
              </a:rPr>
              <a:t>BEST practice guidelines: Ulnar collateral ligament</a:t>
            </a:r>
            <a:r>
              <a:rPr lang="en-US" sz="1400" b="0" i="0" dirty="0">
                <a:effectLst/>
                <a:latin typeface="fkGroteskNeue"/>
              </a:rPr>
              <a:t>. British Society for Surgery of the Hand. Retrieved from </a:t>
            </a:r>
            <a:r>
              <a:rPr lang="en-US" sz="1400" b="0" i="0" dirty="0">
                <a:effectLst/>
                <a:latin typeface="fkGroteskNeue"/>
                <a:hlinkClick r:id="rId2"/>
              </a:rPr>
              <a:t>https://www.bssh.ac.uk/_userfiles/pages/files/professionals/BEST%20Guidelines/BEST%20UCL%20Final.pdf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Dines, J., et al. (2008). Ulnar Collateral Ligament Reconstruction in Throwing Athletes: Outcomes and Return to Play. </a:t>
            </a:r>
            <a:r>
              <a:rPr lang="en-US" sz="1400" b="0" i="1" dirty="0">
                <a:effectLst/>
                <a:latin typeface="fkGroteskNeue"/>
              </a:rPr>
              <a:t>The American Journal of Sports Medicine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36</a:t>
            </a:r>
            <a:r>
              <a:rPr lang="en-US" sz="1400" b="0" i="0" dirty="0">
                <a:effectLst/>
                <a:latin typeface="fkGroteskNeue"/>
              </a:rPr>
              <a:t>(7), 1346–1350.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Erickson, B. J., et al. (2012). Ulnar Collateral Ligament Reconstruction and Repair Techniques: A Systematic Review. </a:t>
            </a:r>
            <a:r>
              <a:rPr lang="en-US" sz="1400" b="0" i="1" dirty="0">
                <a:effectLst/>
                <a:latin typeface="fkGroteskNeue"/>
              </a:rPr>
              <a:t>The American Journal of Sports Medicine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40</a:t>
            </a:r>
            <a:r>
              <a:rPr lang="en-US" sz="1400" b="0" i="0" dirty="0">
                <a:effectLst/>
                <a:latin typeface="fkGroteskNeue"/>
              </a:rPr>
              <a:t>(12), 2886–2893.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Glenn, T. N., et al. (2012). Elbow injuries in youth baseball pitchers. </a:t>
            </a:r>
            <a:r>
              <a:rPr lang="en-US" sz="1400" b="0" i="1" dirty="0">
                <a:effectLst/>
                <a:latin typeface="fkGroteskNeue"/>
              </a:rPr>
              <a:t>Clinics in Sports Medicine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31</a:t>
            </a:r>
            <a:r>
              <a:rPr lang="en-US" sz="1400" b="0" i="0" dirty="0">
                <a:effectLst/>
                <a:latin typeface="fkGroteskNeue"/>
              </a:rPr>
              <a:t>(4), 665–683. </a:t>
            </a:r>
            <a:r>
              <a:rPr lang="en-US" sz="1400" b="0" i="0" dirty="0">
                <a:effectLst/>
                <a:latin typeface="fkGroteskNeue"/>
                <a:hlinkClick r:id="rId3"/>
              </a:rPr>
              <a:t>https://doi.org/10.1016/j.csm.2012.07.006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Hopkins Medicine. (n.d.). </a:t>
            </a:r>
            <a:r>
              <a:rPr lang="en-US" sz="1400" b="0" i="1" dirty="0">
                <a:effectLst/>
                <a:latin typeface="fkGroteskNeue"/>
              </a:rPr>
              <a:t>Ulnar collateral ligament (UCL) injuries of the elbow</a:t>
            </a:r>
            <a:r>
              <a:rPr lang="en-US" sz="1400" b="0" i="0" dirty="0">
                <a:effectLst/>
                <a:latin typeface="fkGroteskNeue"/>
              </a:rPr>
              <a:t>. Retrieved from </a:t>
            </a:r>
            <a:r>
              <a:rPr lang="en-US" sz="1400" b="0" i="0" dirty="0">
                <a:effectLst/>
                <a:latin typeface="fkGroteskNeue"/>
                <a:hlinkClick r:id="rId4"/>
              </a:rPr>
              <a:t>https://www.hopkinsmedicine.org/health/conditions-and-diseases/ulnar-collateral-ligament-ucl-injuries-of-the-elbow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 err="1">
                <a:effectLst/>
                <a:latin typeface="fkGroteskNeue"/>
              </a:rPr>
              <a:t>Jafry</a:t>
            </a:r>
            <a:r>
              <a:rPr lang="en-US" sz="1400" b="0" i="0" dirty="0">
                <a:effectLst/>
                <a:latin typeface="fkGroteskNeue"/>
              </a:rPr>
              <a:t>, D. </a:t>
            </a:r>
            <a:r>
              <a:rPr lang="en-US" sz="1400" b="0" i="1" dirty="0">
                <a:effectLst/>
                <a:latin typeface="fkGroteskNeue"/>
              </a:rPr>
              <a:t>Javelin Thrower's Elbow</a:t>
            </a:r>
            <a:r>
              <a:rPr lang="en-US" sz="1400" b="0" i="0" dirty="0">
                <a:effectLst/>
                <a:latin typeface="fkGroteskNeue"/>
              </a:rPr>
              <a:t>. </a:t>
            </a:r>
            <a:r>
              <a:rPr lang="en-US" sz="1400" b="0" i="0" dirty="0" err="1">
                <a:effectLst/>
                <a:latin typeface="fkGroteskNeue"/>
              </a:rPr>
              <a:t>Physiopedia</a:t>
            </a:r>
            <a:r>
              <a:rPr lang="en-US" sz="1400" b="0" i="0" dirty="0">
                <a:effectLst/>
                <a:latin typeface="fkGroteskNeue"/>
              </a:rPr>
              <a:t>. Retrieved from </a:t>
            </a:r>
            <a:r>
              <a:rPr lang="en-US" sz="1400" b="0" i="0" dirty="0">
                <a:effectLst/>
                <a:latin typeface="fkGroteskNeue"/>
                <a:hlinkClick r:id="rId5"/>
              </a:rPr>
              <a:t>https://www.physio-pedia.com/Javelin_Thrower's_Elbow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Mayo Clinic. (n.d.). Golfer's elbow. Retrieved from </a:t>
            </a:r>
            <a:r>
              <a:rPr lang="en-US" sz="1400" b="0" i="0" dirty="0">
                <a:effectLst/>
                <a:latin typeface="fkGroteskNeue"/>
                <a:hlinkClick r:id="rId6"/>
              </a:rPr>
              <a:t>https://www.mayoclinic.org/-/media/kcms/gbs/patient-consumer/images/2013/08/26/10/53/ds00713_im02900_ans7_golfer_elbowthu_jpg.jpg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Nationwide Children's Hospital. (n.d.). Ulnar Collateral Ligament (UCL) Injury. Retrieved from </a:t>
            </a:r>
            <a:r>
              <a:rPr lang="en-US" sz="1400" b="0" i="0" dirty="0">
                <a:effectLst/>
                <a:latin typeface="fkGroteskNeue"/>
                <a:hlinkClick r:id="rId7"/>
              </a:rPr>
              <a:t>https://www.nationwidechildrens.org/-/media/nch/conditions/images/hhi577_photo1.ashx?h=352&amp;w=327&amp;hash=39251CE53ACC3E806924B1113CBD44E9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>
                <a:effectLst/>
                <a:latin typeface="fkGroteskNeue"/>
              </a:rPr>
              <a:t>Podesta, L., et al. (2013). Medial Ulnar Collateral Ligament Injuries in the Athlete. </a:t>
            </a:r>
            <a:r>
              <a:rPr lang="en-US" sz="1400" b="0" i="1" dirty="0">
                <a:effectLst/>
                <a:latin typeface="fkGroteskNeue"/>
              </a:rPr>
              <a:t>The American Journal of Sports Medicine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41</a:t>
            </a:r>
            <a:r>
              <a:rPr lang="en-US" sz="1400" b="0" i="0" dirty="0">
                <a:effectLst/>
                <a:latin typeface="fkGroteskNeue"/>
              </a:rPr>
              <a:t>(9), 2185–2194.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Reinman, S. A., et al. (2019). Return to sport after ulnar collateral ligament reconstruction: A systematic review. </a:t>
            </a:r>
            <a:r>
              <a:rPr lang="en-US" sz="1400" b="0" i="1" dirty="0">
                <a:effectLst/>
                <a:latin typeface="fkGroteskNeue"/>
              </a:rPr>
              <a:t>World Journal of Orthopedics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10</a:t>
            </a:r>
            <a:r>
              <a:rPr lang="en-US" sz="1400" b="0" i="0" dirty="0">
                <a:effectLst/>
                <a:latin typeface="fkGroteskNeue"/>
              </a:rPr>
              <a:t>(1), 1–13.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Succeed PTW. (n.d.). Elbow UCL Injury. Retrieved from </a:t>
            </a:r>
            <a:r>
              <a:rPr lang="en-US" sz="1400" b="0" i="0" dirty="0">
                <a:effectLst/>
                <a:latin typeface="fkGroteskNeue"/>
                <a:hlinkClick r:id="rId8"/>
              </a:rPr>
              <a:t>https://www.succeedptw.com/media/img/223204/elbow_ucl_injury_causes01.jpg</a:t>
            </a:r>
            <a:endParaRPr lang="en-US" sz="1400" b="0" i="0" dirty="0">
              <a:effectLst/>
              <a:latin typeface="fkGroteskNeue"/>
            </a:endParaRPr>
          </a:p>
          <a:p>
            <a:pPr algn="l"/>
            <a:r>
              <a:rPr lang="en-US" sz="1400" b="0" i="0" dirty="0" err="1">
                <a:effectLst/>
                <a:latin typeface="fkGroteskNeue"/>
              </a:rPr>
              <a:t>Tsiouri</a:t>
            </a:r>
            <a:r>
              <a:rPr lang="en-US" sz="1400" b="0" i="0" dirty="0">
                <a:effectLst/>
                <a:latin typeface="fkGroteskNeue"/>
              </a:rPr>
              <a:t>, C., et al. (2009). Ulnar collateral ligament injuries of the elbow in athletes. </a:t>
            </a:r>
            <a:r>
              <a:rPr lang="en-US" sz="1400" b="0" i="1" dirty="0">
                <a:effectLst/>
                <a:latin typeface="fkGroteskNeue"/>
              </a:rPr>
              <a:t>Sports Medicine</a:t>
            </a:r>
            <a:r>
              <a:rPr lang="en-US" sz="1400" b="0" i="0" dirty="0">
                <a:effectLst/>
                <a:latin typeface="fkGroteskNeue"/>
              </a:rPr>
              <a:t>, </a:t>
            </a:r>
            <a:r>
              <a:rPr lang="en-US" sz="1400" b="0" i="1" dirty="0">
                <a:effectLst/>
                <a:latin typeface="fkGroteskNeue"/>
              </a:rPr>
              <a:t>39</a:t>
            </a:r>
            <a:r>
              <a:rPr lang="en-US" sz="1400" b="0" i="0" dirty="0">
                <a:effectLst/>
                <a:latin typeface="fkGroteskNeue"/>
              </a:rPr>
              <a:t>(4), 329-342.</a:t>
            </a:r>
          </a:p>
          <a:p>
            <a:pPr algn="l"/>
            <a:r>
              <a:rPr lang="en-US" sz="1400" b="0" i="0" dirty="0">
                <a:effectLst/>
                <a:latin typeface="fkGroteskNeue"/>
              </a:rPr>
              <a:t>UCSF Health. (n.d.). </a:t>
            </a:r>
            <a:r>
              <a:rPr lang="en-US" sz="1400" b="0" i="1" dirty="0">
                <a:effectLst/>
                <a:latin typeface="fkGroteskNeue"/>
              </a:rPr>
              <a:t>Ulnar collateral ligament injury</a:t>
            </a:r>
            <a:r>
              <a:rPr lang="en-US" sz="1400" b="0" i="0" dirty="0">
                <a:effectLst/>
                <a:latin typeface="fkGroteskNeue"/>
              </a:rPr>
              <a:t>. Retrieved from </a:t>
            </a:r>
            <a:r>
              <a:rPr lang="en-US" sz="1400" b="0" i="0" dirty="0">
                <a:effectLst/>
                <a:latin typeface="fkGroteskNeue"/>
                <a:hlinkClick r:id="rId9"/>
              </a:rPr>
              <a:t>https://www.ucsfhealth.org/conditions/ulnar-collateral-ligament-injury</a:t>
            </a:r>
            <a:endParaRPr lang="en-US" sz="1400" b="0" i="0" dirty="0">
              <a:effectLst/>
              <a:latin typeface="fkGroteskNeue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 sz="14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885453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F9965-B190-87BB-CDC7-3CF353F3F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BC63AB1-6131-C04E-32B3-5388C88B5B7D}"/>
              </a:ext>
            </a:extLst>
          </p:cNvPr>
          <p:cNvSpPr/>
          <p:nvPr/>
        </p:nvSpPr>
        <p:spPr>
          <a:xfrm>
            <a:off x="0" y="0"/>
            <a:ext cx="12192000" cy="6857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D28774-B0F7-C3F5-1BCA-C1F4B1D22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24</a:t>
            </a:fld>
            <a:endParaRPr lang="en-GB" noProof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049BE7FD-48CC-62A2-28E4-F445063EB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086" y="0"/>
            <a:ext cx="7629827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References </a:t>
            </a:r>
            <a:r>
              <a:rPr lang="en-GB" sz="3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C1 and C2 Breaks</a:t>
            </a:r>
            <a:endParaRPr lang="en-US" sz="3200" kern="1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1863CE-8E2A-793C-BC70-F7A918E78ED4}"/>
              </a:ext>
            </a:extLst>
          </p:cNvPr>
          <p:cNvSpPr txBox="1"/>
          <p:nvPr/>
        </p:nvSpPr>
        <p:spPr>
          <a:xfrm>
            <a:off x="0" y="914404"/>
            <a:ext cx="1219200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Anderson, P. A., &amp; </a:t>
            </a:r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D'Alonzo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R. T. (2008). Odontoid fractures: Diagnosis and management.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the American Academy of </a:t>
            </a:r>
            <a:r>
              <a:rPr lang="en-US" sz="1400" b="0" i="1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Surgeons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16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(6), 342–354.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Berney, S. (2019). Neurological signs in spinal trauma.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Scientific Reports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9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(1), 1-9.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Biffl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W. L., et al. (2009). Diagnosis and management of blunt cerebrovascular injuries.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Journal of Trauma: Injury, Infection, and Critical Care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66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1237–1245.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Bono, C. M., et al. (2006). Cervical spine trauma: Evaluation and management.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the American Academy of </a:t>
            </a:r>
            <a:r>
              <a:rPr lang="en-US" sz="1400" b="0" i="1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Surgeons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14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574–585.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Castillo, R. C., et al. (2005). Impact of smoking on fracture healing and outcomes.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</a:t>
            </a:r>
            <a:r>
              <a:rPr lang="en-US" sz="1400" b="0" i="1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Trauma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19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318–323.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Cherpitel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C. J., et al. (2019). Alcohol and drug use in injury.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Addiction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114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761–771.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Cummings, S. R., &amp; Melton, L. J. (2002). Osteoporosis I: Epidemiology and outcomes of osteoporotic fractures.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Lancet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359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(9319), 1761–1767.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Ghasemi, A., et al. (2019). Non-surgical management of spinal fractures.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European Spine Journal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28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1039–1048.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Goel, A., et al. (2018). C1 (Atlas) fractures: An overview.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Clinical Neuroscience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56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 253–258.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Hewett, T. E., et al. (2005). Biomechanical measures of neuromuscular control and valgus loading of the knee predict anterior cruciate ligament injury risk in female athletes: A prospective study.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American Journal of Sports Medicine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33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(4), 492–501.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Hwang, J. S., et al. (2016). Pathological fractures: A review.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Bone and Mineral Research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31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1931–1942.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Joapuim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A. C., et al. (2006). Non-surgical management of spinal injuries.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Neurosurgery: Spine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5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(6), 707–715.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Krug, E. G., et al. (2002).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World report on violence and health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. World Health Organization.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MacKenzie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E. J., &amp; Wier, L. M. (2017). The epidemiology of trauma: A review.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Journal of Trauma and Acute Care Surgery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82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(4), 661–669.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Peden, M., et al. (2008).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World report on child injury prevention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. World Health Organization.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Rihn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J. A., et al. (2010). C2 fractures: An overview.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Spine Journal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10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931–938.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Rign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R. (2010). Surgical management of spinal injuries.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Spine Journal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10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939–946.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Sasso, R. C., et al. (2015). Surgical management of spinal fractures.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</a:t>
            </a:r>
            <a:r>
              <a:rPr lang="en-US" sz="1400" b="0" i="1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Trauma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29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(1), 1–9.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Sorenson, S. B. (2011). Gender disparities in injury mortality: Consistent, persistent, and larger than you might think.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American Journal of Public Health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101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(3), 538–543.</a:t>
            </a:r>
          </a:p>
          <a:p>
            <a:pPr algn="l"/>
            <a:r>
              <a:rPr lang="en-US" sz="1400" b="0" i="0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Takala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J., et al. (2013). Occupational hazards and injuries.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Occupational Rehabilitation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23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(2), 155–165.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Watanabe, K., et al. (2010). Hangman's fracture: A review.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</a:t>
            </a:r>
            <a:r>
              <a:rPr lang="en-US" sz="1400" b="0" i="1" dirty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Science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15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(3), 322–328.</a:t>
            </a:r>
          </a:p>
          <a:p>
            <a:pPr algn="l"/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Zuckerman, J. D. (2015). Contact sports and injuries.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American Journal of Sports Medicine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43</a:t>
            </a:r>
            <a:r>
              <a:rPr lang="en-US" sz="1400" b="0" i="0" dirty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2535–2541.</a:t>
            </a:r>
          </a:p>
          <a:p>
            <a:endParaRPr lang="en-US" sz="14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0930626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72670-8219-5579-16FC-6DC55391B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268FC22-ECA4-7CA9-367A-36A40FD6FEAC}"/>
              </a:ext>
            </a:extLst>
          </p:cNvPr>
          <p:cNvSpPr/>
          <p:nvPr/>
        </p:nvSpPr>
        <p:spPr>
          <a:xfrm>
            <a:off x="0" y="0"/>
            <a:ext cx="12192000" cy="6857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ED774-A33D-299C-770F-0B5EAD9B2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25</a:t>
            </a:fld>
            <a:endParaRPr lang="en-GB" noProof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26BFE529-E4A2-B593-E909-96E5DB932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086" y="-46300"/>
            <a:ext cx="7629827" cy="640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References </a:t>
            </a:r>
            <a:r>
              <a:rPr lang="en-GB" sz="3200" dirty="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Calf Strains</a:t>
            </a:r>
            <a:endParaRPr lang="en-US" sz="3200" kern="1200" dirty="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1877EF-C873-F16B-959B-66BCBB56B6BC}"/>
              </a:ext>
            </a:extLst>
          </p:cNvPr>
          <p:cNvSpPr txBox="1"/>
          <p:nvPr/>
        </p:nvSpPr>
        <p:spPr>
          <a:xfrm>
            <a:off x="0" y="471864"/>
            <a:ext cx="12192000" cy="669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300" b="0" i="0" dirty="0">
                <a:effectLst/>
                <a:latin typeface="fkGroteskNeue"/>
              </a:rPr>
              <a:t>Alfredson, H., &amp; Cook, J. L. (2007). A basic guide to the painful stage of tendinopathy management.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41</a:t>
            </a:r>
            <a:r>
              <a:rPr lang="en-US" sz="1300" b="0" i="0" dirty="0">
                <a:effectLst/>
                <a:latin typeface="fkGroteskNeue"/>
              </a:rPr>
              <a:t>(4), 459-468.</a:t>
            </a:r>
          </a:p>
          <a:p>
            <a:pPr algn="l"/>
            <a:r>
              <a:rPr lang="en-US" sz="1300" b="0" i="0" dirty="0" err="1">
                <a:effectLst/>
                <a:latin typeface="fkGroteskNeue"/>
              </a:rPr>
              <a:t>Askling</a:t>
            </a:r>
            <a:r>
              <a:rPr lang="en-US" sz="1300" b="0" i="0" dirty="0">
                <a:effectLst/>
                <a:latin typeface="fkGroteskNeue"/>
              </a:rPr>
              <a:t>, C., et al. (2007). Acute hamstring injuries in Swedish elite football: A prospective </a:t>
            </a:r>
            <a:r>
              <a:rPr lang="en-US" sz="1300" b="0" i="0" dirty="0" err="1">
                <a:effectLst/>
                <a:latin typeface="fkGroteskNeue"/>
              </a:rPr>
              <a:t>randomised</a:t>
            </a:r>
            <a:r>
              <a:rPr lang="en-US" sz="1300" b="0" i="0" dirty="0">
                <a:effectLst/>
                <a:latin typeface="fkGroteskNeue"/>
              </a:rPr>
              <a:t> controlled clinical trial comparing two rehabilitation protocols.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41</a:t>
            </a:r>
            <a:r>
              <a:rPr lang="en-US" sz="1300" b="0" i="0" dirty="0">
                <a:effectLst/>
                <a:latin typeface="fkGroteskNeue"/>
              </a:rPr>
              <a:t>(8), 507-514.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Bleakley, C., et al. (2010). Management of acute soft tissue injuries using a PEACE &amp; LOVE approach.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44</a:t>
            </a:r>
            <a:r>
              <a:rPr lang="en-US" sz="1300" b="0" i="0" dirty="0">
                <a:effectLst/>
                <a:latin typeface="fkGroteskNeue"/>
              </a:rPr>
              <a:t>(5), 372-372.</a:t>
            </a:r>
          </a:p>
          <a:p>
            <a:pPr algn="l"/>
            <a:r>
              <a:rPr lang="en-US" sz="1300" b="0" i="0" dirty="0" err="1">
                <a:effectLst/>
                <a:latin typeface="fkGroteskNeue"/>
              </a:rPr>
              <a:t>Brunker</a:t>
            </a:r>
            <a:r>
              <a:rPr lang="en-US" sz="1300" b="0" i="0" dirty="0">
                <a:effectLst/>
                <a:latin typeface="fkGroteskNeue"/>
              </a:rPr>
              <a:t>, P., &amp; Khan, K. (2019). </a:t>
            </a:r>
            <a:r>
              <a:rPr lang="en-US" sz="1300" b="0" i="1" dirty="0">
                <a:effectLst/>
                <a:latin typeface="fkGroteskNeue"/>
              </a:rPr>
              <a:t>Clinical sports medicine, volume 1: Injuries</a:t>
            </a:r>
            <a:r>
              <a:rPr lang="en-US" sz="1300" b="0" i="0" dirty="0">
                <a:effectLst/>
                <a:latin typeface="fkGroteskNeue"/>
              </a:rPr>
              <a:t>. McGraw-Hill Education.</a:t>
            </a:r>
          </a:p>
          <a:p>
            <a:pPr algn="l"/>
            <a:r>
              <a:rPr lang="en-US" sz="1300" b="0" i="0" dirty="0" err="1">
                <a:effectLst/>
                <a:latin typeface="fkGroteskNeue"/>
              </a:rPr>
              <a:t>Conell</a:t>
            </a:r>
            <a:r>
              <a:rPr lang="en-US" sz="1300" b="0" i="0" dirty="0">
                <a:effectLst/>
                <a:latin typeface="fkGroteskNeue"/>
              </a:rPr>
              <a:t>, D., et al. (2004). Musculoskeletal sonography. </a:t>
            </a:r>
            <a:r>
              <a:rPr lang="en-US" sz="1300" b="0" i="1" dirty="0">
                <a:effectLst/>
                <a:latin typeface="fkGroteskNeue"/>
              </a:rPr>
              <a:t>American Journal of Roentgenology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183</a:t>
            </a:r>
            <a:r>
              <a:rPr lang="en-US" sz="1300" b="0" i="0" dirty="0">
                <a:effectLst/>
                <a:latin typeface="fkGroteskNeue"/>
              </a:rPr>
              <a:t>(2), 341-348.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Edouard, P., et al. (2013). Factors associated with the incidence of hamstring injuries in professional football players: A prospective study. </a:t>
            </a:r>
            <a:r>
              <a:rPr lang="en-US" sz="1300" b="0" i="1" dirty="0">
                <a:effectLst/>
                <a:latin typeface="fkGroteskNeue"/>
              </a:rPr>
              <a:t>Scandinavian Journal of Medicine &amp; Science in Sports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23</a:t>
            </a:r>
            <a:r>
              <a:rPr lang="en-US" sz="1300" b="0" i="0" dirty="0">
                <a:effectLst/>
                <a:latin typeface="fkGroteskNeue"/>
              </a:rPr>
              <a:t>(5), 653-659.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Ekstrand, J., et al. (2011). Hamstring muscle injuries in professional football: The full story.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45</a:t>
            </a:r>
            <a:r>
              <a:rPr lang="en-US" sz="1300" b="0" i="0" dirty="0">
                <a:effectLst/>
                <a:latin typeface="fkGroteskNeue"/>
              </a:rPr>
              <a:t>(7), 553-562.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Fradkin, A. J., et al. (2006). Does warming up prevent injury in sport? The evidence from </a:t>
            </a:r>
            <a:r>
              <a:rPr lang="en-US" sz="1300" b="0" i="0" dirty="0" err="1">
                <a:effectLst/>
                <a:latin typeface="fkGroteskNeue"/>
              </a:rPr>
              <a:t>randomised</a:t>
            </a:r>
            <a:r>
              <a:rPr lang="en-US" sz="1300" b="0" i="0" dirty="0">
                <a:effectLst/>
                <a:latin typeface="fkGroteskNeue"/>
              </a:rPr>
              <a:t> controlled trials. </a:t>
            </a:r>
            <a:r>
              <a:rPr lang="en-US" sz="1300" b="0" i="1" dirty="0">
                <a:effectLst/>
                <a:latin typeface="fkGroteskNeue"/>
              </a:rPr>
              <a:t>Journal of Science and Medicine in Sport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9</a:t>
            </a:r>
            <a:r>
              <a:rPr lang="en-US" sz="1300" b="0" i="0" dirty="0">
                <a:effectLst/>
                <a:latin typeface="fkGroteskNeue"/>
              </a:rPr>
              <a:t>(3), 214-220.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Fuller, C. W., et al. (2007). Consensus statement on injury reporting and data collection procedures.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41</a:t>
            </a:r>
            <a:r>
              <a:rPr lang="en-US" sz="1300" b="0" i="0" dirty="0">
                <a:effectLst/>
                <a:latin typeface="fkGroteskNeue"/>
              </a:rPr>
              <a:t>(5), 328-331.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Gabbett, T. J. (2016). The training—injury prevention paradox: Should athletes be training harder, and smarter?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50</a:t>
            </a:r>
            <a:r>
              <a:rPr lang="en-US" sz="1300" b="0" i="0" dirty="0">
                <a:effectLst/>
                <a:latin typeface="fkGroteskNeue"/>
              </a:rPr>
              <a:t>(5), 273-280.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Gabbett, T. J., et al. (2014). Influence of training load on injury patterns in elite rugby league players. </a:t>
            </a:r>
            <a:r>
              <a:rPr lang="en-US" sz="1300" b="0" i="1" dirty="0">
                <a:effectLst/>
                <a:latin typeface="fkGroteskNeue"/>
              </a:rPr>
              <a:t>Journal of Strength and Conditioning Research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28</a:t>
            </a:r>
            <a:r>
              <a:rPr lang="en-US" sz="1300" b="0" i="0" dirty="0">
                <a:effectLst/>
                <a:latin typeface="fkGroteskNeue"/>
              </a:rPr>
              <a:t>(2), 465-471.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Garrett, W. E., Jr. (1990). Muscle strain injuries: Clinical and basic aspects. </a:t>
            </a:r>
            <a:r>
              <a:rPr lang="en-US" sz="1300" b="0" i="1" dirty="0">
                <a:effectLst/>
                <a:latin typeface="fkGroteskNeue"/>
              </a:rPr>
              <a:t>Medicine and Science in Sports and Exercise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22</a:t>
            </a:r>
            <a:r>
              <a:rPr lang="en-US" sz="1300" b="0" i="0" dirty="0">
                <a:effectLst/>
                <a:latin typeface="fkGroteskNeue"/>
              </a:rPr>
              <a:t>(4), 436-443.</a:t>
            </a:r>
          </a:p>
          <a:p>
            <a:pPr algn="l"/>
            <a:r>
              <a:rPr lang="en-US" sz="1300" b="0" i="0" dirty="0" err="1">
                <a:effectLst/>
                <a:latin typeface="fkGroteskNeue"/>
              </a:rPr>
              <a:t>Heiderscheit</a:t>
            </a:r>
            <a:r>
              <a:rPr lang="en-US" sz="1300" b="0" i="0" dirty="0">
                <a:effectLst/>
                <a:latin typeface="fkGroteskNeue"/>
              </a:rPr>
              <a:t>, B. C., et al. (2010). Exercise for prevention of hamstring strains. </a:t>
            </a:r>
            <a:r>
              <a:rPr lang="en-US" sz="1300" b="0" i="1" dirty="0">
                <a:effectLst/>
                <a:latin typeface="fkGroteskNeue"/>
              </a:rPr>
              <a:t>Journal of </a:t>
            </a:r>
            <a:r>
              <a:rPr lang="en-US" sz="1300" b="0" i="1" dirty="0" err="1">
                <a:effectLst/>
                <a:latin typeface="fkGroteskNeue"/>
              </a:rPr>
              <a:t>Orthopaedic</a:t>
            </a:r>
            <a:r>
              <a:rPr lang="en-US" sz="1300" b="0" i="1" dirty="0">
                <a:effectLst/>
                <a:latin typeface="fkGroteskNeue"/>
              </a:rPr>
              <a:t> &amp; Sports Physical Therapy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40</a:t>
            </a:r>
            <a:r>
              <a:rPr lang="en-US" sz="1300" b="0" i="0" dirty="0">
                <a:effectLst/>
                <a:latin typeface="fkGroteskNeue"/>
              </a:rPr>
              <a:t>(2), 66-72.</a:t>
            </a:r>
          </a:p>
          <a:p>
            <a:pPr algn="l"/>
            <a:r>
              <a:rPr lang="en-US" sz="1300" b="0" i="0" dirty="0" err="1">
                <a:effectLst/>
                <a:latin typeface="fkGroteskNeue"/>
              </a:rPr>
              <a:t>Kongsgaard</a:t>
            </a:r>
            <a:r>
              <a:rPr lang="en-US" sz="1300" b="0" i="0" dirty="0">
                <a:effectLst/>
                <a:latin typeface="fkGroteskNeue"/>
              </a:rPr>
              <a:t>, M., et al. (2009). </a:t>
            </a:r>
            <a:r>
              <a:rPr lang="en-US" sz="1300" b="0" i="0" dirty="0" err="1">
                <a:effectLst/>
                <a:latin typeface="fkGroteskNeue"/>
              </a:rPr>
              <a:t>Favourable</a:t>
            </a:r>
            <a:r>
              <a:rPr lang="en-US" sz="1300" b="0" i="0" dirty="0">
                <a:effectLst/>
                <a:latin typeface="fkGroteskNeue"/>
              </a:rPr>
              <a:t> effects of eccentric exercise on facial collagen synthesis in human patellar tendon, in vivo, studied by </a:t>
            </a:r>
            <a:r>
              <a:rPr lang="en-US" sz="1300" b="0" i="0" dirty="0" err="1">
                <a:effectLst/>
                <a:latin typeface="fkGroteskNeue"/>
              </a:rPr>
              <a:t>microdialysis</a:t>
            </a:r>
            <a:r>
              <a:rPr lang="en-US" sz="1300" b="0" i="0" dirty="0">
                <a:effectLst/>
                <a:latin typeface="fkGroteskNeue"/>
              </a:rPr>
              <a:t>. </a:t>
            </a:r>
            <a:r>
              <a:rPr lang="en-US" sz="1300" b="0" i="1" dirty="0">
                <a:effectLst/>
                <a:latin typeface="fkGroteskNeue"/>
              </a:rPr>
              <a:t>Scandinavian Journal of Medicine &amp; Science in Sports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20</a:t>
            </a:r>
            <a:r>
              <a:rPr lang="en-US" sz="1300" b="0" i="0" dirty="0">
                <a:effectLst/>
                <a:latin typeface="fkGroteskNeue"/>
              </a:rPr>
              <a:t>(4), 630-637.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Koulouris, G., &amp; Connell, D. A. (2006). Imaging of muscle strains. </a:t>
            </a:r>
            <a:r>
              <a:rPr lang="en-US" sz="1300" b="0" i="1" dirty="0">
                <a:effectLst/>
                <a:latin typeface="fkGroteskNeue"/>
              </a:rPr>
              <a:t>Australasian Radiology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50</a:t>
            </a:r>
            <a:r>
              <a:rPr lang="en-US" sz="1300" b="0" i="0" dirty="0">
                <a:effectLst/>
                <a:latin typeface="fkGroteskNeue"/>
              </a:rPr>
              <a:t>(2), 101-108.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Kujala, U. M., et al. (1997). Calf muscle injuries in athletes. </a:t>
            </a:r>
            <a:r>
              <a:rPr lang="en-US" sz="1300" b="0" i="1" dirty="0">
                <a:effectLst/>
                <a:latin typeface="fkGroteskNeue"/>
              </a:rPr>
              <a:t>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24</a:t>
            </a:r>
            <a:r>
              <a:rPr lang="en-US" sz="1300" b="0" i="0" dirty="0">
                <a:effectLst/>
                <a:latin typeface="fkGroteskNeue"/>
              </a:rPr>
              <a:t>(3), 169-184.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Lieber, R. L., &amp; </a:t>
            </a:r>
            <a:r>
              <a:rPr lang="en-US" sz="1300" b="0" i="0" dirty="0" err="1">
                <a:effectLst/>
                <a:latin typeface="fkGroteskNeue"/>
              </a:rPr>
              <a:t>Fridén</a:t>
            </a:r>
            <a:r>
              <a:rPr lang="en-US" sz="1300" b="0" i="0" dirty="0">
                <a:effectLst/>
                <a:latin typeface="fkGroteskNeue"/>
              </a:rPr>
              <a:t>, J. (2000). Functional and clinical significance of skeletal muscle architecture. </a:t>
            </a:r>
            <a:r>
              <a:rPr lang="en-US" sz="1300" b="0" i="1" dirty="0">
                <a:effectLst/>
                <a:latin typeface="fkGroteskNeue"/>
              </a:rPr>
              <a:t>Muscle &amp; Nerve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23</a:t>
            </a:r>
            <a:r>
              <a:rPr lang="en-US" sz="1300" b="0" i="0" dirty="0">
                <a:effectLst/>
                <a:latin typeface="fkGroteskNeue"/>
              </a:rPr>
              <a:t>(11), 1647-1666.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Nielsen, R. O., et al. (2015). Classifying running-related injuries based upon etiology. </a:t>
            </a:r>
            <a:r>
              <a:rPr lang="en-US" sz="1300" b="0" i="1" dirty="0">
                <a:effectLst/>
                <a:latin typeface="fkGroteskNeue"/>
              </a:rPr>
              <a:t>International </a:t>
            </a:r>
            <a:r>
              <a:rPr lang="en-US" sz="1300" b="0" i="1" dirty="0" err="1">
                <a:effectLst/>
                <a:latin typeface="fkGroteskNeue"/>
              </a:rPr>
              <a:t>SportMed</a:t>
            </a:r>
            <a:r>
              <a:rPr lang="en-US" sz="1300" b="0" i="1" dirty="0">
                <a:effectLst/>
                <a:latin typeface="fkGroteskNeue"/>
              </a:rPr>
              <a:t> Journal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16</a:t>
            </a:r>
            <a:r>
              <a:rPr lang="en-US" sz="1300" b="0" i="0" dirty="0">
                <a:effectLst/>
                <a:latin typeface="fkGroteskNeue"/>
              </a:rPr>
              <a:t>(3), 613-621.</a:t>
            </a:r>
          </a:p>
          <a:p>
            <a:pPr algn="l"/>
            <a:r>
              <a:rPr lang="en-US" sz="1300" b="0" i="0" dirty="0" err="1">
                <a:effectLst/>
                <a:latin typeface="fkGroteskNeue"/>
              </a:rPr>
              <a:t>Opar</a:t>
            </a:r>
            <a:r>
              <a:rPr lang="en-US" sz="1300" b="0" i="0" dirty="0">
                <a:effectLst/>
                <a:latin typeface="fkGroteskNeue"/>
              </a:rPr>
              <a:t>, D. A., et al. (2012). Hamstring strain injuries: A systematic review of the literature. Part 1, Epidemiology, risk factors, and prevention. </a:t>
            </a:r>
            <a:r>
              <a:rPr lang="en-US" sz="1300" b="0" i="1" dirty="0">
                <a:effectLst/>
                <a:latin typeface="fkGroteskNeue"/>
              </a:rPr>
              <a:t>Journal of </a:t>
            </a:r>
            <a:r>
              <a:rPr lang="en-US" sz="1300" b="0" i="1" dirty="0" err="1">
                <a:effectLst/>
                <a:latin typeface="fkGroteskNeue"/>
              </a:rPr>
              <a:t>Orthopaedic</a:t>
            </a:r>
            <a:r>
              <a:rPr lang="en-US" sz="1300" b="0" i="1" dirty="0">
                <a:effectLst/>
                <a:latin typeface="fkGroteskNeue"/>
              </a:rPr>
              <a:t> &amp; Sports Physical Therapy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42</a:t>
            </a:r>
            <a:r>
              <a:rPr lang="en-US" sz="1300" b="0" i="0" dirty="0">
                <a:effectLst/>
                <a:latin typeface="fkGroteskNeue"/>
              </a:rPr>
              <a:t>(2), 1-14.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Orchard, J., et al. (2001). A new definition and reliable grading system for muscle strains. </a:t>
            </a:r>
            <a:r>
              <a:rPr lang="en-US" sz="1300" b="0" i="1" dirty="0">
                <a:effectLst/>
                <a:latin typeface="fkGroteskNeue"/>
              </a:rPr>
              <a:t>The American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29</a:t>
            </a:r>
            <a:r>
              <a:rPr lang="en-US" sz="1300" b="0" i="0" dirty="0">
                <a:effectLst/>
                <a:latin typeface="fkGroteskNeue"/>
              </a:rPr>
              <a:t>(3), 307-313.</a:t>
            </a:r>
          </a:p>
          <a:p>
            <a:pPr algn="l"/>
            <a:r>
              <a:rPr lang="en-US" sz="1300" b="0" i="0" dirty="0">
                <a:effectLst/>
                <a:latin typeface="fkGroteskNeue"/>
              </a:rPr>
              <a:t>Orchard, J. W., et al. (2002). Return to play after hamstring muscle strains. </a:t>
            </a:r>
            <a:r>
              <a:rPr lang="en-US" sz="1300" b="0" i="1" dirty="0">
                <a:effectLst/>
                <a:latin typeface="fkGroteskNeue"/>
              </a:rPr>
              <a:t>The American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30</a:t>
            </a:r>
            <a:r>
              <a:rPr lang="en-US" sz="1300" b="0" i="0" dirty="0">
                <a:effectLst/>
                <a:latin typeface="fkGroteskNeue"/>
              </a:rPr>
              <a:t>(2), 261-264.</a:t>
            </a:r>
          </a:p>
          <a:p>
            <a:pPr algn="l"/>
            <a:r>
              <a:rPr lang="en-US" sz="1300" b="0" i="0" dirty="0" err="1">
                <a:effectLst/>
                <a:latin typeface="fkGroteskNeue"/>
              </a:rPr>
              <a:t>Schache</a:t>
            </a:r>
            <a:r>
              <a:rPr lang="en-US" sz="1300" b="0" i="0" dirty="0">
                <a:effectLst/>
                <a:latin typeface="fkGroteskNeue"/>
              </a:rPr>
              <a:t>, A. G., et al. (2012). Biomechanical and functional adaptations to running.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46</a:t>
            </a:r>
            <a:r>
              <a:rPr lang="en-US" sz="1300" b="0" i="0" dirty="0">
                <a:effectLst/>
                <a:latin typeface="fkGroteskNeue"/>
              </a:rPr>
              <a:t>(12), 846-852.</a:t>
            </a:r>
          </a:p>
          <a:p>
            <a:pPr algn="l"/>
            <a:r>
              <a:rPr lang="en-US" sz="1300" b="0" i="0" dirty="0" err="1">
                <a:effectLst/>
                <a:latin typeface="fkGroteskNeue"/>
              </a:rPr>
              <a:t>Verrall</a:t>
            </a:r>
            <a:r>
              <a:rPr lang="en-US" sz="1300" b="0" i="0" dirty="0">
                <a:effectLst/>
                <a:latin typeface="fkGroteskNeue"/>
              </a:rPr>
              <a:t>, G. M., et al. (2001). Clinical risk factors for hamstring muscle injury: A prospective study with Australian Rules footballers. </a:t>
            </a:r>
            <a:r>
              <a:rPr lang="en-US" sz="1300" b="0" i="1" dirty="0">
                <a:effectLst/>
                <a:latin typeface="fkGroteskNeue"/>
              </a:rPr>
              <a:t>British Journal of Sports Medicine</a:t>
            </a:r>
            <a:r>
              <a:rPr lang="en-US" sz="1300" b="0" i="0" dirty="0">
                <a:effectLst/>
                <a:latin typeface="fkGroteskNeue"/>
              </a:rPr>
              <a:t>, </a:t>
            </a:r>
            <a:r>
              <a:rPr lang="en-US" sz="1300" b="0" i="1" dirty="0">
                <a:effectLst/>
                <a:latin typeface="fkGroteskNeue"/>
              </a:rPr>
              <a:t>35</a:t>
            </a:r>
            <a:r>
              <a:rPr lang="en-US" sz="1300" b="0" i="0" dirty="0">
                <a:effectLst/>
                <a:latin typeface="fkGroteskNeue"/>
              </a:rPr>
              <a:t>(6), 435-439.</a:t>
            </a:r>
          </a:p>
          <a:p>
            <a:endParaRPr lang="en-US" sz="1300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448384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A53F52"/>
      </a:accent1>
      <a:accent2>
        <a:srgbClr val="E99757"/>
      </a:accent2>
      <a:accent3>
        <a:srgbClr val="2F3342"/>
      </a:accent3>
      <a:accent4>
        <a:srgbClr val="2C2153"/>
      </a:accent4>
      <a:accent5>
        <a:srgbClr val="01023B"/>
      </a:accent5>
      <a:accent6>
        <a:srgbClr val="7F7F7F"/>
      </a:accent6>
      <a:hlink>
        <a:srgbClr val="3A3838"/>
      </a:hlink>
      <a:folHlink>
        <a:srgbClr val="D0CECE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420184_TF55661986_Win32.potx" id="{1CDDDD57-F79A-457F-AE74-3E6C5B14A091}" vid="{35255769-D38C-493F-A69A-9781C0DDBBA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B7E2D32-4FDD-4266-880C-17595B80143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BB9993-D5F9-46FA-B2E5-80E3632E982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E3D9F223-918A-45AF-9B53-56AB9E5E2182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1892</TotalTime>
  <Words>5061</Words>
  <Application>Microsoft Office PowerPoint</Application>
  <PresentationFormat>Widescreen</PresentationFormat>
  <Paragraphs>410</Paragraphs>
  <Slides>25</Slides>
  <Notes>21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Upper, Spinal And lower iNjuries</vt:lpstr>
      <vt:lpstr>Ulna Collateral Ligament</vt:lpstr>
      <vt:lpstr>Trauma and acute stress</vt:lpstr>
      <vt:lpstr>PowerPoint Presentation</vt:lpstr>
      <vt:lpstr>Trauma and acute stress</vt:lpstr>
      <vt:lpstr>Signs And symptoms</vt:lpstr>
      <vt:lpstr>Recovery Time frames</vt:lpstr>
      <vt:lpstr>Spinal injury </vt:lpstr>
      <vt:lpstr>C1 and C2</vt:lpstr>
      <vt:lpstr>Additional Risk Factors</vt:lpstr>
      <vt:lpstr>PowerPoint Presentation</vt:lpstr>
      <vt:lpstr>Tissues affected</vt:lpstr>
      <vt:lpstr>Signs And symptoms</vt:lpstr>
      <vt:lpstr>Healing Time frame</vt:lpstr>
      <vt:lpstr>Calf Strain</vt:lpstr>
      <vt:lpstr>Calf Strains</vt:lpstr>
      <vt:lpstr>Additional Risk Factors</vt:lpstr>
      <vt:lpstr>PowerPoint Presentation</vt:lpstr>
      <vt:lpstr>Contributing factors</vt:lpstr>
      <vt:lpstr>Signs And symptoms</vt:lpstr>
      <vt:lpstr>Typical Healing timeframe</vt:lpstr>
      <vt:lpstr>Summary</vt:lpstr>
      <vt:lpstr>References UCL</vt:lpstr>
      <vt:lpstr>References C1 and C2 Breaks</vt:lpstr>
      <vt:lpstr>References Calf Strains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Upper Spinal And lower iNjuries</dc:title>
  <dc:creator>Josh Harvey (2405385)</dc:creator>
  <cp:lastModifiedBy>Josh Harvey (2405385)</cp:lastModifiedBy>
  <cp:revision>6</cp:revision>
  <dcterms:created xsi:type="dcterms:W3CDTF">2025-02-12T11:36:57Z</dcterms:created>
  <dcterms:modified xsi:type="dcterms:W3CDTF">2025-03-11T14:35:31Z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