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C8B97E-C6C6-42C2-B218-7294F5DFDD9D}" v="21" dt="2025-11-03T17:40:15.7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ndrej Dzobak" userId="7e6d02eea33cf5ac" providerId="LiveId" clId="{23C0DE52-125E-492D-BEB0-70EC53C23943}"/>
    <pc:docChg chg="custSel addSld delSld modSld sldOrd">
      <pc:chgData name="Ondrej Dzobak" userId="7e6d02eea33cf5ac" providerId="LiveId" clId="{23C0DE52-125E-492D-BEB0-70EC53C23943}" dt="2025-11-03T17:41:01.960" v="1668" actId="14100"/>
      <pc:docMkLst>
        <pc:docMk/>
      </pc:docMkLst>
      <pc:sldChg chg="addSp delSp modSp mod">
        <pc:chgData name="Ondrej Dzobak" userId="7e6d02eea33cf5ac" providerId="LiveId" clId="{23C0DE52-125E-492D-BEB0-70EC53C23943}" dt="2025-11-01T09:12:25.457" v="14" actId="1076"/>
        <pc:sldMkLst>
          <pc:docMk/>
          <pc:sldMk cId="0" sldId="256"/>
        </pc:sldMkLst>
        <pc:picChg chg="add mod">
          <ac:chgData name="Ondrej Dzobak" userId="7e6d02eea33cf5ac" providerId="LiveId" clId="{23C0DE52-125E-492D-BEB0-70EC53C23943}" dt="2025-11-01T09:12:25.457" v="14" actId="1076"/>
          <ac:picMkLst>
            <pc:docMk/>
            <pc:sldMk cId="0" sldId="256"/>
            <ac:picMk id="8" creationId="{B0726601-328E-B06F-B9C0-BF2B2D93CBEE}"/>
          </ac:picMkLst>
        </pc:picChg>
      </pc:sldChg>
      <pc:sldChg chg="modSp mod">
        <pc:chgData name="Ondrej Dzobak" userId="7e6d02eea33cf5ac" providerId="LiveId" clId="{23C0DE52-125E-492D-BEB0-70EC53C23943}" dt="2025-11-01T09:26:49.223" v="130" actId="20577"/>
        <pc:sldMkLst>
          <pc:docMk/>
          <pc:sldMk cId="0" sldId="257"/>
        </pc:sldMkLst>
        <pc:graphicFrameChg chg="modGraphic">
          <ac:chgData name="Ondrej Dzobak" userId="7e6d02eea33cf5ac" providerId="LiveId" clId="{23C0DE52-125E-492D-BEB0-70EC53C23943}" dt="2025-11-01T09:26:49.223" v="130" actId="20577"/>
          <ac:graphicFrameMkLst>
            <pc:docMk/>
            <pc:sldMk cId="0" sldId="257"/>
            <ac:graphicFrameMk id="5" creationId="{BB3A8B68-89A0-5CE0-1285-0032B835BEC8}"/>
          </ac:graphicFrameMkLst>
        </pc:graphicFrameChg>
      </pc:sldChg>
      <pc:sldChg chg="modSp mod">
        <pc:chgData name="Ondrej Dzobak" userId="7e6d02eea33cf5ac" providerId="LiveId" clId="{23C0DE52-125E-492D-BEB0-70EC53C23943}" dt="2025-11-01T09:28:20.536" v="198" actId="20577"/>
        <pc:sldMkLst>
          <pc:docMk/>
          <pc:sldMk cId="0" sldId="258"/>
        </pc:sldMkLst>
        <pc:graphicFrameChg chg="modGraphic">
          <ac:chgData name="Ondrej Dzobak" userId="7e6d02eea33cf5ac" providerId="LiveId" clId="{23C0DE52-125E-492D-BEB0-70EC53C23943}" dt="2025-11-01T09:28:20.536" v="198" actId="20577"/>
          <ac:graphicFrameMkLst>
            <pc:docMk/>
            <pc:sldMk cId="0" sldId="258"/>
            <ac:graphicFrameMk id="38" creationId="{1A06C0F6-D0AB-DAC7-0952-2BF71D3912C0}"/>
          </ac:graphicFrameMkLst>
        </pc:graphicFrameChg>
      </pc:sldChg>
      <pc:sldChg chg="addSp delSp modSp mod">
        <pc:chgData name="Ondrej Dzobak" userId="7e6d02eea33cf5ac" providerId="LiveId" clId="{23C0DE52-125E-492D-BEB0-70EC53C23943}" dt="2025-11-01T16:39:10.344" v="1301" actId="14100"/>
        <pc:sldMkLst>
          <pc:docMk/>
          <pc:sldMk cId="0" sldId="259"/>
        </pc:sldMkLst>
        <pc:spChg chg="mod">
          <ac:chgData name="Ondrej Dzobak" userId="7e6d02eea33cf5ac" providerId="LiveId" clId="{23C0DE52-125E-492D-BEB0-70EC53C23943}" dt="2025-11-01T16:38:35.531" v="1299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Ondrej Dzobak" userId="7e6d02eea33cf5ac" providerId="LiveId" clId="{23C0DE52-125E-492D-BEB0-70EC53C23943}" dt="2025-11-01T09:30:13.776" v="285" actId="20577"/>
          <ac:spMkLst>
            <pc:docMk/>
            <pc:sldMk cId="0" sldId="259"/>
            <ac:spMk id="3" creationId="{00000000-0000-0000-0000-000000000000}"/>
          </ac:spMkLst>
        </pc:spChg>
        <pc:spChg chg="add">
          <ac:chgData name="Ondrej Dzobak" userId="7e6d02eea33cf5ac" providerId="LiveId" clId="{23C0DE52-125E-492D-BEB0-70EC53C23943}" dt="2025-11-01T16:38:35.531" v="1299" actId="26606"/>
          <ac:spMkLst>
            <pc:docMk/>
            <pc:sldMk cId="0" sldId="259"/>
            <ac:spMk id="29" creationId="{45D37F4E-DDB4-456B-97E0-9937730A039F}"/>
          </ac:spMkLst>
        </pc:spChg>
        <pc:picChg chg="add mod">
          <ac:chgData name="Ondrej Dzobak" userId="7e6d02eea33cf5ac" providerId="LiveId" clId="{23C0DE52-125E-492D-BEB0-70EC53C23943}" dt="2025-11-01T16:39:10.344" v="1301" actId="14100"/>
          <ac:picMkLst>
            <pc:docMk/>
            <pc:sldMk cId="0" sldId="259"/>
            <ac:picMk id="5" creationId="{6BA33C61-405A-B8C1-BD6D-9524F7B1BC26}"/>
          </ac:picMkLst>
        </pc:picChg>
      </pc:sldChg>
      <pc:sldChg chg="modSp mod">
        <pc:chgData name="Ondrej Dzobak" userId="7e6d02eea33cf5ac" providerId="LiveId" clId="{23C0DE52-125E-492D-BEB0-70EC53C23943}" dt="2025-11-01T09:40:29.341" v="375" actId="20577"/>
        <pc:sldMkLst>
          <pc:docMk/>
          <pc:sldMk cId="0" sldId="260"/>
        </pc:sldMkLst>
        <pc:graphicFrameChg chg="modGraphic">
          <ac:chgData name="Ondrej Dzobak" userId="7e6d02eea33cf5ac" providerId="LiveId" clId="{23C0DE52-125E-492D-BEB0-70EC53C23943}" dt="2025-11-01T09:40:29.341" v="375" actId="20577"/>
          <ac:graphicFrameMkLst>
            <pc:docMk/>
            <pc:sldMk cId="0" sldId="260"/>
            <ac:graphicFrameMk id="5" creationId="{F40291AB-E681-298E-8FB0-5B53796ED5FD}"/>
          </ac:graphicFrameMkLst>
        </pc:graphicFrameChg>
      </pc:sldChg>
      <pc:sldChg chg="modSp mod">
        <pc:chgData name="Ondrej Dzobak" userId="7e6d02eea33cf5ac" providerId="LiveId" clId="{23C0DE52-125E-492D-BEB0-70EC53C23943}" dt="2025-11-01T09:42:45.912" v="469" actId="20577"/>
        <pc:sldMkLst>
          <pc:docMk/>
          <pc:sldMk cId="0" sldId="261"/>
        </pc:sldMkLst>
        <pc:spChg chg="mod">
          <ac:chgData name="Ondrej Dzobak" userId="7e6d02eea33cf5ac" providerId="LiveId" clId="{23C0DE52-125E-492D-BEB0-70EC53C23943}" dt="2025-11-01T09:42:45.912" v="469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Ondrej Dzobak" userId="7e6d02eea33cf5ac" providerId="LiveId" clId="{23C0DE52-125E-492D-BEB0-70EC53C23943}" dt="2025-11-01T09:46:43.142" v="558" actId="20577"/>
        <pc:sldMkLst>
          <pc:docMk/>
          <pc:sldMk cId="0" sldId="262"/>
        </pc:sldMkLst>
        <pc:graphicFrameChg chg="modGraphic">
          <ac:chgData name="Ondrej Dzobak" userId="7e6d02eea33cf5ac" providerId="LiveId" clId="{23C0DE52-125E-492D-BEB0-70EC53C23943}" dt="2025-11-01T09:46:43.142" v="558" actId="20577"/>
          <ac:graphicFrameMkLst>
            <pc:docMk/>
            <pc:sldMk cId="0" sldId="262"/>
            <ac:graphicFrameMk id="5" creationId="{757C8A0B-6E62-67F8-BB3F-40439E0E0D18}"/>
          </ac:graphicFrameMkLst>
        </pc:graphicFrameChg>
      </pc:sldChg>
      <pc:sldChg chg="addSp delSp modSp mod">
        <pc:chgData name="Ondrej Dzobak" userId="7e6d02eea33cf5ac" providerId="LiveId" clId="{23C0DE52-125E-492D-BEB0-70EC53C23943}" dt="2025-11-03T17:36:24.084" v="1646" actId="26606"/>
        <pc:sldMkLst>
          <pc:docMk/>
          <pc:sldMk cId="0" sldId="263"/>
        </pc:sldMkLst>
        <pc:spChg chg="mod">
          <ac:chgData name="Ondrej Dzobak" userId="7e6d02eea33cf5ac" providerId="LiveId" clId="{23C0DE52-125E-492D-BEB0-70EC53C23943}" dt="2025-11-03T17:36:24.084" v="1646" actId="26606"/>
          <ac:spMkLst>
            <pc:docMk/>
            <pc:sldMk cId="0" sldId="263"/>
            <ac:spMk id="2" creationId="{00000000-0000-0000-0000-000000000000}"/>
          </ac:spMkLst>
        </pc:spChg>
        <pc:spChg chg="del">
          <ac:chgData name="Ondrej Dzobak" userId="7e6d02eea33cf5ac" providerId="LiveId" clId="{23C0DE52-125E-492D-BEB0-70EC53C23943}" dt="2025-11-03T17:36:24.084" v="1646" actId="26606"/>
          <ac:spMkLst>
            <pc:docMk/>
            <pc:sldMk cId="0" sldId="263"/>
            <ac:spMk id="9" creationId="{C05CBC3C-2E5A-4839-8B9B-2E5A6ADF0F58}"/>
          </ac:spMkLst>
        </pc:spChg>
        <pc:spChg chg="del">
          <ac:chgData name="Ondrej Dzobak" userId="7e6d02eea33cf5ac" providerId="LiveId" clId="{23C0DE52-125E-492D-BEB0-70EC53C23943}" dt="2025-11-03T17:36:24.084" v="1646" actId="26606"/>
          <ac:spMkLst>
            <pc:docMk/>
            <pc:sldMk cId="0" sldId="263"/>
            <ac:spMk id="11" creationId="{DB5B423A-57CC-4C58-AA26-8E2E862B03A0}"/>
          </ac:spMkLst>
        </pc:spChg>
        <pc:spChg chg="add">
          <ac:chgData name="Ondrej Dzobak" userId="7e6d02eea33cf5ac" providerId="LiveId" clId="{23C0DE52-125E-492D-BEB0-70EC53C23943}" dt="2025-11-03T17:36:24.084" v="1646" actId="26606"/>
          <ac:spMkLst>
            <pc:docMk/>
            <pc:sldMk cId="0" sldId="263"/>
            <ac:spMk id="16" creationId="{45D37F4E-DDB4-456B-97E0-9937730A039F}"/>
          </ac:spMkLst>
        </pc:spChg>
        <pc:spChg chg="add">
          <ac:chgData name="Ondrej Dzobak" userId="7e6d02eea33cf5ac" providerId="LiveId" clId="{23C0DE52-125E-492D-BEB0-70EC53C23943}" dt="2025-11-03T17:36:24.084" v="1646" actId="26606"/>
          <ac:spMkLst>
            <pc:docMk/>
            <pc:sldMk cId="0" sldId="263"/>
            <ac:spMk id="18" creationId="{B2DD41CD-8F47-4F56-AD12-4E2FF7696987}"/>
          </ac:spMkLst>
        </pc:spChg>
        <pc:graphicFrameChg chg="mod ord modGraphic">
          <ac:chgData name="Ondrej Dzobak" userId="7e6d02eea33cf5ac" providerId="LiveId" clId="{23C0DE52-125E-492D-BEB0-70EC53C23943}" dt="2025-11-03T17:36:24.084" v="1646" actId="26606"/>
          <ac:graphicFrameMkLst>
            <pc:docMk/>
            <pc:sldMk cId="0" sldId="263"/>
            <ac:graphicFrameMk id="5" creationId="{728853C4-2BCE-9D90-ABEE-02789C8E4A1D}"/>
          </ac:graphicFrameMkLst>
        </pc:graphicFrameChg>
        <pc:picChg chg="add mod">
          <ac:chgData name="Ondrej Dzobak" userId="7e6d02eea33cf5ac" providerId="LiveId" clId="{23C0DE52-125E-492D-BEB0-70EC53C23943}" dt="2025-11-03T17:36:24.084" v="1646" actId="26606"/>
          <ac:picMkLst>
            <pc:docMk/>
            <pc:sldMk cId="0" sldId="263"/>
            <ac:picMk id="4" creationId="{0BB75D6C-D96A-BA39-B398-D3C5BE878F8D}"/>
          </ac:picMkLst>
        </pc:picChg>
      </pc:sldChg>
      <pc:sldChg chg="modSp mod">
        <pc:chgData name="Ondrej Dzobak" userId="7e6d02eea33cf5ac" providerId="LiveId" clId="{23C0DE52-125E-492D-BEB0-70EC53C23943}" dt="2025-11-01T09:49:39.937" v="741" actId="20577"/>
        <pc:sldMkLst>
          <pc:docMk/>
          <pc:sldMk cId="0" sldId="264"/>
        </pc:sldMkLst>
        <pc:spChg chg="mod">
          <ac:chgData name="Ondrej Dzobak" userId="7e6d02eea33cf5ac" providerId="LiveId" clId="{23C0DE52-125E-492D-BEB0-70EC53C23943}" dt="2025-11-01T09:49:39.937" v="741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Ondrej Dzobak" userId="7e6d02eea33cf5ac" providerId="LiveId" clId="{23C0DE52-125E-492D-BEB0-70EC53C23943}" dt="2025-11-01T09:51:16.462" v="833" actId="20577"/>
        <pc:sldMkLst>
          <pc:docMk/>
          <pc:sldMk cId="0" sldId="265"/>
        </pc:sldMkLst>
        <pc:spChg chg="mod">
          <ac:chgData name="Ondrej Dzobak" userId="7e6d02eea33cf5ac" providerId="LiveId" clId="{23C0DE52-125E-492D-BEB0-70EC53C23943}" dt="2025-11-01T09:51:16.462" v="833" actId="20577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Ondrej Dzobak" userId="7e6d02eea33cf5ac" providerId="LiveId" clId="{23C0DE52-125E-492D-BEB0-70EC53C23943}" dt="2025-11-01T09:52:40.270" v="926" actId="20577"/>
        <pc:sldMkLst>
          <pc:docMk/>
          <pc:sldMk cId="0" sldId="266"/>
        </pc:sldMkLst>
        <pc:spChg chg="mod">
          <ac:chgData name="Ondrej Dzobak" userId="7e6d02eea33cf5ac" providerId="LiveId" clId="{23C0DE52-125E-492D-BEB0-70EC53C23943}" dt="2025-11-01T09:52:40.270" v="926" actId="20577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Ondrej Dzobak" userId="7e6d02eea33cf5ac" providerId="LiveId" clId="{23C0DE52-125E-492D-BEB0-70EC53C23943}" dt="2025-11-01T11:13:26.074" v="1154" actId="14100"/>
        <pc:sldMkLst>
          <pc:docMk/>
          <pc:sldMk cId="0" sldId="267"/>
        </pc:sldMkLst>
        <pc:graphicFrameChg chg="mod modGraphic">
          <ac:chgData name="Ondrej Dzobak" userId="7e6d02eea33cf5ac" providerId="LiveId" clId="{23C0DE52-125E-492D-BEB0-70EC53C23943}" dt="2025-11-01T11:13:26.074" v="1154" actId="14100"/>
          <ac:graphicFrameMkLst>
            <pc:docMk/>
            <pc:sldMk cId="0" sldId="267"/>
            <ac:graphicFrameMk id="5" creationId="{438AEFAE-1D11-1E80-1584-693E1C113C2B}"/>
          </ac:graphicFrameMkLst>
        </pc:graphicFrameChg>
        <pc:picChg chg="mod">
          <ac:chgData name="Ondrej Dzobak" userId="7e6d02eea33cf5ac" providerId="LiveId" clId="{23C0DE52-125E-492D-BEB0-70EC53C23943}" dt="2025-11-01T09:55:48.498" v="1019" actId="1038"/>
          <ac:picMkLst>
            <pc:docMk/>
            <pc:sldMk cId="0" sldId="267"/>
            <ac:picMk id="6" creationId="{588AD7D5-F673-AFA6-A98D-7FBE4FE1F3E1}"/>
          </ac:picMkLst>
        </pc:picChg>
      </pc:sldChg>
      <pc:sldChg chg="modSp mod">
        <pc:chgData name="Ondrej Dzobak" userId="7e6d02eea33cf5ac" providerId="LiveId" clId="{23C0DE52-125E-492D-BEB0-70EC53C23943}" dt="2025-11-01T09:57:29.351" v="1088" actId="20577"/>
        <pc:sldMkLst>
          <pc:docMk/>
          <pc:sldMk cId="0" sldId="268"/>
        </pc:sldMkLst>
        <pc:graphicFrameChg chg="modGraphic">
          <ac:chgData name="Ondrej Dzobak" userId="7e6d02eea33cf5ac" providerId="LiveId" clId="{23C0DE52-125E-492D-BEB0-70EC53C23943}" dt="2025-11-01T09:57:29.351" v="1088" actId="20577"/>
          <ac:graphicFrameMkLst>
            <pc:docMk/>
            <pc:sldMk cId="0" sldId="268"/>
            <ac:graphicFrameMk id="5" creationId="{00140240-8D5E-B78B-EF80-93F3245C1428}"/>
          </ac:graphicFrameMkLst>
        </pc:graphicFrameChg>
      </pc:sldChg>
      <pc:sldChg chg="modSp new mod">
        <pc:chgData name="Ondrej Dzobak" userId="7e6d02eea33cf5ac" providerId="LiveId" clId="{23C0DE52-125E-492D-BEB0-70EC53C23943}" dt="2025-11-03T17:19:18.698" v="1514" actId="12"/>
        <pc:sldMkLst>
          <pc:docMk/>
          <pc:sldMk cId="3503787624" sldId="269"/>
        </pc:sldMkLst>
        <pc:spChg chg="mod">
          <ac:chgData name="Ondrej Dzobak" userId="7e6d02eea33cf5ac" providerId="LiveId" clId="{23C0DE52-125E-492D-BEB0-70EC53C23943}" dt="2025-11-01T10:00:37.333" v="1126" actId="115"/>
          <ac:spMkLst>
            <pc:docMk/>
            <pc:sldMk cId="3503787624" sldId="269"/>
            <ac:spMk id="2" creationId="{687025AE-366E-A4EE-2F94-480B34EB44EB}"/>
          </ac:spMkLst>
        </pc:spChg>
        <pc:spChg chg="mod">
          <ac:chgData name="Ondrej Dzobak" userId="7e6d02eea33cf5ac" providerId="LiveId" clId="{23C0DE52-125E-492D-BEB0-70EC53C23943}" dt="2025-11-03T17:19:18.698" v="1514" actId="12"/>
          <ac:spMkLst>
            <pc:docMk/>
            <pc:sldMk cId="3503787624" sldId="269"/>
            <ac:spMk id="3" creationId="{A304EF90-DB40-E133-321F-903C2DC59E44}"/>
          </ac:spMkLst>
        </pc:spChg>
      </pc:sldChg>
      <pc:sldChg chg="new del">
        <pc:chgData name="Ondrej Dzobak" userId="7e6d02eea33cf5ac" providerId="LiveId" clId="{23C0DE52-125E-492D-BEB0-70EC53C23943}" dt="2025-11-03T17:14:35.375" v="1513" actId="2696"/>
        <pc:sldMkLst>
          <pc:docMk/>
          <pc:sldMk cId="2197510594" sldId="270"/>
        </pc:sldMkLst>
      </pc:sldChg>
      <pc:sldChg chg="addSp delSp modSp new del mod">
        <pc:chgData name="Ondrej Dzobak" userId="7e6d02eea33cf5ac" providerId="LiveId" clId="{23C0DE52-125E-492D-BEB0-70EC53C23943}" dt="2025-11-03T16:58:31.941" v="1509" actId="2696"/>
        <pc:sldMkLst>
          <pc:docMk/>
          <pc:sldMk cId="2539659309" sldId="270"/>
        </pc:sldMkLst>
        <pc:spChg chg="del mod">
          <ac:chgData name="Ondrej Dzobak" userId="7e6d02eea33cf5ac" providerId="LiveId" clId="{23C0DE52-125E-492D-BEB0-70EC53C23943}" dt="2025-11-03T16:58:02.538" v="1505" actId="21"/>
          <ac:spMkLst>
            <pc:docMk/>
            <pc:sldMk cId="2539659309" sldId="270"/>
            <ac:spMk id="2" creationId="{E5A10172-3D14-BD03-AF7D-C50EC5013782}"/>
          </ac:spMkLst>
        </pc:spChg>
        <pc:spChg chg="del">
          <ac:chgData name="Ondrej Dzobak" userId="7e6d02eea33cf5ac" providerId="LiveId" clId="{23C0DE52-125E-492D-BEB0-70EC53C23943}" dt="2025-11-03T16:47:48.919" v="1331" actId="21"/>
          <ac:spMkLst>
            <pc:docMk/>
            <pc:sldMk cId="2539659309" sldId="270"/>
            <ac:spMk id="3" creationId="{66048DA0-8E24-5335-2357-D02890FF0999}"/>
          </ac:spMkLst>
        </pc:spChg>
        <pc:spChg chg="add mod">
          <ac:chgData name="Ondrej Dzobak" userId="7e6d02eea33cf5ac" providerId="LiveId" clId="{23C0DE52-125E-492D-BEB0-70EC53C23943}" dt="2025-11-03T16:58:21.228" v="1507" actId="14100"/>
          <ac:spMkLst>
            <pc:docMk/>
            <pc:sldMk cId="2539659309" sldId="270"/>
            <ac:spMk id="5" creationId="{45DF5EB8-6A79-575C-843C-551CB61D24BA}"/>
          </ac:spMkLst>
        </pc:spChg>
        <pc:picChg chg="add mod">
          <ac:chgData name="Ondrej Dzobak" userId="7e6d02eea33cf5ac" providerId="LiveId" clId="{23C0DE52-125E-492D-BEB0-70EC53C23943}" dt="2025-11-03T16:58:28.014" v="1508" actId="1076"/>
          <ac:picMkLst>
            <pc:docMk/>
            <pc:sldMk cId="2539659309" sldId="270"/>
            <ac:picMk id="6" creationId="{0544FCF6-911B-BFB2-8F78-D67D89F79959}"/>
          </ac:picMkLst>
        </pc:picChg>
      </pc:sldChg>
      <pc:sldChg chg="delSp modSp new mod">
        <pc:chgData name="Ondrej Dzobak" userId="7e6d02eea33cf5ac" providerId="LiveId" clId="{23C0DE52-125E-492D-BEB0-70EC53C23943}" dt="2025-11-03T17:41:01.960" v="1668" actId="14100"/>
        <pc:sldMkLst>
          <pc:docMk/>
          <pc:sldMk cId="3511594024" sldId="270"/>
        </pc:sldMkLst>
        <pc:spChg chg="del">
          <ac:chgData name="Ondrej Dzobak" userId="7e6d02eea33cf5ac" providerId="LiveId" clId="{23C0DE52-125E-492D-BEB0-70EC53C23943}" dt="2025-11-03T17:19:51.021" v="1527" actId="478"/>
          <ac:spMkLst>
            <pc:docMk/>
            <pc:sldMk cId="3511594024" sldId="270"/>
            <ac:spMk id="2" creationId="{A10E6766-D7C1-B0C2-747A-9F0E3734A1F1}"/>
          </ac:spMkLst>
        </pc:spChg>
        <pc:spChg chg="mod">
          <ac:chgData name="Ondrej Dzobak" userId="7e6d02eea33cf5ac" providerId="LiveId" clId="{23C0DE52-125E-492D-BEB0-70EC53C23943}" dt="2025-11-03T17:41:01.960" v="1668" actId="14100"/>
          <ac:spMkLst>
            <pc:docMk/>
            <pc:sldMk cId="3511594024" sldId="270"/>
            <ac:spMk id="3" creationId="{10DE6AEB-8A56-64CC-B8C3-59EF6CF2FA2D}"/>
          </ac:spMkLst>
        </pc:spChg>
      </pc:sldChg>
      <pc:sldChg chg="add del">
        <pc:chgData name="Ondrej Dzobak" userId="7e6d02eea33cf5ac" providerId="LiveId" clId="{23C0DE52-125E-492D-BEB0-70EC53C23943}" dt="2025-11-03T16:59:38.663" v="1512" actId="2696"/>
        <pc:sldMkLst>
          <pc:docMk/>
          <pc:sldMk cId="2910887396" sldId="27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5D5FA5-3E78-4452-B77C-AF311BCCC1A6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5712D6D-3119-43C2-A14F-F28C6C099AF3}">
      <dgm:prSet/>
      <dgm:spPr/>
      <dgm:t>
        <a:bodyPr/>
        <a:lstStyle/>
        <a:p>
          <a:r>
            <a:rPr lang="en-US"/>
            <a:t>Assignment Title: Component 2: Viva Voice                                   (Oral Presentation)</a:t>
          </a:r>
        </a:p>
      </dgm:t>
    </dgm:pt>
    <dgm:pt modelId="{7815F952-F594-4B7C-9D3E-B168889A7628}" type="parTrans" cxnId="{C354C429-0D49-49E3-8325-E23E4B139355}">
      <dgm:prSet/>
      <dgm:spPr/>
      <dgm:t>
        <a:bodyPr/>
        <a:lstStyle/>
        <a:p>
          <a:endParaRPr lang="en-US"/>
        </a:p>
      </dgm:t>
    </dgm:pt>
    <dgm:pt modelId="{F1688906-24DF-475E-9A41-159814915A64}" type="sibTrans" cxnId="{C354C429-0D49-49E3-8325-E23E4B139355}">
      <dgm:prSet/>
      <dgm:spPr/>
      <dgm:t>
        <a:bodyPr/>
        <a:lstStyle/>
        <a:p>
          <a:endParaRPr lang="en-US"/>
        </a:p>
      </dgm:t>
    </dgm:pt>
    <dgm:pt modelId="{12BA5337-1D7F-490C-98C5-F1D69DFE9E44}">
      <dgm:prSet/>
      <dgm:spPr/>
      <dgm:t>
        <a:bodyPr/>
        <a:lstStyle/>
        <a:p>
          <a:r>
            <a:rPr lang="en-US"/>
            <a:t>Name: Ondrej Dzobak (2313079)</a:t>
          </a:r>
        </a:p>
      </dgm:t>
    </dgm:pt>
    <dgm:pt modelId="{91A2FC88-18E3-4A1E-86EA-EFA5D24C077C}" type="parTrans" cxnId="{CC173AFA-357D-42B6-9EA3-2DF0AC2E0173}">
      <dgm:prSet/>
      <dgm:spPr/>
      <dgm:t>
        <a:bodyPr/>
        <a:lstStyle/>
        <a:p>
          <a:endParaRPr lang="en-US"/>
        </a:p>
      </dgm:t>
    </dgm:pt>
    <dgm:pt modelId="{8319543C-F20B-4712-B280-5C73F25C6FDD}" type="sibTrans" cxnId="{CC173AFA-357D-42B6-9EA3-2DF0AC2E0173}">
      <dgm:prSet/>
      <dgm:spPr/>
      <dgm:t>
        <a:bodyPr/>
        <a:lstStyle/>
        <a:p>
          <a:endParaRPr lang="en-US"/>
        </a:p>
      </dgm:t>
    </dgm:pt>
    <dgm:pt modelId="{AA3F440F-A25D-4DF2-89AB-DAD1C0ADB1B0}">
      <dgm:prSet/>
      <dgm:spPr/>
      <dgm:t>
        <a:bodyPr/>
        <a:lstStyle/>
        <a:p>
          <a:r>
            <a:rPr lang="en-US"/>
            <a:t>Module: Digital Transformation in the Health and Care Professions (BMHP6026)</a:t>
          </a:r>
        </a:p>
      </dgm:t>
    </dgm:pt>
    <dgm:pt modelId="{C068E3BB-DBE8-4376-BDD3-852146B779B6}" type="parTrans" cxnId="{0A6AC425-43AA-435E-8479-F76D6A30902B}">
      <dgm:prSet/>
      <dgm:spPr/>
      <dgm:t>
        <a:bodyPr/>
        <a:lstStyle/>
        <a:p>
          <a:endParaRPr lang="en-US"/>
        </a:p>
      </dgm:t>
    </dgm:pt>
    <dgm:pt modelId="{1CFA2625-168E-4159-8B34-D4FE7520EC37}" type="sibTrans" cxnId="{0A6AC425-43AA-435E-8479-F76D6A30902B}">
      <dgm:prSet/>
      <dgm:spPr/>
      <dgm:t>
        <a:bodyPr/>
        <a:lstStyle/>
        <a:p>
          <a:endParaRPr lang="en-US"/>
        </a:p>
      </dgm:t>
    </dgm:pt>
    <dgm:pt modelId="{310C1BA3-35BE-483C-8EA7-553938E4308B}">
      <dgm:prSet/>
      <dgm:spPr/>
      <dgm:t>
        <a:bodyPr/>
        <a:lstStyle/>
        <a:p>
          <a:r>
            <a:rPr lang="en-US"/>
            <a:t>Tutors Name: Zakiyyah Ahmed</a:t>
          </a:r>
        </a:p>
      </dgm:t>
    </dgm:pt>
    <dgm:pt modelId="{8E2DB147-456C-4303-864F-CEE8410684DF}" type="parTrans" cxnId="{23D7BAC8-E16C-49E4-94D0-70F413C443C9}">
      <dgm:prSet/>
      <dgm:spPr/>
      <dgm:t>
        <a:bodyPr/>
        <a:lstStyle/>
        <a:p>
          <a:endParaRPr lang="en-US"/>
        </a:p>
      </dgm:t>
    </dgm:pt>
    <dgm:pt modelId="{4558B58E-B3CF-431C-A307-24DC85C44330}" type="sibTrans" cxnId="{23D7BAC8-E16C-49E4-94D0-70F413C443C9}">
      <dgm:prSet/>
      <dgm:spPr/>
      <dgm:t>
        <a:bodyPr/>
        <a:lstStyle/>
        <a:p>
          <a:endParaRPr lang="en-US"/>
        </a:p>
      </dgm:t>
    </dgm:pt>
    <dgm:pt modelId="{A2D02A31-BC25-42DB-A3CD-9526B49F6A4D}" type="pres">
      <dgm:prSet presAssocID="{3A5D5FA5-3E78-4452-B77C-AF311BCCC1A6}" presName="linear" presStyleCnt="0">
        <dgm:presLayoutVars>
          <dgm:animLvl val="lvl"/>
          <dgm:resizeHandles val="exact"/>
        </dgm:presLayoutVars>
      </dgm:prSet>
      <dgm:spPr/>
    </dgm:pt>
    <dgm:pt modelId="{BEBECD0A-2623-4EB6-827F-62D8CF7E9756}" type="pres">
      <dgm:prSet presAssocID="{D5712D6D-3119-43C2-A14F-F28C6C099AF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2A97D56-180D-491B-995A-D37FAE077624}" type="pres">
      <dgm:prSet presAssocID="{F1688906-24DF-475E-9A41-159814915A64}" presName="spacer" presStyleCnt="0"/>
      <dgm:spPr/>
    </dgm:pt>
    <dgm:pt modelId="{A6282840-4A04-4C0C-A01A-45043E635621}" type="pres">
      <dgm:prSet presAssocID="{12BA5337-1D7F-490C-98C5-F1D69DFE9E4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EA212E0-89C6-418F-8C24-C685A74E6FE3}" type="pres">
      <dgm:prSet presAssocID="{8319543C-F20B-4712-B280-5C73F25C6FDD}" presName="spacer" presStyleCnt="0"/>
      <dgm:spPr/>
    </dgm:pt>
    <dgm:pt modelId="{19D5BFF9-D354-41F2-8F09-7985008875B2}" type="pres">
      <dgm:prSet presAssocID="{AA3F440F-A25D-4DF2-89AB-DAD1C0ADB1B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C2F69DD-5C60-48B8-AAEA-C9C112C94EC2}" type="pres">
      <dgm:prSet presAssocID="{1CFA2625-168E-4159-8B34-D4FE7520EC37}" presName="spacer" presStyleCnt="0"/>
      <dgm:spPr/>
    </dgm:pt>
    <dgm:pt modelId="{0F1CB427-5875-41C1-895B-841FC368C23D}" type="pres">
      <dgm:prSet presAssocID="{310C1BA3-35BE-483C-8EA7-553938E4308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A6AC425-43AA-435E-8479-F76D6A30902B}" srcId="{3A5D5FA5-3E78-4452-B77C-AF311BCCC1A6}" destId="{AA3F440F-A25D-4DF2-89AB-DAD1C0ADB1B0}" srcOrd="2" destOrd="0" parTransId="{C068E3BB-DBE8-4376-BDD3-852146B779B6}" sibTransId="{1CFA2625-168E-4159-8B34-D4FE7520EC37}"/>
    <dgm:cxn modelId="{C354C429-0D49-49E3-8325-E23E4B139355}" srcId="{3A5D5FA5-3E78-4452-B77C-AF311BCCC1A6}" destId="{D5712D6D-3119-43C2-A14F-F28C6C099AF3}" srcOrd="0" destOrd="0" parTransId="{7815F952-F594-4B7C-9D3E-B168889A7628}" sibTransId="{F1688906-24DF-475E-9A41-159814915A64}"/>
    <dgm:cxn modelId="{BDD6F26F-A3CA-4977-9D86-F9031B2A333B}" type="presOf" srcId="{12BA5337-1D7F-490C-98C5-F1D69DFE9E44}" destId="{A6282840-4A04-4C0C-A01A-45043E635621}" srcOrd="0" destOrd="0" presId="urn:microsoft.com/office/officeart/2005/8/layout/vList2"/>
    <dgm:cxn modelId="{A0EEEF50-59A6-4EA2-8E7A-404D4AFFB833}" type="presOf" srcId="{310C1BA3-35BE-483C-8EA7-553938E4308B}" destId="{0F1CB427-5875-41C1-895B-841FC368C23D}" srcOrd="0" destOrd="0" presId="urn:microsoft.com/office/officeart/2005/8/layout/vList2"/>
    <dgm:cxn modelId="{FDFF958A-2362-455A-A29D-6A30972ADAF8}" type="presOf" srcId="{3A5D5FA5-3E78-4452-B77C-AF311BCCC1A6}" destId="{A2D02A31-BC25-42DB-A3CD-9526B49F6A4D}" srcOrd="0" destOrd="0" presId="urn:microsoft.com/office/officeart/2005/8/layout/vList2"/>
    <dgm:cxn modelId="{769378C7-AF3B-4AA2-A689-CA010DE997AE}" type="presOf" srcId="{D5712D6D-3119-43C2-A14F-F28C6C099AF3}" destId="{BEBECD0A-2623-4EB6-827F-62D8CF7E9756}" srcOrd="0" destOrd="0" presId="urn:microsoft.com/office/officeart/2005/8/layout/vList2"/>
    <dgm:cxn modelId="{23D7BAC8-E16C-49E4-94D0-70F413C443C9}" srcId="{3A5D5FA5-3E78-4452-B77C-AF311BCCC1A6}" destId="{310C1BA3-35BE-483C-8EA7-553938E4308B}" srcOrd="3" destOrd="0" parTransId="{8E2DB147-456C-4303-864F-CEE8410684DF}" sibTransId="{4558B58E-B3CF-431C-A307-24DC85C44330}"/>
    <dgm:cxn modelId="{CC173AFA-357D-42B6-9EA3-2DF0AC2E0173}" srcId="{3A5D5FA5-3E78-4452-B77C-AF311BCCC1A6}" destId="{12BA5337-1D7F-490C-98C5-F1D69DFE9E44}" srcOrd="1" destOrd="0" parTransId="{91A2FC88-18E3-4A1E-86EA-EFA5D24C077C}" sibTransId="{8319543C-F20B-4712-B280-5C73F25C6FDD}"/>
    <dgm:cxn modelId="{F866E9FD-586B-4DB3-86F8-8AA2CF4008B8}" type="presOf" srcId="{AA3F440F-A25D-4DF2-89AB-DAD1C0ADB1B0}" destId="{19D5BFF9-D354-41F2-8F09-7985008875B2}" srcOrd="0" destOrd="0" presId="urn:microsoft.com/office/officeart/2005/8/layout/vList2"/>
    <dgm:cxn modelId="{EA16C3AD-1F3F-4263-868A-2496A39A1DE8}" type="presParOf" srcId="{A2D02A31-BC25-42DB-A3CD-9526B49F6A4D}" destId="{BEBECD0A-2623-4EB6-827F-62D8CF7E9756}" srcOrd="0" destOrd="0" presId="urn:microsoft.com/office/officeart/2005/8/layout/vList2"/>
    <dgm:cxn modelId="{EB12E988-03BB-4F9D-A252-F05123162048}" type="presParOf" srcId="{A2D02A31-BC25-42DB-A3CD-9526B49F6A4D}" destId="{72A97D56-180D-491B-995A-D37FAE077624}" srcOrd="1" destOrd="0" presId="urn:microsoft.com/office/officeart/2005/8/layout/vList2"/>
    <dgm:cxn modelId="{E3C47D16-043D-43FF-99D5-C4A3E7FD370E}" type="presParOf" srcId="{A2D02A31-BC25-42DB-A3CD-9526B49F6A4D}" destId="{A6282840-4A04-4C0C-A01A-45043E635621}" srcOrd="2" destOrd="0" presId="urn:microsoft.com/office/officeart/2005/8/layout/vList2"/>
    <dgm:cxn modelId="{51B120FD-8C65-453D-B993-301B8601CDB3}" type="presParOf" srcId="{A2D02A31-BC25-42DB-A3CD-9526B49F6A4D}" destId="{8EA212E0-89C6-418F-8C24-C685A74E6FE3}" srcOrd="3" destOrd="0" presId="urn:microsoft.com/office/officeart/2005/8/layout/vList2"/>
    <dgm:cxn modelId="{B0DFE73C-5624-48D1-BE1B-9BB6B8F18FBC}" type="presParOf" srcId="{A2D02A31-BC25-42DB-A3CD-9526B49F6A4D}" destId="{19D5BFF9-D354-41F2-8F09-7985008875B2}" srcOrd="4" destOrd="0" presId="urn:microsoft.com/office/officeart/2005/8/layout/vList2"/>
    <dgm:cxn modelId="{74A9CBCE-E66F-4F87-A3DA-07801F494ADA}" type="presParOf" srcId="{A2D02A31-BC25-42DB-A3CD-9526B49F6A4D}" destId="{BC2F69DD-5C60-48B8-AAEA-C9C112C94EC2}" srcOrd="5" destOrd="0" presId="urn:microsoft.com/office/officeart/2005/8/layout/vList2"/>
    <dgm:cxn modelId="{2DD98DB5-7AB8-4249-827D-DCF331FB6AE5}" type="presParOf" srcId="{A2D02A31-BC25-42DB-A3CD-9526B49F6A4D}" destId="{0F1CB427-5875-41C1-895B-841FC368C23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A455D9-2F6A-4FCF-91A4-21ECECAB6D81}" type="doc">
      <dgm:prSet loTypeId="urn:microsoft.com/office/officeart/2008/layout/LinedList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341CD55F-7A8C-483A-A720-16B3687107E0}">
      <dgm:prSet/>
      <dgm:spPr/>
      <dgm:t>
        <a:bodyPr/>
        <a:lstStyle/>
        <a:p>
          <a:r>
            <a:rPr lang="en-US"/>
            <a:t>Digitally enabled healthcare = key feature of NHS modernisation</a:t>
          </a:r>
        </a:p>
      </dgm:t>
    </dgm:pt>
    <dgm:pt modelId="{9C7868A8-7CD1-41EC-AD9B-72DB558EF549}" type="parTrans" cxnId="{7388120D-ED17-45ED-BFE6-6C2A3AA83CDE}">
      <dgm:prSet/>
      <dgm:spPr/>
      <dgm:t>
        <a:bodyPr/>
        <a:lstStyle/>
        <a:p>
          <a:endParaRPr lang="en-US"/>
        </a:p>
      </dgm:t>
    </dgm:pt>
    <dgm:pt modelId="{33AEB5DB-4215-44AB-9FD1-1E1946FFC7E1}" type="sibTrans" cxnId="{7388120D-ED17-45ED-BFE6-6C2A3AA83CDE}">
      <dgm:prSet/>
      <dgm:spPr/>
      <dgm:t>
        <a:bodyPr/>
        <a:lstStyle/>
        <a:p>
          <a:endParaRPr lang="en-US"/>
        </a:p>
      </dgm:t>
    </dgm:pt>
    <dgm:pt modelId="{438D04A9-727D-42D1-AB88-C955A431C46E}">
      <dgm:prSet/>
      <dgm:spPr/>
      <dgm:t>
        <a:bodyPr/>
        <a:lstStyle/>
        <a:p>
          <a:r>
            <a:rPr lang="en-US"/>
            <a:t>NHS Long Term Plan (2019): digital-first care for all patients</a:t>
          </a:r>
        </a:p>
      </dgm:t>
    </dgm:pt>
    <dgm:pt modelId="{E8662022-F780-413B-A4F7-50EFD10DF5EE}" type="parTrans" cxnId="{EE72C76E-14DE-4D80-8037-B36CC3A5DB68}">
      <dgm:prSet/>
      <dgm:spPr/>
      <dgm:t>
        <a:bodyPr/>
        <a:lstStyle/>
        <a:p>
          <a:endParaRPr lang="en-US"/>
        </a:p>
      </dgm:t>
    </dgm:pt>
    <dgm:pt modelId="{18554C67-27AB-4745-A7AC-869C63161D85}" type="sibTrans" cxnId="{EE72C76E-14DE-4D80-8037-B36CC3A5DB68}">
      <dgm:prSet/>
      <dgm:spPr/>
      <dgm:t>
        <a:bodyPr/>
        <a:lstStyle/>
        <a:p>
          <a:endParaRPr lang="en-US"/>
        </a:p>
      </dgm:t>
    </dgm:pt>
    <dgm:pt modelId="{83D98594-1BD9-4D65-8C52-AC5F62F65043}">
      <dgm:prSet/>
      <dgm:spPr/>
      <dgm:t>
        <a:bodyPr/>
        <a:lstStyle/>
        <a:p>
          <a:r>
            <a:rPr lang="en-US"/>
            <a:t>COVID-19 accelerated virtual consultation rollout (Marshall et al., 2021)</a:t>
          </a:r>
        </a:p>
      </dgm:t>
    </dgm:pt>
    <dgm:pt modelId="{82B9AC83-838A-4486-BBD1-BD979A77D7AD}" type="parTrans" cxnId="{56312580-49BD-4332-9787-5735473DD34B}">
      <dgm:prSet/>
      <dgm:spPr/>
      <dgm:t>
        <a:bodyPr/>
        <a:lstStyle/>
        <a:p>
          <a:endParaRPr lang="en-US"/>
        </a:p>
      </dgm:t>
    </dgm:pt>
    <dgm:pt modelId="{A22611DC-8396-46A6-8EFB-74E5E9AFE180}" type="sibTrans" cxnId="{56312580-49BD-4332-9787-5735473DD34B}">
      <dgm:prSet/>
      <dgm:spPr/>
      <dgm:t>
        <a:bodyPr/>
        <a:lstStyle/>
        <a:p>
          <a:endParaRPr lang="en-US"/>
        </a:p>
      </dgm:t>
    </dgm:pt>
    <dgm:pt modelId="{739051E2-7D31-4C84-BAC6-0D6BFAB57D90}">
      <dgm:prSet/>
      <dgm:spPr/>
      <dgm:t>
        <a:bodyPr/>
        <a:lstStyle/>
        <a:p>
          <a:r>
            <a:rPr lang="en-US"/>
            <a:t>Focus: Workforce | Service Delivery | Patients/Service Users</a:t>
          </a:r>
        </a:p>
      </dgm:t>
    </dgm:pt>
    <dgm:pt modelId="{9D3F6864-6969-407A-8DB3-BAC0C5239D28}" type="parTrans" cxnId="{818D44E5-D94F-41CB-9CE4-2167F339C496}">
      <dgm:prSet/>
      <dgm:spPr/>
      <dgm:t>
        <a:bodyPr/>
        <a:lstStyle/>
        <a:p>
          <a:endParaRPr lang="en-US"/>
        </a:p>
      </dgm:t>
    </dgm:pt>
    <dgm:pt modelId="{892BD91F-E75E-4A9C-B7FB-6D56CAA9C090}" type="sibTrans" cxnId="{818D44E5-D94F-41CB-9CE4-2167F339C496}">
      <dgm:prSet/>
      <dgm:spPr/>
      <dgm:t>
        <a:bodyPr/>
        <a:lstStyle/>
        <a:p>
          <a:endParaRPr lang="en-US"/>
        </a:p>
      </dgm:t>
    </dgm:pt>
    <dgm:pt modelId="{CDC299C6-F920-4F14-A9C3-D957118321DF}" type="pres">
      <dgm:prSet presAssocID="{BCA455D9-2F6A-4FCF-91A4-21ECECAB6D81}" presName="vert0" presStyleCnt="0">
        <dgm:presLayoutVars>
          <dgm:dir/>
          <dgm:animOne val="branch"/>
          <dgm:animLvl val="lvl"/>
        </dgm:presLayoutVars>
      </dgm:prSet>
      <dgm:spPr/>
    </dgm:pt>
    <dgm:pt modelId="{37853529-77E3-4F7B-89B5-7E846871900D}" type="pres">
      <dgm:prSet presAssocID="{341CD55F-7A8C-483A-A720-16B3687107E0}" presName="thickLine" presStyleLbl="alignNode1" presStyleIdx="0" presStyleCnt="4"/>
      <dgm:spPr/>
    </dgm:pt>
    <dgm:pt modelId="{2318E1F6-3393-4F97-8E27-179367EAF555}" type="pres">
      <dgm:prSet presAssocID="{341CD55F-7A8C-483A-A720-16B3687107E0}" presName="horz1" presStyleCnt="0"/>
      <dgm:spPr/>
    </dgm:pt>
    <dgm:pt modelId="{DCFBFDC6-DD7A-463F-B337-426A88BD5DEC}" type="pres">
      <dgm:prSet presAssocID="{341CD55F-7A8C-483A-A720-16B3687107E0}" presName="tx1" presStyleLbl="revTx" presStyleIdx="0" presStyleCnt="4"/>
      <dgm:spPr/>
    </dgm:pt>
    <dgm:pt modelId="{0C59947D-D682-4E87-916E-1E27828007DD}" type="pres">
      <dgm:prSet presAssocID="{341CD55F-7A8C-483A-A720-16B3687107E0}" presName="vert1" presStyleCnt="0"/>
      <dgm:spPr/>
    </dgm:pt>
    <dgm:pt modelId="{95D2C37E-A6A1-4D0E-9EF8-F39AD92F36BB}" type="pres">
      <dgm:prSet presAssocID="{438D04A9-727D-42D1-AB88-C955A431C46E}" presName="thickLine" presStyleLbl="alignNode1" presStyleIdx="1" presStyleCnt="4"/>
      <dgm:spPr/>
    </dgm:pt>
    <dgm:pt modelId="{ACF38B16-537D-4526-A8BB-B5C4721C35A8}" type="pres">
      <dgm:prSet presAssocID="{438D04A9-727D-42D1-AB88-C955A431C46E}" presName="horz1" presStyleCnt="0"/>
      <dgm:spPr/>
    </dgm:pt>
    <dgm:pt modelId="{3A943670-9F81-4255-9823-A6C1FECB8C0B}" type="pres">
      <dgm:prSet presAssocID="{438D04A9-727D-42D1-AB88-C955A431C46E}" presName="tx1" presStyleLbl="revTx" presStyleIdx="1" presStyleCnt="4"/>
      <dgm:spPr/>
    </dgm:pt>
    <dgm:pt modelId="{A083204F-4B33-41C3-93AB-03C61EBFE794}" type="pres">
      <dgm:prSet presAssocID="{438D04A9-727D-42D1-AB88-C955A431C46E}" presName="vert1" presStyleCnt="0"/>
      <dgm:spPr/>
    </dgm:pt>
    <dgm:pt modelId="{EAF8F27B-6807-4D1C-A99D-0A467E4955F3}" type="pres">
      <dgm:prSet presAssocID="{83D98594-1BD9-4D65-8C52-AC5F62F65043}" presName="thickLine" presStyleLbl="alignNode1" presStyleIdx="2" presStyleCnt="4"/>
      <dgm:spPr/>
    </dgm:pt>
    <dgm:pt modelId="{D1BFBFF5-52B9-484A-B5AC-2AD545CC3971}" type="pres">
      <dgm:prSet presAssocID="{83D98594-1BD9-4D65-8C52-AC5F62F65043}" presName="horz1" presStyleCnt="0"/>
      <dgm:spPr/>
    </dgm:pt>
    <dgm:pt modelId="{E41FE74A-2FA4-4FC3-8560-43EB7371AB3F}" type="pres">
      <dgm:prSet presAssocID="{83D98594-1BD9-4D65-8C52-AC5F62F65043}" presName="tx1" presStyleLbl="revTx" presStyleIdx="2" presStyleCnt="4"/>
      <dgm:spPr/>
    </dgm:pt>
    <dgm:pt modelId="{D6F30858-7A38-489D-BF6E-8CB33EE4677A}" type="pres">
      <dgm:prSet presAssocID="{83D98594-1BD9-4D65-8C52-AC5F62F65043}" presName="vert1" presStyleCnt="0"/>
      <dgm:spPr/>
    </dgm:pt>
    <dgm:pt modelId="{680CC24C-F38A-4470-8624-7AD7F0A25583}" type="pres">
      <dgm:prSet presAssocID="{739051E2-7D31-4C84-BAC6-0D6BFAB57D90}" presName="thickLine" presStyleLbl="alignNode1" presStyleIdx="3" presStyleCnt="4"/>
      <dgm:spPr/>
    </dgm:pt>
    <dgm:pt modelId="{FE6E653F-B2DA-4941-8EE3-C02B4B814F9C}" type="pres">
      <dgm:prSet presAssocID="{739051E2-7D31-4C84-BAC6-0D6BFAB57D90}" presName="horz1" presStyleCnt="0"/>
      <dgm:spPr/>
    </dgm:pt>
    <dgm:pt modelId="{9B1266A4-DE9D-401F-818A-CC47DE52282D}" type="pres">
      <dgm:prSet presAssocID="{739051E2-7D31-4C84-BAC6-0D6BFAB57D90}" presName="tx1" presStyleLbl="revTx" presStyleIdx="3" presStyleCnt="4"/>
      <dgm:spPr/>
    </dgm:pt>
    <dgm:pt modelId="{92659ABB-9CDE-493B-AB3B-E52FD09C7EDA}" type="pres">
      <dgm:prSet presAssocID="{739051E2-7D31-4C84-BAC6-0D6BFAB57D90}" presName="vert1" presStyleCnt="0"/>
      <dgm:spPr/>
    </dgm:pt>
  </dgm:ptLst>
  <dgm:cxnLst>
    <dgm:cxn modelId="{7388120D-ED17-45ED-BFE6-6C2A3AA83CDE}" srcId="{BCA455D9-2F6A-4FCF-91A4-21ECECAB6D81}" destId="{341CD55F-7A8C-483A-A720-16B3687107E0}" srcOrd="0" destOrd="0" parTransId="{9C7868A8-7CD1-41EC-AD9B-72DB558EF549}" sibTransId="{33AEB5DB-4215-44AB-9FD1-1E1946FFC7E1}"/>
    <dgm:cxn modelId="{1DF5535F-1BCA-47DE-BE3C-15424119487D}" type="presOf" srcId="{739051E2-7D31-4C84-BAC6-0D6BFAB57D90}" destId="{9B1266A4-DE9D-401F-818A-CC47DE52282D}" srcOrd="0" destOrd="0" presId="urn:microsoft.com/office/officeart/2008/layout/LinedList"/>
    <dgm:cxn modelId="{16919941-3786-4344-8F36-A2A1D617F48C}" type="presOf" srcId="{BCA455D9-2F6A-4FCF-91A4-21ECECAB6D81}" destId="{CDC299C6-F920-4F14-A9C3-D957118321DF}" srcOrd="0" destOrd="0" presId="urn:microsoft.com/office/officeart/2008/layout/LinedList"/>
    <dgm:cxn modelId="{1DE2126B-7D2E-48D0-97AB-86B2D1DD675D}" type="presOf" srcId="{438D04A9-727D-42D1-AB88-C955A431C46E}" destId="{3A943670-9F81-4255-9823-A6C1FECB8C0B}" srcOrd="0" destOrd="0" presId="urn:microsoft.com/office/officeart/2008/layout/LinedList"/>
    <dgm:cxn modelId="{EE72C76E-14DE-4D80-8037-B36CC3A5DB68}" srcId="{BCA455D9-2F6A-4FCF-91A4-21ECECAB6D81}" destId="{438D04A9-727D-42D1-AB88-C955A431C46E}" srcOrd="1" destOrd="0" parTransId="{E8662022-F780-413B-A4F7-50EFD10DF5EE}" sibTransId="{18554C67-27AB-4745-A7AC-869C63161D85}"/>
    <dgm:cxn modelId="{3F4AA47B-2C33-44C7-A4CF-BE47E331B699}" type="presOf" srcId="{83D98594-1BD9-4D65-8C52-AC5F62F65043}" destId="{E41FE74A-2FA4-4FC3-8560-43EB7371AB3F}" srcOrd="0" destOrd="0" presId="urn:microsoft.com/office/officeart/2008/layout/LinedList"/>
    <dgm:cxn modelId="{56312580-49BD-4332-9787-5735473DD34B}" srcId="{BCA455D9-2F6A-4FCF-91A4-21ECECAB6D81}" destId="{83D98594-1BD9-4D65-8C52-AC5F62F65043}" srcOrd="2" destOrd="0" parTransId="{82B9AC83-838A-4486-BBD1-BD979A77D7AD}" sibTransId="{A22611DC-8396-46A6-8EFB-74E5E9AFE180}"/>
    <dgm:cxn modelId="{E69B948A-D41D-47B9-803F-799AEE91A834}" type="presOf" srcId="{341CD55F-7A8C-483A-A720-16B3687107E0}" destId="{DCFBFDC6-DD7A-463F-B337-426A88BD5DEC}" srcOrd="0" destOrd="0" presId="urn:microsoft.com/office/officeart/2008/layout/LinedList"/>
    <dgm:cxn modelId="{818D44E5-D94F-41CB-9CE4-2167F339C496}" srcId="{BCA455D9-2F6A-4FCF-91A4-21ECECAB6D81}" destId="{739051E2-7D31-4C84-BAC6-0D6BFAB57D90}" srcOrd="3" destOrd="0" parTransId="{9D3F6864-6969-407A-8DB3-BAC0C5239D28}" sibTransId="{892BD91F-E75E-4A9C-B7FB-6D56CAA9C090}"/>
    <dgm:cxn modelId="{AA1C2ACA-4714-4ACC-B0DF-2AAEB3BB2BE1}" type="presParOf" srcId="{CDC299C6-F920-4F14-A9C3-D957118321DF}" destId="{37853529-77E3-4F7B-89B5-7E846871900D}" srcOrd="0" destOrd="0" presId="urn:microsoft.com/office/officeart/2008/layout/LinedList"/>
    <dgm:cxn modelId="{DF09EFE8-0ABB-4CCF-9A4A-3719D769DA9C}" type="presParOf" srcId="{CDC299C6-F920-4F14-A9C3-D957118321DF}" destId="{2318E1F6-3393-4F97-8E27-179367EAF555}" srcOrd="1" destOrd="0" presId="urn:microsoft.com/office/officeart/2008/layout/LinedList"/>
    <dgm:cxn modelId="{BA1C43E5-3761-4785-8A53-BC03371DCD98}" type="presParOf" srcId="{2318E1F6-3393-4F97-8E27-179367EAF555}" destId="{DCFBFDC6-DD7A-463F-B337-426A88BD5DEC}" srcOrd="0" destOrd="0" presId="urn:microsoft.com/office/officeart/2008/layout/LinedList"/>
    <dgm:cxn modelId="{2591B8E3-1F44-4E31-932A-01537C3748EC}" type="presParOf" srcId="{2318E1F6-3393-4F97-8E27-179367EAF555}" destId="{0C59947D-D682-4E87-916E-1E27828007DD}" srcOrd="1" destOrd="0" presId="urn:microsoft.com/office/officeart/2008/layout/LinedList"/>
    <dgm:cxn modelId="{7D437F77-E98A-4D17-8FB4-EE8CA5C5959D}" type="presParOf" srcId="{CDC299C6-F920-4F14-A9C3-D957118321DF}" destId="{95D2C37E-A6A1-4D0E-9EF8-F39AD92F36BB}" srcOrd="2" destOrd="0" presId="urn:microsoft.com/office/officeart/2008/layout/LinedList"/>
    <dgm:cxn modelId="{EFDA0E89-D3E3-4030-9450-906ACCED2782}" type="presParOf" srcId="{CDC299C6-F920-4F14-A9C3-D957118321DF}" destId="{ACF38B16-537D-4526-A8BB-B5C4721C35A8}" srcOrd="3" destOrd="0" presId="urn:microsoft.com/office/officeart/2008/layout/LinedList"/>
    <dgm:cxn modelId="{8A1F1E28-4D02-4B84-89E8-B9B78DA020DA}" type="presParOf" srcId="{ACF38B16-537D-4526-A8BB-B5C4721C35A8}" destId="{3A943670-9F81-4255-9823-A6C1FECB8C0B}" srcOrd="0" destOrd="0" presId="urn:microsoft.com/office/officeart/2008/layout/LinedList"/>
    <dgm:cxn modelId="{31BF294D-CBEE-4858-95D7-36C9BD504952}" type="presParOf" srcId="{ACF38B16-537D-4526-A8BB-B5C4721C35A8}" destId="{A083204F-4B33-41C3-93AB-03C61EBFE794}" srcOrd="1" destOrd="0" presId="urn:microsoft.com/office/officeart/2008/layout/LinedList"/>
    <dgm:cxn modelId="{D900D073-6E39-4033-B5AC-E1396225C032}" type="presParOf" srcId="{CDC299C6-F920-4F14-A9C3-D957118321DF}" destId="{EAF8F27B-6807-4D1C-A99D-0A467E4955F3}" srcOrd="4" destOrd="0" presId="urn:microsoft.com/office/officeart/2008/layout/LinedList"/>
    <dgm:cxn modelId="{32162153-CC48-4EC7-86D5-EF722035B7F1}" type="presParOf" srcId="{CDC299C6-F920-4F14-A9C3-D957118321DF}" destId="{D1BFBFF5-52B9-484A-B5AC-2AD545CC3971}" srcOrd="5" destOrd="0" presId="urn:microsoft.com/office/officeart/2008/layout/LinedList"/>
    <dgm:cxn modelId="{1D89987F-AFC8-429A-BE59-CE4DC2CD9BBD}" type="presParOf" srcId="{D1BFBFF5-52B9-484A-B5AC-2AD545CC3971}" destId="{E41FE74A-2FA4-4FC3-8560-43EB7371AB3F}" srcOrd="0" destOrd="0" presId="urn:microsoft.com/office/officeart/2008/layout/LinedList"/>
    <dgm:cxn modelId="{F167BB9E-BDA7-4BF8-82D7-60AD29F3B432}" type="presParOf" srcId="{D1BFBFF5-52B9-484A-B5AC-2AD545CC3971}" destId="{D6F30858-7A38-489D-BF6E-8CB33EE4677A}" srcOrd="1" destOrd="0" presId="urn:microsoft.com/office/officeart/2008/layout/LinedList"/>
    <dgm:cxn modelId="{980157CD-4A99-426B-B6B7-E28ACC3DF09D}" type="presParOf" srcId="{CDC299C6-F920-4F14-A9C3-D957118321DF}" destId="{680CC24C-F38A-4470-8624-7AD7F0A25583}" srcOrd="6" destOrd="0" presId="urn:microsoft.com/office/officeart/2008/layout/LinedList"/>
    <dgm:cxn modelId="{04350FFD-C900-45C9-A48E-9BCF1C92019A}" type="presParOf" srcId="{CDC299C6-F920-4F14-A9C3-D957118321DF}" destId="{FE6E653F-B2DA-4941-8EE3-C02B4B814F9C}" srcOrd="7" destOrd="0" presId="urn:microsoft.com/office/officeart/2008/layout/LinedList"/>
    <dgm:cxn modelId="{E665B450-D3EE-4C33-A6E3-05277444B57D}" type="presParOf" srcId="{FE6E653F-B2DA-4941-8EE3-C02B4B814F9C}" destId="{9B1266A4-DE9D-401F-818A-CC47DE52282D}" srcOrd="0" destOrd="0" presId="urn:microsoft.com/office/officeart/2008/layout/LinedList"/>
    <dgm:cxn modelId="{B91281BC-2EAD-4B43-B9A2-ABDF685BBC1F}" type="presParOf" srcId="{FE6E653F-B2DA-4941-8EE3-C02B4B814F9C}" destId="{92659ABB-9CDE-493B-AB3B-E52FD09C7ED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134B58-F24F-4C51-A6E3-6F3FD4D0B0B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AB94260-C2EC-4AEB-93B0-D086E2EA04E8}">
      <dgm:prSet/>
      <dgm:spPr/>
      <dgm:t>
        <a:bodyPr/>
        <a:lstStyle/>
        <a:p>
          <a:r>
            <a:rPr lang="en-US" dirty="0"/>
            <a:t>Remote consultations via phone, video, or NHS digital apps (Greenhalgh et al., 2022)</a:t>
          </a:r>
        </a:p>
      </dgm:t>
    </dgm:pt>
    <dgm:pt modelId="{01F63140-875A-406E-890F-88AEE8E4C38C}" type="parTrans" cxnId="{A0864797-98DB-40E6-B1CF-5F327874C33E}">
      <dgm:prSet/>
      <dgm:spPr/>
      <dgm:t>
        <a:bodyPr/>
        <a:lstStyle/>
        <a:p>
          <a:endParaRPr lang="en-US"/>
        </a:p>
      </dgm:t>
    </dgm:pt>
    <dgm:pt modelId="{17AE4DDD-8544-448C-A6EE-D8802A372889}" type="sibTrans" cxnId="{A0864797-98DB-40E6-B1CF-5F327874C33E}">
      <dgm:prSet/>
      <dgm:spPr/>
      <dgm:t>
        <a:bodyPr/>
        <a:lstStyle/>
        <a:p>
          <a:endParaRPr lang="en-US"/>
        </a:p>
      </dgm:t>
    </dgm:pt>
    <dgm:pt modelId="{19117B59-9E4E-42D8-8E6F-9DFD46EAB025}">
      <dgm:prSet/>
      <dgm:spPr/>
      <dgm:t>
        <a:bodyPr/>
        <a:lstStyle/>
        <a:p>
          <a:r>
            <a:rPr lang="en-US" dirty="0"/>
            <a:t>Supported by triage and online booking systems (NHS Digital, 2021)</a:t>
          </a:r>
        </a:p>
      </dgm:t>
    </dgm:pt>
    <dgm:pt modelId="{4498227F-1DD0-4AB2-9A3F-0063C1C890A6}" type="parTrans" cxnId="{9D857B66-D8C9-4168-9161-C158C66FDDF1}">
      <dgm:prSet/>
      <dgm:spPr/>
      <dgm:t>
        <a:bodyPr/>
        <a:lstStyle/>
        <a:p>
          <a:endParaRPr lang="en-US"/>
        </a:p>
      </dgm:t>
    </dgm:pt>
    <dgm:pt modelId="{38AF0ED7-3745-4921-9C0E-20995E86146B}" type="sibTrans" cxnId="{9D857B66-D8C9-4168-9161-C158C66FDDF1}">
      <dgm:prSet/>
      <dgm:spPr/>
      <dgm:t>
        <a:bodyPr/>
        <a:lstStyle/>
        <a:p>
          <a:endParaRPr lang="en-US"/>
        </a:p>
      </dgm:t>
    </dgm:pt>
    <dgm:pt modelId="{0EFE03DA-0143-49AC-8354-7EDA97BDE6DF}">
      <dgm:prSet/>
      <dgm:spPr/>
      <dgm:t>
        <a:bodyPr/>
        <a:lstStyle/>
        <a:p>
          <a:r>
            <a:rPr lang="en-US"/>
            <a:t>National rollout from 2019; 90% virtual during COVID peak (NHS Digital, 2021)</a:t>
          </a:r>
        </a:p>
      </dgm:t>
    </dgm:pt>
    <dgm:pt modelId="{E1F6F4B4-3B14-4FCA-B29F-57EF07685005}" type="parTrans" cxnId="{CF39DC50-D2A2-4D5D-B7CB-8B7C54A35EEB}">
      <dgm:prSet/>
      <dgm:spPr/>
      <dgm:t>
        <a:bodyPr/>
        <a:lstStyle/>
        <a:p>
          <a:endParaRPr lang="en-US"/>
        </a:p>
      </dgm:t>
    </dgm:pt>
    <dgm:pt modelId="{10ABDFBE-90EC-4FC5-B31C-D3D8C99FBB08}" type="sibTrans" cxnId="{CF39DC50-D2A2-4D5D-B7CB-8B7C54A35EEB}">
      <dgm:prSet/>
      <dgm:spPr/>
      <dgm:t>
        <a:bodyPr/>
        <a:lstStyle/>
        <a:p>
          <a:endParaRPr lang="en-US"/>
        </a:p>
      </dgm:t>
    </dgm:pt>
    <dgm:pt modelId="{FBAA789F-331E-4EFF-B1FE-3623A57959EA}">
      <dgm:prSet/>
      <dgm:spPr/>
      <dgm:t>
        <a:bodyPr/>
        <a:lstStyle/>
        <a:p>
          <a:r>
            <a:rPr lang="en-US" dirty="0"/>
            <a:t>Stabilised at 30–40% post-pandemic (hybrid model) (NHS Digital, 2023)</a:t>
          </a:r>
        </a:p>
      </dgm:t>
    </dgm:pt>
    <dgm:pt modelId="{F7996791-E231-474B-8966-85373463A941}" type="parTrans" cxnId="{DF093E56-2238-4118-B38F-FA2B62F6FDB3}">
      <dgm:prSet/>
      <dgm:spPr/>
      <dgm:t>
        <a:bodyPr/>
        <a:lstStyle/>
        <a:p>
          <a:endParaRPr lang="en-US"/>
        </a:p>
      </dgm:t>
    </dgm:pt>
    <dgm:pt modelId="{A8CD32FB-0097-4243-AEFB-279C71B0FDF4}" type="sibTrans" cxnId="{DF093E56-2238-4118-B38F-FA2B62F6FDB3}">
      <dgm:prSet/>
      <dgm:spPr/>
      <dgm:t>
        <a:bodyPr/>
        <a:lstStyle/>
        <a:p>
          <a:endParaRPr lang="en-US"/>
        </a:p>
      </dgm:t>
    </dgm:pt>
    <dgm:pt modelId="{0F074E3A-8A91-4E8D-8CD6-511BF8A232A5}" type="pres">
      <dgm:prSet presAssocID="{A8134B58-F24F-4C51-A6E3-6F3FD4D0B0B7}" presName="linear" presStyleCnt="0">
        <dgm:presLayoutVars>
          <dgm:animLvl val="lvl"/>
          <dgm:resizeHandles val="exact"/>
        </dgm:presLayoutVars>
      </dgm:prSet>
      <dgm:spPr/>
    </dgm:pt>
    <dgm:pt modelId="{4E911197-54D1-45BA-AAA2-C584FA12BEEC}" type="pres">
      <dgm:prSet presAssocID="{3AB94260-C2EC-4AEB-93B0-D086E2EA04E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AA4DEC0-2A7D-443D-9865-DDDEE0E5EDA9}" type="pres">
      <dgm:prSet presAssocID="{17AE4DDD-8544-448C-A6EE-D8802A372889}" presName="spacer" presStyleCnt="0"/>
      <dgm:spPr/>
    </dgm:pt>
    <dgm:pt modelId="{56AA1A29-C533-4C40-9B11-ECDC3018E45C}" type="pres">
      <dgm:prSet presAssocID="{19117B59-9E4E-42D8-8E6F-9DFD46EAB02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F41D3A9-22F2-498E-8AEB-0E2B91A898E1}" type="pres">
      <dgm:prSet presAssocID="{38AF0ED7-3745-4921-9C0E-20995E86146B}" presName="spacer" presStyleCnt="0"/>
      <dgm:spPr/>
    </dgm:pt>
    <dgm:pt modelId="{66104B0B-D70F-4A56-B849-8F1B1E136EB5}" type="pres">
      <dgm:prSet presAssocID="{0EFE03DA-0143-49AC-8354-7EDA97BDE6D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A34CEE4-B43E-4364-846C-B97F0C4EC10B}" type="pres">
      <dgm:prSet presAssocID="{10ABDFBE-90EC-4FC5-B31C-D3D8C99FBB08}" presName="spacer" presStyleCnt="0"/>
      <dgm:spPr/>
    </dgm:pt>
    <dgm:pt modelId="{73EA0849-76D7-4AB7-8FDA-F67E363557C5}" type="pres">
      <dgm:prSet presAssocID="{FBAA789F-331E-4EFF-B1FE-3623A57959E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9EB1707-3ABB-4A39-8577-956AA51B9EF3}" type="presOf" srcId="{FBAA789F-331E-4EFF-B1FE-3623A57959EA}" destId="{73EA0849-76D7-4AB7-8FDA-F67E363557C5}" srcOrd="0" destOrd="0" presId="urn:microsoft.com/office/officeart/2005/8/layout/vList2"/>
    <dgm:cxn modelId="{4107291A-D95C-4F7E-BD99-06ECCCC6086E}" type="presOf" srcId="{0EFE03DA-0143-49AC-8354-7EDA97BDE6DF}" destId="{66104B0B-D70F-4A56-B849-8F1B1E136EB5}" srcOrd="0" destOrd="0" presId="urn:microsoft.com/office/officeart/2005/8/layout/vList2"/>
    <dgm:cxn modelId="{9865ED3C-5A39-4A7E-AFFE-58B962C50628}" type="presOf" srcId="{19117B59-9E4E-42D8-8E6F-9DFD46EAB025}" destId="{56AA1A29-C533-4C40-9B11-ECDC3018E45C}" srcOrd="0" destOrd="0" presId="urn:microsoft.com/office/officeart/2005/8/layout/vList2"/>
    <dgm:cxn modelId="{9D857B66-D8C9-4168-9161-C158C66FDDF1}" srcId="{A8134B58-F24F-4C51-A6E3-6F3FD4D0B0B7}" destId="{19117B59-9E4E-42D8-8E6F-9DFD46EAB025}" srcOrd="1" destOrd="0" parTransId="{4498227F-1DD0-4AB2-9A3F-0063C1C890A6}" sibTransId="{38AF0ED7-3745-4921-9C0E-20995E86146B}"/>
    <dgm:cxn modelId="{CF39DC50-D2A2-4D5D-B7CB-8B7C54A35EEB}" srcId="{A8134B58-F24F-4C51-A6E3-6F3FD4D0B0B7}" destId="{0EFE03DA-0143-49AC-8354-7EDA97BDE6DF}" srcOrd="2" destOrd="0" parTransId="{E1F6F4B4-3B14-4FCA-B29F-57EF07685005}" sibTransId="{10ABDFBE-90EC-4FC5-B31C-D3D8C99FBB08}"/>
    <dgm:cxn modelId="{DF093E56-2238-4118-B38F-FA2B62F6FDB3}" srcId="{A8134B58-F24F-4C51-A6E3-6F3FD4D0B0B7}" destId="{FBAA789F-331E-4EFF-B1FE-3623A57959EA}" srcOrd="3" destOrd="0" parTransId="{F7996791-E231-474B-8966-85373463A941}" sibTransId="{A8CD32FB-0097-4243-AEFB-279C71B0FDF4}"/>
    <dgm:cxn modelId="{AD3C7477-7CB0-4B5D-821A-FA61D6934E4C}" type="presOf" srcId="{3AB94260-C2EC-4AEB-93B0-D086E2EA04E8}" destId="{4E911197-54D1-45BA-AAA2-C584FA12BEEC}" srcOrd="0" destOrd="0" presId="urn:microsoft.com/office/officeart/2005/8/layout/vList2"/>
    <dgm:cxn modelId="{A0864797-98DB-40E6-B1CF-5F327874C33E}" srcId="{A8134B58-F24F-4C51-A6E3-6F3FD4D0B0B7}" destId="{3AB94260-C2EC-4AEB-93B0-D086E2EA04E8}" srcOrd="0" destOrd="0" parTransId="{01F63140-875A-406E-890F-88AEE8E4C38C}" sibTransId="{17AE4DDD-8544-448C-A6EE-D8802A372889}"/>
    <dgm:cxn modelId="{18EEAACF-6251-40B3-BE45-1BFE9BAE13B2}" type="presOf" srcId="{A8134B58-F24F-4C51-A6E3-6F3FD4D0B0B7}" destId="{0F074E3A-8A91-4E8D-8CD6-511BF8A232A5}" srcOrd="0" destOrd="0" presId="urn:microsoft.com/office/officeart/2005/8/layout/vList2"/>
    <dgm:cxn modelId="{DBDBA512-FDC4-458B-A480-54D757175B7D}" type="presParOf" srcId="{0F074E3A-8A91-4E8D-8CD6-511BF8A232A5}" destId="{4E911197-54D1-45BA-AAA2-C584FA12BEEC}" srcOrd="0" destOrd="0" presId="urn:microsoft.com/office/officeart/2005/8/layout/vList2"/>
    <dgm:cxn modelId="{04C2DA24-B4AE-4FAA-B217-3493AF61C174}" type="presParOf" srcId="{0F074E3A-8A91-4E8D-8CD6-511BF8A232A5}" destId="{0AA4DEC0-2A7D-443D-9865-DDDEE0E5EDA9}" srcOrd="1" destOrd="0" presId="urn:microsoft.com/office/officeart/2005/8/layout/vList2"/>
    <dgm:cxn modelId="{0B6DA6F2-4113-428D-80C0-FFC2D0372734}" type="presParOf" srcId="{0F074E3A-8A91-4E8D-8CD6-511BF8A232A5}" destId="{56AA1A29-C533-4C40-9B11-ECDC3018E45C}" srcOrd="2" destOrd="0" presId="urn:microsoft.com/office/officeart/2005/8/layout/vList2"/>
    <dgm:cxn modelId="{710BA045-3091-4122-8144-4BCE1734075B}" type="presParOf" srcId="{0F074E3A-8A91-4E8D-8CD6-511BF8A232A5}" destId="{6F41D3A9-22F2-498E-8AEB-0E2B91A898E1}" srcOrd="3" destOrd="0" presId="urn:microsoft.com/office/officeart/2005/8/layout/vList2"/>
    <dgm:cxn modelId="{B9574E44-05A1-46D0-9108-C99454111F33}" type="presParOf" srcId="{0F074E3A-8A91-4E8D-8CD6-511BF8A232A5}" destId="{66104B0B-D70F-4A56-B849-8F1B1E136EB5}" srcOrd="4" destOrd="0" presId="urn:microsoft.com/office/officeart/2005/8/layout/vList2"/>
    <dgm:cxn modelId="{E277B1F8-2DF5-4546-923A-F6AB5DDE3381}" type="presParOf" srcId="{0F074E3A-8A91-4E8D-8CD6-511BF8A232A5}" destId="{AA34CEE4-B43E-4364-846C-B97F0C4EC10B}" srcOrd="5" destOrd="0" presId="urn:microsoft.com/office/officeart/2005/8/layout/vList2"/>
    <dgm:cxn modelId="{7EB7D690-E069-4F0B-BD40-72ACFF802F34}" type="presParOf" srcId="{0F074E3A-8A91-4E8D-8CD6-511BF8A232A5}" destId="{73EA0849-76D7-4AB7-8FDA-F67E363557C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3E09C5-54B8-407D-99E2-557D29237005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0D1BAC-2385-460E-AB0B-0DB5CDB5008B}">
      <dgm:prSet/>
      <dgm:spPr/>
      <dgm:t>
        <a:bodyPr/>
        <a:lstStyle/>
        <a:p>
          <a:r>
            <a:rPr lang="en-US" dirty="0"/>
            <a:t>Improves accessibility and flexibility for patients (Bakhai et al., 2021)</a:t>
          </a:r>
        </a:p>
      </dgm:t>
    </dgm:pt>
    <dgm:pt modelId="{50E623D2-1B53-4B46-AE59-7E547ED517D1}" type="parTrans" cxnId="{27A74D5D-ED39-4AFD-99CA-61495270AEE3}">
      <dgm:prSet/>
      <dgm:spPr/>
      <dgm:t>
        <a:bodyPr/>
        <a:lstStyle/>
        <a:p>
          <a:endParaRPr lang="en-US"/>
        </a:p>
      </dgm:t>
    </dgm:pt>
    <dgm:pt modelId="{DBB41765-EEBF-41BD-8D32-69D94C3D129D}" type="sibTrans" cxnId="{27A74D5D-ED39-4AFD-99CA-61495270AEE3}">
      <dgm:prSet/>
      <dgm:spPr/>
      <dgm:t>
        <a:bodyPr/>
        <a:lstStyle/>
        <a:p>
          <a:endParaRPr lang="en-US"/>
        </a:p>
      </dgm:t>
    </dgm:pt>
    <dgm:pt modelId="{97932DC3-0D04-48B6-BDF8-4EB0B441B2AC}">
      <dgm:prSet/>
      <dgm:spPr/>
      <dgm:t>
        <a:bodyPr/>
        <a:lstStyle/>
        <a:p>
          <a:r>
            <a:rPr lang="en-US" dirty="0"/>
            <a:t>Reduces pressure on physical infrastructure (Majeed et al., 2021)</a:t>
          </a:r>
        </a:p>
      </dgm:t>
    </dgm:pt>
    <dgm:pt modelId="{D9DAD20A-0E67-45E2-8700-4DCC6CD8F0B9}" type="parTrans" cxnId="{6688E50E-7574-4168-BFC0-95427E86CECA}">
      <dgm:prSet/>
      <dgm:spPr/>
      <dgm:t>
        <a:bodyPr/>
        <a:lstStyle/>
        <a:p>
          <a:endParaRPr lang="en-US"/>
        </a:p>
      </dgm:t>
    </dgm:pt>
    <dgm:pt modelId="{29E211FC-029C-4DD3-8FFD-C57DF84C88DD}" type="sibTrans" cxnId="{6688E50E-7574-4168-BFC0-95427E86CECA}">
      <dgm:prSet/>
      <dgm:spPr/>
      <dgm:t>
        <a:bodyPr/>
        <a:lstStyle/>
        <a:p>
          <a:endParaRPr lang="en-US"/>
        </a:p>
      </dgm:t>
    </dgm:pt>
    <dgm:pt modelId="{B6A752E8-62FF-48AA-9F1D-C087CFAF3F6D}">
      <dgm:prSet/>
      <dgm:spPr/>
      <dgm:t>
        <a:bodyPr/>
        <a:lstStyle/>
        <a:p>
          <a:r>
            <a:rPr lang="en-US" dirty="0"/>
            <a:t>Supports infection control (Greenhalgh et al., 2020)</a:t>
          </a:r>
        </a:p>
      </dgm:t>
    </dgm:pt>
    <dgm:pt modelId="{581DDCD7-E902-4AED-86A9-A2DA3D0D0FD7}" type="parTrans" cxnId="{6F5D30FD-D8B8-4C4B-9CA3-9C8E1728C75B}">
      <dgm:prSet/>
      <dgm:spPr/>
      <dgm:t>
        <a:bodyPr/>
        <a:lstStyle/>
        <a:p>
          <a:endParaRPr lang="en-US"/>
        </a:p>
      </dgm:t>
    </dgm:pt>
    <dgm:pt modelId="{DD4EB74F-8BB4-4B08-A700-F95914E632EC}" type="sibTrans" cxnId="{6F5D30FD-D8B8-4C4B-9CA3-9C8E1728C75B}">
      <dgm:prSet/>
      <dgm:spPr/>
      <dgm:t>
        <a:bodyPr/>
        <a:lstStyle/>
        <a:p>
          <a:endParaRPr lang="en-US"/>
        </a:p>
      </dgm:t>
    </dgm:pt>
    <dgm:pt modelId="{687AB0E0-CEC3-4995-8B31-4FA18EE27A2B}">
      <dgm:prSet/>
      <dgm:spPr/>
      <dgm:t>
        <a:bodyPr/>
        <a:lstStyle/>
        <a:p>
          <a:r>
            <a:rPr lang="en-US" dirty="0"/>
            <a:t>Enables data-driven triage and resource allocation (NHS Digital, 2023)</a:t>
          </a:r>
        </a:p>
      </dgm:t>
    </dgm:pt>
    <dgm:pt modelId="{71D50EB4-8D79-4510-AFDA-02F4BF9986B5}" type="parTrans" cxnId="{339C98A2-BB87-4F29-885B-5F5E1C2DFE63}">
      <dgm:prSet/>
      <dgm:spPr/>
      <dgm:t>
        <a:bodyPr/>
        <a:lstStyle/>
        <a:p>
          <a:endParaRPr lang="en-US"/>
        </a:p>
      </dgm:t>
    </dgm:pt>
    <dgm:pt modelId="{DBF0C074-26E1-4A4C-A5A6-6096A49E43EE}" type="sibTrans" cxnId="{339C98A2-BB87-4F29-885B-5F5E1C2DFE63}">
      <dgm:prSet/>
      <dgm:spPr/>
      <dgm:t>
        <a:bodyPr/>
        <a:lstStyle/>
        <a:p>
          <a:endParaRPr lang="en-US"/>
        </a:p>
      </dgm:t>
    </dgm:pt>
    <dgm:pt modelId="{1CA2F91A-AACB-4BF6-BD4D-AE2A01EB9F2F}" type="pres">
      <dgm:prSet presAssocID="{673E09C5-54B8-407D-99E2-557D29237005}" presName="matrix" presStyleCnt="0">
        <dgm:presLayoutVars>
          <dgm:chMax val="1"/>
          <dgm:dir/>
          <dgm:resizeHandles val="exact"/>
        </dgm:presLayoutVars>
      </dgm:prSet>
      <dgm:spPr/>
    </dgm:pt>
    <dgm:pt modelId="{D14E1432-07B0-4B06-83CB-F873C3AB5162}" type="pres">
      <dgm:prSet presAssocID="{673E09C5-54B8-407D-99E2-557D29237005}" presName="diamond" presStyleLbl="bgShp" presStyleIdx="0" presStyleCnt="1"/>
      <dgm:spPr/>
    </dgm:pt>
    <dgm:pt modelId="{9E8E7F39-1880-4224-8265-56FD2DE39C0D}" type="pres">
      <dgm:prSet presAssocID="{673E09C5-54B8-407D-99E2-557D2923700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91C53FF-D394-4FEC-A41B-1A0254C18709}" type="pres">
      <dgm:prSet presAssocID="{673E09C5-54B8-407D-99E2-557D2923700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8776BF6-4D80-44A8-A2C0-4E45578E3740}" type="pres">
      <dgm:prSet presAssocID="{673E09C5-54B8-407D-99E2-557D2923700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0B6703E-F046-445F-9265-54C1ED4E6EE2}" type="pres">
      <dgm:prSet presAssocID="{673E09C5-54B8-407D-99E2-557D2923700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688E50E-7574-4168-BFC0-95427E86CECA}" srcId="{673E09C5-54B8-407D-99E2-557D29237005}" destId="{97932DC3-0D04-48B6-BDF8-4EB0B441B2AC}" srcOrd="1" destOrd="0" parTransId="{D9DAD20A-0E67-45E2-8700-4DCC6CD8F0B9}" sibTransId="{29E211FC-029C-4DD3-8FFD-C57DF84C88DD}"/>
    <dgm:cxn modelId="{BA0D980F-12E9-4521-851E-9B122E7AAB8A}" type="presOf" srcId="{687AB0E0-CEC3-4995-8B31-4FA18EE27A2B}" destId="{80B6703E-F046-445F-9265-54C1ED4E6EE2}" srcOrd="0" destOrd="0" presId="urn:microsoft.com/office/officeart/2005/8/layout/matrix3"/>
    <dgm:cxn modelId="{F9A3E527-B1E4-4923-87E6-16948B625B5E}" type="presOf" srcId="{B6A752E8-62FF-48AA-9F1D-C087CFAF3F6D}" destId="{98776BF6-4D80-44A8-A2C0-4E45578E3740}" srcOrd="0" destOrd="0" presId="urn:microsoft.com/office/officeart/2005/8/layout/matrix3"/>
    <dgm:cxn modelId="{27A74D5D-ED39-4AFD-99CA-61495270AEE3}" srcId="{673E09C5-54B8-407D-99E2-557D29237005}" destId="{C90D1BAC-2385-460E-AB0B-0DB5CDB5008B}" srcOrd="0" destOrd="0" parTransId="{50E623D2-1B53-4B46-AE59-7E547ED517D1}" sibTransId="{DBB41765-EEBF-41BD-8D32-69D94C3D129D}"/>
    <dgm:cxn modelId="{78713A8C-05ED-4387-B4CA-A5941DEF117D}" type="presOf" srcId="{97932DC3-0D04-48B6-BDF8-4EB0B441B2AC}" destId="{B91C53FF-D394-4FEC-A41B-1A0254C18709}" srcOrd="0" destOrd="0" presId="urn:microsoft.com/office/officeart/2005/8/layout/matrix3"/>
    <dgm:cxn modelId="{339C98A2-BB87-4F29-885B-5F5E1C2DFE63}" srcId="{673E09C5-54B8-407D-99E2-557D29237005}" destId="{687AB0E0-CEC3-4995-8B31-4FA18EE27A2B}" srcOrd="3" destOrd="0" parTransId="{71D50EB4-8D79-4510-AFDA-02F4BF9986B5}" sibTransId="{DBF0C074-26E1-4A4C-A5A6-6096A49E43EE}"/>
    <dgm:cxn modelId="{C88D13DD-1F06-48A9-B392-4AC1D2F910EE}" type="presOf" srcId="{673E09C5-54B8-407D-99E2-557D29237005}" destId="{1CA2F91A-AACB-4BF6-BD4D-AE2A01EB9F2F}" srcOrd="0" destOrd="0" presId="urn:microsoft.com/office/officeart/2005/8/layout/matrix3"/>
    <dgm:cxn modelId="{953BDBF5-6C77-46B4-A208-F88C0E99E455}" type="presOf" srcId="{C90D1BAC-2385-460E-AB0B-0DB5CDB5008B}" destId="{9E8E7F39-1880-4224-8265-56FD2DE39C0D}" srcOrd="0" destOrd="0" presId="urn:microsoft.com/office/officeart/2005/8/layout/matrix3"/>
    <dgm:cxn modelId="{6F5D30FD-D8B8-4C4B-9CA3-9C8E1728C75B}" srcId="{673E09C5-54B8-407D-99E2-557D29237005}" destId="{B6A752E8-62FF-48AA-9F1D-C087CFAF3F6D}" srcOrd="2" destOrd="0" parTransId="{581DDCD7-E902-4AED-86A9-A2DA3D0D0FD7}" sibTransId="{DD4EB74F-8BB4-4B08-A700-F95914E632EC}"/>
    <dgm:cxn modelId="{90CAA769-1407-42F8-A233-3C8C6B406012}" type="presParOf" srcId="{1CA2F91A-AACB-4BF6-BD4D-AE2A01EB9F2F}" destId="{D14E1432-07B0-4B06-83CB-F873C3AB5162}" srcOrd="0" destOrd="0" presId="urn:microsoft.com/office/officeart/2005/8/layout/matrix3"/>
    <dgm:cxn modelId="{DD5DCD46-2E3D-49AA-AE28-4FC319CEECD9}" type="presParOf" srcId="{1CA2F91A-AACB-4BF6-BD4D-AE2A01EB9F2F}" destId="{9E8E7F39-1880-4224-8265-56FD2DE39C0D}" srcOrd="1" destOrd="0" presId="urn:microsoft.com/office/officeart/2005/8/layout/matrix3"/>
    <dgm:cxn modelId="{1F366DC9-C77A-45C0-B0E7-7931EFEB4EEC}" type="presParOf" srcId="{1CA2F91A-AACB-4BF6-BD4D-AE2A01EB9F2F}" destId="{B91C53FF-D394-4FEC-A41B-1A0254C18709}" srcOrd="2" destOrd="0" presId="urn:microsoft.com/office/officeart/2005/8/layout/matrix3"/>
    <dgm:cxn modelId="{4D5626BD-6FEA-4D36-B051-FCB72E65DC52}" type="presParOf" srcId="{1CA2F91A-AACB-4BF6-BD4D-AE2A01EB9F2F}" destId="{98776BF6-4D80-44A8-A2C0-4E45578E3740}" srcOrd="3" destOrd="0" presId="urn:microsoft.com/office/officeart/2005/8/layout/matrix3"/>
    <dgm:cxn modelId="{9E9004EB-AAD2-4F19-BC72-99231065A021}" type="presParOf" srcId="{1CA2F91A-AACB-4BF6-BD4D-AE2A01EB9F2F}" destId="{80B6703E-F046-445F-9265-54C1ED4E6EE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D9C2F9E-5192-4D17-B6B9-4DA174666209}" type="doc">
      <dgm:prSet loTypeId="urn:microsoft.com/office/officeart/2005/8/layout/matrix3" loCatId="matrix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7960CAD-6E35-45EC-B7BA-110517632D95}">
      <dgm:prSet/>
      <dgm:spPr/>
      <dgm:t>
        <a:bodyPr/>
        <a:lstStyle/>
        <a:p>
          <a:r>
            <a:rPr lang="en-US" dirty="0"/>
            <a:t>Digital fatigue and workload pressure (Honeyman et al., 2020)</a:t>
          </a:r>
        </a:p>
      </dgm:t>
    </dgm:pt>
    <dgm:pt modelId="{36D234D8-5C25-47E9-8393-94ADF5704EA9}" type="parTrans" cxnId="{C9C0A4A9-DF4D-4E91-B6AA-F3CB65F151FA}">
      <dgm:prSet/>
      <dgm:spPr/>
      <dgm:t>
        <a:bodyPr/>
        <a:lstStyle/>
        <a:p>
          <a:endParaRPr lang="en-US"/>
        </a:p>
      </dgm:t>
    </dgm:pt>
    <dgm:pt modelId="{5277ED7E-60B7-429D-836C-3EE3AE18F520}" type="sibTrans" cxnId="{C9C0A4A9-DF4D-4E91-B6AA-F3CB65F151FA}">
      <dgm:prSet/>
      <dgm:spPr/>
      <dgm:t>
        <a:bodyPr/>
        <a:lstStyle/>
        <a:p>
          <a:endParaRPr lang="en-US"/>
        </a:p>
      </dgm:t>
    </dgm:pt>
    <dgm:pt modelId="{8AC057E8-DFD8-4950-9DCF-A851F35ADBC6}">
      <dgm:prSet/>
      <dgm:spPr/>
      <dgm:t>
        <a:bodyPr/>
        <a:lstStyle/>
        <a:p>
          <a:r>
            <a:rPr lang="en-US" dirty="0"/>
            <a:t>Diagnostic uncertainty (no physical exam) (Greenhalgh et al., 2022)</a:t>
          </a:r>
        </a:p>
      </dgm:t>
    </dgm:pt>
    <dgm:pt modelId="{EE5BFF41-A21A-4873-8459-D2250CFF13AA}" type="parTrans" cxnId="{F5FBC517-0D26-4C1D-9848-FA0C9F6A0107}">
      <dgm:prSet/>
      <dgm:spPr/>
      <dgm:t>
        <a:bodyPr/>
        <a:lstStyle/>
        <a:p>
          <a:endParaRPr lang="en-US"/>
        </a:p>
      </dgm:t>
    </dgm:pt>
    <dgm:pt modelId="{C53EE2DD-F18F-494E-A83A-37BFC61449E2}" type="sibTrans" cxnId="{F5FBC517-0D26-4C1D-9848-FA0C9F6A0107}">
      <dgm:prSet/>
      <dgm:spPr/>
      <dgm:t>
        <a:bodyPr/>
        <a:lstStyle/>
        <a:p>
          <a:endParaRPr lang="en-US"/>
        </a:p>
      </dgm:t>
    </dgm:pt>
    <dgm:pt modelId="{02F4A8A8-31B1-41C5-ACB9-3EC50F13E320}">
      <dgm:prSet/>
      <dgm:spPr/>
      <dgm:t>
        <a:bodyPr/>
        <a:lstStyle/>
        <a:p>
          <a:r>
            <a:rPr lang="en-US" dirty="0"/>
            <a:t>Increased patient expectations and demand (RCGP, 2020)</a:t>
          </a:r>
        </a:p>
      </dgm:t>
    </dgm:pt>
    <dgm:pt modelId="{D8F83908-D8E8-4CBB-A592-835C3356C43C}" type="parTrans" cxnId="{C89050EE-6BEA-4B3C-A39E-A1B5EE0B86E4}">
      <dgm:prSet/>
      <dgm:spPr/>
      <dgm:t>
        <a:bodyPr/>
        <a:lstStyle/>
        <a:p>
          <a:endParaRPr lang="en-US"/>
        </a:p>
      </dgm:t>
    </dgm:pt>
    <dgm:pt modelId="{02CFB0BE-4A58-4708-8DE0-4F2435D9BE89}" type="sibTrans" cxnId="{C89050EE-6BEA-4B3C-A39E-A1B5EE0B86E4}">
      <dgm:prSet/>
      <dgm:spPr/>
      <dgm:t>
        <a:bodyPr/>
        <a:lstStyle/>
        <a:p>
          <a:endParaRPr lang="en-US"/>
        </a:p>
      </dgm:t>
    </dgm:pt>
    <dgm:pt modelId="{C5AA6D4F-AC5E-4598-8433-4BB7A6813AF9}">
      <dgm:prSet/>
      <dgm:spPr/>
      <dgm:t>
        <a:bodyPr/>
        <a:lstStyle/>
        <a:p>
          <a:r>
            <a:rPr lang="en-US" dirty="0"/>
            <a:t>Lack of digital wellbeing policies and training (Honeyman et al., 2020)</a:t>
          </a:r>
        </a:p>
      </dgm:t>
    </dgm:pt>
    <dgm:pt modelId="{1C5AE442-DA46-48B0-B046-0C397604DEAA}" type="parTrans" cxnId="{32F2F91C-0CF6-4996-B62B-75CA680B40A1}">
      <dgm:prSet/>
      <dgm:spPr/>
      <dgm:t>
        <a:bodyPr/>
        <a:lstStyle/>
        <a:p>
          <a:endParaRPr lang="en-US"/>
        </a:p>
      </dgm:t>
    </dgm:pt>
    <dgm:pt modelId="{6664A42B-35D4-4990-9B51-625DBD2AAF7B}" type="sibTrans" cxnId="{32F2F91C-0CF6-4996-B62B-75CA680B40A1}">
      <dgm:prSet/>
      <dgm:spPr/>
      <dgm:t>
        <a:bodyPr/>
        <a:lstStyle/>
        <a:p>
          <a:endParaRPr lang="en-US"/>
        </a:p>
      </dgm:t>
    </dgm:pt>
    <dgm:pt modelId="{C204A673-9AAE-4B63-8031-FCF313542169}" type="pres">
      <dgm:prSet presAssocID="{4D9C2F9E-5192-4D17-B6B9-4DA174666209}" presName="matrix" presStyleCnt="0">
        <dgm:presLayoutVars>
          <dgm:chMax val="1"/>
          <dgm:dir/>
          <dgm:resizeHandles val="exact"/>
        </dgm:presLayoutVars>
      </dgm:prSet>
      <dgm:spPr/>
    </dgm:pt>
    <dgm:pt modelId="{EB1C1D18-8D01-450E-8CCC-2794327F663A}" type="pres">
      <dgm:prSet presAssocID="{4D9C2F9E-5192-4D17-B6B9-4DA174666209}" presName="diamond" presStyleLbl="bgShp" presStyleIdx="0" presStyleCnt="1"/>
      <dgm:spPr/>
    </dgm:pt>
    <dgm:pt modelId="{BCDE61C6-9760-4534-B5B9-87FF3AA025D1}" type="pres">
      <dgm:prSet presAssocID="{4D9C2F9E-5192-4D17-B6B9-4DA17466620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1105B2B-375A-4374-8FC2-5F4D37489F05}" type="pres">
      <dgm:prSet presAssocID="{4D9C2F9E-5192-4D17-B6B9-4DA17466620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BE98912-86BE-4EAC-BB65-104862B46717}" type="pres">
      <dgm:prSet presAssocID="{4D9C2F9E-5192-4D17-B6B9-4DA17466620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21E4008-2DA5-43D0-8E7B-80405F3E6F44}" type="pres">
      <dgm:prSet presAssocID="{4D9C2F9E-5192-4D17-B6B9-4DA17466620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5FBC517-0D26-4C1D-9848-FA0C9F6A0107}" srcId="{4D9C2F9E-5192-4D17-B6B9-4DA174666209}" destId="{8AC057E8-DFD8-4950-9DCF-A851F35ADBC6}" srcOrd="1" destOrd="0" parTransId="{EE5BFF41-A21A-4873-8459-D2250CFF13AA}" sibTransId="{C53EE2DD-F18F-494E-A83A-37BFC61449E2}"/>
    <dgm:cxn modelId="{32F2F91C-0CF6-4996-B62B-75CA680B40A1}" srcId="{4D9C2F9E-5192-4D17-B6B9-4DA174666209}" destId="{C5AA6D4F-AC5E-4598-8433-4BB7A6813AF9}" srcOrd="3" destOrd="0" parTransId="{1C5AE442-DA46-48B0-B046-0C397604DEAA}" sibTransId="{6664A42B-35D4-4990-9B51-625DBD2AAF7B}"/>
    <dgm:cxn modelId="{504CE565-5686-407C-A97D-25FA82E42825}" type="presOf" srcId="{4D9C2F9E-5192-4D17-B6B9-4DA174666209}" destId="{C204A673-9AAE-4B63-8031-FCF313542169}" srcOrd="0" destOrd="0" presId="urn:microsoft.com/office/officeart/2005/8/layout/matrix3"/>
    <dgm:cxn modelId="{8BCD8E4D-4BAA-4EBB-BAE5-55715D761301}" type="presOf" srcId="{87960CAD-6E35-45EC-B7BA-110517632D95}" destId="{BCDE61C6-9760-4534-B5B9-87FF3AA025D1}" srcOrd="0" destOrd="0" presId="urn:microsoft.com/office/officeart/2005/8/layout/matrix3"/>
    <dgm:cxn modelId="{D3632656-BF66-43BA-BD04-127530A8D7F7}" type="presOf" srcId="{8AC057E8-DFD8-4950-9DCF-A851F35ADBC6}" destId="{91105B2B-375A-4374-8FC2-5F4D37489F05}" srcOrd="0" destOrd="0" presId="urn:microsoft.com/office/officeart/2005/8/layout/matrix3"/>
    <dgm:cxn modelId="{C9C0A4A9-DF4D-4E91-B6AA-F3CB65F151FA}" srcId="{4D9C2F9E-5192-4D17-B6B9-4DA174666209}" destId="{87960CAD-6E35-45EC-B7BA-110517632D95}" srcOrd="0" destOrd="0" parTransId="{36D234D8-5C25-47E9-8393-94ADF5704EA9}" sibTransId="{5277ED7E-60B7-429D-836C-3EE3AE18F520}"/>
    <dgm:cxn modelId="{451731EE-0F19-4C31-BF08-7275A46C5691}" type="presOf" srcId="{02F4A8A8-31B1-41C5-ACB9-3EC50F13E320}" destId="{DBE98912-86BE-4EAC-BB65-104862B46717}" srcOrd="0" destOrd="0" presId="urn:microsoft.com/office/officeart/2005/8/layout/matrix3"/>
    <dgm:cxn modelId="{C89050EE-6BEA-4B3C-A39E-A1B5EE0B86E4}" srcId="{4D9C2F9E-5192-4D17-B6B9-4DA174666209}" destId="{02F4A8A8-31B1-41C5-ACB9-3EC50F13E320}" srcOrd="2" destOrd="0" parTransId="{D8F83908-D8E8-4CBB-A592-835C3356C43C}" sibTransId="{02CFB0BE-4A58-4708-8DE0-4F2435D9BE89}"/>
    <dgm:cxn modelId="{C686A0F7-6F0A-4573-B36F-22CE0B1DAF87}" type="presOf" srcId="{C5AA6D4F-AC5E-4598-8433-4BB7A6813AF9}" destId="{F21E4008-2DA5-43D0-8E7B-80405F3E6F44}" srcOrd="0" destOrd="0" presId="urn:microsoft.com/office/officeart/2005/8/layout/matrix3"/>
    <dgm:cxn modelId="{E113EE5C-FB6D-437A-A3A1-489A742AA33D}" type="presParOf" srcId="{C204A673-9AAE-4B63-8031-FCF313542169}" destId="{EB1C1D18-8D01-450E-8CCC-2794327F663A}" srcOrd="0" destOrd="0" presId="urn:microsoft.com/office/officeart/2005/8/layout/matrix3"/>
    <dgm:cxn modelId="{878FCC5F-90BC-4881-9776-E870B962C882}" type="presParOf" srcId="{C204A673-9AAE-4B63-8031-FCF313542169}" destId="{BCDE61C6-9760-4534-B5B9-87FF3AA025D1}" srcOrd="1" destOrd="0" presId="urn:microsoft.com/office/officeart/2005/8/layout/matrix3"/>
    <dgm:cxn modelId="{39D67CE7-3DA2-42CE-A3F6-41804C779CC5}" type="presParOf" srcId="{C204A673-9AAE-4B63-8031-FCF313542169}" destId="{91105B2B-375A-4374-8FC2-5F4D37489F05}" srcOrd="2" destOrd="0" presId="urn:microsoft.com/office/officeart/2005/8/layout/matrix3"/>
    <dgm:cxn modelId="{9F64456E-C060-4446-807E-46DC8C057FB5}" type="presParOf" srcId="{C204A673-9AAE-4B63-8031-FCF313542169}" destId="{DBE98912-86BE-4EAC-BB65-104862B46717}" srcOrd="3" destOrd="0" presId="urn:microsoft.com/office/officeart/2005/8/layout/matrix3"/>
    <dgm:cxn modelId="{87A6639A-50DF-40B4-BECD-F07C9490B35E}" type="presParOf" srcId="{C204A673-9AAE-4B63-8031-FCF313542169}" destId="{F21E4008-2DA5-43D0-8E7B-80405F3E6F44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A962AE6-5CC5-47A4-8FD0-62226F75012B}" type="doc">
      <dgm:prSet loTypeId="urn:microsoft.com/office/officeart/2005/8/layout/matrix2" loCatId="matrix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E2800C46-C796-4440-9A99-4FF2279C0BC2}">
      <dgm:prSet/>
      <dgm:spPr/>
      <dgm:t>
        <a:bodyPr/>
        <a:lstStyle/>
        <a:p>
          <a:r>
            <a:rPr lang="en-US"/>
            <a:t>Faster access and reduced waiting times (NHS Digital, 2021)</a:t>
          </a:r>
        </a:p>
      </dgm:t>
    </dgm:pt>
    <dgm:pt modelId="{50659E24-C2B4-43AD-91B1-F8A8A00CCCDB}" type="parTrans" cxnId="{62873589-F507-408A-878B-AA35CC71B072}">
      <dgm:prSet/>
      <dgm:spPr/>
      <dgm:t>
        <a:bodyPr/>
        <a:lstStyle/>
        <a:p>
          <a:endParaRPr lang="en-US"/>
        </a:p>
      </dgm:t>
    </dgm:pt>
    <dgm:pt modelId="{8DE0D9E5-5FA1-4E59-9FB1-1F8DE178A5EA}" type="sibTrans" cxnId="{62873589-F507-408A-878B-AA35CC71B072}">
      <dgm:prSet/>
      <dgm:spPr/>
      <dgm:t>
        <a:bodyPr/>
        <a:lstStyle/>
        <a:p>
          <a:endParaRPr lang="en-US"/>
        </a:p>
      </dgm:t>
    </dgm:pt>
    <dgm:pt modelId="{5FF585DE-25B7-4A80-8565-A8BB407D79EF}">
      <dgm:prSet/>
      <dgm:spPr/>
      <dgm:t>
        <a:bodyPr/>
        <a:lstStyle/>
        <a:p>
          <a:r>
            <a:rPr lang="en-US" dirty="0"/>
            <a:t>Reduced missed appointments (Greenhalgh et al., 2022)</a:t>
          </a:r>
        </a:p>
      </dgm:t>
    </dgm:pt>
    <dgm:pt modelId="{7632AA0A-0C7B-4C50-AEA2-8DE39ECA2C0C}" type="parTrans" cxnId="{352D113B-6254-4705-91B9-C7A6BC268B29}">
      <dgm:prSet/>
      <dgm:spPr/>
      <dgm:t>
        <a:bodyPr/>
        <a:lstStyle/>
        <a:p>
          <a:endParaRPr lang="en-US"/>
        </a:p>
      </dgm:t>
    </dgm:pt>
    <dgm:pt modelId="{D821EC27-AA74-4AA1-813E-393AE40BDCF7}" type="sibTrans" cxnId="{352D113B-6254-4705-91B9-C7A6BC268B29}">
      <dgm:prSet/>
      <dgm:spPr/>
      <dgm:t>
        <a:bodyPr/>
        <a:lstStyle/>
        <a:p>
          <a:endParaRPr lang="en-US"/>
        </a:p>
      </dgm:t>
    </dgm:pt>
    <dgm:pt modelId="{D31DB611-AD21-412E-8B21-2D9D9C7ABFEC}">
      <dgm:prSet/>
      <dgm:spPr/>
      <dgm:t>
        <a:bodyPr/>
        <a:lstStyle/>
        <a:p>
          <a:r>
            <a:rPr lang="en-US" dirty="0"/>
            <a:t>Automation via digital triage systems (NHS Digital, 2023)</a:t>
          </a:r>
        </a:p>
      </dgm:t>
    </dgm:pt>
    <dgm:pt modelId="{011313CE-20B2-49C4-A642-16EAB0820B7F}" type="parTrans" cxnId="{47B3FF55-EECC-4341-A169-D469E26B849D}">
      <dgm:prSet/>
      <dgm:spPr/>
      <dgm:t>
        <a:bodyPr/>
        <a:lstStyle/>
        <a:p>
          <a:endParaRPr lang="en-US"/>
        </a:p>
      </dgm:t>
    </dgm:pt>
    <dgm:pt modelId="{40FF0B45-D7AF-40BD-9D41-94F5C1F9700B}" type="sibTrans" cxnId="{47B3FF55-EECC-4341-A169-D469E26B849D}">
      <dgm:prSet/>
      <dgm:spPr/>
      <dgm:t>
        <a:bodyPr/>
        <a:lstStyle/>
        <a:p>
          <a:endParaRPr lang="en-US"/>
        </a:p>
      </dgm:t>
    </dgm:pt>
    <dgm:pt modelId="{57130B7E-D66F-4EB5-B23D-3579C8A57C2E}">
      <dgm:prSet/>
      <dgm:spPr/>
      <dgm:t>
        <a:bodyPr/>
        <a:lstStyle/>
        <a:p>
          <a:r>
            <a:rPr lang="en-US" dirty="0"/>
            <a:t>Hybrid care models increase adaptability (NHS Digital, 2021)</a:t>
          </a:r>
        </a:p>
      </dgm:t>
    </dgm:pt>
    <dgm:pt modelId="{EA8DB6CA-49DC-404F-9268-59AC08B9E4B8}" type="parTrans" cxnId="{715EDEEC-6942-4B4E-A297-BD1F79331395}">
      <dgm:prSet/>
      <dgm:spPr/>
      <dgm:t>
        <a:bodyPr/>
        <a:lstStyle/>
        <a:p>
          <a:endParaRPr lang="en-US"/>
        </a:p>
      </dgm:t>
    </dgm:pt>
    <dgm:pt modelId="{F24FA3D0-213C-49E4-ADD8-B4A72C8EF558}" type="sibTrans" cxnId="{715EDEEC-6942-4B4E-A297-BD1F79331395}">
      <dgm:prSet/>
      <dgm:spPr/>
      <dgm:t>
        <a:bodyPr/>
        <a:lstStyle/>
        <a:p>
          <a:endParaRPr lang="en-US"/>
        </a:p>
      </dgm:t>
    </dgm:pt>
    <dgm:pt modelId="{9315F71C-D98A-4A54-A47B-42EDED7F2BEE}" type="pres">
      <dgm:prSet presAssocID="{4A962AE6-5CC5-47A4-8FD0-62226F75012B}" presName="matrix" presStyleCnt="0">
        <dgm:presLayoutVars>
          <dgm:chMax val="1"/>
          <dgm:dir/>
          <dgm:resizeHandles val="exact"/>
        </dgm:presLayoutVars>
      </dgm:prSet>
      <dgm:spPr/>
    </dgm:pt>
    <dgm:pt modelId="{0FF44646-2812-4352-918A-34284CF42EED}" type="pres">
      <dgm:prSet presAssocID="{4A962AE6-5CC5-47A4-8FD0-62226F75012B}" presName="axisShape" presStyleLbl="bgShp" presStyleIdx="0" presStyleCnt="1"/>
      <dgm:spPr/>
    </dgm:pt>
    <dgm:pt modelId="{CDD8EBAF-6D6E-455F-8C81-15DC3343DC12}" type="pres">
      <dgm:prSet presAssocID="{4A962AE6-5CC5-47A4-8FD0-62226F75012B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B71FB4F-E8C1-4C93-B56F-CF0D985B2075}" type="pres">
      <dgm:prSet presAssocID="{4A962AE6-5CC5-47A4-8FD0-62226F75012B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B487FDC-E6CE-4FC6-9440-8E69D2020C74}" type="pres">
      <dgm:prSet presAssocID="{4A962AE6-5CC5-47A4-8FD0-62226F75012B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2908167-B7E9-44D6-9B2D-BA3E00C1BDEC}" type="pres">
      <dgm:prSet presAssocID="{4A962AE6-5CC5-47A4-8FD0-62226F75012B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52D113B-6254-4705-91B9-C7A6BC268B29}" srcId="{4A962AE6-5CC5-47A4-8FD0-62226F75012B}" destId="{5FF585DE-25B7-4A80-8565-A8BB407D79EF}" srcOrd="1" destOrd="0" parTransId="{7632AA0A-0C7B-4C50-AEA2-8DE39ECA2C0C}" sibTransId="{D821EC27-AA74-4AA1-813E-393AE40BDCF7}"/>
    <dgm:cxn modelId="{BE750049-5048-42DE-BC18-1FDDF78226A1}" type="presOf" srcId="{5FF585DE-25B7-4A80-8565-A8BB407D79EF}" destId="{DB71FB4F-E8C1-4C93-B56F-CF0D985B2075}" srcOrd="0" destOrd="0" presId="urn:microsoft.com/office/officeart/2005/8/layout/matrix2"/>
    <dgm:cxn modelId="{47B3FF55-EECC-4341-A169-D469E26B849D}" srcId="{4A962AE6-5CC5-47A4-8FD0-62226F75012B}" destId="{D31DB611-AD21-412E-8B21-2D9D9C7ABFEC}" srcOrd="2" destOrd="0" parTransId="{011313CE-20B2-49C4-A642-16EAB0820B7F}" sibTransId="{40FF0B45-D7AF-40BD-9D41-94F5C1F9700B}"/>
    <dgm:cxn modelId="{62873589-F507-408A-878B-AA35CC71B072}" srcId="{4A962AE6-5CC5-47A4-8FD0-62226F75012B}" destId="{E2800C46-C796-4440-9A99-4FF2279C0BC2}" srcOrd="0" destOrd="0" parTransId="{50659E24-C2B4-43AD-91B1-F8A8A00CCCDB}" sibTransId="{8DE0D9E5-5FA1-4E59-9FB1-1F8DE178A5EA}"/>
    <dgm:cxn modelId="{E68D179B-0C62-4211-B030-F730D84F92F9}" type="presOf" srcId="{D31DB611-AD21-412E-8B21-2D9D9C7ABFEC}" destId="{5B487FDC-E6CE-4FC6-9440-8E69D2020C74}" srcOrd="0" destOrd="0" presId="urn:microsoft.com/office/officeart/2005/8/layout/matrix2"/>
    <dgm:cxn modelId="{F607E9D2-DCE9-4641-9D95-009AC46412F4}" type="presOf" srcId="{4A962AE6-5CC5-47A4-8FD0-62226F75012B}" destId="{9315F71C-D98A-4A54-A47B-42EDED7F2BEE}" srcOrd="0" destOrd="0" presId="urn:microsoft.com/office/officeart/2005/8/layout/matrix2"/>
    <dgm:cxn modelId="{B9896AE5-3A1A-46C3-A956-1DC38DF3FC75}" type="presOf" srcId="{E2800C46-C796-4440-9A99-4FF2279C0BC2}" destId="{CDD8EBAF-6D6E-455F-8C81-15DC3343DC12}" srcOrd="0" destOrd="0" presId="urn:microsoft.com/office/officeart/2005/8/layout/matrix2"/>
    <dgm:cxn modelId="{715EDEEC-6942-4B4E-A297-BD1F79331395}" srcId="{4A962AE6-5CC5-47A4-8FD0-62226F75012B}" destId="{57130B7E-D66F-4EB5-B23D-3579C8A57C2E}" srcOrd="3" destOrd="0" parTransId="{EA8DB6CA-49DC-404F-9268-59AC08B9E4B8}" sibTransId="{F24FA3D0-213C-49E4-ADD8-B4A72C8EF558}"/>
    <dgm:cxn modelId="{4CD56DF1-A703-45F1-87A5-642B3D9D4E08}" type="presOf" srcId="{57130B7E-D66F-4EB5-B23D-3579C8A57C2E}" destId="{82908167-B7E9-44D6-9B2D-BA3E00C1BDEC}" srcOrd="0" destOrd="0" presId="urn:microsoft.com/office/officeart/2005/8/layout/matrix2"/>
    <dgm:cxn modelId="{E4859EB9-8F09-4FF1-9F2C-D41669671F42}" type="presParOf" srcId="{9315F71C-D98A-4A54-A47B-42EDED7F2BEE}" destId="{0FF44646-2812-4352-918A-34284CF42EED}" srcOrd="0" destOrd="0" presId="urn:microsoft.com/office/officeart/2005/8/layout/matrix2"/>
    <dgm:cxn modelId="{EF40D569-A555-434D-8120-F36A156314A0}" type="presParOf" srcId="{9315F71C-D98A-4A54-A47B-42EDED7F2BEE}" destId="{CDD8EBAF-6D6E-455F-8C81-15DC3343DC12}" srcOrd="1" destOrd="0" presId="urn:microsoft.com/office/officeart/2005/8/layout/matrix2"/>
    <dgm:cxn modelId="{16DA445A-B7D8-45D1-8279-EF560F86AA19}" type="presParOf" srcId="{9315F71C-D98A-4A54-A47B-42EDED7F2BEE}" destId="{DB71FB4F-E8C1-4C93-B56F-CF0D985B2075}" srcOrd="2" destOrd="0" presId="urn:microsoft.com/office/officeart/2005/8/layout/matrix2"/>
    <dgm:cxn modelId="{60291774-B1B4-470A-A4D9-12C95D2709D2}" type="presParOf" srcId="{9315F71C-D98A-4A54-A47B-42EDED7F2BEE}" destId="{5B487FDC-E6CE-4FC6-9440-8E69D2020C74}" srcOrd="3" destOrd="0" presId="urn:microsoft.com/office/officeart/2005/8/layout/matrix2"/>
    <dgm:cxn modelId="{2A6504BE-08A4-4B9F-827B-4C15E6E0A4A6}" type="presParOf" srcId="{9315F71C-D98A-4A54-A47B-42EDED7F2BEE}" destId="{82908167-B7E9-44D6-9B2D-BA3E00C1BDEC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128580F-61B9-4872-BB14-323EF569D6DD}" type="doc">
      <dgm:prSet loTypeId="urn:microsoft.com/office/officeart/2005/8/layout/vProcess5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2BFF0CB-F85E-466C-A9EC-0285146D76E0}">
      <dgm:prSet/>
      <dgm:spPr/>
      <dgm:t>
        <a:bodyPr/>
        <a:lstStyle/>
        <a:p>
          <a:r>
            <a:rPr lang="en-US" dirty="0"/>
            <a:t>Reduces infection spread and pressure on hospitals (Greenhalgh et al., 2020)</a:t>
          </a:r>
        </a:p>
      </dgm:t>
    </dgm:pt>
    <dgm:pt modelId="{6B5B94E8-18B7-489F-8B6D-5EF7F8C48166}" type="parTrans" cxnId="{CAE30DBD-4793-48A5-B404-0AAD26B75980}">
      <dgm:prSet/>
      <dgm:spPr/>
      <dgm:t>
        <a:bodyPr/>
        <a:lstStyle/>
        <a:p>
          <a:endParaRPr lang="en-US"/>
        </a:p>
      </dgm:t>
    </dgm:pt>
    <dgm:pt modelId="{C8969386-8F54-4D04-BBF2-8690531DBD7A}" type="sibTrans" cxnId="{CAE30DBD-4793-48A5-B404-0AAD26B75980}">
      <dgm:prSet/>
      <dgm:spPr/>
      <dgm:t>
        <a:bodyPr/>
        <a:lstStyle/>
        <a:p>
          <a:endParaRPr lang="en-US"/>
        </a:p>
      </dgm:t>
    </dgm:pt>
    <dgm:pt modelId="{83E79E15-A651-419D-94FA-5EDEB305F8E2}">
      <dgm:prSet/>
      <dgm:spPr/>
      <dgm:t>
        <a:bodyPr/>
        <a:lstStyle/>
        <a:p>
          <a:r>
            <a:rPr lang="en-US" dirty="0"/>
            <a:t>Supports rural health access (NHS Digital, 2023)</a:t>
          </a:r>
        </a:p>
      </dgm:t>
    </dgm:pt>
    <dgm:pt modelId="{4F817096-0521-485F-B0A8-0B52C06904DD}" type="parTrans" cxnId="{10BED43A-9409-4788-A50C-56690F4C698D}">
      <dgm:prSet/>
      <dgm:spPr/>
      <dgm:t>
        <a:bodyPr/>
        <a:lstStyle/>
        <a:p>
          <a:endParaRPr lang="en-US"/>
        </a:p>
      </dgm:t>
    </dgm:pt>
    <dgm:pt modelId="{F79715E3-800E-42FB-B53D-3D6E00F47DB2}" type="sibTrans" cxnId="{10BED43A-9409-4788-A50C-56690F4C698D}">
      <dgm:prSet/>
      <dgm:spPr/>
      <dgm:t>
        <a:bodyPr/>
        <a:lstStyle/>
        <a:p>
          <a:endParaRPr lang="en-US"/>
        </a:p>
      </dgm:t>
    </dgm:pt>
    <dgm:pt modelId="{E303BB0A-343A-435A-B362-95729E6D14CB}">
      <dgm:prSet/>
      <dgm:spPr/>
      <dgm:t>
        <a:bodyPr/>
        <a:lstStyle/>
        <a:p>
          <a:r>
            <a:rPr lang="en-US" dirty="0"/>
            <a:t>However, risks widening digital inequalities (Honeyman et al., 2020)</a:t>
          </a:r>
        </a:p>
      </dgm:t>
    </dgm:pt>
    <dgm:pt modelId="{2D6E1F73-CBEF-49A8-843D-501FA8538562}" type="parTrans" cxnId="{95A6CCB3-E8DF-404F-B9E1-42251C4DD04A}">
      <dgm:prSet/>
      <dgm:spPr/>
      <dgm:t>
        <a:bodyPr/>
        <a:lstStyle/>
        <a:p>
          <a:endParaRPr lang="en-US"/>
        </a:p>
      </dgm:t>
    </dgm:pt>
    <dgm:pt modelId="{9015B54D-B935-4F06-8328-E5D319827B90}" type="sibTrans" cxnId="{95A6CCB3-E8DF-404F-B9E1-42251C4DD04A}">
      <dgm:prSet/>
      <dgm:spPr/>
      <dgm:t>
        <a:bodyPr/>
        <a:lstStyle/>
        <a:p>
          <a:endParaRPr lang="en-US"/>
        </a:p>
      </dgm:t>
    </dgm:pt>
    <dgm:pt modelId="{516764DD-8C0C-4D4F-AD0F-980A2E431655}">
      <dgm:prSet/>
      <dgm:spPr/>
      <dgm:t>
        <a:bodyPr/>
        <a:lstStyle/>
        <a:p>
          <a:r>
            <a:rPr lang="en-US" dirty="0"/>
            <a:t>Digital inclusion programmes are essential (NHS Digital, 2023)</a:t>
          </a:r>
        </a:p>
      </dgm:t>
    </dgm:pt>
    <dgm:pt modelId="{5F93B9AF-4B52-42DB-BBAF-33DAE176CE6C}" type="parTrans" cxnId="{8FD8EF8A-50E1-499A-8B68-860764CA01F8}">
      <dgm:prSet/>
      <dgm:spPr/>
      <dgm:t>
        <a:bodyPr/>
        <a:lstStyle/>
        <a:p>
          <a:endParaRPr lang="en-US"/>
        </a:p>
      </dgm:t>
    </dgm:pt>
    <dgm:pt modelId="{FC596E4E-6FDF-4D33-BEB2-B267D9CB6F9D}" type="sibTrans" cxnId="{8FD8EF8A-50E1-499A-8B68-860764CA01F8}">
      <dgm:prSet/>
      <dgm:spPr/>
      <dgm:t>
        <a:bodyPr/>
        <a:lstStyle/>
        <a:p>
          <a:endParaRPr lang="en-US"/>
        </a:p>
      </dgm:t>
    </dgm:pt>
    <dgm:pt modelId="{CC621F89-A3CE-48B5-9D03-3A3EE5C29D56}" type="pres">
      <dgm:prSet presAssocID="{9128580F-61B9-4872-BB14-323EF569D6DD}" presName="outerComposite" presStyleCnt="0">
        <dgm:presLayoutVars>
          <dgm:chMax val="5"/>
          <dgm:dir/>
          <dgm:resizeHandles val="exact"/>
        </dgm:presLayoutVars>
      </dgm:prSet>
      <dgm:spPr/>
    </dgm:pt>
    <dgm:pt modelId="{E90C037C-E163-448D-9426-3A5BCA93E0C7}" type="pres">
      <dgm:prSet presAssocID="{9128580F-61B9-4872-BB14-323EF569D6DD}" presName="dummyMaxCanvas" presStyleCnt="0">
        <dgm:presLayoutVars/>
      </dgm:prSet>
      <dgm:spPr/>
    </dgm:pt>
    <dgm:pt modelId="{769C016A-1786-403B-A5F0-64A0FB8F7091}" type="pres">
      <dgm:prSet presAssocID="{9128580F-61B9-4872-BB14-323EF569D6DD}" presName="FourNodes_1" presStyleLbl="node1" presStyleIdx="0" presStyleCnt="4">
        <dgm:presLayoutVars>
          <dgm:bulletEnabled val="1"/>
        </dgm:presLayoutVars>
      </dgm:prSet>
      <dgm:spPr/>
    </dgm:pt>
    <dgm:pt modelId="{A3943E3A-913E-4B42-8FC9-B62A1DD8AD3D}" type="pres">
      <dgm:prSet presAssocID="{9128580F-61B9-4872-BB14-323EF569D6DD}" presName="FourNodes_2" presStyleLbl="node1" presStyleIdx="1" presStyleCnt="4">
        <dgm:presLayoutVars>
          <dgm:bulletEnabled val="1"/>
        </dgm:presLayoutVars>
      </dgm:prSet>
      <dgm:spPr/>
    </dgm:pt>
    <dgm:pt modelId="{A865F2AB-5491-4A68-B235-CFC7E0BF48BA}" type="pres">
      <dgm:prSet presAssocID="{9128580F-61B9-4872-BB14-323EF569D6DD}" presName="FourNodes_3" presStyleLbl="node1" presStyleIdx="2" presStyleCnt="4">
        <dgm:presLayoutVars>
          <dgm:bulletEnabled val="1"/>
        </dgm:presLayoutVars>
      </dgm:prSet>
      <dgm:spPr/>
    </dgm:pt>
    <dgm:pt modelId="{19A883EE-B567-4723-AA26-D0FE0798968E}" type="pres">
      <dgm:prSet presAssocID="{9128580F-61B9-4872-BB14-323EF569D6DD}" presName="FourNodes_4" presStyleLbl="node1" presStyleIdx="3" presStyleCnt="4">
        <dgm:presLayoutVars>
          <dgm:bulletEnabled val="1"/>
        </dgm:presLayoutVars>
      </dgm:prSet>
      <dgm:spPr/>
    </dgm:pt>
    <dgm:pt modelId="{6D70895C-CC9B-444A-A8D1-3715F4E26A8A}" type="pres">
      <dgm:prSet presAssocID="{9128580F-61B9-4872-BB14-323EF569D6DD}" presName="FourConn_1-2" presStyleLbl="fgAccFollowNode1" presStyleIdx="0" presStyleCnt="3">
        <dgm:presLayoutVars>
          <dgm:bulletEnabled val="1"/>
        </dgm:presLayoutVars>
      </dgm:prSet>
      <dgm:spPr/>
    </dgm:pt>
    <dgm:pt modelId="{B2F7F862-BAE4-445F-AC5E-2CB2BB596EF1}" type="pres">
      <dgm:prSet presAssocID="{9128580F-61B9-4872-BB14-323EF569D6DD}" presName="FourConn_2-3" presStyleLbl="fgAccFollowNode1" presStyleIdx="1" presStyleCnt="3">
        <dgm:presLayoutVars>
          <dgm:bulletEnabled val="1"/>
        </dgm:presLayoutVars>
      </dgm:prSet>
      <dgm:spPr/>
    </dgm:pt>
    <dgm:pt modelId="{3CDE5420-3A6C-4BCE-B981-563AD21351C2}" type="pres">
      <dgm:prSet presAssocID="{9128580F-61B9-4872-BB14-323EF569D6DD}" presName="FourConn_3-4" presStyleLbl="fgAccFollowNode1" presStyleIdx="2" presStyleCnt="3">
        <dgm:presLayoutVars>
          <dgm:bulletEnabled val="1"/>
        </dgm:presLayoutVars>
      </dgm:prSet>
      <dgm:spPr/>
    </dgm:pt>
    <dgm:pt modelId="{1381748C-198D-4CD8-BFB5-6102F21F76A8}" type="pres">
      <dgm:prSet presAssocID="{9128580F-61B9-4872-BB14-323EF569D6DD}" presName="FourNodes_1_text" presStyleLbl="node1" presStyleIdx="3" presStyleCnt="4">
        <dgm:presLayoutVars>
          <dgm:bulletEnabled val="1"/>
        </dgm:presLayoutVars>
      </dgm:prSet>
      <dgm:spPr/>
    </dgm:pt>
    <dgm:pt modelId="{F4DF0320-B79F-436A-8A67-F25F3FBEE561}" type="pres">
      <dgm:prSet presAssocID="{9128580F-61B9-4872-BB14-323EF569D6DD}" presName="FourNodes_2_text" presStyleLbl="node1" presStyleIdx="3" presStyleCnt="4">
        <dgm:presLayoutVars>
          <dgm:bulletEnabled val="1"/>
        </dgm:presLayoutVars>
      </dgm:prSet>
      <dgm:spPr/>
    </dgm:pt>
    <dgm:pt modelId="{461F1963-C1CD-4129-BA6E-36D079E7CA58}" type="pres">
      <dgm:prSet presAssocID="{9128580F-61B9-4872-BB14-323EF569D6DD}" presName="FourNodes_3_text" presStyleLbl="node1" presStyleIdx="3" presStyleCnt="4">
        <dgm:presLayoutVars>
          <dgm:bulletEnabled val="1"/>
        </dgm:presLayoutVars>
      </dgm:prSet>
      <dgm:spPr/>
    </dgm:pt>
    <dgm:pt modelId="{4A0D6529-33F4-45C4-9C9E-C5A90BB38543}" type="pres">
      <dgm:prSet presAssocID="{9128580F-61B9-4872-BB14-323EF569D6D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9C6260D-C39F-4923-B1EC-5FFB6C8D5A6E}" type="presOf" srcId="{516764DD-8C0C-4D4F-AD0F-980A2E431655}" destId="{19A883EE-B567-4723-AA26-D0FE0798968E}" srcOrd="0" destOrd="0" presId="urn:microsoft.com/office/officeart/2005/8/layout/vProcess5"/>
    <dgm:cxn modelId="{1CA02E29-FD28-46B2-A836-C6A6AFE9FD28}" type="presOf" srcId="{D2BFF0CB-F85E-466C-A9EC-0285146D76E0}" destId="{769C016A-1786-403B-A5F0-64A0FB8F7091}" srcOrd="0" destOrd="0" presId="urn:microsoft.com/office/officeart/2005/8/layout/vProcess5"/>
    <dgm:cxn modelId="{927A4435-371F-49D1-A7D8-2F6D6ABF4EF5}" type="presOf" srcId="{C8969386-8F54-4D04-BBF2-8690531DBD7A}" destId="{6D70895C-CC9B-444A-A8D1-3715F4E26A8A}" srcOrd="0" destOrd="0" presId="urn:microsoft.com/office/officeart/2005/8/layout/vProcess5"/>
    <dgm:cxn modelId="{10BED43A-9409-4788-A50C-56690F4C698D}" srcId="{9128580F-61B9-4872-BB14-323EF569D6DD}" destId="{83E79E15-A651-419D-94FA-5EDEB305F8E2}" srcOrd="1" destOrd="0" parTransId="{4F817096-0521-485F-B0A8-0B52C06904DD}" sibTransId="{F79715E3-800E-42FB-B53D-3D6E00F47DB2}"/>
    <dgm:cxn modelId="{E38AF63F-26D0-4491-9534-392A5E0EF4EE}" type="presOf" srcId="{9015B54D-B935-4F06-8328-E5D319827B90}" destId="{3CDE5420-3A6C-4BCE-B981-563AD21351C2}" srcOrd="0" destOrd="0" presId="urn:microsoft.com/office/officeart/2005/8/layout/vProcess5"/>
    <dgm:cxn modelId="{D6703448-9288-4350-AA84-B2D01516D774}" type="presOf" srcId="{F79715E3-800E-42FB-B53D-3D6E00F47DB2}" destId="{B2F7F862-BAE4-445F-AC5E-2CB2BB596EF1}" srcOrd="0" destOrd="0" presId="urn:microsoft.com/office/officeart/2005/8/layout/vProcess5"/>
    <dgm:cxn modelId="{942C2F86-BF6B-49EC-A5F1-1BE7ED4F2389}" type="presOf" srcId="{E303BB0A-343A-435A-B362-95729E6D14CB}" destId="{A865F2AB-5491-4A68-B235-CFC7E0BF48BA}" srcOrd="0" destOrd="0" presId="urn:microsoft.com/office/officeart/2005/8/layout/vProcess5"/>
    <dgm:cxn modelId="{8FD8EF8A-50E1-499A-8B68-860764CA01F8}" srcId="{9128580F-61B9-4872-BB14-323EF569D6DD}" destId="{516764DD-8C0C-4D4F-AD0F-980A2E431655}" srcOrd="3" destOrd="0" parTransId="{5F93B9AF-4B52-42DB-BBAF-33DAE176CE6C}" sibTransId="{FC596E4E-6FDF-4D33-BEB2-B267D9CB6F9D}"/>
    <dgm:cxn modelId="{58679093-5EED-4322-9EF2-09D53203527D}" type="presOf" srcId="{83E79E15-A651-419D-94FA-5EDEB305F8E2}" destId="{F4DF0320-B79F-436A-8A67-F25F3FBEE561}" srcOrd="1" destOrd="0" presId="urn:microsoft.com/office/officeart/2005/8/layout/vProcess5"/>
    <dgm:cxn modelId="{95A6CCB3-E8DF-404F-B9E1-42251C4DD04A}" srcId="{9128580F-61B9-4872-BB14-323EF569D6DD}" destId="{E303BB0A-343A-435A-B362-95729E6D14CB}" srcOrd="2" destOrd="0" parTransId="{2D6E1F73-CBEF-49A8-843D-501FA8538562}" sibTransId="{9015B54D-B935-4F06-8328-E5D319827B90}"/>
    <dgm:cxn modelId="{CAE30DBD-4793-48A5-B404-0AAD26B75980}" srcId="{9128580F-61B9-4872-BB14-323EF569D6DD}" destId="{D2BFF0CB-F85E-466C-A9EC-0285146D76E0}" srcOrd="0" destOrd="0" parTransId="{6B5B94E8-18B7-489F-8B6D-5EF7F8C48166}" sibTransId="{C8969386-8F54-4D04-BBF2-8690531DBD7A}"/>
    <dgm:cxn modelId="{2F6036C5-ED72-47C1-A8B6-04D33D4199A3}" type="presOf" srcId="{83E79E15-A651-419D-94FA-5EDEB305F8E2}" destId="{A3943E3A-913E-4B42-8FC9-B62A1DD8AD3D}" srcOrd="0" destOrd="0" presId="urn:microsoft.com/office/officeart/2005/8/layout/vProcess5"/>
    <dgm:cxn modelId="{EAA369D7-BEEE-4C33-B4A6-0BE910275965}" type="presOf" srcId="{9128580F-61B9-4872-BB14-323EF569D6DD}" destId="{CC621F89-A3CE-48B5-9D03-3A3EE5C29D56}" srcOrd="0" destOrd="0" presId="urn:microsoft.com/office/officeart/2005/8/layout/vProcess5"/>
    <dgm:cxn modelId="{CA1B73D7-CCB4-4DBE-A692-BA38AA8A9F3C}" type="presOf" srcId="{516764DD-8C0C-4D4F-AD0F-980A2E431655}" destId="{4A0D6529-33F4-45C4-9C9E-C5A90BB38543}" srcOrd="1" destOrd="0" presId="urn:microsoft.com/office/officeart/2005/8/layout/vProcess5"/>
    <dgm:cxn modelId="{EFE0C0ED-F016-4EC4-BED4-FFB08F6D3676}" type="presOf" srcId="{E303BB0A-343A-435A-B362-95729E6D14CB}" destId="{461F1963-C1CD-4129-BA6E-36D079E7CA58}" srcOrd="1" destOrd="0" presId="urn:microsoft.com/office/officeart/2005/8/layout/vProcess5"/>
    <dgm:cxn modelId="{270895FC-B1D6-45EE-95C1-02237400E08D}" type="presOf" srcId="{D2BFF0CB-F85E-466C-A9EC-0285146D76E0}" destId="{1381748C-198D-4CD8-BFB5-6102F21F76A8}" srcOrd="1" destOrd="0" presId="urn:microsoft.com/office/officeart/2005/8/layout/vProcess5"/>
    <dgm:cxn modelId="{F55BD8FC-14F4-4406-844E-3471E5842F38}" type="presParOf" srcId="{CC621F89-A3CE-48B5-9D03-3A3EE5C29D56}" destId="{E90C037C-E163-448D-9426-3A5BCA93E0C7}" srcOrd="0" destOrd="0" presId="urn:microsoft.com/office/officeart/2005/8/layout/vProcess5"/>
    <dgm:cxn modelId="{22948377-1CCD-4912-A755-B8B8313F6D29}" type="presParOf" srcId="{CC621F89-A3CE-48B5-9D03-3A3EE5C29D56}" destId="{769C016A-1786-403B-A5F0-64A0FB8F7091}" srcOrd="1" destOrd="0" presId="urn:microsoft.com/office/officeart/2005/8/layout/vProcess5"/>
    <dgm:cxn modelId="{AAE81AD8-2F6B-41C5-A389-450895FD09D5}" type="presParOf" srcId="{CC621F89-A3CE-48B5-9D03-3A3EE5C29D56}" destId="{A3943E3A-913E-4B42-8FC9-B62A1DD8AD3D}" srcOrd="2" destOrd="0" presId="urn:microsoft.com/office/officeart/2005/8/layout/vProcess5"/>
    <dgm:cxn modelId="{E4E2BE55-CE3F-4F70-908B-4E644E9883AA}" type="presParOf" srcId="{CC621F89-A3CE-48B5-9D03-3A3EE5C29D56}" destId="{A865F2AB-5491-4A68-B235-CFC7E0BF48BA}" srcOrd="3" destOrd="0" presId="urn:microsoft.com/office/officeart/2005/8/layout/vProcess5"/>
    <dgm:cxn modelId="{750AF43E-F501-4441-B2AB-C97F46E2BCE3}" type="presParOf" srcId="{CC621F89-A3CE-48B5-9D03-3A3EE5C29D56}" destId="{19A883EE-B567-4723-AA26-D0FE0798968E}" srcOrd="4" destOrd="0" presId="urn:microsoft.com/office/officeart/2005/8/layout/vProcess5"/>
    <dgm:cxn modelId="{3A4C64FF-2682-4B74-961F-2FE804C6CE87}" type="presParOf" srcId="{CC621F89-A3CE-48B5-9D03-3A3EE5C29D56}" destId="{6D70895C-CC9B-444A-A8D1-3715F4E26A8A}" srcOrd="5" destOrd="0" presId="urn:microsoft.com/office/officeart/2005/8/layout/vProcess5"/>
    <dgm:cxn modelId="{6C940BE1-6C01-4473-9172-0D82C62A1DE9}" type="presParOf" srcId="{CC621F89-A3CE-48B5-9D03-3A3EE5C29D56}" destId="{B2F7F862-BAE4-445F-AC5E-2CB2BB596EF1}" srcOrd="6" destOrd="0" presId="urn:microsoft.com/office/officeart/2005/8/layout/vProcess5"/>
    <dgm:cxn modelId="{D279E369-2E49-4008-B41D-2C02659E9ED2}" type="presParOf" srcId="{CC621F89-A3CE-48B5-9D03-3A3EE5C29D56}" destId="{3CDE5420-3A6C-4BCE-B981-563AD21351C2}" srcOrd="7" destOrd="0" presId="urn:microsoft.com/office/officeart/2005/8/layout/vProcess5"/>
    <dgm:cxn modelId="{DA67A122-A77F-462B-BB32-D17DFF3C4F9A}" type="presParOf" srcId="{CC621F89-A3CE-48B5-9D03-3A3EE5C29D56}" destId="{1381748C-198D-4CD8-BFB5-6102F21F76A8}" srcOrd="8" destOrd="0" presId="urn:microsoft.com/office/officeart/2005/8/layout/vProcess5"/>
    <dgm:cxn modelId="{57E0778F-D083-4C75-B3C0-791115A61F19}" type="presParOf" srcId="{CC621F89-A3CE-48B5-9D03-3A3EE5C29D56}" destId="{F4DF0320-B79F-436A-8A67-F25F3FBEE561}" srcOrd="9" destOrd="0" presId="urn:microsoft.com/office/officeart/2005/8/layout/vProcess5"/>
    <dgm:cxn modelId="{7321B21E-0B71-418A-86B7-DA46F58A4809}" type="presParOf" srcId="{CC621F89-A3CE-48B5-9D03-3A3EE5C29D56}" destId="{461F1963-C1CD-4129-BA6E-36D079E7CA58}" srcOrd="10" destOrd="0" presId="urn:microsoft.com/office/officeart/2005/8/layout/vProcess5"/>
    <dgm:cxn modelId="{2AD5227C-46C5-4DD6-8077-07D881772188}" type="presParOf" srcId="{CC621F89-A3CE-48B5-9D03-3A3EE5C29D56}" destId="{4A0D6529-33F4-45C4-9C9E-C5A90BB3854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4B1F5C0-68FB-4759-9C1E-5DCFE98FEEE4}" type="doc">
      <dgm:prSet loTypeId="urn:microsoft.com/office/officeart/2005/8/layout/cycle1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DC8594-338E-4553-92CD-145A4D79CBA1}">
      <dgm:prSet/>
      <dgm:spPr/>
      <dgm:t>
        <a:bodyPr/>
        <a:lstStyle/>
        <a:p>
          <a:r>
            <a:rPr lang="en-US" dirty="0"/>
            <a:t>Virtual GP consultations = major NHS digital success (NHS England, 2019)</a:t>
          </a:r>
        </a:p>
      </dgm:t>
    </dgm:pt>
    <dgm:pt modelId="{4D83BE41-8E32-4C24-A4E0-63F80D100181}" type="parTrans" cxnId="{179FEDCA-7CA0-4EAE-A131-D197890FC382}">
      <dgm:prSet/>
      <dgm:spPr/>
      <dgm:t>
        <a:bodyPr/>
        <a:lstStyle/>
        <a:p>
          <a:endParaRPr lang="en-US"/>
        </a:p>
      </dgm:t>
    </dgm:pt>
    <dgm:pt modelId="{B3A89AF9-3E7D-452D-B1C6-5C254AD64169}" type="sibTrans" cxnId="{179FEDCA-7CA0-4EAE-A131-D197890FC382}">
      <dgm:prSet/>
      <dgm:spPr/>
      <dgm:t>
        <a:bodyPr/>
        <a:lstStyle/>
        <a:p>
          <a:endParaRPr lang="en-US"/>
        </a:p>
      </dgm:t>
    </dgm:pt>
    <dgm:pt modelId="{2D35748A-35C0-4E4D-9C2F-0D0EC0BAED8A}">
      <dgm:prSet/>
      <dgm:spPr/>
      <dgm:t>
        <a:bodyPr/>
        <a:lstStyle/>
        <a:p>
          <a:r>
            <a:rPr lang="en-US" dirty="0"/>
            <a:t>Benefits: flexibility, efficiency, accessibility (Majeed et al., 2021)</a:t>
          </a:r>
        </a:p>
      </dgm:t>
    </dgm:pt>
    <dgm:pt modelId="{55C3CBDA-9E6A-46BD-B80D-F08754950788}" type="parTrans" cxnId="{627FFDAA-2AE6-4929-93B9-45042568C953}">
      <dgm:prSet/>
      <dgm:spPr/>
      <dgm:t>
        <a:bodyPr/>
        <a:lstStyle/>
        <a:p>
          <a:endParaRPr lang="en-US"/>
        </a:p>
      </dgm:t>
    </dgm:pt>
    <dgm:pt modelId="{B80B4226-D584-497A-BBAA-2E8ECBB1C07F}" type="sibTrans" cxnId="{627FFDAA-2AE6-4929-93B9-45042568C953}">
      <dgm:prSet/>
      <dgm:spPr/>
      <dgm:t>
        <a:bodyPr/>
        <a:lstStyle/>
        <a:p>
          <a:endParaRPr lang="en-US"/>
        </a:p>
      </dgm:t>
    </dgm:pt>
    <dgm:pt modelId="{724B598A-143E-412B-BE04-02D9522784DA}">
      <dgm:prSet/>
      <dgm:spPr/>
      <dgm:t>
        <a:bodyPr/>
        <a:lstStyle/>
        <a:p>
          <a:r>
            <a:rPr lang="en-US" dirty="0"/>
            <a:t>Challenges: digital exclusion, safety, staff burnout (Honeyman et al., 2020)</a:t>
          </a:r>
        </a:p>
      </dgm:t>
    </dgm:pt>
    <dgm:pt modelId="{B8A2D19B-0935-40A2-8912-D565789F82E4}" type="parTrans" cxnId="{6DE5A64E-03BB-4CC1-B312-188C9897C3D7}">
      <dgm:prSet/>
      <dgm:spPr/>
      <dgm:t>
        <a:bodyPr/>
        <a:lstStyle/>
        <a:p>
          <a:endParaRPr lang="en-US"/>
        </a:p>
      </dgm:t>
    </dgm:pt>
    <dgm:pt modelId="{A551F1EB-9C3D-442F-9827-F47C51CBFE76}" type="sibTrans" cxnId="{6DE5A64E-03BB-4CC1-B312-188C9897C3D7}">
      <dgm:prSet/>
      <dgm:spPr/>
      <dgm:t>
        <a:bodyPr/>
        <a:lstStyle/>
        <a:p>
          <a:endParaRPr lang="en-US"/>
        </a:p>
      </dgm:t>
    </dgm:pt>
    <dgm:pt modelId="{C99DD2F7-BBCC-4A86-BECD-44AB202C36DC}">
      <dgm:prSet/>
      <dgm:spPr/>
      <dgm:t>
        <a:bodyPr/>
        <a:lstStyle/>
        <a:p>
          <a:r>
            <a:rPr lang="en-US" dirty="0"/>
            <a:t>Recommendations: training, hybrid care, infrastructure, evaluation </a:t>
          </a:r>
        </a:p>
      </dgm:t>
    </dgm:pt>
    <dgm:pt modelId="{3193B697-7A7D-48E3-A06E-193A597DAF85}" type="parTrans" cxnId="{2F3684A8-38D6-4797-AA1E-FB8B306F2F85}">
      <dgm:prSet/>
      <dgm:spPr/>
      <dgm:t>
        <a:bodyPr/>
        <a:lstStyle/>
        <a:p>
          <a:endParaRPr lang="en-US"/>
        </a:p>
      </dgm:t>
    </dgm:pt>
    <dgm:pt modelId="{D7F080F5-1D9A-495F-AD06-250182E0E228}" type="sibTrans" cxnId="{2F3684A8-38D6-4797-AA1E-FB8B306F2F85}">
      <dgm:prSet/>
      <dgm:spPr/>
      <dgm:t>
        <a:bodyPr/>
        <a:lstStyle/>
        <a:p>
          <a:endParaRPr lang="en-US"/>
        </a:p>
      </dgm:t>
    </dgm:pt>
    <dgm:pt modelId="{EC9610D7-93B2-49D1-B30E-757B0F85F7EA}" type="pres">
      <dgm:prSet presAssocID="{84B1F5C0-68FB-4759-9C1E-5DCFE98FEEE4}" presName="cycle" presStyleCnt="0">
        <dgm:presLayoutVars>
          <dgm:dir/>
          <dgm:resizeHandles val="exact"/>
        </dgm:presLayoutVars>
      </dgm:prSet>
      <dgm:spPr/>
    </dgm:pt>
    <dgm:pt modelId="{CEACB3E9-DB91-4373-8F08-CB4CA218116A}" type="pres">
      <dgm:prSet presAssocID="{B9DC8594-338E-4553-92CD-145A4D79CBA1}" presName="dummy" presStyleCnt="0"/>
      <dgm:spPr/>
    </dgm:pt>
    <dgm:pt modelId="{A110BB9D-EC2E-4D46-A996-D6B17DAAFDD4}" type="pres">
      <dgm:prSet presAssocID="{B9DC8594-338E-4553-92CD-145A4D79CBA1}" presName="node" presStyleLbl="revTx" presStyleIdx="0" presStyleCnt="4">
        <dgm:presLayoutVars>
          <dgm:bulletEnabled val="1"/>
        </dgm:presLayoutVars>
      </dgm:prSet>
      <dgm:spPr/>
    </dgm:pt>
    <dgm:pt modelId="{B74E75BA-4CFF-43CF-936D-39D5E54C714A}" type="pres">
      <dgm:prSet presAssocID="{B3A89AF9-3E7D-452D-B1C6-5C254AD64169}" presName="sibTrans" presStyleLbl="node1" presStyleIdx="0" presStyleCnt="4"/>
      <dgm:spPr/>
    </dgm:pt>
    <dgm:pt modelId="{59A4DDBE-493D-4FE6-9EF9-71C3DABC5B32}" type="pres">
      <dgm:prSet presAssocID="{2D35748A-35C0-4E4D-9C2F-0D0EC0BAED8A}" presName="dummy" presStyleCnt="0"/>
      <dgm:spPr/>
    </dgm:pt>
    <dgm:pt modelId="{0E081D26-2246-458A-9111-F5C98B3584E0}" type="pres">
      <dgm:prSet presAssocID="{2D35748A-35C0-4E4D-9C2F-0D0EC0BAED8A}" presName="node" presStyleLbl="revTx" presStyleIdx="1" presStyleCnt="4">
        <dgm:presLayoutVars>
          <dgm:bulletEnabled val="1"/>
        </dgm:presLayoutVars>
      </dgm:prSet>
      <dgm:spPr/>
    </dgm:pt>
    <dgm:pt modelId="{BA4C4725-D195-4999-A061-9175E582960F}" type="pres">
      <dgm:prSet presAssocID="{B80B4226-D584-497A-BBAA-2E8ECBB1C07F}" presName="sibTrans" presStyleLbl="node1" presStyleIdx="1" presStyleCnt="4"/>
      <dgm:spPr/>
    </dgm:pt>
    <dgm:pt modelId="{145E3D17-5556-48D6-BA63-79AEAD3E816A}" type="pres">
      <dgm:prSet presAssocID="{724B598A-143E-412B-BE04-02D9522784DA}" presName="dummy" presStyleCnt="0"/>
      <dgm:spPr/>
    </dgm:pt>
    <dgm:pt modelId="{A41E1013-A1E5-44DE-8B30-ECF01E284482}" type="pres">
      <dgm:prSet presAssocID="{724B598A-143E-412B-BE04-02D9522784DA}" presName="node" presStyleLbl="revTx" presStyleIdx="2" presStyleCnt="4">
        <dgm:presLayoutVars>
          <dgm:bulletEnabled val="1"/>
        </dgm:presLayoutVars>
      </dgm:prSet>
      <dgm:spPr/>
    </dgm:pt>
    <dgm:pt modelId="{21D64C12-BF95-4184-9552-A62280A3C0E1}" type="pres">
      <dgm:prSet presAssocID="{A551F1EB-9C3D-442F-9827-F47C51CBFE76}" presName="sibTrans" presStyleLbl="node1" presStyleIdx="2" presStyleCnt="4"/>
      <dgm:spPr/>
    </dgm:pt>
    <dgm:pt modelId="{3DFCC2D5-21AA-468B-8445-CCB8F0DC453F}" type="pres">
      <dgm:prSet presAssocID="{C99DD2F7-BBCC-4A86-BECD-44AB202C36DC}" presName="dummy" presStyleCnt="0"/>
      <dgm:spPr/>
    </dgm:pt>
    <dgm:pt modelId="{3FF306E5-901B-48E1-8DF0-6B9B7B9C21B7}" type="pres">
      <dgm:prSet presAssocID="{C99DD2F7-BBCC-4A86-BECD-44AB202C36DC}" presName="node" presStyleLbl="revTx" presStyleIdx="3" presStyleCnt="4">
        <dgm:presLayoutVars>
          <dgm:bulletEnabled val="1"/>
        </dgm:presLayoutVars>
      </dgm:prSet>
      <dgm:spPr/>
    </dgm:pt>
    <dgm:pt modelId="{A75D5B20-0AB3-4FEF-A68C-5E281EDA2CC3}" type="pres">
      <dgm:prSet presAssocID="{D7F080F5-1D9A-495F-AD06-250182E0E228}" presName="sibTrans" presStyleLbl="node1" presStyleIdx="3" presStyleCnt="4"/>
      <dgm:spPr/>
    </dgm:pt>
  </dgm:ptLst>
  <dgm:cxnLst>
    <dgm:cxn modelId="{351AF226-4E1D-4E86-9234-C243FB1ABC52}" type="presOf" srcId="{A551F1EB-9C3D-442F-9827-F47C51CBFE76}" destId="{21D64C12-BF95-4184-9552-A62280A3C0E1}" srcOrd="0" destOrd="0" presId="urn:microsoft.com/office/officeart/2005/8/layout/cycle1"/>
    <dgm:cxn modelId="{0A4B3B60-978B-46CA-978B-9F6099F2786A}" type="presOf" srcId="{D7F080F5-1D9A-495F-AD06-250182E0E228}" destId="{A75D5B20-0AB3-4FEF-A68C-5E281EDA2CC3}" srcOrd="0" destOrd="0" presId="urn:microsoft.com/office/officeart/2005/8/layout/cycle1"/>
    <dgm:cxn modelId="{18C62141-B004-4736-9915-B28336BF3375}" type="presOf" srcId="{84B1F5C0-68FB-4759-9C1E-5DCFE98FEEE4}" destId="{EC9610D7-93B2-49D1-B30E-757B0F85F7EA}" srcOrd="0" destOrd="0" presId="urn:microsoft.com/office/officeart/2005/8/layout/cycle1"/>
    <dgm:cxn modelId="{A855AA6B-2729-4CF8-9B1C-9B3644A05751}" type="presOf" srcId="{B3A89AF9-3E7D-452D-B1C6-5C254AD64169}" destId="{B74E75BA-4CFF-43CF-936D-39D5E54C714A}" srcOrd="0" destOrd="0" presId="urn:microsoft.com/office/officeart/2005/8/layout/cycle1"/>
    <dgm:cxn modelId="{6DE5A64E-03BB-4CC1-B312-188C9897C3D7}" srcId="{84B1F5C0-68FB-4759-9C1E-5DCFE98FEEE4}" destId="{724B598A-143E-412B-BE04-02D9522784DA}" srcOrd="2" destOrd="0" parTransId="{B8A2D19B-0935-40A2-8912-D565789F82E4}" sibTransId="{A551F1EB-9C3D-442F-9827-F47C51CBFE76}"/>
    <dgm:cxn modelId="{CE794853-7927-4607-8FF4-0A8528922DD0}" type="presOf" srcId="{724B598A-143E-412B-BE04-02D9522784DA}" destId="{A41E1013-A1E5-44DE-8B30-ECF01E284482}" srcOrd="0" destOrd="0" presId="urn:microsoft.com/office/officeart/2005/8/layout/cycle1"/>
    <dgm:cxn modelId="{56682378-8D93-40C4-8D39-3D1F0AD50922}" type="presOf" srcId="{B9DC8594-338E-4553-92CD-145A4D79CBA1}" destId="{A110BB9D-EC2E-4D46-A996-D6B17DAAFDD4}" srcOrd="0" destOrd="0" presId="urn:microsoft.com/office/officeart/2005/8/layout/cycle1"/>
    <dgm:cxn modelId="{05CCC89B-EFB3-4931-8950-5B4C8F4DB3CE}" type="presOf" srcId="{B80B4226-D584-497A-BBAA-2E8ECBB1C07F}" destId="{BA4C4725-D195-4999-A061-9175E582960F}" srcOrd="0" destOrd="0" presId="urn:microsoft.com/office/officeart/2005/8/layout/cycle1"/>
    <dgm:cxn modelId="{2F3684A8-38D6-4797-AA1E-FB8B306F2F85}" srcId="{84B1F5C0-68FB-4759-9C1E-5DCFE98FEEE4}" destId="{C99DD2F7-BBCC-4A86-BECD-44AB202C36DC}" srcOrd="3" destOrd="0" parTransId="{3193B697-7A7D-48E3-A06E-193A597DAF85}" sibTransId="{D7F080F5-1D9A-495F-AD06-250182E0E228}"/>
    <dgm:cxn modelId="{627FFDAA-2AE6-4929-93B9-45042568C953}" srcId="{84B1F5C0-68FB-4759-9C1E-5DCFE98FEEE4}" destId="{2D35748A-35C0-4E4D-9C2F-0D0EC0BAED8A}" srcOrd="1" destOrd="0" parTransId="{55C3CBDA-9E6A-46BD-B80D-F08754950788}" sibTransId="{B80B4226-D584-497A-BBAA-2E8ECBB1C07F}"/>
    <dgm:cxn modelId="{179FEDCA-7CA0-4EAE-A131-D197890FC382}" srcId="{84B1F5C0-68FB-4759-9C1E-5DCFE98FEEE4}" destId="{B9DC8594-338E-4553-92CD-145A4D79CBA1}" srcOrd="0" destOrd="0" parTransId="{4D83BE41-8E32-4C24-A4E0-63F80D100181}" sibTransId="{B3A89AF9-3E7D-452D-B1C6-5C254AD64169}"/>
    <dgm:cxn modelId="{D9C0C6D9-97AA-4C1E-BF45-308B5C98CB39}" type="presOf" srcId="{2D35748A-35C0-4E4D-9C2F-0D0EC0BAED8A}" destId="{0E081D26-2246-458A-9111-F5C98B3584E0}" srcOrd="0" destOrd="0" presId="urn:microsoft.com/office/officeart/2005/8/layout/cycle1"/>
    <dgm:cxn modelId="{B5FC0DE5-A0DD-4EEF-9454-DFB2B73A0909}" type="presOf" srcId="{C99DD2F7-BBCC-4A86-BECD-44AB202C36DC}" destId="{3FF306E5-901B-48E1-8DF0-6B9B7B9C21B7}" srcOrd="0" destOrd="0" presId="urn:microsoft.com/office/officeart/2005/8/layout/cycle1"/>
    <dgm:cxn modelId="{02AFD9BE-6F5C-487A-B54B-A21A8C973217}" type="presParOf" srcId="{EC9610D7-93B2-49D1-B30E-757B0F85F7EA}" destId="{CEACB3E9-DB91-4373-8F08-CB4CA218116A}" srcOrd="0" destOrd="0" presId="urn:microsoft.com/office/officeart/2005/8/layout/cycle1"/>
    <dgm:cxn modelId="{CE10D61B-BEC9-4290-A013-78AC3F3E6FE8}" type="presParOf" srcId="{EC9610D7-93B2-49D1-B30E-757B0F85F7EA}" destId="{A110BB9D-EC2E-4D46-A996-D6B17DAAFDD4}" srcOrd="1" destOrd="0" presId="urn:microsoft.com/office/officeart/2005/8/layout/cycle1"/>
    <dgm:cxn modelId="{7113E152-CF7C-45B8-B46B-CEBABA461FB1}" type="presParOf" srcId="{EC9610D7-93B2-49D1-B30E-757B0F85F7EA}" destId="{B74E75BA-4CFF-43CF-936D-39D5E54C714A}" srcOrd="2" destOrd="0" presId="urn:microsoft.com/office/officeart/2005/8/layout/cycle1"/>
    <dgm:cxn modelId="{2E9D35D0-1512-4640-BF30-E420E82A486C}" type="presParOf" srcId="{EC9610D7-93B2-49D1-B30E-757B0F85F7EA}" destId="{59A4DDBE-493D-4FE6-9EF9-71C3DABC5B32}" srcOrd="3" destOrd="0" presId="urn:microsoft.com/office/officeart/2005/8/layout/cycle1"/>
    <dgm:cxn modelId="{018E84F3-48EC-4AE3-9650-4582796B6B85}" type="presParOf" srcId="{EC9610D7-93B2-49D1-B30E-757B0F85F7EA}" destId="{0E081D26-2246-458A-9111-F5C98B3584E0}" srcOrd="4" destOrd="0" presId="urn:microsoft.com/office/officeart/2005/8/layout/cycle1"/>
    <dgm:cxn modelId="{9E97BA99-F26E-4257-AE39-A8FFF53613CA}" type="presParOf" srcId="{EC9610D7-93B2-49D1-B30E-757B0F85F7EA}" destId="{BA4C4725-D195-4999-A061-9175E582960F}" srcOrd="5" destOrd="0" presId="urn:microsoft.com/office/officeart/2005/8/layout/cycle1"/>
    <dgm:cxn modelId="{FEB05D03-0C0B-47FA-A0F9-323BFE3C9061}" type="presParOf" srcId="{EC9610D7-93B2-49D1-B30E-757B0F85F7EA}" destId="{145E3D17-5556-48D6-BA63-79AEAD3E816A}" srcOrd="6" destOrd="0" presId="urn:microsoft.com/office/officeart/2005/8/layout/cycle1"/>
    <dgm:cxn modelId="{3439EB0E-F0FA-4C51-9B23-8846D3E9BB2E}" type="presParOf" srcId="{EC9610D7-93B2-49D1-B30E-757B0F85F7EA}" destId="{A41E1013-A1E5-44DE-8B30-ECF01E284482}" srcOrd="7" destOrd="0" presId="urn:microsoft.com/office/officeart/2005/8/layout/cycle1"/>
    <dgm:cxn modelId="{62733C6D-8742-47EB-8237-6BBE7A6C684A}" type="presParOf" srcId="{EC9610D7-93B2-49D1-B30E-757B0F85F7EA}" destId="{21D64C12-BF95-4184-9552-A62280A3C0E1}" srcOrd="8" destOrd="0" presId="urn:microsoft.com/office/officeart/2005/8/layout/cycle1"/>
    <dgm:cxn modelId="{40F608FC-DA4E-4986-8A66-C59070BEFD49}" type="presParOf" srcId="{EC9610D7-93B2-49D1-B30E-757B0F85F7EA}" destId="{3DFCC2D5-21AA-468B-8445-CCB8F0DC453F}" srcOrd="9" destOrd="0" presId="urn:microsoft.com/office/officeart/2005/8/layout/cycle1"/>
    <dgm:cxn modelId="{AEA99266-C4C7-44ED-807C-BDB8B5896A78}" type="presParOf" srcId="{EC9610D7-93B2-49D1-B30E-757B0F85F7EA}" destId="{3FF306E5-901B-48E1-8DF0-6B9B7B9C21B7}" srcOrd="10" destOrd="0" presId="urn:microsoft.com/office/officeart/2005/8/layout/cycle1"/>
    <dgm:cxn modelId="{0CF50B99-BED6-47D1-82E1-8552A21F3D74}" type="presParOf" srcId="{EC9610D7-93B2-49D1-B30E-757B0F85F7EA}" destId="{A75D5B20-0AB3-4FEF-A68C-5E281EDA2CC3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BECD0A-2623-4EB6-827F-62D8CF7E9756}">
      <dsp:nvSpPr>
        <dsp:cNvPr id="0" name=""/>
        <dsp:cNvSpPr/>
      </dsp:nvSpPr>
      <dsp:spPr>
        <a:xfrm>
          <a:off x="0" y="192085"/>
          <a:ext cx="2975374" cy="9348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Assignment Title: Component 2: Viva Voice                                   (Oral Presentation)</a:t>
          </a:r>
        </a:p>
      </dsp:txBody>
      <dsp:txXfrm>
        <a:off x="45635" y="237720"/>
        <a:ext cx="2884104" cy="843560"/>
      </dsp:txXfrm>
    </dsp:sp>
    <dsp:sp modelId="{A6282840-4A04-4C0C-A01A-45043E635621}">
      <dsp:nvSpPr>
        <dsp:cNvPr id="0" name=""/>
        <dsp:cNvSpPr/>
      </dsp:nvSpPr>
      <dsp:spPr>
        <a:xfrm>
          <a:off x="0" y="1175875"/>
          <a:ext cx="2975374" cy="93483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Name: Ondrej Dzobak (2313079)</a:t>
          </a:r>
        </a:p>
      </dsp:txBody>
      <dsp:txXfrm>
        <a:off x="45635" y="1221510"/>
        <a:ext cx="2884104" cy="843560"/>
      </dsp:txXfrm>
    </dsp:sp>
    <dsp:sp modelId="{19D5BFF9-D354-41F2-8F09-7985008875B2}">
      <dsp:nvSpPr>
        <dsp:cNvPr id="0" name=""/>
        <dsp:cNvSpPr/>
      </dsp:nvSpPr>
      <dsp:spPr>
        <a:xfrm>
          <a:off x="0" y="2159665"/>
          <a:ext cx="2975374" cy="93483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Module: Digital Transformation in the Health and Care Professions (BMHP6026)</a:t>
          </a:r>
        </a:p>
      </dsp:txBody>
      <dsp:txXfrm>
        <a:off x="45635" y="2205300"/>
        <a:ext cx="2884104" cy="843560"/>
      </dsp:txXfrm>
    </dsp:sp>
    <dsp:sp modelId="{0F1CB427-5875-41C1-895B-841FC368C23D}">
      <dsp:nvSpPr>
        <dsp:cNvPr id="0" name=""/>
        <dsp:cNvSpPr/>
      </dsp:nvSpPr>
      <dsp:spPr>
        <a:xfrm>
          <a:off x="0" y="3143455"/>
          <a:ext cx="2975374" cy="9348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Tutors Name: Zakiyyah Ahmed</a:t>
          </a:r>
        </a:p>
      </dsp:txBody>
      <dsp:txXfrm>
        <a:off x="45635" y="3189090"/>
        <a:ext cx="2884104" cy="8435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53529-77E3-4F7B-89B5-7E846871900D}">
      <dsp:nvSpPr>
        <dsp:cNvPr id="0" name=""/>
        <dsp:cNvSpPr/>
      </dsp:nvSpPr>
      <dsp:spPr>
        <a:xfrm>
          <a:off x="0" y="0"/>
          <a:ext cx="34851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FBFDC6-DD7A-463F-B337-426A88BD5DEC}">
      <dsp:nvSpPr>
        <dsp:cNvPr id="0" name=""/>
        <dsp:cNvSpPr/>
      </dsp:nvSpPr>
      <dsp:spPr>
        <a:xfrm>
          <a:off x="0" y="0"/>
          <a:ext cx="3485179" cy="903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Digitally enabled healthcare = key feature of NHS modernisation</a:t>
          </a:r>
        </a:p>
      </dsp:txBody>
      <dsp:txXfrm>
        <a:off x="0" y="0"/>
        <a:ext cx="3485179" cy="903287"/>
      </dsp:txXfrm>
    </dsp:sp>
    <dsp:sp modelId="{95D2C37E-A6A1-4D0E-9EF8-F39AD92F36BB}">
      <dsp:nvSpPr>
        <dsp:cNvPr id="0" name=""/>
        <dsp:cNvSpPr/>
      </dsp:nvSpPr>
      <dsp:spPr>
        <a:xfrm>
          <a:off x="0" y="903287"/>
          <a:ext cx="34851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943670-9F81-4255-9823-A6C1FECB8C0B}">
      <dsp:nvSpPr>
        <dsp:cNvPr id="0" name=""/>
        <dsp:cNvSpPr/>
      </dsp:nvSpPr>
      <dsp:spPr>
        <a:xfrm>
          <a:off x="0" y="903287"/>
          <a:ext cx="3485179" cy="903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NHS Long Term Plan (2019): digital-first care for all patients</a:t>
          </a:r>
        </a:p>
      </dsp:txBody>
      <dsp:txXfrm>
        <a:off x="0" y="903287"/>
        <a:ext cx="3485179" cy="903287"/>
      </dsp:txXfrm>
    </dsp:sp>
    <dsp:sp modelId="{EAF8F27B-6807-4D1C-A99D-0A467E4955F3}">
      <dsp:nvSpPr>
        <dsp:cNvPr id="0" name=""/>
        <dsp:cNvSpPr/>
      </dsp:nvSpPr>
      <dsp:spPr>
        <a:xfrm>
          <a:off x="0" y="1806574"/>
          <a:ext cx="34851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41FE74A-2FA4-4FC3-8560-43EB7371AB3F}">
      <dsp:nvSpPr>
        <dsp:cNvPr id="0" name=""/>
        <dsp:cNvSpPr/>
      </dsp:nvSpPr>
      <dsp:spPr>
        <a:xfrm>
          <a:off x="0" y="1806574"/>
          <a:ext cx="3485179" cy="903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COVID-19 accelerated virtual consultation rollout (Marshall et al., 2021)</a:t>
          </a:r>
        </a:p>
      </dsp:txBody>
      <dsp:txXfrm>
        <a:off x="0" y="1806574"/>
        <a:ext cx="3485179" cy="903287"/>
      </dsp:txXfrm>
    </dsp:sp>
    <dsp:sp modelId="{680CC24C-F38A-4470-8624-7AD7F0A25583}">
      <dsp:nvSpPr>
        <dsp:cNvPr id="0" name=""/>
        <dsp:cNvSpPr/>
      </dsp:nvSpPr>
      <dsp:spPr>
        <a:xfrm>
          <a:off x="0" y="2709861"/>
          <a:ext cx="3485179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1266A4-DE9D-401F-818A-CC47DE52282D}">
      <dsp:nvSpPr>
        <dsp:cNvPr id="0" name=""/>
        <dsp:cNvSpPr/>
      </dsp:nvSpPr>
      <dsp:spPr>
        <a:xfrm>
          <a:off x="0" y="2709861"/>
          <a:ext cx="3485179" cy="9032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Focus: Workforce | Service Delivery | Patients/Service Users</a:t>
          </a:r>
        </a:p>
      </dsp:txBody>
      <dsp:txXfrm>
        <a:off x="0" y="2709861"/>
        <a:ext cx="3485179" cy="9032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911197-54D1-45BA-AAA2-C584FA12BEEC}">
      <dsp:nvSpPr>
        <dsp:cNvPr id="0" name=""/>
        <dsp:cNvSpPr/>
      </dsp:nvSpPr>
      <dsp:spPr>
        <a:xfrm>
          <a:off x="0" y="24870"/>
          <a:ext cx="5175384" cy="1319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Remote consultations via phone, video, or NHS digital apps (Greenhalgh et al., 2022)</a:t>
          </a:r>
        </a:p>
      </dsp:txBody>
      <dsp:txXfrm>
        <a:off x="64425" y="89295"/>
        <a:ext cx="5046534" cy="1190909"/>
      </dsp:txXfrm>
    </dsp:sp>
    <dsp:sp modelId="{56AA1A29-C533-4C40-9B11-ECDC3018E45C}">
      <dsp:nvSpPr>
        <dsp:cNvPr id="0" name=""/>
        <dsp:cNvSpPr/>
      </dsp:nvSpPr>
      <dsp:spPr>
        <a:xfrm>
          <a:off x="0" y="1413750"/>
          <a:ext cx="5175384" cy="1319759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Supported by triage and online booking systems (NHS Digital, 2021)</a:t>
          </a:r>
        </a:p>
      </dsp:txBody>
      <dsp:txXfrm>
        <a:off x="64425" y="1478175"/>
        <a:ext cx="5046534" cy="1190909"/>
      </dsp:txXfrm>
    </dsp:sp>
    <dsp:sp modelId="{66104B0B-D70F-4A56-B849-8F1B1E136EB5}">
      <dsp:nvSpPr>
        <dsp:cNvPr id="0" name=""/>
        <dsp:cNvSpPr/>
      </dsp:nvSpPr>
      <dsp:spPr>
        <a:xfrm>
          <a:off x="0" y="2802630"/>
          <a:ext cx="5175384" cy="1319759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National rollout from 2019; 90% virtual during COVID peak (NHS Digital, 2021)</a:t>
          </a:r>
        </a:p>
      </dsp:txBody>
      <dsp:txXfrm>
        <a:off x="64425" y="2867055"/>
        <a:ext cx="5046534" cy="1190909"/>
      </dsp:txXfrm>
    </dsp:sp>
    <dsp:sp modelId="{73EA0849-76D7-4AB7-8FDA-F67E363557C5}">
      <dsp:nvSpPr>
        <dsp:cNvPr id="0" name=""/>
        <dsp:cNvSpPr/>
      </dsp:nvSpPr>
      <dsp:spPr>
        <a:xfrm>
          <a:off x="0" y="4191510"/>
          <a:ext cx="5175384" cy="131975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Stabilised at 30–40% post-pandemic (hybrid model) (NHS Digital, 2023)</a:t>
          </a:r>
        </a:p>
      </dsp:txBody>
      <dsp:txXfrm>
        <a:off x="64425" y="4255935"/>
        <a:ext cx="5046534" cy="11909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E1432-07B0-4B06-83CB-F873C3AB5162}">
      <dsp:nvSpPr>
        <dsp:cNvPr id="0" name=""/>
        <dsp:cNvSpPr/>
      </dsp:nvSpPr>
      <dsp:spPr>
        <a:xfrm>
          <a:off x="1851818" y="0"/>
          <a:ext cx="4525963" cy="4525963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E7F39-1880-4224-8265-56FD2DE39C0D}">
      <dsp:nvSpPr>
        <dsp:cNvPr id="0" name=""/>
        <dsp:cNvSpPr/>
      </dsp:nvSpPr>
      <dsp:spPr>
        <a:xfrm>
          <a:off x="2281784" y="429966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Improves accessibility and flexibility for patients (Bakhai et al., 2021)</a:t>
          </a:r>
        </a:p>
      </dsp:txBody>
      <dsp:txXfrm>
        <a:off x="2367950" y="516132"/>
        <a:ext cx="1592793" cy="1592793"/>
      </dsp:txXfrm>
    </dsp:sp>
    <dsp:sp modelId="{B91C53FF-D394-4FEC-A41B-1A0254C18709}">
      <dsp:nvSpPr>
        <dsp:cNvPr id="0" name=""/>
        <dsp:cNvSpPr/>
      </dsp:nvSpPr>
      <dsp:spPr>
        <a:xfrm>
          <a:off x="4182689" y="429966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Reduces pressure on physical infrastructure (Majeed et al., 2021)</a:t>
          </a:r>
        </a:p>
      </dsp:txBody>
      <dsp:txXfrm>
        <a:off x="4268855" y="516132"/>
        <a:ext cx="1592793" cy="1592793"/>
      </dsp:txXfrm>
    </dsp:sp>
    <dsp:sp modelId="{98776BF6-4D80-44A8-A2C0-4E45578E3740}">
      <dsp:nvSpPr>
        <dsp:cNvPr id="0" name=""/>
        <dsp:cNvSpPr/>
      </dsp:nvSpPr>
      <dsp:spPr>
        <a:xfrm>
          <a:off x="2281784" y="2330870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Supports infection control (Greenhalgh et al., 2020)</a:t>
          </a:r>
        </a:p>
      </dsp:txBody>
      <dsp:txXfrm>
        <a:off x="2367950" y="2417036"/>
        <a:ext cx="1592793" cy="1592793"/>
      </dsp:txXfrm>
    </dsp:sp>
    <dsp:sp modelId="{80B6703E-F046-445F-9265-54C1ED4E6EE2}">
      <dsp:nvSpPr>
        <dsp:cNvPr id="0" name=""/>
        <dsp:cNvSpPr/>
      </dsp:nvSpPr>
      <dsp:spPr>
        <a:xfrm>
          <a:off x="4182689" y="2330870"/>
          <a:ext cx="1765125" cy="176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Enables data-driven triage and resource allocation (NHS Digital, 2023)</a:t>
          </a:r>
        </a:p>
      </dsp:txBody>
      <dsp:txXfrm>
        <a:off x="4268855" y="2417036"/>
        <a:ext cx="1592793" cy="15927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1C1D18-8D01-450E-8CCC-2794327F663A}">
      <dsp:nvSpPr>
        <dsp:cNvPr id="0" name=""/>
        <dsp:cNvSpPr/>
      </dsp:nvSpPr>
      <dsp:spPr>
        <a:xfrm>
          <a:off x="0" y="151023"/>
          <a:ext cx="4941945" cy="4941945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DE61C6-9760-4534-B5B9-87FF3AA025D1}">
      <dsp:nvSpPr>
        <dsp:cNvPr id="0" name=""/>
        <dsp:cNvSpPr/>
      </dsp:nvSpPr>
      <dsp:spPr>
        <a:xfrm>
          <a:off x="469484" y="620508"/>
          <a:ext cx="1927358" cy="192735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Digital fatigue and workload pressure (Honeyman et al., 2020)</a:t>
          </a:r>
        </a:p>
      </dsp:txBody>
      <dsp:txXfrm>
        <a:off x="563570" y="714594"/>
        <a:ext cx="1739186" cy="1739186"/>
      </dsp:txXfrm>
    </dsp:sp>
    <dsp:sp modelId="{91105B2B-375A-4374-8FC2-5F4D37489F05}">
      <dsp:nvSpPr>
        <dsp:cNvPr id="0" name=""/>
        <dsp:cNvSpPr/>
      </dsp:nvSpPr>
      <dsp:spPr>
        <a:xfrm>
          <a:off x="2545101" y="620508"/>
          <a:ext cx="1927358" cy="1927358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Diagnostic uncertainty (no physical exam) (Greenhalgh et al., 2022)</a:t>
          </a:r>
        </a:p>
      </dsp:txBody>
      <dsp:txXfrm>
        <a:off x="2639187" y="714594"/>
        <a:ext cx="1739186" cy="1739186"/>
      </dsp:txXfrm>
    </dsp:sp>
    <dsp:sp modelId="{DBE98912-86BE-4EAC-BB65-104862B46717}">
      <dsp:nvSpPr>
        <dsp:cNvPr id="0" name=""/>
        <dsp:cNvSpPr/>
      </dsp:nvSpPr>
      <dsp:spPr>
        <a:xfrm>
          <a:off x="469484" y="2696125"/>
          <a:ext cx="1927358" cy="1927358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Increased patient expectations and demand (RCGP, 2020)</a:t>
          </a:r>
        </a:p>
      </dsp:txBody>
      <dsp:txXfrm>
        <a:off x="563570" y="2790211"/>
        <a:ext cx="1739186" cy="1739186"/>
      </dsp:txXfrm>
    </dsp:sp>
    <dsp:sp modelId="{F21E4008-2DA5-43D0-8E7B-80405F3E6F44}">
      <dsp:nvSpPr>
        <dsp:cNvPr id="0" name=""/>
        <dsp:cNvSpPr/>
      </dsp:nvSpPr>
      <dsp:spPr>
        <a:xfrm>
          <a:off x="2545101" y="2696125"/>
          <a:ext cx="1927358" cy="1927358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Lack of digital wellbeing policies and training (Honeyman et al., 2020)</a:t>
          </a:r>
        </a:p>
      </dsp:txBody>
      <dsp:txXfrm>
        <a:off x="2639187" y="2790211"/>
        <a:ext cx="1739186" cy="17391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F44646-2812-4352-918A-34284CF42EED}">
      <dsp:nvSpPr>
        <dsp:cNvPr id="0" name=""/>
        <dsp:cNvSpPr/>
      </dsp:nvSpPr>
      <dsp:spPr>
        <a:xfrm>
          <a:off x="457996" y="0"/>
          <a:ext cx="4119172" cy="4119172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D8EBAF-6D6E-455F-8C81-15DC3343DC12}">
      <dsp:nvSpPr>
        <dsp:cNvPr id="0" name=""/>
        <dsp:cNvSpPr/>
      </dsp:nvSpPr>
      <dsp:spPr>
        <a:xfrm>
          <a:off x="725742" y="267746"/>
          <a:ext cx="1647668" cy="164766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Faster access and reduced waiting times (NHS Digital, 2021)</a:t>
          </a:r>
        </a:p>
      </dsp:txBody>
      <dsp:txXfrm>
        <a:off x="806175" y="348179"/>
        <a:ext cx="1486802" cy="1486802"/>
      </dsp:txXfrm>
    </dsp:sp>
    <dsp:sp modelId="{DB71FB4F-E8C1-4C93-B56F-CF0D985B2075}">
      <dsp:nvSpPr>
        <dsp:cNvPr id="0" name=""/>
        <dsp:cNvSpPr/>
      </dsp:nvSpPr>
      <dsp:spPr>
        <a:xfrm>
          <a:off x="2661753" y="267746"/>
          <a:ext cx="1647668" cy="164766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Reduced missed appointments (Greenhalgh et al., 2022)</a:t>
          </a:r>
        </a:p>
      </dsp:txBody>
      <dsp:txXfrm>
        <a:off x="2742186" y="348179"/>
        <a:ext cx="1486802" cy="1486802"/>
      </dsp:txXfrm>
    </dsp:sp>
    <dsp:sp modelId="{5B487FDC-E6CE-4FC6-9440-8E69D2020C74}">
      <dsp:nvSpPr>
        <dsp:cNvPr id="0" name=""/>
        <dsp:cNvSpPr/>
      </dsp:nvSpPr>
      <dsp:spPr>
        <a:xfrm>
          <a:off x="725742" y="2203757"/>
          <a:ext cx="1647668" cy="164766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Automation via digital triage systems (NHS Digital, 2023)</a:t>
          </a:r>
        </a:p>
      </dsp:txBody>
      <dsp:txXfrm>
        <a:off x="806175" y="2284190"/>
        <a:ext cx="1486802" cy="1486802"/>
      </dsp:txXfrm>
    </dsp:sp>
    <dsp:sp modelId="{82908167-B7E9-44D6-9B2D-BA3E00C1BDEC}">
      <dsp:nvSpPr>
        <dsp:cNvPr id="0" name=""/>
        <dsp:cNvSpPr/>
      </dsp:nvSpPr>
      <dsp:spPr>
        <a:xfrm>
          <a:off x="2661753" y="2203757"/>
          <a:ext cx="1647668" cy="164766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Hybrid care models increase adaptability (NHS Digital, 2021)</a:t>
          </a:r>
        </a:p>
      </dsp:txBody>
      <dsp:txXfrm>
        <a:off x="2742186" y="2284190"/>
        <a:ext cx="1486802" cy="14868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9C016A-1786-403B-A5F0-64A0FB8F7091}">
      <dsp:nvSpPr>
        <dsp:cNvPr id="0" name=""/>
        <dsp:cNvSpPr/>
      </dsp:nvSpPr>
      <dsp:spPr>
        <a:xfrm>
          <a:off x="0" y="0"/>
          <a:ext cx="6214478" cy="98698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Reduces infection spread and pressure on hospitals (Greenhalgh et al., 2020)</a:t>
          </a:r>
        </a:p>
      </dsp:txBody>
      <dsp:txXfrm>
        <a:off x="28908" y="28908"/>
        <a:ext cx="5066048" cy="929164"/>
      </dsp:txXfrm>
    </dsp:sp>
    <dsp:sp modelId="{A3943E3A-913E-4B42-8FC9-B62A1DD8AD3D}">
      <dsp:nvSpPr>
        <dsp:cNvPr id="0" name=""/>
        <dsp:cNvSpPr/>
      </dsp:nvSpPr>
      <dsp:spPr>
        <a:xfrm>
          <a:off x="520462" y="1166431"/>
          <a:ext cx="6214478" cy="98698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Supports rural health access (NHS Digital, 2023)</a:t>
          </a:r>
        </a:p>
      </dsp:txBody>
      <dsp:txXfrm>
        <a:off x="549370" y="1195339"/>
        <a:ext cx="4994662" cy="929164"/>
      </dsp:txXfrm>
    </dsp:sp>
    <dsp:sp modelId="{A865F2AB-5491-4A68-B235-CFC7E0BF48BA}">
      <dsp:nvSpPr>
        <dsp:cNvPr id="0" name=""/>
        <dsp:cNvSpPr/>
      </dsp:nvSpPr>
      <dsp:spPr>
        <a:xfrm>
          <a:off x="1033157" y="2332863"/>
          <a:ext cx="6214478" cy="98698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However, risks widening digital inequalities (Honeyman et al., 2020)</a:t>
          </a:r>
        </a:p>
      </dsp:txBody>
      <dsp:txXfrm>
        <a:off x="1062065" y="2361771"/>
        <a:ext cx="5002430" cy="929164"/>
      </dsp:txXfrm>
    </dsp:sp>
    <dsp:sp modelId="{19A883EE-B567-4723-AA26-D0FE0798968E}">
      <dsp:nvSpPr>
        <dsp:cNvPr id="0" name=""/>
        <dsp:cNvSpPr/>
      </dsp:nvSpPr>
      <dsp:spPr>
        <a:xfrm>
          <a:off x="1553619" y="3499294"/>
          <a:ext cx="6214478" cy="98698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Digital inclusion programmes are essential (NHS Digital, 2023)</a:t>
          </a:r>
        </a:p>
      </dsp:txBody>
      <dsp:txXfrm>
        <a:off x="1582527" y="3528202"/>
        <a:ext cx="4994662" cy="929164"/>
      </dsp:txXfrm>
    </dsp:sp>
    <dsp:sp modelId="{6D70895C-CC9B-444A-A8D1-3715F4E26A8A}">
      <dsp:nvSpPr>
        <dsp:cNvPr id="0" name=""/>
        <dsp:cNvSpPr/>
      </dsp:nvSpPr>
      <dsp:spPr>
        <a:xfrm>
          <a:off x="5572941" y="755937"/>
          <a:ext cx="641537" cy="64153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717287" y="755937"/>
        <a:ext cx="352845" cy="482757"/>
      </dsp:txXfrm>
    </dsp:sp>
    <dsp:sp modelId="{B2F7F862-BAE4-445F-AC5E-2CB2BB596EF1}">
      <dsp:nvSpPr>
        <dsp:cNvPr id="0" name=""/>
        <dsp:cNvSpPr/>
      </dsp:nvSpPr>
      <dsp:spPr>
        <a:xfrm>
          <a:off x="6093403" y="1922368"/>
          <a:ext cx="641537" cy="64153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6237749" y="1922368"/>
        <a:ext cx="352845" cy="482757"/>
      </dsp:txXfrm>
    </dsp:sp>
    <dsp:sp modelId="{3CDE5420-3A6C-4BCE-B981-563AD21351C2}">
      <dsp:nvSpPr>
        <dsp:cNvPr id="0" name=""/>
        <dsp:cNvSpPr/>
      </dsp:nvSpPr>
      <dsp:spPr>
        <a:xfrm>
          <a:off x="6606098" y="3088800"/>
          <a:ext cx="641537" cy="64153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6750444" y="3088800"/>
        <a:ext cx="352845" cy="48275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10BB9D-EC2E-4D46-A996-D6B17DAAFDD4}">
      <dsp:nvSpPr>
        <dsp:cNvPr id="0" name=""/>
        <dsp:cNvSpPr/>
      </dsp:nvSpPr>
      <dsp:spPr>
        <a:xfrm>
          <a:off x="2713346" y="83138"/>
          <a:ext cx="1318822" cy="131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Virtual GP consultations = major NHS digital success (NHS England, 2019)</a:t>
          </a:r>
        </a:p>
      </dsp:txBody>
      <dsp:txXfrm>
        <a:off x="2713346" y="83138"/>
        <a:ext cx="1318822" cy="1318822"/>
      </dsp:txXfrm>
    </dsp:sp>
    <dsp:sp modelId="{B74E75BA-4CFF-43CF-936D-39D5E54C714A}">
      <dsp:nvSpPr>
        <dsp:cNvPr id="0" name=""/>
        <dsp:cNvSpPr/>
      </dsp:nvSpPr>
      <dsp:spPr>
        <a:xfrm>
          <a:off x="385488" y="-785"/>
          <a:ext cx="3730605" cy="3730605"/>
        </a:xfrm>
        <a:prstGeom prst="circularArrow">
          <a:avLst>
            <a:gd name="adj1" fmla="val 6894"/>
            <a:gd name="adj2" fmla="val 464675"/>
            <a:gd name="adj3" fmla="val 552265"/>
            <a:gd name="adj4" fmla="val 20583060"/>
            <a:gd name="adj5" fmla="val 8042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081D26-2246-458A-9111-F5C98B3584E0}">
      <dsp:nvSpPr>
        <dsp:cNvPr id="0" name=""/>
        <dsp:cNvSpPr/>
      </dsp:nvSpPr>
      <dsp:spPr>
        <a:xfrm>
          <a:off x="2713346" y="2327072"/>
          <a:ext cx="1318822" cy="131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Benefits: flexibility, efficiency, accessibility (Majeed et al., 2021)</a:t>
          </a:r>
        </a:p>
      </dsp:txBody>
      <dsp:txXfrm>
        <a:off x="2713346" y="2327072"/>
        <a:ext cx="1318822" cy="1318822"/>
      </dsp:txXfrm>
    </dsp:sp>
    <dsp:sp modelId="{BA4C4725-D195-4999-A061-9175E582960F}">
      <dsp:nvSpPr>
        <dsp:cNvPr id="0" name=""/>
        <dsp:cNvSpPr/>
      </dsp:nvSpPr>
      <dsp:spPr>
        <a:xfrm>
          <a:off x="385488" y="-785"/>
          <a:ext cx="3730605" cy="3730605"/>
        </a:xfrm>
        <a:prstGeom prst="circularArrow">
          <a:avLst>
            <a:gd name="adj1" fmla="val 6894"/>
            <a:gd name="adj2" fmla="val 464675"/>
            <a:gd name="adj3" fmla="val 5952265"/>
            <a:gd name="adj4" fmla="val 4383060"/>
            <a:gd name="adj5" fmla="val 8042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41E1013-A1E5-44DE-8B30-ECF01E284482}">
      <dsp:nvSpPr>
        <dsp:cNvPr id="0" name=""/>
        <dsp:cNvSpPr/>
      </dsp:nvSpPr>
      <dsp:spPr>
        <a:xfrm>
          <a:off x="469412" y="2327072"/>
          <a:ext cx="1318822" cy="131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Challenges: digital exclusion, safety, staff burnout (Honeyman et al., 2020)</a:t>
          </a:r>
        </a:p>
      </dsp:txBody>
      <dsp:txXfrm>
        <a:off x="469412" y="2327072"/>
        <a:ext cx="1318822" cy="1318822"/>
      </dsp:txXfrm>
    </dsp:sp>
    <dsp:sp modelId="{21D64C12-BF95-4184-9552-A62280A3C0E1}">
      <dsp:nvSpPr>
        <dsp:cNvPr id="0" name=""/>
        <dsp:cNvSpPr/>
      </dsp:nvSpPr>
      <dsp:spPr>
        <a:xfrm>
          <a:off x="385488" y="-785"/>
          <a:ext cx="3730605" cy="3730605"/>
        </a:xfrm>
        <a:prstGeom prst="circularArrow">
          <a:avLst>
            <a:gd name="adj1" fmla="val 6894"/>
            <a:gd name="adj2" fmla="val 464675"/>
            <a:gd name="adj3" fmla="val 11352265"/>
            <a:gd name="adj4" fmla="val 9783060"/>
            <a:gd name="adj5" fmla="val 8042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F306E5-901B-48E1-8DF0-6B9B7B9C21B7}">
      <dsp:nvSpPr>
        <dsp:cNvPr id="0" name=""/>
        <dsp:cNvSpPr/>
      </dsp:nvSpPr>
      <dsp:spPr>
        <a:xfrm>
          <a:off x="469412" y="83138"/>
          <a:ext cx="1318822" cy="131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Recommendations: training, hybrid care, infrastructure, evaluation </a:t>
          </a:r>
        </a:p>
      </dsp:txBody>
      <dsp:txXfrm>
        <a:off x="469412" y="83138"/>
        <a:ext cx="1318822" cy="1318822"/>
      </dsp:txXfrm>
    </dsp:sp>
    <dsp:sp modelId="{A75D5B20-0AB3-4FEF-A68C-5E281EDA2CC3}">
      <dsp:nvSpPr>
        <dsp:cNvPr id="0" name=""/>
        <dsp:cNvSpPr/>
      </dsp:nvSpPr>
      <dsp:spPr>
        <a:xfrm>
          <a:off x="385488" y="-785"/>
          <a:ext cx="3730605" cy="3730605"/>
        </a:xfrm>
        <a:prstGeom prst="circularArrow">
          <a:avLst>
            <a:gd name="adj1" fmla="val 6894"/>
            <a:gd name="adj2" fmla="val 464675"/>
            <a:gd name="adj3" fmla="val 16752265"/>
            <a:gd name="adj4" fmla="val 15183060"/>
            <a:gd name="adj5" fmla="val 8042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about-nhs-digital" TargetMode="External"/><Relationship Id="rId3" Type="http://schemas.openxmlformats.org/officeDocument/2006/relationships/hyperlink" Target="https://blackcountry.icb.nhs.uk/your-health/health-advice/nhs-app" TargetMode="External"/><Relationship Id="rId7" Type="http://schemas.openxmlformats.org/officeDocument/2006/relationships/hyperlink" Target="https://digital.nhs.uk/" TargetMode="External"/><Relationship Id="rId2" Type="http://schemas.openxmlformats.org/officeDocument/2006/relationships/hyperlink" Target="https://s33929.pcdn.co/wp-content/uploads/sites/327/2023/03/shutterstock_206757359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hw.nhs.wales/publications/publications1/digital-technology-and-health-inequalities-a-scoping-review/" TargetMode="External"/><Relationship Id="rId5" Type="http://schemas.openxmlformats.org/officeDocument/2006/relationships/hyperlink" Target="https://www.gov.uk/government/publications/the-future-of-healthcare-our-vision-for-digital-data-and-technology-in-health-and-care/the-future-of-healthcare-our-vision-for-digital-data-and-technology-in-health-and-care" TargetMode="External"/><Relationship Id="rId4" Type="http://schemas.openxmlformats.org/officeDocument/2006/relationships/hyperlink" Target="https://harleystreetmedical.co.uk/services" TargetMode="External"/><Relationship Id="rId9" Type="http://schemas.openxmlformats.org/officeDocument/2006/relationships/hyperlink" Target="https://www.longtermplan.nhs.uk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cgp.org.uk/blog/video-consultations" TargetMode="External"/><Relationship Id="rId2" Type="http://schemas.openxmlformats.org/officeDocument/2006/relationships/hyperlink" Target="https://www.england.nhs.uk/coronavirus/wp-content/uploads/sites/52/2020/03/C0479-principles-of-safe-video-consulting-in-general-practice-updated-29-may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sj.co.uk/technology-and-innovation/exclusive-nhs-app-cant-connect-to-any-online-gp-suppliers/7024505.artic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EEF22E7-C7EB-4303-91B7-B38A2A46C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1453"/>
            <a:ext cx="7886700" cy="1481133"/>
          </a:xfrm>
        </p:spPr>
        <p:txBody>
          <a:bodyPr>
            <a:normAutofit/>
          </a:bodyPr>
          <a:lstStyle/>
          <a:p>
            <a:r>
              <a:rPr lang="en-US" sz="3500" dirty="0"/>
              <a:t>Virtual GP Consultations: Transforming UK Health and Social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358C9E-010A-DC08-018C-11F5E10A33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992296"/>
              </p:ext>
            </p:extLst>
          </p:nvPr>
        </p:nvGraphicFramePr>
        <p:xfrm>
          <a:off x="5539976" y="1849440"/>
          <a:ext cx="2975374" cy="42703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A person talking to a doctor on a computer&#10;&#10;AI-generated content may be incorrect.">
            <a:extLst>
              <a:ext uri="{FF2B5EF4-FFF2-40B4-BE49-F238E27FC236}">
                <a16:creationId xmlns:a16="http://schemas.microsoft.com/office/drawing/2014/main" id="{B0726601-328E-B06F-B9C0-BF2B2D93CBE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4707" y="2121897"/>
            <a:ext cx="5150563" cy="372545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Introduction</a:t>
            </a:r>
          </a:p>
        </p:txBody>
      </p:sp>
      <p:pic>
        <p:nvPicPr>
          <p:cNvPr id="8" name="Picture 7" descr="A hand holding a phone">
            <a:extLst>
              <a:ext uri="{FF2B5EF4-FFF2-40B4-BE49-F238E27FC236}">
                <a16:creationId xmlns:a16="http://schemas.microsoft.com/office/drawing/2014/main" id="{30B3907E-7E56-8C6D-1DCA-92A6F373FE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74" r="52950" b="-1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3A8B68-89A0-5CE0-1285-0032B835BE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6268067"/>
              </p:ext>
            </p:extLst>
          </p:nvPr>
        </p:nvGraphicFramePr>
        <p:xfrm>
          <a:off x="571351" y="2743200"/>
          <a:ext cx="3485179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US" sz="2900" dirty="0"/>
              <a:t>What Are Virtual GP Consultations?</a:t>
            </a:r>
          </a:p>
        </p:txBody>
      </p:sp>
      <p:sp>
        <p:nvSpPr>
          <p:cNvPr id="37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1A06C0F6-D0AB-DAC7-0952-2BF71D3912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4572784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700"/>
              <a:t>Case Study: NHS England Implementation</a:t>
            </a:r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endParaRPr lang="en-GB" sz="1900" dirty="0"/>
          </a:p>
          <a:p>
            <a:pPr>
              <a:defRPr sz="1800"/>
            </a:pPr>
            <a:r>
              <a:rPr lang="en-GB" sz="1900" dirty="0"/>
              <a:t>Setting: NHS Digital &amp; NHS England GP practices (NHS England, 2019)</a:t>
            </a:r>
          </a:p>
          <a:p>
            <a:pPr>
              <a:defRPr sz="1800"/>
            </a:pPr>
            <a:r>
              <a:rPr lang="en-GB" sz="1900" dirty="0"/>
              <a:t>Rapid expansion during COVID-19 lockdowns (Greenhalgh et al., 2020)</a:t>
            </a:r>
          </a:p>
          <a:p>
            <a:pPr>
              <a:defRPr sz="1800"/>
            </a:pPr>
            <a:r>
              <a:rPr lang="en-GB" sz="1900" dirty="0"/>
              <a:t>Virtual consultations essential for continuity of care (RCGP, 2020)</a:t>
            </a:r>
          </a:p>
          <a:p>
            <a:pPr>
              <a:defRPr sz="1800"/>
            </a:pPr>
            <a:r>
              <a:rPr lang="en-GB" sz="1900" dirty="0"/>
              <a:t>Integration with NHS App and Digital First Primary Care programme (NHS England, 2022)</a:t>
            </a:r>
          </a:p>
        </p:txBody>
      </p:sp>
      <p:pic>
        <p:nvPicPr>
          <p:cNvPr id="5" name="Picture 4" descr="A hand holding a phone&#10;&#10;AI-generated content may be incorrect.">
            <a:extLst>
              <a:ext uri="{FF2B5EF4-FFF2-40B4-BE49-F238E27FC236}">
                <a16:creationId xmlns:a16="http://schemas.microsoft.com/office/drawing/2014/main" id="{6BA33C61-405A-B8C1-BD6D-9524F7B1BC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40" r="16004" b="-3"/>
          <a:stretch>
            <a:fillRect/>
          </a:stretch>
        </p:blipFill>
        <p:spPr>
          <a:xfrm>
            <a:off x="5756743" y="2093976"/>
            <a:ext cx="2936516" cy="385454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This Innovation Matters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0291AB-E681-298E-8FB0-5B53796ED5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501525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/>
              <a:t>Workforce Impact: Positive Changes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endParaRPr lang="en-US" sz="1700" dirty="0"/>
          </a:p>
          <a:p>
            <a:pPr>
              <a:defRPr sz="1800"/>
            </a:pPr>
            <a:r>
              <a:rPr lang="en-US" sz="1700" dirty="0"/>
              <a:t>New digital communication and triage skills (Murphy et al., 2021)</a:t>
            </a:r>
          </a:p>
          <a:p>
            <a:pPr>
              <a:defRPr sz="1800"/>
            </a:pPr>
            <a:r>
              <a:rPr lang="en-US" sz="1700" dirty="0"/>
              <a:t>Greater flexibility and work-life balance for GPs (Bakhai et al., 2021)</a:t>
            </a:r>
          </a:p>
          <a:p>
            <a:pPr>
              <a:defRPr sz="1800"/>
            </a:pPr>
            <a:r>
              <a:rPr lang="en-US" sz="1700" dirty="0"/>
              <a:t>Role diversification (nurses, pharmacists, physician associates) (Marshall et al., 2021)</a:t>
            </a:r>
          </a:p>
          <a:p>
            <a:pPr>
              <a:defRPr sz="1800"/>
            </a:pPr>
            <a:r>
              <a:rPr lang="en-US" sz="1700" dirty="0"/>
              <a:t>Enhanced collaboration and professional growth (Majeed et al., 2021)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1FD2CAA2-896F-DDA0-F606-CF2FB95199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340" r="26107" b="-1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8743" y="709375"/>
            <a:ext cx="8035257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084243" y="1789005"/>
            <a:ext cx="5413238" cy="3244751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725" y="675564"/>
            <a:ext cx="2707375" cy="5204085"/>
          </a:xfrm>
        </p:spPr>
        <p:txBody>
          <a:bodyPr>
            <a:normAutofit/>
          </a:bodyPr>
          <a:lstStyle/>
          <a:p>
            <a:r>
              <a:t>Workforce Impact: Challenges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524492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9144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7C8A0B-6E62-67F8-BB3F-40439E0E0D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9562868"/>
              </p:ext>
            </p:extLst>
          </p:nvPr>
        </p:nvGraphicFramePr>
        <p:xfrm>
          <a:off x="3582547" y="819369"/>
          <a:ext cx="4941945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700"/>
              <a:t>Service Delivery: Efficiency &amp; Flexibility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hand holding a phone&#10;&#10;AI-generated content may be incorrect.">
            <a:extLst>
              <a:ext uri="{FF2B5EF4-FFF2-40B4-BE49-F238E27FC236}">
                <a16:creationId xmlns:a16="http://schemas.microsoft.com/office/drawing/2014/main" id="{0BB75D6C-D96A-BA39-B398-D3C5BE878F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92" r="23370" b="2"/>
          <a:stretch>
            <a:fillRect/>
          </a:stretch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8853C4-2BCE-9D90-ABEE-02789C8E4A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0167785"/>
              </p:ext>
            </p:extLst>
          </p:nvPr>
        </p:nvGraphicFramePr>
        <p:xfrm>
          <a:off x="429369" y="2071316"/>
          <a:ext cx="5035164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Service Delivery: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endParaRPr lang="en-US" sz="1700" dirty="0"/>
          </a:p>
          <a:p>
            <a:pPr>
              <a:defRPr sz="1800"/>
            </a:pPr>
            <a:r>
              <a:rPr lang="en-US" sz="1700" dirty="0"/>
              <a:t>Risk of misdiagnosis for complex cases (Greenhalgh et al., 2018)</a:t>
            </a:r>
          </a:p>
          <a:p>
            <a:pPr>
              <a:defRPr sz="1800"/>
            </a:pPr>
            <a:r>
              <a:rPr lang="en-US" sz="1700" dirty="0"/>
              <a:t>Technical failures and inconsistent system adoption (Honeyman et al., 2020)</a:t>
            </a:r>
          </a:p>
          <a:p>
            <a:pPr>
              <a:defRPr sz="1800"/>
            </a:pPr>
            <a:r>
              <a:rPr lang="en-US" sz="1700" dirty="0"/>
              <a:t>Infrastructure and cybersecurity costs (Department of Health and Social Care, 2018)</a:t>
            </a:r>
          </a:p>
          <a:p>
            <a:pPr>
              <a:defRPr sz="1800"/>
            </a:pPr>
            <a:r>
              <a:rPr lang="en-US" sz="1700" dirty="0"/>
              <a:t>Regional digital inequalities (NHS Digital, 2023)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2B3E76-32D1-36ED-154A-2AB4C628EC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035" r="29423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Impact on Patients: 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endParaRPr lang="en-US" sz="1700" dirty="0"/>
          </a:p>
          <a:p>
            <a:pPr>
              <a:defRPr sz="1800"/>
            </a:pPr>
            <a:r>
              <a:rPr lang="en-US" sz="1700" dirty="0"/>
              <a:t>Convenience, speed, and choice (NHS England, 2022)</a:t>
            </a:r>
          </a:p>
          <a:p>
            <a:pPr>
              <a:defRPr sz="1800"/>
            </a:pPr>
            <a:r>
              <a:rPr lang="en-US" sz="1700" dirty="0"/>
              <a:t>Saves travel time and cost (Greenhalgh et al., 2022)</a:t>
            </a:r>
          </a:p>
          <a:p>
            <a:pPr>
              <a:defRPr sz="1800"/>
            </a:pPr>
            <a:r>
              <a:rPr lang="en-US" sz="1700" dirty="0"/>
              <a:t>Beneficial for people with disabilities or caring duties (RCGP, 2020)</a:t>
            </a:r>
          </a:p>
          <a:p>
            <a:pPr>
              <a:defRPr sz="1800"/>
            </a:pPr>
            <a:r>
              <a:rPr lang="en-US" sz="1700" dirty="0"/>
              <a:t>Promotes autonomy and engagement (Greenhalgh et al., 2022)</a:t>
            </a:r>
          </a:p>
        </p:txBody>
      </p:sp>
      <p:pic>
        <p:nvPicPr>
          <p:cNvPr id="5" name="Picture 4" descr="Time compass on hand">
            <a:extLst>
              <a:ext uri="{FF2B5EF4-FFF2-40B4-BE49-F238E27FC236}">
                <a16:creationId xmlns:a16="http://schemas.microsoft.com/office/drawing/2014/main" id="{CC00A016-238F-0922-C9DD-8B47699A68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29" r="34188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GB" sz="3500"/>
              <a:t>Impact on Patients: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endParaRPr lang="en-US" sz="1700" dirty="0"/>
          </a:p>
          <a:p>
            <a:pPr>
              <a:defRPr sz="1800"/>
            </a:pPr>
            <a:r>
              <a:rPr lang="en-US" sz="1700" dirty="0"/>
              <a:t>Digital divide: elderly, low-income, rural groups excluded (Honeyman et al., 2020)</a:t>
            </a:r>
          </a:p>
          <a:p>
            <a:pPr>
              <a:defRPr sz="1800"/>
            </a:pPr>
            <a:r>
              <a:rPr lang="en-US" sz="1700" dirty="0"/>
              <a:t>Privacy concerns in non-clinical settings (Majeed et al., 2021)</a:t>
            </a:r>
          </a:p>
          <a:p>
            <a:pPr>
              <a:defRPr sz="1800"/>
            </a:pPr>
            <a:r>
              <a:rPr lang="en-US" sz="1700" dirty="0"/>
              <a:t>Mixed trust and satisfaction levels (Salisbury et al., 2020)</a:t>
            </a:r>
          </a:p>
          <a:p>
            <a:pPr>
              <a:defRPr sz="1800"/>
            </a:pPr>
            <a:r>
              <a:rPr lang="en-US" sz="1700" dirty="0"/>
              <a:t>Need for transparent communication and data security (Majeed et al., 2021)</a:t>
            </a:r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8CB3131F-DF58-AD82-0492-88D73D58DE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575" r="42547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88AD7D5-F673-AFA6-A98D-7FBE4FE1F3E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9091" t="3019" b="6073"/>
          <a:stretch>
            <a:fillRect/>
          </a:stretch>
        </p:blipFill>
        <p:spPr>
          <a:xfrm>
            <a:off x="10068" y="10"/>
            <a:ext cx="9143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Community &amp; Public Health Impact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8AEFAE-1D11-1E80-1584-693E1C113C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7807584"/>
              </p:ext>
            </p:extLst>
          </p:nvPr>
        </p:nvGraphicFramePr>
        <p:xfrm>
          <a:off x="628650" y="1690688"/>
          <a:ext cx="7768098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>
            <a:normAutofit/>
          </a:bodyPr>
          <a:lstStyle/>
          <a:p>
            <a:r>
              <a:rPr lang="en-GB" sz="3500"/>
              <a:t>Conclusion &amp; Recommendations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BA21CB-463C-951D-89BB-EB2CCAD27E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612" r="26578"/>
          <a:stretch>
            <a:fillRect/>
          </a:stretch>
        </p:blipFill>
        <p:spPr>
          <a:xfrm>
            <a:off x="5399580" y="10"/>
            <a:ext cx="374442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140240-8D5E-B78B-EF80-93F3245C14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2962213"/>
              </p:ext>
            </p:extLst>
          </p:nvPr>
        </p:nvGraphicFramePr>
        <p:xfrm>
          <a:off x="627510" y="2405067"/>
          <a:ext cx="4501582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025AE-366E-A4EE-2F94-480B34EB4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297" y="502022"/>
            <a:ext cx="7266222" cy="382882"/>
          </a:xfrm>
        </p:spPr>
        <p:txBody>
          <a:bodyPr anchor="b">
            <a:noAutofit/>
          </a:bodyPr>
          <a:lstStyle/>
          <a:p>
            <a:r>
              <a:rPr lang="en-GB" sz="4000" b="1" u="sng" dirty="0">
                <a:latin typeface="Arial Nova" panose="020B05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4EF90-DB40-E133-321F-903C2DC59E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297" y="884904"/>
            <a:ext cx="7266222" cy="5515895"/>
          </a:xfrm>
        </p:spPr>
        <p:txBody>
          <a:bodyPr anchor="t">
            <a:normAutofit lnSpcReduction="10000"/>
          </a:bodyPr>
          <a:lstStyle/>
          <a:p>
            <a:pPr>
              <a:spcAft>
                <a:spcPts val="800"/>
              </a:spcAft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Shutterstock (2023) 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Healthcare workers supporting an elderly woman.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[Photograph]. Available at: </a:t>
            </a:r>
            <a:r>
              <a:rPr lang="en-GB" sz="1200" u="sng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https://s33929.pcdn.co/wp-content/uploads/sites/327/2023/03/shutterstock_2067573599.jpg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01 November 2025).</a:t>
            </a:r>
          </a:p>
          <a:p>
            <a:pPr>
              <a:spcAft>
                <a:spcPts val="800"/>
              </a:spcAft>
            </a:pPr>
            <a:r>
              <a:rPr lang="en-US" sz="1200" dirty="0">
                <a:latin typeface="Arial Nova" panose="020B0504020202020204" pitchFamily="34" charset="0"/>
              </a:rPr>
              <a:t>Black Country Integrated Care Board. (n.d.) </a:t>
            </a:r>
            <a:r>
              <a:rPr lang="en-US" sz="1200" i="1" dirty="0">
                <a:latin typeface="Arial Nova" panose="020B0504020202020204" pitchFamily="34" charset="0"/>
              </a:rPr>
              <a:t>NHS App</a:t>
            </a:r>
            <a:r>
              <a:rPr lang="en-US" sz="1200" dirty="0">
                <a:latin typeface="Arial Nova" panose="020B0504020202020204" pitchFamily="34" charset="0"/>
              </a:rPr>
              <a:t>. [online] Available at: </a:t>
            </a:r>
            <a:r>
              <a:rPr lang="en-US" sz="1200" dirty="0">
                <a:latin typeface="Arial Nova" panose="020B0504020202020204" pitchFamily="34" charset="0"/>
                <a:hlinkClick r:id="rId3"/>
              </a:rPr>
              <a:t>https://blackcountry.icb.nhs.uk/your-health/health-advice/nhs-app</a:t>
            </a:r>
            <a:r>
              <a:rPr lang="en-US" sz="1200" dirty="0">
                <a:latin typeface="Arial Nova" panose="020B0504020202020204" pitchFamily="34" charset="0"/>
              </a:rPr>
              <a:t> (Accessed: 01 November 2025).</a:t>
            </a:r>
          </a:p>
          <a:p>
            <a:pPr>
              <a:spcAft>
                <a:spcPts val="800"/>
              </a:spcAft>
            </a:pPr>
            <a:r>
              <a:rPr lang="en-US" sz="12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Harley Street Medical. 2025. </a:t>
            </a:r>
            <a:r>
              <a:rPr lang="en-US" sz="1200" i="1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Virtual GP Services &amp; Online Doctor Consultations</a:t>
            </a:r>
            <a:r>
              <a:rPr lang="en-US" sz="12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1200" u="sng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https://harleystreetmedical.co.uk/services</a:t>
            </a:r>
            <a:r>
              <a:rPr lang="en-US" sz="1200" u="sng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>
                <a:latin typeface="Arial Nova" panose="020B0504020202020204" pitchFamily="34" charset="0"/>
              </a:rPr>
              <a:t>(Accessed: 01 November 2025).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Department of Health and Social Care (2018) The future of healthcare: our vision for digital, data and technology in health and care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London: Department of Health and Social Care.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https://www.gov.uk/government/publications/the-future-of-healthcare-our-vision-for-digital-data-and-technology-in-health-and-care/the-future-of-healthcare-our-vision-for-digital-data-and-technology-in-health-and-care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01 November 2025).</a:t>
            </a:r>
            <a:endParaRPr lang="en-GB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Honeyman, M., Maguire, D., Evans, H. and Davies, A. (2020</a:t>
            </a:r>
            <a:r>
              <a:rPr lang="en-GB" sz="1200" b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Digital technology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 health inequalities: a scoping review. Cardiff: Public Health Wales.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https://phw.nhs.wales/publications/publications1/digital-technology-and-health-inequalities-a-scoping-review/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01 November 2025).</a:t>
            </a:r>
            <a:endParaRPr lang="en-GB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Digital (2021) Appointments in general practice, England: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April 2020–March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2021. London: NHS Digital.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https://digital.nhs.uk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01 November 2025).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Digital (2023) Digital inclusion programme: tackling digital inequalities in health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 care. London: NHS Digital.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https://digital.nhs.uk/about-nhs-digital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01 November 2025).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(2019) The NHS Long Term Plan. London: NHS England.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https://www.longtermplan.nhs.uk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(Accessed: 01 November 2025).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Font typeface="+mj-lt"/>
              <a:buAutoNum type="arabicPeriod"/>
            </a:pPr>
            <a:endParaRPr lang="en-US" sz="1200" dirty="0">
              <a:latin typeface="Arial Nova" panose="020B0504020202020204" pitchFamily="34" charset="0"/>
            </a:endParaRPr>
          </a:p>
          <a:p>
            <a:pPr>
              <a:spcAft>
                <a:spcPts val="800"/>
              </a:spcAft>
              <a:buFont typeface="+mj-lt"/>
              <a:buAutoNum type="arabicPeriod"/>
            </a:pPr>
            <a:endParaRPr lang="en-US" sz="1700" dirty="0">
              <a:latin typeface="Arial Nova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8950" y="6400799"/>
            <a:ext cx="611504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7876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E6AEB-8A56-64CC-B8C3-59EF6CF2F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554" y="334298"/>
            <a:ext cx="8657304" cy="6523702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 Nova" panose="020B0504020202020204" pitchFamily="34" charset="0"/>
              </a:rPr>
              <a:t>NHS England and NHS Improvement (2020) Principles for supporting high quality</a:t>
            </a:r>
            <a:r>
              <a:rPr lang="en-GB" sz="1200" i="1" dirty="0">
                <a:latin typeface="Arial Nova" panose="020B0504020202020204" pitchFamily="34" charset="0"/>
              </a:rPr>
              <a:t> </a:t>
            </a:r>
            <a:r>
              <a:rPr lang="en-GB" sz="1200" dirty="0">
                <a:latin typeface="Arial Nova" panose="020B0504020202020204" pitchFamily="34" charset="0"/>
              </a:rPr>
              <a:t>consultations by video in general practice during COVID-19,</a:t>
            </a:r>
            <a:r>
              <a:rPr lang="en-GB" sz="1200" i="1" dirty="0">
                <a:latin typeface="Arial Nova" panose="020B0504020202020204" pitchFamily="34" charset="0"/>
              </a:rPr>
              <a:t> </a:t>
            </a:r>
            <a:r>
              <a:rPr lang="en-GB" sz="1200" dirty="0">
                <a:latin typeface="Arial Nova" panose="020B0504020202020204" pitchFamily="34" charset="0"/>
              </a:rPr>
              <a:t>Version 2 (29 May 2020)</a:t>
            </a:r>
            <a:r>
              <a:rPr lang="en-GB" sz="1200" i="1" dirty="0">
                <a:latin typeface="Arial Nova" panose="020B0504020202020204" pitchFamily="34" charset="0"/>
              </a:rPr>
              <a:t>.</a:t>
            </a:r>
            <a:r>
              <a:rPr lang="en-GB" sz="1200" dirty="0">
                <a:latin typeface="Arial Nova" panose="020B0504020202020204" pitchFamily="34" charset="0"/>
              </a:rPr>
              <a:t> London: NHS England. Available at: </a:t>
            </a:r>
            <a:r>
              <a:rPr lang="en-GB" sz="1200" u="sng" dirty="0">
                <a:latin typeface="Arial Nova" panose="020B0504020202020204" pitchFamily="34" charset="0"/>
                <a:hlinkClick r:id="rId2"/>
              </a:rPr>
              <a:t>https://www.england.nhs.uk/coronavirus/wp-content/uploads/sites/52/2020/03/C0479-principles-of-safe-video-consulting-in-general-practice-updated-29-may.pdf</a:t>
            </a:r>
            <a:r>
              <a:rPr lang="en-GB" sz="1200" dirty="0">
                <a:latin typeface="Arial Nova" panose="020B0504020202020204" pitchFamily="34" charset="0"/>
              </a:rPr>
              <a:t> </a:t>
            </a:r>
            <a:r>
              <a:rPr lang="en-US" sz="1200" dirty="0">
                <a:latin typeface="Arial Nova" panose="020B0504020202020204" pitchFamily="34" charset="0"/>
              </a:rPr>
              <a:t>(Accessed: 01 November 2025).</a:t>
            </a:r>
          </a:p>
          <a:p>
            <a:pPr marL="0" indent="0">
              <a:buNone/>
            </a:pPr>
            <a:endParaRPr lang="en-US" sz="1200" dirty="0">
              <a:latin typeface="Arial Nova" panose="020B0504020202020204" pitchFamily="34" charset="0"/>
            </a:endParaRPr>
          </a:p>
          <a:p>
            <a:r>
              <a:rPr lang="en-GB" sz="1200" dirty="0">
                <a:latin typeface="Arial Nova" panose="020B0504020202020204" pitchFamily="34" charset="0"/>
              </a:rPr>
              <a:t>Royal College of General Practitioners (RCGP) (2020) Top 10 tips for successful GP</a:t>
            </a:r>
            <a:r>
              <a:rPr lang="en-GB" sz="1200" i="1" dirty="0">
                <a:latin typeface="Arial Nova" panose="020B0504020202020204" pitchFamily="34" charset="0"/>
              </a:rPr>
              <a:t> </a:t>
            </a:r>
            <a:r>
              <a:rPr lang="en-GB" sz="1200" dirty="0">
                <a:latin typeface="Arial Nova" panose="020B0504020202020204" pitchFamily="34" charset="0"/>
              </a:rPr>
              <a:t>video consultations. London: Royal College of General Practitioners. Available at: </a:t>
            </a:r>
            <a:r>
              <a:rPr lang="en-GB" sz="1200" u="sng" dirty="0">
                <a:latin typeface="Arial Nova" panose="020B0504020202020204" pitchFamily="34" charset="0"/>
                <a:hlinkClick r:id="rId3"/>
              </a:rPr>
              <a:t>https://www.rcgp.org.uk/blog/video-consultations</a:t>
            </a:r>
            <a:r>
              <a:rPr lang="en-GB" sz="1200" dirty="0">
                <a:latin typeface="Arial Nova" panose="020B0504020202020204" pitchFamily="34" charset="0"/>
              </a:rPr>
              <a:t> </a:t>
            </a:r>
            <a:r>
              <a:rPr lang="en-US" sz="1200" dirty="0">
                <a:latin typeface="Arial Nova" panose="020B0504020202020204" pitchFamily="34" charset="0"/>
              </a:rPr>
              <a:t>(Accessed: 01 November 2025).</a:t>
            </a:r>
            <a:endParaRPr lang="en-GB" sz="1200" dirty="0">
              <a:latin typeface="Arial Nova" panose="020B0504020202020204" pitchFamily="34" charset="0"/>
            </a:endParaRPr>
          </a:p>
          <a:p>
            <a:endParaRPr lang="en-GB" sz="1200" dirty="0">
              <a:latin typeface="Arial Nova" panose="020B0504020202020204" pitchFamily="34" charset="0"/>
            </a:endParaRPr>
          </a:p>
          <a:p>
            <a:r>
              <a:rPr lang="en-GB" sz="1200" dirty="0">
                <a:latin typeface="Arial Nova" panose="020B0504020202020204" pitchFamily="34" charset="0"/>
              </a:rPr>
              <a:t>Bakhai, M., Croney, L., Waller, E. and Hammersley, V. (2021) ‘Remote consultations in primary care: patient and clinician perspectives’, </a:t>
            </a:r>
            <a:r>
              <a:rPr lang="en-GB" sz="1200" i="1" dirty="0">
                <a:latin typeface="Arial Nova" panose="020B0504020202020204" pitchFamily="34" charset="0"/>
              </a:rPr>
              <a:t>BJGP Open</a:t>
            </a:r>
            <a:r>
              <a:rPr lang="en-GB" sz="1200" dirty="0">
                <a:latin typeface="Arial Nova" panose="020B0504020202020204" pitchFamily="34" charset="0"/>
              </a:rPr>
              <a:t>, 5(1), pp. 1–9.</a:t>
            </a:r>
          </a:p>
          <a:p>
            <a:endParaRPr lang="en-GB" sz="1200" dirty="0">
              <a:latin typeface="Arial Nova" panose="020B0504020202020204" pitchFamily="34" charset="0"/>
            </a:endParaRPr>
          </a:p>
          <a:p>
            <a:r>
              <a:rPr lang="en-GB" sz="1200" dirty="0">
                <a:latin typeface="Arial Nova" panose="020B0504020202020204" pitchFamily="34" charset="0"/>
              </a:rPr>
              <a:t>Greenhalgh, T., Wherton, J., Shaw, S. and Morrison, C. (2018) ‘Video consultations for COVID-19’, </a:t>
            </a:r>
            <a:r>
              <a:rPr lang="en-GB" sz="1200" i="1" dirty="0">
                <a:latin typeface="Arial Nova" panose="020B0504020202020204" pitchFamily="34" charset="0"/>
              </a:rPr>
              <a:t>BMJ</a:t>
            </a:r>
            <a:r>
              <a:rPr lang="en-GB" sz="1200" dirty="0">
                <a:latin typeface="Arial Nova" panose="020B0504020202020204" pitchFamily="34" charset="0"/>
              </a:rPr>
              <a:t>, 368, pp. 1–3. </a:t>
            </a:r>
          </a:p>
          <a:p>
            <a:pPr marL="0" indent="0">
              <a:buNone/>
            </a:pPr>
            <a:endParaRPr lang="en-GB" sz="1200" dirty="0">
              <a:latin typeface="Arial Nova" panose="020B0504020202020204" pitchFamily="34" charset="0"/>
            </a:endParaRPr>
          </a:p>
          <a:p>
            <a:r>
              <a:rPr lang="en-GB" sz="1200" dirty="0">
                <a:latin typeface="Arial Nova" panose="020B0504020202020204" pitchFamily="34" charset="0"/>
              </a:rPr>
              <a:t>Majeed, A., Molokhia, M. and Lee, J. (2021) ‘Implications of virtual consultations in primary care’, The Lancet Digital Health, 3(6), pp. 348–350.</a:t>
            </a:r>
          </a:p>
          <a:p>
            <a:endParaRPr lang="en-GB" sz="1200" dirty="0">
              <a:latin typeface="Arial Nova" panose="020B0504020202020204" pitchFamily="34" charset="0"/>
            </a:endParaRPr>
          </a:p>
          <a:p>
            <a:r>
              <a:rPr lang="en-GB" sz="1200" dirty="0">
                <a:latin typeface="Arial Nova" panose="020B0504020202020204" pitchFamily="34" charset="0"/>
              </a:rPr>
              <a:t>Greenhalgh, T., Rosen, R., Shaw, S. and Byng, R. (2022) ‘Virtual online consultations: advantages and limitations’, British Journal of General Practice, 72(715), pp. 149–151. </a:t>
            </a:r>
          </a:p>
          <a:p>
            <a:endParaRPr lang="en-GB" sz="1200" dirty="0">
              <a:latin typeface="Arial Nova" panose="020B0504020202020204" pitchFamily="34" charset="0"/>
            </a:endParaRPr>
          </a:p>
          <a:p>
            <a:r>
              <a:rPr lang="en-GB" sz="1200" dirty="0">
                <a:latin typeface="Arial Nova" panose="020B0504020202020204" pitchFamily="34" charset="0"/>
              </a:rPr>
              <a:t>Marshall, M., Shah, R. and Stokes-Lampard, H. (2021) ‘The rise of remote consulting in general practice: evidence and perspectives’, BJGP</a:t>
            </a:r>
            <a:r>
              <a:rPr lang="en-GB" sz="1200" i="1" dirty="0">
                <a:latin typeface="Arial Nova" panose="020B0504020202020204" pitchFamily="34" charset="0"/>
              </a:rPr>
              <a:t> </a:t>
            </a:r>
            <a:r>
              <a:rPr lang="en-GB" sz="1200" dirty="0">
                <a:latin typeface="Arial Nova" panose="020B0504020202020204" pitchFamily="34" charset="0"/>
              </a:rPr>
              <a:t>Open, 5(2), pp. 1–5. </a:t>
            </a:r>
          </a:p>
          <a:p>
            <a:endParaRPr lang="en-GB" sz="1200" dirty="0">
              <a:latin typeface="Arial Nova" panose="020B0504020202020204" pitchFamily="34" charset="0"/>
            </a:endParaRPr>
          </a:p>
          <a:p>
            <a:r>
              <a:rPr lang="en-GB" sz="1200" dirty="0">
                <a:latin typeface="Arial Nova" panose="020B0504020202020204" pitchFamily="34" charset="0"/>
              </a:rPr>
              <a:t>Murphy, M., Scott, L.J., Salisbury, C., Turner, A., Scott, A., Denholm, R. and Lewis, R. (2021) ‘Implementation of remote consultations in UK general practice: lessons from COVID-19’, British Journal of General Practice, 71(704), pp. 314–320.</a:t>
            </a:r>
          </a:p>
          <a:p>
            <a:pPr marL="0" indent="0">
              <a:buNone/>
            </a:pPr>
            <a:endParaRPr lang="en-GB" sz="1200" dirty="0">
              <a:latin typeface="Arial Nova" panose="020B0504020202020204" pitchFamily="34" charset="0"/>
            </a:endParaRPr>
          </a:p>
          <a:p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Health Service Journal (2019) ‘Exclusive: NHS App can’t connect to any online GP suppliers’, </a:t>
            </a:r>
            <a:r>
              <a:rPr lang="en-GB" sz="1200" i="1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HSJ</a:t>
            </a:r>
            <a:r>
              <a:rPr lang="en-GB" sz="1200" kern="100" dirty="0"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26 February. Available at: 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https://www.hsj.co.uk/technology-and-innovation/exclusive-nhs-app-cant-connect-to-any-online-gp-suppliers/7024505.article</a:t>
            </a:r>
            <a:r>
              <a:rPr lang="en-GB" sz="1200" u="sng" kern="100" dirty="0">
                <a:solidFill>
                  <a:srgbClr val="467886"/>
                </a:solidFill>
                <a:effectLst/>
                <a:latin typeface="Arial Nova" panose="020B05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>
                <a:latin typeface="Arial Nova" panose="020B0504020202020204" pitchFamily="34" charset="0"/>
              </a:rPr>
              <a:t>(Accessed: 01 November 2025).</a:t>
            </a:r>
          </a:p>
          <a:p>
            <a:pPr marL="0" indent="0">
              <a:buNone/>
            </a:pPr>
            <a:endParaRPr lang="en-US" sz="1200" dirty="0">
              <a:latin typeface="Arial Nova" panose="020B0504020202020204" pitchFamily="34" charset="0"/>
            </a:endParaRPr>
          </a:p>
          <a:p>
            <a:endParaRPr lang="en-GB" sz="1200" kern="100" dirty="0">
              <a:effectLst/>
              <a:latin typeface="Arial Nova" panose="020B05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300" dirty="0">
              <a:latin typeface="Arial Nova" panose="020B0504020202020204" pitchFamily="34" charset="0"/>
            </a:endParaRPr>
          </a:p>
          <a:p>
            <a:endParaRPr lang="en-GB" sz="1200" dirty="0">
              <a:latin typeface="Arial Nova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15940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1492</Words>
  <Application>Microsoft Office PowerPoint</Application>
  <PresentationFormat>On-screen Show (4:3)</PresentationFormat>
  <Paragraphs>128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Arial Nova</vt:lpstr>
      <vt:lpstr>Calibri</vt:lpstr>
      <vt:lpstr>Office Theme</vt:lpstr>
      <vt:lpstr>Virtual GP Consultations: Transforming UK Health and Social Care</vt:lpstr>
      <vt:lpstr>Introduction</vt:lpstr>
      <vt:lpstr>What Are Virtual GP Consultations?</vt:lpstr>
      <vt:lpstr>Case Study: NHS England Implementation</vt:lpstr>
      <vt:lpstr>Why This Innovation Matters</vt:lpstr>
      <vt:lpstr>Workforce Impact: Positive Changes</vt:lpstr>
      <vt:lpstr>Workforce Impact: Challenges</vt:lpstr>
      <vt:lpstr>Service Delivery: Efficiency &amp; Flexibility</vt:lpstr>
      <vt:lpstr>Service Delivery: Challenges</vt:lpstr>
      <vt:lpstr>Impact on Patients: Benefits</vt:lpstr>
      <vt:lpstr>Impact on Patients: Barriers</vt:lpstr>
      <vt:lpstr>Community &amp; Public Health Impact</vt:lpstr>
      <vt:lpstr>Conclusion &amp; Recommendations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Ondrej Dzobak</dc:creator>
  <cp:keywords/>
  <dc:description>generated using python-pptx</dc:description>
  <cp:lastModifiedBy>Ondrej Dzobak</cp:lastModifiedBy>
  <cp:revision>4</cp:revision>
  <dcterms:created xsi:type="dcterms:W3CDTF">2013-01-27T09:14:16Z</dcterms:created>
  <dcterms:modified xsi:type="dcterms:W3CDTF">2025-11-03T17:41:10Z</dcterms:modified>
  <cp:category/>
</cp:coreProperties>
</file>