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96" r:id="rId1"/>
  </p:sldMasterIdLst>
  <p:notesMasterIdLst>
    <p:notesMasterId r:id="rId11"/>
  </p:notes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58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69" autoAdjust="0"/>
    <p:restoredTop sz="84054" autoAdjust="0"/>
  </p:normalViewPr>
  <p:slideViewPr>
    <p:cSldViewPr snapToGrid="0">
      <p:cViewPr varScale="1">
        <p:scale>
          <a:sx n="69" d="100"/>
          <a:sy n="69" d="100"/>
        </p:scale>
        <p:origin x="1186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E32AACD-536F-46AA-8E05-821B05AF2308}" type="datetimeFigureOut">
              <a:rPr lang="en-US" smtClean="0"/>
              <a:t>10/10/2025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B2C1ED-4A76-4EF9-81D4-2D70AFC6DD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34612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B2C1ED-4A76-4EF9-81D4-2D70AFC6DD5A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05302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1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References</a:t>
            </a:r>
            <a:endParaRPr lang="en-US" sz="1200" b="1" i="1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Bodrova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E. and Leong, D., (2024). 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Tools of the mind: The Vygotskian approach to early childhood education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Routledge.</a:t>
            </a: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Erikson, E. H. (1963). 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Childhood and society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(2nd ed.). New York: W. W. Norton &amp; Company.</a:t>
            </a: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Hamida, B. and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Siham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C., (2025). 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Role of Teacher’s Scaffolding in Collaborative Learning to Enhance Students Speaking Skills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(Doctoral dissertation,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Abdelhafid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boussouf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university Centre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mila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).</a:t>
            </a: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Heryanti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Y. and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Nurhayati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S., (2023). Nurturing Self-Esteem in Early Childhood: A Novel Approach Through Parent-Teacher Collaboration in Positive Parenting. 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Journal of Education Research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 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4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(4), pp.1974-1981.</a:t>
            </a: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Leuwol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F.S.,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Prayitno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M.A.,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Taryana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T.,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Suprihartini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Y. and Al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Haddar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G., (2023). Inclusive Education Perspectives: Montessori and Vygotsky's Approaches to Creating a Supportive Learning Environment For All Children. 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Indonesian Journal of Education (INJOE)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 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3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(2), pp.247-256.</a:t>
            </a: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Likhar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A.,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Baghel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P., Patil, M. and Patil, M.S., (2022). Early childhood development and social determinants. </a:t>
            </a:r>
            <a:r>
              <a:rPr lang="en-GB" sz="1200" i="1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Cureus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 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14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(9).</a:t>
            </a: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Maflah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Alharbi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J., (2023). Insight into the role of interaction in language acquisition: Vygotsky’s interactionist theory of language. 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Arab World English Journal (AWEJ) Volume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 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14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Mirodan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V., (2025). Temperament and the Roots of Interpretation. </a:t>
            </a:r>
            <a:r>
              <a:rPr lang="en-GB" sz="1200" i="1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Pamiętnik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i="1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Teatralny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 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74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(2), pp.31-49.</a:t>
            </a: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Moore, J., (2021). 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Developing secure attachment through play: Helping vulnerable children build their social and emotional wellbeing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Routledge.</a:t>
            </a: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Nawaz, M.,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Nizamani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M. and Hameed, R., (2024).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Analyze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how children acquire language and the cognitive processes involved, including the role of environmental and social factors. 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Bulletin of Business and Economics (BBE)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 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13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(3), pp.239-247.</a:t>
            </a: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Piaget, J. (1952). 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origins of intelligence in children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New York: International Universities Press.</a:t>
            </a: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Sarmiento-Campos, N.V.,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Lázaro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-Guillermo, J.C.,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Silvera-Alarcón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E.N., Cuellar-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Quispe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S.,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Huamán-Romaní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Y.L.,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Apaza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O.A. and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Sorkheh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A., (2022). A look at Vygotsky’s sociocultural theory (SCT): The effectiveness of scaffolding method on EFL learners’ speaking achievement. 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Education Research International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 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2022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(1), p.3514892.</a:t>
            </a: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Schwartz, M. and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Ragnarsdóttir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H., (2025). Model for home-preschool continuity in linguistically and culturally diverse settings. 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Frontiers in Psychology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 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15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p.1408452.</a:t>
            </a: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Vygotsky, L. S. (1978). 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Mind in society: The development of higher psychological processes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M. Cole, V. John-Steiner, S. Scribner, &amp; E.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Souberman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(Eds.). Cambridge, MA: Harvard University Press.</a:t>
            </a: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Xi, J. and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Lantolf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J.P., (2021). Scaffolding and the zone of proximal development: A problematic relationship. 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Journal for the Theory of Social Behaviour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 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51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(1), pp.25-48.</a:t>
            </a: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Yildiz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T., (2025). From Constructivism To Cultural Cognition: A Comparative Analysis Of Piaget, Vygotsky, And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Tomasello'S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Theories Of Cognitive Development. </a:t>
            </a:r>
            <a:r>
              <a:rPr lang="en-GB" sz="1200" i="1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Humanitas-Uluslararası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i="1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Sosyal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i="1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Bilimler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i="1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Dergisi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 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13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(25), pp.411-429.</a:t>
            </a: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B2C1ED-4A76-4EF9-81D4-2D70AFC6DD5A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5984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30C0A-5464-4FE4-84EB-FF9C94016DF4}" type="datetimeFigureOut">
              <a:rPr lang="en-US" dirty="0"/>
              <a:t>10/10/2025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0A7B3-6521-4DCA-87E5-044747A908C1}" type="datetimeFigureOut">
              <a:rPr lang="en-US" dirty="0"/>
              <a:t>10/10/2025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C6404-AD6E-4860-8E75-697CA40B95DA}" type="datetimeFigureOut">
              <a:rPr lang="en-US" dirty="0"/>
              <a:t>10/10/2025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34690-1557-4C89-A502-4959FE7FAD70}" type="datetimeFigureOut">
              <a:rPr lang="en-US" dirty="0"/>
              <a:t>10/10/2025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D4976-E339-4826-83B7-FBD03F55ECF8}" type="datetimeFigureOut">
              <a:rPr lang="en-US" dirty="0"/>
              <a:t>10/10/2025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37C31-9E7A-4F99-8774-A0E530DE1A42}" type="datetimeFigureOut">
              <a:rPr lang="en-US" dirty="0"/>
              <a:t>10/10/2025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8504F-A551-4DE0-9316-4DCD1D8CC752}" type="datetimeFigureOut">
              <a:rPr lang="en-US" dirty="0"/>
              <a:t>10/10/2025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6096000" y="0"/>
            <a:ext cx="6096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E4249-C0D0-4B06-8692-E8BB871AF643}" type="datetimeFigureOut">
              <a:rPr lang="en-US" dirty="0"/>
              <a:t>10/10/2025</a:t>
            </a:fld>
            <a:endParaRPr lang="en-US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8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042B0DB6-F5C7-45FB-8CF3-31B45F9C2DAC}" type="datetimeFigureOut">
              <a:rPr lang="en-US" dirty="0"/>
              <a:t>10/10/2025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9C37B-1D36-470B-8223-D6C91242EC14}" type="datetimeFigureOut">
              <a:rPr lang="en-US" dirty="0"/>
              <a:t>10/10/2025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6F52A-A82B-47A2-A83A-8C4C91F2D59F}" type="datetimeFigureOut">
              <a:rPr lang="en-US" dirty="0"/>
              <a:t>10/10/2025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10000"/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231136" y="964692"/>
            <a:ext cx="7729728" cy="1188720"/>
          </a:xfrm>
          <a:prstGeom prst="rect">
            <a:avLst/>
          </a:prstGeom>
          <a:solidFill>
            <a:schemeClr val="bg1"/>
          </a:solidFill>
          <a:ln w="317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1160EA64-D806-43AC-9DF2-F8C432F32B4C}" type="datetimeFigureOut">
              <a:rPr lang="en-US" dirty="0"/>
              <a:t>10/10/2025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210757-812D-4A56-8220-975C500B7AF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72610" y="892629"/>
            <a:ext cx="8991600" cy="3418114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28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LCHS4010 Component 1</a:t>
            </a:r>
            <a:br>
              <a:rPr lang="en-US" sz="28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8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Individual Presentation</a:t>
            </a:r>
            <a:br>
              <a:rPr lang="en-US" sz="28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8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Understanding Early Childhood Development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FC34D33-89BB-474E-B5A2-68C5FE383AD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95194" y="4725477"/>
            <a:ext cx="6801612" cy="1239894"/>
          </a:xfrm>
        </p:spPr>
        <p:txBody>
          <a:bodyPr>
            <a:normAutofit lnSpcReduction="10000"/>
          </a:bodyPr>
          <a:lstStyle/>
          <a:p>
            <a:r>
              <a:rPr lang="en-US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[Ifat Hussain </a:t>
            </a:r>
          </a:p>
          <a:p>
            <a:r>
              <a:rPr lang="en-US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Student number 2419347]</a:t>
            </a:r>
          </a:p>
          <a:p>
            <a:r>
              <a:rPr lang="en-US" b="1" u="sng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[10.10.2025)</a:t>
            </a:r>
            <a:endParaRPr lang="en-US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859540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4AEF2F-52AF-4EB9-8363-E639D2C7CA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167250"/>
            <a:ext cx="7729728" cy="747150"/>
          </a:xfrm>
        </p:spPr>
        <p:txBody>
          <a:bodyPr>
            <a:normAutofit/>
          </a:bodyPr>
          <a:lstStyle/>
          <a:p>
            <a:r>
              <a:rPr lang="en-US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6FB2DC-85EA-4AAA-9679-A62C4366DF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0318" y="1394541"/>
            <a:ext cx="7114882" cy="5463459"/>
          </a:xfrm>
        </p:spPr>
        <p:txBody>
          <a:bodyPr>
            <a:normAutofit/>
          </a:bodyPr>
          <a:lstStyle/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Examines a 3-year-old, Amira, showing separation anxiety and limited verbal communication.</a:t>
            </a: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Focus on her reluctance to join group play at nursery.</a:t>
            </a: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Early childhood is critical for emotional, social, and language development.</a:t>
            </a: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Analysis uses Vygotsky's Sociocultural Theory.</a:t>
            </a: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Considers both nature (temperament) and nurture (environment, attachment).</a:t>
            </a: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Will outline Vygotsky's concepts and apply them to Amira's case.</a:t>
            </a: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Proposes practical strategies to support her development.</a:t>
            </a: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Concludes with a critical evaluation of the theory's use in early years practice.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20D9891-C19B-42CD-94DB-CFA03084154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15200" y="1224135"/>
            <a:ext cx="4676482" cy="300972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9B442B5-8290-42AF-96BA-7487AB8E416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5200" y="4274153"/>
            <a:ext cx="4676482" cy="25838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94208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4AEF2F-52AF-4EB9-8363-E639D2C7CA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167250"/>
            <a:ext cx="7729728" cy="747150"/>
          </a:xfrm>
        </p:spPr>
        <p:txBody>
          <a:bodyPr>
            <a:normAutofit/>
          </a:bodyPr>
          <a:lstStyle/>
          <a:p>
            <a:r>
              <a:rPr lang="en-US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Psychological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6FB2DC-85EA-4AAA-9679-A62C4366DF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0318" y="1394542"/>
            <a:ext cx="7006025" cy="5296208"/>
          </a:xfrm>
        </p:spPr>
        <p:txBody>
          <a:bodyPr>
            <a:normAutofit/>
          </a:bodyPr>
          <a:lstStyle/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Vygotsky's Sociocultural Theory states learning is a social process.</a:t>
            </a: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Cognitive development occurs through interaction with others.</a:t>
            </a: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Zone of Proximal Development (ZPD) is a key concept.</a:t>
            </a: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ZPD is the gap between what a child can do alone and with expert guidance.</a:t>
            </a: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Scaffolding is the support given to help a child learn within their ZPD.</a:t>
            </a: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Contrasts with Piaget's view of solitary, stage-based learning.</a:t>
            </a: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Emphasises culture, communication, and collaborative activities.</a:t>
            </a: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Ideal for creating supportive, interactive learning environments.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5790579-9853-4F51-83AF-6EBBC403ED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6343" y="1394542"/>
            <a:ext cx="4942114" cy="49421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81422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4AEF2F-52AF-4EB9-8363-E639D2C7CA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167250"/>
            <a:ext cx="7729728" cy="747150"/>
          </a:xfrm>
        </p:spPr>
        <p:txBody>
          <a:bodyPr>
            <a:normAutofit/>
          </a:bodyPr>
          <a:lstStyle/>
          <a:p>
            <a:r>
              <a:rPr lang="en-US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Relevant Concepts of the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6FB2DC-85EA-4AAA-9679-A62C4366DF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0318" y="1394541"/>
            <a:ext cx="7550311" cy="5463459"/>
          </a:xfrm>
        </p:spPr>
        <p:txBody>
          <a:bodyPr>
            <a:normAutofit lnSpcReduction="10000"/>
          </a:bodyPr>
          <a:lstStyle/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Zone of Proximal Development (ZPD): The gap between what a child can do alone and with expert help.</a:t>
            </a: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Scaffolding: Temporary, tailored support that is gradually removed as skills develop.</a:t>
            </a: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Language is a crucial tool for thought, learning, and self-regulation.</a:t>
            </a: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Cognitive development is deeply shaped by culture and social interaction.</a:t>
            </a: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Learning occurs through engaging in shared, culturally-valued activities.</a:t>
            </a: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Acknowledges biological maturation as the foundation for learning readiness.</a:t>
            </a: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These concepts highlight the importance of adult modeling and guided play.</a:t>
            </a: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Collaborative learning is essential for cognitive, emotional, and social growth.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6DB2AF9-935C-4699-9D6A-4C6FA5DBC1E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7706"/>
          <a:stretch/>
        </p:blipFill>
        <p:spPr>
          <a:xfrm>
            <a:off x="8242233" y="1394541"/>
            <a:ext cx="3749449" cy="269848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D7373CA-3C01-4DFA-93AD-C543616FB39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3428" b="7095"/>
          <a:stretch/>
        </p:blipFill>
        <p:spPr>
          <a:xfrm>
            <a:off x="8242233" y="4093028"/>
            <a:ext cx="3749449" cy="27649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33777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4AEF2F-52AF-4EB9-8363-E639D2C7CA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167250"/>
            <a:ext cx="7729728" cy="747150"/>
          </a:xfrm>
        </p:spPr>
        <p:txBody>
          <a:bodyPr>
            <a:normAutofit/>
          </a:bodyPr>
          <a:lstStyle/>
          <a:p>
            <a:r>
              <a:rPr lang="en-US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Application of Theory to Amira’s Case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6FB2DC-85EA-4AAA-9679-A62C4366DF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0317" y="1240971"/>
            <a:ext cx="7898653" cy="5617029"/>
          </a:xfrm>
        </p:spPr>
        <p:txBody>
          <a:bodyPr>
            <a:normAutofit lnSpcReduction="10000"/>
          </a:bodyPr>
          <a:lstStyle/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Amira's limited speech places her in the lower end of her Zone of Proximal Development (ZPD) for language.</a:t>
            </a: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She needs scaffolding through small groups and one-on-one interaction to build language skills.</a:t>
            </a: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Her separation anxiety stems from a lack of secure social connections in the new nursery environment.</a:t>
            </a: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Building trusting relationships with educators is crucial to reduce anxiety (nurture).</a:t>
            </a: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Her innate temperament (nature) may contribute, but can be supported with positive social experiences.</a:t>
            </a: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Vygotsky's theory effectively explains how her social context impacts learning.</a:t>
            </a: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limitation is its lesser focus on biological/emotional factors compared to other theories.</a:t>
            </a: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Supportive, culturally meaningful interactions can help her move toward independence.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D27A413-9990-4AAA-AC8A-F7C13C988C5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23861" y="1164771"/>
            <a:ext cx="4068139" cy="244452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32A2BDE-2B21-4B5D-A758-8727EFA6BB3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23861" y="3609294"/>
            <a:ext cx="4068139" cy="30814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92659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4AEF2F-52AF-4EB9-8363-E639D2C7CA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167250"/>
            <a:ext cx="7729728" cy="747150"/>
          </a:xfrm>
        </p:spPr>
        <p:txBody>
          <a:bodyPr>
            <a:normAutofit/>
          </a:bodyPr>
          <a:lstStyle/>
          <a:p>
            <a:r>
              <a:rPr lang="en-US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Practical Strategies and Interventions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6FB2DC-85EA-4AAA-9679-A62C4366DF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0318" y="1394541"/>
            <a:ext cx="7310825" cy="5463459"/>
          </a:xfrm>
        </p:spPr>
        <p:txBody>
          <a:bodyPr>
            <a:normAutofit/>
          </a:bodyPr>
          <a:lstStyle/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Use guided play and modeling to scaffold her learning and build confidence.</a:t>
            </a: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Facilitate peer interaction in small, structured groups.</a:t>
            </a: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Integrate songs, stories, and role-play to develop expressive language.</a:t>
            </a: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Pair her with more verbal peers to encourage social speech.</a:t>
            </a: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Establish consistent routines and a key worker for emotional security.</a:t>
            </a: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Use gradual separation techniques to build trust and reduce anxiety.</a:t>
            </a: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Engage with her family to ensure cultural and linguistic continuity.</a:t>
            </a: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Incorporate physical play to boost coordination and emotional well-being.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5AB000C-7505-42DF-9722-94A72954CE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75157" y="1188298"/>
            <a:ext cx="4042353" cy="275505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4135D81-F7C3-4DFD-A41D-97BDB6A30EC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93989" y="3943350"/>
            <a:ext cx="3333750" cy="2914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71597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4AEF2F-52AF-4EB9-8363-E639D2C7CA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167250"/>
            <a:ext cx="7729728" cy="747150"/>
          </a:xfrm>
        </p:spPr>
        <p:txBody>
          <a:bodyPr>
            <a:normAutofit/>
          </a:bodyPr>
          <a:lstStyle/>
          <a:p>
            <a:r>
              <a:rPr lang="en-US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Critical Evaluation of the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6FB2DC-85EA-4AAA-9679-A62C4366DF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0318" y="1394541"/>
            <a:ext cx="7729728" cy="5463459"/>
          </a:xfrm>
        </p:spPr>
        <p:txBody>
          <a:bodyPr>
            <a:normAutofit/>
          </a:bodyPr>
          <a:lstStyle/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Strengths: Highlights social interaction, language, and culture as key to learning.</a:t>
            </a: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Informs effective practices like scaffolding, peer collaboration, and play-based learning.</a:t>
            </a: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Supports inclusive, culturally responsive teaching.</a:t>
            </a: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Limitations: Underemphasizes biological and emotional factors, like innate temperament.</a:t>
            </a: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Less effective than Erikson's theory at explaining emotional struggles.</a:t>
            </a: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Contrasts with Piaget's focus on individual discovery and independent exploration.</a:t>
            </a: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Risk of over-relying on adult guidance, potentially limiting child independence.</a:t>
            </a: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Remains a highly useful framework for social and language-rich learning environments.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1E15C30-183B-4DAF-9364-70C5F4A0765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30046" y="1394542"/>
            <a:ext cx="4261954" cy="284165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0376A5F-C365-40BD-880C-E5BCAE8BC1D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b="4664"/>
          <a:stretch/>
        </p:blipFill>
        <p:spPr>
          <a:xfrm>
            <a:off x="7930045" y="4371173"/>
            <a:ext cx="4261955" cy="21845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5349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4AEF2F-52AF-4EB9-8363-E639D2C7CA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167250"/>
            <a:ext cx="7729728" cy="747150"/>
          </a:xfrm>
        </p:spPr>
        <p:txBody>
          <a:bodyPr>
            <a:normAutofit/>
          </a:bodyPr>
          <a:lstStyle/>
          <a:p>
            <a:r>
              <a:rPr lang="en-US" sz="20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  <a:endParaRPr lang="en-US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6FB2DC-85EA-4AAA-9679-A62C4366DF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1136" y="1394541"/>
            <a:ext cx="7729728" cy="4483745"/>
          </a:xfrm>
        </p:spPr>
        <p:txBody>
          <a:bodyPr>
            <a:normAutofit/>
          </a:bodyPr>
          <a:lstStyle/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Vygotsky's theory effectively addresses Amira's social and language needs.</a:t>
            </a: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Both her innate nature (temperament) and environmental nurture shape her development.</a:t>
            </a: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Supportive factors include quality care, structured activities, and peer interaction.</a:t>
            </a: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Guided participation and emotional security build confidence and social skills.</a:t>
            </a: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While nurture is highly influential, the interaction of both nature and nurture is key.</a:t>
            </a: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holistic approach supports her overall development.</a:t>
            </a:r>
          </a:p>
        </p:txBody>
      </p:sp>
    </p:spTree>
    <p:extLst>
      <p:ext uri="{BB962C8B-B14F-4D97-AF65-F5344CB8AC3E}">
        <p14:creationId xmlns:p14="http://schemas.microsoft.com/office/powerpoint/2010/main" val="2884639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4AEF2F-52AF-4EB9-8363-E639D2C7CA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167250"/>
            <a:ext cx="7729728" cy="899550"/>
          </a:xfrm>
        </p:spPr>
        <p:txBody>
          <a:bodyPr>
            <a:normAutofit/>
          </a:bodyPr>
          <a:lstStyle/>
          <a:p>
            <a:r>
              <a:rPr lang="en-US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6FB2DC-85EA-4AAA-9679-A62C4366DF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5429" y="1219200"/>
            <a:ext cx="11756571" cy="5638800"/>
          </a:xfrm>
        </p:spPr>
        <p:txBody>
          <a:bodyPr>
            <a:normAutofit fontScale="85000" lnSpcReduction="20000"/>
          </a:bodyPr>
          <a:lstStyle/>
          <a:p>
            <a:r>
              <a:rPr lang="en-US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Bodrova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E. and Leong, D., (2024). Tools of the mind: The Vygotskian approach to early childhood education. Routledge.</a:t>
            </a:r>
          </a:p>
          <a:p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Erikson, E. H. (1963). Childhood and society (2nd ed.). New York: W. W. Norton &amp; Company.</a:t>
            </a:r>
          </a:p>
          <a:p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Hamida, B. and </a:t>
            </a:r>
            <a:r>
              <a:rPr lang="en-US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Siham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C., (2025). The Role of Teacher’s Scaffolding in Collaborative Learning to Enhance Students Speaking Skills (Doctoral dissertation, </a:t>
            </a:r>
            <a:r>
              <a:rPr lang="en-US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Abdelhafid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boussouf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university Centre </a:t>
            </a:r>
            <a:r>
              <a:rPr lang="en-US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mila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).</a:t>
            </a:r>
          </a:p>
          <a:p>
            <a:r>
              <a:rPr lang="en-US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Heryanti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Y. and </a:t>
            </a:r>
            <a:r>
              <a:rPr lang="en-US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Nurhayati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S., (2023). Nurturing Self-Esteem in Early Childhood: A Novel Approach Through Parent-Teacher Collaboration in Positive Parenting. Journal of Education Research, 4(4), pp.1974-1981.</a:t>
            </a:r>
          </a:p>
          <a:p>
            <a:r>
              <a:rPr lang="en-US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Leuwol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F.S., </a:t>
            </a:r>
            <a:r>
              <a:rPr lang="en-US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Prayitno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M.A., </a:t>
            </a:r>
            <a:r>
              <a:rPr lang="en-US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Taryana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T., </a:t>
            </a:r>
            <a:r>
              <a:rPr lang="en-US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Suprihartini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Y. and Al </a:t>
            </a:r>
            <a:r>
              <a:rPr lang="en-US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Haddar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G., (2023). Inclusive Education Perspectives: Montessori and Vygotsky's Approaches to Creating a Supportive Learning Environment For All Children. Indonesian Journal of Education (INJOE), 3(2), pp.247-256.</a:t>
            </a:r>
          </a:p>
          <a:p>
            <a:r>
              <a:rPr lang="en-US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Likhar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A., </a:t>
            </a:r>
            <a:r>
              <a:rPr lang="en-US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Baghel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P., Patil, M. and Patil, M.S., (2022). Early childhood development and social determinants. </a:t>
            </a:r>
            <a:r>
              <a:rPr lang="en-US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Cureus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14(9).</a:t>
            </a:r>
          </a:p>
          <a:p>
            <a:r>
              <a:rPr lang="en-US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Maflah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Alharbi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J., (2023). Insight into the role of interaction in language acquisition: Vygotsky’s interactionist theory of language. Arab World English Journal (AWEJ) Volume, 14.</a:t>
            </a:r>
          </a:p>
          <a:p>
            <a:r>
              <a:rPr lang="en-US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Mirodan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V., (2025). Temperament and the Roots of Interpretation. </a:t>
            </a:r>
            <a:r>
              <a:rPr lang="en-US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Pamiętnik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Teatralny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74(2), pp.31-49.</a:t>
            </a:r>
          </a:p>
          <a:p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Moore, J., (2021). Developing secure attachment through play: Helping vulnerable children build their social and emotional wellbeing. Routledge.</a:t>
            </a:r>
          </a:p>
          <a:p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Nawaz, M., </a:t>
            </a:r>
            <a:r>
              <a:rPr lang="en-US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Nizamani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M. and Hameed, R., (2024). Analyze how children acquire language and the cognitive processes involved, including the role of environmental and social factors. Bulletin of Business and Economics (BBE), 13(3), pp.239-247.</a:t>
            </a:r>
          </a:p>
          <a:p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Piaget, J. (1952). The origins of intelligence in children. New York: International Universities Press.</a:t>
            </a:r>
          </a:p>
          <a:p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Sarmiento-Campos, N.V., </a:t>
            </a:r>
            <a:r>
              <a:rPr lang="en-US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Lázaro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-Guillermo, J.C., </a:t>
            </a:r>
            <a:r>
              <a:rPr lang="en-US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Silvera-Alarcón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E.N., Cuellar-</a:t>
            </a:r>
            <a:r>
              <a:rPr lang="en-US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Quispe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S., </a:t>
            </a:r>
            <a:r>
              <a:rPr lang="en-US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Huamán-Romaní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Y.L., </a:t>
            </a:r>
            <a:r>
              <a:rPr lang="en-US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Apaza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O.A. and </a:t>
            </a:r>
            <a:r>
              <a:rPr lang="en-US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Sorkheh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A., (2022). A look at Vygotsky’s sociocultural theory (SCT): The effectiveness of scaffolding method on EFL learners’ speaking achievement. Education Research International, 2022(1), p.3514892.</a:t>
            </a:r>
          </a:p>
          <a:p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Schwartz, M. and </a:t>
            </a:r>
            <a:r>
              <a:rPr lang="en-US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Ragnarsdóttir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H., (2025). Model for home-preschool continuity in linguistically and culturally diverse settings. Frontiers in Psychology, 15, p.1408452.</a:t>
            </a:r>
          </a:p>
          <a:p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Vygotsky, L. S. (1978). Mind in society: The development of higher psychological processes. M. Cole, V. John-Steiner, S. Scribner, &amp; E. </a:t>
            </a:r>
            <a:r>
              <a:rPr lang="en-US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Souberman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(Eds.). Cambridge, MA: Harvard University Press.</a:t>
            </a:r>
          </a:p>
          <a:p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Xi, J. and </a:t>
            </a:r>
            <a:r>
              <a:rPr lang="en-US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Lantolf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J.P., (2021). Scaffolding and the zone of proximal development: A problematic relationship. Journal for the Theory of Social Behaviour, 51(1), pp.25-48.</a:t>
            </a:r>
          </a:p>
          <a:p>
            <a:r>
              <a:rPr lang="en-US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Yildiz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T., (2025). From Constructivism To Cultural Cognition: A Comparative Analysis Of Piaget, Vygotsky, And </a:t>
            </a:r>
            <a:r>
              <a:rPr lang="en-US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Tomasello'S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Theories Of Cognitive Development. </a:t>
            </a:r>
            <a:r>
              <a:rPr lang="en-US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Humanitas-Uluslararası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Sosyal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Bilimler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Dergisi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13(25), pp.411-429.</a:t>
            </a:r>
          </a:p>
        </p:txBody>
      </p:sp>
    </p:spTree>
    <p:extLst>
      <p:ext uri="{BB962C8B-B14F-4D97-AF65-F5344CB8AC3E}">
        <p14:creationId xmlns:p14="http://schemas.microsoft.com/office/powerpoint/2010/main" val="931797921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71C241A9-A460-4AD1-916F-25308628A5B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TM10001115[[fn=Parcel]]</Template>
  <TotalTime>32</TotalTime>
  <Words>1920</Words>
  <Application>Microsoft Office PowerPoint</Application>
  <PresentationFormat>Widescreen</PresentationFormat>
  <Paragraphs>101</Paragraphs>
  <Slides>9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Calibri</vt:lpstr>
      <vt:lpstr>Gill Sans MT</vt:lpstr>
      <vt:lpstr>Times New Roman</vt:lpstr>
      <vt:lpstr>Parcel</vt:lpstr>
      <vt:lpstr>LCHS4010 Component 1 Individual Presentation Understanding Early Childhood Development</vt:lpstr>
      <vt:lpstr>Introduction</vt:lpstr>
      <vt:lpstr>Psychological Theory</vt:lpstr>
      <vt:lpstr>Relevant Concepts of the Theory</vt:lpstr>
      <vt:lpstr>Application of Theory to Amira’s Case</vt:lpstr>
      <vt:lpstr>Practical Strategies and Interventions</vt:lpstr>
      <vt:lpstr>Critical Evaluation of the Theory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Ifat Hussain</dc:creator>
  <cp:lastModifiedBy>Ifat Hussain</cp:lastModifiedBy>
  <cp:revision>1</cp:revision>
  <dcterms:created xsi:type="dcterms:W3CDTF">2024-01-17T11:20:19Z</dcterms:created>
  <dcterms:modified xsi:type="dcterms:W3CDTF">2025-10-10T15:09:30Z</dcterms:modified>
</cp:coreProperties>
</file>