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2" r:id="rId1"/>
    <p:sldMasterId id="2147483673" r:id="rId2"/>
  </p:sldMasterIdLst>
  <p:notesMasterIdLst>
    <p:notesMasterId r:id="rId20"/>
  </p:notesMasterIdLst>
  <p:sldIdLst>
    <p:sldId id="256" r:id="rId3"/>
    <p:sldId id="258" r:id="rId4"/>
    <p:sldId id="259" r:id="rId5"/>
    <p:sldId id="297" r:id="rId6"/>
    <p:sldId id="257" r:id="rId7"/>
    <p:sldId id="269" r:id="rId8"/>
    <p:sldId id="302" r:id="rId9"/>
    <p:sldId id="303" r:id="rId10"/>
    <p:sldId id="263" r:id="rId11"/>
    <p:sldId id="305" r:id="rId12"/>
    <p:sldId id="306" r:id="rId13"/>
    <p:sldId id="307" r:id="rId14"/>
    <p:sldId id="308" r:id="rId15"/>
    <p:sldId id="309" r:id="rId16"/>
    <p:sldId id="266" r:id="rId17"/>
    <p:sldId id="311" r:id="rId18"/>
    <p:sldId id="312" r:id="rId19"/>
  </p:sldIdLst>
  <p:sldSz cx="9144000" cy="5143500" type="screen16x9"/>
  <p:notesSz cx="6858000" cy="9144000"/>
  <p:embeddedFontLst>
    <p:embeddedFont>
      <p:font typeface="Archivo" pitchFamily="2" charset="77"/>
      <p:regular r:id="rId21"/>
      <p:bold r:id="rId22"/>
      <p:italic r:id="rId23"/>
      <p:boldItalic r:id="rId24"/>
    </p:embeddedFont>
    <p:embeddedFont>
      <p:font typeface="Cantarell" panose="02000603000000000000" pitchFamily="2" charset="0"/>
      <p:regular r:id="rId25"/>
      <p:bold r:id="rId26"/>
      <p:italic r:id="rId27"/>
      <p:boldItalic r:id="rId28"/>
    </p:embeddedFont>
    <p:embeddedFont>
      <p:font typeface="Nunito Light" panose="020F0302020204030204" pitchFamily="34" charset="0"/>
      <p:regular r:id="rId29"/>
      <p:italic r:id="rId30"/>
    </p:embeddedFont>
    <p:embeddedFont>
      <p:font typeface="Proxima Nova" panose="02000506030000020004" pitchFamily="2" charset="0"/>
      <p:regular r:id="rId31"/>
      <p:bold r:id="rId32"/>
      <p:italic r:id="rId33"/>
      <p:boldItalic r:id="rId34"/>
    </p:embeddedFont>
    <p:embeddedFont>
      <p:font typeface="Raleway" pitchFamily="2" charset="77"/>
      <p:regular r:id="rId35"/>
      <p:bold r:id="rId36"/>
      <p:italic r:id="rId37"/>
      <p:boldItalic r:id="rId3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801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A27A153-AFBF-428F-8D52-D95CCFF2B00E}">
  <a:tblStyle styleId="{3A27A153-AFBF-428F-8D52-D95CCFF2B00E}"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64A0013C-1A0D-440D-B58F-9944CC1C1840}" styleName="Table_1">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536"/>
    <p:restoredTop sz="94746"/>
  </p:normalViewPr>
  <p:slideViewPr>
    <p:cSldViewPr snapToGrid="0">
      <p:cViewPr varScale="1">
        <p:scale>
          <a:sx n="188" d="100"/>
          <a:sy n="188" d="100"/>
        </p:scale>
        <p:origin x="624"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6.fntdata"/><Relationship Id="rId39" Type="http://schemas.openxmlformats.org/officeDocument/2006/relationships/presProps" Target="presProps.xml"/><Relationship Id="rId21" Type="http://schemas.openxmlformats.org/officeDocument/2006/relationships/font" Target="fonts/font1.fntdata"/><Relationship Id="rId34" Type="http://schemas.openxmlformats.org/officeDocument/2006/relationships/font" Target="fonts/font14.fntdata"/><Relationship Id="rId42"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29" Type="http://schemas.openxmlformats.org/officeDocument/2006/relationships/font" Target="fonts/font9.fntdata"/><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4.fntdata"/><Relationship Id="rId32" Type="http://schemas.openxmlformats.org/officeDocument/2006/relationships/font" Target="fonts/font12.fntdata"/><Relationship Id="rId37" Type="http://schemas.openxmlformats.org/officeDocument/2006/relationships/font" Target="fonts/font17.fntdata"/><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3.fntdata"/><Relationship Id="rId28" Type="http://schemas.openxmlformats.org/officeDocument/2006/relationships/font" Target="fonts/font8.fntdata"/><Relationship Id="rId36" Type="http://schemas.openxmlformats.org/officeDocument/2006/relationships/font" Target="fonts/font16.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11.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font" Target="fonts/font15.fntdata"/><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5.fntdata"/><Relationship Id="rId33" Type="http://schemas.openxmlformats.org/officeDocument/2006/relationships/font" Target="fonts/font13.fntdata"/><Relationship Id="rId38" Type="http://schemas.openxmlformats.org/officeDocument/2006/relationships/font" Target="fonts/font18.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g2ab4d98ede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3" name="Google Shape;203;g2ab4d98ede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d431007ba2_0_2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d431007ba2_0_2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g54dda1946d_6_3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9" name="Google Shape;239;g54dda1946d_6_3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g54dda1946d_6_3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0" name="Google Shape;250;g54dda1946d_6_3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2796246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d431007ba2_0_2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d431007ba2_0_2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0"/>
        <p:cNvGrpSpPr/>
        <p:nvPr/>
      </p:nvGrpSpPr>
      <p:grpSpPr>
        <a:xfrm>
          <a:off x="0" y="0"/>
          <a:ext cx="0" cy="0"/>
          <a:chOff x="0" y="0"/>
          <a:chExt cx="0" cy="0"/>
        </a:xfrm>
      </p:grpSpPr>
      <p:sp>
        <p:nvSpPr>
          <p:cNvPr id="441" name="Google Shape;441;g54dda1946d_4_27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2" name="Google Shape;442;g54dda1946d_4_27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8"/>
        <p:cNvGrpSpPr/>
        <p:nvPr/>
      </p:nvGrpSpPr>
      <p:grpSpPr>
        <a:xfrm>
          <a:off x="0" y="0"/>
          <a:ext cx="0" cy="0"/>
          <a:chOff x="0" y="0"/>
          <a:chExt cx="0" cy="0"/>
        </a:xfrm>
      </p:grpSpPr>
      <p:sp>
        <p:nvSpPr>
          <p:cNvPr id="409" name="Google Shape;409;g18661f04b0b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0" name="Google Shape;410;g18661f04b0b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797848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g54dda1946d_6_3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0" name="Google Shape;250;g54dda1946d_6_3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7661988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g184d99d1a72_0_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9" name="Google Shape;319;g184d99d1a72_0_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g54dda1946d_6_3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0" name="Google Shape;250;g54dda1946d_6_3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8021073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7"/>
        <p:cNvGrpSpPr/>
        <p:nvPr/>
      </p:nvGrpSpPr>
      <p:grpSpPr>
        <a:xfrm>
          <a:off x="0" y="0"/>
          <a:ext cx="0" cy="0"/>
          <a:chOff x="0" y="0"/>
          <a:chExt cx="0" cy="0"/>
        </a:xfrm>
      </p:grpSpPr>
      <p:sp>
        <p:nvSpPr>
          <p:cNvPr id="448" name="Google Shape;448;g54dda1946d_4_27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9" name="Google Shape;449;g54dda1946d_4_27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2205732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g54dda1946d_6_3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0" name="Google Shape;250;g54dda1946d_6_3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7422010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7"/>
        <p:cNvGrpSpPr/>
        <p:nvPr/>
      </p:nvGrpSpPr>
      <p:grpSpPr>
        <a:xfrm>
          <a:off x="0" y="0"/>
          <a:ext cx="0" cy="0"/>
          <a:chOff x="0" y="0"/>
          <a:chExt cx="0" cy="0"/>
        </a:xfrm>
      </p:grpSpPr>
      <p:sp>
        <p:nvSpPr>
          <p:cNvPr id="588" name="Google Shape;588;g1d72009183a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9" name="Google Shape;589;g1d72009183a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371812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g54dda1946d_6_3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0" name="Google Shape;250;g54dda1946d_6_3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4634123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6"/>
        <p:cNvGrpSpPr/>
        <p:nvPr/>
      </p:nvGrpSpPr>
      <p:grpSpPr>
        <a:xfrm>
          <a:off x="0" y="0"/>
          <a:ext cx="0" cy="0"/>
          <a:chOff x="0" y="0"/>
          <a:chExt cx="0" cy="0"/>
        </a:xfrm>
      </p:grpSpPr>
      <p:sp>
        <p:nvSpPr>
          <p:cNvPr id="397" name="Google Shape;397;g18680c38407_0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8" name="Google Shape;398;g18680c38407_0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4"/>
        <p:cNvGrpSpPr/>
        <p:nvPr/>
      </p:nvGrpSpPr>
      <p:grpSpPr>
        <a:xfrm>
          <a:off x="0" y="0"/>
          <a:ext cx="0" cy="0"/>
          <a:chOff x="0" y="0"/>
          <a:chExt cx="0" cy="0"/>
        </a:xfrm>
      </p:grpSpPr>
      <p:sp>
        <p:nvSpPr>
          <p:cNvPr id="895" name="Google Shape;895;g2ab831e7855_0_113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6" name="Google Shape;896;g2ab831e7855_0_113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3348142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4"/>
        <p:cNvGrpSpPr/>
        <p:nvPr/>
      </p:nvGrpSpPr>
      <p:grpSpPr>
        <a:xfrm>
          <a:off x="0" y="0"/>
          <a:ext cx="0" cy="0"/>
          <a:chOff x="0" y="0"/>
          <a:chExt cx="0" cy="0"/>
        </a:xfrm>
      </p:grpSpPr>
      <p:sp>
        <p:nvSpPr>
          <p:cNvPr id="895" name="Google Shape;895;g2ab831e7855_0_113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6" name="Google Shape;896;g2ab831e7855_0_113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1114291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1018025" y="720424"/>
            <a:ext cx="3858900" cy="2589000"/>
          </a:xfrm>
          <a:prstGeom prst="rect">
            <a:avLst/>
          </a:prstGeom>
        </p:spPr>
        <p:txBody>
          <a:bodyPr spcFirstLastPara="1" wrap="square" lIns="91425" tIns="91425" rIns="91425" bIns="91425" anchor="b" anchorCtr="0">
            <a:noAutofit/>
          </a:bodyPr>
          <a:lstStyle>
            <a:lvl1pPr lvl="0">
              <a:lnSpc>
                <a:spcPct val="80000"/>
              </a:lnSpc>
              <a:spcBef>
                <a:spcPts val="0"/>
              </a:spcBef>
              <a:spcAft>
                <a:spcPts val="0"/>
              </a:spcAft>
              <a:buClr>
                <a:srgbClr val="191919"/>
              </a:buClr>
              <a:buSzPts val="5200"/>
              <a:buNone/>
              <a:defRPr sz="6500"/>
            </a:lvl1pPr>
            <a:lvl2pPr lvl="1" algn="ctr">
              <a:spcBef>
                <a:spcPts val="0"/>
              </a:spcBef>
              <a:spcAft>
                <a:spcPts val="0"/>
              </a:spcAft>
              <a:buClr>
                <a:srgbClr val="191919"/>
              </a:buClr>
              <a:buSzPts val="5200"/>
              <a:buNone/>
              <a:defRPr sz="5200">
                <a:solidFill>
                  <a:srgbClr val="191919"/>
                </a:solidFill>
              </a:defRPr>
            </a:lvl2pPr>
            <a:lvl3pPr lvl="2" algn="ctr">
              <a:spcBef>
                <a:spcPts val="0"/>
              </a:spcBef>
              <a:spcAft>
                <a:spcPts val="0"/>
              </a:spcAft>
              <a:buClr>
                <a:srgbClr val="191919"/>
              </a:buClr>
              <a:buSzPts val="5200"/>
              <a:buNone/>
              <a:defRPr sz="5200">
                <a:solidFill>
                  <a:srgbClr val="191919"/>
                </a:solidFill>
              </a:defRPr>
            </a:lvl3pPr>
            <a:lvl4pPr lvl="3" algn="ctr">
              <a:spcBef>
                <a:spcPts val="0"/>
              </a:spcBef>
              <a:spcAft>
                <a:spcPts val="0"/>
              </a:spcAft>
              <a:buClr>
                <a:srgbClr val="191919"/>
              </a:buClr>
              <a:buSzPts val="5200"/>
              <a:buNone/>
              <a:defRPr sz="5200">
                <a:solidFill>
                  <a:srgbClr val="191919"/>
                </a:solidFill>
              </a:defRPr>
            </a:lvl4pPr>
            <a:lvl5pPr lvl="4" algn="ctr">
              <a:spcBef>
                <a:spcPts val="0"/>
              </a:spcBef>
              <a:spcAft>
                <a:spcPts val="0"/>
              </a:spcAft>
              <a:buClr>
                <a:srgbClr val="191919"/>
              </a:buClr>
              <a:buSzPts val="5200"/>
              <a:buNone/>
              <a:defRPr sz="5200">
                <a:solidFill>
                  <a:srgbClr val="191919"/>
                </a:solidFill>
              </a:defRPr>
            </a:lvl5pPr>
            <a:lvl6pPr lvl="5" algn="ctr">
              <a:spcBef>
                <a:spcPts val="0"/>
              </a:spcBef>
              <a:spcAft>
                <a:spcPts val="0"/>
              </a:spcAft>
              <a:buClr>
                <a:srgbClr val="191919"/>
              </a:buClr>
              <a:buSzPts val="5200"/>
              <a:buNone/>
              <a:defRPr sz="5200">
                <a:solidFill>
                  <a:srgbClr val="191919"/>
                </a:solidFill>
              </a:defRPr>
            </a:lvl6pPr>
            <a:lvl7pPr lvl="6" algn="ctr">
              <a:spcBef>
                <a:spcPts val="0"/>
              </a:spcBef>
              <a:spcAft>
                <a:spcPts val="0"/>
              </a:spcAft>
              <a:buClr>
                <a:srgbClr val="191919"/>
              </a:buClr>
              <a:buSzPts val="5200"/>
              <a:buNone/>
              <a:defRPr sz="5200">
                <a:solidFill>
                  <a:srgbClr val="191919"/>
                </a:solidFill>
              </a:defRPr>
            </a:lvl7pPr>
            <a:lvl8pPr lvl="7" algn="ctr">
              <a:spcBef>
                <a:spcPts val="0"/>
              </a:spcBef>
              <a:spcAft>
                <a:spcPts val="0"/>
              </a:spcAft>
              <a:buClr>
                <a:srgbClr val="191919"/>
              </a:buClr>
              <a:buSzPts val="5200"/>
              <a:buNone/>
              <a:defRPr sz="5200">
                <a:solidFill>
                  <a:srgbClr val="191919"/>
                </a:solidFill>
              </a:defRPr>
            </a:lvl8pPr>
            <a:lvl9pPr lvl="8" algn="ctr">
              <a:spcBef>
                <a:spcPts val="0"/>
              </a:spcBef>
              <a:spcAft>
                <a:spcPts val="0"/>
              </a:spcAft>
              <a:buClr>
                <a:srgbClr val="191919"/>
              </a:buClr>
              <a:buSzPts val="5200"/>
              <a:buNone/>
              <a:defRPr sz="5200">
                <a:solidFill>
                  <a:srgbClr val="191919"/>
                </a:solidFill>
              </a:defRPr>
            </a:lvl9pPr>
          </a:lstStyle>
          <a:p>
            <a:endParaRPr/>
          </a:p>
        </p:txBody>
      </p:sp>
      <p:sp>
        <p:nvSpPr>
          <p:cNvPr id="10" name="Google Shape;10;p2"/>
          <p:cNvSpPr txBox="1">
            <a:spLocks noGrp="1"/>
          </p:cNvSpPr>
          <p:nvPr>
            <p:ph type="subTitle" idx="1"/>
          </p:nvPr>
        </p:nvSpPr>
        <p:spPr>
          <a:xfrm>
            <a:off x="1018025" y="3738685"/>
            <a:ext cx="2812200" cy="7404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1200"/>
              <a:buNone/>
              <a:defRPr sz="1600">
                <a:solidFill>
                  <a:schemeClr val="dk1"/>
                </a:solidFill>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1"/>
        <p:cNvGrpSpPr/>
        <p:nvPr/>
      </p:nvGrpSpPr>
      <p:grpSpPr>
        <a:xfrm>
          <a:off x="0" y="0"/>
          <a:ext cx="0" cy="0"/>
          <a:chOff x="0" y="0"/>
          <a:chExt cx="0" cy="0"/>
        </a:xfrm>
      </p:grpSpPr>
      <p:sp>
        <p:nvSpPr>
          <p:cNvPr id="12" name="Google Shape;12;p3"/>
          <p:cNvSpPr txBox="1">
            <a:spLocks noGrp="1"/>
          </p:cNvSpPr>
          <p:nvPr>
            <p:ph type="title"/>
          </p:nvPr>
        </p:nvSpPr>
        <p:spPr>
          <a:xfrm>
            <a:off x="4939788" y="2639800"/>
            <a:ext cx="3163500" cy="961500"/>
          </a:xfrm>
          <a:prstGeom prst="rect">
            <a:avLst/>
          </a:prstGeom>
        </p:spPr>
        <p:txBody>
          <a:bodyPr spcFirstLastPara="1" wrap="square" lIns="91425" tIns="91425" rIns="91425" bIns="91425" anchor="t" anchorCtr="0">
            <a:noAutofit/>
          </a:bodyPr>
          <a:lstStyle>
            <a:lvl1pPr lvl="0">
              <a:spcBef>
                <a:spcPts val="0"/>
              </a:spcBef>
              <a:spcAft>
                <a:spcPts val="0"/>
              </a:spcAft>
              <a:buSzPts val="3600"/>
              <a:buNone/>
              <a:defRPr sz="50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3" name="Google Shape;13;p3"/>
          <p:cNvSpPr txBox="1">
            <a:spLocks noGrp="1"/>
          </p:cNvSpPr>
          <p:nvPr>
            <p:ph type="title" idx="2" hasCustomPrompt="1"/>
          </p:nvPr>
        </p:nvSpPr>
        <p:spPr>
          <a:xfrm>
            <a:off x="4939788" y="1542200"/>
            <a:ext cx="1450800" cy="841800"/>
          </a:xfrm>
          <a:prstGeom prst="rect">
            <a:avLst/>
          </a:prstGeom>
          <a:noFill/>
        </p:spPr>
        <p:txBody>
          <a:bodyPr spcFirstLastPara="1" wrap="square" lIns="91425" tIns="91425" rIns="91425" bIns="91425" anchor="ctr" anchorCtr="0">
            <a:noAutofit/>
          </a:bodyPr>
          <a:lstStyle>
            <a:lvl1pPr lvl="0" rtl="0">
              <a:spcBef>
                <a:spcPts val="0"/>
              </a:spcBef>
              <a:spcAft>
                <a:spcPts val="0"/>
              </a:spcAft>
              <a:buClr>
                <a:schemeClr val="lt1"/>
              </a:buClr>
              <a:buSzPts val="6000"/>
              <a:buNone/>
              <a:defRPr sz="6000">
                <a:solidFill>
                  <a:schemeClr val="lt2"/>
                </a:solidFill>
              </a:defRPr>
            </a:lvl1pPr>
            <a:lvl2pPr lvl="1" algn="ctr" rtl="0">
              <a:spcBef>
                <a:spcPts val="0"/>
              </a:spcBef>
              <a:spcAft>
                <a:spcPts val="0"/>
              </a:spcAft>
              <a:buClr>
                <a:schemeClr val="lt1"/>
              </a:buClr>
              <a:buSzPts val="6000"/>
              <a:buNone/>
              <a:defRPr sz="6000">
                <a:solidFill>
                  <a:schemeClr val="lt1"/>
                </a:solidFill>
              </a:defRPr>
            </a:lvl2pPr>
            <a:lvl3pPr lvl="2" algn="ctr" rtl="0">
              <a:spcBef>
                <a:spcPts val="0"/>
              </a:spcBef>
              <a:spcAft>
                <a:spcPts val="0"/>
              </a:spcAft>
              <a:buClr>
                <a:schemeClr val="lt1"/>
              </a:buClr>
              <a:buSzPts val="6000"/>
              <a:buNone/>
              <a:defRPr sz="6000">
                <a:solidFill>
                  <a:schemeClr val="lt1"/>
                </a:solidFill>
              </a:defRPr>
            </a:lvl3pPr>
            <a:lvl4pPr lvl="3" algn="ctr" rtl="0">
              <a:spcBef>
                <a:spcPts val="0"/>
              </a:spcBef>
              <a:spcAft>
                <a:spcPts val="0"/>
              </a:spcAft>
              <a:buClr>
                <a:schemeClr val="lt1"/>
              </a:buClr>
              <a:buSzPts val="6000"/>
              <a:buNone/>
              <a:defRPr sz="6000">
                <a:solidFill>
                  <a:schemeClr val="lt1"/>
                </a:solidFill>
              </a:defRPr>
            </a:lvl4pPr>
            <a:lvl5pPr lvl="4" algn="ctr" rtl="0">
              <a:spcBef>
                <a:spcPts val="0"/>
              </a:spcBef>
              <a:spcAft>
                <a:spcPts val="0"/>
              </a:spcAft>
              <a:buClr>
                <a:schemeClr val="lt1"/>
              </a:buClr>
              <a:buSzPts val="6000"/>
              <a:buNone/>
              <a:defRPr sz="6000">
                <a:solidFill>
                  <a:schemeClr val="lt1"/>
                </a:solidFill>
              </a:defRPr>
            </a:lvl5pPr>
            <a:lvl6pPr lvl="5" algn="ctr" rtl="0">
              <a:spcBef>
                <a:spcPts val="0"/>
              </a:spcBef>
              <a:spcAft>
                <a:spcPts val="0"/>
              </a:spcAft>
              <a:buClr>
                <a:schemeClr val="lt1"/>
              </a:buClr>
              <a:buSzPts val="6000"/>
              <a:buNone/>
              <a:defRPr sz="6000">
                <a:solidFill>
                  <a:schemeClr val="lt1"/>
                </a:solidFill>
              </a:defRPr>
            </a:lvl6pPr>
            <a:lvl7pPr lvl="6" algn="ctr" rtl="0">
              <a:spcBef>
                <a:spcPts val="0"/>
              </a:spcBef>
              <a:spcAft>
                <a:spcPts val="0"/>
              </a:spcAft>
              <a:buClr>
                <a:schemeClr val="lt1"/>
              </a:buClr>
              <a:buSzPts val="6000"/>
              <a:buNone/>
              <a:defRPr sz="6000">
                <a:solidFill>
                  <a:schemeClr val="lt1"/>
                </a:solidFill>
              </a:defRPr>
            </a:lvl7pPr>
            <a:lvl8pPr lvl="7" algn="ctr" rtl="0">
              <a:spcBef>
                <a:spcPts val="0"/>
              </a:spcBef>
              <a:spcAft>
                <a:spcPts val="0"/>
              </a:spcAft>
              <a:buClr>
                <a:schemeClr val="lt1"/>
              </a:buClr>
              <a:buSzPts val="6000"/>
              <a:buNone/>
              <a:defRPr sz="6000">
                <a:solidFill>
                  <a:schemeClr val="lt1"/>
                </a:solidFill>
              </a:defRPr>
            </a:lvl8pPr>
            <a:lvl9pPr lvl="8" algn="ctr" rtl="0">
              <a:spcBef>
                <a:spcPts val="0"/>
              </a:spcBef>
              <a:spcAft>
                <a:spcPts val="0"/>
              </a:spcAft>
              <a:buClr>
                <a:schemeClr val="lt1"/>
              </a:buClr>
              <a:buSzPts val="6000"/>
              <a:buNone/>
              <a:defRPr sz="6000">
                <a:solidFill>
                  <a:schemeClr val="lt1"/>
                </a:solidFill>
              </a:defRPr>
            </a:lvl9pPr>
          </a:lstStyle>
          <a:p>
            <a:r>
              <a:t>xx%</a:t>
            </a:r>
          </a:p>
        </p:txBody>
      </p:sp>
      <p:sp>
        <p:nvSpPr>
          <p:cNvPr id="14" name="Google Shape;14;p3"/>
          <p:cNvSpPr>
            <a:spLocks noGrp="1"/>
          </p:cNvSpPr>
          <p:nvPr>
            <p:ph type="pic" idx="3"/>
          </p:nvPr>
        </p:nvSpPr>
        <p:spPr>
          <a:xfrm>
            <a:off x="1033413" y="883350"/>
            <a:ext cx="3205800" cy="3376800"/>
          </a:xfrm>
          <a:prstGeom prst="ellipse">
            <a:avLst/>
          </a:prstGeom>
          <a:noFill/>
          <a:ln>
            <a:noFill/>
          </a:ln>
        </p:spPr>
      </p:sp>
      <p:grpSp>
        <p:nvGrpSpPr>
          <p:cNvPr id="15" name="Google Shape;15;p3"/>
          <p:cNvGrpSpPr/>
          <p:nvPr/>
        </p:nvGrpSpPr>
        <p:grpSpPr>
          <a:xfrm>
            <a:off x="0" y="-310874"/>
            <a:ext cx="9293502" cy="5479700"/>
            <a:chOff x="0" y="-310874"/>
            <a:chExt cx="9293502" cy="5479700"/>
          </a:xfrm>
        </p:grpSpPr>
        <p:grpSp>
          <p:nvGrpSpPr>
            <p:cNvPr id="16" name="Google Shape;16;p3"/>
            <p:cNvGrpSpPr/>
            <p:nvPr/>
          </p:nvGrpSpPr>
          <p:grpSpPr>
            <a:xfrm>
              <a:off x="7683875" y="4434126"/>
              <a:ext cx="746900" cy="734700"/>
              <a:chOff x="7683875" y="4434126"/>
              <a:chExt cx="746900" cy="734700"/>
            </a:xfrm>
          </p:grpSpPr>
          <p:sp>
            <p:nvSpPr>
              <p:cNvPr id="17" name="Google Shape;17;p3"/>
              <p:cNvSpPr/>
              <p:nvPr/>
            </p:nvSpPr>
            <p:spPr>
              <a:xfrm flipH="1">
                <a:off x="7683875" y="4795425"/>
                <a:ext cx="247500" cy="247500"/>
              </a:xfrm>
              <a:prstGeom prst="ellipse">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Cantarell"/>
                  <a:ea typeface="Cantarell"/>
                  <a:cs typeface="Cantarell"/>
                  <a:sym typeface="Cantarell"/>
                </a:endParaRPr>
              </a:p>
            </p:txBody>
          </p:sp>
          <p:pic>
            <p:nvPicPr>
              <p:cNvPr id="18" name="Google Shape;18;p3"/>
              <p:cNvPicPr preferRelativeResize="0"/>
              <p:nvPr/>
            </p:nvPicPr>
            <p:blipFill>
              <a:blip r:embed="rId2">
                <a:alphaModFix/>
              </a:blip>
              <a:stretch>
                <a:fillRect/>
              </a:stretch>
            </p:blipFill>
            <p:spPr>
              <a:xfrm flipH="1">
                <a:off x="7793653" y="4434126"/>
                <a:ext cx="637122" cy="734700"/>
              </a:xfrm>
              <a:prstGeom prst="rect">
                <a:avLst/>
              </a:prstGeom>
              <a:noFill/>
              <a:ln>
                <a:noFill/>
              </a:ln>
            </p:spPr>
          </p:pic>
        </p:grpSp>
        <p:grpSp>
          <p:nvGrpSpPr>
            <p:cNvPr id="19" name="Google Shape;19;p3"/>
            <p:cNvGrpSpPr/>
            <p:nvPr/>
          </p:nvGrpSpPr>
          <p:grpSpPr>
            <a:xfrm>
              <a:off x="0" y="3949700"/>
              <a:ext cx="734700" cy="1219119"/>
              <a:chOff x="0" y="3949700"/>
              <a:chExt cx="734700" cy="1219119"/>
            </a:xfrm>
          </p:grpSpPr>
          <p:sp>
            <p:nvSpPr>
              <p:cNvPr id="20" name="Google Shape;20;p3"/>
              <p:cNvSpPr/>
              <p:nvPr/>
            </p:nvSpPr>
            <p:spPr>
              <a:xfrm>
                <a:off x="422275" y="3949700"/>
                <a:ext cx="133500" cy="961500"/>
              </a:xfrm>
              <a:prstGeom prst="rect">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Cantarell"/>
                  <a:ea typeface="Cantarell"/>
                  <a:cs typeface="Cantarell"/>
                  <a:sym typeface="Cantarell"/>
                </a:endParaRPr>
              </a:p>
            </p:txBody>
          </p:sp>
          <p:pic>
            <p:nvPicPr>
              <p:cNvPr id="21" name="Google Shape;21;p3"/>
              <p:cNvPicPr preferRelativeResize="0"/>
              <p:nvPr/>
            </p:nvPicPr>
            <p:blipFill>
              <a:blip r:embed="rId3">
                <a:alphaModFix/>
              </a:blip>
              <a:stretch>
                <a:fillRect/>
              </a:stretch>
            </p:blipFill>
            <p:spPr>
              <a:xfrm>
                <a:off x="0" y="4434120"/>
                <a:ext cx="734700" cy="734700"/>
              </a:xfrm>
              <a:prstGeom prst="rect">
                <a:avLst/>
              </a:prstGeom>
              <a:noFill/>
              <a:ln>
                <a:noFill/>
              </a:ln>
            </p:spPr>
          </p:pic>
        </p:grpSp>
        <p:pic>
          <p:nvPicPr>
            <p:cNvPr id="22" name="Google Shape;22;p3"/>
            <p:cNvPicPr preferRelativeResize="0"/>
            <p:nvPr/>
          </p:nvPicPr>
          <p:blipFill rotWithShape="1">
            <a:blip r:embed="rId4">
              <a:alphaModFix/>
            </a:blip>
            <a:srcRect t="59721" r="48851"/>
            <a:stretch/>
          </p:blipFill>
          <p:spPr>
            <a:xfrm>
              <a:off x="7360625" y="-310874"/>
              <a:ext cx="1932877" cy="1617674"/>
            </a:xfrm>
            <a:prstGeom prst="rect">
              <a:avLst/>
            </a:prstGeom>
            <a:noFill/>
            <a:ln>
              <a:noFill/>
            </a:ln>
          </p:spPr>
        </p:pic>
      </p:gr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3"/>
        <p:cNvGrpSpPr/>
        <p:nvPr/>
      </p:nvGrpSpPr>
      <p:grpSpPr>
        <a:xfrm>
          <a:off x="0" y="0"/>
          <a:ext cx="0" cy="0"/>
          <a:chOff x="0" y="0"/>
          <a:chExt cx="0" cy="0"/>
        </a:xfrm>
      </p:grpSpPr>
      <p:sp>
        <p:nvSpPr>
          <p:cNvPr id="24" name="Google Shape;24;p4"/>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3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25" name="Google Shape;25;p4"/>
          <p:cNvSpPr txBox="1">
            <a:spLocks noGrp="1"/>
          </p:cNvSpPr>
          <p:nvPr>
            <p:ph type="body" idx="1"/>
          </p:nvPr>
        </p:nvSpPr>
        <p:spPr>
          <a:xfrm>
            <a:off x="720000" y="1139551"/>
            <a:ext cx="7704000" cy="435300"/>
          </a:xfrm>
          <a:prstGeom prst="rect">
            <a:avLst/>
          </a:prstGeom>
        </p:spPr>
        <p:txBody>
          <a:bodyPr spcFirstLastPara="1" wrap="square" lIns="91425" tIns="91425" rIns="91425" bIns="91425" anchor="t" anchorCtr="0">
            <a:noAutofit/>
          </a:bodyPr>
          <a:lstStyle>
            <a:lvl1pPr marL="457200" lvl="0" indent="-304800" rtl="0">
              <a:lnSpc>
                <a:spcPct val="100000"/>
              </a:lnSpc>
              <a:spcBef>
                <a:spcPts val="0"/>
              </a:spcBef>
              <a:spcAft>
                <a:spcPts val="0"/>
              </a:spcAft>
              <a:buSzPts val="1200"/>
              <a:buFont typeface="Nunito Light"/>
              <a:buChar char="●"/>
              <a:defRPr sz="1400"/>
            </a:lvl1pPr>
            <a:lvl2pPr marL="914400" lvl="1" indent="-304800" rtl="0">
              <a:lnSpc>
                <a:spcPct val="100000"/>
              </a:lnSpc>
              <a:spcBef>
                <a:spcPts val="0"/>
              </a:spcBef>
              <a:spcAft>
                <a:spcPts val="0"/>
              </a:spcAft>
              <a:buSzPts val="1200"/>
              <a:buFont typeface="Nunito Light"/>
              <a:buChar char="○"/>
              <a:defRPr/>
            </a:lvl2pPr>
            <a:lvl3pPr marL="1371600" lvl="2" indent="-304800" rtl="0">
              <a:lnSpc>
                <a:spcPct val="100000"/>
              </a:lnSpc>
              <a:spcBef>
                <a:spcPts val="0"/>
              </a:spcBef>
              <a:spcAft>
                <a:spcPts val="0"/>
              </a:spcAft>
              <a:buSzPts val="1200"/>
              <a:buFont typeface="Nunito Light"/>
              <a:buChar char="■"/>
              <a:defRPr/>
            </a:lvl3pPr>
            <a:lvl4pPr marL="1828800" lvl="3" indent="-304800" rtl="0">
              <a:lnSpc>
                <a:spcPct val="100000"/>
              </a:lnSpc>
              <a:spcBef>
                <a:spcPts val="0"/>
              </a:spcBef>
              <a:spcAft>
                <a:spcPts val="0"/>
              </a:spcAft>
              <a:buSzPts val="1200"/>
              <a:buFont typeface="Nunito Light"/>
              <a:buChar char="●"/>
              <a:defRPr/>
            </a:lvl4pPr>
            <a:lvl5pPr marL="2286000" lvl="4" indent="-304800" rtl="0">
              <a:lnSpc>
                <a:spcPct val="100000"/>
              </a:lnSpc>
              <a:spcBef>
                <a:spcPts val="0"/>
              </a:spcBef>
              <a:spcAft>
                <a:spcPts val="0"/>
              </a:spcAft>
              <a:buSzPts val="1200"/>
              <a:buFont typeface="Nunito Light"/>
              <a:buChar char="○"/>
              <a:defRPr/>
            </a:lvl5pPr>
            <a:lvl6pPr marL="2743200" lvl="5" indent="-304800" rtl="0">
              <a:lnSpc>
                <a:spcPct val="100000"/>
              </a:lnSpc>
              <a:spcBef>
                <a:spcPts val="0"/>
              </a:spcBef>
              <a:spcAft>
                <a:spcPts val="0"/>
              </a:spcAft>
              <a:buSzPts val="1200"/>
              <a:buFont typeface="Nunito Light"/>
              <a:buChar char="■"/>
              <a:defRPr/>
            </a:lvl6pPr>
            <a:lvl7pPr marL="3200400" lvl="6" indent="-304800" rtl="0">
              <a:lnSpc>
                <a:spcPct val="100000"/>
              </a:lnSpc>
              <a:spcBef>
                <a:spcPts val="0"/>
              </a:spcBef>
              <a:spcAft>
                <a:spcPts val="0"/>
              </a:spcAft>
              <a:buSzPts val="1200"/>
              <a:buFont typeface="Nunito Light"/>
              <a:buChar char="●"/>
              <a:defRPr/>
            </a:lvl7pPr>
            <a:lvl8pPr marL="3657600" lvl="7" indent="-304800" rtl="0">
              <a:lnSpc>
                <a:spcPct val="100000"/>
              </a:lnSpc>
              <a:spcBef>
                <a:spcPts val="0"/>
              </a:spcBef>
              <a:spcAft>
                <a:spcPts val="0"/>
              </a:spcAft>
              <a:buSzPts val="1200"/>
              <a:buFont typeface="Nunito Light"/>
              <a:buChar char="○"/>
              <a:defRPr/>
            </a:lvl8pPr>
            <a:lvl9pPr marL="4114800" lvl="8" indent="-304800" rtl="0">
              <a:lnSpc>
                <a:spcPct val="100000"/>
              </a:lnSpc>
              <a:spcBef>
                <a:spcPts val="0"/>
              </a:spcBef>
              <a:spcAft>
                <a:spcPts val="0"/>
              </a:spcAft>
              <a:buSzPts val="1200"/>
              <a:buFont typeface="Nunito Light"/>
              <a:buChar char="■"/>
              <a:defRPr/>
            </a:lvl9pPr>
          </a:lstStyle>
          <a:p>
            <a:endParaRPr/>
          </a:p>
        </p:txBody>
      </p:sp>
      <p:grpSp>
        <p:nvGrpSpPr>
          <p:cNvPr id="26" name="Google Shape;26;p4"/>
          <p:cNvGrpSpPr/>
          <p:nvPr/>
        </p:nvGrpSpPr>
        <p:grpSpPr>
          <a:xfrm>
            <a:off x="-161175" y="375753"/>
            <a:ext cx="9748698" cy="4767747"/>
            <a:chOff x="-161175" y="375753"/>
            <a:chExt cx="9748698" cy="4767747"/>
          </a:xfrm>
        </p:grpSpPr>
        <p:pic>
          <p:nvPicPr>
            <p:cNvPr id="27" name="Google Shape;27;p4"/>
            <p:cNvPicPr preferRelativeResize="0"/>
            <p:nvPr/>
          </p:nvPicPr>
          <p:blipFill>
            <a:blip r:embed="rId2">
              <a:alphaModFix/>
            </a:blip>
            <a:stretch>
              <a:fillRect/>
            </a:stretch>
          </p:blipFill>
          <p:spPr>
            <a:xfrm rot="5400000">
              <a:off x="7522885" y="-368396"/>
              <a:ext cx="163752" cy="1652050"/>
            </a:xfrm>
            <a:prstGeom prst="rect">
              <a:avLst/>
            </a:prstGeom>
            <a:noFill/>
            <a:ln>
              <a:noFill/>
            </a:ln>
          </p:spPr>
        </p:pic>
        <p:pic>
          <p:nvPicPr>
            <p:cNvPr id="28" name="Google Shape;28;p4"/>
            <p:cNvPicPr preferRelativeResize="0"/>
            <p:nvPr/>
          </p:nvPicPr>
          <p:blipFill>
            <a:blip r:embed="rId3">
              <a:alphaModFix/>
            </a:blip>
            <a:stretch>
              <a:fillRect/>
            </a:stretch>
          </p:blipFill>
          <p:spPr>
            <a:xfrm>
              <a:off x="8701426" y="4375948"/>
              <a:ext cx="886098" cy="767552"/>
            </a:xfrm>
            <a:prstGeom prst="rect">
              <a:avLst/>
            </a:prstGeom>
            <a:noFill/>
            <a:ln>
              <a:noFill/>
            </a:ln>
          </p:spPr>
        </p:pic>
        <p:pic>
          <p:nvPicPr>
            <p:cNvPr id="29" name="Google Shape;29;p4"/>
            <p:cNvPicPr preferRelativeResize="0"/>
            <p:nvPr/>
          </p:nvPicPr>
          <p:blipFill>
            <a:blip r:embed="rId4">
              <a:alphaModFix/>
            </a:blip>
            <a:stretch>
              <a:fillRect/>
            </a:stretch>
          </p:blipFill>
          <p:spPr>
            <a:xfrm>
              <a:off x="-161175" y="4292251"/>
              <a:ext cx="311752" cy="311752"/>
            </a:xfrm>
            <a:prstGeom prst="rect">
              <a:avLst/>
            </a:prstGeom>
            <a:noFill/>
            <a:ln>
              <a:noFill/>
            </a:ln>
          </p:spPr>
        </p:pic>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2"/>
        <p:cNvGrpSpPr/>
        <p:nvPr/>
      </p:nvGrpSpPr>
      <p:grpSpPr>
        <a:xfrm>
          <a:off x="0" y="0"/>
          <a:ext cx="0" cy="0"/>
          <a:chOff x="0" y="0"/>
          <a:chExt cx="0" cy="0"/>
        </a:xfrm>
      </p:grpSpPr>
      <p:sp>
        <p:nvSpPr>
          <p:cNvPr id="43" name="Google Shape;43;p6"/>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3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grpSp>
        <p:nvGrpSpPr>
          <p:cNvPr id="44" name="Google Shape;44;p6"/>
          <p:cNvGrpSpPr/>
          <p:nvPr/>
        </p:nvGrpSpPr>
        <p:grpSpPr>
          <a:xfrm>
            <a:off x="8596091" y="4443948"/>
            <a:ext cx="1033907" cy="767552"/>
            <a:chOff x="8596091" y="4443948"/>
            <a:chExt cx="1033907" cy="767552"/>
          </a:xfrm>
        </p:grpSpPr>
        <p:pic>
          <p:nvPicPr>
            <p:cNvPr id="45" name="Google Shape;45;p6"/>
            <p:cNvPicPr preferRelativeResize="0"/>
            <p:nvPr/>
          </p:nvPicPr>
          <p:blipFill>
            <a:blip r:embed="rId2">
              <a:alphaModFix/>
            </a:blip>
            <a:stretch>
              <a:fillRect/>
            </a:stretch>
          </p:blipFill>
          <p:spPr>
            <a:xfrm>
              <a:off x="8743901" y="4443948"/>
              <a:ext cx="886098" cy="767552"/>
            </a:xfrm>
            <a:prstGeom prst="rect">
              <a:avLst/>
            </a:prstGeom>
            <a:noFill/>
            <a:ln>
              <a:noFill/>
            </a:ln>
          </p:spPr>
        </p:pic>
        <p:sp>
          <p:nvSpPr>
            <p:cNvPr id="46" name="Google Shape;46;p6"/>
            <p:cNvSpPr/>
            <p:nvPr/>
          </p:nvSpPr>
          <p:spPr>
            <a:xfrm rot="3571071">
              <a:off x="8650061" y="4522973"/>
              <a:ext cx="367260" cy="335257"/>
            </a:xfrm>
            <a:prstGeom prst="triangl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Cantarell"/>
                <a:ea typeface="Cantarell"/>
                <a:cs typeface="Cantarell"/>
                <a:sym typeface="Cantarell"/>
              </a:endParaRPr>
            </a:p>
          </p:txBody>
        </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47"/>
        <p:cNvGrpSpPr/>
        <p:nvPr/>
      </p:nvGrpSpPr>
      <p:grpSpPr>
        <a:xfrm>
          <a:off x="0" y="0"/>
          <a:ext cx="0" cy="0"/>
          <a:chOff x="0" y="0"/>
          <a:chExt cx="0" cy="0"/>
        </a:xfrm>
      </p:grpSpPr>
      <p:sp>
        <p:nvSpPr>
          <p:cNvPr id="48" name="Google Shape;48;p7"/>
          <p:cNvSpPr txBox="1">
            <a:spLocks noGrp="1"/>
          </p:cNvSpPr>
          <p:nvPr>
            <p:ph type="title"/>
          </p:nvPr>
        </p:nvSpPr>
        <p:spPr>
          <a:xfrm>
            <a:off x="1346500" y="1417575"/>
            <a:ext cx="3362400" cy="572700"/>
          </a:xfrm>
          <a:prstGeom prst="rect">
            <a:avLst/>
          </a:prstGeom>
        </p:spPr>
        <p:txBody>
          <a:bodyPr spcFirstLastPara="1" wrap="square" lIns="91425" tIns="91425" rIns="91425" bIns="91425" anchor="b" anchorCtr="0">
            <a:noAutofit/>
          </a:bodyPr>
          <a:lstStyle>
            <a:lvl1pPr lvl="0" rtl="0">
              <a:spcBef>
                <a:spcPts val="0"/>
              </a:spcBef>
              <a:spcAft>
                <a:spcPts val="0"/>
              </a:spcAft>
              <a:buSzPts val="33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49" name="Google Shape;49;p7"/>
          <p:cNvSpPr txBox="1">
            <a:spLocks noGrp="1"/>
          </p:cNvSpPr>
          <p:nvPr>
            <p:ph type="subTitle" idx="1"/>
          </p:nvPr>
        </p:nvSpPr>
        <p:spPr>
          <a:xfrm>
            <a:off x="1346500" y="2057300"/>
            <a:ext cx="3362400" cy="1897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Font typeface="Nunito Light"/>
              <a:buChar char="●"/>
              <a:defRPr/>
            </a:lvl1pPr>
            <a:lvl2pPr lvl="1" algn="ctr" rtl="0">
              <a:lnSpc>
                <a:spcPct val="100000"/>
              </a:lnSpc>
              <a:spcBef>
                <a:spcPts val="0"/>
              </a:spcBef>
              <a:spcAft>
                <a:spcPts val="0"/>
              </a:spcAft>
              <a:buClr>
                <a:srgbClr val="E76A28"/>
              </a:buClr>
              <a:buSzPts val="1200"/>
              <a:buFont typeface="Nunito Light"/>
              <a:buChar char="○"/>
              <a:defRPr/>
            </a:lvl2pPr>
            <a:lvl3pPr lvl="2" algn="ctr" rtl="0">
              <a:lnSpc>
                <a:spcPct val="100000"/>
              </a:lnSpc>
              <a:spcBef>
                <a:spcPts val="0"/>
              </a:spcBef>
              <a:spcAft>
                <a:spcPts val="0"/>
              </a:spcAft>
              <a:buClr>
                <a:srgbClr val="E76A28"/>
              </a:buClr>
              <a:buSzPts val="1200"/>
              <a:buFont typeface="Nunito Light"/>
              <a:buChar char="■"/>
              <a:defRPr/>
            </a:lvl3pPr>
            <a:lvl4pPr lvl="3" algn="ctr" rtl="0">
              <a:lnSpc>
                <a:spcPct val="100000"/>
              </a:lnSpc>
              <a:spcBef>
                <a:spcPts val="0"/>
              </a:spcBef>
              <a:spcAft>
                <a:spcPts val="0"/>
              </a:spcAft>
              <a:buClr>
                <a:srgbClr val="E76A28"/>
              </a:buClr>
              <a:buSzPts val="1200"/>
              <a:buFont typeface="Nunito Light"/>
              <a:buChar char="●"/>
              <a:defRPr/>
            </a:lvl4pPr>
            <a:lvl5pPr lvl="4" algn="ctr" rtl="0">
              <a:lnSpc>
                <a:spcPct val="100000"/>
              </a:lnSpc>
              <a:spcBef>
                <a:spcPts val="0"/>
              </a:spcBef>
              <a:spcAft>
                <a:spcPts val="0"/>
              </a:spcAft>
              <a:buClr>
                <a:srgbClr val="E76A28"/>
              </a:buClr>
              <a:buSzPts val="1200"/>
              <a:buFont typeface="Nunito Light"/>
              <a:buChar char="○"/>
              <a:defRPr/>
            </a:lvl5pPr>
            <a:lvl6pPr lvl="5" algn="ctr" rtl="0">
              <a:lnSpc>
                <a:spcPct val="100000"/>
              </a:lnSpc>
              <a:spcBef>
                <a:spcPts val="0"/>
              </a:spcBef>
              <a:spcAft>
                <a:spcPts val="0"/>
              </a:spcAft>
              <a:buClr>
                <a:srgbClr val="999999"/>
              </a:buClr>
              <a:buSzPts val="1200"/>
              <a:buFont typeface="Nunito Light"/>
              <a:buChar char="■"/>
              <a:defRPr/>
            </a:lvl6pPr>
            <a:lvl7pPr lvl="6" algn="ctr" rtl="0">
              <a:lnSpc>
                <a:spcPct val="100000"/>
              </a:lnSpc>
              <a:spcBef>
                <a:spcPts val="0"/>
              </a:spcBef>
              <a:spcAft>
                <a:spcPts val="0"/>
              </a:spcAft>
              <a:buClr>
                <a:srgbClr val="999999"/>
              </a:buClr>
              <a:buSzPts val="1200"/>
              <a:buFont typeface="Nunito Light"/>
              <a:buChar char="●"/>
              <a:defRPr/>
            </a:lvl7pPr>
            <a:lvl8pPr lvl="7" algn="ctr" rtl="0">
              <a:lnSpc>
                <a:spcPct val="100000"/>
              </a:lnSpc>
              <a:spcBef>
                <a:spcPts val="0"/>
              </a:spcBef>
              <a:spcAft>
                <a:spcPts val="0"/>
              </a:spcAft>
              <a:buClr>
                <a:srgbClr val="999999"/>
              </a:buClr>
              <a:buSzPts val="1200"/>
              <a:buFont typeface="Nunito Light"/>
              <a:buChar char="○"/>
              <a:defRPr/>
            </a:lvl8pPr>
            <a:lvl9pPr lvl="8" algn="ctr" rtl="0">
              <a:lnSpc>
                <a:spcPct val="100000"/>
              </a:lnSpc>
              <a:spcBef>
                <a:spcPts val="0"/>
              </a:spcBef>
              <a:spcAft>
                <a:spcPts val="0"/>
              </a:spcAft>
              <a:buClr>
                <a:srgbClr val="999999"/>
              </a:buClr>
              <a:buSzPts val="1200"/>
              <a:buFont typeface="Nunito Light"/>
              <a:buChar char="■"/>
              <a:defRPr/>
            </a:lvl9pPr>
          </a:lstStyle>
          <a:p>
            <a:endParaRPr/>
          </a:p>
        </p:txBody>
      </p:sp>
      <p:sp>
        <p:nvSpPr>
          <p:cNvPr id="50" name="Google Shape;50;p7"/>
          <p:cNvSpPr>
            <a:spLocks noGrp="1"/>
          </p:cNvSpPr>
          <p:nvPr>
            <p:ph type="pic" idx="2"/>
          </p:nvPr>
        </p:nvSpPr>
        <p:spPr>
          <a:xfrm>
            <a:off x="5319800" y="1126225"/>
            <a:ext cx="7664700" cy="8073000"/>
          </a:xfrm>
          <a:prstGeom prst="pie">
            <a:avLst>
              <a:gd name="adj1" fmla="val 0"/>
              <a:gd name="adj2" fmla="val 16200000"/>
            </a:avLst>
          </a:prstGeom>
          <a:noFill/>
          <a:ln>
            <a:noFill/>
          </a:ln>
        </p:spPr>
      </p:sp>
      <p:grpSp>
        <p:nvGrpSpPr>
          <p:cNvPr id="51" name="Google Shape;51;p7"/>
          <p:cNvGrpSpPr/>
          <p:nvPr/>
        </p:nvGrpSpPr>
        <p:grpSpPr>
          <a:xfrm>
            <a:off x="270176" y="4375948"/>
            <a:ext cx="886098" cy="767552"/>
            <a:chOff x="270176" y="4375948"/>
            <a:chExt cx="886098" cy="767552"/>
          </a:xfrm>
        </p:grpSpPr>
        <p:sp>
          <p:nvSpPr>
            <p:cNvPr id="52" name="Google Shape;52;p7"/>
            <p:cNvSpPr/>
            <p:nvPr/>
          </p:nvSpPr>
          <p:spPr>
            <a:xfrm>
              <a:off x="830625" y="4636575"/>
              <a:ext cx="246300" cy="246300"/>
            </a:xfrm>
            <a:prstGeom prst="ellipse">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Cantarell"/>
                <a:ea typeface="Cantarell"/>
                <a:cs typeface="Cantarell"/>
                <a:sym typeface="Cantarell"/>
              </a:endParaRPr>
            </a:p>
          </p:txBody>
        </p:sp>
        <p:pic>
          <p:nvPicPr>
            <p:cNvPr id="53" name="Google Shape;53;p7"/>
            <p:cNvPicPr preferRelativeResize="0"/>
            <p:nvPr/>
          </p:nvPicPr>
          <p:blipFill>
            <a:blip r:embed="rId2">
              <a:alphaModFix/>
            </a:blip>
            <a:stretch>
              <a:fillRect/>
            </a:stretch>
          </p:blipFill>
          <p:spPr>
            <a:xfrm>
              <a:off x="270176" y="4375948"/>
              <a:ext cx="886098" cy="767552"/>
            </a:xfrm>
            <a:prstGeom prst="rect">
              <a:avLst/>
            </a:prstGeom>
            <a:noFill/>
            <a:ln>
              <a:noFill/>
            </a:ln>
          </p:spPr>
        </p:pic>
      </p:grpSp>
      <p:grpSp>
        <p:nvGrpSpPr>
          <p:cNvPr id="54" name="Google Shape;54;p7"/>
          <p:cNvGrpSpPr/>
          <p:nvPr/>
        </p:nvGrpSpPr>
        <p:grpSpPr>
          <a:xfrm>
            <a:off x="1" y="3"/>
            <a:ext cx="2590735" cy="1189824"/>
            <a:chOff x="1" y="3"/>
            <a:chExt cx="2590735" cy="1189824"/>
          </a:xfrm>
        </p:grpSpPr>
        <p:pic>
          <p:nvPicPr>
            <p:cNvPr id="55" name="Google Shape;55;p7"/>
            <p:cNvPicPr preferRelativeResize="0"/>
            <p:nvPr/>
          </p:nvPicPr>
          <p:blipFill>
            <a:blip r:embed="rId3">
              <a:alphaModFix/>
            </a:blip>
            <a:stretch>
              <a:fillRect/>
            </a:stretch>
          </p:blipFill>
          <p:spPr>
            <a:xfrm rot="5400000">
              <a:off x="1682835" y="-286521"/>
              <a:ext cx="163752" cy="1652050"/>
            </a:xfrm>
            <a:prstGeom prst="rect">
              <a:avLst/>
            </a:prstGeom>
            <a:noFill/>
            <a:ln>
              <a:noFill/>
            </a:ln>
          </p:spPr>
        </p:pic>
        <p:pic>
          <p:nvPicPr>
            <p:cNvPr id="56" name="Google Shape;56;p7"/>
            <p:cNvPicPr preferRelativeResize="0"/>
            <p:nvPr/>
          </p:nvPicPr>
          <p:blipFill>
            <a:blip r:embed="rId4">
              <a:alphaModFix/>
            </a:blip>
            <a:stretch>
              <a:fillRect/>
            </a:stretch>
          </p:blipFill>
          <p:spPr>
            <a:xfrm rot="5400000" flipH="1">
              <a:off x="289" y="-285"/>
              <a:ext cx="1189824" cy="1190400"/>
            </a:xfrm>
            <a:prstGeom prst="rect">
              <a:avLst/>
            </a:prstGeom>
            <a:noFill/>
            <a:ln>
              <a:noFill/>
            </a:ln>
          </p:spPr>
        </p:pic>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57"/>
        <p:cNvGrpSpPr/>
        <p:nvPr/>
      </p:nvGrpSpPr>
      <p:grpSpPr>
        <a:xfrm>
          <a:off x="0" y="0"/>
          <a:ext cx="0" cy="0"/>
          <a:chOff x="0" y="0"/>
          <a:chExt cx="0" cy="0"/>
        </a:xfrm>
      </p:grpSpPr>
      <p:sp>
        <p:nvSpPr>
          <p:cNvPr id="58" name="Google Shape;58;p8"/>
          <p:cNvSpPr txBox="1">
            <a:spLocks noGrp="1"/>
          </p:cNvSpPr>
          <p:nvPr>
            <p:ph type="title"/>
          </p:nvPr>
        </p:nvSpPr>
        <p:spPr>
          <a:xfrm>
            <a:off x="2317950" y="1307100"/>
            <a:ext cx="4508100" cy="2529300"/>
          </a:xfrm>
          <a:prstGeom prst="rect">
            <a:avLst/>
          </a:prstGeom>
        </p:spPr>
        <p:txBody>
          <a:bodyPr spcFirstLastPara="1" wrap="square" lIns="91425" tIns="91425" rIns="91425" bIns="91425" anchor="ctr" anchorCtr="0">
            <a:noAutofit/>
          </a:bodyPr>
          <a:lstStyle>
            <a:lvl1pPr lvl="0" algn="ctr">
              <a:lnSpc>
                <a:spcPct val="80000"/>
              </a:lnSpc>
              <a:spcBef>
                <a:spcPts val="0"/>
              </a:spcBef>
              <a:spcAft>
                <a:spcPts val="0"/>
              </a:spcAft>
              <a:buSzPts val="6000"/>
              <a:buNone/>
              <a:defRPr sz="60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pic>
        <p:nvPicPr>
          <p:cNvPr id="59" name="Google Shape;59;p8"/>
          <p:cNvPicPr preferRelativeResize="0"/>
          <p:nvPr/>
        </p:nvPicPr>
        <p:blipFill>
          <a:blip r:embed="rId2">
            <a:alphaModFix/>
          </a:blip>
          <a:stretch>
            <a:fillRect/>
          </a:stretch>
        </p:blipFill>
        <p:spPr>
          <a:xfrm>
            <a:off x="8571300" y="1884999"/>
            <a:ext cx="572698" cy="572698"/>
          </a:xfrm>
          <a:prstGeom prst="rect">
            <a:avLst/>
          </a:prstGeom>
          <a:noFill/>
          <a:ln>
            <a:noFill/>
          </a:ln>
        </p:spPr>
      </p:pic>
      <p:sp>
        <p:nvSpPr>
          <p:cNvPr id="60" name="Google Shape;60;p8"/>
          <p:cNvSpPr/>
          <p:nvPr/>
        </p:nvSpPr>
        <p:spPr>
          <a:xfrm rot="1913183">
            <a:off x="8381857" y="1729607"/>
            <a:ext cx="367449" cy="335236"/>
          </a:xfrm>
          <a:prstGeom prst="triangl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Cantarell"/>
              <a:ea typeface="Cantarell"/>
              <a:cs typeface="Cantarell"/>
              <a:sym typeface="Cantarell"/>
            </a:endParaRPr>
          </a:p>
        </p:txBody>
      </p:sp>
      <p:grpSp>
        <p:nvGrpSpPr>
          <p:cNvPr id="61" name="Google Shape;61;p8"/>
          <p:cNvGrpSpPr/>
          <p:nvPr/>
        </p:nvGrpSpPr>
        <p:grpSpPr>
          <a:xfrm rot="-5400000">
            <a:off x="-168123" y="4174311"/>
            <a:ext cx="701824" cy="701824"/>
            <a:chOff x="474802" y="345449"/>
            <a:chExt cx="701824" cy="701824"/>
          </a:xfrm>
        </p:grpSpPr>
        <p:pic>
          <p:nvPicPr>
            <p:cNvPr id="62" name="Google Shape;62;p8"/>
            <p:cNvPicPr preferRelativeResize="0"/>
            <p:nvPr/>
          </p:nvPicPr>
          <p:blipFill>
            <a:blip r:embed="rId3">
              <a:alphaModFix/>
            </a:blip>
            <a:stretch>
              <a:fillRect/>
            </a:stretch>
          </p:blipFill>
          <p:spPr>
            <a:xfrm rot="10800000" flipH="1">
              <a:off x="474802" y="345449"/>
              <a:ext cx="701824" cy="701824"/>
            </a:xfrm>
            <a:prstGeom prst="rect">
              <a:avLst/>
            </a:prstGeom>
            <a:noFill/>
            <a:ln>
              <a:noFill/>
            </a:ln>
          </p:spPr>
        </p:pic>
        <p:sp>
          <p:nvSpPr>
            <p:cNvPr id="63" name="Google Shape;63;p8"/>
            <p:cNvSpPr/>
            <p:nvPr/>
          </p:nvSpPr>
          <p:spPr>
            <a:xfrm flipH="1">
              <a:off x="713225" y="572613"/>
              <a:ext cx="247500" cy="247500"/>
            </a:xfrm>
            <a:prstGeom prst="ellipse">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Cantarell"/>
                <a:ea typeface="Cantarell"/>
                <a:cs typeface="Cantarell"/>
                <a:sym typeface="Cantarell"/>
              </a:endParaRPr>
            </a:p>
          </p:txBody>
        </p: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64"/>
        <p:cNvGrpSpPr/>
        <p:nvPr/>
      </p:nvGrpSpPr>
      <p:grpSpPr>
        <a:xfrm>
          <a:off x="0" y="0"/>
          <a:ext cx="0" cy="0"/>
          <a:chOff x="0" y="0"/>
          <a:chExt cx="0" cy="0"/>
        </a:xfrm>
      </p:grpSpPr>
      <p:grpSp>
        <p:nvGrpSpPr>
          <p:cNvPr id="65" name="Google Shape;65;p9"/>
          <p:cNvGrpSpPr/>
          <p:nvPr/>
        </p:nvGrpSpPr>
        <p:grpSpPr>
          <a:xfrm>
            <a:off x="-415624" y="375753"/>
            <a:ext cx="9559612" cy="4767737"/>
            <a:chOff x="-415624" y="375753"/>
            <a:chExt cx="9559612" cy="4767737"/>
          </a:xfrm>
        </p:grpSpPr>
        <p:pic>
          <p:nvPicPr>
            <p:cNvPr id="66" name="Google Shape;66;p9"/>
            <p:cNvPicPr preferRelativeResize="0"/>
            <p:nvPr/>
          </p:nvPicPr>
          <p:blipFill>
            <a:blip r:embed="rId2">
              <a:alphaModFix/>
            </a:blip>
            <a:stretch>
              <a:fillRect/>
            </a:stretch>
          </p:blipFill>
          <p:spPr>
            <a:xfrm rot="5400000">
              <a:off x="382110" y="-368396"/>
              <a:ext cx="163752" cy="1652050"/>
            </a:xfrm>
            <a:prstGeom prst="rect">
              <a:avLst/>
            </a:prstGeom>
            <a:noFill/>
            <a:ln>
              <a:noFill/>
            </a:ln>
          </p:spPr>
        </p:pic>
        <p:pic>
          <p:nvPicPr>
            <p:cNvPr id="67" name="Google Shape;67;p9"/>
            <p:cNvPicPr preferRelativeResize="0"/>
            <p:nvPr/>
          </p:nvPicPr>
          <p:blipFill>
            <a:blip r:embed="rId3">
              <a:alphaModFix/>
            </a:blip>
            <a:stretch>
              <a:fillRect/>
            </a:stretch>
          </p:blipFill>
          <p:spPr>
            <a:xfrm>
              <a:off x="7954164" y="3953090"/>
              <a:ext cx="1189824" cy="1190400"/>
            </a:xfrm>
            <a:prstGeom prst="rect">
              <a:avLst/>
            </a:prstGeom>
            <a:noFill/>
            <a:ln>
              <a:noFill/>
            </a:ln>
          </p:spPr>
        </p:pic>
        <p:pic>
          <p:nvPicPr>
            <p:cNvPr id="68" name="Google Shape;68;p9"/>
            <p:cNvPicPr preferRelativeResize="0"/>
            <p:nvPr/>
          </p:nvPicPr>
          <p:blipFill>
            <a:blip r:embed="rId4">
              <a:alphaModFix/>
            </a:blip>
            <a:stretch>
              <a:fillRect/>
            </a:stretch>
          </p:blipFill>
          <p:spPr>
            <a:xfrm>
              <a:off x="-415624" y="3824598"/>
              <a:ext cx="886098" cy="767552"/>
            </a:xfrm>
            <a:prstGeom prst="rect">
              <a:avLst/>
            </a:prstGeom>
            <a:noFill/>
            <a:ln>
              <a:noFill/>
            </a:ln>
          </p:spPr>
        </p:pic>
        <p:pic>
          <p:nvPicPr>
            <p:cNvPr id="69" name="Google Shape;69;p9"/>
            <p:cNvPicPr preferRelativeResize="0"/>
            <p:nvPr/>
          </p:nvPicPr>
          <p:blipFill>
            <a:blip r:embed="rId5">
              <a:alphaModFix/>
            </a:blip>
            <a:stretch>
              <a:fillRect/>
            </a:stretch>
          </p:blipFill>
          <p:spPr>
            <a:xfrm>
              <a:off x="257300" y="3755476"/>
              <a:ext cx="311752" cy="311752"/>
            </a:xfrm>
            <a:prstGeom prst="rect">
              <a:avLst/>
            </a:prstGeom>
            <a:noFill/>
            <a:ln>
              <a:noFill/>
            </a:ln>
          </p:spPr>
        </p:pic>
      </p:grpSp>
      <p:sp>
        <p:nvSpPr>
          <p:cNvPr id="70" name="Google Shape;70;p9"/>
          <p:cNvSpPr txBox="1">
            <a:spLocks noGrp="1"/>
          </p:cNvSpPr>
          <p:nvPr>
            <p:ph type="title"/>
          </p:nvPr>
        </p:nvSpPr>
        <p:spPr>
          <a:xfrm>
            <a:off x="2135550" y="1189100"/>
            <a:ext cx="4872900" cy="1964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6000"/>
              <a:buNone/>
              <a:defRPr sz="6000"/>
            </a:lvl1pPr>
            <a:lvl2pPr lvl="1" algn="ctr" rtl="0">
              <a:spcBef>
                <a:spcPts val="0"/>
              </a:spcBef>
              <a:spcAft>
                <a:spcPts val="0"/>
              </a:spcAft>
              <a:buSzPts val="3000"/>
              <a:buNone/>
              <a:defRPr/>
            </a:lvl2pPr>
            <a:lvl3pPr lvl="2" algn="ctr" rtl="0">
              <a:spcBef>
                <a:spcPts val="0"/>
              </a:spcBef>
              <a:spcAft>
                <a:spcPts val="0"/>
              </a:spcAft>
              <a:buSzPts val="3000"/>
              <a:buNone/>
              <a:defRPr/>
            </a:lvl3pPr>
            <a:lvl4pPr lvl="3" algn="ctr" rtl="0">
              <a:spcBef>
                <a:spcPts val="0"/>
              </a:spcBef>
              <a:spcAft>
                <a:spcPts val="0"/>
              </a:spcAft>
              <a:buSzPts val="3000"/>
              <a:buNone/>
              <a:defRPr/>
            </a:lvl4pPr>
            <a:lvl5pPr lvl="4" algn="ctr" rtl="0">
              <a:spcBef>
                <a:spcPts val="0"/>
              </a:spcBef>
              <a:spcAft>
                <a:spcPts val="0"/>
              </a:spcAft>
              <a:buSzPts val="3000"/>
              <a:buNone/>
              <a:defRPr/>
            </a:lvl5pPr>
            <a:lvl6pPr lvl="5" algn="ctr" rtl="0">
              <a:spcBef>
                <a:spcPts val="0"/>
              </a:spcBef>
              <a:spcAft>
                <a:spcPts val="0"/>
              </a:spcAft>
              <a:buSzPts val="3000"/>
              <a:buNone/>
              <a:defRPr/>
            </a:lvl6pPr>
            <a:lvl7pPr lvl="6" algn="ctr" rtl="0">
              <a:spcBef>
                <a:spcPts val="0"/>
              </a:spcBef>
              <a:spcAft>
                <a:spcPts val="0"/>
              </a:spcAft>
              <a:buSzPts val="3000"/>
              <a:buNone/>
              <a:defRPr/>
            </a:lvl7pPr>
            <a:lvl8pPr lvl="7" algn="ctr" rtl="0">
              <a:spcBef>
                <a:spcPts val="0"/>
              </a:spcBef>
              <a:spcAft>
                <a:spcPts val="0"/>
              </a:spcAft>
              <a:buSzPts val="3000"/>
              <a:buNone/>
              <a:defRPr/>
            </a:lvl8pPr>
            <a:lvl9pPr lvl="8" algn="ctr" rtl="0">
              <a:spcBef>
                <a:spcPts val="0"/>
              </a:spcBef>
              <a:spcAft>
                <a:spcPts val="0"/>
              </a:spcAft>
              <a:buSzPts val="3000"/>
              <a:buNone/>
              <a:defRPr/>
            </a:lvl9pPr>
          </a:lstStyle>
          <a:p>
            <a:endParaRPr/>
          </a:p>
        </p:txBody>
      </p:sp>
      <p:sp>
        <p:nvSpPr>
          <p:cNvPr id="71" name="Google Shape;71;p9"/>
          <p:cNvSpPr txBox="1">
            <a:spLocks noGrp="1"/>
          </p:cNvSpPr>
          <p:nvPr>
            <p:ph type="subTitle" idx="1"/>
          </p:nvPr>
        </p:nvSpPr>
        <p:spPr>
          <a:xfrm>
            <a:off x="2135550" y="3153500"/>
            <a:ext cx="4872900" cy="671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sz="1600"/>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72"/>
        <p:cNvGrpSpPr/>
        <p:nvPr/>
      </p:nvGrpSpPr>
      <p:grpSpPr>
        <a:xfrm>
          <a:off x="0" y="0"/>
          <a:ext cx="0" cy="0"/>
          <a:chOff x="0" y="0"/>
          <a:chExt cx="0" cy="0"/>
        </a:xfrm>
      </p:grpSpPr>
      <p:sp>
        <p:nvSpPr>
          <p:cNvPr id="73" name="Google Shape;73;p10"/>
          <p:cNvSpPr>
            <a:spLocks noGrp="1"/>
          </p:cNvSpPr>
          <p:nvPr>
            <p:ph type="pic" idx="2"/>
          </p:nvPr>
        </p:nvSpPr>
        <p:spPr>
          <a:xfrm>
            <a:off x="-50" y="0"/>
            <a:ext cx="9144000" cy="5143500"/>
          </a:xfrm>
          <a:prstGeom prst="rect">
            <a:avLst/>
          </a:prstGeom>
          <a:noFill/>
          <a:ln>
            <a:noFill/>
          </a:ln>
        </p:spPr>
      </p:sp>
      <p:sp>
        <p:nvSpPr>
          <p:cNvPr id="74" name="Google Shape;74;p10"/>
          <p:cNvSpPr txBox="1">
            <a:spLocks noGrp="1"/>
          </p:cNvSpPr>
          <p:nvPr>
            <p:ph type="title"/>
          </p:nvPr>
        </p:nvSpPr>
        <p:spPr>
          <a:xfrm>
            <a:off x="713225" y="934275"/>
            <a:ext cx="2257200" cy="3200100"/>
          </a:xfrm>
          <a:prstGeom prst="rect">
            <a:avLst/>
          </a:prstGeom>
          <a:solidFill>
            <a:srgbClr val="FFFFFF">
              <a:alpha val="50000"/>
            </a:srgbClr>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lvl1pPr lvl="0" algn="ctr" rtl="0">
              <a:spcBef>
                <a:spcPts val="0"/>
              </a:spcBef>
              <a:spcAft>
                <a:spcPts val="0"/>
              </a:spcAft>
              <a:buSzPts val="3300"/>
              <a:buNone/>
              <a:defRPr sz="2400">
                <a:solidFill>
                  <a:schemeClr val="lt1"/>
                </a:solidFill>
              </a:defRPr>
            </a:lvl1pPr>
            <a:lvl2pPr lvl="1" algn="ctr" rtl="0">
              <a:spcBef>
                <a:spcPts val="0"/>
              </a:spcBef>
              <a:spcAft>
                <a:spcPts val="0"/>
              </a:spcAft>
              <a:buSzPts val="3000"/>
              <a:buNone/>
              <a:defRPr/>
            </a:lvl2pPr>
            <a:lvl3pPr lvl="2" algn="ctr" rtl="0">
              <a:spcBef>
                <a:spcPts val="0"/>
              </a:spcBef>
              <a:spcAft>
                <a:spcPts val="0"/>
              </a:spcAft>
              <a:buSzPts val="3000"/>
              <a:buNone/>
              <a:defRPr/>
            </a:lvl3pPr>
            <a:lvl4pPr lvl="3" algn="ctr" rtl="0">
              <a:spcBef>
                <a:spcPts val="0"/>
              </a:spcBef>
              <a:spcAft>
                <a:spcPts val="0"/>
              </a:spcAft>
              <a:buSzPts val="3000"/>
              <a:buNone/>
              <a:defRPr/>
            </a:lvl4pPr>
            <a:lvl5pPr lvl="4" algn="ctr" rtl="0">
              <a:spcBef>
                <a:spcPts val="0"/>
              </a:spcBef>
              <a:spcAft>
                <a:spcPts val="0"/>
              </a:spcAft>
              <a:buSzPts val="3000"/>
              <a:buNone/>
              <a:defRPr/>
            </a:lvl5pPr>
            <a:lvl6pPr lvl="5" algn="ctr" rtl="0">
              <a:spcBef>
                <a:spcPts val="0"/>
              </a:spcBef>
              <a:spcAft>
                <a:spcPts val="0"/>
              </a:spcAft>
              <a:buSzPts val="3000"/>
              <a:buNone/>
              <a:defRPr/>
            </a:lvl6pPr>
            <a:lvl7pPr lvl="6" algn="ctr" rtl="0">
              <a:spcBef>
                <a:spcPts val="0"/>
              </a:spcBef>
              <a:spcAft>
                <a:spcPts val="0"/>
              </a:spcAft>
              <a:buSzPts val="3000"/>
              <a:buNone/>
              <a:defRPr/>
            </a:lvl7pPr>
            <a:lvl8pPr lvl="7" algn="ctr" rtl="0">
              <a:spcBef>
                <a:spcPts val="0"/>
              </a:spcBef>
              <a:spcAft>
                <a:spcPts val="0"/>
              </a:spcAft>
              <a:buSzPts val="3000"/>
              <a:buNone/>
              <a:defRPr/>
            </a:lvl8pPr>
            <a:lvl9pPr lvl="8" algn="ctr" rtl="0">
              <a:spcBef>
                <a:spcPts val="0"/>
              </a:spcBef>
              <a:spcAft>
                <a:spcPts val="0"/>
              </a:spcAft>
              <a:buSzPts val="3000"/>
              <a:buNone/>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chemeClr val="dk1"/>
        </a:solidFill>
        <a:effectLst/>
      </p:bgPr>
    </p:bg>
    <p:spTree>
      <p:nvGrpSpPr>
        <p:cNvPr id="1" name="Shape 83"/>
        <p:cNvGrpSpPr/>
        <p:nvPr/>
      </p:nvGrpSpPr>
      <p:grpSpPr>
        <a:xfrm>
          <a:off x="0" y="0"/>
          <a:ext cx="0" cy="0"/>
          <a:chOff x="0" y="0"/>
          <a:chExt cx="0" cy="0"/>
        </a:xfrm>
      </p:grpSpPr>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able of contents">
  <p:cSld name="BLANK_1_1_1_1_1_1">
    <p:spTree>
      <p:nvGrpSpPr>
        <p:cNvPr id="1" name="Shape 84"/>
        <p:cNvGrpSpPr/>
        <p:nvPr/>
      </p:nvGrpSpPr>
      <p:grpSpPr>
        <a:xfrm>
          <a:off x="0" y="0"/>
          <a:ext cx="0" cy="0"/>
          <a:chOff x="0" y="0"/>
          <a:chExt cx="0" cy="0"/>
        </a:xfrm>
      </p:grpSpPr>
      <p:grpSp>
        <p:nvGrpSpPr>
          <p:cNvPr id="85" name="Google Shape;85;p13"/>
          <p:cNvGrpSpPr/>
          <p:nvPr/>
        </p:nvGrpSpPr>
        <p:grpSpPr>
          <a:xfrm>
            <a:off x="-62877" y="-286550"/>
            <a:ext cx="10396527" cy="5430053"/>
            <a:chOff x="-62877" y="-286550"/>
            <a:chExt cx="10396527" cy="5430053"/>
          </a:xfrm>
        </p:grpSpPr>
        <p:grpSp>
          <p:nvGrpSpPr>
            <p:cNvPr id="86" name="Google Shape;86;p13"/>
            <p:cNvGrpSpPr/>
            <p:nvPr/>
          </p:nvGrpSpPr>
          <p:grpSpPr>
            <a:xfrm>
              <a:off x="8409300" y="-286550"/>
              <a:ext cx="1924350" cy="1652100"/>
              <a:chOff x="8409300" y="-286550"/>
              <a:chExt cx="1924350" cy="1652100"/>
            </a:xfrm>
          </p:grpSpPr>
          <p:sp>
            <p:nvSpPr>
              <p:cNvPr id="87" name="Google Shape;87;p13"/>
              <p:cNvSpPr/>
              <p:nvPr/>
            </p:nvSpPr>
            <p:spPr>
              <a:xfrm>
                <a:off x="8681550" y="-286550"/>
                <a:ext cx="1652100" cy="1652100"/>
              </a:xfrm>
              <a:prstGeom prst="ellipse">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Cantarell"/>
                  <a:ea typeface="Cantarell"/>
                  <a:cs typeface="Cantarell"/>
                  <a:sym typeface="Cantarell"/>
                </a:endParaRPr>
              </a:p>
            </p:txBody>
          </p:sp>
          <p:pic>
            <p:nvPicPr>
              <p:cNvPr id="88" name="Google Shape;88;p13"/>
              <p:cNvPicPr preferRelativeResize="0"/>
              <p:nvPr/>
            </p:nvPicPr>
            <p:blipFill>
              <a:blip r:embed="rId2">
                <a:alphaModFix/>
              </a:blip>
              <a:stretch>
                <a:fillRect/>
              </a:stretch>
            </p:blipFill>
            <p:spPr>
              <a:xfrm>
                <a:off x="8409300" y="-45705"/>
                <a:ext cx="734700" cy="734700"/>
              </a:xfrm>
              <a:prstGeom prst="rect">
                <a:avLst/>
              </a:prstGeom>
              <a:noFill/>
              <a:ln>
                <a:noFill/>
              </a:ln>
            </p:spPr>
          </p:pic>
        </p:grpSp>
        <p:pic>
          <p:nvPicPr>
            <p:cNvPr id="89" name="Google Shape;89;p13"/>
            <p:cNvPicPr preferRelativeResize="0"/>
            <p:nvPr/>
          </p:nvPicPr>
          <p:blipFill>
            <a:blip r:embed="rId3">
              <a:alphaModFix/>
            </a:blip>
            <a:stretch>
              <a:fillRect/>
            </a:stretch>
          </p:blipFill>
          <p:spPr>
            <a:xfrm>
              <a:off x="-62877" y="4240719"/>
              <a:ext cx="782874" cy="902784"/>
            </a:xfrm>
            <a:prstGeom prst="rect">
              <a:avLst/>
            </a:prstGeom>
            <a:noFill/>
            <a:ln>
              <a:noFill/>
            </a:ln>
          </p:spPr>
        </p:pic>
        <p:pic>
          <p:nvPicPr>
            <p:cNvPr id="90" name="Google Shape;90;p13"/>
            <p:cNvPicPr preferRelativeResize="0"/>
            <p:nvPr/>
          </p:nvPicPr>
          <p:blipFill>
            <a:blip r:embed="rId4">
              <a:alphaModFix/>
            </a:blip>
            <a:stretch>
              <a:fillRect/>
            </a:stretch>
          </p:blipFill>
          <p:spPr>
            <a:xfrm>
              <a:off x="8274900" y="4448126"/>
              <a:ext cx="311752" cy="311752"/>
            </a:xfrm>
            <a:prstGeom prst="rect">
              <a:avLst/>
            </a:prstGeom>
            <a:noFill/>
            <a:ln>
              <a:noFill/>
            </a:ln>
          </p:spPr>
        </p:pic>
      </p:grpSp>
      <p:sp>
        <p:nvSpPr>
          <p:cNvPr id="91" name="Google Shape;91;p13"/>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3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92" name="Google Shape;92;p13"/>
          <p:cNvSpPr txBox="1">
            <a:spLocks noGrp="1"/>
          </p:cNvSpPr>
          <p:nvPr>
            <p:ph type="title" idx="2" hasCustomPrompt="1"/>
          </p:nvPr>
        </p:nvSpPr>
        <p:spPr>
          <a:xfrm>
            <a:off x="720000" y="1488308"/>
            <a:ext cx="734700" cy="4476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3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93" name="Google Shape;93;p13"/>
          <p:cNvSpPr txBox="1">
            <a:spLocks noGrp="1"/>
          </p:cNvSpPr>
          <p:nvPr>
            <p:ph type="title" idx="3" hasCustomPrompt="1"/>
          </p:nvPr>
        </p:nvSpPr>
        <p:spPr>
          <a:xfrm>
            <a:off x="720000" y="3150316"/>
            <a:ext cx="734700" cy="4476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3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94" name="Google Shape;94;p13"/>
          <p:cNvSpPr txBox="1">
            <a:spLocks noGrp="1"/>
          </p:cNvSpPr>
          <p:nvPr>
            <p:ph type="title" idx="4" hasCustomPrompt="1"/>
          </p:nvPr>
        </p:nvSpPr>
        <p:spPr>
          <a:xfrm>
            <a:off x="3419275" y="1488308"/>
            <a:ext cx="734700" cy="4476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3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95" name="Google Shape;95;p13"/>
          <p:cNvSpPr txBox="1">
            <a:spLocks noGrp="1"/>
          </p:cNvSpPr>
          <p:nvPr>
            <p:ph type="title" idx="5" hasCustomPrompt="1"/>
          </p:nvPr>
        </p:nvSpPr>
        <p:spPr>
          <a:xfrm>
            <a:off x="3419275" y="3150316"/>
            <a:ext cx="734700" cy="4476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3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96" name="Google Shape;96;p13"/>
          <p:cNvSpPr txBox="1">
            <a:spLocks noGrp="1"/>
          </p:cNvSpPr>
          <p:nvPr>
            <p:ph type="title" idx="6" hasCustomPrompt="1"/>
          </p:nvPr>
        </p:nvSpPr>
        <p:spPr>
          <a:xfrm>
            <a:off x="6118550" y="1488308"/>
            <a:ext cx="734700" cy="4476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3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97" name="Google Shape;97;p13"/>
          <p:cNvSpPr txBox="1">
            <a:spLocks noGrp="1"/>
          </p:cNvSpPr>
          <p:nvPr>
            <p:ph type="title" idx="7" hasCustomPrompt="1"/>
          </p:nvPr>
        </p:nvSpPr>
        <p:spPr>
          <a:xfrm>
            <a:off x="6118550" y="3150316"/>
            <a:ext cx="734700" cy="4476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3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98" name="Google Shape;98;p13"/>
          <p:cNvSpPr txBox="1">
            <a:spLocks noGrp="1"/>
          </p:cNvSpPr>
          <p:nvPr>
            <p:ph type="subTitle" idx="1"/>
          </p:nvPr>
        </p:nvSpPr>
        <p:spPr>
          <a:xfrm>
            <a:off x="720000" y="2088300"/>
            <a:ext cx="2305500" cy="5727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2400"/>
              <a:buFont typeface="Raleway"/>
              <a:buNone/>
              <a:defRPr sz="1800" b="1">
                <a:solidFill>
                  <a:schemeClr val="dk1"/>
                </a:solidFill>
                <a:latin typeface="Archivo"/>
                <a:ea typeface="Archivo"/>
                <a:cs typeface="Archivo"/>
                <a:sym typeface="Archivo"/>
              </a:defRPr>
            </a:lvl1pPr>
            <a:lvl2pPr lvl="1" rtl="0">
              <a:lnSpc>
                <a:spcPct val="100000"/>
              </a:lnSpc>
              <a:spcBef>
                <a:spcPts val="0"/>
              </a:spcBef>
              <a:spcAft>
                <a:spcPts val="0"/>
              </a:spcAft>
              <a:buSzPts val="2400"/>
              <a:buFont typeface="Raleway"/>
              <a:buNone/>
              <a:defRPr sz="2400" b="1">
                <a:latin typeface="Raleway"/>
                <a:ea typeface="Raleway"/>
                <a:cs typeface="Raleway"/>
                <a:sym typeface="Raleway"/>
              </a:defRPr>
            </a:lvl2pPr>
            <a:lvl3pPr lvl="2" rtl="0">
              <a:lnSpc>
                <a:spcPct val="100000"/>
              </a:lnSpc>
              <a:spcBef>
                <a:spcPts val="0"/>
              </a:spcBef>
              <a:spcAft>
                <a:spcPts val="0"/>
              </a:spcAft>
              <a:buSzPts val="2400"/>
              <a:buFont typeface="Raleway"/>
              <a:buNone/>
              <a:defRPr sz="2400" b="1">
                <a:latin typeface="Raleway"/>
                <a:ea typeface="Raleway"/>
                <a:cs typeface="Raleway"/>
                <a:sym typeface="Raleway"/>
              </a:defRPr>
            </a:lvl3pPr>
            <a:lvl4pPr lvl="3" rtl="0">
              <a:lnSpc>
                <a:spcPct val="100000"/>
              </a:lnSpc>
              <a:spcBef>
                <a:spcPts val="0"/>
              </a:spcBef>
              <a:spcAft>
                <a:spcPts val="0"/>
              </a:spcAft>
              <a:buSzPts val="2400"/>
              <a:buFont typeface="Raleway"/>
              <a:buNone/>
              <a:defRPr sz="2400" b="1">
                <a:latin typeface="Raleway"/>
                <a:ea typeface="Raleway"/>
                <a:cs typeface="Raleway"/>
                <a:sym typeface="Raleway"/>
              </a:defRPr>
            </a:lvl4pPr>
            <a:lvl5pPr lvl="4" rtl="0">
              <a:lnSpc>
                <a:spcPct val="100000"/>
              </a:lnSpc>
              <a:spcBef>
                <a:spcPts val="0"/>
              </a:spcBef>
              <a:spcAft>
                <a:spcPts val="0"/>
              </a:spcAft>
              <a:buSzPts val="2400"/>
              <a:buFont typeface="Raleway"/>
              <a:buNone/>
              <a:defRPr sz="2400" b="1">
                <a:latin typeface="Raleway"/>
                <a:ea typeface="Raleway"/>
                <a:cs typeface="Raleway"/>
                <a:sym typeface="Raleway"/>
              </a:defRPr>
            </a:lvl5pPr>
            <a:lvl6pPr lvl="5" rtl="0">
              <a:lnSpc>
                <a:spcPct val="100000"/>
              </a:lnSpc>
              <a:spcBef>
                <a:spcPts val="0"/>
              </a:spcBef>
              <a:spcAft>
                <a:spcPts val="0"/>
              </a:spcAft>
              <a:buSzPts val="2400"/>
              <a:buFont typeface="Raleway"/>
              <a:buNone/>
              <a:defRPr sz="2400" b="1">
                <a:latin typeface="Raleway"/>
                <a:ea typeface="Raleway"/>
                <a:cs typeface="Raleway"/>
                <a:sym typeface="Raleway"/>
              </a:defRPr>
            </a:lvl6pPr>
            <a:lvl7pPr lvl="6" rtl="0">
              <a:lnSpc>
                <a:spcPct val="100000"/>
              </a:lnSpc>
              <a:spcBef>
                <a:spcPts val="0"/>
              </a:spcBef>
              <a:spcAft>
                <a:spcPts val="0"/>
              </a:spcAft>
              <a:buSzPts val="2400"/>
              <a:buFont typeface="Raleway"/>
              <a:buNone/>
              <a:defRPr sz="2400" b="1">
                <a:latin typeface="Raleway"/>
                <a:ea typeface="Raleway"/>
                <a:cs typeface="Raleway"/>
                <a:sym typeface="Raleway"/>
              </a:defRPr>
            </a:lvl7pPr>
            <a:lvl8pPr lvl="7" rtl="0">
              <a:lnSpc>
                <a:spcPct val="100000"/>
              </a:lnSpc>
              <a:spcBef>
                <a:spcPts val="0"/>
              </a:spcBef>
              <a:spcAft>
                <a:spcPts val="0"/>
              </a:spcAft>
              <a:buSzPts val="2400"/>
              <a:buFont typeface="Raleway"/>
              <a:buNone/>
              <a:defRPr sz="2400" b="1">
                <a:latin typeface="Raleway"/>
                <a:ea typeface="Raleway"/>
                <a:cs typeface="Raleway"/>
                <a:sym typeface="Raleway"/>
              </a:defRPr>
            </a:lvl8pPr>
            <a:lvl9pPr lvl="8" rtl="0">
              <a:lnSpc>
                <a:spcPct val="100000"/>
              </a:lnSpc>
              <a:spcBef>
                <a:spcPts val="0"/>
              </a:spcBef>
              <a:spcAft>
                <a:spcPts val="0"/>
              </a:spcAft>
              <a:buSzPts val="2400"/>
              <a:buFont typeface="Raleway"/>
              <a:buNone/>
              <a:defRPr sz="2400" b="1">
                <a:latin typeface="Raleway"/>
                <a:ea typeface="Raleway"/>
                <a:cs typeface="Raleway"/>
                <a:sym typeface="Raleway"/>
              </a:defRPr>
            </a:lvl9pPr>
          </a:lstStyle>
          <a:p>
            <a:endParaRPr/>
          </a:p>
        </p:txBody>
      </p:sp>
      <p:sp>
        <p:nvSpPr>
          <p:cNvPr id="99" name="Google Shape;99;p13"/>
          <p:cNvSpPr txBox="1">
            <a:spLocks noGrp="1"/>
          </p:cNvSpPr>
          <p:nvPr>
            <p:ph type="subTitle" idx="8"/>
          </p:nvPr>
        </p:nvSpPr>
        <p:spPr>
          <a:xfrm>
            <a:off x="3419275" y="2088300"/>
            <a:ext cx="2305500" cy="5727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2400"/>
              <a:buFont typeface="Raleway"/>
              <a:buNone/>
              <a:defRPr sz="1800" b="1">
                <a:solidFill>
                  <a:schemeClr val="dk1"/>
                </a:solidFill>
                <a:latin typeface="Archivo"/>
                <a:ea typeface="Archivo"/>
                <a:cs typeface="Archivo"/>
                <a:sym typeface="Archivo"/>
              </a:defRPr>
            </a:lvl1pPr>
            <a:lvl2pPr lvl="1" rtl="0">
              <a:lnSpc>
                <a:spcPct val="100000"/>
              </a:lnSpc>
              <a:spcBef>
                <a:spcPts val="0"/>
              </a:spcBef>
              <a:spcAft>
                <a:spcPts val="0"/>
              </a:spcAft>
              <a:buSzPts val="2400"/>
              <a:buFont typeface="Raleway"/>
              <a:buNone/>
              <a:defRPr sz="2400" b="1">
                <a:latin typeface="Raleway"/>
                <a:ea typeface="Raleway"/>
                <a:cs typeface="Raleway"/>
                <a:sym typeface="Raleway"/>
              </a:defRPr>
            </a:lvl2pPr>
            <a:lvl3pPr lvl="2" rtl="0">
              <a:lnSpc>
                <a:spcPct val="100000"/>
              </a:lnSpc>
              <a:spcBef>
                <a:spcPts val="0"/>
              </a:spcBef>
              <a:spcAft>
                <a:spcPts val="0"/>
              </a:spcAft>
              <a:buSzPts val="2400"/>
              <a:buFont typeface="Raleway"/>
              <a:buNone/>
              <a:defRPr sz="2400" b="1">
                <a:latin typeface="Raleway"/>
                <a:ea typeface="Raleway"/>
                <a:cs typeface="Raleway"/>
                <a:sym typeface="Raleway"/>
              </a:defRPr>
            </a:lvl3pPr>
            <a:lvl4pPr lvl="3" rtl="0">
              <a:lnSpc>
                <a:spcPct val="100000"/>
              </a:lnSpc>
              <a:spcBef>
                <a:spcPts val="0"/>
              </a:spcBef>
              <a:spcAft>
                <a:spcPts val="0"/>
              </a:spcAft>
              <a:buSzPts val="2400"/>
              <a:buFont typeface="Raleway"/>
              <a:buNone/>
              <a:defRPr sz="2400" b="1">
                <a:latin typeface="Raleway"/>
                <a:ea typeface="Raleway"/>
                <a:cs typeface="Raleway"/>
                <a:sym typeface="Raleway"/>
              </a:defRPr>
            </a:lvl4pPr>
            <a:lvl5pPr lvl="4" rtl="0">
              <a:lnSpc>
                <a:spcPct val="100000"/>
              </a:lnSpc>
              <a:spcBef>
                <a:spcPts val="0"/>
              </a:spcBef>
              <a:spcAft>
                <a:spcPts val="0"/>
              </a:spcAft>
              <a:buSzPts val="2400"/>
              <a:buFont typeface="Raleway"/>
              <a:buNone/>
              <a:defRPr sz="2400" b="1">
                <a:latin typeface="Raleway"/>
                <a:ea typeface="Raleway"/>
                <a:cs typeface="Raleway"/>
                <a:sym typeface="Raleway"/>
              </a:defRPr>
            </a:lvl5pPr>
            <a:lvl6pPr lvl="5" rtl="0">
              <a:lnSpc>
                <a:spcPct val="100000"/>
              </a:lnSpc>
              <a:spcBef>
                <a:spcPts val="0"/>
              </a:spcBef>
              <a:spcAft>
                <a:spcPts val="0"/>
              </a:spcAft>
              <a:buSzPts val="2400"/>
              <a:buFont typeface="Raleway"/>
              <a:buNone/>
              <a:defRPr sz="2400" b="1">
                <a:latin typeface="Raleway"/>
                <a:ea typeface="Raleway"/>
                <a:cs typeface="Raleway"/>
                <a:sym typeface="Raleway"/>
              </a:defRPr>
            </a:lvl6pPr>
            <a:lvl7pPr lvl="6" rtl="0">
              <a:lnSpc>
                <a:spcPct val="100000"/>
              </a:lnSpc>
              <a:spcBef>
                <a:spcPts val="0"/>
              </a:spcBef>
              <a:spcAft>
                <a:spcPts val="0"/>
              </a:spcAft>
              <a:buSzPts val="2400"/>
              <a:buFont typeface="Raleway"/>
              <a:buNone/>
              <a:defRPr sz="2400" b="1">
                <a:latin typeface="Raleway"/>
                <a:ea typeface="Raleway"/>
                <a:cs typeface="Raleway"/>
                <a:sym typeface="Raleway"/>
              </a:defRPr>
            </a:lvl7pPr>
            <a:lvl8pPr lvl="7" rtl="0">
              <a:lnSpc>
                <a:spcPct val="100000"/>
              </a:lnSpc>
              <a:spcBef>
                <a:spcPts val="0"/>
              </a:spcBef>
              <a:spcAft>
                <a:spcPts val="0"/>
              </a:spcAft>
              <a:buSzPts val="2400"/>
              <a:buFont typeface="Raleway"/>
              <a:buNone/>
              <a:defRPr sz="2400" b="1">
                <a:latin typeface="Raleway"/>
                <a:ea typeface="Raleway"/>
                <a:cs typeface="Raleway"/>
                <a:sym typeface="Raleway"/>
              </a:defRPr>
            </a:lvl8pPr>
            <a:lvl9pPr lvl="8" rtl="0">
              <a:lnSpc>
                <a:spcPct val="100000"/>
              </a:lnSpc>
              <a:spcBef>
                <a:spcPts val="0"/>
              </a:spcBef>
              <a:spcAft>
                <a:spcPts val="0"/>
              </a:spcAft>
              <a:buSzPts val="2400"/>
              <a:buFont typeface="Raleway"/>
              <a:buNone/>
              <a:defRPr sz="2400" b="1">
                <a:latin typeface="Raleway"/>
                <a:ea typeface="Raleway"/>
                <a:cs typeface="Raleway"/>
                <a:sym typeface="Raleway"/>
              </a:defRPr>
            </a:lvl9pPr>
          </a:lstStyle>
          <a:p>
            <a:endParaRPr/>
          </a:p>
        </p:txBody>
      </p:sp>
      <p:sp>
        <p:nvSpPr>
          <p:cNvPr id="100" name="Google Shape;100;p13"/>
          <p:cNvSpPr txBox="1">
            <a:spLocks noGrp="1"/>
          </p:cNvSpPr>
          <p:nvPr>
            <p:ph type="subTitle" idx="9"/>
          </p:nvPr>
        </p:nvSpPr>
        <p:spPr>
          <a:xfrm>
            <a:off x="6118550" y="2088300"/>
            <a:ext cx="2305500" cy="5727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2400"/>
              <a:buFont typeface="Raleway"/>
              <a:buNone/>
              <a:defRPr sz="1800" b="1">
                <a:solidFill>
                  <a:schemeClr val="dk1"/>
                </a:solidFill>
                <a:latin typeface="Archivo"/>
                <a:ea typeface="Archivo"/>
                <a:cs typeface="Archivo"/>
                <a:sym typeface="Archivo"/>
              </a:defRPr>
            </a:lvl1pPr>
            <a:lvl2pPr lvl="1" rtl="0">
              <a:lnSpc>
                <a:spcPct val="100000"/>
              </a:lnSpc>
              <a:spcBef>
                <a:spcPts val="0"/>
              </a:spcBef>
              <a:spcAft>
                <a:spcPts val="0"/>
              </a:spcAft>
              <a:buSzPts val="2400"/>
              <a:buFont typeface="Raleway"/>
              <a:buNone/>
              <a:defRPr sz="2400" b="1">
                <a:latin typeface="Raleway"/>
                <a:ea typeface="Raleway"/>
                <a:cs typeface="Raleway"/>
                <a:sym typeface="Raleway"/>
              </a:defRPr>
            </a:lvl2pPr>
            <a:lvl3pPr lvl="2" rtl="0">
              <a:lnSpc>
                <a:spcPct val="100000"/>
              </a:lnSpc>
              <a:spcBef>
                <a:spcPts val="0"/>
              </a:spcBef>
              <a:spcAft>
                <a:spcPts val="0"/>
              </a:spcAft>
              <a:buSzPts val="2400"/>
              <a:buFont typeface="Raleway"/>
              <a:buNone/>
              <a:defRPr sz="2400" b="1">
                <a:latin typeface="Raleway"/>
                <a:ea typeface="Raleway"/>
                <a:cs typeface="Raleway"/>
                <a:sym typeface="Raleway"/>
              </a:defRPr>
            </a:lvl3pPr>
            <a:lvl4pPr lvl="3" rtl="0">
              <a:lnSpc>
                <a:spcPct val="100000"/>
              </a:lnSpc>
              <a:spcBef>
                <a:spcPts val="0"/>
              </a:spcBef>
              <a:spcAft>
                <a:spcPts val="0"/>
              </a:spcAft>
              <a:buSzPts val="2400"/>
              <a:buFont typeface="Raleway"/>
              <a:buNone/>
              <a:defRPr sz="2400" b="1">
                <a:latin typeface="Raleway"/>
                <a:ea typeface="Raleway"/>
                <a:cs typeface="Raleway"/>
                <a:sym typeface="Raleway"/>
              </a:defRPr>
            </a:lvl4pPr>
            <a:lvl5pPr lvl="4" rtl="0">
              <a:lnSpc>
                <a:spcPct val="100000"/>
              </a:lnSpc>
              <a:spcBef>
                <a:spcPts val="0"/>
              </a:spcBef>
              <a:spcAft>
                <a:spcPts val="0"/>
              </a:spcAft>
              <a:buSzPts val="2400"/>
              <a:buFont typeface="Raleway"/>
              <a:buNone/>
              <a:defRPr sz="2400" b="1">
                <a:latin typeface="Raleway"/>
                <a:ea typeface="Raleway"/>
                <a:cs typeface="Raleway"/>
                <a:sym typeface="Raleway"/>
              </a:defRPr>
            </a:lvl5pPr>
            <a:lvl6pPr lvl="5" rtl="0">
              <a:lnSpc>
                <a:spcPct val="100000"/>
              </a:lnSpc>
              <a:spcBef>
                <a:spcPts val="0"/>
              </a:spcBef>
              <a:spcAft>
                <a:spcPts val="0"/>
              </a:spcAft>
              <a:buSzPts val="2400"/>
              <a:buFont typeface="Raleway"/>
              <a:buNone/>
              <a:defRPr sz="2400" b="1">
                <a:latin typeface="Raleway"/>
                <a:ea typeface="Raleway"/>
                <a:cs typeface="Raleway"/>
                <a:sym typeface="Raleway"/>
              </a:defRPr>
            </a:lvl6pPr>
            <a:lvl7pPr lvl="6" rtl="0">
              <a:lnSpc>
                <a:spcPct val="100000"/>
              </a:lnSpc>
              <a:spcBef>
                <a:spcPts val="0"/>
              </a:spcBef>
              <a:spcAft>
                <a:spcPts val="0"/>
              </a:spcAft>
              <a:buSzPts val="2400"/>
              <a:buFont typeface="Raleway"/>
              <a:buNone/>
              <a:defRPr sz="2400" b="1">
                <a:latin typeface="Raleway"/>
                <a:ea typeface="Raleway"/>
                <a:cs typeface="Raleway"/>
                <a:sym typeface="Raleway"/>
              </a:defRPr>
            </a:lvl7pPr>
            <a:lvl8pPr lvl="7" rtl="0">
              <a:lnSpc>
                <a:spcPct val="100000"/>
              </a:lnSpc>
              <a:spcBef>
                <a:spcPts val="0"/>
              </a:spcBef>
              <a:spcAft>
                <a:spcPts val="0"/>
              </a:spcAft>
              <a:buSzPts val="2400"/>
              <a:buFont typeface="Raleway"/>
              <a:buNone/>
              <a:defRPr sz="2400" b="1">
                <a:latin typeface="Raleway"/>
                <a:ea typeface="Raleway"/>
                <a:cs typeface="Raleway"/>
                <a:sym typeface="Raleway"/>
              </a:defRPr>
            </a:lvl8pPr>
            <a:lvl9pPr lvl="8" rtl="0">
              <a:lnSpc>
                <a:spcPct val="100000"/>
              </a:lnSpc>
              <a:spcBef>
                <a:spcPts val="0"/>
              </a:spcBef>
              <a:spcAft>
                <a:spcPts val="0"/>
              </a:spcAft>
              <a:buSzPts val="2400"/>
              <a:buFont typeface="Raleway"/>
              <a:buNone/>
              <a:defRPr sz="2400" b="1">
                <a:latin typeface="Raleway"/>
                <a:ea typeface="Raleway"/>
                <a:cs typeface="Raleway"/>
                <a:sym typeface="Raleway"/>
              </a:defRPr>
            </a:lvl9pPr>
          </a:lstStyle>
          <a:p>
            <a:endParaRPr/>
          </a:p>
        </p:txBody>
      </p:sp>
      <p:sp>
        <p:nvSpPr>
          <p:cNvPr id="101" name="Google Shape;101;p13"/>
          <p:cNvSpPr txBox="1">
            <a:spLocks noGrp="1"/>
          </p:cNvSpPr>
          <p:nvPr>
            <p:ph type="subTitle" idx="13"/>
          </p:nvPr>
        </p:nvSpPr>
        <p:spPr>
          <a:xfrm>
            <a:off x="720000" y="3750250"/>
            <a:ext cx="2305500" cy="5727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2400"/>
              <a:buFont typeface="Raleway"/>
              <a:buNone/>
              <a:defRPr sz="1800" b="1">
                <a:solidFill>
                  <a:schemeClr val="dk1"/>
                </a:solidFill>
                <a:latin typeface="Archivo"/>
                <a:ea typeface="Archivo"/>
                <a:cs typeface="Archivo"/>
                <a:sym typeface="Archivo"/>
              </a:defRPr>
            </a:lvl1pPr>
            <a:lvl2pPr lvl="1" rtl="0">
              <a:lnSpc>
                <a:spcPct val="100000"/>
              </a:lnSpc>
              <a:spcBef>
                <a:spcPts val="0"/>
              </a:spcBef>
              <a:spcAft>
                <a:spcPts val="0"/>
              </a:spcAft>
              <a:buSzPts val="2400"/>
              <a:buFont typeface="Raleway"/>
              <a:buNone/>
              <a:defRPr sz="2400" b="1">
                <a:latin typeface="Raleway"/>
                <a:ea typeface="Raleway"/>
                <a:cs typeface="Raleway"/>
                <a:sym typeface="Raleway"/>
              </a:defRPr>
            </a:lvl2pPr>
            <a:lvl3pPr lvl="2" rtl="0">
              <a:lnSpc>
                <a:spcPct val="100000"/>
              </a:lnSpc>
              <a:spcBef>
                <a:spcPts val="0"/>
              </a:spcBef>
              <a:spcAft>
                <a:spcPts val="0"/>
              </a:spcAft>
              <a:buSzPts val="2400"/>
              <a:buFont typeface="Raleway"/>
              <a:buNone/>
              <a:defRPr sz="2400" b="1">
                <a:latin typeface="Raleway"/>
                <a:ea typeface="Raleway"/>
                <a:cs typeface="Raleway"/>
                <a:sym typeface="Raleway"/>
              </a:defRPr>
            </a:lvl3pPr>
            <a:lvl4pPr lvl="3" rtl="0">
              <a:lnSpc>
                <a:spcPct val="100000"/>
              </a:lnSpc>
              <a:spcBef>
                <a:spcPts val="0"/>
              </a:spcBef>
              <a:spcAft>
                <a:spcPts val="0"/>
              </a:spcAft>
              <a:buSzPts val="2400"/>
              <a:buFont typeface="Raleway"/>
              <a:buNone/>
              <a:defRPr sz="2400" b="1">
                <a:latin typeface="Raleway"/>
                <a:ea typeface="Raleway"/>
                <a:cs typeface="Raleway"/>
                <a:sym typeface="Raleway"/>
              </a:defRPr>
            </a:lvl4pPr>
            <a:lvl5pPr lvl="4" rtl="0">
              <a:lnSpc>
                <a:spcPct val="100000"/>
              </a:lnSpc>
              <a:spcBef>
                <a:spcPts val="0"/>
              </a:spcBef>
              <a:spcAft>
                <a:spcPts val="0"/>
              </a:spcAft>
              <a:buSzPts val="2400"/>
              <a:buFont typeface="Raleway"/>
              <a:buNone/>
              <a:defRPr sz="2400" b="1">
                <a:latin typeface="Raleway"/>
                <a:ea typeface="Raleway"/>
                <a:cs typeface="Raleway"/>
                <a:sym typeface="Raleway"/>
              </a:defRPr>
            </a:lvl5pPr>
            <a:lvl6pPr lvl="5" rtl="0">
              <a:lnSpc>
                <a:spcPct val="100000"/>
              </a:lnSpc>
              <a:spcBef>
                <a:spcPts val="0"/>
              </a:spcBef>
              <a:spcAft>
                <a:spcPts val="0"/>
              </a:spcAft>
              <a:buSzPts val="2400"/>
              <a:buFont typeface="Raleway"/>
              <a:buNone/>
              <a:defRPr sz="2400" b="1">
                <a:latin typeface="Raleway"/>
                <a:ea typeface="Raleway"/>
                <a:cs typeface="Raleway"/>
                <a:sym typeface="Raleway"/>
              </a:defRPr>
            </a:lvl6pPr>
            <a:lvl7pPr lvl="6" rtl="0">
              <a:lnSpc>
                <a:spcPct val="100000"/>
              </a:lnSpc>
              <a:spcBef>
                <a:spcPts val="0"/>
              </a:spcBef>
              <a:spcAft>
                <a:spcPts val="0"/>
              </a:spcAft>
              <a:buSzPts val="2400"/>
              <a:buFont typeface="Raleway"/>
              <a:buNone/>
              <a:defRPr sz="2400" b="1">
                <a:latin typeface="Raleway"/>
                <a:ea typeface="Raleway"/>
                <a:cs typeface="Raleway"/>
                <a:sym typeface="Raleway"/>
              </a:defRPr>
            </a:lvl7pPr>
            <a:lvl8pPr lvl="7" rtl="0">
              <a:lnSpc>
                <a:spcPct val="100000"/>
              </a:lnSpc>
              <a:spcBef>
                <a:spcPts val="0"/>
              </a:spcBef>
              <a:spcAft>
                <a:spcPts val="0"/>
              </a:spcAft>
              <a:buSzPts val="2400"/>
              <a:buFont typeface="Raleway"/>
              <a:buNone/>
              <a:defRPr sz="2400" b="1">
                <a:latin typeface="Raleway"/>
                <a:ea typeface="Raleway"/>
                <a:cs typeface="Raleway"/>
                <a:sym typeface="Raleway"/>
              </a:defRPr>
            </a:lvl8pPr>
            <a:lvl9pPr lvl="8" rtl="0">
              <a:lnSpc>
                <a:spcPct val="100000"/>
              </a:lnSpc>
              <a:spcBef>
                <a:spcPts val="0"/>
              </a:spcBef>
              <a:spcAft>
                <a:spcPts val="0"/>
              </a:spcAft>
              <a:buSzPts val="2400"/>
              <a:buFont typeface="Raleway"/>
              <a:buNone/>
              <a:defRPr sz="2400" b="1">
                <a:latin typeface="Raleway"/>
                <a:ea typeface="Raleway"/>
                <a:cs typeface="Raleway"/>
                <a:sym typeface="Raleway"/>
              </a:defRPr>
            </a:lvl9pPr>
          </a:lstStyle>
          <a:p>
            <a:endParaRPr/>
          </a:p>
        </p:txBody>
      </p:sp>
      <p:sp>
        <p:nvSpPr>
          <p:cNvPr id="102" name="Google Shape;102;p13"/>
          <p:cNvSpPr txBox="1">
            <a:spLocks noGrp="1"/>
          </p:cNvSpPr>
          <p:nvPr>
            <p:ph type="subTitle" idx="14"/>
          </p:nvPr>
        </p:nvSpPr>
        <p:spPr>
          <a:xfrm>
            <a:off x="3419275" y="3750250"/>
            <a:ext cx="2305500" cy="5727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2400"/>
              <a:buFont typeface="Raleway"/>
              <a:buNone/>
              <a:defRPr sz="1800" b="1">
                <a:solidFill>
                  <a:schemeClr val="dk1"/>
                </a:solidFill>
                <a:latin typeface="Archivo"/>
                <a:ea typeface="Archivo"/>
                <a:cs typeface="Archivo"/>
                <a:sym typeface="Archivo"/>
              </a:defRPr>
            </a:lvl1pPr>
            <a:lvl2pPr lvl="1" rtl="0">
              <a:lnSpc>
                <a:spcPct val="100000"/>
              </a:lnSpc>
              <a:spcBef>
                <a:spcPts val="0"/>
              </a:spcBef>
              <a:spcAft>
                <a:spcPts val="0"/>
              </a:spcAft>
              <a:buSzPts val="2400"/>
              <a:buFont typeface="Raleway"/>
              <a:buNone/>
              <a:defRPr sz="2400" b="1">
                <a:latin typeface="Raleway"/>
                <a:ea typeface="Raleway"/>
                <a:cs typeface="Raleway"/>
                <a:sym typeface="Raleway"/>
              </a:defRPr>
            </a:lvl2pPr>
            <a:lvl3pPr lvl="2" rtl="0">
              <a:lnSpc>
                <a:spcPct val="100000"/>
              </a:lnSpc>
              <a:spcBef>
                <a:spcPts val="0"/>
              </a:spcBef>
              <a:spcAft>
                <a:spcPts val="0"/>
              </a:spcAft>
              <a:buSzPts val="2400"/>
              <a:buFont typeface="Raleway"/>
              <a:buNone/>
              <a:defRPr sz="2400" b="1">
                <a:latin typeface="Raleway"/>
                <a:ea typeface="Raleway"/>
                <a:cs typeface="Raleway"/>
                <a:sym typeface="Raleway"/>
              </a:defRPr>
            </a:lvl3pPr>
            <a:lvl4pPr lvl="3" rtl="0">
              <a:lnSpc>
                <a:spcPct val="100000"/>
              </a:lnSpc>
              <a:spcBef>
                <a:spcPts val="0"/>
              </a:spcBef>
              <a:spcAft>
                <a:spcPts val="0"/>
              </a:spcAft>
              <a:buSzPts val="2400"/>
              <a:buFont typeface="Raleway"/>
              <a:buNone/>
              <a:defRPr sz="2400" b="1">
                <a:latin typeface="Raleway"/>
                <a:ea typeface="Raleway"/>
                <a:cs typeface="Raleway"/>
                <a:sym typeface="Raleway"/>
              </a:defRPr>
            </a:lvl4pPr>
            <a:lvl5pPr lvl="4" rtl="0">
              <a:lnSpc>
                <a:spcPct val="100000"/>
              </a:lnSpc>
              <a:spcBef>
                <a:spcPts val="0"/>
              </a:spcBef>
              <a:spcAft>
                <a:spcPts val="0"/>
              </a:spcAft>
              <a:buSzPts val="2400"/>
              <a:buFont typeface="Raleway"/>
              <a:buNone/>
              <a:defRPr sz="2400" b="1">
                <a:latin typeface="Raleway"/>
                <a:ea typeface="Raleway"/>
                <a:cs typeface="Raleway"/>
                <a:sym typeface="Raleway"/>
              </a:defRPr>
            </a:lvl5pPr>
            <a:lvl6pPr lvl="5" rtl="0">
              <a:lnSpc>
                <a:spcPct val="100000"/>
              </a:lnSpc>
              <a:spcBef>
                <a:spcPts val="0"/>
              </a:spcBef>
              <a:spcAft>
                <a:spcPts val="0"/>
              </a:spcAft>
              <a:buSzPts val="2400"/>
              <a:buFont typeface="Raleway"/>
              <a:buNone/>
              <a:defRPr sz="2400" b="1">
                <a:latin typeface="Raleway"/>
                <a:ea typeface="Raleway"/>
                <a:cs typeface="Raleway"/>
                <a:sym typeface="Raleway"/>
              </a:defRPr>
            </a:lvl6pPr>
            <a:lvl7pPr lvl="6" rtl="0">
              <a:lnSpc>
                <a:spcPct val="100000"/>
              </a:lnSpc>
              <a:spcBef>
                <a:spcPts val="0"/>
              </a:spcBef>
              <a:spcAft>
                <a:spcPts val="0"/>
              </a:spcAft>
              <a:buSzPts val="2400"/>
              <a:buFont typeface="Raleway"/>
              <a:buNone/>
              <a:defRPr sz="2400" b="1">
                <a:latin typeface="Raleway"/>
                <a:ea typeface="Raleway"/>
                <a:cs typeface="Raleway"/>
                <a:sym typeface="Raleway"/>
              </a:defRPr>
            </a:lvl7pPr>
            <a:lvl8pPr lvl="7" rtl="0">
              <a:lnSpc>
                <a:spcPct val="100000"/>
              </a:lnSpc>
              <a:spcBef>
                <a:spcPts val="0"/>
              </a:spcBef>
              <a:spcAft>
                <a:spcPts val="0"/>
              </a:spcAft>
              <a:buSzPts val="2400"/>
              <a:buFont typeface="Raleway"/>
              <a:buNone/>
              <a:defRPr sz="2400" b="1">
                <a:latin typeface="Raleway"/>
                <a:ea typeface="Raleway"/>
                <a:cs typeface="Raleway"/>
                <a:sym typeface="Raleway"/>
              </a:defRPr>
            </a:lvl8pPr>
            <a:lvl9pPr lvl="8" rtl="0">
              <a:lnSpc>
                <a:spcPct val="100000"/>
              </a:lnSpc>
              <a:spcBef>
                <a:spcPts val="0"/>
              </a:spcBef>
              <a:spcAft>
                <a:spcPts val="0"/>
              </a:spcAft>
              <a:buSzPts val="2400"/>
              <a:buFont typeface="Raleway"/>
              <a:buNone/>
              <a:defRPr sz="2400" b="1">
                <a:latin typeface="Raleway"/>
                <a:ea typeface="Raleway"/>
                <a:cs typeface="Raleway"/>
                <a:sym typeface="Raleway"/>
              </a:defRPr>
            </a:lvl9pPr>
          </a:lstStyle>
          <a:p>
            <a:endParaRPr/>
          </a:p>
        </p:txBody>
      </p:sp>
      <p:sp>
        <p:nvSpPr>
          <p:cNvPr id="103" name="Google Shape;103;p13"/>
          <p:cNvSpPr txBox="1">
            <a:spLocks noGrp="1"/>
          </p:cNvSpPr>
          <p:nvPr>
            <p:ph type="subTitle" idx="15"/>
          </p:nvPr>
        </p:nvSpPr>
        <p:spPr>
          <a:xfrm>
            <a:off x="6118550" y="3750250"/>
            <a:ext cx="2305500" cy="5727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2400"/>
              <a:buFont typeface="Raleway"/>
              <a:buNone/>
              <a:defRPr sz="1800" b="1">
                <a:solidFill>
                  <a:schemeClr val="dk1"/>
                </a:solidFill>
                <a:latin typeface="Archivo"/>
                <a:ea typeface="Archivo"/>
                <a:cs typeface="Archivo"/>
                <a:sym typeface="Archivo"/>
              </a:defRPr>
            </a:lvl1pPr>
            <a:lvl2pPr lvl="1" rtl="0">
              <a:lnSpc>
                <a:spcPct val="100000"/>
              </a:lnSpc>
              <a:spcBef>
                <a:spcPts val="0"/>
              </a:spcBef>
              <a:spcAft>
                <a:spcPts val="0"/>
              </a:spcAft>
              <a:buSzPts val="2400"/>
              <a:buFont typeface="Raleway"/>
              <a:buNone/>
              <a:defRPr sz="2400" b="1">
                <a:latin typeface="Raleway"/>
                <a:ea typeface="Raleway"/>
                <a:cs typeface="Raleway"/>
                <a:sym typeface="Raleway"/>
              </a:defRPr>
            </a:lvl2pPr>
            <a:lvl3pPr lvl="2" rtl="0">
              <a:lnSpc>
                <a:spcPct val="100000"/>
              </a:lnSpc>
              <a:spcBef>
                <a:spcPts val="0"/>
              </a:spcBef>
              <a:spcAft>
                <a:spcPts val="0"/>
              </a:spcAft>
              <a:buSzPts val="2400"/>
              <a:buFont typeface="Raleway"/>
              <a:buNone/>
              <a:defRPr sz="2400" b="1">
                <a:latin typeface="Raleway"/>
                <a:ea typeface="Raleway"/>
                <a:cs typeface="Raleway"/>
                <a:sym typeface="Raleway"/>
              </a:defRPr>
            </a:lvl3pPr>
            <a:lvl4pPr lvl="3" rtl="0">
              <a:lnSpc>
                <a:spcPct val="100000"/>
              </a:lnSpc>
              <a:spcBef>
                <a:spcPts val="0"/>
              </a:spcBef>
              <a:spcAft>
                <a:spcPts val="0"/>
              </a:spcAft>
              <a:buSzPts val="2400"/>
              <a:buFont typeface="Raleway"/>
              <a:buNone/>
              <a:defRPr sz="2400" b="1">
                <a:latin typeface="Raleway"/>
                <a:ea typeface="Raleway"/>
                <a:cs typeface="Raleway"/>
                <a:sym typeface="Raleway"/>
              </a:defRPr>
            </a:lvl4pPr>
            <a:lvl5pPr lvl="4" rtl="0">
              <a:lnSpc>
                <a:spcPct val="100000"/>
              </a:lnSpc>
              <a:spcBef>
                <a:spcPts val="0"/>
              </a:spcBef>
              <a:spcAft>
                <a:spcPts val="0"/>
              </a:spcAft>
              <a:buSzPts val="2400"/>
              <a:buFont typeface="Raleway"/>
              <a:buNone/>
              <a:defRPr sz="2400" b="1">
                <a:latin typeface="Raleway"/>
                <a:ea typeface="Raleway"/>
                <a:cs typeface="Raleway"/>
                <a:sym typeface="Raleway"/>
              </a:defRPr>
            </a:lvl5pPr>
            <a:lvl6pPr lvl="5" rtl="0">
              <a:lnSpc>
                <a:spcPct val="100000"/>
              </a:lnSpc>
              <a:spcBef>
                <a:spcPts val="0"/>
              </a:spcBef>
              <a:spcAft>
                <a:spcPts val="0"/>
              </a:spcAft>
              <a:buSzPts val="2400"/>
              <a:buFont typeface="Raleway"/>
              <a:buNone/>
              <a:defRPr sz="2400" b="1">
                <a:latin typeface="Raleway"/>
                <a:ea typeface="Raleway"/>
                <a:cs typeface="Raleway"/>
                <a:sym typeface="Raleway"/>
              </a:defRPr>
            </a:lvl6pPr>
            <a:lvl7pPr lvl="6" rtl="0">
              <a:lnSpc>
                <a:spcPct val="100000"/>
              </a:lnSpc>
              <a:spcBef>
                <a:spcPts val="0"/>
              </a:spcBef>
              <a:spcAft>
                <a:spcPts val="0"/>
              </a:spcAft>
              <a:buSzPts val="2400"/>
              <a:buFont typeface="Raleway"/>
              <a:buNone/>
              <a:defRPr sz="2400" b="1">
                <a:latin typeface="Raleway"/>
                <a:ea typeface="Raleway"/>
                <a:cs typeface="Raleway"/>
                <a:sym typeface="Raleway"/>
              </a:defRPr>
            </a:lvl7pPr>
            <a:lvl8pPr lvl="7" rtl="0">
              <a:lnSpc>
                <a:spcPct val="100000"/>
              </a:lnSpc>
              <a:spcBef>
                <a:spcPts val="0"/>
              </a:spcBef>
              <a:spcAft>
                <a:spcPts val="0"/>
              </a:spcAft>
              <a:buSzPts val="2400"/>
              <a:buFont typeface="Raleway"/>
              <a:buNone/>
              <a:defRPr sz="2400" b="1">
                <a:latin typeface="Raleway"/>
                <a:ea typeface="Raleway"/>
                <a:cs typeface="Raleway"/>
                <a:sym typeface="Raleway"/>
              </a:defRPr>
            </a:lvl8pPr>
            <a:lvl9pPr lvl="8" rtl="0">
              <a:lnSpc>
                <a:spcPct val="100000"/>
              </a:lnSpc>
              <a:spcBef>
                <a:spcPts val="0"/>
              </a:spcBef>
              <a:spcAft>
                <a:spcPts val="0"/>
              </a:spcAft>
              <a:buSzPts val="2400"/>
              <a:buFont typeface="Raleway"/>
              <a:buNone/>
              <a:defRPr sz="2400" b="1">
                <a:latin typeface="Raleway"/>
                <a:ea typeface="Raleway"/>
                <a:cs typeface="Raleway"/>
                <a:sym typeface="Raleway"/>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four columns">
  <p:cSld name="CUSTOM_5">
    <p:spTree>
      <p:nvGrpSpPr>
        <p:cNvPr id="1" name="Shape 137"/>
        <p:cNvGrpSpPr/>
        <p:nvPr/>
      </p:nvGrpSpPr>
      <p:grpSpPr>
        <a:xfrm>
          <a:off x="0" y="0"/>
          <a:ext cx="0" cy="0"/>
          <a:chOff x="0" y="0"/>
          <a:chExt cx="0" cy="0"/>
        </a:xfrm>
      </p:grpSpPr>
      <p:grpSp>
        <p:nvGrpSpPr>
          <p:cNvPr id="138" name="Google Shape;138;p18"/>
          <p:cNvGrpSpPr/>
          <p:nvPr/>
        </p:nvGrpSpPr>
        <p:grpSpPr>
          <a:xfrm>
            <a:off x="8430770" y="-286550"/>
            <a:ext cx="1979080" cy="1652100"/>
            <a:chOff x="8430770" y="-286550"/>
            <a:chExt cx="1979080" cy="1652100"/>
          </a:xfrm>
        </p:grpSpPr>
        <p:sp>
          <p:nvSpPr>
            <p:cNvPr id="139" name="Google Shape;139;p18"/>
            <p:cNvSpPr/>
            <p:nvPr/>
          </p:nvSpPr>
          <p:spPr>
            <a:xfrm>
              <a:off x="8757750" y="-286550"/>
              <a:ext cx="1652100" cy="1652100"/>
            </a:xfrm>
            <a:prstGeom prst="ellipse">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Cantarell"/>
                <a:ea typeface="Cantarell"/>
                <a:cs typeface="Cantarell"/>
                <a:sym typeface="Cantarell"/>
              </a:endParaRPr>
            </a:p>
          </p:txBody>
        </p:sp>
        <p:pic>
          <p:nvPicPr>
            <p:cNvPr id="140" name="Google Shape;140;p18"/>
            <p:cNvPicPr preferRelativeResize="0"/>
            <p:nvPr/>
          </p:nvPicPr>
          <p:blipFill>
            <a:blip r:embed="rId2">
              <a:alphaModFix/>
            </a:blip>
            <a:stretch>
              <a:fillRect/>
            </a:stretch>
          </p:blipFill>
          <p:spPr>
            <a:xfrm rot="-5400000" flipH="1">
              <a:off x="8430770" y="396680"/>
              <a:ext cx="476877" cy="476877"/>
            </a:xfrm>
            <a:prstGeom prst="rect">
              <a:avLst/>
            </a:prstGeom>
            <a:noFill/>
            <a:ln>
              <a:noFill/>
            </a:ln>
          </p:spPr>
        </p:pic>
      </p:grpSp>
      <p:grpSp>
        <p:nvGrpSpPr>
          <p:cNvPr id="141" name="Google Shape;141;p18"/>
          <p:cNvGrpSpPr/>
          <p:nvPr/>
        </p:nvGrpSpPr>
        <p:grpSpPr>
          <a:xfrm>
            <a:off x="0" y="4125200"/>
            <a:ext cx="734700" cy="1018295"/>
            <a:chOff x="0" y="4125200"/>
            <a:chExt cx="734700" cy="1018295"/>
          </a:xfrm>
        </p:grpSpPr>
        <p:pic>
          <p:nvPicPr>
            <p:cNvPr id="142" name="Google Shape;142;p18"/>
            <p:cNvPicPr preferRelativeResize="0"/>
            <p:nvPr/>
          </p:nvPicPr>
          <p:blipFill>
            <a:blip r:embed="rId3">
              <a:alphaModFix/>
            </a:blip>
            <a:stretch>
              <a:fillRect/>
            </a:stretch>
          </p:blipFill>
          <p:spPr>
            <a:xfrm>
              <a:off x="0" y="4408795"/>
              <a:ext cx="734700" cy="734700"/>
            </a:xfrm>
            <a:prstGeom prst="rect">
              <a:avLst/>
            </a:prstGeom>
            <a:noFill/>
            <a:ln>
              <a:noFill/>
            </a:ln>
          </p:spPr>
        </p:pic>
        <p:sp>
          <p:nvSpPr>
            <p:cNvPr id="143" name="Google Shape;143;p18"/>
            <p:cNvSpPr/>
            <p:nvPr/>
          </p:nvSpPr>
          <p:spPr>
            <a:xfrm rot="1913183">
              <a:off x="233707" y="4196982"/>
              <a:ext cx="367449" cy="335236"/>
            </a:xfrm>
            <a:prstGeom prst="triangl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Cantarell"/>
                <a:ea typeface="Cantarell"/>
                <a:cs typeface="Cantarell"/>
                <a:sym typeface="Cantarell"/>
              </a:endParaRPr>
            </a:p>
          </p:txBody>
        </p:sp>
      </p:grpSp>
      <p:sp>
        <p:nvSpPr>
          <p:cNvPr id="144" name="Google Shape;144;p18"/>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3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145" name="Google Shape;145;p18"/>
          <p:cNvSpPr txBox="1">
            <a:spLocks noGrp="1"/>
          </p:cNvSpPr>
          <p:nvPr>
            <p:ph type="subTitle" idx="1"/>
          </p:nvPr>
        </p:nvSpPr>
        <p:spPr>
          <a:xfrm>
            <a:off x="1472062" y="1748900"/>
            <a:ext cx="2811000" cy="9549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46" name="Google Shape;146;p18"/>
          <p:cNvSpPr txBox="1">
            <a:spLocks noGrp="1"/>
          </p:cNvSpPr>
          <p:nvPr>
            <p:ph type="subTitle" idx="2"/>
          </p:nvPr>
        </p:nvSpPr>
        <p:spPr>
          <a:xfrm>
            <a:off x="5298613" y="1748900"/>
            <a:ext cx="2811000" cy="9549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47" name="Google Shape;147;p18"/>
          <p:cNvSpPr txBox="1">
            <a:spLocks noGrp="1"/>
          </p:cNvSpPr>
          <p:nvPr>
            <p:ph type="subTitle" idx="3"/>
          </p:nvPr>
        </p:nvSpPr>
        <p:spPr>
          <a:xfrm>
            <a:off x="1472062" y="3409475"/>
            <a:ext cx="2811000" cy="9549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48" name="Google Shape;148;p18"/>
          <p:cNvSpPr txBox="1">
            <a:spLocks noGrp="1"/>
          </p:cNvSpPr>
          <p:nvPr>
            <p:ph type="subTitle" idx="4"/>
          </p:nvPr>
        </p:nvSpPr>
        <p:spPr>
          <a:xfrm>
            <a:off x="5298613" y="3409475"/>
            <a:ext cx="2811000" cy="9549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49" name="Google Shape;149;p18"/>
          <p:cNvSpPr txBox="1">
            <a:spLocks noGrp="1"/>
          </p:cNvSpPr>
          <p:nvPr>
            <p:ph type="subTitle" idx="5"/>
          </p:nvPr>
        </p:nvSpPr>
        <p:spPr>
          <a:xfrm>
            <a:off x="1472062" y="1455550"/>
            <a:ext cx="2811000" cy="3771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Raleway"/>
              <a:buNone/>
              <a:defRPr sz="1800" b="1">
                <a:solidFill>
                  <a:schemeClr val="dk1"/>
                </a:solidFill>
                <a:latin typeface="Archivo"/>
                <a:ea typeface="Archivo"/>
                <a:cs typeface="Archivo"/>
                <a:sym typeface="Archivo"/>
              </a:defRPr>
            </a:lvl1pPr>
            <a:lvl2pPr lvl="1" algn="ctr" rtl="0">
              <a:lnSpc>
                <a:spcPct val="100000"/>
              </a:lnSpc>
              <a:spcBef>
                <a:spcPts val="0"/>
              </a:spcBef>
              <a:spcAft>
                <a:spcPts val="0"/>
              </a:spcAft>
              <a:buSzPts val="2400"/>
              <a:buFont typeface="Raleway"/>
              <a:buNone/>
              <a:defRPr sz="2400" b="1">
                <a:latin typeface="Raleway"/>
                <a:ea typeface="Raleway"/>
                <a:cs typeface="Raleway"/>
                <a:sym typeface="Raleway"/>
              </a:defRPr>
            </a:lvl2pPr>
            <a:lvl3pPr lvl="2" algn="ctr" rtl="0">
              <a:lnSpc>
                <a:spcPct val="100000"/>
              </a:lnSpc>
              <a:spcBef>
                <a:spcPts val="0"/>
              </a:spcBef>
              <a:spcAft>
                <a:spcPts val="0"/>
              </a:spcAft>
              <a:buSzPts val="2400"/>
              <a:buFont typeface="Raleway"/>
              <a:buNone/>
              <a:defRPr sz="2400" b="1">
                <a:latin typeface="Raleway"/>
                <a:ea typeface="Raleway"/>
                <a:cs typeface="Raleway"/>
                <a:sym typeface="Raleway"/>
              </a:defRPr>
            </a:lvl3pPr>
            <a:lvl4pPr lvl="3" algn="ctr" rtl="0">
              <a:lnSpc>
                <a:spcPct val="100000"/>
              </a:lnSpc>
              <a:spcBef>
                <a:spcPts val="0"/>
              </a:spcBef>
              <a:spcAft>
                <a:spcPts val="0"/>
              </a:spcAft>
              <a:buSzPts val="2400"/>
              <a:buFont typeface="Raleway"/>
              <a:buNone/>
              <a:defRPr sz="2400" b="1">
                <a:latin typeface="Raleway"/>
                <a:ea typeface="Raleway"/>
                <a:cs typeface="Raleway"/>
                <a:sym typeface="Raleway"/>
              </a:defRPr>
            </a:lvl4pPr>
            <a:lvl5pPr lvl="4" algn="ctr" rtl="0">
              <a:lnSpc>
                <a:spcPct val="100000"/>
              </a:lnSpc>
              <a:spcBef>
                <a:spcPts val="0"/>
              </a:spcBef>
              <a:spcAft>
                <a:spcPts val="0"/>
              </a:spcAft>
              <a:buSzPts val="2400"/>
              <a:buFont typeface="Raleway"/>
              <a:buNone/>
              <a:defRPr sz="2400" b="1">
                <a:latin typeface="Raleway"/>
                <a:ea typeface="Raleway"/>
                <a:cs typeface="Raleway"/>
                <a:sym typeface="Raleway"/>
              </a:defRPr>
            </a:lvl5pPr>
            <a:lvl6pPr lvl="5" algn="ctr" rtl="0">
              <a:lnSpc>
                <a:spcPct val="100000"/>
              </a:lnSpc>
              <a:spcBef>
                <a:spcPts val="0"/>
              </a:spcBef>
              <a:spcAft>
                <a:spcPts val="0"/>
              </a:spcAft>
              <a:buSzPts val="2400"/>
              <a:buFont typeface="Raleway"/>
              <a:buNone/>
              <a:defRPr sz="2400" b="1">
                <a:latin typeface="Raleway"/>
                <a:ea typeface="Raleway"/>
                <a:cs typeface="Raleway"/>
                <a:sym typeface="Raleway"/>
              </a:defRPr>
            </a:lvl6pPr>
            <a:lvl7pPr lvl="6" algn="ctr" rtl="0">
              <a:lnSpc>
                <a:spcPct val="100000"/>
              </a:lnSpc>
              <a:spcBef>
                <a:spcPts val="0"/>
              </a:spcBef>
              <a:spcAft>
                <a:spcPts val="0"/>
              </a:spcAft>
              <a:buSzPts val="2400"/>
              <a:buFont typeface="Raleway"/>
              <a:buNone/>
              <a:defRPr sz="2400" b="1">
                <a:latin typeface="Raleway"/>
                <a:ea typeface="Raleway"/>
                <a:cs typeface="Raleway"/>
                <a:sym typeface="Raleway"/>
              </a:defRPr>
            </a:lvl7pPr>
            <a:lvl8pPr lvl="7" algn="ctr" rtl="0">
              <a:lnSpc>
                <a:spcPct val="100000"/>
              </a:lnSpc>
              <a:spcBef>
                <a:spcPts val="0"/>
              </a:spcBef>
              <a:spcAft>
                <a:spcPts val="0"/>
              </a:spcAft>
              <a:buSzPts val="2400"/>
              <a:buFont typeface="Raleway"/>
              <a:buNone/>
              <a:defRPr sz="2400" b="1">
                <a:latin typeface="Raleway"/>
                <a:ea typeface="Raleway"/>
                <a:cs typeface="Raleway"/>
                <a:sym typeface="Raleway"/>
              </a:defRPr>
            </a:lvl8pPr>
            <a:lvl9pPr lvl="8" algn="ctr" rtl="0">
              <a:lnSpc>
                <a:spcPct val="100000"/>
              </a:lnSpc>
              <a:spcBef>
                <a:spcPts val="0"/>
              </a:spcBef>
              <a:spcAft>
                <a:spcPts val="0"/>
              </a:spcAft>
              <a:buSzPts val="2400"/>
              <a:buFont typeface="Raleway"/>
              <a:buNone/>
              <a:defRPr sz="2400" b="1">
                <a:latin typeface="Raleway"/>
                <a:ea typeface="Raleway"/>
                <a:cs typeface="Raleway"/>
                <a:sym typeface="Raleway"/>
              </a:defRPr>
            </a:lvl9pPr>
          </a:lstStyle>
          <a:p>
            <a:endParaRPr/>
          </a:p>
        </p:txBody>
      </p:sp>
      <p:sp>
        <p:nvSpPr>
          <p:cNvPr id="150" name="Google Shape;150;p18"/>
          <p:cNvSpPr txBox="1">
            <a:spLocks noGrp="1"/>
          </p:cNvSpPr>
          <p:nvPr>
            <p:ph type="subTitle" idx="6"/>
          </p:nvPr>
        </p:nvSpPr>
        <p:spPr>
          <a:xfrm>
            <a:off x="1472062" y="3116200"/>
            <a:ext cx="2811000" cy="3771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Raleway"/>
              <a:buNone/>
              <a:defRPr sz="1800" b="1">
                <a:solidFill>
                  <a:schemeClr val="dk1"/>
                </a:solidFill>
                <a:latin typeface="Archivo"/>
                <a:ea typeface="Archivo"/>
                <a:cs typeface="Archivo"/>
                <a:sym typeface="Archivo"/>
              </a:defRPr>
            </a:lvl1pPr>
            <a:lvl2pPr lvl="1" algn="ctr" rtl="0">
              <a:lnSpc>
                <a:spcPct val="100000"/>
              </a:lnSpc>
              <a:spcBef>
                <a:spcPts val="0"/>
              </a:spcBef>
              <a:spcAft>
                <a:spcPts val="0"/>
              </a:spcAft>
              <a:buSzPts val="2400"/>
              <a:buFont typeface="Raleway"/>
              <a:buNone/>
              <a:defRPr sz="2400" b="1">
                <a:latin typeface="Raleway"/>
                <a:ea typeface="Raleway"/>
                <a:cs typeface="Raleway"/>
                <a:sym typeface="Raleway"/>
              </a:defRPr>
            </a:lvl2pPr>
            <a:lvl3pPr lvl="2" algn="ctr" rtl="0">
              <a:lnSpc>
                <a:spcPct val="100000"/>
              </a:lnSpc>
              <a:spcBef>
                <a:spcPts val="0"/>
              </a:spcBef>
              <a:spcAft>
                <a:spcPts val="0"/>
              </a:spcAft>
              <a:buSzPts val="2400"/>
              <a:buFont typeface="Raleway"/>
              <a:buNone/>
              <a:defRPr sz="2400" b="1">
                <a:latin typeface="Raleway"/>
                <a:ea typeface="Raleway"/>
                <a:cs typeface="Raleway"/>
                <a:sym typeface="Raleway"/>
              </a:defRPr>
            </a:lvl3pPr>
            <a:lvl4pPr lvl="3" algn="ctr" rtl="0">
              <a:lnSpc>
                <a:spcPct val="100000"/>
              </a:lnSpc>
              <a:spcBef>
                <a:spcPts val="0"/>
              </a:spcBef>
              <a:spcAft>
                <a:spcPts val="0"/>
              </a:spcAft>
              <a:buSzPts val="2400"/>
              <a:buFont typeface="Raleway"/>
              <a:buNone/>
              <a:defRPr sz="2400" b="1">
                <a:latin typeface="Raleway"/>
                <a:ea typeface="Raleway"/>
                <a:cs typeface="Raleway"/>
                <a:sym typeface="Raleway"/>
              </a:defRPr>
            </a:lvl4pPr>
            <a:lvl5pPr lvl="4" algn="ctr" rtl="0">
              <a:lnSpc>
                <a:spcPct val="100000"/>
              </a:lnSpc>
              <a:spcBef>
                <a:spcPts val="0"/>
              </a:spcBef>
              <a:spcAft>
                <a:spcPts val="0"/>
              </a:spcAft>
              <a:buSzPts val="2400"/>
              <a:buFont typeface="Raleway"/>
              <a:buNone/>
              <a:defRPr sz="2400" b="1">
                <a:latin typeface="Raleway"/>
                <a:ea typeface="Raleway"/>
                <a:cs typeface="Raleway"/>
                <a:sym typeface="Raleway"/>
              </a:defRPr>
            </a:lvl5pPr>
            <a:lvl6pPr lvl="5" algn="ctr" rtl="0">
              <a:lnSpc>
                <a:spcPct val="100000"/>
              </a:lnSpc>
              <a:spcBef>
                <a:spcPts val="0"/>
              </a:spcBef>
              <a:spcAft>
                <a:spcPts val="0"/>
              </a:spcAft>
              <a:buSzPts val="2400"/>
              <a:buFont typeface="Raleway"/>
              <a:buNone/>
              <a:defRPr sz="2400" b="1">
                <a:latin typeface="Raleway"/>
                <a:ea typeface="Raleway"/>
                <a:cs typeface="Raleway"/>
                <a:sym typeface="Raleway"/>
              </a:defRPr>
            </a:lvl6pPr>
            <a:lvl7pPr lvl="6" algn="ctr" rtl="0">
              <a:lnSpc>
                <a:spcPct val="100000"/>
              </a:lnSpc>
              <a:spcBef>
                <a:spcPts val="0"/>
              </a:spcBef>
              <a:spcAft>
                <a:spcPts val="0"/>
              </a:spcAft>
              <a:buSzPts val="2400"/>
              <a:buFont typeface="Raleway"/>
              <a:buNone/>
              <a:defRPr sz="2400" b="1">
                <a:latin typeface="Raleway"/>
                <a:ea typeface="Raleway"/>
                <a:cs typeface="Raleway"/>
                <a:sym typeface="Raleway"/>
              </a:defRPr>
            </a:lvl7pPr>
            <a:lvl8pPr lvl="7" algn="ctr" rtl="0">
              <a:lnSpc>
                <a:spcPct val="100000"/>
              </a:lnSpc>
              <a:spcBef>
                <a:spcPts val="0"/>
              </a:spcBef>
              <a:spcAft>
                <a:spcPts val="0"/>
              </a:spcAft>
              <a:buSzPts val="2400"/>
              <a:buFont typeface="Raleway"/>
              <a:buNone/>
              <a:defRPr sz="2400" b="1">
                <a:latin typeface="Raleway"/>
                <a:ea typeface="Raleway"/>
                <a:cs typeface="Raleway"/>
                <a:sym typeface="Raleway"/>
              </a:defRPr>
            </a:lvl8pPr>
            <a:lvl9pPr lvl="8" algn="ctr" rtl="0">
              <a:lnSpc>
                <a:spcPct val="100000"/>
              </a:lnSpc>
              <a:spcBef>
                <a:spcPts val="0"/>
              </a:spcBef>
              <a:spcAft>
                <a:spcPts val="0"/>
              </a:spcAft>
              <a:buSzPts val="2400"/>
              <a:buFont typeface="Raleway"/>
              <a:buNone/>
              <a:defRPr sz="2400" b="1">
                <a:latin typeface="Raleway"/>
                <a:ea typeface="Raleway"/>
                <a:cs typeface="Raleway"/>
                <a:sym typeface="Raleway"/>
              </a:defRPr>
            </a:lvl9pPr>
          </a:lstStyle>
          <a:p>
            <a:endParaRPr/>
          </a:p>
        </p:txBody>
      </p:sp>
      <p:sp>
        <p:nvSpPr>
          <p:cNvPr id="151" name="Google Shape;151;p18"/>
          <p:cNvSpPr txBox="1">
            <a:spLocks noGrp="1"/>
          </p:cNvSpPr>
          <p:nvPr>
            <p:ph type="subTitle" idx="7"/>
          </p:nvPr>
        </p:nvSpPr>
        <p:spPr>
          <a:xfrm>
            <a:off x="5298587" y="1455550"/>
            <a:ext cx="2811000" cy="3771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Raleway"/>
              <a:buNone/>
              <a:defRPr sz="1800" b="1">
                <a:solidFill>
                  <a:schemeClr val="dk1"/>
                </a:solidFill>
                <a:latin typeface="Archivo"/>
                <a:ea typeface="Archivo"/>
                <a:cs typeface="Archivo"/>
                <a:sym typeface="Archivo"/>
              </a:defRPr>
            </a:lvl1pPr>
            <a:lvl2pPr lvl="1" algn="ctr" rtl="0">
              <a:lnSpc>
                <a:spcPct val="100000"/>
              </a:lnSpc>
              <a:spcBef>
                <a:spcPts val="0"/>
              </a:spcBef>
              <a:spcAft>
                <a:spcPts val="0"/>
              </a:spcAft>
              <a:buSzPts val="2400"/>
              <a:buFont typeface="Raleway"/>
              <a:buNone/>
              <a:defRPr sz="2400" b="1">
                <a:latin typeface="Raleway"/>
                <a:ea typeface="Raleway"/>
                <a:cs typeface="Raleway"/>
                <a:sym typeface="Raleway"/>
              </a:defRPr>
            </a:lvl2pPr>
            <a:lvl3pPr lvl="2" algn="ctr" rtl="0">
              <a:lnSpc>
                <a:spcPct val="100000"/>
              </a:lnSpc>
              <a:spcBef>
                <a:spcPts val="0"/>
              </a:spcBef>
              <a:spcAft>
                <a:spcPts val="0"/>
              </a:spcAft>
              <a:buSzPts val="2400"/>
              <a:buFont typeface="Raleway"/>
              <a:buNone/>
              <a:defRPr sz="2400" b="1">
                <a:latin typeface="Raleway"/>
                <a:ea typeface="Raleway"/>
                <a:cs typeface="Raleway"/>
                <a:sym typeface="Raleway"/>
              </a:defRPr>
            </a:lvl3pPr>
            <a:lvl4pPr lvl="3" algn="ctr" rtl="0">
              <a:lnSpc>
                <a:spcPct val="100000"/>
              </a:lnSpc>
              <a:spcBef>
                <a:spcPts val="0"/>
              </a:spcBef>
              <a:spcAft>
                <a:spcPts val="0"/>
              </a:spcAft>
              <a:buSzPts val="2400"/>
              <a:buFont typeface="Raleway"/>
              <a:buNone/>
              <a:defRPr sz="2400" b="1">
                <a:latin typeface="Raleway"/>
                <a:ea typeface="Raleway"/>
                <a:cs typeface="Raleway"/>
                <a:sym typeface="Raleway"/>
              </a:defRPr>
            </a:lvl4pPr>
            <a:lvl5pPr lvl="4" algn="ctr" rtl="0">
              <a:lnSpc>
                <a:spcPct val="100000"/>
              </a:lnSpc>
              <a:spcBef>
                <a:spcPts val="0"/>
              </a:spcBef>
              <a:spcAft>
                <a:spcPts val="0"/>
              </a:spcAft>
              <a:buSzPts val="2400"/>
              <a:buFont typeface="Raleway"/>
              <a:buNone/>
              <a:defRPr sz="2400" b="1">
                <a:latin typeface="Raleway"/>
                <a:ea typeface="Raleway"/>
                <a:cs typeface="Raleway"/>
                <a:sym typeface="Raleway"/>
              </a:defRPr>
            </a:lvl5pPr>
            <a:lvl6pPr lvl="5" algn="ctr" rtl="0">
              <a:lnSpc>
                <a:spcPct val="100000"/>
              </a:lnSpc>
              <a:spcBef>
                <a:spcPts val="0"/>
              </a:spcBef>
              <a:spcAft>
                <a:spcPts val="0"/>
              </a:spcAft>
              <a:buSzPts val="2400"/>
              <a:buFont typeface="Raleway"/>
              <a:buNone/>
              <a:defRPr sz="2400" b="1">
                <a:latin typeface="Raleway"/>
                <a:ea typeface="Raleway"/>
                <a:cs typeface="Raleway"/>
                <a:sym typeface="Raleway"/>
              </a:defRPr>
            </a:lvl6pPr>
            <a:lvl7pPr lvl="6" algn="ctr" rtl="0">
              <a:lnSpc>
                <a:spcPct val="100000"/>
              </a:lnSpc>
              <a:spcBef>
                <a:spcPts val="0"/>
              </a:spcBef>
              <a:spcAft>
                <a:spcPts val="0"/>
              </a:spcAft>
              <a:buSzPts val="2400"/>
              <a:buFont typeface="Raleway"/>
              <a:buNone/>
              <a:defRPr sz="2400" b="1">
                <a:latin typeface="Raleway"/>
                <a:ea typeface="Raleway"/>
                <a:cs typeface="Raleway"/>
                <a:sym typeface="Raleway"/>
              </a:defRPr>
            </a:lvl7pPr>
            <a:lvl8pPr lvl="7" algn="ctr" rtl="0">
              <a:lnSpc>
                <a:spcPct val="100000"/>
              </a:lnSpc>
              <a:spcBef>
                <a:spcPts val="0"/>
              </a:spcBef>
              <a:spcAft>
                <a:spcPts val="0"/>
              </a:spcAft>
              <a:buSzPts val="2400"/>
              <a:buFont typeface="Raleway"/>
              <a:buNone/>
              <a:defRPr sz="2400" b="1">
                <a:latin typeface="Raleway"/>
                <a:ea typeface="Raleway"/>
                <a:cs typeface="Raleway"/>
                <a:sym typeface="Raleway"/>
              </a:defRPr>
            </a:lvl8pPr>
            <a:lvl9pPr lvl="8" algn="ctr" rtl="0">
              <a:lnSpc>
                <a:spcPct val="100000"/>
              </a:lnSpc>
              <a:spcBef>
                <a:spcPts val="0"/>
              </a:spcBef>
              <a:spcAft>
                <a:spcPts val="0"/>
              </a:spcAft>
              <a:buSzPts val="2400"/>
              <a:buFont typeface="Raleway"/>
              <a:buNone/>
              <a:defRPr sz="2400" b="1">
                <a:latin typeface="Raleway"/>
                <a:ea typeface="Raleway"/>
                <a:cs typeface="Raleway"/>
                <a:sym typeface="Raleway"/>
              </a:defRPr>
            </a:lvl9pPr>
          </a:lstStyle>
          <a:p>
            <a:endParaRPr/>
          </a:p>
        </p:txBody>
      </p:sp>
      <p:sp>
        <p:nvSpPr>
          <p:cNvPr id="152" name="Google Shape;152;p18"/>
          <p:cNvSpPr txBox="1">
            <a:spLocks noGrp="1"/>
          </p:cNvSpPr>
          <p:nvPr>
            <p:ph type="subTitle" idx="8"/>
          </p:nvPr>
        </p:nvSpPr>
        <p:spPr>
          <a:xfrm>
            <a:off x="5298587" y="3116200"/>
            <a:ext cx="2811000" cy="3771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Raleway"/>
              <a:buNone/>
              <a:defRPr sz="1800" b="1">
                <a:solidFill>
                  <a:schemeClr val="dk1"/>
                </a:solidFill>
                <a:latin typeface="Archivo"/>
                <a:ea typeface="Archivo"/>
                <a:cs typeface="Archivo"/>
                <a:sym typeface="Archivo"/>
              </a:defRPr>
            </a:lvl1pPr>
            <a:lvl2pPr lvl="1" algn="ctr" rtl="0">
              <a:lnSpc>
                <a:spcPct val="100000"/>
              </a:lnSpc>
              <a:spcBef>
                <a:spcPts val="0"/>
              </a:spcBef>
              <a:spcAft>
                <a:spcPts val="0"/>
              </a:spcAft>
              <a:buSzPts val="2400"/>
              <a:buFont typeface="Raleway"/>
              <a:buNone/>
              <a:defRPr sz="2400" b="1">
                <a:latin typeface="Raleway"/>
                <a:ea typeface="Raleway"/>
                <a:cs typeface="Raleway"/>
                <a:sym typeface="Raleway"/>
              </a:defRPr>
            </a:lvl2pPr>
            <a:lvl3pPr lvl="2" algn="ctr" rtl="0">
              <a:lnSpc>
                <a:spcPct val="100000"/>
              </a:lnSpc>
              <a:spcBef>
                <a:spcPts val="0"/>
              </a:spcBef>
              <a:spcAft>
                <a:spcPts val="0"/>
              </a:spcAft>
              <a:buSzPts val="2400"/>
              <a:buFont typeface="Raleway"/>
              <a:buNone/>
              <a:defRPr sz="2400" b="1">
                <a:latin typeface="Raleway"/>
                <a:ea typeface="Raleway"/>
                <a:cs typeface="Raleway"/>
                <a:sym typeface="Raleway"/>
              </a:defRPr>
            </a:lvl3pPr>
            <a:lvl4pPr lvl="3" algn="ctr" rtl="0">
              <a:lnSpc>
                <a:spcPct val="100000"/>
              </a:lnSpc>
              <a:spcBef>
                <a:spcPts val="0"/>
              </a:spcBef>
              <a:spcAft>
                <a:spcPts val="0"/>
              </a:spcAft>
              <a:buSzPts val="2400"/>
              <a:buFont typeface="Raleway"/>
              <a:buNone/>
              <a:defRPr sz="2400" b="1">
                <a:latin typeface="Raleway"/>
                <a:ea typeface="Raleway"/>
                <a:cs typeface="Raleway"/>
                <a:sym typeface="Raleway"/>
              </a:defRPr>
            </a:lvl4pPr>
            <a:lvl5pPr lvl="4" algn="ctr" rtl="0">
              <a:lnSpc>
                <a:spcPct val="100000"/>
              </a:lnSpc>
              <a:spcBef>
                <a:spcPts val="0"/>
              </a:spcBef>
              <a:spcAft>
                <a:spcPts val="0"/>
              </a:spcAft>
              <a:buSzPts val="2400"/>
              <a:buFont typeface="Raleway"/>
              <a:buNone/>
              <a:defRPr sz="2400" b="1">
                <a:latin typeface="Raleway"/>
                <a:ea typeface="Raleway"/>
                <a:cs typeface="Raleway"/>
                <a:sym typeface="Raleway"/>
              </a:defRPr>
            </a:lvl5pPr>
            <a:lvl6pPr lvl="5" algn="ctr" rtl="0">
              <a:lnSpc>
                <a:spcPct val="100000"/>
              </a:lnSpc>
              <a:spcBef>
                <a:spcPts val="0"/>
              </a:spcBef>
              <a:spcAft>
                <a:spcPts val="0"/>
              </a:spcAft>
              <a:buSzPts val="2400"/>
              <a:buFont typeface="Raleway"/>
              <a:buNone/>
              <a:defRPr sz="2400" b="1">
                <a:latin typeface="Raleway"/>
                <a:ea typeface="Raleway"/>
                <a:cs typeface="Raleway"/>
                <a:sym typeface="Raleway"/>
              </a:defRPr>
            </a:lvl6pPr>
            <a:lvl7pPr lvl="6" algn="ctr" rtl="0">
              <a:lnSpc>
                <a:spcPct val="100000"/>
              </a:lnSpc>
              <a:spcBef>
                <a:spcPts val="0"/>
              </a:spcBef>
              <a:spcAft>
                <a:spcPts val="0"/>
              </a:spcAft>
              <a:buSzPts val="2400"/>
              <a:buFont typeface="Raleway"/>
              <a:buNone/>
              <a:defRPr sz="2400" b="1">
                <a:latin typeface="Raleway"/>
                <a:ea typeface="Raleway"/>
                <a:cs typeface="Raleway"/>
                <a:sym typeface="Raleway"/>
              </a:defRPr>
            </a:lvl7pPr>
            <a:lvl8pPr lvl="7" algn="ctr" rtl="0">
              <a:lnSpc>
                <a:spcPct val="100000"/>
              </a:lnSpc>
              <a:spcBef>
                <a:spcPts val="0"/>
              </a:spcBef>
              <a:spcAft>
                <a:spcPts val="0"/>
              </a:spcAft>
              <a:buSzPts val="2400"/>
              <a:buFont typeface="Raleway"/>
              <a:buNone/>
              <a:defRPr sz="2400" b="1">
                <a:latin typeface="Raleway"/>
                <a:ea typeface="Raleway"/>
                <a:cs typeface="Raleway"/>
                <a:sym typeface="Raleway"/>
              </a:defRPr>
            </a:lvl8pPr>
            <a:lvl9pPr lvl="8" algn="ctr" rtl="0">
              <a:lnSpc>
                <a:spcPct val="100000"/>
              </a:lnSpc>
              <a:spcBef>
                <a:spcPts val="0"/>
              </a:spcBef>
              <a:spcAft>
                <a:spcPts val="0"/>
              </a:spcAft>
              <a:buSzPts val="2400"/>
              <a:buFont typeface="Raleway"/>
              <a:buNone/>
              <a:defRPr sz="2400" b="1">
                <a:latin typeface="Raleway"/>
                <a:ea typeface="Raleway"/>
                <a:cs typeface="Raleway"/>
                <a:sym typeface="Raleway"/>
              </a:defRPr>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1">
  <p:cSld name="CUSTOM_10">
    <p:spTree>
      <p:nvGrpSpPr>
        <p:cNvPr id="1" name="Shape 172"/>
        <p:cNvGrpSpPr/>
        <p:nvPr/>
      </p:nvGrpSpPr>
      <p:grpSpPr>
        <a:xfrm>
          <a:off x="0" y="0"/>
          <a:ext cx="0" cy="0"/>
          <a:chOff x="0" y="0"/>
          <a:chExt cx="0" cy="0"/>
        </a:xfrm>
      </p:grpSpPr>
      <p:sp>
        <p:nvSpPr>
          <p:cNvPr id="173" name="Google Shape;173;p20"/>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3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grpSp>
        <p:nvGrpSpPr>
          <p:cNvPr id="174" name="Google Shape;174;p20"/>
          <p:cNvGrpSpPr/>
          <p:nvPr/>
        </p:nvGrpSpPr>
        <p:grpSpPr>
          <a:xfrm>
            <a:off x="8183725" y="-22677"/>
            <a:ext cx="960276" cy="1040390"/>
            <a:chOff x="8183725" y="-22677"/>
            <a:chExt cx="960276" cy="1040390"/>
          </a:xfrm>
        </p:grpSpPr>
        <p:pic>
          <p:nvPicPr>
            <p:cNvPr id="175" name="Google Shape;175;p20"/>
            <p:cNvPicPr preferRelativeResize="0"/>
            <p:nvPr/>
          </p:nvPicPr>
          <p:blipFill>
            <a:blip r:embed="rId2">
              <a:alphaModFix/>
            </a:blip>
            <a:stretch>
              <a:fillRect/>
            </a:stretch>
          </p:blipFill>
          <p:spPr>
            <a:xfrm rot="-5400000">
              <a:off x="8183962" y="-22914"/>
              <a:ext cx="959802" cy="960276"/>
            </a:xfrm>
            <a:prstGeom prst="rect">
              <a:avLst/>
            </a:prstGeom>
            <a:noFill/>
            <a:ln>
              <a:noFill/>
            </a:ln>
          </p:spPr>
        </p:pic>
        <p:sp>
          <p:nvSpPr>
            <p:cNvPr id="176" name="Google Shape;176;p20"/>
            <p:cNvSpPr/>
            <p:nvPr/>
          </p:nvSpPr>
          <p:spPr>
            <a:xfrm flipH="1">
              <a:off x="8672050" y="770213"/>
              <a:ext cx="247500" cy="247500"/>
            </a:xfrm>
            <a:prstGeom prst="ellipse">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Cantarell"/>
                <a:ea typeface="Cantarell"/>
                <a:cs typeface="Cantarell"/>
                <a:sym typeface="Cantarell"/>
              </a:endParaRPr>
            </a:p>
          </p:txBody>
        </p:sp>
      </p:gr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ackground">
  <p:cSld name="CUSTOM_9">
    <p:spTree>
      <p:nvGrpSpPr>
        <p:cNvPr id="1" name="Shape 181"/>
        <p:cNvGrpSpPr/>
        <p:nvPr/>
      </p:nvGrpSpPr>
      <p:grpSpPr>
        <a:xfrm>
          <a:off x="0" y="0"/>
          <a:ext cx="0" cy="0"/>
          <a:chOff x="0" y="0"/>
          <a:chExt cx="0" cy="0"/>
        </a:xfrm>
      </p:grpSpPr>
      <p:grpSp>
        <p:nvGrpSpPr>
          <p:cNvPr id="182" name="Google Shape;182;p22"/>
          <p:cNvGrpSpPr/>
          <p:nvPr/>
        </p:nvGrpSpPr>
        <p:grpSpPr>
          <a:xfrm>
            <a:off x="-151647" y="2220836"/>
            <a:ext cx="8933336" cy="3209837"/>
            <a:chOff x="-151647" y="2220836"/>
            <a:chExt cx="8933336" cy="3209837"/>
          </a:xfrm>
        </p:grpSpPr>
        <p:pic>
          <p:nvPicPr>
            <p:cNvPr id="183" name="Google Shape;183;p22"/>
            <p:cNvPicPr preferRelativeResize="0"/>
            <p:nvPr/>
          </p:nvPicPr>
          <p:blipFill rotWithShape="1">
            <a:blip r:embed="rId2">
              <a:alphaModFix/>
            </a:blip>
            <a:srcRect l="26524" b="57230"/>
            <a:stretch/>
          </p:blipFill>
          <p:spPr>
            <a:xfrm>
              <a:off x="-151647" y="4102550"/>
              <a:ext cx="2146876" cy="1328123"/>
            </a:xfrm>
            <a:prstGeom prst="rect">
              <a:avLst/>
            </a:prstGeom>
            <a:noFill/>
            <a:ln>
              <a:noFill/>
            </a:ln>
          </p:spPr>
        </p:pic>
        <p:grpSp>
          <p:nvGrpSpPr>
            <p:cNvPr id="184" name="Google Shape;184;p22"/>
            <p:cNvGrpSpPr/>
            <p:nvPr/>
          </p:nvGrpSpPr>
          <p:grpSpPr>
            <a:xfrm>
              <a:off x="8079865" y="2220836"/>
              <a:ext cx="701824" cy="701824"/>
              <a:chOff x="8079865" y="2220836"/>
              <a:chExt cx="701824" cy="701824"/>
            </a:xfrm>
          </p:grpSpPr>
          <p:pic>
            <p:nvPicPr>
              <p:cNvPr id="185" name="Google Shape;185;p22"/>
              <p:cNvPicPr preferRelativeResize="0"/>
              <p:nvPr/>
            </p:nvPicPr>
            <p:blipFill>
              <a:blip r:embed="rId3">
                <a:alphaModFix/>
              </a:blip>
              <a:stretch>
                <a:fillRect/>
              </a:stretch>
            </p:blipFill>
            <p:spPr>
              <a:xfrm rot="-5400000" flipH="1">
                <a:off x="8079865" y="2220836"/>
                <a:ext cx="701824" cy="701824"/>
              </a:xfrm>
              <a:prstGeom prst="rect">
                <a:avLst/>
              </a:prstGeom>
              <a:noFill/>
              <a:ln>
                <a:noFill/>
              </a:ln>
            </p:spPr>
          </p:pic>
          <p:sp>
            <p:nvSpPr>
              <p:cNvPr id="186" name="Google Shape;186;p22"/>
              <p:cNvSpPr/>
              <p:nvPr/>
            </p:nvSpPr>
            <p:spPr>
              <a:xfrm rot="5400000" flipH="1">
                <a:off x="8307025" y="2459259"/>
                <a:ext cx="247500" cy="247500"/>
              </a:xfrm>
              <a:prstGeom prst="ellipse">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Cantarell"/>
                  <a:ea typeface="Cantarell"/>
                  <a:cs typeface="Cantarell"/>
                  <a:sym typeface="Cantarell"/>
                </a:endParaRPr>
              </a:p>
            </p:txBody>
          </p:sp>
        </p:grpSp>
      </p:gr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ackground 1">
  <p:cSld name="CUSTOM_9_1">
    <p:spTree>
      <p:nvGrpSpPr>
        <p:cNvPr id="1" name="Shape 187"/>
        <p:cNvGrpSpPr/>
        <p:nvPr/>
      </p:nvGrpSpPr>
      <p:grpSpPr>
        <a:xfrm>
          <a:off x="0" y="0"/>
          <a:ext cx="0" cy="0"/>
          <a:chOff x="0" y="0"/>
          <a:chExt cx="0" cy="0"/>
        </a:xfrm>
      </p:grpSpPr>
      <p:grpSp>
        <p:nvGrpSpPr>
          <p:cNvPr id="188" name="Google Shape;188;p23"/>
          <p:cNvGrpSpPr/>
          <p:nvPr/>
        </p:nvGrpSpPr>
        <p:grpSpPr>
          <a:xfrm flipH="1">
            <a:off x="-445664" y="539498"/>
            <a:ext cx="10526337" cy="4634438"/>
            <a:chOff x="-938814" y="509073"/>
            <a:chExt cx="10526337" cy="4634438"/>
          </a:xfrm>
        </p:grpSpPr>
        <p:grpSp>
          <p:nvGrpSpPr>
            <p:cNvPr id="189" name="Google Shape;189;p23"/>
            <p:cNvGrpSpPr/>
            <p:nvPr/>
          </p:nvGrpSpPr>
          <p:grpSpPr>
            <a:xfrm>
              <a:off x="-938814" y="3946953"/>
              <a:ext cx="1673502" cy="1196559"/>
              <a:chOff x="-938814" y="3946953"/>
              <a:chExt cx="1673502" cy="1196559"/>
            </a:xfrm>
          </p:grpSpPr>
          <p:pic>
            <p:nvPicPr>
              <p:cNvPr id="190" name="Google Shape;190;p23"/>
              <p:cNvPicPr preferRelativeResize="0"/>
              <p:nvPr/>
            </p:nvPicPr>
            <p:blipFill>
              <a:blip r:embed="rId2">
                <a:alphaModFix/>
              </a:blip>
              <a:stretch>
                <a:fillRect/>
              </a:stretch>
            </p:blipFill>
            <p:spPr>
              <a:xfrm rot="5400000">
                <a:off x="-194665" y="3202804"/>
                <a:ext cx="163752" cy="1652050"/>
              </a:xfrm>
              <a:prstGeom prst="rect">
                <a:avLst/>
              </a:prstGeom>
              <a:noFill/>
              <a:ln>
                <a:noFill/>
              </a:ln>
            </p:spPr>
          </p:pic>
          <p:pic>
            <p:nvPicPr>
              <p:cNvPr id="191" name="Google Shape;191;p23"/>
              <p:cNvPicPr preferRelativeResize="0"/>
              <p:nvPr/>
            </p:nvPicPr>
            <p:blipFill>
              <a:blip r:embed="rId3">
                <a:alphaModFix/>
              </a:blip>
              <a:stretch>
                <a:fillRect/>
              </a:stretch>
            </p:blipFill>
            <p:spPr>
              <a:xfrm rot="5400000" flipH="1">
                <a:off x="48778" y="4457601"/>
                <a:ext cx="637122" cy="734700"/>
              </a:xfrm>
              <a:prstGeom prst="rect">
                <a:avLst/>
              </a:prstGeom>
              <a:noFill/>
              <a:ln>
                <a:noFill/>
              </a:ln>
            </p:spPr>
          </p:pic>
        </p:grpSp>
        <p:grpSp>
          <p:nvGrpSpPr>
            <p:cNvPr id="192" name="Google Shape;192;p23"/>
            <p:cNvGrpSpPr/>
            <p:nvPr/>
          </p:nvGrpSpPr>
          <p:grpSpPr>
            <a:xfrm>
              <a:off x="8701426" y="509073"/>
              <a:ext cx="886098" cy="767552"/>
              <a:chOff x="8701426" y="509073"/>
              <a:chExt cx="886098" cy="767552"/>
            </a:xfrm>
          </p:grpSpPr>
          <p:pic>
            <p:nvPicPr>
              <p:cNvPr id="193" name="Google Shape;193;p23"/>
              <p:cNvPicPr preferRelativeResize="0"/>
              <p:nvPr/>
            </p:nvPicPr>
            <p:blipFill>
              <a:blip r:embed="rId4">
                <a:alphaModFix/>
              </a:blip>
              <a:stretch>
                <a:fillRect/>
              </a:stretch>
            </p:blipFill>
            <p:spPr>
              <a:xfrm>
                <a:off x="8701426" y="509073"/>
                <a:ext cx="886098" cy="767552"/>
              </a:xfrm>
              <a:prstGeom prst="rect">
                <a:avLst/>
              </a:prstGeom>
              <a:noFill/>
              <a:ln>
                <a:noFill/>
              </a:ln>
            </p:spPr>
          </p:pic>
          <p:sp>
            <p:nvSpPr>
              <p:cNvPr id="194" name="Google Shape;194;p23"/>
              <p:cNvSpPr/>
              <p:nvPr/>
            </p:nvSpPr>
            <p:spPr>
              <a:xfrm rot="5400000" flipH="1">
                <a:off x="8776150" y="881234"/>
                <a:ext cx="247500" cy="247500"/>
              </a:xfrm>
              <a:prstGeom prst="ellipse">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Cantarell"/>
                  <a:ea typeface="Cantarell"/>
                  <a:cs typeface="Cantarell"/>
                  <a:sym typeface="Cantarell"/>
                </a:endParaRPr>
              </a:p>
            </p:txBody>
          </p:sp>
        </p:grpSp>
      </p:gr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only">
  <p:cSld name="CUSTOM">
    <p:spTree>
      <p:nvGrpSpPr>
        <p:cNvPr id="1" name="Shape 199"/>
        <p:cNvGrpSpPr/>
        <p:nvPr/>
      </p:nvGrpSpPr>
      <p:grpSpPr>
        <a:xfrm>
          <a:off x="0" y="0"/>
          <a:ext cx="0" cy="0"/>
          <a:chOff x="0" y="0"/>
          <a:chExt cx="0" cy="0"/>
        </a:xfrm>
      </p:grpSpPr>
      <p:sp>
        <p:nvSpPr>
          <p:cNvPr id="200" name="Google Shape;200;p26"/>
          <p:cNvSpPr txBox="1">
            <a:spLocks noGrp="1"/>
          </p:cNvSpPr>
          <p:nvPr>
            <p:ph type="title"/>
          </p:nvPr>
        </p:nvSpPr>
        <p:spPr>
          <a:xfrm>
            <a:off x="716700" y="511025"/>
            <a:ext cx="7710600" cy="482400"/>
          </a:xfrm>
          <a:prstGeom prst="rect">
            <a:avLst/>
          </a:prstGeom>
        </p:spPr>
        <p:txBody>
          <a:bodyPr spcFirstLastPara="1" wrap="square" lIns="91425" tIns="91425" rIns="91425" bIns="91425" anchor="t" anchorCtr="0">
            <a:noAutofit/>
          </a:bodyPr>
          <a:lstStyle>
            <a:lvl1pPr lvl="0" rtl="0">
              <a:spcBef>
                <a:spcPts val="0"/>
              </a:spcBef>
              <a:spcAft>
                <a:spcPts val="0"/>
              </a:spcAft>
              <a:buSzPts val="2400"/>
              <a:buNone/>
              <a:defRPr>
                <a:solidFill>
                  <a:schemeClr val="lt1"/>
                </a:solidFill>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13225" y="445025"/>
            <a:ext cx="77175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3300"/>
              <a:buFont typeface="Archivo"/>
              <a:buNone/>
              <a:defRPr sz="3300" b="1">
                <a:solidFill>
                  <a:schemeClr val="dk1"/>
                </a:solidFill>
                <a:latin typeface="Archivo"/>
                <a:ea typeface="Archivo"/>
                <a:cs typeface="Archivo"/>
                <a:sym typeface="Archivo"/>
              </a:defRPr>
            </a:lvl1pPr>
            <a:lvl2pPr lvl="1" rtl="0">
              <a:spcBef>
                <a:spcPts val="0"/>
              </a:spcBef>
              <a:spcAft>
                <a:spcPts val="0"/>
              </a:spcAft>
              <a:buClr>
                <a:schemeClr val="dk1"/>
              </a:buClr>
              <a:buSzPts val="3000"/>
              <a:buFont typeface="Raleway"/>
              <a:buNone/>
              <a:defRPr sz="3000" b="1">
                <a:solidFill>
                  <a:schemeClr val="dk1"/>
                </a:solidFill>
                <a:latin typeface="Raleway"/>
                <a:ea typeface="Raleway"/>
                <a:cs typeface="Raleway"/>
                <a:sym typeface="Raleway"/>
              </a:defRPr>
            </a:lvl2pPr>
            <a:lvl3pPr lvl="2" rtl="0">
              <a:spcBef>
                <a:spcPts val="0"/>
              </a:spcBef>
              <a:spcAft>
                <a:spcPts val="0"/>
              </a:spcAft>
              <a:buClr>
                <a:schemeClr val="dk1"/>
              </a:buClr>
              <a:buSzPts val="3000"/>
              <a:buFont typeface="Raleway"/>
              <a:buNone/>
              <a:defRPr sz="3000" b="1">
                <a:solidFill>
                  <a:schemeClr val="dk1"/>
                </a:solidFill>
                <a:latin typeface="Raleway"/>
                <a:ea typeface="Raleway"/>
                <a:cs typeface="Raleway"/>
                <a:sym typeface="Raleway"/>
              </a:defRPr>
            </a:lvl3pPr>
            <a:lvl4pPr lvl="3" rtl="0">
              <a:spcBef>
                <a:spcPts val="0"/>
              </a:spcBef>
              <a:spcAft>
                <a:spcPts val="0"/>
              </a:spcAft>
              <a:buClr>
                <a:schemeClr val="dk1"/>
              </a:buClr>
              <a:buSzPts val="3000"/>
              <a:buFont typeface="Raleway"/>
              <a:buNone/>
              <a:defRPr sz="3000" b="1">
                <a:solidFill>
                  <a:schemeClr val="dk1"/>
                </a:solidFill>
                <a:latin typeface="Raleway"/>
                <a:ea typeface="Raleway"/>
                <a:cs typeface="Raleway"/>
                <a:sym typeface="Raleway"/>
              </a:defRPr>
            </a:lvl4pPr>
            <a:lvl5pPr lvl="4" rtl="0">
              <a:spcBef>
                <a:spcPts val="0"/>
              </a:spcBef>
              <a:spcAft>
                <a:spcPts val="0"/>
              </a:spcAft>
              <a:buClr>
                <a:schemeClr val="dk1"/>
              </a:buClr>
              <a:buSzPts val="3000"/>
              <a:buFont typeface="Raleway"/>
              <a:buNone/>
              <a:defRPr sz="3000" b="1">
                <a:solidFill>
                  <a:schemeClr val="dk1"/>
                </a:solidFill>
                <a:latin typeface="Raleway"/>
                <a:ea typeface="Raleway"/>
                <a:cs typeface="Raleway"/>
                <a:sym typeface="Raleway"/>
              </a:defRPr>
            </a:lvl5pPr>
            <a:lvl6pPr lvl="5" rtl="0">
              <a:spcBef>
                <a:spcPts val="0"/>
              </a:spcBef>
              <a:spcAft>
                <a:spcPts val="0"/>
              </a:spcAft>
              <a:buClr>
                <a:schemeClr val="dk1"/>
              </a:buClr>
              <a:buSzPts val="3000"/>
              <a:buFont typeface="Raleway"/>
              <a:buNone/>
              <a:defRPr sz="3000" b="1">
                <a:solidFill>
                  <a:schemeClr val="dk1"/>
                </a:solidFill>
                <a:latin typeface="Raleway"/>
                <a:ea typeface="Raleway"/>
                <a:cs typeface="Raleway"/>
                <a:sym typeface="Raleway"/>
              </a:defRPr>
            </a:lvl6pPr>
            <a:lvl7pPr lvl="6" rtl="0">
              <a:spcBef>
                <a:spcPts val="0"/>
              </a:spcBef>
              <a:spcAft>
                <a:spcPts val="0"/>
              </a:spcAft>
              <a:buClr>
                <a:schemeClr val="dk1"/>
              </a:buClr>
              <a:buSzPts val="3000"/>
              <a:buFont typeface="Raleway"/>
              <a:buNone/>
              <a:defRPr sz="3000" b="1">
                <a:solidFill>
                  <a:schemeClr val="dk1"/>
                </a:solidFill>
                <a:latin typeface="Raleway"/>
                <a:ea typeface="Raleway"/>
                <a:cs typeface="Raleway"/>
                <a:sym typeface="Raleway"/>
              </a:defRPr>
            </a:lvl7pPr>
            <a:lvl8pPr lvl="7" rtl="0">
              <a:spcBef>
                <a:spcPts val="0"/>
              </a:spcBef>
              <a:spcAft>
                <a:spcPts val="0"/>
              </a:spcAft>
              <a:buClr>
                <a:schemeClr val="dk1"/>
              </a:buClr>
              <a:buSzPts val="3000"/>
              <a:buFont typeface="Raleway"/>
              <a:buNone/>
              <a:defRPr sz="3000" b="1">
                <a:solidFill>
                  <a:schemeClr val="dk1"/>
                </a:solidFill>
                <a:latin typeface="Raleway"/>
                <a:ea typeface="Raleway"/>
                <a:cs typeface="Raleway"/>
                <a:sym typeface="Raleway"/>
              </a:defRPr>
            </a:lvl8pPr>
            <a:lvl9pPr lvl="8" rtl="0">
              <a:spcBef>
                <a:spcPts val="0"/>
              </a:spcBef>
              <a:spcAft>
                <a:spcPts val="0"/>
              </a:spcAft>
              <a:buClr>
                <a:schemeClr val="dk1"/>
              </a:buClr>
              <a:buSzPts val="3000"/>
              <a:buFont typeface="Raleway"/>
              <a:buNone/>
              <a:defRPr sz="3000" b="1">
                <a:solidFill>
                  <a:schemeClr val="dk1"/>
                </a:solidFill>
                <a:latin typeface="Raleway"/>
                <a:ea typeface="Raleway"/>
                <a:cs typeface="Raleway"/>
                <a:sym typeface="Raleway"/>
              </a:defRPr>
            </a:lvl9pPr>
          </a:lstStyle>
          <a:p>
            <a:endParaRPr/>
          </a:p>
        </p:txBody>
      </p:sp>
      <p:sp>
        <p:nvSpPr>
          <p:cNvPr id="7" name="Google Shape;7;p1"/>
          <p:cNvSpPr txBox="1">
            <a:spLocks noGrp="1"/>
          </p:cNvSpPr>
          <p:nvPr>
            <p:ph type="body" idx="1"/>
          </p:nvPr>
        </p:nvSpPr>
        <p:spPr>
          <a:xfrm>
            <a:off x="713225" y="1152475"/>
            <a:ext cx="7717500" cy="3416400"/>
          </a:xfrm>
          <a:prstGeom prst="rect">
            <a:avLst/>
          </a:prstGeom>
          <a:noFill/>
          <a:ln>
            <a:noFill/>
          </a:ln>
        </p:spPr>
        <p:txBody>
          <a:bodyPr spcFirstLastPara="1" wrap="square" lIns="91425" tIns="91425" rIns="91425" bIns="91425" anchor="t" anchorCtr="0">
            <a:noAutofit/>
          </a:bodyPr>
          <a:lstStyle>
            <a:lvl1pPr marL="457200" lvl="0" indent="-304800">
              <a:lnSpc>
                <a:spcPct val="100000"/>
              </a:lnSpc>
              <a:spcBef>
                <a:spcPts val="0"/>
              </a:spcBef>
              <a:spcAft>
                <a:spcPts val="0"/>
              </a:spcAft>
              <a:buClr>
                <a:schemeClr val="dk1"/>
              </a:buClr>
              <a:buSzPts val="1200"/>
              <a:buFont typeface="Cantarell"/>
              <a:buChar char="●"/>
              <a:defRPr sz="1200">
                <a:solidFill>
                  <a:schemeClr val="dk1"/>
                </a:solidFill>
                <a:latin typeface="Cantarell"/>
                <a:ea typeface="Cantarell"/>
                <a:cs typeface="Cantarell"/>
                <a:sym typeface="Cantarell"/>
              </a:defRPr>
            </a:lvl1pPr>
            <a:lvl2pPr marL="914400" lvl="1" indent="-304800">
              <a:lnSpc>
                <a:spcPct val="100000"/>
              </a:lnSpc>
              <a:spcBef>
                <a:spcPts val="0"/>
              </a:spcBef>
              <a:spcAft>
                <a:spcPts val="0"/>
              </a:spcAft>
              <a:buClr>
                <a:schemeClr val="dk1"/>
              </a:buClr>
              <a:buSzPts val="1200"/>
              <a:buFont typeface="Cantarell"/>
              <a:buChar char="○"/>
              <a:defRPr sz="1200">
                <a:solidFill>
                  <a:schemeClr val="dk1"/>
                </a:solidFill>
                <a:latin typeface="Cantarell"/>
                <a:ea typeface="Cantarell"/>
                <a:cs typeface="Cantarell"/>
                <a:sym typeface="Cantarell"/>
              </a:defRPr>
            </a:lvl2pPr>
            <a:lvl3pPr marL="1371600" lvl="2" indent="-304800">
              <a:lnSpc>
                <a:spcPct val="100000"/>
              </a:lnSpc>
              <a:spcBef>
                <a:spcPts val="0"/>
              </a:spcBef>
              <a:spcAft>
                <a:spcPts val="0"/>
              </a:spcAft>
              <a:buClr>
                <a:schemeClr val="dk1"/>
              </a:buClr>
              <a:buSzPts val="1200"/>
              <a:buFont typeface="Cantarell"/>
              <a:buChar char="■"/>
              <a:defRPr sz="1200">
                <a:solidFill>
                  <a:schemeClr val="dk1"/>
                </a:solidFill>
                <a:latin typeface="Cantarell"/>
                <a:ea typeface="Cantarell"/>
                <a:cs typeface="Cantarell"/>
                <a:sym typeface="Cantarell"/>
              </a:defRPr>
            </a:lvl3pPr>
            <a:lvl4pPr marL="1828800" lvl="3" indent="-304800">
              <a:lnSpc>
                <a:spcPct val="100000"/>
              </a:lnSpc>
              <a:spcBef>
                <a:spcPts val="0"/>
              </a:spcBef>
              <a:spcAft>
                <a:spcPts val="0"/>
              </a:spcAft>
              <a:buClr>
                <a:schemeClr val="dk1"/>
              </a:buClr>
              <a:buSzPts val="1200"/>
              <a:buFont typeface="Cantarell"/>
              <a:buChar char="●"/>
              <a:defRPr sz="1200">
                <a:solidFill>
                  <a:schemeClr val="dk1"/>
                </a:solidFill>
                <a:latin typeface="Cantarell"/>
                <a:ea typeface="Cantarell"/>
                <a:cs typeface="Cantarell"/>
                <a:sym typeface="Cantarell"/>
              </a:defRPr>
            </a:lvl4pPr>
            <a:lvl5pPr marL="2286000" lvl="4" indent="-304800">
              <a:lnSpc>
                <a:spcPct val="100000"/>
              </a:lnSpc>
              <a:spcBef>
                <a:spcPts val="0"/>
              </a:spcBef>
              <a:spcAft>
                <a:spcPts val="0"/>
              </a:spcAft>
              <a:buClr>
                <a:schemeClr val="dk1"/>
              </a:buClr>
              <a:buSzPts val="1200"/>
              <a:buFont typeface="Cantarell"/>
              <a:buChar char="○"/>
              <a:defRPr sz="1200">
                <a:solidFill>
                  <a:schemeClr val="dk1"/>
                </a:solidFill>
                <a:latin typeface="Cantarell"/>
                <a:ea typeface="Cantarell"/>
                <a:cs typeface="Cantarell"/>
                <a:sym typeface="Cantarell"/>
              </a:defRPr>
            </a:lvl5pPr>
            <a:lvl6pPr marL="2743200" lvl="5" indent="-304800">
              <a:lnSpc>
                <a:spcPct val="100000"/>
              </a:lnSpc>
              <a:spcBef>
                <a:spcPts val="0"/>
              </a:spcBef>
              <a:spcAft>
                <a:spcPts val="0"/>
              </a:spcAft>
              <a:buClr>
                <a:schemeClr val="dk1"/>
              </a:buClr>
              <a:buSzPts val="1200"/>
              <a:buFont typeface="Cantarell"/>
              <a:buChar char="■"/>
              <a:defRPr sz="1200">
                <a:solidFill>
                  <a:schemeClr val="dk1"/>
                </a:solidFill>
                <a:latin typeface="Cantarell"/>
                <a:ea typeface="Cantarell"/>
                <a:cs typeface="Cantarell"/>
                <a:sym typeface="Cantarell"/>
              </a:defRPr>
            </a:lvl6pPr>
            <a:lvl7pPr marL="3200400" lvl="6" indent="-304800">
              <a:lnSpc>
                <a:spcPct val="100000"/>
              </a:lnSpc>
              <a:spcBef>
                <a:spcPts val="0"/>
              </a:spcBef>
              <a:spcAft>
                <a:spcPts val="0"/>
              </a:spcAft>
              <a:buClr>
                <a:schemeClr val="dk1"/>
              </a:buClr>
              <a:buSzPts val="1200"/>
              <a:buFont typeface="Cantarell"/>
              <a:buChar char="●"/>
              <a:defRPr sz="1200">
                <a:solidFill>
                  <a:schemeClr val="dk1"/>
                </a:solidFill>
                <a:latin typeface="Cantarell"/>
                <a:ea typeface="Cantarell"/>
                <a:cs typeface="Cantarell"/>
                <a:sym typeface="Cantarell"/>
              </a:defRPr>
            </a:lvl7pPr>
            <a:lvl8pPr marL="3657600" lvl="7" indent="-304800">
              <a:lnSpc>
                <a:spcPct val="100000"/>
              </a:lnSpc>
              <a:spcBef>
                <a:spcPts val="0"/>
              </a:spcBef>
              <a:spcAft>
                <a:spcPts val="0"/>
              </a:spcAft>
              <a:buClr>
                <a:schemeClr val="dk1"/>
              </a:buClr>
              <a:buSzPts val="1200"/>
              <a:buFont typeface="Cantarell"/>
              <a:buChar char="○"/>
              <a:defRPr sz="1200">
                <a:solidFill>
                  <a:schemeClr val="dk1"/>
                </a:solidFill>
                <a:latin typeface="Cantarell"/>
                <a:ea typeface="Cantarell"/>
                <a:cs typeface="Cantarell"/>
                <a:sym typeface="Cantarell"/>
              </a:defRPr>
            </a:lvl8pPr>
            <a:lvl9pPr marL="4114800" lvl="8" indent="-304800">
              <a:lnSpc>
                <a:spcPct val="100000"/>
              </a:lnSpc>
              <a:spcBef>
                <a:spcPts val="0"/>
              </a:spcBef>
              <a:spcAft>
                <a:spcPts val="0"/>
              </a:spcAft>
              <a:buClr>
                <a:schemeClr val="dk1"/>
              </a:buClr>
              <a:buSzPts val="1200"/>
              <a:buFont typeface="Cantarell"/>
              <a:buChar char="■"/>
              <a:defRPr sz="1200">
                <a:solidFill>
                  <a:schemeClr val="dk1"/>
                </a:solidFill>
                <a:latin typeface="Cantarell"/>
                <a:ea typeface="Cantarell"/>
                <a:cs typeface="Cantarell"/>
                <a:sym typeface="Cantarell"/>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2" r:id="rId4"/>
    <p:sldLayoutId id="2147483653" r:id="rId5"/>
    <p:sldLayoutId id="2147483654" r:id="rId6"/>
    <p:sldLayoutId id="2147483655" r:id="rId7"/>
    <p:sldLayoutId id="2147483656" r:id="rId8"/>
    <p:sldLayoutId id="2147483658" r:id="rId9"/>
    <p:sldLayoutId id="2147483659" r:id="rId10"/>
    <p:sldLayoutId id="2147483664" r:id="rId11"/>
    <p:sldLayoutId id="2147483666" r:id="rId12"/>
    <p:sldLayoutId id="2147483668" r:id="rId13"/>
    <p:sldLayoutId id="2147483669" r:id="rId14"/>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rgbClr val="0E2A47"/>
        </a:solidFill>
        <a:effectLst/>
      </p:bgPr>
    </p:bg>
    <p:spTree>
      <p:nvGrpSpPr>
        <p:cNvPr id="1" name="Shape 195"/>
        <p:cNvGrpSpPr/>
        <p:nvPr/>
      </p:nvGrpSpPr>
      <p:grpSpPr>
        <a:xfrm>
          <a:off x="0" y="0"/>
          <a:ext cx="0" cy="0"/>
          <a:chOff x="0" y="0"/>
          <a:chExt cx="0" cy="0"/>
        </a:xfrm>
      </p:grpSpPr>
      <p:sp>
        <p:nvSpPr>
          <p:cNvPr id="196" name="Google Shape;196;p24"/>
          <p:cNvSpPr txBox="1">
            <a:spLocks noGrp="1"/>
          </p:cNvSpPr>
          <p:nvPr>
            <p:ph type="title"/>
          </p:nvPr>
        </p:nvSpPr>
        <p:spPr>
          <a:xfrm>
            <a:off x="1068100" y="933450"/>
            <a:ext cx="7047300" cy="482400"/>
          </a:xfrm>
          <a:prstGeom prst="rect">
            <a:avLst/>
          </a:prstGeom>
          <a:noFill/>
          <a:ln>
            <a:noFill/>
          </a:ln>
        </p:spPr>
        <p:txBody>
          <a:bodyPr spcFirstLastPara="1" wrap="square" lIns="91425" tIns="91425" rIns="91425" bIns="91425" anchor="t" anchorCtr="0">
            <a:noAutofit/>
          </a:bodyPr>
          <a:lstStyle>
            <a:lvl1pPr lvl="0" algn="ctr" rtl="0">
              <a:spcBef>
                <a:spcPts val="0"/>
              </a:spcBef>
              <a:spcAft>
                <a:spcPts val="0"/>
              </a:spcAft>
              <a:buClr>
                <a:srgbClr val="FFFFFF"/>
              </a:buClr>
              <a:buSzPts val="2400"/>
              <a:buNone/>
              <a:defRPr sz="2400">
                <a:solidFill>
                  <a:srgbClr val="FFFFFF"/>
                </a:solidFill>
              </a:defRPr>
            </a:lvl1pPr>
            <a:lvl2pPr lvl="1" algn="ctr" rtl="0">
              <a:spcBef>
                <a:spcPts val="0"/>
              </a:spcBef>
              <a:spcAft>
                <a:spcPts val="0"/>
              </a:spcAft>
              <a:buClr>
                <a:srgbClr val="FFFFFF"/>
              </a:buClr>
              <a:buSzPts val="2400"/>
              <a:buNone/>
              <a:defRPr sz="2400">
                <a:solidFill>
                  <a:srgbClr val="FFFFFF"/>
                </a:solidFill>
              </a:defRPr>
            </a:lvl2pPr>
            <a:lvl3pPr lvl="2" algn="ctr" rtl="0">
              <a:spcBef>
                <a:spcPts val="0"/>
              </a:spcBef>
              <a:spcAft>
                <a:spcPts val="0"/>
              </a:spcAft>
              <a:buClr>
                <a:srgbClr val="FFFFFF"/>
              </a:buClr>
              <a:buSzPts val="2400"/>
              <a:buNone/>
              <a:defRPr sz="2400">
                <a:solidFill>
                  <a:srgbClr val="FFFFFF"/>
                </a:solidFill>
              </a:defRPr>
            </a:lvl3pPr>
            <a:lvl4pPr lvl="3" algn="ctr" rtl="0">
              <a:spcBef>
                <a:spcPts val="0"/>
              </a:spcBef>
              <a:spcAft>
                <a:spcPts val="0"/>
              </a:spcAft>
              <a:buClr>
                <a:srgbClr val="FFFFFF"/>
              </a:buClr>
              <a:buSzPts val="2400"/>
              <a:buNone/>
              <a:defRPr sz="2400">
                <a:solidFill>
                  <a:srgbClr val="FFFFFF"/>
                </a:solidFill>
              </a:defRPr>
            </a:lvl4pPr>
            <a:lvl5pPr lvl="4" algn="ctr" rtl="0">
              <a:spcBef>
                <a:spcPts val="0"/>
              </a:spcBef>
              <a:spcAft>
                <a:spcPts val="0"/>
              </a:spcAft>
              <a:buClr>
                <a:srgbClr val="FFFFFF"/>
              </a:buClr>
              <a:buSzPts val="2400"/>
              <a:buNone/>
              <a:defRPr sz="2400">
                <a:solidFill>
                  <a:srgbClr val="FFFFFF"/>
                </a:solidFill>
              </a:defRPr>
            </a:lvl5pPr>
            <a:lvl6pPr lvl="5" algn="ctr" rtl="0">
              <a:spcBef>
                <a:spcPts val="0"/>
              </a:spcBef>
              <a:spcAft>
                <a:spcPts val="0"/>
              </a:spcAft>
              <a:buClr>
                <a:srgbClr val="FFFFFF"/>
              </a:buClr>
              <a:buSzPts val="2400"/>
              <a:buNone/>
              <a:defRPr sz="2400">
                <a:solidFill>
                  <a:srgbClr val="FFFFFF"/>
                </a:solidFill>
              </a:defRPr>
            </a:lvl6pPr>
            <a:lvl7pPr lvl="6" algn="ctr" rtl="0">
              <a:spcBef>
                <a:spcPts val="0"/>
              </a:spcBef>
              <a:spcAft>
                <a:spcPts val="0"/>
              </a:spcAft>
              <a:buClr>
                <a:srgbClr val="FFFFFF"/>
              </a:buClr>
              <a:buSzPts val="2400"/>
              <a:buNone/>
              <a:defRPr sz="2400">
                <a:solidFill>
                  <a:srgbClr val="FFFFFF"/>
                </a:solidFill>
              </a:defRPr>
            </a:lvl7pPr>
            <a:lvl8pPr lvl="7" algn="ctr" rtl="0">
              <a:spcBef>
                <a:spcPts val="0"/>
              </a:spcBef>
              <a:spcAft>
                <a:spcPts val="0"/>
              </a:spcAft>
              <a:buClr>
                <a:srgbClr val="FFFFFF"/>
              </a:buClr>
              <a:buSzPts val="2400"/>
              <a:buNone/>
              <a:defRPr sz="2400">
                <a:solidFill>
                  <a:srgbClr val="FFFFFF"/>
                </a:solidFill>
              </a:defRPr>
            </a:lvl8pPr>
            <a:lvl9pPr lvl="8" algn="ctr" rtl="0">
              <a:spcBef>
                <a:spcPts val="0"/>
              </a:spcBef>
              <a:spcAft>
                <a:spcPts val="0"/>
              </a:spcAft>
              <a:buClr>
                <a:srgbClr val="FFFFFF"/>
              </a:buClr>
              <a:buSzPts val="2400"/>
              <a:buNone/>
              <a:defRPr sz="2400">
                <a:solidFill>
                  <a:srgbClr val="FFFFFF"/>
                </a:solidFill>
              </a:defRPr>
            </a:lvl9pPr>
          </a:lstStyle>
          <a:p>
            <a:endParaRPr/>
          </a:p>
        </p:txBody>
      </p:sp>
      <p:sp>
        <p:nvSpPr>
          <p:cNvPr id="197" name="Google Shape;197;p24"/>
          <p:cNvSpPr txBox="1">
            <a:spLocks noGrp="1"/>
          </p:cNvSpPr>
          <p:nvPr>
            <p:ph type="body" idx="1"/>
          </p:nvPr>
        </p:nvSpPr>
        <p:spPr>
          <a:xfrm>
            <a:off x="1068100" y="1695450"/>
            <a:ext cx="7047300" cy="2502000"/>
          </a:xfrm>
          <a:prstGeom prst="rect">
            <a:avLst/>
          </a:prstGeom>
          <a:noFill/>
          <a:ln>
            <a:noFill/>
          </a:ln>
        </p:spPr>
        <p:txBody>
          <a:bodyPr spcFirstLastPara="1" wrap="square" lIns="91425" tIns="91425" rIns="91425" bIns="91425" anchor="t" anchorCtr="0">
            <a:noAutofit/>
          </a:bodyPr>
          <a:lstStyle>
            <a:lvl1pPr marL="457200" lvl="0"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1pPr>
            <a:lvl2pPr marL="914400" lvl="1"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2pPr>
            <a:lvl3pPr marL="1371600" lvl="2"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3pPr>
            <a:lvl4pPr marL="1828800" lvl="3"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4pPr>
            <a:lvl5pPr marL="2286000" lvl="4"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5pPr>
            <a:lvl6pPr marL="2743200" lvl="5"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6pPr>
            <a:lvl7pPr marL="3200400" lvl="6"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7pPr>
            <a:lvl8pPr marL="3657600" lvl="7"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8pPr>
            <a:lvl9pPr marL="4114800" lvl="8"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9pPr>
          </a:lstStyle>
          <a:p>
            <a:endParaRPr/>
          </a:p>
        </p:txBody>
      </p:sp>
    </p:spTree>
  </p:cSld>
  <p:clrMap bg1="lt1" tx1="dk1" bg2="dk2" tx2="lt2" accent1="accent1" accent2="accent2" accent3="accent3" accent4="accent4" accent5="accent5" accent6="accent6" hlink="hlink" folHlink="folHlink"/>
  <p:sldLayoutIdLst>
    <p:sldLayoutId id="2147483671" r:id="rId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5.xml"/><Relationship Id="rId5" Type="http://schemas.openxmlformats.org/officeDocument/2006/relationships/image" Target="../media/image6.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OBHpElfRhdg&amp;t=80" TargetMode="External"/><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hyperlink" Target="https://www.taihing.com/?route=ir-report&amp;lang=1"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8.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v=a4i0SCL-03o&amp;t=87s" TargetMode="External"/><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8.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8.pn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8.pn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7"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image" Target="../media/image2.png"/><Relationship Id="rId5" Type="http://schemas.openxmlformats.org/officeDocument/2006/relationships/image" Target="../media/image6.pn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hyperlink" Target="https://www.businessnewsdaily.com/4679-corporate-social-responsibility.html" TargetMode="External"/><Relationship Id="rId7" Type="http://schemas.openxmlformats.org/officeDocument/2006/relationships/hyperlink" Target="https://hbr.org/1999/07/why-good-companies-go-bad" TargetMode="External"/><Relationship Id="rId2" Type="http://schemas.openxmlformats.org/officeDocument/2006/relationships/notesSlide" Target="../notesSlides/notesSlide16.xml"/><Relationship Id="rId1" Type="http://schemas.openxmlformats.org/officeDocument/2006/relationships/slideLayout" Target="../slideLayouts/slideLayout15.xml"/><Relationship Id="rId6" Type="http://schemas.openxmlformats.org/officeDocument/2006/relationships/hyperlink" Target="https://www.globaltimes.cn/page/202401/1304865.shtml" TargetMode="External"/><Relationship Id="rId5" Type="http://schemas.openxmlformats.org/officeDocument/2006/relationships/hyperlink" Target="https://www.etnet.com.hk/www/eng/stocks/realtime/quote.php?code=06811" TargetMode="External"/><Relationship Id="rId4" Type="http://schemas.openxmlformats.org/officeDocument/2006/relationships/hyperlink" Target="https://www.thinkchina.sg/hong-kongers-flock-shenzhen-value-money-cny-reunion-dinners"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www.researchgate.net/publication/318735045_The_Science_of_Improvement_Responding_to_Internal_and_External_Challenges_in_a_Complex_School_Environment" TargetMode="External"/><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27"/>
          <p:cNvSpPr txBox="1">
            <a:spLocks noGrp="1"/>
          </p:cNvSpPr>
          <p:nvPr>
            <p:ph type="ctrTitle"/>
          </p:nvPr>
        </p:nvSpPr>
        <p:spPr>
          <a:xfrm>
            <a:off x="1018025" y="720424"/>
            <a:ext cx="3858900" cy="25890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solidFill>
                  <a:srgbClr val="F4C9FD"/>
                </a:solidFill>
              </a:rPr>
              <a:t>Tai Hing</a:t>
            </a:r>
            <a:r>
              <a:rPr lang="en" dirty="0">
                <a:solidFill>
                  <a:schemeClr val="lt2"/>
                </a:solidFill>
              </a:rPr>
              <a:t> </a:t>
            </a:r>
            <a:r>
              <a:rPr lang="en" sz="2800" dirty="0"/>
              <a:t>Organization Change</a:t>
            </a:r>
            <a:br>
              <a:rPr lang="en" sz="2800" dirty="0"/>
            </a:br>
            <a:br>
              <a:rPr lang="en" sz="2800" dirty="0"/>
            </a:br>
            <a:r>
              <a:rPr lang="en" sz="2800" dirty="0"/>
              <a:t>HKBM7015 </a:t>
            </a:r>
            <a:br>
              <a:rPr lang="en" sz="2800" dirty="0"/>
            </a:br>
            <a:r>
              <a:rPr lang="en" sz="2800" dirty="0"/>
              <a:t>Change and Stability</a:t>
            </a:r>
            <a:endParaRPr sz="2800" dirty="0"/>
          </a:p>
        </p:txBody>
      </p:sp>
      <p:sp>
        <p:nvSpPr>
          <p:cNvPr id="206" name="Google Shape;206;p27"/>
          <p:cNvSpPr txBox="1">
            <a:spLocks noGrp="1"/>
          </p:cNvSpPr>
          <p:nvPr>
            <p:ph type="subTitle" idx="1"/>
          </p:nvPr>
        </p:nvSpPr>
        <p:spPr>
          <a:xfrm>
            <a:off x="1018025" y="3498712"/>
            <a:ext cx="4774020" cy="114771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500" dirty="0"/>
              <a:t>Student N</a:t>
            </a:r>
            <a:r>
              <a:rPr lang="en-HK" sz="1500" dirty="0"/>
              <a:t>a</a:t>
            </a:r>
            <a:r>
              <a:rPr lang="en" sz="1500" dirty="0"/>
              <a:t>me	: Yin Ho Tong (Tommy)</a:t>
            </a:r>
          </a:p>
          <a:p>
            <a:pPr marL="0" lvl="0" indent="0" algn="l" rtl="0">
              <a:spcBef>
                <a:spcPts val="0"/>
              </a:spcBef>
              <a:spcAft>
                <a:spcPts val="0"/>
              </a:spcAft>
              <a:buNone/>
            </a:pPr>
            <a:r>
              <a:rPr lang="en" sz="1500" dirty="0"/>
              <a:t>Student ID	: 2322644</a:t>
            </a:r>
          </a:p>
          <a:p>
            <a:pPr marL="0" lvl="0" indent="0" algn="l" rtl="0">
              <a:spcBef>
                <a:spcPts val="0"/>
              </a:spcBef>
              <a:spcAft>
                <a:spcPts val="0"/>
              </a:spcAft>
              <a:buNone/>
            </a:pPr>
            <a:r>
              <a:rPr lang="en-US" sz="1500" dirty="0"/>
              <a:t>Date of Submission	: 13 April 2024</a:t>
            </a:r>
          </a:p>
          <a:p>
            <a:pPr marL="0" lvl="0" indent="0" algn="l" rtl="0">
              <a:spcBef>
                <a:spcPts val="0"/>
              </a:spcBef>
              <a:spcAft>
                <a:spcPts val="0"/>
              </a:spcAft>
              <a:buNone/>
            </a:pPr>
            <a:r>
              <a:rPr lang="en-US" sz="1500" dirty="0"/>
              <a:t>Lecturer		: Dr. Joe Leung</a:t>
            </a:r>
          </a:p>
          <a:p>
            <a:pPr marL="0" lvl="0" indent="0" algn="l" rtl="0">
              <a:spcBef>
                <a:spcPts val="0"/>
              </a:spcBef>
              <a:spcAft>
                <a:spcPts val="0"/>
              </a:spcAft>
              <a:buNone/>
            </a:pPr>
            <a:r>
              <a:rPr lang="en-US" sz="1500" dirty="0"/>
              <a:t> </a:t>
            </a:r>
            <a:endParaRPr sz="1500" dirty="0"/>
          </a:p>
        </p:txBody>
      </p:sp>
      <p:pic>
        <p:nvPicPr>
          <p:cNvPr id="207" name="Google Shape;207;p27"/>
          <p:cNvPicPr preferRelativeResize="0"/>
          <p:nvPr/>
        </p:nvPicPr>
        <p:blipFill>
          <a:blip r:embed="rId3">
            <a:alphaModFix/>
          </a:blip>
          <a:stretch>
            <a:fillRect/>
          </a:stretch>
        </p:blipFill>
        <p:spPr>
          <a:xfrm>
            <a:off x="5543875" y="1317325"/>
            <a:ext cx="3600127" cy="3826176"/>
          </a:xfrm>
          <a:prstGeom prst="rect">
            <a:avLst/>
          </a:prstGeom>
          <a:noFill/>
          <a:ln>
            <a:noFill/>
          </a:ln>
        </p:spPr>
      </p:pic>
      <p:cxnSp>
        <p:nvCxnSpPr>
          <p:cNvPr id="208" name="Google Shape;208;p27"/>
          <p:cNvCxnSpPr/>
          <p:nvPr/>
        </p:nvCxnSpPr>
        <p:spPr>
          <a:xfrm>
            <a:off x="-23950" y="3498712"/>
            <a:ext cx="4214700" cy="0"/>
          </a:xfrm>
          <a:prstGeom prst="straightConnector1">
            <a:avLst/>
          </a:prstGeom>
          <a:noFill/>
          <a:ln w="9525" cap="flat" cmpd="sng">
            <a:solidFill>
              <a:schemeClr val="dk2"/>
            </a:solidFill>
            <a:prstDash val="solid"/>
            <a:round/>
            <a:headEnd type="none" w="med" len="med"/>
            <a:tailEnd type="none" w="med" len="med"/>
          </a:ln>
        </p:spPr>
      </p:cxnSp>
      <p:pic>
        <p:nvPicPr>
          <p:cNvPr id="3" name="Picture 2">
            <a:extLst>
              <a:ext uri="{FF2B5EF4-FFF2-40B4-BE49-F238E27FC236}">
                <a16:creationId xmlns:a16="http://schemas.microsoft.com/office/drawing/2014/main" id="{C3039786-D8EB-9006-23A6-36024B269285}"/>
              </a:ext>
            </a:extLst>
          </p:cNvPr>
          <p:cNvPicPr>
            <a:picLocks noChangeAspect="1"/>
          </p:cNvPicPr>
          <p:nvPr/>
        </p:nvPicPr>
        <p:blipFill>
          <a:blip r:embed="rId4"/>
          <a:stretch>
            <a:fillRect/>
          </a:stretch>
        </p:blipFill>
        <p:spPr>
          <a:xfrm>
            <a:off x="4456041" y="268918"/>
            <a:ext cx="5304940" cy="530494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29"/>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solidFill>
                  <a:schemeClr val="lt2"/>
                </a:solidFill>
              </a:rPr>
              <a:t>Table</a:t>
            </a:r>
            <a:r>
              <a:rPr lang="en" dirty="0"/>
              <a:t> of contents</a:t>
            </a:r>
            <a:endParaRPr dirty="0"/>
          </a:p>
        </p:txBody>
      </p:sp>
      <p:sp>
        <p:nvSpPr>
          <p:cNvPr id="223" name="Google Shape;223;p29"/>
          <p:cNvSpPr txBox="1">
            <a:spLocks noGrp="1"/>
          </p:cNvSpPr>
          <p:nvPr>
            <p:ph type="title" idx="2"/>
          </p:nvPr>
        </p:nvSpPr>
        <p:spPr>
          <a:xfrm>
            <a:off x="720000" y="1072675"/>
            <a:ext cx="734700" cy="447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01</a:t>
            </a:r>
            <a:endParaRPr dirty="0"/>
          </a:p>
        </p:txBody>
      </p:sp>
      <p:sp>
        <p:nvSpPr>
          <p:cNvPr id="224" name="Google Shape;224;p29"/>
          <p:cNvSpPr txBox="1">
            <a:spLocks noGrp="1"/>
          </p:cNvSpPr>
          <p:nvPr>
            <p:ph type="title" idx="3"/>
          </p:nvPr>
        </p:nvSpPr>
        <p:spPr>
          <a:xfrm>
            <a:off x="720000" y="2390297"/>
            <a:ext cx="734700" cy="447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04</a:t>
            </a:r>
            <a:endParaRPr dirty="0"/>
          </a:p>
        </p:txBody>
      </p:sp>
      <p:sp>
        <p:nvSpPr>
          <p:cNvPr id="225" name="Google Shape;225;p29"/>
          <p:cNvSpPr txBox="1">
            <a:spLocks noGrp="1"/>
          </p:cNvSpPr>
          <p:nvPr>
            <p:ph type="title" idx="4"/>
          </p:nvPr>
        </p:nvSpPr>
        <p:spPr>
          <a:xfrm>
            <a:off x="3419275" y="1048924"/>
            <a:ext cx="734700" cy="447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02</a:t>
            </a:r>
            <a:endParaRPr dirty="0"/>
          </a:p>
        </p:txBody>
      </p:sp>
      <p:sp>
        <p:nvSpPr>
          <p:cNvPr id="226" name="Google Shape;226;p29"/>
          <p:cNvSpPr txBox="1">
            <a:spLocks noGrp="1"/>
          </p:cNvSpPr>
          <p:nvPr>
            <p:ph type="title" idx="5"/>
          </p:nvPr>
        </p:nvSpPr>
        <p:spPr>
          <a:xfrm>
            <a:off x="3419275" y="2390296"/>
            <a:ext cx="734700" cy="447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05</a:t>
            </a:r>
            <a:endParaRPr dirty="0"/>
          </a:p>
        </p:txBody>
      </p:sp>
      <p:sp>
        <p:nvSpPr>
          <p:cNvPr id="227" name="Google Shape;227;p29"/>
          <p:cNvSpPr txBox="1">
            <a:spLocks noGrp="1"/>
          </p:cNvSpPr>
          <p:nvPr>
            <p:ph type="title" idx="6"/>
          </p:nvPr>
        </p:nvSpPr>
        <p:spPr>
          <a:xfrm>
            <a:off x="6118550" y="1048922"/>
            <a:ext cx="734700" cy="447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03</a:t>
            </a:r>
            <a:endParaRPr dirty="0"/>
          </a:p>
        </p:txBody>
      </p:sp>
      <p:sp>
        <p:nvSpPr>
          <p:cNvPr id="228" name="Google Shape;228;p29"/>
          <p:cNvSpPr txBox="1">
            <a:spLocks noGrp="1"/>
          </p:cNvSpPr>
          <p:nvPr>
            <p:ph type="title" idx="7"/>
          </p:nvPr>
        </p:nvSpPr>
        <p:spPr>
          <a:xfrm>
            <a:off x="6118550" y="2378422"/>
            <a:ext cx="734700" cy="447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06</a:t>
            </a:r>
            <a:endParaRPr dirty="0"/>
          </a:p>
        </p:txBody>
      </p:sp>
      <p:sp>
        <p:nvSpPr>
          <p:cNvPr id="229" name="Google Shape;229;p29"/>
          <p:cNvSpPr txBox="1">
            <a:spLocks noGrp="1"/>
          </p:cNvSpPr>
          <p:nvPr>
            <p:ph type="subTitle" idx="1"/>
          </p:nvPr>
        </p:nvSpPr>
        <p:spPr>
          <a:xfrm>
            <a:off x="720000" y="1530165"/>
            <a:ext cx="23055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Introduction</a:t>
            </a:r>
            <a:endParaRPr dirty="0"/>
          </a:p>
        </p:txBody>
      </p:sp>
      <p:sp>
        <p:nvSpPr>
          <p:cNvPr id="230" name="Google Shape;230;p29"/>
          <p:cNvSpPr txBox="1">
            <a:spLocks noGrp="1"/>
          </p:cNvSpPr>
          <p:nvPr>
            <p:ph type="subTitle" idx="8"/>
          </p:nvPr>
        </p:nvSpPr>
        <p:spPr>
          <a:xfrm>
            <a:off x="3419275" y="1530160"/>
            <a:ext cx="23055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Background</a:t>
            </a:r>
            <a:endParaRPr dirty="0"/>
          </a:p>
        </p:txBody>
      </p:sp>
      <p:sp>
        <p:nvSpPr>
          <p:cNvPr id="231" name="Google Shape;231;p29"/>
          <p:cNvSpPr txBox="1">
            <a:spLocks noGrp="1"/>
          </p:cNvSpPr>
          <p:nvPr>
            <p:ph type="subTitle" idx="9"/>
          </p:nvPr>
        </p:nvSpPr>
        <p:spPr>
          <a:xfrm>
            <a:off x="6118550" y="1530164"/>
            <a:ext cx="23055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Analyze the environment factor</a:t>
            </a:r>
            <a:endParaRPr dirty="0"/>
          </a:p>
        </p:txBody>
      </p:sp>
      <p:sp>
        <p:nvSpPr>
          <p:cNvPr id="232" name="Google Shape;232;p29"/>
          <p:cNvSpPr txBox="1">
            <a:spLocks noGrp="1"/>
          </p:cNvSpPr>
          <p:nvPr>
            <p:ph type="subTitle" idx="13"/>
          </p:nvPr>
        </p:nvSpPr>
        <p:spPr>
          <a:xfrm>
            <a:off x="720000" y="2907105"/>
            <a:ext cx="23055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Evaluation</a:t>
            </a:r>
            <a:endParaRPr dirty="0"/>
          </a:p>
        </p:txBody>
      </p:sp>
      <p:sp>
        <p:nvSpPr>
          <p:cNvPr id="233" name="Google Shape;233;p29"/>
          <p:cNvSpPr txBox="1">
            <a:spLocks noGrp="1"/>
          </p:cNvSpPr>
          <p:nvPr>
            <p:ph type="subTitle" idx="14"/>
          </p:nvPr>
        </p:nvSpPr>
        <p:spPr>
          <a:xfrm>
            <a:off x="3419275" y="2895227"/>
            <a:ext cx="23055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Recommendation </a:t>
            </a:r>
            <a:endParaRPr dirty="0"/>
          </a:p>
        </p:txBody>
      </p:sp>
      <p:sp>
        <p:nvSpPr>
          <p:cNvPr id="234" name="Google Shape;234;p29"/>
          <p:cNvSpPr txBox="1">
            <a:spLocks noGrp="1"/>
          </p:cNvSpPr>
          <p:nvPr>
            <p:ph type="subTitle" idx="15"/>
          </p:nvPr>
        </p:nvSpPr>
        <p:spPr>
          <a:xfrm>
            <a:off x="6118550" y="2895229"/>
            <a:ext cx="23055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Conclusion</a:t>
            </a:r>
            <a:endParaRPr dirty="0"/>
          </a:p>
        </p:txBody>
      </p:sp>
      <p:cxnSp>
        <p:nvCxnSpPr>
          <p:cNvPr id="235" name="Google Shape;235;p29"/>
          <p:cNvCxnSpPr>
            <a:cxnSpLocks/>
          </p:cNvCxnSpPr>
          <p:nvPr/>
        </p:nvCxnSpPr>
        <p:spPr>
          <a:xfrm flipH="1" flipV="1">
            <a:off x="100" y="1523116"/>
            <a:ext cx="8197695" cy="7044"/>
          </a:xfrm>
          <a:prstGeom prst="straightConnector1">
            <a:avLst/>
          </a:prstGeom>
          <a:noFill/>
          <a:ln w="9525" cap="flat" cmpd="sng">
            <a:solidFill>
              <a:schemeClr val="dk2"/>
            </a:solidFill>
            <a:prstDash val="solid"/>
            <a:round/>
            <a:headEnd type="none" w="med" len="med"/>
            <a:tailEnd type="none" w="med" len="med"/>
          </a:ln>
        </p:spPr>
      </p:cxnSp>
      <p:cxnSp>
        <p:nvCxnSpPr>
          <p:cNvPr id="236" name="Google Shape;236;p29"/>
          <p:cNvCxnSpPr>
            <a:cxnSpLocks/>
            <a:stCxn id="234" idx="0"/>
          </p:cNvCxnSpPr>
          <p:nvPr/>
        </p:nvCxnSpPr>
        <p:spPr>
          <a:xfrm flipH="1" flipV="1">
            <a:off x="100" y="2893856"/>
            <a:ext cx="7271200" cy="1373"/>
          </a:xfrm>
          <a:prstGeom prst="straightConnector1">
            <a:avLst/>
          </a:prstGeom>
          <a:noFill/>
          <a:ln w="9525" cap="flat" cmpd="sng">
            <a:solidFill>
              <a:schemeClr val="dk2"/>
            </a:solidFill>
            <a:prstDash val="solid"/>
            <a:round/>
            <a:headEnd type="none" w="med" len="med"/>
            <a:tailEnd type="none" w="med" len="med"/>
          </a:ln>
        </p:spPr>
      </p:cxnSp>
      <p:sp>
        <p:nvSpPr>
          <p:cNvPr id="3" name="Google Shape;224;p29">
            <a:extLst>
              <a:ext uri="{FF2B5EF4-FFF2-40B4-BE49-F238E27FC236}">
                <a16:creationId xmlns:a16="http://schemas.microsoft.com/office/drawing/2014/main" id="{29645FBF-0F89-A63B-3730-3C30B488E6DF}"/>
              </a:ext>
            </a:extLst>
          </p:cNvPr>
          <p:cNvSpPr txBox="1">
            <a:spLocks/>
          </p:cNvSpPr>
          <p:nvPr/>
        </p:nvSpPr>
        <p:spPr>
          <a:xfrm>
            <a:off x="753649" y="3718352"/>
            <a:ext cx="734700" cy="4476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3000"/>
              <a:buFont typeface="Archivo"/>
              <a:buNone/>
              <a:defRPr sz="3000" b="1" i="0" u="none" strike="noStrike" cap="none">
                <a:solidFill>
                  <a:schemeClr val="dk1"/>
                </a:solidFill>
                <a:latin typeface="Archivo"/>
                <a:ea typeface="Archivo"/>
                <a:cs typeface="Archivo"/>
                <a:sym typeface="Archivo"/>
              </a:defRPr>
            </a:lvl1pPr>
            <a:lvl2pPr marR="0" lvl="1"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2pPr>
            <a:lvl3pPr marR="0" lvl="2"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3pPr>
            <a:lvl4pPr marR="0" lvl="3"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4pPr>
            <a:lvl5pPr marR="0" lvl="4"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5pPr>
            <a:lvl6pPr marR="0" lvl="5"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6pPr>
            <a:lvl7pPr marR="0" lvl="6"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7pPr>
            <a:lvl8pPr marR="0" lvl="7"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8pPr>
            <a:lvl9pPr marR="0" lvl="8"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9pPr>
          </a:lstStyle>
          <a:p>
            <a:r>
              <a:rPr lang="en" dirty="0"/>
              <a:t>07</a:t>
            </a:r>
          </a:p>
        </p:txBody>
      </p:sp>
      <p:sp>
        <p:nvSpPr>
          <p:cNvPr id="5" name="Google Shape;228;p29">
            <a:extLst>
              <a:ext uri="{FF2B5EF4-FFF2-40B4-BE49-F238E27FC236}">
                <a16:creationId xmlns:a16="http://schemas.microsoft.com/office/drawing/2014/main" id="{2FA879E1-51E9-2B75-C339-1B8B38577508}"/>
              </a:ext>
            </a:extLst>
          </p:cNvPr>
          <p:cNvSpPr txBox="1">
            <a:spLocks/>
          </p:cNvSpPr>
          <p:nvPr/>
        </p:nvSpPr>
        <p:spPr>
          <a:xfrm>
            <a:off x="6152199" y="3706477"/>
            <a:ext cx="734700" cy="4476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3000"/>
              <a:buFont typeface="Archivo"/>
              <a:buNone/>
              <a:defRPr sz="3000" b="1" i="0" u="none" strike="noStrike" cap="none">
                <a:solidFill>
                  <a:schemeClr val="dk1"/>
                </a:solidFill>
                <a:latin typeface="Archivo"/>
                <a:ea typeface="Archivo"/>
                <a:cs typeface="Archivo"/>
                <a:sym typeface="Archivo"/>
              </a:defRPr>
            </a:lvl1pPr>
            <a:lvl2pPr marR="0" lvl="1"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2pPr>
            <a:lvl3pPr marR="0" lvl="2"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3pPr>
            <a:lvl4pPr marR="0" lvl="3"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4pPr>
            <a:lvl5pPr marR="0" lvl="4"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5pPr>
            <a:lvl6pPr marR="0" lvl="5"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6pPr>
            <a:lvl7pPr marR="0" lvl="6"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7pPr>
            <a:lvl8pPr marR="0" lvl="7"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8pPr>
            <a:lvl9pPr marR="0" lvl="8"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9pPr>
          </a:lstStyle>
          <a:p>
            <a:endParaRPr lang="en" dirty="0"/>
          </a:p>
        </p:txBody>
      </p:sp>
      <p:sp>
        <p:nvSpPr>
          <p:cNvPr id="6" name="Google Shape;232;p29">
            <a:extLst>
              <a:ext uri="{FF2B5EF4-FFF2-40B4-BE49-F238E27FC236}">
                <a16:creationId xmlns:a16="http://schemas.microsoft.com/office/drawing/2014/main" id="{428BDBEF-D848-E76F-F216-E5FB1F683CAE}"/>
              </a:ext>
            </a:extLst>
          </p:cNvPr>
          <p:cNvSpPr txBox="1">
            <a:spLocks/>
          </p:cNvSpPr>
          <p:nvPr/>
        </p:nvSpPr>
        <p:spPr>
          <a:xfrm>
            <a:off x="753649" y="4235160"/>
            <a:ext cx="2305500" cy="5727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04800" algn="l" rtl="0">
              <a:lnSpc>
                <a:spcPct val="100000"/>
              </a:lnSpc>
              <a:spcBef>
                <a:spcPts val="0"/>
              </a:spcBef>
              <a:spcAft>
                <a:spcPts val="0"/>
              </a:spcAft>
              <a:buClr>
                <a:schemeClr val="dk1"/>
              </a:buClr>
              <a:buSzPts val="2400"/>
              <a:buFont typeface="Raleway"/>
              <a:buNone/>
              <a:defRPr sz="1800" b="1" i="0" u="none" strike="noStrike" cap="none">
                <a:solidFill>
                  <a:schemeClr val="dk1"/>
                </a:solidFill>
                <a:latin typeface="Archivo"/>
                <a:ea typeface="Archivo"/>
                <a:cs typeface="Archivo"/>
                <a:sym typeface="Archivo"/>
              </a:defRPr>
            </a:lvl1pPr>
            <a:lvl2pPr marL="914400" marR="0" lvl="1" indent="-304800" algn="l" rtl="0">
              <a:lnSpc>
                <a:spcPct val="100000"/>
              </a:lnSpc>
              <a:spcBef>
                <a:spcPts val="0"/>
              </a:spcBef>
              <a:spcAft>
                <a:spcPts val="0"/>
              </a:spcAft>
              <a:buClr>
                <a:schemeClr val="dk1"/>
              </a:buClr>
              <a:buSzPts val="2400"/>
              <a:buFont typeface="Raleway"/>
              <a:buNone/>
              <a:defRPr sz="2400" b="1" i="0" u="none" strike="noStrike" cap="none">
                <a:solidFill>
                  <a:schemeClr val="dk1"/>
                </a:solidFill>
                <a:latin typeface="Raleway"/>
                <a:ea typeface="Raleway"/>
                <a:cs typeface="Raleway"/>
                <a:sym typeface="Raleway"/>
              </a:defRPr>
            </a:lvl2pPr>
            <a:lvl3pPr marL="1371600" marR="0" lvl="2" indent="-304800" algn="l" rtl="0">
              <a:lnSpc>
                <a:spcPct val="100000"/>
              </a:lnSpc>
              <a:spcBef>
                <a:spcPts val="0"/>
              </a:spcBef>
              <a:spcAft>
                <a:spcPts val="0"/>
              </a:spcAft>
              <a:buClr>
                <a:schemeClr val="dk1"/>
              </a:buClr>
              <a:buSzPts val="2400"/>
              <a:buFont typeface="Raleway"/>
              <a:buNone/>
              <a:defRPr sz="2400" b="1" i="0" u="none" strike="noStrike" cap="none">
                <a:solidFill>
                  <a:schemeClr val="dk1"/>
                </a:solidFill>
                <a:latin typeface="Raleway"/>
                <a:ea typeface="Raleway"/>
                <a:cs typeface="Raleway"/>
                <a:sym typeface="Raleway"/>
              </a:defRPr>
            </a:lvl3pPr>
            <a:lvl4pPr marL="1828800" marR="0" lvl="3" indent="-304800" algn="l" rtl="0">
              <a:lnSpc>
                <a:spcPct val="100000"/>
              </a:lnSpc>
              <a:spcBef>
                <a:spcPts val="0"/>
              </a:spcBef>
              <a:spcAft>
                <a:spcPts val="0"/>
              </a:spcAft>
              <a:buClr>
                <a:schemeClr val="dk1"/>
              </a:buClr>
              <a:buSzPts val="2400"/>
              <a:buFont typeface="Raleway"/>
              <a:buNone/>
              <a:defRPr sz="2400" b="1" i="0" u="none" strike="noStrike" cap="none">
                <a:solidFill>
                  <a:schemeClr val="dk1"/>
                </a:solidFill>
                <a:latin typeface="Raleway"/>
                <a:ea typeface="Raleway"/>
                <a:cs typeface="Raleway"/>
                <a:sym typeface="Raleway"/>
              </a:defRPr>
            </a:lvl4pPr>
            <a:lvl5pPr marL="2286000" marR="0" lvl="4" indent="-304800" algn="l" rtl="0">
              <a:lnSpc>
                <a:spcPct val="100000"/>
              </a:lnSpc>
              <a:spcBef>
                <a:spcPts val="0"/>
              </a:spcBef>
              <a:spcAft>
                <a:spcPts val="0"/>
              </a:spcAft>
              <a:buClr>
                <a:schemeClr val="dk1"/>
              </a:buClr>
              <a:buSzPts val="2400"/>
              <a:buFont typeface="Raleway"/>
              <a:buNone/>
              <a:defRPr sz="2400" b="1" i="0" u="none" strike="noStrike" cap="none">
                <a:solidFill>
                  <a:schemeClr val="dk1"/>
                </a:solidFill>
                <a:latin typeface="Raleway"/>
                <a:ea typeface="Raleway"/>
                <a:cs typeface="Raleway"/>
                <a:sym typeface="Raleway"/>
              </a:defRPr>
            </a:lvl5pPr>
            <a:lvl6pPr marL="2743200" marR="0" lvl="5" indent="-304800" algn="l" rtl="0">
              <a:lnSpc>
                <a:spcPct val="100000"/>
              </a:lnSpc>
              <a:spcBef>
                <a:spcPts val="0"/>
              </a:spcBef>
              <a:spcAft>
                <a:spcPts val="0"/>
              </a:spcAft>
              <a:buClr>
                <a:schemeClr val="dk1"/>
              </a:buClr>
              <a:buSzPts val="2400"/>
              <a:buFont typeface="Raleway"/>
              <a:buNone/>
              <a:defRPr sz="2400" b="1" i="0" u="none" strike="noStrike" cap="none">
                <a:solidFill>
                  <a:schemeClr val="dk1"/>
                </a:solidFill>
                <a:latin typeface="Raleway"/>
                <a:ea typeface="Raleway"/>
                <a:cs typeface="Raleway"/>
                <a:sym typeface="Raleway"/>
              </a:defRPr>
            </a:lvl6pPr>
            <a:lvl7pPr marL="3200400" marR="0" lvl="6" indent="-304800" algn="l" rtl="0">
              <a:lnSpc>
                <a:spcPct val="100000"/>
              </a:lnSpc>
              <a:spcBef>
                <a:spcPts val="0"/>
              </a:spcBef>
              <a:spcAft>
                <a:spcPts val="0"/>
              </a:spcAft>
              <a:buClr>
                <a:schemeClr val="dk1"/>
              </a:buClr>
              <a:buSzPts val="2400"/>
              <a:buFont typeface="Raleway"/>
              <a:buNone/>
              <a:defRPr sz="2400" b="1" i="0" u="none" strike="noStrike" cap="none">
                <a:solidFill>
                  <a:schemeClr val="dk1"/>
                </a:solidFill>
                <a:latin typeface="Raleway"/>
                <a:ea typeface="Raleway"/>
                <a:cs typeface="Raleway"/>
                <a:sym typeface="Raleway"/>
              </a:defRPr>
            </a:lvl7pPr>
            <a:lvl8pPr marL="3657600" marR="0" lvl="7" indent="-304800" algn="l" rtl="0">
              <a:lnSpc>
                <a:spcPct val="100000"/>
              </a:lnSpc>
              <a:spcBef>
                <a:spcPts val="0"/>
              </a:spcBef>
              <a:spcAft>
                <a:spcPts val="0"/>
              </a:spcAft>
              <a:buClr>
                <a:schemeClr val="dk1"/>
              </a:buClr>
              <a:buSzPts val="2400"/>
              <a:buFont typeface="Raleway"/>
              <a:buNone/>
              <a:defRPr sz="2400" b="1" i="0" u="none" strike="noStrike" cap="none">
                <a:solidFill>
                  <a:schemeClr val="dk1"/>
                </a:solidFill>
                <a:latin typeface="Raleway"/>
                <a:ea typeface="Raleway"/>
                <a:cs typeface="Raleway"/>
                <a:sym typeface="Raleway"/>
              </a:defRPr>
            </a:lvl8pPr>
            <a:lvl9pPr marL="4114800" marR="0" lvl="8" indent="-304800" algn="l" rtl="0">
              <a:lnSpc>
                <a:spcPct val="100000"/>
              </a:lnSpc>
              <a:spcBef>
                <a:spcPts val="0"/>
              </a:spcBef>
              <a:spcAft>
                <a:spcPts val="0"/>
              </a:spcAft>
              <a:buClr>
                <a:schemeClr val="dk1"/>
              </a:buClr>
              <a:buSzPts val="2400"/>
              <a:buFont typeface="Raleway"/>
              <a:buNone/>
              <a:defRPr sz="2400" b="1" i="0" u="none" strike="noStrike" cap="none">
                <a:solidFill>
                  <a:schemeClr val="dk1"/>
                </a:solidFill>
                <a:latin typeface="Raleway"/>
                <a:ea typeface="Raleway"/>
                <a:cs typeface="Raleway"/>
                <a:sym typeface="Raleway"/>
              </a:defRPr>
            </a:lvl9pPr>
          </a:lstStyle>
          <a:p>
            <a:pPr marL="0" indent="0"/>
            <a:r>
              <a:rPr lang="en-HK" dirty="0"/>
              <a:t>Reference</a:t>
            </a:r>
          </a:p>
        </p:txBody>
      </p:sp>
      <p:cxnSp>
        <p:nvCxnSpPr>
          <p:cNvPr id="9" name="Google Shape;236;p29">
            <a:extLst>
              <a:ext uri="{FF2B5EF4-FFF2-40B4-BE49-F238E27FC236}">
                <a16:creationId xmlns:a16="http://schemas.microsoft.com/office/drawing/2014/main" id="{D0B82B8C-B1FC-2269-E51D-C863844B4622}"/>
              </a:ext>
            </a:extLst>
          </p:cNvPr>
          <p:cNvCxnSpPr>
            <a:cxnSpLocks/>
            <a:stCxn id="6" idx="0"/>
          </p:cNvCxnSpPr>
          <p:nvPr/>
        </p:nvCxnSpPr>
        <p:spPr>
          <a:xfrm flipH="1" flipV="1">
            <a:off x="33749" y="4221911"/>
            <a:ext cx="1872650" cy="13249"/>
          </a:xfrm>
          <a:prstGeom prst="straightConnector1">
            <a:avLst/>
          </a:prstGeom>
          <a:noFill/>
          <a:ln w="9525" cap="flat" cmpd="sng">
            <a:solidFill>
              <a:schemeClr val="dk2"/>
            </a:solidFill>
            <a:prstDash val="solid"/>
            <a:round/>
            <a:headEnd type="none" w="med" len="med"/>
            <a:tailEnd type="none" w="med" len="med"/>
          </a:ln>
        </p:spPr>
      </p:cxnSp>
      <p:sp>
        <p:nvSpPr>
          <p:cNvPr id="10" name="TextBox 9">
            <a:extLst>
              <a:ext uri="{FF2B5EF4-FFF2-40B4-BE49-F238E27FC236}">
                <a16:creationId xmlns:a16="http://schemas.microsoft.com/office/drawing/2014/main" id="{3D28FA1B-E3B2-1F58-F57A-5CBAFA9FFC82}"/>
              </a:ext>
            </a:extLst>
          </p:cNvPr>
          <p:cNvSpPr txBox="1"/>
          <p:nvPr/>
        </p:nvSpPr>
        <p:spPr>
          <a:xfrm>
            <a:off x="145043" y="4395426"/>
            <a:ext cx="184731" cy="307777"/>
          </a:xfrm>
          <a:prstGeom prst="rect">
            <a:avLst/>
          </a:prstGeom>
          <a:noFill/>
        </p:spPr>
        <p:txBody>
          <a:bodyPr wrap="none" rtlCol="0">
            <a:spAutoFit/>
          </a:bodyPr>
          <a:lstStyle/>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40"/>
        <p:cNvGrpSpPr/>
        <p:nvPr/>
      </p:nvGrpSpPr>
      <p:grpSpPr>
        <a:xfrm>
          <a:off x="0" y="0"/>
          <a:ext cx="0" cy="0"/>
          <a:chOff x="0" y="0"/>
          <a:chExt cx="0" cy="0"/>
        </a:xfrm>
      </p:grpSpPr>
      <p:sp>
        <p:nvSpPr>
          <p:cNvPr id="242" name="Google Shape;242;p30"/>
          <p:cNvSpPr txBox="1">
            <a:spLocks noGrp="1"/>
          </p:cNvSpPr>
          <p:nvPr>
            <p:ph type="subTitle" idx="1"/>
          </p:nvPr>
        </p:nvSpPr>
        <p:spPr>
          <a:xfrm>
            <a:off x="1204620" y="2276648"/>
            <a:ext cx="4092399" cy="1827087"/>
          </a:xfrm>
          <a:prstGeom prst="rect">
            <a:avLst/>
          </a:prstGeom>
        </p:spPr>
        <p:txBody>
          <a:bodyPr spcFirstLastPara="1" wrap="square" lIns="91425" tIns="91425" rIns="91425" bIns="91425" anchor="t" anchorCtr="0">
            <a:noAutofit/>
          </a:bodyPr>
          <a:lstStyle/>
          <a:p>
            <a:pPr marL="457200" lvl="0" indent="-304800" algn="l" rtl="0">
              <a:spcBef>
                <a:spcPts val="0"/>
              </a:spcBef>
              <a:spcAft>
                <a:spcPts val="0"/>
              </a:spcAft>
              <a:buSzPts val="1200"/>
              <a:buChar char="●"/>
            </a:pPr>
            <a:r>
              <a:rPr lang="en" dirty="0"/>
              <a:t>Catering industry experienced challenge in 2022 due to the COVID-19 pandemic and related control measure, impacting the operation(Tai Hing, 2022)</a:t>
            </a:r>
          </a:p>
          <a:p>
            <a:pPr marL="457200" lvl="0" indent="-304800" algn="l" rtl="0">
              <a:spcBef>
                <a:spcPts val="0"/>
              </a:spcBef>
              <a:spcAft>
                <a:spcPts val="0"/>
              </a:spcAft>
              <a:buSzPts val="1200"/>
              <a:buChar char="●"/>
            </a:pPr>
            <a:r>
              <a:rPr lang="en" dirty="0"/>
              <a:t>Restaurant industry decrease in confidence by HongKongers shift towards “northbound consumption” by travel to China (Global Times, 2024)</a:t>
            </a:r>
          </a:p>
          <a:p>
            <a:pPr marL="457200" lvl="0" indent="-304800" algn="l" rtl="0">
              <a:spcBef>
                <a:spcPts val="0"/>
              </a:spcBef>
              <a:spcAft>
                <a:spcPts val="0"/>
              </a:spcAft>
              <a:buSzPts val="1200"/>
              <a:buChar char="●"/>
            </a:pPr>
            <a:endParaRPr lang="en" dirty="0"/>
          </a:p>
        </p:txBody>
      </p:sp>
      <p:pic>
        <p:nvPicPr>
          <p:cNvPr id="243" name="Google Shape;243;p30"/>
          <p:cNvPicPr preferRelativeResize="0">
            <a:picLocks noGrp="1"/>
          </p:cNvPicPr>
          <p:nvPr>
            <p:ph type="pic" idx="2"/>
          </p:nvPr>
        </p:nvPicPr>
        <p:blipFill>
          <a:blip r:embed="rId3"/>
          <a:srcRect l="18353" r="18353"/>
          <a:stretch/>
        </p:blipFill>
        <p:spPr>
          <a:xfrm>
            <a:off x="5319800" y="1126225"/>
            <a:ext cx="7664700" cy="8073000"/>
          </a:xfrm>
          <a:prstGeom prst="pie">
            <a:avLst>
              <a:gd name="adj1" fmla="val 10801333"/>
              <a:gd name="adj2" fmla="val 16200000"/>
            </a:avLst>
          </a:prstGeom>
        </p:spPr>
      </p:pic>
      <p:grpSp>
        <p:nvGrpSpPr>
          <p:cNvPr id="244" name="Google Shape;244;p30"/>
          <p:cNvGrpSpPr/>
          <p:nvPr/>
        </p:nvGrpSpPr>
        <p:grpSpPr>
          <a:xfrm>
            <a:off x="7311556" y="539501"/>
            <a:ext cx="1119216" cy="1111620"/>
            <a:chOff x="7311556" y="539501"/>
            <a:chExt cx="1119216" cy="1111620"/>
          </a:xfrm>
        </p:grpSpPr>
        <p:pic>
          <p:nvPicPr>
            <p:cNvPr id="245" name="Google Shape;245;p30"/>
            <p:cNvPicPr preferRelativeResize="0"/>
            <p:nvPr/>
          </p:nvPicPr>
          <p:blipFill>
            <a:blip r:embed="rId4">
              <a:alphaModFix/>
            </a:blip>
            <a:stretch>
              <a:fillRect/>
            </a:stretch>
          </p:blipFill>
          <p:spPr>
            <a:xfrm>
              <a:off x="7858075" y="1078424"/>
              <a:ext cx="572698" cy="572698"/>
            </a:xfrm>
            <a:prstGeom prst="rect">
              <a:avLst/>
            </a:prstGeom>
            <a:noFill/>
            <a:ln>
              <a:noFill/>
            </a:ln>
          </p:spPr>
        </p:pic>
        <p:sp>
          <p:nvSpPr>
            <p:cNvPr id="246" name="Google Shape;246;p30"/>
            <p:cNvSpPr/>
            <p:nvPr/>
          </p:nvSpPr>
          <p:spPr>
            <a:xfrm rot="1913183">
              <a:off x="7372332" y="782807"/>
              <a:ext cx="367449" cy="335236"/>
            </a:xfrm>
            <a:prstGeom prst="triangl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Cantarell"/>
                <a:ea typeface="Cantarell"/>
                <a:cs typeface="Cantarell"/>
                <a:sym typeface="Cantarell"/>
              </a:endParaRPr>
            </a:p>
          </p:txBody>
        </p:sp>
        <p:pic>
          <p:nvPicPr>
            <p:cNvPr id="247" name="Google Shape;247;p30"/>
            <p:cNvPicPr preferRelativeResize="0"/>
            <p:nvPr/>
          </p:nvPicPr>
          <p:blipFill>
            <a:blip r:embed="rId5">
              <a:alphaModFix/>
            </a:blip>
            <a:stretch>
              <a:fillRect/>
            </a:stretch>
          </p:blipFill>
          <p:spPr>
            <a:xfrm>
              <a:off x="7858075" y="539501"/>
              <a:ext cx="311752" cy="311752"/>
            </a:xfrm>
            <a:prstGeom prst="rect">
              <a:avLst/>
            </a:prstGeom>
            <a:noFill/>
            <a:ln>
              <a:noFill/>
            </a:ln>
          </p:spPr>
        </p:pic>
      </p:grpSp>
      <p:sp>
        <p:nvSpPr>
          <p:cNvPr id="7" name="Google Shape;241;p30">
            <a:extLst>
              <a:ext uri="{FF2B5EF4-FFF2-40B4-BE49-F238E27FC236}">
                <a16:creationId xmlns:a16="http://schemas.microsoft.com/office/drawing/2014/main" id="{DFF9EC54-D180-3ED6-29E0-6ED808D929EC}"/>
              </a:ext>
            </a:extLst>
          </p:cNvPr>
          <p:cNvSpPr txBox="1">
            <a:spLocks/>
          </p:cNvSpPr>
          <p:nvPr/>
        </p:nvSpPr>
        <p:spPr>
          <a:xfrm>
            <a:off x="1204620" y="1313601"/>
            <a:ext cx="3362400" cy="5727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3300"/>
              <a:buFont typeface="Archivo"/>
              <a:buNone/>
              <a:defRPr sz="3300" b="1" i="0" u="none" strike="noStrike" cap="none">
                <a:solidFill>
                  <a:schemeClr val="dk1"/>
                </a:solidFill>
                <a:latin typeface="Archivo"/>
                <a:ea typeface="Archivo"/>
                <a:cs typeface="Archivo"/>
                <a:sym typeface="Archivo"/>
              </a:defRPr>
            </a:lvl1pPr>
            <a:lvl2pPr marR="0" lvl="1"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2pPr>
            <a:lvl3pPr marR="0" lvl="2"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3pPr>
            <a:lvl4pPr marR="0" lvl="3"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4pPr>
            <a:lvl5pPr marR="0" lvl="4"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5pPr>
            <a:lvl6pPr marR="0" lvl="5"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6pPr>
            <a:lvl7pPr marR="0" lvl="6"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7pPr>
            <a:lvl8pPr marR="0" lvl="7"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8pPr>
            <a:lvl9pPr marR="0" lvl="8"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9pPr>
          </a:lstStyle>
          <a:p>
            <a:r>
              <a:rPr lang="en-HK" sz="6000" dirty="0">
                <a:solidFill>
                  <a:schemeClr val="lt2"/>
                </a:solidFill>
              </a:rPr>
              <a:t>01</a:t>
            </a:r>
            <a:endParaRPr lang="en-HK" dirty="0"/>
          </a:p>
        </p:txBody>
      </p:sp>
      <p:sp>
        <p:nvSpPr>
          <p:cNvPr id="10" name="Google Shape;241;p30">
            <a:extLst>
              <a:ext uri="{FF2B5EF4-FFF2-40B4-BE49-F238E27FC236}">
                <a16:creationId xmlns:a16="http://schemas.microsoft.com/office/drawing/2014/main" id="{A4F5B89C-E967-D16E-A261-D24B4EB1A7D0}"/>
              </a:ext>
            </a:extLst>
          </p:cNvPr>
          <p:cNvSpPr txBox="1">
            <a:spLocks/>
          </p:cNvSpPr>
          <p:nvPr/>
        </p:nvSpPr>
        <p:spPr>
          <a:xfrm>
            <a:off x="1304252" y="1698924"/>
            <a:ext cx="3362400" cy="5727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3300"/>
              <a:buFont typeface="Archivo"/>
              <a:buNone/>
              <a:defRPr sz="3300" b="1" i="0" u="none" strike="noStrike" cap="none">
                <a:solidFill>
                  <a:schemeClr val="dk1"/>
                </a:solidFill>
                <a:latin typeface="Archivo"/>
                <a:ea typeface="Archivo"/>
                <a:cs typeface="Archivo"/>
                <a:sym typeface="Archivo"/>
              </a:defRPr>
            </a:lvl1pPr>
            <a:lvl2pPr marR="0" lvl="1"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2pPr>
            <a:lvl3pPr marR="0" lvl="2"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3pPr>
            <a:lvl4pPr marR="0" lvl="3"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4pPr>
            <a:lvl5pPr marR="0" lvl="4"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5pPr>
            <a:lvl6pPr marR="0" lvl="5"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6pPr>
            <a:lvl7pPr marR="0" lvl="6"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7pPr>
            <a:lvl8pPr marR="0" lvl="7"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8pPr>
            <a:lvl9pPr marR="0" lvl="8"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9pPr>
          </a:lstStyle>
          <a:p>
            <a:r>
              <a:rPr lang="en-HK" dirty="0"/>
              <a:t>Introduction</a:t>
            </a:r>
          </a:p>
        </p:txBody>
      </p:sp>
      <p:cxnSp>
        <p:nvCxnSpPr>
          <p:cNvPr id="11" name="Google Shape;255;p31">
            <a:extLst>
              <a:ext uri="{FF2B5EF4-FFF2-40B4-BE49-F238E27FC236}">
                <a16:creationId xmlns:a16="http://schemas.microsoft.com/office/drawing/2014/main" id="{3390AE85-0345-E5BB-02B7-D4341D3352DD}"/>
              </a:ext>
            </a:extLst>
          </p:cNvPr>
          <p:cNvCxnSpPr/>
          <p:nvPr/>
        </p:nvCxnSpPr>
        <p:spPr>
          <a:xfrm rot="10800000">
            <a:off x="1368204" y="1694666"/>
            <a:ext cx="923700" cy="0"/>
          </a:xfrm>
          <a:prstGeom prst="straightConnector1">
            <a:avLst/>
          </a:prstGeom>
          <a:noFill/>
          <a:ln w="9525" cap="flat" cmpd="sng">
            <a:solidFill>
              <a:schemeClr val="dk2"/>
            </a:solidFill>
            <a:prstDash val="solid"/>
            <a:round/>
            <a:headEnd type="none" w="med" len="med"/>
            <a:tailEnd type="none" w="med" len="med"/>
          </a:ln>
        </p:spPr>
      </p:cxn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pic>
        <p:nvPicPr>
          <p:cNvPr id="5" name="Picture 4">
            <a:extLst>
              <a:ext uri="{FF2B5EF4-FFF2-40B4-BE49-F238E27FC236}">
                <a16:creationId xmlns:a16="http://schemas.microsoft.com/office/drawing/2014/main" id="{6201B56E-F3F4-6AEB-50FC-FB32D60860E2}"/>
              </a:ext>
            </a:extLst>
          </p:cNvPr>
          <p:cNvPicPr>
            <a:picLocks noChangeAspect="1"/>
          </p:cNvPicPr>
          <p:nvPr/>
        </p:nvPicPr>
        <p:blipFill>
          <a:blip r:embed="rId3"/>
          <a:stretch>
            <a:fillRect/>
          </a:stretch>
        </p:blipFill>
        <p:spPr>
          <a:xfrm>
            <a:off x="1020112" y="883350"/>
            <a:ext cx="3219101" cy="3376796"/>
          </a:xfrm>
          <a:prstGeom prst="ellipse">
            <a:avLst/>
          </a:prstGeom>
        </p:spPr>
      </p:pic>
      <p:sp>
        <p:nvSpPr>
          <p:cNvPr id="252" name="Google Shape;252;p31"/>
          <p:cNvSpPr txBox="1">
            <a:spLocks noGrp="1"/>
          </p:cNvSpPr>
          <p:nvPr>
            <p:ph type="title"/>
          </p:nvPr>
        </p:nvSpPr>
        <p:spPr>
          <a:xfrm>
            <a:off x="4939788" y="2476516"/>
            <a:ext cx="4001012" cy="9615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sz="3200" dirty="0"/>
              <a:t>Background to</a:t>
            </a:r>
            <a:br>
              <a:rPr lang="en" sz="3200" dirty="0"/>
            </a:br>
            <a:r>
              <a:rPr lang="en" sz="3200" dirty="0"/>
              <a:t>Tai Hing Group</a:t>
            </a:r>
            <a:endParaRPr sz="3200" dirty="0"/>
          </a:p>
        </p:txBody>
      </p:sp>
      <p:sp>
        <p:nvSpPr>
          <p:cNvPr id="253" name="Google Shape;253;p31"/>
          <p:cNvSpPr txBox="1">
            <a:spLocks noGrp="1"/>
          </p:cNvSpPr>
          <p:nvPr>
            <p:ph type="title" idx="2"/>
          </p:nvPr>
        </p:nvSpPr>
        <p:spPr>
          <a:xfrm>
            <a:off x="4939788" y="1542200"/>
            <a:ext cx="1450800" cy="841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02</a:t>
            </a:r>
            <a:endParaRPr dirty="0"/>
          </a:p>
        </p:txBody>
      </p:sp>
      <p:cxnSp>
        <p:nvCxnSpPr>
          <p:cNvPr id="255" name="Google Shape;255;p31"/>
          <p:cNvCxnSpPr/>
          <p:nvPr/>
        </p:nvCxnSpPr>
        <p:spPr>
          <a:xfrm rot="10800000">
            <a:off x="5058463" y="2460200"/>
            <a:ext cx="923700" cy="0"/>
          </a:xfrm>
          <a:prstGeom prst="straightConnector1">
            <a:avLst/>
          </a:prstGeom>
          <a:noFill/>
          <a:ln w="9525" cap="flat" cmpd="sng">
            <a:solidFill>
              <a:schemeClr val="dk2"/>
            </a:solidFill>
            <a:prstDash val="solid"/>
            <a:round/>
            <a:headEnd type="none" w="med" len="med"/>
            <a:tailEnd type="none" w="med" len="med"/>
          </a:ln>
        </p:spPr>
      </p:cxnSp>
      <p:pic>
        <p:nvPicPr>
          <p:cNvPr id="256" name="Google Shape;256;p31"/>
          <p:cNvPicPr preferRelativeResize="0"/>
          <p:nvPr/>
        </p:nvPicPr>
        <p:blipFill>
          <a:blip r:embed="rId4">
            <a:alphaModFix/>
          </a:blip>
          <a:stretch>
            <a:fillRect/>
          </a:stretch>
        </p:blipFill>
        <p:spPr>
          <a:xfrm rot="-1802475">
            <a:off x="709522" y="4167653"/>
            <a:ext cx="545603" cy="472615"/>
          </a:xfrm>
          <a:prstGeom prst="rect">
            <a:avLst/>
          </a:prstGeom>
          <a:noFill/>
          <a:ln>
            <a:noFill/>
          </a:ln>
        </p:spPr>
      </p:pic>
      <p:pic>
        <p:nvPicPr>
          <p:cNvPr id="257" name="Google Shape;257;p31"/>
          <p:cNvPicPr preferRelativeResize="0"/>
          <p:nvPr/>
        </p:nvPicPr>
        <p:blipFill>
          <a:blip r:embed="rId5">
            <a:alphaModFix/>
          </a:blip>
          <a:stretch>
            <a:fillRect/>
          </a:stretch>
        </p:blipFill>
        <p:spPr>
          <a:xfrm rot="-5400000" flipH="1">
            <a:off x="474795" y="345455"/>
            <a:ext cx="476877" cy="476877"/>
          </a:xfrm>
          <a:prstGeom prst="rect">
            <a:avLst/>
          </a:prstGeom>
          <a:noFill/>
          <a:ln>
            <a:noFill/>
          </a:ln>
        </p:spPr>
      </p:pic>
      <p:pic>
        <p:nvPicPr>
          <p:cNvPr id="6" name="Picture Placeholder 5">
            <a:extLst>
              <a:ext uri="{FF2B5EF4-FFF2-40B4-BE49-F238E27FC236}">
                <a16:creationId xmlns:a16="http://schemas.microsoft.com/office/drawing/2014/main" id="{9192C220-5B87-6ACD-4B76-A7A6FE8AFC1E}"/>
              </a:ext>
            </a:extLst>
          </p:cNvPr>
          <p:cNvPicPr>
            <a:picLocks noGrp="1" noChangeAspect="1"/>
          </p:cNvPicPr>
          <p:nvPr>
            <p:ph type="pic" idx="3"/>
          </p:nvPr>
        </p:nvPicPr>
        <p:blipFill>
          <a:blip r:embed="rId3"/>
          <a:srcRect l="4220" r="4220"/>
          <a:stretch>
            <a:fillRect/>
          </a:stretch>
        </p:blipFill>
        <p:spPr/>
      </p:pic>
    </p:spTree>
    <p:extLst>
      <p:ext uri="{BB962C8B-B14F-4D97-AF65-F5344CB8AC3E}">
        <p14:creationId xmlns:p14="http://schemas.microsoft.com/office/powerpoint/2010/main" val="38721783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28"/>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solidFill>
                  <a:schemeClr val="lt2"/>
                </a:solidFill>
              </a:rPr>
              <a:t>Background</a:t>
            </a:r>
            <a:r>
              <a:rPr lang="en" dirty="0"/>
              <a:t> to Tai H</a:t>
            </a:r>
            <a:r>
              <a:rPr lang="en-HK" dirty="0"/>
              <a:t>i</a:t>
            </a:r>
            <a:r>
              <a:rPr lang="en" dirty="0"/>
              <a:t>ng Group</a:t>
            </a:r>
            <a:endParaRPr dirty="0"/>
          </a:p>
        </p:txBody>
      </p:sp>
      <p:sp>
        <p:nvSpPr>
          <p:cNvPr id="214" name="Google Shape;214;p28"/>
          <p:cNvSpPr txBox="1">
            <a:spLocks noGrp="1"/>
          </p:cNvSpPr>
          <p:nvPr>
            <p:ph type="body" idx="1"/>
          </p:nvPr>
        </p:nvSpPr>
        <p:spPr>
          <a:xfrm>
            <a:off x="720000" y="1139551"/>
            <a:ext cx="7704000" cy="435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Tai H</a:t>
            </a:r>
            <a:r>
              <a:rPr lang="en-HK" dirty="0"/>
              <a:t>i</a:t>
            </a:r>
            <a:r>
              <a:rPr lang="en" dirty="0"/>
              <a:t>ng Group Holding Limited - Overview</a:t>
            </a:r>
            <a:endParaRPr dirty="0"/>
          </a:p>
        </p:txBody>
      </p:sp>
      <p:graphicFrame>
        <p:nvGraphicFramePr>
          <p:cNvPr id="215" name="Google Shape;215;p28"/>
          <p:cNvGraphicFramePr/>
          <p:nvPr>
            <p:extLst>
              <p:ext uri="{D42A27DB-BD31-4B8C-83A1-F6EECF244321}">
                <p14:modId xmlns:p14="http://schemas.microsoft.com/office/powerpoint/2010/main" val="1688444601"/>
              </p:ext>
            </p:extLst>
          </p:nvPr>
        </p:nvGraphicFramePr>
        <p:xfrm>
          <a:off x="720000" y="1614825"/>
          <a:ext cx="7704000" cy="2169150"/>
        </p:xfrm>
        <a:graphic>
          <a:graphicData uri="http://schemas.openxmlformats.org/drawingml/2006/table">
            <a:tbl>
              <a:tblPr>
                <a:noFill/>
                <a:tableStyleId>{3A27A153-AFBF-428F-8D52-D95CCFF2B00E}</a:tableStyleId>
              </a:tblPr>
              <a:tblGrid>
                <a:gridCol w="2548000">
                  <a:extLst>
                    <a:ext uri="{9D8B030D-6E8A-4147-A177-3AD203B41FA5}">
                      <a16:colId xmlns:a16="http://schemas.microsoft.com/office/drawing/2014/main" val="20000"/>
                    </a:ext>
                  </a:extLst>
                </a:gridCol>
                <a:gridCol w="5156000">
                  <a:extLst>
                    <a:ext uri="{9D8B030D-6E8A-4147-A177-3AD203B41FA5}">
                      <a16:colId xmlns:a16="http://schemas.microsoft.com/office/drawing/2014/main" val="20001"/>
                    </a:ext>
                  </a:extLst>
                </a:gridCol>
              </a:tblGrid>
              <a:tr h="361525">
                <a:tc>
                  <a:txBody>
                    <a:bodyPr/>
                    <a:lstStyle/>
                    <a:p>
                      <a:pPr marL="0" lvl="0" indent="0" algn="l" rtl="0">
                        <a:spcBef>
                          <a:spcPts val="0"/>
                        </a:spcBef>
                        <a:spcAft>
                          <a:spcPts val="0"/>
                        </a:spcAft>
                        <a:buNone/>
                      </a:pPr>
                      <a:r>
                        <a:rPr lang="en" sz="1200" b="1" u="none" dirty="0">
                          <a:solidFill>
                            <a:schemeClr val="lt2"/>
                          </a:solidFill>
                          <a:latin typeface="Archivo"/>
                          <a:ea typeface="Archivo"/>
                          <a:cs typeface="Archivo"/>
                          <a:sym typeface="Archivo"/>
                        </a:rPr>
                        <a:t>Founded in 1989</a:t>
                      </a:r>
                      <a:endParaRPr sz="1200" b="1" u="none" dirty="0">
                        <a:solidFill>
                          <a:schemeClr val="lt2"/>
                        </a:solidFill>
                        <a:latin typeface="Archivo"/>
                        <a:ea typeface="Archivo"/>
                        <a:cs typeface="Archivo"/>
                        <a:sym typeface="Archivo"/>
                      </a:endParaRPr>
                    </a:p>
                  </a:txBody>
                  <a:tcPr marL="91425" marR="91425"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l" rtl="0">
                        <a:spcBef>
                          <a:spcPts val="0"/>
                        </a:spcBef>
                        <a:spcAft>
                          <a:spcPts val="1600"/>
                        </a:spcAft>
                        <a:buNone/>
                      </a:pPr>
                      <a:r>
                        <a:rPr lang="en" sz="1000" dirty="0">
                          <a:solidFill>
                            <a:schemeClr val="dk1"/>
                          </a:solidFill>
                          <a:latin typeface="Cantarell"/>
                          <a:ea typeface="Cantarell"/>
                          <a:cs typeface="Cantarell"/>
                          <a:sym typeface="Cantarell"/>
                        </a:rPr>
                        <a:t>Tai Hing Group has grown from a single restaurant to one of the largest multi-band casual dining restaurant operator in H</a:t>
                      </a:r>
                      <a:r>
                        <a:rPr lang="en-HK" sz="1000" dirty="0">
                          <a:solidFill>
                            <a:schemeClr val="dk1"/>
                          </a:solidFill>
                          <a:latin typeface="Cantarell"/>
                          <a:ea typeface="Cantarell"/>
                          <a:cs typeface="Cantarell"/>
                          <a:sym typeface="Cantarell"/>
                        </a:rPr>
                        <a:t>o</a:t>
                      </a:r>
                      <a:r>
                        <a:rPr lang="en" sz="1000" dirty="0">
                          <a:solidFill>
                            <a:schemeClr val="dk1"/>
                          </a:solidFill>
                          <a:latin typeface="Cantarell"/>
                          <a:ea typeface="Cantarell"/>
                          <a:cs typeface="Cantarell"/>
                          <a:sym typeface="Cantarell"/>
                        </a:rPr>
                        <a:t>ng Kong(Tai H</a:t>
                      </a:r>
                      <a:r>
                        <a:rPr lang="en-HK" sz="1000" dirty="0">
                          <a:solidFill>
                            <a:schemeClr val="dk1"/>
                          </a:solidFill>
                          <a:latin typeface="Cantarell"/>
                          <a:ea typeface="Cantarell"/>
                          <a:cs typeface="Cantarell"/>
                          <a:sym typeface="Cantarell"/>
                        </a:rPr>
                        <a:t>i</a:t>
                      </a:r>
                      <a:r>
                        <a:rPr lang="en" sz="1000" dirty="0">
                          <a:solidFill>
                            <a:schemeClr val="dk1"/>
                          </a:solidFill>
                          <a:latin typeface="Cantarell"/>
                          <a:ea typeface="Cantarell"/>
                          <a:cs typeface="Cantarell"/>
                          <a:sym typeface="Cantarell"/>
                        </a:rPr>
                        <a:t>ng,2023)</a:t>
                      </a:r>
                      <a:endParaRPr sz="1000" dirty="0">
                        <a:solidFill>
                          <a:schemeClr val="dk1"/>
                        </a:solidFill>
                        <a:latin typeface="Cantarell"/>
                        <a:ea typeface="Cantarell"/>
                        <a:cs typeface="Cantarell"/>
                        <a:sym typeface="Cantarell"/>
                      </a:endParaRPr>
                    </a:p>
                  </a:txBody>
                  <a:tcPr marL="91425" marR="91425"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361525">
                <a:tc>
                  <a:txBody>
                    <a:bodyPr/>
                    <a:lstStyle/>
                    <a:p>
                      <a:pPr marL="0" lvl="0" indent="0" algn="l" rtl="0">
                        <a:spcBef>
                          <a:spcPts val="0"/>
                        </a:spcBef>
                        <a:spcAft>
                          <a:spcPts val="0"/>
                        </a:spcAft>
                        <a:buNone/>
                      </a:pPr>
                      <a:r>
                        <a:rPr lang="en" sz="1200" b="1" u="none" dirty="0">
                          <a:solidFill>
                            <a:schemeClr val="lt2"/>
                          </a:solidFill>
                          <a:latin typeface="Archivo"/>
                          <a:ea typeface="Archivo"/>
                          <a:cs typeface="Archivo"/>
                          <a:sym typeface="Archivo"/>
                        </a:rPr>
                        <a:t>Listed at HKEX</a:t>
                      </a:r>
                      <a:endParaRPr sz="1200" b="1" u="none" dirty="0">
                        <a:solidFill>
                          <a:schemeClr val="lt2"/>
                        </a:solidFill>
                        <a:latin typeface="Archivo"/>
                        <a:ea typeface="Archivo"/>
                        <a:cs typeface="Archivo"/>
                        <a:sym typeface="Archivo"/>
                      </a:endParaRPr>
                    </a:p>
                  </a:txBody>
                  <a:tcPr marL="91425" marR="91425"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1600"/>
                        </a:spcAft>
                        <a:buNone/>
                      </a:pPr>
                      <a:r>
                        <a:rPr lang="en" sz="1000" dirty="0">
                          <a:solidFill>
                            <a:schemeClr val="dk1"/>
                          </a:solidFill>
                          <a:latin typeface="Cantarell"/>
                          <a:ea typeface="Cantarell"/>
                          <a:cs typeface="Cantarell"/>
                          <a:sym typeface="Cantarell"/>
                        </a:rPr>
                        <a:t>Tai Hing Group (06811) public offering at HKEX in June 2019(ETnet, 2019)</a:t>
                      </a:r>
                      <a:endParaRPr sz="1000" dirty="0">
                        <a:solidFill>
                          <a:schemeClr val="dk1"/>
                        </a:solidFill>
                        <a:latin typeface="Cantarell"/>
                        <a:ea typeface="Cantarell"/>
                        <a:cs typeface="Cantarell"/>
                        <a:sym typeface="Cantarell"/>
                      </a:endParaRPr>
                    </a:p>
                  </a:txBody>
                  <a:tcPr marL="91425" marR="91425"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61525">
                <a:tc>
                  <a:txBody>
                    <a:bodyPr/>
                    <a:lstStyle/>
                    <a:p>
                      <a:pPr marL="0" lvl="0" indent="0" algn="l" rtl="0">
                        <a:spcBef>
                          <a:spcPts val="0"/>
                        </a:spcBef>
                        <a:spcAft>
                          <a:spcPts val="0"/>
                        </a:spcAft>
                        <a:buNone/>
                      </a:pPr>
                      <a:r>
                        <a:rPr lang="en" sz="1200" b="1" u="none" dirty="0">
                          <a:solidFill>
                            <a:schemeClr val="lt2"/>
                          </a:solidFill>
                          <a:latin typeface="Archivo"/>
                          <a:ea typeface="Archivo"/>
                          <a:cs typeface="Archivo"/>
                          <a:sym typeface="Archivo"/>
                        </a:rPr>
                        <a:t>Number of restaurant</a:t>
                      </a:r>
                      <a:endParaRPr sz="1200" b="1" u="none" dirty="0">
                        <a:solidFill>
                          <a:schemeClr val="lt2"/>
                        </a:solidFill>
                        <a:latin typeface="Archivo"/>
                        <a:ea typeface="Archivo"/>
                        <a:cs typeface="Archivo"/>
                        <a:sym typeface="Archivo"/>
                      </a:endParaRPr>
                    </a:p>
                  </a:txBody>
                  <a:tcPr marL="91425" marR="91425"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l" rtl="0">
                        <a:spcBef>
                          <a:spcPts val="0"/>
                        </a:spcBef>
                        <a:spcAft>
                          <a:spcPts val="1600"/>
                        </a:spcAft>
                        <a:buNone/>
                      </a:pPr>
                      <a:r>
                        <a:rPr lang="en" sz="1000" dirty="0">
                          <a:solidFill>
                            <a:schemeClr val="dk1"/>
                          </a:solidFill>
                          <a:latin typeface="Cantarell"/>
                          <a:ea typeface="Cantarell"/>
                          <a:cs typeface="Cantarell"/>
                          <a:sym typeface="Cantarell"/>
                        </a:rPr>
                        <a:t>Operates around 200 restaurants among Hong Kong, Macau and China</a:t>
                      </a:r>
                      <a:endParaRPr sz="1000" dirty="0">
                        <a:solidFill>
                          <a:schemeClr val="dk1"/>
                        </a:solidFill>
                        <a:latin typeface="Cantarell"/>
                        <a:ea typeface="Cantarell"/>
                        <a:cs typeface="Cantarell"/>
                        <a:sym typeface="Cantarell"/>
                      </a:endParaRPr>
                    </a:p>
                  </a:txBody>
                  <a:tcPr marL="91425" marR="91425"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61525">
                <a:tc>
                  <a:txBody>
                    <a:bodyPr/>
                    <a:lstStyle/>
                    <a:p>
                      <a:pPr marL="0" lvl="0" indent="0" algn="l" rtl="0">
                        <a:spcBef>
                          <a:spcPts val="0"/>
                        </a:spcBef>
                        <a:spcAft>
                          <a:spcPts val="0"/>
                        </a:spcAft>
                        <a:buNone/>
                      </a:pPr>
                      <a:r>
                        <a:rPr lang="en" sz="1200" b="1" u="none" dirty="0">
                          <a:solidFill>
                            <a:schemeClr val="lt2"/>
                          </a:solidFill>
                          <a:latin typeface="Archivo"/>
                          <a:ea typeface="Archivo"/>
                          <a:cs typeface="Archivo"/>
                          <a:sym typeface="Archivo"/>
                        </a:rPr>
                        <a:t>Number of staff</a:t>
                      </a:r>
                      <a:endParaRPr sz="1200" b="1" u="none" dirty="0">
                        <a:solidFill>
                          <a:schemeClr val="lt2"/>
                        </a:solidFill>
                        <a:latin typeface="Archivo"/>
                        <a:ea typeface="Archivo"/>
                        <a:cs typeface="Archivo"/>
                        <a:sym typeface="Archivo"/>
                      </a:endParaRPr>
                    </a:p>
                  </a:txBody>
                  <a:tcPr marL="91425" marR="91425"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l" rtl="0">
                        <a:spcBef>
                          <a:spcPts val="0"/>
                        </a:spcBef>
                        <a:spcAft>
                          <a:spcPts val="1600"/>
                        </a:spcAft>
                        <a:buNone/>
                      </a:pPr>
                      <a:r>
                        <a:rPr lang="en" sz="1000" dirty="0">
                          <a:solidFill>
                            <a:schemeClr val="dk1"/>
                          </a:solidFill>
                          <a:latin typeface="Cantarell"/>
                          <a:ea typeface="Cantarell"/>
                          <a:cs typeface="Cantarell"/>
                          <a:sym typeface="Cantarell"/>
                        </a:rPr>
                        <a:t>Hires around 7000 staffs in Hong Kong, Macau and China</a:t>
                      </a:r>
                      <a:endParaRPr sz="1000" dirty="0">
                        <a:solidFill>
                          <a:schemeClr val="dk1"/>
                        </a:solidFill>
                        <a:latin typeface="Cantarell"/>
                        <a:ea typeface="Cantarell"/>
                        <a:cs typeface="Cantarell"/>
                        <a:sym typeface="Cantarell"/>
                      </a:endParaRPr>
                    </a:p>
                  </a:txBody>
                  <a:tcPr marL="91425" marR="91425"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361525">
                <a:tc>
                  <a:txBody>
                    <a:bodyPr/>
                    <a:lstStyle/>
                    <a:p>
                      <a:pPr marL="0" lvl="0" indent="0" algn="l" rtl="0">
                        <a:spcBef>
                          <a:spcPts val="0"/>
                        </a:spcBef>
                        <a:spcAft>
                          <a:spcPts val="0"/>
                        </a:spcAft>
                        <a:buNone/>
                      </a:pPr>
                      <a:r>
                        <a:rPr lang="en" sz="1200" b="1" u="none" dirty="0">
                          <a:solidFill>
                            <a:schemeClr val="lt2"/>
                          </a:solidFill>
                          <a:latin typeface="Archivo"/>
                          <a:ea typeface="Archivo"/>
                          <a:cs typeface="Archivo"/>
                          <a:sym typeface="Archivo"/>
                        </a:rPr>
                        <a:t>Challenges of revenue decrease </a:t>
                      </a:r>
                      <a:endParaRPr sz="1200" b="1" u="none" dirty="0">
                        <a:solidFill>
                          <a:schemeClr val="lt2"/>
                        </a:solidFill>
                        <a:latin typeface="Archivo"/>
                        <a:ea typeface="Archivo"/>
                        <a:cs typeface="Archivo"/>
                        <a:sym typeface="Archivo"/>
                      </a:endParaRPr>
                    </a:p>
                  </a:txBody>
                  <a:tcPr marL="91425" marR="91425"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1000" dirty="0">
                          <a:solidFill>
                            <a:schemeClr val="dk1"/>
                          </a:solidFill>
                          <a:latin typeface="Cantarell"/>
                          <a:ea typeface="Cantarell"/>
                          <a:cs typeface="Cantarell"/>
                          <a:sym typeface="Cantarell"/>
                        </a:rPr>
                        <a:t>Revenue decreased by approximately 15.7% to HK$2,675m (FY2021: HK$3173m) (Tai Hing, 2022)</a:t>
                      </a:r>
                      <a:endParaRPr sz="1000" dirty="0">
                        <a:solidFill>
                          <a:schemeClr val="dk1"/>
                        </a:solidFill>
                        <a:latin typeface="Cantarell"/>
                        <a:ea typeface="Cantarell"/>
                        <a:cs typeface="Cantarell"/>
                        <a:sym typeface="Cantarell"/>
                      </a:endParaRPr>
                    </a:p>
                  </a:txBody>
                  <a:tcPr marL="91425" marR="91425"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361525">
                <a:tc>
                  <a:txBody>
                    <a:bodyPr/>
                    <a:lstStyle/>
                    <a:p>
                      <a:pPr marL="0" lvl="0" indent="0" algn="l" rtl="0">
                        <a:spcBef>
                          <a:spcPts val="0"/>
                        </a:spcBef>
                        <a:spcAft>
                          <a:spcPts val="0"/>
                        </a:spcAft>
                        <a:buNone/>
                      </a:pPr>
                      <a:r>
                        <a:rPr lang="en" sz="1200" b="1" u="none" dirty="0">
                          <a:solidFill>
                            <a:schemeClr val="lt2"/>
                          </a:solidFill>
                          <a:latin typeface="Archivo"/>
                          <a:ea typeface="Archivo"/>
                          <a:cs typeface="Archivo"/>
                          <a:sym typeface="Archivo"/>
                        </a:rPr>
                        <a:t>Profit decrease</a:t>
                      </a:r>
                      <a:endParaRPr sz="1200" b="1" u="none" dirty="0">
                        <a:solidFill>
                          <a:schemeClr val="lt2"/>
                        </a:solidFill>
                        <a:latin typeface="Archivo"/>
                        <a:ea typeface="Archivo"/>
                        <a:cs typeface="Archivo"/>
                        <a:sym typeface="Archivo"/>
                      </a:endParaRPr>
                    </a:p>
                  </a:txBody>
                  <a:tcPr marL="91425" marR="91425"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l" rtl="0">
                        <a:spcBef>
                          <a:spcPts val="0"/>
                        </a:spcBef>
                        <a:spcAft>
                          <a:spcPts val="1600"/>
                        </a:spcAft>
                        <a:buNone/>
                      </a:pPr>
                      <a:r>
                        <a:rPr lang="en" sz="1000" dirty="0">
                          <a:solidFill>
                            <a:schemeClr val="dk1"/>
                          </a:solidFill>
                          <a:latin typeface="Cantarell"/>
                          <a:ea typeface="Cantarell"/>
                          <a:cs typeface="Cantarell"/>
                          <a:sym typeface="Cantarell"/>
                        </a:rPr>
                        <a:t>Profit keep on decreasing from 2019 to 2023, especially turn to loss in FY2022 due to Covid19. (Refer to D</a:t>
                      </a:r>
                      <a:r>
                        <a:rPr lang="en-HK" sz="1000" dirty="0">
                          <a:solidFill>
                            <a:schemeClr val="dk1"/>
                          </a:solidFill>
                          <a:latin typeface="Cantarell"/>
                          <a:ea typeface="Cantarell"/>
                          <a:cs typeface="Cantarell"/>
                          <a:sym typeface="Cantarell"/>
                        </a:rPr>
                        <a:t>a</a:t>
                      </a:r>
                      <a:r>
                        <a:rPr lang="en" sz="1000" dirty="0">
                          <a:solidFill>
                            <a:schemeClr val="dk1"/>
                          </a:solidFill>
                          <a:latin typeface="Cantarell"/>
                          <a:ea typeface="Cantarell"/>
                          <a:cs typeface="Cantarell"/>
                          <a:sym typeface="Cantarell"/>
                        </a:rPr>
                        <a:t>ta set table 1)</a:t>
                      </a:r>
                      <a:endParaRPr sz="1000" dirty="0">
                        <a:solidFill>
                          <a:schemeClr val="dk1"/>
                        </a:solidFill>
                        <a:latin typeface="Cantarell"/>
                        <a:ea typeface="Cantarell"/>
                        <a:cs typeface="Cantarell"/>
                        <a:sym typeface="Cantarell"/>
                      </a:endParaRPr>
                    </a:p>
                  </a:txBody>
                  <a:tcPr marL="91425" marR="91425"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sp>
        <p:nvSpPr>
          <p:cNvPr id="216" name="Google Shape;216;p28"/>
          <p:cNvSpPr txBox="1"/>
          <p:nvPr/>
        </p:nvSpPr>
        <p:spPr>
          <a:xfrm>
            <a:off x="703447" y="4104722"/>
            <a:ext cx="4467643" cy="719526"/>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b="1" dirty="0">
                <a:solidFill>
                  <a:schemeClr val="dk1"/>
                </a:solidFill>
                <a:latin typeface="Cantarell"/>
                <a:ea typeface="Cantarell"/>
                <a:cs typeface="Cantarell"/>
                <a:sym typeface="Cantarell"/>
              </a:rPr>
              <a:t>Watch Tai H</a:t>
            </a:r>
            <a:r>
              <a:rPr lang="en-HK" sz="1000" b="1" dirty="0">
                <a:solidFill>
                  <a:schemeClr val="dk1"/>
                </a:solidFill>
                <a:latin typeface="Cantarell"/>
                <a:ea typeface="Cantarell"/>
                <a:cs typeface="Cantarell"/>
                <a:sym typeface="Cantarell"/>
              </a:rPr>
              <a:t>i</a:t>
            </a:r>
            <a:r>
              <a:rPr lang="en" sz="1000" b="1" dirty="0">
                <a:solidFill>
                  <a:schemeClr val="dk1"/>
                </a:solidFill>
                <a:latin typeface="Cantarell"/>
                <a:ea typeface="Cantarell"/>
                <a:cs typeface="Cantarell"/>
                <a:sym typeface="Cantarell"/>
              </a:rPr>
              <a:t>ng Group Background Video</a:t>
            </a:r>
            <a:br>
              <a:rPr lang="en" sz="1000" b="1" dirty="0">
                <a:solidFill>
                  <a:schemeClr val="dk1"/>
                </a:solidFill>
                <a:latin typeface="Cantarell"/>
                <a:ea typeface="Cantarell"/>
                <a:cs typeface="Cantarell"/>
                <a:sym typeface="Cantarell"/>
              </a:rPr>
            </a:br>
            <a:r>
              <a:rPr lang="en" sz="1000" b="1" u="sng" dirty="0">
                <a:solidFill>
                  <a:schemeClr val="dk1"/>
                </a:solidFill>
                <a:latin typeface="Cantarell"/>
                <a:ea typeface="Cantarell"/>
                <a:cs typeface="Cantarell"/>
                <a:sym typeface="Cantarell"/>
                <a:hlinkClick r:id="rId3">
                  <a:extLst>
                    <a:ext uri="{A12FA001-AC4F-418D-AE19-62706E023703}">
                      <ahyp:hlinkClr xmlns:ahyp="http://schemas.microsoft.com/office/drawing/2018/hyperlinkcolor" val="tx"/>
                    </a:ext>
                  </a:extLst>
                </a:hlinkClick>
              </a:rPr>
              <a:t>VIDEO</a:t>
            </a:r>
            <a:endParaRPr lang="en" sz="1000" b="1" u="sng" dirty="0">
              <a:solidFill>
                <a:schemeClr val="dk1"/>
              </a:solidFill>
              <a:latin typeface="Cantarell"/>
              <a:ea typeface="Cantarell"/>
              <a:cs typeface="Cantarell"/>
              <a:sym typeface="Cantarell"/>
            </a:endParaRPr>
          </a:p>
          <a:p>
            <a:pPr marL="0" lvl="0" indent="0" algn="l" rtl="0">
              <a:spcBef>
                <a:spcPts val="0"/>
              </a:spcBef>
              <a:spcAft>
                <a:spcPts val="0"/>
              </a:spcAft>
              <a:buNone/>
            </a:pPr>
            <a:r>
              <a:rPr lang="en-HK" sz="1000" b="1" dirty="0">
                <a:solidFill>
                  <a:schemeClr val="dk1"/>
                </a:solidFill>
                <a:latin typeface="Cantarell"/>
                <a:ea typeface="Cantarell"/>
                <a:cs typeface="Cantarell"/>
                <a:sym typeface="Cantarell"/>
              </a:rPr>
              <a:t>https://www.youtube.com/watch?v=OBHpElfRhdg&amp;t=80s</a:t>
            </a:r>
            <a:endParaRPr sz="1000" b="1" dirty="0">
              <a:solidFill>
                <a:schemeClr val="dk1"/>
              </a:solidFill>
              <a:latin typeface="Cantarell"/>
              <a:ea typeface="Cantarell"/>
              <a:cs typeface="Cantarell"/>
              <a:sym typeface="Cantare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443"/>
        <p:cNvGrpSpPr/>
        <p:nvPr/>
      </p:nvGrpSpPr>
      <p:grpSpPr>
        <a:xfrm>
          <a:off x="0" y="0"/>
          <a:ext cx="0" cy="0"/>
          <a:chOff x="0" y="0"/>
          <a:chExt cx="0" cy="0"/>
        </a:xfrm>
      </p:grpSpPr>
      <p:sp>
        <p:nvSpPr>
          <p:cNvPr id="444" name="Google Shape;444;p40"/>
          <p:cNvSpPr txBox="1">
            <a:spLocks noGrp="1"/>
          </p:cNvSpPr>
          <p:nvPr>
            <p:ph type="title"/>
          </p:nvPr>
        </p:nvSpPr>
        <p:spPr>
          <a:xfrm>
            <a:off x="719999" y="445025"/>
            <a:ext cx="8223585" cy="779918"/>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2200" dirty="0"/>
              <a:t>Tai Hing Group Financial Highlights from 2019 to 2023 </a:t>
            </a:r>
            <a:br>
              <a:rPr lang="en" sz="2200" dirty="0"/>
            </a:br>
            <a:r>
              <a:rPr lang="en" sz="2200" dirty="0"/>
              <a:t>(HK$ Millions) – Data set table 1</a:t>
            </a:r>
            <a:endParaRPr sz="2200" dirty="0"/>
          </a:p>
        </p:txBody>
      </p:sp>
      <p:graphicFrame>
        <p:nvGraphicFramePr>
          <p:cNvPr id="445" name="Google Shape;445;p40"/>
          <p:cNvGraphicFramePr/>
          <p:nvPr>
            <p:extLst>
              <p:ext uri="{D42A27DB-BD31-4B8C-83A1-F6EECF244321}">
                <p14:modId xmlns:p14="http://schemas.microsoft.com/office/powerpoint/2010/main" val="1589336257"/>
              </p:ext>
            </p:extLst>
          </p:nvPr>
        </p:nvGraphicFramePr>
        <p:xfrm>
          <a:off x="632898" y="1224943"/>
          <a:ext cx="6589425" cy="2923295"/>
        </p:xfrm>
        <a:graphic>
          <a:graphicData uri="http://schemas.openxmlformats.org/drawingml/2006/table">
            <a:tbl>
              <a:tblPr>
                <a:noFill/>
                <a:tableStyleId>{64A0013C-1A0D-440D-B58F-9944CC1C1840}</a:tableStyleId>
              </a:tblPr>
              <a:tblGrid>
                <a:gridCol w="1017050">
                  <a:extLst>
                    <a:ext uri="{9D8B030D-6E8A-4147-A177-3AD203B41FA5}">
                      <a16:colId xmlns:a16="http://schemas.microsoft.com/office/drawing/2014/main" val="20000"/>
                    </a:ext>
                  </a:extLst>
                </a:gridCol>
                <a:gridCol w="1114475">
                  <a:extLst>
                    <a:ext uri="{9D8B030D-6E8A-4147-A177-3AD203B41FA5}">
                      <a16:colId xmlns:a16="http://schemas.microsoft.com/office/drawing/2014/main" val="20001"/>
                    </a:ext>
                  </a:extLst>
                </a:gridCol>
                <a:gridCol w="1114475">
                  <a:extLst>
                    <a:ext uri="{9D8B030D-6E8A-4147-A177-3AD203B41FA5}">
                      <a16:colId xmlns:a16="http://schemas.microsoft.com/office/drawing/2014/main" val="20002"/>
                    </a:ext>
                  </a:extLst>
                </a:gridCol>
                <a:gridCol w="1114475">
                  <a:extLst>
                    <a:ext uri="{9D8B030D-6E8A-4147-A177-3AD203B41FA5}">
                      <a16:colId xmlns:a16="http://schemas.microsoft.com/office/drawing/2014/main" val="20003"/>
                    </a:ext>
                  </a:extLst>
                </a:gridCol>
                <a:gridCol w="1114475">
                  <a:extLst>
                    <a:ext uri="{9D8B030D-6E8A-4147-A177-3AD203B41FA5}">
                      <a16:colId xmlns:a16="http://schemas.microsoft.com/office/drawing/2014/main" val="20004"/>
                    </a:ext>
                  </a:extLst>
                </a:gridCol>
                <a:gridCol w="1114475">
                  <a:extLst>
                    <a:ext uri="{9D8B030D-6E8A-4147-A177-3AD203B41FA5}">
                      <a16:colId xmlns:a16="http://schemas.microsoft.com/office/drawing/2014/main" val="20005"/>
                    </a:ext>
                  </a:extLst>
                </a:gridCol>
              </a:tblGrid>
              <a:tr h="404925">
                <a:tc>
                  <a:txBody>
                    <a:bodyPr/>
                    <a:lstStyle/>
                    <a:p>
                      <a:pPr marL="0" lvl="0" indent="0" algn="l" rtl="0">
                        <a:spcBef>
                          <a:spcPts val="0"/>
                        </a:spcBef>
                        <a:spcAft>
                          <a:spcPts val="0"/>
                        </a:spcAft>
                        <a:buNone/>
                      </a:pPr>
                      <a:endParaRPr sz="1800" b="1" dirty="0">
                        <a:solidFill>
                          <a:srgbClr val="4E48AB"/>
                        </a:solidFill>
                        <a:latin typeface="Raleway"/>
                        <a:ea typeface="Raleway"/>
                        <a:cs typeface="Raleway"/>
                        <a:sym typeface="Raleway"/>
                      </a:endParaRPr>
                    </a:p>
                  </a:txBody>
                  <a:tcPr marL="91425" marR="91425" marT="68575" marB="68575" anchor="ctr">
                    <a:lnL w="9525" cap="flat" cmpd="sng">
                      <a:solidFill>
                        <a:srgbClr val="595959">
                          <a:alpha val="0"/>
                        </a:srgbClr>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595959">
                          <a:alpha val="0"/>
                        </a:srgbClr>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 sz="1800" b="1" dirty="0">
                          <a:solidFill>
                            <a:schemeClr val="lt2"/>
                          </a:solidFill>
                          <a:latin typeface="Archivo"/>
                          <a:ea typeface="Archivo"/>
                          <a:cs typeface="Archivo"/>
                          <a:sym typeface="Archivo"/>
                        </a:rPr>
                        <a:t>2019</a:t>
                      </a:r>
                      <a:endParaRPr sz="1800" b="1" dirty="0">
                        <a:solidFill>
                          <a:schemeClr val="lt2"/>
                        </a:solidFill>
                        <a:latin typeface="Archivo"/>
                        <a:ea typeface="Archivo"/>
                        <a:cs typeface="Archivo"/>
                        <a:sym typeface="Archivo"/>
                      </a:endParaRPr>
                    </a:p>
                  </a:txBody>
                  <a:tcPr marL="91425" marR="91425" marT="68575" marB="6857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 sz="1800" b="1" dirty="0">
                          <a:solidFill>
                            <a:schemeClr val="lt2"/>
                          </a:solidFill>
                          <a:latin typeface="Archivo"/>
                          <a:ea typeface="Archivo"/>
                          <a:cs typeface="Archivo"/>
                          <a:sym typeface="Archivo"/>
                        </a:rPr>
                        <a:t>2020</a:t>
                      </a:r>
                      <a:endParaRPr sz="1800" b="1" dirty="0">
                        <a:solidFill>
                          <a:schemeClr val="lt2"/>
                        </a:solidFill>
                        <a:latin typeface="Archivo"/>
                        <a:ea typeface="Archivo"/>
                        <a:cs typeface="Archivo"/>
                        <a:sym typeface="Archivo"/>
                      </a:endParaRPr>
                    </a:p>
                  </a:txBody>
                  <a:tcPr marL="91425" marR="91425" marT="68575" marB="6857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Clr>
                          <a:srgbClr val="000000"/>
                        </a:buClr>
                        <a:buSzPts val="1100"/>
                        <a:buFont typeface="Arial"/>
                        <a:buNone/>
                      </a:pPr>
                      <a:r>
                        <a:rPr lang="en" sz="1800" b="1" dirty="0">
                          <a:solidFill>
                            <a:schemeClr val="lt2"/>
                          </a:solidFill>
                          <a:latin typeface="Archivo"/>
                          <a:ea typeface="Archivo"/>
                          <a:cs typeface="Archivo"/>
                          <a:sym typeface="Archivo"/>
                        </a:rPr>
                        <a:t>2021</a:t>
                      </a:r>
                      <a:endParaRPr sz="1800" b="1" dirty="0">
                        <a:solidFill>
                          <a:schemeClr val="lt2"/>
                        </a:solidFill>
                        <a:latin typeface="Archivo"/>
                        <a:ea typeface="Archivo"/>
                        <a:cs typeface="Archivo"/>
                        <a:sym typeface="Archivo"/>
                      </a:endParaRPr>
                    </a:p>
                  </a:txBody>
                  <a:tcPr marL="91425" marR="91425" marT="68575" marB="6857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 sz="1800" b="1" dirty="0">
                          <a:solidFill>
                            <a:schemeClr val="lt2"/>
                          </a:solidFill>
                          <a:latin typeface="Archivo"/>
                          <a:ea typeface="Archivo"/>
                          <a:cs typeface="Archivo"/>
                          <a:sym typeface="Archivo"/>
                        </a:rPr>
                        <a:t>2022</a:t>
                      </a:r>
                      <a:endParaRPr sz="1800" b="1" dirty="0">
                        <a:solidFill>
                          <a:schemeClr val="lt2"/>
                        </a:solidFill>
                        <a:latin typeface="Archivo"/>
                        <a:ea typeface="Archivo"/>
                        <a:cs typeface="Archivo"/>
                        <a:sym typeface="Archivo"/>
                      </a:endParaRPr>
                    </a:p>
                  </a:txBody>
                  <a:tcPr marL="91425" marR="91425" marT="68575" marB="6857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 sz="1800" b="1" dirty="0">
                          <a:solidFill>
                            <a:schemeClr val="lt2"/>
                          </a:solidFill>
                          <a:latin typeface="Archivo"/>
                          <a:ea typeface="Archivo"/>
                          <a:cs typeface="Archivo"/>
                          <a:sym typeface="Archivo"/>
                        </a:rPr>
                        <a:t>2023</a:t>
                      </a:r>
                      <a:endParaRPr sz="1800" b="1" dirty="0">
                        <a:solidFill>
                          <a:schemeClr val="lt2"/>
                        </a:solidFill>
                        <a:latin typeface="Archivo"/>
                        <a:ea typeface="Archivo"/>
                        <a:cs typeface="Archivo"/>
                        <a:sym typeface="Archivo"/>
                      </a:endParaRPr>
                    </a:p>
                  </a:txBody>
                  <a:tcPr marL="91425" marR="91425" marT="68575" marB="68575"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410925">
                <a:tc>
                  <a:txBody>
                    <a:bodyPr/>
                    <a:lstStyle/>
                    <a:p>
                      <a:pPr marL="0" lvl="0" indent="0" algn="l" rtl="0">
                        <a:spcBef>
                          <a:spcPts val="0"/>
                        </a:spcBef>
                        <a:spcAft>
                          <a:spcPts val="0"/>
                        </a:spcAft>
                        <a:buNone/>
                      </a:pPr>
                      <a:r>
                        <a:rPr lang="en" sz="1500" b="1" dirty="0">
                          <a:solidFill>
                            <a:schemeClr val="lt2"/>
                          </a:solidFill>
                          <a:latin typeface="Archivo"/>
                          <a:ea typeface="Archivo"/>
                          <a:cs typeface="Archivo"/>
                          <a:sym typeface="Archivo"/>
                        </a:rPr>
                        <a:t>Revenue</a:t>
                      </a:r>
                      <a:endParaRPr sz="1500" b="1" dirty="0">
                        <a:solidFill>
                          <a:schemeClr val="lt2"/>
                        </a:solidFill>
                        <a:latin typeface="Archivo"/>
                        <a:ea typeface="Archivo"/>
                        <a:cs typeface="Archivo"/>
                        <a:sym typeface="Archivo"/>
                      </a:endParaRPr>
                    </a:p>
                  </a:txBody>
                  <a:tcPr marL="91425" marR="91425"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 sz="1200" baseline="0" dirty="0">
                          <a:solidFill>
                            <a:schemeClr val="tx1">
                              <a:lumMod val="95000"/>
                            </a:schemeClr>
                          </a:solidFill>
                          <a:latin typeface="Cantarell"/>
                          <a:ea typeface="Cantarell"/>
                          <a:cs typeface="Cantarell"/>
                          <a:sym typeface="Cantarell"/>
                        </a:rPr>
                        <a:t>3,252,250</a:t>
                      </a:r>
                      <a:endParaRPr sz="1200" baseline="0" dirty="0">
                        <a:solidFill>
                          <a:schemeClr val="tx1">
                            <a:lumMod val="95000"/>
                          </a:schemeClr>
                        </a:solidFill>
                        <a:latin typeface="Cantarell"/>
                        <a:ea typeface="Cantarell"/>
                        <a:cs typeface="Cantarell"/>
                        <a:sym typeface="Cantarell"/>
                      </a:endParaRPr>
                    </a:p>
                  </a:txBody>
                  <a:tcPr marL="0" marR="0"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 sz="1200" dirty="0">
                          <a:solidFill>
                            <a:schemeClr val="dk1"/>
                          </a:solidFill>
                          <a:latin typeface="Cantarell"/>
                          <a:ea typeface="Cantarell"/>
                          <a:cs typeface="Cantarell"/>
                          <a:sym typeface="Cantarell"/>
                        </a:rPr>
                        <a:t>2,797,923</a:t>
                      </a:r>
                      <a:endParaRPr sz="1200" dirty="0">
                        <a:solidFill>
                          <a:schemeClr val="dk1"/>
                        </a:solidFill>
                        <a:latin typeface="Cantarell"/>
                        <a:ea typeface="Cantarell"/>
                        <a:cs typeface="Cantarell"/>
                        <a:sym typeface="Cantarell"/>
                      </a:endParaRPr>
                    </a:p>
                  </a:txBody>
                  <a:tcPr marL="0" marR="0"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 sz="1200" dirty="0">
                          <a:solidFill>
                            <a:schemeClr val="dk1"/>
                          </a:solidFill>
                          <a:latin typeface="Cantarell"/>
                          <a:ea typeface="Cantarell"/>
                          <a:cs typeface="Cantarell"/>
                          <a:sym typeface="Cantarell"/>
                        </a:rPr>
                        <a:t>3,173,027</a:t>
                      </a:r>
                      <a:endParaRPr sz="1200" dirty="0">
                        <a:solidFill>
                          <a:schemeClr val="dk1"/>
                        </a:solidFill>
                        <a:latin typeface="Cantarell"/>
                        <a:ea typeface="Cantarell"/>
                        <a:cs typeface="Cantarell"/>
                        <a:sym typeface="Cantarell"/>
                      </a:endParaRPr>
                    </a:p>
                  </a:txBody>
                  <a:tcPr marL="0" marR="0"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 sz="1200" dirty="0">
                          <a:solidFill>
                            <a:schemeClr val="dk1"/>
                          </a:solidFill>
                          <a:latin typeface="Cantarell"/>
                          <a:ea typeface="Cantarell"/>
                          <a:cs typeface="Cantarell"/>
                          <a:sym typeface="Cantarell"/>
                        </a:rPr>
                        <a:t>2,675,166</a:t>
                      </a:r>
                    </a:p>
                  </a:txBody>
                  <a:tcPr marL="0" marR="0"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 sz="1200" dirty="0">
                          <a:solidFill>
                            <a:schemeClr val="dk1"/>
                          </a:solidFill>
                          <a:latin typeface="Cantarell"/>
                          <a:ea typeface="Cantarell"/>
                          <a:cs typeface="Cantarell"/>
                          <a:sym typeface="Cantarell"/>
                        </a:rPr>
                        <a:t>1,568,193</a:t>
                      </a:r>
                      <a:endParaRPr sz="1200" dirty="0">
                        <a:solidFill>
                          <a:schemeClr val="dk1"/>
                        </a:solidFill>
                        <a:latin typeface="Cantarell"/>
                        <a:ea typeface="Cantarell"/>
                        <a:cs typeface="Cantarell"/>
                        <a:sym typeface="Cantarell"/>
                      </a:endParaRPr>
                    </a:p>
                  </a:txBody>
                  <a:tcPr marL="0" marR="0"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410925">
                <a:tc>
                  <a:txBody>
                    <a:bodyPr/>
                    <a:lstStyle/>
                    <a:p>
                      <a:pPr marL="0" lvl="0" indent="0" algn="l" rtl="0">
                        <a:spcBef>
                          <a:spcPts val="0"/>
                        </a:spcBef>
                        <a:spcAft>
                          <a:spcPts val="0"/>
                        </a:spcAft>
                        <a:buNone/>
                      </a:pPr>
                      <a:r>
                        <a:rPr lang="en" sz="1500" b="1" dirty="0">
                          <a:solidFill>
                            <a:schemeClr val="lt2"/>
                          </a:solidFill>
                          <a:latin typeface="Archivo"/>
                          <a:ea typeface="Archivo"/>
                          <a:cs typeface="Archivo"/>
                          <a:sym typeface="Archivo"/>
                        </a:rPr>
                        <a:t>Profit</a:t>
                      </a:r>
                      <a:endParaRPr sz="1500" b="1" dirty="0">
                        <a:solidFill>
                          <a:schemeClr val="lt2"/>
                        </a:solidFill>
                        <a:latin typeface="Archivo"/>
                        <a:ea typeface="Archivo"/>
                        <a:cs typeface="Archivo"/>
                        <a:sym typeface="Archivo"/>
                      </a:endParaRPr>
                    </a:p>
                  </a:txBody>
                  <a:tcPr marL="91425" marR="91425"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 sz="1200" baseline="0" dirty="0">
                          <a:solidFill>
                            <a:schemeClr val="tx1">
                              <a:lumMod val="95000"/>
                            </a:schemeClr>
                          </a:solidFill>
                          <a:latin typeface="Cantarell"/>
                          <a:ea typeface="Cantarell"/>
                          <a:cs typeface="Cantarell"/>
                          <a:sym typeface="Cantarell"/>
                        </a:rPr>
                        <a:t>51,772</a:t>
                      </a:r>
                      <a:endParaRPr sz="1200" baseline="0" dirty="0">
                        <a:solidFill>
                          <a:schemeClr val="tx1">
                            <a:lumMod val="95000"/>
                          </a:schemeClr>
                        </a:solidFill>
                        <a:latin typeface="Cantarell"/>
                        <a:ea typeface="Cantarell"/>
                        <a:cs typeface="Cantarell"/>
                        <a:sym typeface="Cantarell"/>
                      </a:endParaRPr>
                    </a:p>
                  </a:txBody>
                  <a:tcPr marL="0" marR="0"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 sz="1200" dirty="0">
                          <a:solidFill>
                            <a:schemeClr val="dk1"/>
                          </a:solidFill>
                          <a:latin typeface="Cantarell"/>
                          <a:ea typeface="Cantarell"/>
                          <a:cs typeface="Cantarell"/>
                          <a:sym typeface="Cantarell"/>
                        </a:rPr>
                        <a:t>47,148</a:t>
                      </a:r>
                      <a:endParaRPr sz="1200" dirty="0">
                        <a:solidFill>
                          <a:schemeClr val="dk1"/>
                        </a:solidFill>
                        <a:latin typeface="Cantarell"/>
                        <a:ea typeface="Cantarell"/>
                        <a:cs typeface="Cantarell"/>
                        <a:sym typeface="Cantarell"/>
                      </a:endParaRPr>
                    </a:p>
                  </a:txBody>
                  <a:tcPr marL="0" marR="0"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 sz="1200" dirty="0">
                          <a:solidFill>
                            <a:schemeClr val="dk1"/>
                          </a:solidFill>
                          <a:latin typeface="Cantarell"/>
                          <a:ea typeface="Cantarell"/>
                          <a:cs typeface="Cantarell"/>
                          <a:sym typeface="Cantarell"/>
                        </a:rPr>
                        <a:t>43,360</a:t>
                      </a:r>
                      <a:endParaRPr sz="1200" dirty="0">
                        <a:solidFill>
                          <a:schemeClr val="dk1"/>
                        </a:solidFill>
                        <a:latin typeface="Cantarell"/>
                        <a:ea typeface="Cantarell"/>
                        <a:cs typeface="Cantarell"/>
                        <a:sym typeface="Cantarell"/>
                      </a:endParaRPr>
                    </a:p>
                  </a:txBody>
                  <a:tcPr marL="0" marR="0"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 sz="1200" dirty="0">
                          <a:solidFill>
                            <a:schemeClr val="dk1"/>
                          </a:solidFill>
                          <a:latin typeface="Cantarell"/>
                          <a:ea typeface="Cantarell"/>
                          <a:cs typeface="Cantarell"/>
                          <a:sym typeface="Cantarell"/>
                        </a:rPr>
                        <a:t>-110,799</a:t>
                      </a:r>
                    </a:p>
                  </a:txBody>
                  <a:tcPr marL="0" marR="0"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US" sz="1200" dirty="0">
                          <a:solidFill>
                            <a:schemeClr val="dk1"/>
                          </a:solidFill>
                          <a:latin typeface="Cantarell"/>
                          <a:ea typeface="Cantarell"/>
                          <a:cs typeface="Cantarell"/>
                          <a:sym typeface="Cantarell"/>
                        </a:rPr>
                        <a:t>33,896</a:t>
                      </a:r>
                      <a:endParaRPr sz="1200" dirty="0">
                        <a:solidFill>
                          <a:schemeClr val="dk1"/>
                        </a:solidFill>
                        <a:latin typeface="Cantarell"/>
                        <a:ea typeface="Cantarell"/>
                        <a:cs typeface="Cantarell"/>
                        <a:sym typeface="Cantarell"/>
                      </a:endParaRPr>
                    </a:p>
                  </a:txBody>
                  <a:tcPr marL="0" marR="0"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410925">
                <a:tc>
                  <a:txBody>
                    <a:bodyPr/>
                    <a:lstStyle/>
                    <a:p>
                      <a:pPr marL="0" lvl="0" indent="0" algn="l" rtl="0">
                        <a:spcBef>
                          <a:spcPts val="0"/>
                        </a:spcBef>
                        <a:spcAft>
                          <a:spcPts val="0"/>
                        </a:spcAft>
                        <a:buNone/>
                      </a:pPr>
                      <a:r>
                        <a:rPr lang="en" sz="1500" b="1" dirty="0">
                          <a:solidFill>
                            <a:schemeClr val="lt2"/>
                          </a:solidFill>
                          <a:latin typeface="Archivo"/>
                          <a:ea typeface="Archivo"/>
                          <a:cs typeface="Archivo"/>
                          <a:sym typeface="Archivo"/>
                        </a:rPr>
                        <a:t>Cost</a:t>
                      </a:r>
                      <a:endParaRPr sz="1500" b="1" dirty="0">
                        <a:solidFill>
                          <a:schemeClr val="lt2"/>
                        </a:solidFill>
                        <a:latin typeface="Archivo"/>
                        <a:ea typeface="Archivo"/>
                        <a:cs typeface="Archivo"/>
                        <a:sym typeface="Archivo"/>
                      </a:endParaRPr>
                    </a:p>
                  </a:txBody>
                  <a:tcPr marL="91425" marR="91425"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 sz="1200" dirty="0">
                          <a:solidFill>
                            <a:schemeClr val="dk1"/>
                          </a:solidFill>
                          <a:latin typeface="Cantarell"/>
                          <a:ea typeface="Cantarell"/>
                          <a:cs typeface="Cantarell"/>
                          <a:sym typeface="Cantarell"/>
                        </a:rPr>
                        <a:t>1,748,848</a:t>
                      </a:r>
                      <a:endParaRPr sz="1200" dirty="0">
                        <a:solidFill>
                          <a:schemeClr val="dk1"/>
                        </a:solidFill>
                        <a:latin typeface="Cantarell"/>
                        <a:ea typeface="Cantarell"/>
                        <a:cs typeface="Cantarell"/>
                        <a:sym typeface="Cantarell"/>
                      </a:endParaRPr>
                    </a:p>
                  </a:txBody>
                  <a:tcPr marL="0" marR="0"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US" sz="1200" dirty="0">
                          <a:solidFill>
                            <a:schemeClr val="dk1"/>
                          </a:solidFill>
                          <a:latin typeface="Cantarell"/>
                          <a:ea typeface="Cantarell"/>
                          <a:cs typeface="Cantarell"/>
                          <a:sym typeface="Cantarell"/>
                        </a:rPr>
                        <a:t>1,486,975</a:t>
                      </a:r>
                    </a:p>
                  </a:txBody>
                  <a:tcPr marL="0" marR="0"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 sz="1200" dirty="0">
                          <a:solidFill>
                            <a:schemeClr val="dk1"/>
                          </a:solidFill>
                          <a:latin typeface="Cantarell"/>
                          <a:ea typeface="Cantarell"/>
                          <a:cs typeface="Cantarell"/>
                          <a:sym typeface="Cantarell"/>
                        </a:rPr>
                        <a:t>1,594,160</a:t>
                      </a:r>
                      <a:endParaRPr sz="1200" dirty="0">
                        <a:solidFill>
                          <a:schemeClr val="dk1"/>
                        </a:solidFill>
                        <a:latin typeface="Cantarell"/>
                        <a:ea typeface="Cantarell"/>
                        <a:cs typeface="Cantarell"/>
                        <a:sym typeface="Cantarell"/>
                      </a:endParaRPr>
                    </a:p>
                  </a:txBody>
                  <a:tcPr marL="0" marR="0"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US" sz="1200" dirty="0">
                          <a:solidFill>
                            <a:schemeClr val="dk1"/>
                          </a:solidFill>
                          <a:latin typeface="Cantarell"/>
                          <a:ea typeface="Cantarell"/>
                          <a:cs typeface="Cantarell"/>
                          <a:sym typeface="Cantarell"/>
                        </a:rPr>
                        <a:t>1,400,424</a:t>
                      </a:r>
                    </a:p>
                  </a:txBody>
                  <a:tcPr marL="0" marR="0"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US" sz="1200" dirty="0">
                          <a:solidFill>
                            <a:schemeClr val="dk1"/>
                          </a:solidFill>
                          <a:latin typeface="Cantarell"/>
                          <a:ea typeface="Cantarell"/>
                          <a:cs typeface="Cantarell"/>
                          <a:sym typeface="Cantarell"/>
                        </a:rPr>
                        <a:t>747,164</a:t>
                      </a:r>
                    </a:p>
                  </a:txBody>
                  <a:tcPr marL="0" marR="0"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410925">
                <a:tc>
                  <a:txBody>
                    <a:bodyPr/>
                    <a:lstStyle/>
                    <a:p>
                      <a:pPr marL="0" lvl="0" indent="0" algn="l" rtl="0">
                        <a:spcBef>
                          <a:spcPts val="0"/>
                        </a:spcBef>
                        <a:spcAft>
                          <a:spcPts val="0"/>
                        </a:spcAft>
                        <a:buNone/>
                      </a:pPr>
                      <a:r>
                        <a:rPr lang="en" sz="1500" b="1" dirty="0">
                          <a:solidFill>
                            <a:schemeClr val="lt2"/>
                          </a:solidFill>
                          <a:latin typeface="Archivo"/>
                          <a:ea typeface="Archivo"/>
                          <a:cs typeface="Archivo"/>
                          <a:sym typeface="Archivo"/>
                        </a:rPr>
                        <a:t>Shop</a:t>
                      </a:r>
                      <a:endParaRPr sz="1500" b="1" dirty="0">
                        <a:solidFill>
                          <a:schemeClr val="lt2"/>
                        </a:solidFill>
                        <a:latin typeface="Archivo"/>
                        <a:ea typeface="Archivo"/>
                        <a:cs typeface="Archivo"/>
                        <a:sym typeface="Archivo"/>
                      </a:endParaRPr>
                    </a:p>
                  </a:txBody>
                  <a:tcPr marL="91425" marR="91425"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 sz="1200" dirty="0">
                          <a:solidFill>
                            <a:schemeClr val="dk1"/>
                          </a:solidFill>
                          <a:latin typeface="Cantarell"/>
                          <a:ea typeface="Cantarell"/>
                          <a:cs typeface="Cantarell"/>
                          <a:sym typeface="Cantarell"/>
                        </a:rPr>
                        <a:t>355,190</a:t>
                      </a:r>
                      <a:endParaRPr sz="1200" dirty="0">
                        <a:solidFill>
                          <a:schemeClr val="dk1"/>
                        </a:solidFill>
                        <a:latin typeface="Cantarell"/>
                        <a:ea typeface="Cantarell"/>
                        <a:cs typeface="Cantarell"/>
                        <a:sym typeface="Cantarell"/>
                      </a:endParaRPr>
                    </a:p>
                  </a:txBody>
                  <a:tcPr marL="0" marR="0"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 sz="1200" dirty="0">
                          <a:solidFill>
                            <a:schemeClr val="dk1"/>
                          </a:solidFill>
                          <a:latin typeface="Cantarell"/>
                          <a:ea typeface="Cantarell"/>
                          <a:cs typeface="Cantarell"/>
                          <a:sym typeface="Cantarell"/>
                        </a:rPr>
                        <a:t>437,904</a:t>
                      </a:r>
                      <a:endParaRPr sz="1200" dirty="0">
                        <a:solidFill>
                          <a:schemeClr val="dk1"/>
                        </a:solidFill>
                        <a:latin typeface="Cantarell"/>
                        <a:ea typeface="Cantarell"/>
                        <a:cs typeface="Cantarell"/>
                        <a:sym typeface="Cantarell"/>
                      </a:endParaRPr>
                    </a:p>
                  </a:txBody>
                  <a:tcPr marL="0" marR="0"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 sz="1200" dirty="0">
                          <a:solidFill>
                            <a:schemeClr val="dk1"/>
                          </a:solidFill>
                          <a:latin typeface="Cantarell"/>
                          <a:ea typeface="Cantarell"/>
                          <a:cs typeface="Cantarell"/>
                          <a:sym typeface="Cantarell"/>
                        </a:rPr>
                        <a:t>452,807</a:t>
                      </a:r>
                      <a:endParaRPr sz="1200" dirty="0">
                        <a:solidFill>
                          <a:schemeClr val="dk1"/>
                        </a:solidFill>
                        <a:latin typeface="Cantarell"/>
                        <a:ea typeface="Cantarell"/>
                        <a:cs typeface="Cantarell"/>
                        <a:sym typeface="Cantarell"/>
                      </a:endParaRPr>
                    </a:p>
                  </a:txBody>
                  <a:tcPr marL="0" marR="0"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 sz="1200" dirty="0">
                          <a:solidFill>
                            <a:schemeClr val="dk1"/>
                          </a:solidFill>
                          <a:latin typeface="Cantarell"/>
                          <a:ea typeface="Cantarell"/>
                          <a:cs typeface="Cantarell"/>
                          <a:sym typeface="Cantarell"/>
                        </a:rPr>
                        <a:t>435,856</a:t>
                      </a:r>
                      <a:endParaRPr sz="1200" dirty="0">
                        <a:solidFill>
                          <a:schemeClr val="dk1"/>
                        </a:solidFill>
                        <a:latin typeface="Cantarell"/>
                        <a:ea typeface="Cantarell"/>
                        <a:cs typeface="Cantarell"/>
                        <a:sym typeface="Cantarell"/>
                      </a:endParaRPr>
                    </a:p>
                  </a:txBody>
                  <a:tcPr marL="0" marR="0"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 sz="1200" dirty="0">
                          <a:solidFill>
                            <a:schemeClr val="dk1"/>
                          </a:solidFill>
                          <a:latin typeface="Cantarell"/>
                          <a:ea typeface="Cantarell"/>
                          <a:cs typeface="Cantarell"/>
                          <a:sym typeface="Cantarell"/>
                        </a:rPr>
                        <a:t>242,368</a:t>
                      </a:r>
                      <a:endParaRPr sz="1200" dirty="0">
                        <a:solidFill>
                          <a:schemeClr val="dk1"/>
                        </a:solidFill>
                        <a:latin typeface="Cantarell"/>
                        <a:ea typeface="Cantarell"/>
                        <a:cs typeface="Cantarell"/>
                        <a:sym typeface="Cantarell"/>
                      </a:endParaRPr>
                    </a:p>
                  </a:txBody>
                  <a:tcPr marL="0" marR="0"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410925">
                <a:tc>
                  <a:txBody>
                    <a:bodyPr/>
                    <a:lstStyle/>
                    <a:p>
                      <a:pPr marL="0" lvl="0" indent="0" algn="l" rtl="0">
                        <a:spcBef>
                          <a:spcPts val="0"/>
                        </a:spcBef>
                        <a:spcAft>
                          <a:spcPts val="0"/>
                        </a:spcAft>
                        <a:buNone/>
                      </a:pPr>
                      <a:r>
                        <a:rPr lang="en" sz="1500" b="1" dirty="0">
                          <a:solidFill>
                            <a:schemeClr val="lt2"/>
                          </a:solidFill>
                          <a:latin typeface="Archivo"/>
                          <a:ea typeface="Archivo"/>
                          <a:cs typeface="Archivo"/>
                          <a:sym typeface="Archivo"/>
                        </a:rPr>
                        <a:t>Staff</a:t>
                      </a:r>
                      <a:endParaRPr sz="1500" b="1" dirty="0">
                        <a:solidFill>
                          <a:schemeClr val="lt2"/>
                        </a:solidFill>
                        <a:latin typeface="Archivo"/>
                        <a:ea typeface="Archivo"/>
                        <a:cs typeface="Archivo"/>
                        <a:sym typeface="Archivo"/>
                      </a:endParaRPr>
                    </a:p>
                  </a:txBody>
                  <a:tcPr marL="91425" marR="91425"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 sz="1200" dirty="0">
                          <a:solidFill>
                            <a:schemeClr val="dk1"/>
                          </a:solidFill>
                          <a:latin typeface="Cantarell"/>
                          <a:ea typeface="Cantarell"/>
                          <a:cs typeface="Cantarell"/>
                          <a:sym typeface="Cantarell"/>
                        </a:rPr>
                        <a:t>1,096,440</a:t>
                      </a:r>
                      <a:endParaRPr sz="1200" dirty="0">
                        <a:solidFill>
                          <a:schemeClr val="dk1"/>
                        </a:solidFill>
                        <a:latin typeface="Cantarell"/>
                        <a:ea typeface="Cantarell"/>
                        <a:cs typeface="Cantarell"/>
                        <a:sym typeface="Cantarell"/>
                      </a:endParaRPr>
                    </a:p>
                  </a:txBody>
                  <a:tcPr marL="0" marR="0"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 sz="1200" dirty="0">
                          <a:solidFill>
                            <a:schemeClr val="dk1"/>
                          </a:solidFill>
                          <a:latin typeface="Cantarell"/>
                          <a:ea typeface="Cantarell"/>
                          <a:cs typeface="Cantarell"/>
                          <a:sym typeface="Cantarell"/>
                        </a:rPr>
                        <a:t>825,896</a:t>
                      </a:r>
                      <a:endParaRPr sz="1200" dirty="0">
                        <a:solidFill>
                          <a:schemeClr val="dk1"/>
                        </a:solidFill>
                        <a:latin typeface="Cantarell"/>
                        <a:ea typeface="Cantarell"/>
                        <a:cs typeface="Cantarell"/>
                        <a:sym typeface="Cantarell"/>
                      </a:endParaRPr>
                    </a:p>
                  </a:txBody>
                  <a:tcPr marL="0" marR="0"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 sz="1200" dirty="0">
                          <a:solidFill>
                            <a:schemeClr val="dk1"/>
                          </a:solidFill>
                          <a:latin typeface="Cantarell"/>
                          <a:ea typeface="Cantarell"/>
                          <a:cs typeface="Cantarell"/>
                          <a:sym typeface="Cantarell"/>
                        </a:rPr>
                        <a:t>949,299</a:t>
                      </a:r>
                      <a:endParaRPr sz="1200" dirty="0">
                        <a:solidFill>
                          <a:schemeClr val="dk1"/>
                        </a:solidFill>
                        <a:latin typeface="Cantarell"/>
                        <a:ea typeface="Cantarell"/>
                        <a:cs typeface="Cantarell"/>
                        <a:sym typeface="Cantarell"/>
                      </a:endParaRPr>
                    </a:p>
                  </a:txBody>
                  <a:tcPr marL="0" marR="0"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 sz="1200" dirty="0">
                          <a:solidFill>
                            <a:schemeClr val="dk1"/>
                          </a:solidFill>
                          <a:latin typeface="Cantarell"/>
                          <a:ea typeface="Cantarell"/>
                          <a:cs typeface="Cantarell"/>
                          <a:sym typeface="Cantarell"/>
                        </a:rPr>
                        <a:t>949,299</a:t>
                      </a:r>
                      <a:endParaRPr sz="1200" dirty="0">
                        <a:solidFill>
                          <a:schemeClr val="dk1"/>
                        </a:solidFill>
                        <a:latin typeface="Cantarell"/>
                        <a:ea typeface="Cantarell"/>
                        <a:cs typeface="Cantarell"/>
                        <a:sym typeface="Cantarell"/>
                      </a:endParaRPr>
                    </a:p>
                  </a:txBody>
                  <a:tcPr marL="0" marR="0"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 sz="1200" dirty="0">
                          <a:solidFill>
                            <a:schemeClr val="dk1"/>
                          </a:solidFill>
                          <a:latin typeface="Cantarell"/>
                          <a:ea typeface="Cantarell"/>
                          <a:cs typeface="Cantarell"/>
                          <a:sym typeface="Cantarell"/>
                        </a:rPr>
                        <a:t>544,765</a:t>
                      </a:r>
                      <a:endParaRPr sz="1200" dirty="0">
                        <a:solidFill>
                          <a:schemeClr val="dk1"/>
                        </a:solidFill>
                        <a:latin typeface="Cantarell"/>
                        <a:ea typeface="Cantarell"/>
                        <a:cs typeface="Cantarell"/>
                        <a:sym typeface="Cantarell"/>
                      </a:endParaRPr>
                    </a:p>
                  </a:txBody>
                  <a:tcPr marL="0" marR="0"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410925">
                <a:tc>
                  <a:txBody>
                    <a:bodyPr/>
                    <a:lstStyle/>
                    <a:p>
                      <a:pPr marL="0" lvl="0" indent="0" algn="l" rtl="0">
                        <a:spcBef>
                          <a:spcPts val="0"/>
                        </a:spcBef>
                        <a:spcAft>
                          <a:spcPts val="0"/>
                        </a:spcAft>
                        <a:buNone/>
                      </a:pPr>
                      <a:r>
                        <a:rPr lang="en" sz="1500" b="1" dirty="0">
                          <a:solidFill>
                            <a:schemeClr val="lt2"/>
                          </a:solidFill>
                          <a:latin typeface="Archivo"/>
                          <a:ea typeface="Archivo"/>
                          <a:cs typeface="Archivo"/>
                          <a:sym typeface="Archivo"/>
                        </a:rPr>
                        <a:t>Other income*</a:t>
                      </a:r>
                      <a:endParaRPr sz="1500" b="1" dirty="0">
                        <a:solidFill>
                          <a:schemeClr val="lt2"/>
                        </a:solidFill>
                        <a:latin typeface="Archivo"/>
                        <a:ea typeface="Archivo"/>
                        <a:cs typeface="Archivo"/>
                        <a:sym typeface="Archivo"/>
                      </a:endParaRPr>
                    </a:p>
                  </a:txBody>
                  <a:tcPr marL="91425" marR="91425"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 sz="1200" dirty="0">
                          <a:solidFill>
                            <a:schemeClr val="dk1"/>
                          </a:solidFill>
                          <a:latin typeface="Cantarell"/>
                          <a:ea typeface="Cantarell"/>
                          <a:cs typeface="Cantarell"/>
                          <a:sym typeface="Cantarell"/>
                        </a:rPr>
                        <a:t>25,395</a:t>
                      </a:r>
                      <a:endParaRPr sz="1200" dirty="0">
                        <a:solidFill>
                          <a:schemeClr val="dk1"/>
                        </a:solidFill>
                        <a:latin typeface="Cantarell"/>
                        <a:ea typeface="Cantarell"/>
                        <a:cs typeface="Cantarell"/>
                        <a:sym typeface="Cantarell"/>
                      </a:endParaRPr>
                    </a:p>
                  </a:txBody>
                  <a:tcPr marL="0" marR="0"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 sz="1200" dirty="0">
                          <a:solidFill>
                            <a:schemeClr val="dk1"/>
                          </a:solidFill>
                          <a:latin typeface="Cantarell"/>
                          <a:ea typeface="Cantarell"/>
                          <a:cs typeface="Cantarell"/>
                          <a:sym typeface="Cantarell"/>
                        </a:rPr>
                        <a:t>70,614*</a:t>
                      </a:r>
                      <a:endParaRPr sz="1200" dirty="0">
                        <a:solidFill>
                          <a:schemeClr val="dk1"/>
                        </a:solidFill>
                        <a:latin typeface="Cantarell"/>
                        <a:ea typeface="Cantarell"/>
                        <a:cs typeface="Cantarell"/>
                        <a:sym typeface="Cantarell"/>
                      </a:endParaRPr>
                    </a:p>
                  </a:txBody>
                  <a:tcPr marL="0" marR="0"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 sz="1200" dirty="0">
                          <a:solidFill>
                            <a:schemeClr val="dk1"/>
                          </a:solidFill>
                          <a:latin typeface="Cantarell"/>
                          <a:ea typeface="Cantarell"/>
                          <a:cs typeface="Cantarell"/>
                          <a:sym typeface="Cantarell"/>
                        </a:rPr>
                        <a:t>51,995</a:t>
                      </a:r>
                    </a:p>
                  </a:txBody>
                  <a:tcPr marL="0" marR="0"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 sz="1200" dirty="0">
                          <a:solidFill>
                            <a:schemeClr val="dk1"/>
                          </a:solidFill>
                          <a:latin typeface="Cantarell"/>
                          <a:ea typeface="Cantarell"/>
                          <a:cs typeface="Cantarell"/>
                          <a:sym typeface="Cantarell"/>
                        </a:rPr>
                        <a:t>67,339*</a:t>
                      </a:r>
                      <a:endParaRPr sz="1200" dirty="0">
                        <a:solidFill>
                          <a:schemeClr val="dk1"/>
                        </a:solidFill>
                        <a:latin typeface="Cantarell"/>
                        <a:ea typeface="Cantarell"/>
                        <a:cs typeface="Cantarell"/>
                        <a:sym typeface="Cantarell"/>
                      </a:endParaRPr>
                    </a:p>
                  </a:txBody>
                  <a:tcPr marL="0" marR="0"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 sz="1200" dirty="0">
                          <a:solidFill>
                            <a:schemeClr val="dk1"/>
                          </a:solidFill>
                          <a:latin typeface="Cantarell"/>
                          <a:ea typeface="Cantarell"/>
                          <a:cs typeface="Cantarell"/>
                          <a:sym typeface="Cantarell"/>
                        </a:rPr>
                        <a:t>11,440</a:t>
                      </a:r>
                      <a:endParaRPr sz="1200" dirty="0">
                        <a:solidFill>
                          <a:schemeClr val="dk1"/>
                        </a:solidFill>
                        <a:latin typeface="Cantarell"/>
                        <a:ea typeface="Cantarell"/>
                        <a:cs typeface="Cantarell"/>
                        <a:sym typeface="Cantarell"/>
                      </a:endParaRPr>
                    </a:p>
                  </a:txBody>
                  <a:tcPr marL="0" marR="0" marT="0" marB="0" anchor="ctr">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bl>
          </a:graphicData>
        </a:graphic>
      </p:graphicFrame>
      <p:pic>
        <p:nvPicPr>
          <p:cNvPr id="446" name="Google Shape;446;p40"/>
          <p:cNvPicPr preferRelativeResize="0"/>
          <p:nvPr/>
        </p:nvPicPr>
        <p:blipFill>
          <a:blip r:embed="rId3">
            <a:alphaModFix/>
          </a:blip>
          <a:stretch>
            <a:fillRect/>
          </a:stretch>
        </p:blipFill>
        <p:spPr>
          <a:xfrm rot="10800000" flipH="1">
            <a:off x="327874" y="1337677"/>
            <a:ext cx="610048" cy="610048"/>
          </a:xfrm>
          <a:prstGeom prst="rect">
            <a:avLst/>
          </a:prstGeom>
          <a:noFill/>
          <a:ln>
            <a:noFill/>
          </a:ln>
        </p:spPr>
      </p:pic>
      <p:sp>
        <p:nvSpPr>
          <p:cNvPr id="2" name="Google Shape;444;p40">
            <a:extLst>
              <a:ext uri="{FF2B5EF4-FFF2-40B4-BE49-F238E27FC236}">
                <a16:creationId xmlns:a16="http://schemas.microsoft.com/office/drawing/2014/main" id="{1D21DC30-D400-431E-B602-DF86A7FB64FE}"/>
              </a:ext>
            </a:extLst>
          </p:cNvPr>
          <p:cNvSpPr txBox="1">
            <a:spLocks/>
          </p:cNvSpPr>
          <p:nvPr/>
        </p:nvSpPr>
        <p:spPr>
          <a:xfrm>
            <a:off x="632898" y="4383278"/>
            <a:ext cx="7704000" cy="450394"/>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3300"/>
              <a:buFont typeface="Archivo"/>
              <a:buNone/>
              <a:defRPr sz="3300" b="1" i="0" u="none" strike="noStrike" cap="none">
                <a:solidFill>
                  <a:schemeClr val="dk1"/>
                </a:solidFill>
                <a:latin typeface="Archivo"/>
                <a:ea typeface="Archivo"/>
                <a:cs typeface="Archivo"/>
                <a:sym typeface="Archivo"/>
              </a:defRPr>
            </a:lvl1pPr>
            <a:lvl2pPr marR="0" lvl="1"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2pPr>
            <a:lvl3pPr marR="0" lvl="2"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3pPr>
            <a:lvl4pPr marR="0" lvl="3"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4pPr>
            <a:lvl5pPr marR="0" lvl="4"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5pPr>
            <a:lvl6pPr marR="0" lvl="5"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6pPr>
            <a:lvl7pPr marR="0" lvl="6"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7pPr>
            <a:lvl8pPr marR="0" lvl="7"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8pPr>
            <a:lvl9pPr marR="0" lvl="8"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9pPr>
          </a:lstStyle>
          <a:p>
            <a:r>
              <a:rPr lang="en-HK" sz="1200" dirty="0"/>
              <a:t>Source: Tai Hing Group Report </a:t>
            </a:r>
            <a:r>
              <a:rPr lang="en-HK" sz="1200" dirty="0">
                <a:hlinkClick r:id="rId4"/>
              </a:rPr>
              <a:t>https://www.taihing.com/?route=ir-report&amp;lang=1</a:t>
            </a:r>
            <a:endParaRPr lang="en-HK" sz="1200" dirty="0"/>
          </a:p>
          <a:p>
            <a:r>
              <a:rPr lang="en-HK" sz="1200" dirty="0"/>
              <a:t>* Include Employment Support Scheme’s subsidy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11"/>
        <p:cNvGrpSpPr/>
        <p:nvPr/>
      </p:nvGrpSpPr>
      <p:grpSpPr>
        <a:xfrm>
          <a:off x="0" y="0"/>
          <a:ext cx="0" cy="0"/>
          <a:chOff x="0" y="0"/>
          <a:chExt cx="0" cy="0"/>
        </a:xfrm>
      </p:grpSpPr>
      <p:grpSp>
        <p:nvGrpSpPr>
          <p:cNvPr id="10" name="Group 9">
            <a:extLst>
              <a:ext uri="{FF2B5EF4-FFF2-40B4-BE49-F238E27FC236}">
                <a16:creationId xmlns:a16="http://schemas.microsoft.com/office/drawing/2014/main" id="{3A597191-2A83-7576-B459-8187658492F2}"/>
              </a:ext>
            </a:extLst>
          </p:cNvPr>
          <p:cNvGrpSpPr/>
          <p:nvPr/>
        </p:nvGrpSpPr>
        <p:grpSpPr>
          <a:xfrm>
            <a:off x="125132" y="1425853"/>
            <a:ext cx="4563047" cy="2105581"/>
            <a:chOff x="404715" y="1114757"/>
            <a:chExt cx="5813877" cy="2969978"/>
          </a:xfrm>
        </p:grpSpPr>
        <p:pic>
          <p:nvPicPr>
            <p:cNvPr id="11" name="Picture 2">
              <a:extLst>
                <a:ext uri="{FF2B5EF4-FFF2-40B4-BE49-F238E27FC236}">
                  <a16:creationId xmlns:a16="http://schemas.microsoft.com/office/drawing/2014/main" id="{3875AE33-D1F3-7E91-AD3E-63B1759684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0000" y="1153640"/>
              <a:ext cx="5498592" cy="2930674"/>
            </a:xfrm>
            <a:prstGeom prst="rect">
              <a:avLst/>
            </a:prstGeom>
            <a:noFill/>
            <a:extLst>
              <a:ext uri="{909E8E84-426E-40DD-AFC4-6F175D3DCCD1}">
                <a14:hiddenFill xmlns:a14="http://schemas.microsoft.com/office/drawing/2010/main">
                  <a:solidFill>
                    <a:srgbClr val="FFFFFF"/>
                  </a:solidFill>
                </a14:hiddenFill>
              </a:ext>
            </a:extLst>
          </p:spPr>
        </p:pic>
        <p:sp>
          <p:nvSpPr>
            <p:cNvPr id="12" name="Google Shape;412;p38">
              <a:extLst>
                <a:ext uri="{FF2B5EF4-FFF2-40B4-BE49-F238E27FC236}">
                  <a16:creationId xmlns:a16="http://schemas.microsoft.com/office/drawing/2014/main" id="{0B86FDB3-77B5-A508-1473-31E4B83F60D2}"/>
                </a:ext>
              </a:extLst>
            </p:cNvPr>
            <p:cNvSpPr txBox="1">
              <a:spLocks/>
            </p:cNvSpPr>
            <p:nvPr/>
          </p:nvSpPr>
          <p:spPr>
            <a:xfrm rot="16200000">
              <a:off x="-848190" y="2367662"/>
              <a:ext cx="2779898" cy="27408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3300"/>
                <a:buFont typeface="Archivo"/>
                <a:buNone/>
                <a:defRPr sz="3300" b="1" i="0" u="none" strike="noStrike" cap="none">
                  <a:solidFill>
                    <a:schemeClr val="dk1"/>
                  </a:solidFill>
                  <a:latin typeface="Archivo"/>
                  <a:ea typeface="Archivo"/>
                  <a:cs typeface="Archivo"/>
                  <a:sym typeface="Archivo"/>
                </a:defRPr>
              </a:lvl1pPr>
              <a:lvl2pPr marR="0" lvl="1"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2pPr>
              <a:lvl3pPr marR="0" lvl="2"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3pPr>
              <a:lvl4pPr marR="0" lvl="3"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4pPr>
              <a:lvl5pPr marR="0" lvl="4"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5pPr>
              <a:lvl6pPr marR="0" lvl="5"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6pPr>
              <a:lvl7pPr marR="0" lvl="6"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7pPr>
              <a:lvl8pPr marR="0" lvl="7"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8pPr>
              <a:lvl9pPr marR="0" lvl="8"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9pPr>
            </a:lstStyle>
            <a:p>
              <a:r>
                <a:rPr lang="en-HK" sz="1200" dirty="0">
                  <a:solidFill>
                    <a:schemeClr val="lt2"/>
                  </a:solidFill>
                </a:rPr>
                <a:t>Revenue (HK$ Million) </a:t>
              </a:r>
              <a:endParaRPr lang="en-HK" sz="1200" dirty="0"/>
            </a:p>
          </p:txBody>
        </p:sp>
        <p:sp>
          <p:nvSpPr>
            <p:cNvPr id="13" name="Google Shape;412;p38">
              <a:extLst>
                <a:ext uri="{FF2B5EF4-FFF2-40B4-BE49-F238E27FC236}">
                  <a16:creationId xmlns:a16="http://schemas.microsoft.com/office/drawing/2014/main" id="{952078D8-8C45-CBFE-249F-4695D7FC0D54}"/>
                </a:ext>
              </a:extLst>
            </p:cNvPr>
            <p:cNvSpPr txBox="1">
              <a:spLocks/>
            </p:cNvSpPr>
            <p:nvPr/>
          </p:nvSpPr>
          <p:spPr>
            <a:xfrm>
              <a:off x="3320206" y="3798384"/>
              <a:ext cx="661949" cy="28635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3300"/>
                <a:buFont typeface="Archivo"/>
                <a:buNone/>
                <a:defRPr sz="3300" b="1" i="0" u="none" strike="noStrike" cap="none">
                  <a:solidFill>
                    <a:schemeClr val="dk1"/>
                  </a:solidFill>
                  <a:latin typeface="Archivo"/>
                  <a:ea typeface="Archivo"/>
                  <a:cs typeface="Archivo"/>
                  <a:sym typeface="Archivo"/>
                </a:defRPr>
              </a:lvl1pPr>
              <a:lvl2pPr marR="0" lvl="1"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2pPr>
              <a:lvl3pPr marR="0" lvl="2"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3pPr>
              <a:lvl4pPr marR="0" lvl="3"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4pPr>
              <a:lvl5pPr marR="0" lvl="4"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5pPr>
              <a:lvl6pPr marR="0" lvl="5"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6pPr>
              <a:lvl7pPr marR="0" lvl="6"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7pPr>
              <a:lvl8pPr marR="0" lvl="7"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8pPr>
              <a:lvl9pPr marR="0" lvl="8"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9pPr>
            </a:lstStyle>
            <a:p>
              <a:r>
                <a:rPr lang="en-HK" sz="1200" dirty="0">
                  <a:solidFill>
                    <a:schemeClr val="lt2"/>
                  </a:solidFill>
                </a:rPr>
                <a:t>Year</a:t>
              </a:r>
              <a:endParaRPr lang="en-HK" sz="1200" dirty="0"/>
            </a:p>
          </p:txBody>
        </p:sp>
        <p:cxnSp>
          <p:nvCxnSpPr>
            <p:cNvPr id="14" name="Straight Arrow Connector 13">
              <a:extLst>
                <a:ext uri="{FF2B5EF4-FFF2-40B4-BE49-F238E27FC236}">
                  <a16:creationId xmlns:a16="http://schemas.microsoft.com/office/drawing/2014/main" id="{A52EB129-8B81-5EDC-B926-4F393AAFDB63}"/>
                </a:ext>
              </a:extLst>
            </p:cNvPr>
            <p:cNvCxnSpPr>
              <a:cxnSpLocks/>
            </p:cNvCxnSpPr>
            <p:nvPr/>
          </p:nvCxnSpPr>
          <p:spPr>
            <a:xfrm>
              <a:off x="1490472" y="1422458"/>
              <a:ext cx="4306824" cy="644792"/>
            </a:xfrm>
            <a:prstGeom prst="straightConnector1">
              <a:avLst/>
            </a:prstGeom>
            <a:ln w="15875">
              <a:solidFill>
                <a:schemeClr val="tx2">
                  <a:lumMod val="90000"/>
                </a:scheme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5" name="Group 14">
            <a:extLst>
              <a:ext uri="{FF2B5EF4-FFF2-40B4-BE49-F238E27FC236}">
                <a16:creationId xmlns:a16="http://schemas.microsoft.com/office/drawing/2014/main" id="{929BB11B-3A7F-7521-D6A4-A57C0CF977ED}"/>
              </a:ext>
            </a:extLst>
          </p:cNvPr>
          <p:cNvGrpSpPr/>
          <p:nvPr/>
        </p:nvGrpSpPr>
        <p:grpSpPr>
          <a:xfrm>
            <a:off x="4510083" y="885532"/>
            <a:ext cx="4411842" cy="2714318"/>
            <a:chOff x="260556" y="1159339"/>
            <a:chExt cx="6045669" cy="3085318"/>
          </a:xfrm>
        </p:grpSpPr>
        <p:pic>
          <p:nvPicPr>
            <p:cNvPr id="16" name="Picture 2">
              <a:extLst>
                <a:ext uri="{FF2B5EF4-FFF2-40B4-BE49-F238E27FC236}">
                  <a16:creationId xmlns:a16="http://schemas.microsoft.com/office/drawing/2014/main" id="{1B3F788B-9011-B637-C840-EA715E29C1C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027" y="1159339"/>
              <a:ext cx="5727198" cy="3052517"/>
            </a:xfrm>
            <a:prstGeom prst="rect">
              <a:avLst/>
            </a:prstGeom>
            <a:noFill/>
            <a:extLst>
              <a:ext uri="{909E8E84-426E-40DD-AFC4-6F175D3DCCD1}">
                <a14:hiddenFill xmlns:a14="http://schemas.microsoft.com/office/drawing/2010/main">
                  <a:solidFill>
                    <a:srgbClr val="FFFFFF"/>
                  </a:solidFill>
                </a14:hiddenFill>
              </a:ext>
            </a:extLst>
          </p:spPr>
        </p:pic>
        <p:sp>
          <p:nvSpPr>
            <p:cNvPr id="17" name="Google Shape;412;p38">
              <a:extLst>
                <a:ext uri="{FF2B5EF4-FFF2-40B4-BE49-F238E27FC236}">
                  <a16:creationId xmlns:a16="http://schemas.microsoft.com/office/drawing/2014/main" id="{11E186DD-9B75-D045-F673-F82471097B2F}"/>
                </a:ext>
              </a:extLst>
            </p:cNvPr>
            <p:cNvSpPr txBox="1">
              <a:spLocks/>
            </p:cNvSpPr>
            <p:nvPr/>
          </p:nvSpPr>
          <p:spPr>
            <a:xfrm>
              <a:off x="3310726" y="3914379"/>
              <a:ext cx="891011" cy="33027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3300"/>
                <a:buFont typeface="Archivo"/>
                <a:buNone/>
                <a:defRPr sz="3300" b="1" i="0" u="none" strike="noStrike" cap="none">
                  <a:solidFill>
                    <a:schemeClr val="dk1"/>
                  </a:solidFill>
                  <a:latin typeface="Archivo"/>
                  <a:ea typeface="Archivo"/>
                  <a:cs typeface="Archivo"/>
                  <a:sym typeface="Archivo"/>
                </a:defRPr>
              </a:lvl1pPr>
              <a:lvl2pPr marR="0" lvl="1"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2pPr>
              <a:lvl3pPr marR="0" lvl="2"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3pPr>
              <a:lvl4pPr marR="0" lvl="3"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4pPr>
              <a:lvl5pPr marR="0" lvl="4"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5pPr>
              <a:lvl6pPr marR="0" lvl="5"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6pPr>
              <a:lvl7pPr marR="0" lvl="6"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7pPr>
              <a:lvl8pPr marR="0" lvl="7"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8pPr>
              <a:lvl9pPr marR="0" lvl="8"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9pPr>
            </a:lstStyle>
            <a:p>
              <a:r>
                <a:rPr lang="en-HK" sz="1200" dirty="0">
                  <a:solidFill>
                    <a:schemeClr val="lt2"/>
                  </a:solidFill>
                </a:rPr>
                <a:t>Year</a:t>
              </a:r>
              <a:endParaRPr lang="en-HK" sz="1200" dirty="0"/>
            </a:p>
          </p:txBody>
        </p:sp>
        <p:sp>
          <p:nvSpPr>
            <p:cNvPr id="18" name="Google Shape;412;p38">
              <a:extLst>
                <a:ext uri="{FF2B5EF4-FFF2-40B4-BE49-F238E27FC236}">
                  <a16:creationId xmlns:a16="http://schemas.microsoft.com/office/drawing/2014/main" id="{720A799F-2F8F-181B-C469-CCBE0D40602D}"/>
                </a:ext>
              </a:extLst>
            </p:cNvPr>
            <p:cNvSpPr txBox="1">
              <a:spLocks/>
            </p:cNvSpPr>
            <p:nvPr/>
          </p:nvSpPr>
          <p:spPr>
            <a:xfrm rot="16200000">
              <a:off x="-554063" y="2690573"/>
              <a:ext cx="1915588" cy="28635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3300"/>
                <a:buFont typeface="Archivo"/>
                <a:buNone/>
                <a:defRPr sz="3300" b="1" i="0" u="none" strike="noStrike" cap="none">
                  <a:solidFill>
                    <a:schemeClr val="dk1"/>
                  </a:solidFill>
                  <a:latin typeface="Archivo"/>
                  <a:ea typeface="Archivo"/>
                  <a:cs typeface="Archivo"/>
                  <a:sym typeface="Archivo"/>
                </a:defRPr>
              </a:lvl1pPr>
              <a:lvl2pPr marR="0" lvl="1"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2pPr>
              <a:lvl3pPr marR="0" lvl="2"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3pPr>
              <a:lvl4pPr marR="0" lvl="3"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4pPr>
              <a:lvl5pPr marR="0" lvl="4"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5pPr>
              <a:lvl6pPr marR="0" lvl="5"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6pPr>
              <a:lvl7pPr marR="0" lvl="6"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7pPr>
              <a:lvl8pPr marR="0" lvl="7"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8pPr>
              <a:lvl9pPr marR="0" lvl="8"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9pPr>
            </a:lstStyle>
            <a:p>
              <a:r>
                <a:rPr lang="en-HK" sz="1200" dirty="0">
                  <a:solidFill>
                    <a:schemeClr val="lt2"/>
                  </a:solidFill>
                </a:rPr>
                <a:t>Profit (HK$ Million) </a:t>
              </a:r>
              <a:endParaRPr lang="en-HK" sz="1200" dirty="0"/>
            </a:p>
          </p:txBody>
        </p:sp>
        <p:cxnSp>
          <p:nvCxnSpPr>
            <p:cNvPr id="19" name="Straight Arrow Connector 18">
              <a:extLst>
                <a:ext uri="{FF2B5EF4-FFF2-40B4-BE49-F238E27FC236}">
                  <a16:creationId xmlns:a16="http://schemas.microsoft.com/office/drawing/2014/main" id="{CD8AC0D4-4FCA-92CD-E218-C11FEE53DE73}"/>
                </a:ext>
              </a:extLst>
            </p:cNvPr>
            <p:cNvCxnSpPr>
              <a:cxnSpLocks/>
            </p:cNvCxnSpPr>
            <p:nvPr/>
          </p:nvCxnSpPr>
          <p:spPr>
            <a:xfrm>
              <a:off x="1554480" y="3220052"/>
              <a:ext cx="4306824" cy="644792"/>
            </a:xfrm>
            <a:prstGeom prst="straightConnector1">
              <a:avLst/>
            </a:prstGeom>
            <a:ln w="15875">
              <a:solidFill>
                <a:schemeClr val="tx2">
                  <a:lumMod val="90000"/>
                </a:schemeClr>
              </a:solidFill>
              <a:tailEnd type="triangle"/>
            </a:ln>
          </p:spPr>
          <p:style>
            <a:lnRef idx="1">
              <a:schemeClr val="accent1"/>
            </a:lnRef>
            <a:fillRef idx="0">
              <a:schemeClr val="accent1"/>
            </a:fillRef>
            <a:effectRef idx="0">
              <a:schemeClr val="accent1"/>
            </a:effectRef>
            <a:fontRef idx="minor">
              <a:schemeClr val="tx1"/>
            </a:fontRef>
          </p:style>
        </p:cxnSp>
      </p:grpSp>
      <p:sp>
        <p:nvSpPr>
          <p:cNvPr id="20" name="Google Shape;412;p38">
            <a:extLst>
              <a:ext uri="{FF2B5EF4-FFF2-40B4-BE49-F238E27FC236}">
                <a16:creationId xmlns:a16="http://schemas.microsoft.com/office/drawing/2014/main" id="{4DCBE604-C84D-8DFC-46E2-3624522E9123}"/>
              </a:ext>
            </a:extLst>
          </p:cNvPr>
          <p:cNvSpPr txBox="1">
            <a:spLocks noGrp="1"/>
          </p:cNvSpPr>
          <p:nvPr>
            <p:ph type="title"/>
          </p:nvPr>
        </p:nvSpPr>
        <p:spPr>
          <a:xfrm>
            <a:off x="77002" y="445025"/>
            <a:ext cx="8989996"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050" dirty="0">
                <a:solidFill>
                  <a:schemeClr val="lt2"/>
                </a:solidFill>
              </a:rPr>
              <a:t>Revenue/ Profit from 2019-2023 (HK$ Million)</a:t>
            </a:r>
            <a:br>
              <a:rPr lang="en" sz="3050" dirty="0">
                <a:solidFill>
                  <a:schemeClr val="lt2"/>
                </a:solidFill>
              </a:rPr>
            </a:br>
            <a:r>
              <a:rPr lang="en" sz="3050" dirty="0">
                <a:solidFill>
                  <a:schemeClr val="lt2"/>
                </a:solidFill>
              </a:rPr>
              <a:t>-Figure 1a &amp; 1b</a:t>
            </a:r>
            <a:endParaRPr sz="3050" dirty="0"/>
          </a:p>
        </p:txBody>
      </p:sp>
      <p:sp>
        <p:nvSpPr>
          <p:cNvPr id="21" name="Google Shape;444;p40">
            <a:extLst>
              <a:ext uri="{FF2B5EF4-FFF2-40B4-BE49-F238E27FC236}">
                <a16:creationId xmlns:a16="http://schemas.microsoft.com/office/drawing/2014/main" id="{D0ED37BD-1FC8-22DA-F87A-09FDDD4F56D6}"/>
              </a:ext>
            </a:extLst>
          </p:cNvPr>
          <p:cNvSpPr txBox="1">
            <a:spLocks/>
          </p:cNvSpPr>
          <p:nvPr/>
        </p:nvSpPr>
        <p:spPr>
          <a:xfrm>
            <a:off x="286050" y="4740611"/>
            <a:ext cx="5141304" cy="450394"/>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3300"/>
              <a:buFont typeface="Archivo"/>
              <a:buNone/>
              <a:defRPr sz="3300" b="1" i="0" u="none" strike="noStrike" cap="none">
                <a:solidFill>
                  <a:schemeClr val="dk1"/>
                </a:solidFill>
                <a:latin typeface="Archivo"/>
                <a:ea typeface="Archivo"/>
                <a:cs typeface="Archivo"/>
                <a:sym typeface="Archivo"/>
              </a:defRPr>
            </a:lvl1pPr>
            <a:lvl2pPr marR="0" lvl="1"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2pPr>
            <a:lvl3pPr marR="0" lvl="2"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3pPr>
            <a:lvl4pPr marR="0" lvl="3"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4pPr>
            <a:lvl5pPr marR="0" lvl="4"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5pPr>
            <a:lvl6pPr marR="0" lvl="5"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6pPr>
            <a:lvl7pPr marR="0" lvl="6"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7pPr>
            <a:lvl8pPr marR="0" lvl="7"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8pPr>
            <a:lvl9pPr marR="0" lvl="8" algn="l" rtl="0">
              <a:lnSpc>
                <a:spcPct val="100000"/>
              </a:lnSpc>
              <a:spcBef>
                <a:spcPts val="0"/>
              </a:spcBef>
              <a:spcAft>
                <a:spcPts val="0"/>
              </a:spcAft>
              <a:buClr>
                <a:schemeClr val="dk1"/>
              </a:buClr>
              <a:buSzPts val="3000"/>
              <a:buFont typeface="Raleway"/>
              <a:buNone/>
              <a:defRPr sz="3000" b="1" i="0" u="none" strike="noStrike" cap="none">
                <a:solidFill>
                  <a:schemeClr val="dk1"/>
                </a:solidFill>
                <a:latin typeface="Raleway"/>
                <a:ea typeface="Raleway"/>
                <a:cs typeface="Raleway"/>
                <a:sym typeface="Raleway"/>
              </a:defRPr>
            </a:lvl9pPr>
          </a:lstStyle>
          <a:p>
            <a:r>
              <a:rPr lang="en-HK" sz="1200" dirty="0"/>
              <a:t>Source: Data set listed in table 1</a:t>
            </a:r>
          </a:p>
        </p:txBody>
      </p:sp>
      <p:sp>
        <p:nvSpPr>
          <p:cNvPr id="23" name="Google Shape;413;p38">
            <a:extLst>
              <a:ext uri="{FF2B5EF4-FFF2-40B4-BE49-F238E27FC236}">
                <a16:creationId xmlns:a16="http://schemas.microsoft.com/office/drawing/2014/main" id="{B5CB72DE-2603-3D29-D431-9A384938243F}"/>
              </a:ext>
            </a:extLst>
          </p:cNvPr>
          <p:cNvSpPr/>
          <p:nvPr/>
        </p:nvSpPr>
        <p:spPr>
          <a:xfrm>
            <a:off x="471361" y="3637908"/>
            <a:ext cx="183300" cy="183300"/>
          </a:xfrm>
          <a:prstGeom prst="rect">
            <a:avLst/>
          </a:pr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4" name="Google Shape;414;p38">
            <a:extLst>
              <a:ext uri="{FF2B5EF4-FFF2-40B4-BE49-F238E27FC236}">
                <a16:creationId xmlns:a16="http://schemas.microsoft.com/office/drawing/2014/main" id="{F2BAC43E-456B-93CF-5AAA-F91773B7135A}"/>
              </a:ext>
            </a:extLst>
          </p:cNvPr>
          <p:cNvSpPr/>
          <p:nvPr/>
        </p:nvSpPr>
        <p:spPr>
          <a:xfrm>
            <a:off x="1926302" y="3630065"/>
            <a:ext cx="183300" cy="183300"/>
          </a:xfrm>
          <a:prstGeom prst="rect">
            <a:avLst/>
          </a:prstGeom>
          <a:solidFill>
            <a:schemeClr val="lt2"/>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5" name="Google Shape;415;p38">
            <a:extLst>
              <a:ext uri="{FF2B5EF4-FFF2-40B4-BE49-F238E27FC236}">
                <a16:creationId xmlns:a16="http://schemas.microsoft.com/office/drawing/2014/main" id="{F79EE0E1-10CA-4105-0FB0-EBE03F38E319}"/>
              </a:ext>
            </a:extLst>
          </p:cNvPr>
          <p:cNvSpPr/>
          <p:nvPr/>
        </p:nvSpPr>
        <p:spPr>
          <a:xfrm>
            <a:off x="4025117" y="3630065"/>
            <a:ext cx="183300" cy="183300"/>
          </a:xfrm>
          <a:prstGeom prst="rect">
            <a:avLst/>
          </a:prstGeom>
          <a:solidFill>
            <a:schemeClr val="dk2"/>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6" name="Google Shape;416;p38">
            <a:extLst>
              <a:ext uri="{FF2B5EF4-FFF2-40B4-BE49-F238E27FC236}">
                <a16:creationId xmlns:a16="http://schemas.microsoft.com/office/drawing/2014/main" id="{DFFC5796-F675-04D3-7FCB-92E0D94F424E}"/>
              </a:ext>
            </a:extLst>
          </p:cNvPr>
          <p:cNvSpPr/>
          <p:nvPr/>
        </p:nvSpPr>
        <p:spPr>
          <a:xfrm>
            <a:off x="5502320" y="3637908"/>
            <a:ext cx="183300" cy="183300"/>
          </a:xfrm>
          <a:prstGeom prst="rect">
            <a:avLst/>
          </a:prstGeom>
          <a:solidFill>
            <a:schemeClr val="lt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7" name="Google Shape;418;p38">
            <a:extLst>
              <a:ext uri="{FF2B5EF4-FFF2-40B4-BE49-F238E27FC236}">
                <a16:creationId xmlns:a16="http://schemas.microsoft.com/office/drawing/2014/main" id="{CFEDDC0F-E652-47F5-3CF7-0580C5898FA1}"/>
              </a:ext>
            </a:extLst>
          </p:cNvPr>
          <p:cNvSpPr txBox="1"/>
          <p:nvPr/>
        </p:nvSpPr>
        <p:spPr>
          <a:xfrm>
            <a:off x="5395791" y="3837486"/>
            <a:ext cx="1673100" cy="358800"/>
          </a:xfrm>
          <a:prstGeom prst="rect">
            <a:avLst/>
          </a:prstGeom>
          <a:no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en" sz="1800" b="1" dirty="0">
                <a:solidFill>
                  <a:schemeClr val="dk1"/>
                </a:solidFill>
                <a:latin typeface="Archivo"/>
                <a:ea typeface="Archivo"/>
                <a:cs typeface="Archivo"/>
                <a:sym typeface="Archivo"/>
              </a:rPr>
              <a:t>2022</a:t>
            </a:r>
            <a:endParaRPr sz="1800" b="1" dirty="0">
              <a:solidFill>
                <a:schemeClr val="dk1"/>
              </a:solidFill>
              <a:latin typeface="Archivo"/>
              <a:ea typeface="Archivo"/>
              <a:cs typeface="Archivo"/>
              <a:sym typeface="Archivo"/>
            </a:endParaRPr>
          </a:p>
        </p:txBody>
      </p:sp>
      <p:sp>
        <p:nvSpPr>
          <p:cNvPr id="28" name="Google Shape;419;p38">
            <a:extLst>
              <a:ext uri="{FF2B5EF4-FFF2-40B4-BE49-F238E27FC236}">
                <a16:creationId xmlns:a16="http://schemas.microsoft.com/office/drawing/2014/main" id="{371251FE-BD96-168C-CCBE-2A06D284F135}"/>
              </a:ext>
            </a:extLst>
          </p:cNvPr>
          <p:cNvSpPr txBox="1"/>
          <p:nvPr/>
        </p:nvSpPr>
        <p:spPr>
          <a:xfrm>
            <a:off x="5395791" y="3996276"/>
            <a:ext cx="2139949" cy="901792"/>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dirty="0">
                <a:solidFill>
                  <a:schemeClr val="dk1"/>
                </a:solidFill>
                <a:latin typeface="Cantarell"/>
                <a:ea typeface="Cantarell"/>
                <a:cs typeface="Cantarell"/>
                <a:sym typeface="Cantarell"/>
              </a:rPr>
              <a:t>Revenue/profit drop by relax on social distancing measures, but HongKonger would lie to try restaurant not operate by HK business man </a:t>
            </a:r>
            <a:endParaRPr sz="1000" dirty="0">
              <a:solidFill>
                <a:schemeClr val="dk1"/>
              </a:solidFill>
              <a:latin typeface="Cantarell"/>
              <a:ea typeface="Cantarell"/>
              <a:cs typeface="Cantarell"/>
              <a:sym typeface="Cantarell"/>
            </a:endParaRPr>
          </a:p>
        </p:txBody>
      </p:sp>
      <p:sp>
        <p:nvSpPr>
          <p:cNvPr id="29" name="Google Shape;420;p38">
            <a:extLst>
              <a:ext uri="{FF2B5EF4-FFF2-40B4-BE49-F238E27FC236}">
                <a16:creationId xmlns:a16="http://schemas.microsoft.com/office/drawing/2014/main" id="{A6726BAE-0BEA-00EF-31D9-C231E196E0AE}"/>
              </a:ext>
            </a:extLst>
          </p:cNvPr>
          <p:cNvSpPr txBox="1"/>
          <p:nvPr/>
        </p:nvSpPr>
        <p:spPr>
          <a:xfrm>
            <a:off x="3907779" y="3847951"/>
            <a:ext cx="1673100" cy="358800"/>
          </a:xfrm>
          <a:prstGeom prst="rect">
            <a:avLst/>
          </a:prstGeom>
          <a:no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en" sz="1800" b="1" dirty="0">
                <a:solidFill>
                  <a:schemeClr val="dk1"/>
                </a:solidFill>
                <a:latin typeface="Archivo"/>
                <a:ea typeface="Archivo"/>
                <a:cs typeface="Archivo"/>
                <a:sym typeface="Archivo"/>
              </a:rPr>
              <a:t>2021</a:t>
            </a:r>
            <a:endParaRPr sz="1800" b="1" dirty="0">
              <a:solidFill>
                <a:schemeClr val="dk1"/>
              </a:solidFill>
              <a:latin typeface="Archivo"/>
              <a:ea typeface="Archivo"/>
              <a:cs typeface="Archivo"/>
              <a:sym typeface="Archivo"/>
            </a:endParaRPr>
          </a:p>
        </p:txBody>
      </p:sp>
      <p:sp>
        <p:nvSpPr>
          <p:cNvPr id="30" name="Google Shape;421;p38">
            <a:extLst>
              <a:ext uri="{FF2B5EF4-FFF2-40B4-BE49-F238E27FC236}">
                <a16:creationId xmlns:a16="http://schemas.microsoft.com/office/drawing/2014/main" id="{20FBA2FD-A490-BB33-76C5-99EE24541AFC}"/>
              </a:ext>
            </a:extLst>
          </p:cNvPr>
          <p:cNvSpPr txBox="1"/>
          <p:nvPr/>
        </p:nvSpPr>
        <p:spPr>
          <a:xfrm>
            <a:off x="3924033" y="4055651"/>
            <a:ext cx="1510009" cy="70278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dirty="0">
                <a:solidFill>
                  <a:schemeClr val="dk1"/>
                </a:solidFill>
                <a:latin typeface="Cantarell"/>
                <a:ea typeface="Cantarell"/>
                <a:cs typeface="Cantarell"/>
                <a:sym typeface="Cantarell"/>
              </a:rPr>
              <a:t>Revenue/profit go up by ESS subsidy and Covid19 begin to ease</a:t>
            </a:r>
            <a:endParaRPr sz="1000" dirty="0">
              <a:solidFill>
                <a:schemeClr val="dk1"/>
              </a:solidFill>
              <a:latin typeface="Cantarell"/>
              <a:ea typeface="Cantarell"/>
              <a:cs typeface="Cantarell"/>
              <a:sym typeface="Cantarell"/>
            </a:endParaRPr>
          </a:p>
        </p:txBody>
      </p:sp>
      <p:sp>
        <p:nvSpPr>
          <p:cNvPr id="31" name="Google Shape;422;p38">
            <a:extLst>
              <a:ext uri="{FF2B5EF4-FFF2-40B4-BE49-F238E27FC236}">
                <a16:creationId xmlns:a16="http://schemas.microsoft.com/office/drawing/2014/main" id="{D87388DD-28D4-FDDF-0358-45FB29F35022}"/>
              </a:ext>
            </a:extLst>
          </p:cNvPr>
          <p:cNvSpPr txBox="1"/>
          <p:nvPr/>
        </p:nvSpPr>
        <p:spPr>
          <a:xfrm>
            <a:off x="1830858" y="3859429"/>
            <a:ext cx="1673100" cy="358800"/>
          </a:xfrm>
          <a:prstGeom prst="rect">
            <a:avLst/>
          </a:prstGeom>
          <a:no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en" sz="1800" b="1" dirty="0">
                <a:solidFill>
                  <a:schemeClr val="dk1"/>
                </a:solidFill>
                <a:latin typeface="Archivo"/>
                <a:ea typeface="Archivo"/>
                <a:cs typeface="Archivo"/>
                <a:sym typeface="Archivo"/>
              </a:rPr>
              <a:t>2020</a:t>
            </a:r>
            <a:endParaRPr sz="1800" b="1" dirty="0">
              <a:solidFill>
                <a:schemeClr val="dk1"/>
              </a:solidFill>
              <a:latin typeface="Archivo"/>
              <a:ea typeface="Archivo"/>
              <a:cs typeface="Archivo"/>
              <a:sym typeface="Archivo"/>
            </a:endParaRPr>
          </a:p>
        </p:txBody>
      </p:sp>
      <p:sp>
        <p:nvSpPr>
          <p:cNvPr id="32" name="Google Shape;423;p38">
            <a:extLst>
              <a:ext uri="{FF2B5EF4-FFF2-40B4-BE49-F238E27FC236}">
                <a16:creationId xmlns:a16="http://schemas.microsoft.com/office/drawing/2014/main" id="{FCEB198C-0A9D-358B-7BF6-F884F8FE1DCA}"/>
              </a:ext>
            </a:extLst>
          </p:cNvPr>
          <p:cNvSpPr txBox="1"/>
          <p:nvPr/>
        </p:nvSpPr>
        <p:spPr>
          <a:xfrm>
            <a:off x="1830858" y="4038829"/>
            <a:ext cx="2194259" cy="719602"/>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dirty="0">
                <a:solidFill>
                  <a:schemeClr val="dk1"/>
                </a:solidFill>
                <a:latin typeface="Cantarell"/>
                <a:ea typeface="Cantarell"/>
                <a:cs typeface="Cantarell"/>
                <a:sym typeface="Cantarell"/>
              </a:rPr>
              <a:t>Revenue/profit drop by Covid19 by restrict no dine in but only accept take out order from tighten social distancing measures</a:t>
            </a:r>
            <a:endParaRPr sz="1000" dirty="0">
              <a:solidFill>
                <a:schemeClr val="dk1"/>
              </a:solidFill>
              <a:latin typeface="Cantarell"/>
              <a:ea typeface="Cantarell"/>
              <a:cs typeface="Cantarell"/>
              <a:sym typeface="Cantarell"/>
            </a:endParaRPr>
          </a:p>
        </p:txBody>
      </p:sp>
      <p:sp>
        <p:nvSpPr>
          <p:cNvPr id="33" name="Google Shape;424;p38">
            <a:extLst>
              <a:ext uri="{FF2B5EF4-FFF2-40B4-BE49-F238E27FC236}">
                <a16:creationId xmlns:a16="http://schemas.microsoft.com/office/drawing/2014/main" id="{2630BAE7-D759-DEE6-A0D8-0BEBBC1957B0}"/>
              </a:ext>
            </a:extLst>
          </p:cNvPr>
          <p:cNvSpPr txBox="1"/>
          <p:nvPr/>
        </p:nvSpPr>
        <p:spPr>
          <a:xfrm>
            <a:off x="380896" y="3867338"/>
            <a:ext cx="1673100" cy="358800"/>
          </a:xfrm>
          <a:prstGeom prst="rect">
            <a:avLst/>
          </a:prstGeom>
          <a:no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en" sz="1800" b="1" dirty="0">
                <a:solidFill>
                  <a:schemeClr val="dk1"/>
                </a:solidFill>
                <a:latin typeface="Archivo"/>
                <a:ea typeface="Archivo"/>
                <a:cs typeface="Archivo"/>
                <a:sym typeface="Archivo"/>
              </a:rPr>
              <a:t>2019</a:t>
            </a:r>
            <a:endParaRPr sz="1800" b="1" dirty="0">
              <a:solidFill>
                <a:schemeClr val="dk1"/>
              </a:solidFill>
              <a:latin typeface="Archivo"/>
              <a:ea typeface="Archivo"/>
              <a:cs typeface="Archivo"/>
              <a:sym typeface="Archivo"/>
            </a:endParaRPr>
          </a:p>
        </p:txBody>
      </p:sp>
      <p:sp>
        <p:nvSpPr>
          <p:cNvPr id="34" name="Google Shape;425;p38">
            <a:extLst>
              <a:ext uri="{FF2B5EF4-FFF2-40B4-BE49-F238E27FC236}">
                <a16:creationId xmlns:a16="http://schemas.microsoft.com/office/drawing/2014/main" id="{91959DCE-444E-6C36-A83B-D4162E08849C}"/>
              </a:ext>
            </a:extLst>
          </p:cNvPr>
          <p:cNvSpPr txBox="1"/>
          <p:nvPr/>
        </p:nvSpPr>
        <p:spPr>
          <a:xfrm>
            <a:off x="387584" y="4165080"/>
            <a:ext cx="1655144" cy="498741"/>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dirty="0">
                <a:solidFill>
                  <a:schemeClr val="dk1"/>
                </a:solidFill>
                <a:latin typeface="Cantarell"/>
                <a:ea typeface="Cantarell"/>
                <a:cs typeface="Cantarell"/>
                <a:sym typeface="Cantarell"/>
              </a:rPr>
              <a:t>The best revenue and profit return (Tai Hing, 2019)</a:t>
            </a:r>
            <a:endParaRPr sz="1000" dirty="0">
              <a:solidFill>
                <a:schemeClr val="dk1"/>
              </a:solidFill>
              <a:latin typeface="Cantarell"/>
              <a:ea typeface="Cantarell"/>
              <a:cs typeface="Cantarell"/>
              <a:sym typeface="Cantarell"/>
            </a:endParaRPr>
          </a:p>
        </p:txBody>
      </p:sp>
      <p:sp>
        <p:nvSpPr>
          <p:cNvPr id="35" name="Google Shape;416;p38">
            <a:extLst>
              <a:ext uri="{FF2B5EF4-FFF2-40B4-BE49-F238E27FC236}">
                <a16:creationId xmlns:a16="http://schemas.microsoft.com/office/drawing/2014/main" id="{62B33D3A-FE01-87EA-44AF-E58822331090}"/>
              </a:ext>
            </a:extLst>
          </p:cNvPr>
          <p:cNvSpPr/>
          <p:nvPr/>
        </p:nvSpPr>
        <p:spPr>
          <a:xfrm>
            <a:off x="7444090" y="3637908"/>
            <a:ext cx="183300" cy="183300"/>
          </a:xfrm>
          <a:prstGeom prst="rect">
            <a:avLst/>
          </a:prstGeom>
          <a:solidFill>
            <a:srgbClr val="8801E3"/>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6" name="Google Shape;418;p38">
            <a:extLst>
              <a:ext uri="{FF2B5EF4-FFF2-40B4-BE49-F238E27FC236}">
                <a16:creationId xmlns:a16="http://schemas.microsoft.com/office/drawing/2014/main" id="{69CF00E2-3470-5B04-8BBD-9E7D2CE6D69C}"/>
              </a:ext>
            </a:extLst>
          </p:cNvPr>
          <p:cNvSpPr txBox="1"/>
          <p:nvPr/>
        </p:nvSpPr>
        <p:spPr>
          <a:xfrm>
            <a:off x="7374803" y="3863119"/>
            <a:ext cx="1673100" cy="358800"/>
          </a:xfrm>
          <a:prstGeom prst="rect">
            <a:avLst/>
          </a:prstGeom>
          <a:noFill/>
          <a:ln>
            <a:noFill/>
          </a:ln>
        </p:spPr>
        <p:txBody>
          <a:bodyPr spcFirstLastPara="1" wrap="square" lIns="91425" tIns="91425" rIns="91425" bIns="91425" anchor="b" anchorCtr="0">
            <a:noAutofit/>
          </a:bodyPr>
          <a:lstStyle/>
          <a:p>
            <a:pPr marL="0" lvl="0" indent="0" algn="l" rtl="0">
              <a:spcBef>
                <a:spcPts val="0"/>
              </a:spcBef>
              <a:spcAft>
                <a:spcPts val="0"/>
              </a:spcAft>
              <a:buNone/>
            </a:pPr>
            <a:r>
              <a:rPr lang="en" sz="1800" b="1" dirty="0">
                <a:solidFill>
                  <a:schemeClr val="dk1"/>
                </a:solidFill>
                <a:latin typeface="Archivo"/>
                <a:ea typeface="Archivo"/>
                <a:cs typeface="Archivo"/>
                <a:sym typeface="Archivo"/>
              </a:rPr>
              <a:t>2023</a:t>
            </a:r>
            <a:endParaRPr sz="1800" b="1" dirty="0">
              <a:solidFill>
                <a:schemeClr val="dk1"/>
              </a:solidFill>
              <a:latin typeface="Archivo"/>
              <a:ea typeface="Archivo"/>
              <a:cs typeface="Archivo"/>
              <a:sym typeface="Archivo"/>
            </a:endParaRPr>
          </a:p>
        </p:txBody>
      </p:sp>
      <p:sp>
        <p:nvSpPr>
          <p:cNvPr id="37" name="Google Shape;419;p38">
            <a:extLst>
              <a:ext uri="{FF2B5EF4-FFF2-40B4-BE49-F238E27FC236}">
                <a16:creationId xmlns:a16="http://schemas.microsoft.com/office/drawing/2014/main" id="{6F4699B9-5CE1-7628-BBA8-8DCBFCA61C3A}"/>
              </a:ext>
            </a:extLst>
          </p:cNvPr>
          <p:cNvSpPr txBox="1"/>
          <p:nvPr/>
        </p:nvSpPr>
        <p:spPr>
          <a:xfrm>
            <a:off x="7374803" y="4050017"/>
            <a:ext cx="1939836" cy="450394"/>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dirty="0">
                <a:solidFill>
                  <a:schemeClr val="dk1"/>
                </a:solidFill>
                <a:latin typeface="Cantarell"/>
                <a:ea typeface="Cantarell"/>
                <a:cs typeface="Cantarell"/>
                <a:sym typeface="Cantarell"/>
              </a:rPr>
              <a:t>Revenue/profit drop due to customer behavior change</a:t>
            </a:r>
            <a:endParaRPr sz="1000" dirty="0">
              <a:solidFill>
                <a:schemeClr val="dk1"/>
              </a:solidFill>
              <a:latin typeface="Cantarell"/>
              <a:ea typeface="Cantarell"/>
              <a:cs typeface="Cantarell"/>
              <a:sym typeface="Cantarell"/>
            </a:endParaRPr>
          </a:p>
        </p:txBody>
      </p:sp>
    </p:spTree>
    <p:extLst>
      <p:ext uri="{BB962C8B-B14F-4D97-AF65-F5344CB8AC3E}">
        <p14:creationId xmlns:p14="http://schemas.microsoft.com/office/powerpoint/2010/main" val="16614297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pic>
        <p:nvPicPr>
          <p:cNvPr id="5" name="Picture 4">
            <a:extLst>
              <a:ext uri="{FF2B5EF4-FFF2-40B4-BE49-F238E27FC236}">
                <a16:creationId xmlns:a16="http://schemas.microsoft.com/office/drawing/2014/main" id="{6201B56E-F3F4-6AEB-50FC-FB32D60860E2}"/>
              </a:ext>
            </a:extLst>
          </p:cNvPr>
          <p:cNvPicPr>
            <a:picLocks noChangeAspect="1"/>
          </p:cNvPicPr>
          <p:nvPr/>
        </p:nvPicPr>
        <p:blipFill>
          <a:blip r:embed="rId3"/>
          <a:stretch>
            <a:fillRect/>
          </a:stretch>
        </p:blipFill>
        <p:spPr>
          <a:xfrm>
            <a:off x="1020112" y="883350"/>
            <a:ext cx="3219101" cy="3376796"/>
          </a:xfrm>
          <a:prstGeom prst="ellipse">
            <a:avLst/>
          </a:prstGeom>
        </p:spPr>
      </p:pic>
      <p:sp>
        <p:nvSpPr>
          <p:cNvPr id="252" name="Google Shape;252;p31"/>
          <p:cNvSpPr txBox="1">
            <a:spLocks noGrp="1"/>
          </p:cNvSpPr>
          <p:nvPr>
            <p:ph type="title"/>
          </p:nvPr>
        </p:nvSpPr>
        <p:spPr>
          <a:xfrm>
            <a:off x="4918016" y="2460200"/>
            <a:ext cx="4296041" cy="2503699"/>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200" dirty="0"/>
              <a:t>Analyse the Environment Factor that influence Change in Organisation</a:t>
            </a:r>
            <a:endParaRPr sz="3200" dirty="0"/>
          </a:p>
        </p:txBody>
      </p:sp>
      <p:sp>
        <p:nvSpPr>
          <p:cNvPr id="253" name="Google Shape;253;p31"/>
          <p:cNvSpPr txBox="1">
            <a:spLocks noGrp="1"/>
          </p:cNvSpPr>
          <p:nvPr>
            <p:ph type="title" idx="2"/>
          </p:nvPr>
        </p:nvSpPr>
        <p:spPr>
          <a:xfrm>
            <a:off x="4874472" y="1542200"/>
            <a:ext cx="1450800" cy="841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03</a:t>
            </a:r>
            <a:endParaRPr dirty="0"/>
          </a:p>
        </p:txBody>
      </p:sp>
      <p:cxnSp>
        <p:nvCxnSpPr>
          <p:cNvPr id="255" name="Google Shape;255;p31"/>
          <p:cNvCxnSpPr/>
          <p:nvPr/>
        </p:nvCxnSpPr>
        <p:spPr>
          <a:xfrm rot="10800000">
            <a:off x="5014919" y="2460200"/>
            <a:ext cx="923700" cy="0"/>
          </a:xfrm>
          <a:prstGeom prst="straightConnector1">
            <a:avLst/>
          </a:prstGeom>
          <a:noFill/>
          <a:ln w="9525" cap="flat" cmpd="sng">
            <a:solidFill>
              <a:schemeClr val="dk2"/>
            </a:solidFill>
            <a:prstDash val="solid"/>
            <a:round/>
            <a:headEnd type="none" w="med" len="med"/>
            <a:tailEnd type="none" w="med" len="med"/>
          </a:ln>
        </p:spPr>
      </p:cxnSp>
      <p:pic>
        <p:nvPicPr>
          <p:cNvPr id="256" name="Google Shape;256;p31"/>
          <p:cNvPicPr preferRelativeResize="0"/>
          <p:nvPr/>
        </p:nvPicPr>
        <p:blipFill>
          <a:blip r:embed="rId4">
            <a:alphaModFix/>
          </a:blip>
          <a:stretch>
            <a:fillRect/>
          </a:stretch>
        </p:blipFill>
        <p:spPr>
          <a:xfrm rot="-1802475">
            <a:off x="709522" y="4167653"/>
            <a:ext cx="545603" cy="472615"/>
          </a:xfrm>
          <a:prstGeom prst="rect">
            <a:avLst/>
          </a:prstGeom>
          <a:noFill/>
          <a:ln>
            <a:noFill/>
          </a:ln>
        </p:spPr>
      </p:pic>
      <p:pic>
        <p:nvPicPr>
          <p:cNvPr id="257" name="Google Shape;257;p31"/>
          <p:cNvPicPr preferRelativeResize="0"/>
          <p:nvPr/>
        </p:nvPicPr>
        <p:blipFill>
          <a:blip r:embed="rId5">
            <a:alphaModFix/>
          </a:blip>
          <a:stretch>
            <a:fillRect/>
          </a:stretch>
        </p:blipFill>
        <p:spPr>
          <a:xfrm rot="-5400000" flipH="1">
            <a:off x="474795" y="345455"/>
            <a:ext cx="476877" cy="476877"/>
          </a:xfrm>
          <a:prstGeom prst="rect">
            <a:avLst/>
          </a:prstGeom>
          <a:noFill/>
          <a:ln>
            <a:noFill/>
          </a:ln>
        </p:spPr>
      </p:pic>
      <p:pic>
        <p:nvPicPr>
          <p:cNvPr id="7" name="Picture Placeholder 6">
            <a:extLst>
              <a:ext uri="{FF2B5EF4-FFF2-40B4-BE49-F238E27FC236}">
                <a16:creationId xmlns:a16="http://schemas.microsoft.com/office/drawing/2014/main" id="{DD3DF991-371B-81E4-AC0D-4E6369486E4E}"/>
              </a:ext>
            </a:extLst>
          </p:cNvPr>
          <p:cNvPicPr>
            <a:picLocks noGrp="1" noChangeAspect="1"/>
          </p:cNvPicPr>
          <p:nvPr>
            <p:ph type="pic" idx="3"/>
          </p:nvPr>
        </p:nvPicPr>
        <p:blipFill>
          <a:blip r:embed="rId6"/>
          <a:srcRect l="18374" r="18374"/>
          <a:stretch>
            <a:fillRect/>
          </a:stretch>
        </p:blipFill>
        <p:spPr/>
      </p:pic>
    </p:spTree>
    <p:extLst>
      <p:ext uri="{BB962C8B-B14F-4D97-AF65-F5344CB8AC3E}">
        <p14:creationId xmlns:p14="http://schemas.microsoft.com/office/powerpoint/2010/main" val="10931534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20"/>
        <p:cNvGrpSpPr/>
        <p:nvPr/>
      </p:nvGrpSpPr>
      <p:grpSpPr>
        <a:xfrm>
          <a:off x="0" y="0"/>
          <a:ext cx="0" cy="0"/>
          <a:chOff x="0" y="0"/>
          <a:chExt cx="0" cy="0"/>
        </a:xfrm>
      </p:grpSpPr>
      <p:sp>
        <p:nvSpPr>
          <p:cNvPr id="321" name="Google Shape;321;p34"/>
          <p:cNvSpPr txBox="1">
            <a:spLocks noGrp="1"/>
          </p:cNvSpPr>
          <p:nvPr>
            <p:ph type="subTitle" idx="6"/>
          </p:nvPr>
        </p:nvSpPr>
        <p:spPr>
          <a:xfrm>
            <a:off x="3789746" y="3729585"/>
            <a:ext cx="2811000" cy="3771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Internal factor</a:t>
            </a:r>
            <a:endParaRPr dirty="0"/>
          </a:p>
        </p:txBody>
      </p:sp>
      <p:sp>
        <p:nvSpPr>
          <p:cNvPr id="322" name="Google Shape;322;p34"/>
          <p:cNvSpPr txBox="1">
            <a:spLocks noGrp="1"/>
          </p:cNvSpPr>
          <p:nvPr>
            <p:ph type="title"/>
          </p:nvPr>
        </p:nvSpPr>
        <p:spPr>
          <a:xfrm>
            <a:off x="720000" y="289903"/>
            <a:ext cx="7704000" cy="1127102"/>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solidFill>
                  <a:schemeClr val="lt2"/>
                </a:solidFill>
              </a:rPr>
              <a:t>Analyse</a:t>
            </a:r>
            <a:r>
              <a:rPr lang="en" dirty="0"/>
              <a:t> the Environment Factors that Influence Change in Tai Hing Group</a:t>
            </a:r>
            <a:endParaRPr dirty="0"/>
          </a:p>
        </p:txBody>
      </p:sp>
      <p:sp>
        <p:nvSpPr>
          <p:cNvPr id="323" name="Google Shape;323;p34"/>
          <p:cNvSpPr txBox="1">
            <a:spLocks noGrp="1"/>
          </p:cNvSpPr>
          <p:nvPr>
            <p:ph type="subTitle" idx="1"/>
          </p:nvPr>
        </p:nvSpPr>
        <p:spPr>
          <a:xfrm>
            <a:off x="1492511" y="2741001"/>
            <a:ext cx="2811000" cy="954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Customer behavior change </a:t>
            </a:r>
          </a:p>
          <a:p>
            <a:pPr marL="0" lvl="0" indent="0" algn="l" rtl="0">
              <a:spcBef>
                <a:spcPts val="0"/>
              </a:spcBef>
              <a:spcAft>
                <a:spcPts val="0"/>
              </a:spcAft>
              <a:buNone/>
            </a:pPr>
            <a:r>
              <a:rPr lang="en" dirty="0"/>
              <a:t>Customer would like dine at home or flock to Shenzhen for dinner with better value(Danyl Lim,2024)</a:t>
            </a:r>
            <a:endParaRPr dirty="0"/>
          </a:p>
        </p:txBody>
      </p:sp>
      <p:sp>
        <p:nvSpPr>
          <p:cNvPr id="324" name="Google Shape;324;p34"/>
          <p:cNvSpPr txBox="1">
            <a:spLocks noGrp="1"/>
          </p:cNvSpPr>
          <p:nvPr>
            <p:ph type="subTitle" idx="2"/>
          </p:nvPr>
        </p:nvSpPr>
        <p:spPr>
          <a:xfrm>
            <a:off x="5323526" y="2734029"/>
            <a:ext cx="2811000" cy="1131359"/>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Economic Dimension</a:t>
            </a:r>
          </a:p>
          <a:p>
            <a:pPr marL="0" lvl="0" indent="0" algn="l" rtl="0">
              <a:spcBef>
                <a:spcPts val="0"/>
              </a:spcBef>
              <a:spcAft>
                <a:spcPts val="0"/>
              </a:spcAft>
              <a:buNone/>
            </a:pPr>
            <a:r>
              <a:rPr lang="en" dirty="0"/>
              <a:t>Hong Kong retail sales deteriorate  which imply consumer consumption decrease (Focus Economics,2024)</a:t>
            </a:r>
            <a:endParaRPr dirty="0"/>
          </a:p>
        </p:txBody>
      </p:sp>
      <p:sp>
        <p:nvSpPr>
          <p:cNvPr id="325" name="Google Shape;325;p34"/>
          <p:cNvSpPr txBox="1">
            <a:spLocks noGrp="1"/>
          </p:cNvSpPr>
          <p:nvPr>
            <p:ph type="subTitle" idx="3"/>
          </p:nvPr>
        </p:nvSpPr>
        <p:spPr>
          <a:xfrm>
            <a:off x="3237988" y="4009054"/>
            <a:ext cx="3061916" cy="1048814"/>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Owners, board of directors culture</a:t>
            </a:r>
          </a:p>
          <a:p>
            <a:pPr marL="0" lvl="0" indent="0" algn="l" rtl="0">
              <a:spcBef>
                <a:spcPts val="0"/>
              </a:spcBef>
              <a:spcAft>
                <a:spcPts val="0"/>
              </a:spcAft>
              <a:buNone/>
            </a:pPr>
            <a:r>
              <a:rPr lang="en-US" dirty="0"/>
              <a:t>Tai Hing management believe on Automatic stir-fryer/central food factory to prepare/cook food, which make the food not delicious (HK01,2019)</a:t>
            </a:r>
            <a:endParaRPr dirty="0"/>
          </a:p>
        </p:txBody>
      </p:sp>
      <p:sp>
        <p:nvSpPr>
          <p:cNvPr id="327" name="Google Shape;327;p34"/>
          <p:cNvSpPr txBox="1">
            <a:spLocks noGrp="1"/>
          </p:cNvSpPr>
          <p:nvPr>
            <p:ph type="subTitle" idx="5"/>
          </p:nvPr>
        </p:nvSpPr>
        <p:spPr>
          <a:xfrm>
            <a:off x="1492511" y="2498363"/>
            <a:ext cx="2811000" cy="3771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Task factor</a:t>
            </a:r>
            <a:endParaRPr dirty="0"/>
          </a:p>
        </p:txBody>
      </p:sp>
      <p:sp>
        <p:nvSpPr>
          <p:cNvPr id="328" name="Google Shape;328;p34"/>
          <p:cNvSpPr txBox="1">
            <a:spLocks noGrp="1"/>
          </p:cNvSpPr>
          <p:nvPr>
            <p:ph type="subTitle" idx="7"/>
          </p:nvPr>
        </p:nvSpPr>
        <p:spPr>
          <a:xfrm>
            <a:off x="5298587" y="2498363"/>
            <a:ext cx="2811000" cy="3771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General factor</a:t>
            </a:r>
            <a:endParaRPr dirty="0"/>
          </a:p>
        </p:txBody>
      </p:sp>
      <p:grpSp>
        <p:nvGrpSpPr>
          <p:cNvPr id="11" name="Group 10">
            <a:extLst>
              <a:ext uri="{FF2B5EF4-FFF2-40B4-BE49-F238E27FC236}">
                <a16:creationId xmlns:a16="http://schemas.microsoft.com/office/drawing/2014/main" id="{2D2CB532-32AB-4208-30E2-915C765956FB}"/>
              </a:ext>
            </a:extLst>
          </p:cNvPr>
          <p:cNvGrpSpPr/>
          <p:nvPr/>
        </p:nvGrpSpPr>
        <p:grpSpPr>
          <a:xfrm>
            <a:off x="4916795" y="3017397"/>
            <a:ext cx="224302" cy="310006"/>
            <a:chOff x="4898345" y="1369890"/>
            <a:chExt cx="224302" cy="310006"/>
          </a:xfrm>
        </p:grpSpPr>
        <p:sp>
          <p:nvSpPr>
            <p:cNvPr id="331" name="Google Shape;331;p34"/>
            <p:cNvSpPr/>
            <p:nvPr/>
          </p:nvSpPr>
          <p:spPr>
            <a:xfrm>
              <a:off x="4898345" y="1369890"/>
              <a:ext cx="224302" cy="310006"/>
            </a:xfrm>
            <a:custGeom>
              <a:avLst/>
              <a:gdLst/>
              <a:ahLst/>
              <a:cxnLst/>
              <a:rect l="l" t="t" r="r" b="b"/>
              <a:pathLst>
                <a:path w="180278" h="249161" extrusionOk="0">
                  <a:moveTo>
                    <a:pt x="167626" y="0"/>
                  </a:moveTo>
                  <a:lnTo>
                    <a:pt x="47081" y="0"/>
                  </a:lnTo>
                  <a:cubicBezTo>
                    <a:pt x="47034" y="0"/>
                    <a:pt x="46987" y="7"/>
                    <a:pt x="46946" y="7"/>
                  </a:cubicBezTo>
                  <a:cubicBezTo>
                    <a:pt x="46900" y="7"/>
                    <a:pt x="46859" y="7"/>
                    <a:pt x="46812" y="13"/>
                  </a:cubicBezTo>
                  <a:cubicBezTo>
                    <a:pt x="46637" y="27"/>
                    <a:pt x="46469" y="47"/>
                    <a:pt x="46301" y="74"/>
                  </a:cubicBezTo>
                  <a:cubicBezTo>
                    <a:pt x="46301" y="74"/>
                    <a:pt x="46294" y="74"/>
                    <a:pt x="46294" y="74"/>
                  </a:cubicBezTo>
                  <a:cubicBezTo>
                    <a:pt x="46113" y="108"/>
                    <a:pt x="45938" y="155"/>
                    <a:pt x="45769" y="215"/>
                  </a:cubicBezTo>
                  <a:cubicBezTo>
                    <a:pt x="45736" y="222"/>
                    <a:pt x="45709" y="235"/>
                    <a:pt x="45675" y="249"/>
                  </a:cubicBezTo>
                  <a:cubicBezTo>
                    <a:pt x="45514" y="309"/>
                    <a:pt x="45359" y="377"/>
                    <a:pt x="45211" y="457"/>
                  </a:cubicBezTo>
                  <a:cubicBezTo>
                    <a:pt x="45204" y="457"/>
                    <a:pt x="45191" y="464"/>
                    <a:pt x="45184" y="471"/>
                  </a:cubicBezTo>
                  <a:cubicBezTo>
                    <a:pt x="45030" y="558"/>
                    <a:pt x="44875" y="652"/>
                    <a:pt x="44733" y="753"/>
                  </a:cubicBezTo>
                  <a:cubicBezTo>
                    <a:pt x="44700" y="774"/>
                    <a:pt x="44673" y="800"/>
                    <a:pt x="44639" y="827"/>
                  </a:cubicBezTo>
                  <a:cubicBezTo>
                    <a:pt x="44498" y="935"/>
                    <a:pt x="44357" y="1049"/>
                    <a:pt x="44229" y="1177"/>
                  </a:cubicBezTo>
                  <a:lnTo>
                    <a:pt x="44229" y="1177"/>
                  </a:lnTo>
                  <a:lnTo>
                    <a:pt x="1178" y="44229"/>
                  </a:lnTo>
                  <a:lnTo>
                    <a:pt x="1178" y="44229"/>
                  </a:lnTo>
                  <a:cubicBezTo>
                    <a:pt x="1049" y="44357"/>
                    <a:pt x="935" y="44491"/>
                    <a:pt x="828" y="44639"/>
                  </a:cubicBezTo>
                  <a:cubicBezTo>
                    <a:pt x="801" y="44673"/>
                    <a:pt x="780" y="44706"/>
                    <a:pt x="760" y="44733"/>
                  </a:cubicBezTo>
                  <a:cubicBezTo>
                    <a:pt x="653" y="44875"/>
                    <a:pt x="558" y="45023"/>
                    <a:pt x="478" y="45184"/>
                  </a:cubicBezTo>
                  <a:cubicBezTo>
                    <a:pt x="471" y="45191"/>
                    <a:pt x="464" y="45204"/>
                    <a:pt x="464" y="45218"/>
                  </a:cubicBezTo>
                  <a:cubicBezTo>
                    <a:pt x="383" y="45366"/>
                    <a:pt x="316" y="45520"/>
                    <a:pt x="256" y="45682"/>
                  </a:cubicBezTo>
                  <a:cubicBezTo>
                    <a:pt x="242" y="45715"/>
                    <a:pt x="236" y="45742"/>
                    <a:pt x="222" y="45776"/>
                  </a:cubicBezTo>
                  <a:cubicBezTo>
                    <a:pt x="162" y="45944"/>
                    <a:pt x="115" y="46119"/>
                    <a:pt x="81" y="46294"/>
                  </a:cubicBezTo>
                  <a:cubicBezTo>
                    <a:pt x="81" y="46301"/>
                    <a:pt x="81" y="46307"/>
                    <a:pt x="74" y="46314"/>
                  </a:cubicBezTo>
                  <a:cubicBezTo>
                    <a:pt x="47" y="46476"/>
                    <a:pt x="27" y="46644"/>
                    <a:pt x="14" y="46812"/>
                  </a:cubicBezTo>
                  <a:cubicBezTo>
                    <a:pt x="14" y="46859"/>
                    <a:pt x="7" y="46906"/>
                    <a:pt x="7" y="46953"/>
                  </a:cubicBezTo>
                  <a:cubicBezTo>
                    <a:pt x="7" y="47000"/>
                    <a:pt x="0" y="47041"/>
                    <a:pt x="0" y="47088"/>
                  </a:cubicBezTo>
                  <a:lnTo>
                    <a:pt x="0" y="236515"/>
                  </a:lnTo>
                  <a:cubicBezTo>
                    <a:pt x="0" y="243484"/>
                    <a:pt x="5671" y="249161"/>
                    <a:pt x="12646" y="249161"/>
                  </a:cubicBezTo>
                  <a:lnTo>
                    <a:pt x="167633" y="249161"/>
                  </a:lnTo>
                  <a:cubicBezTo>
                    <a:pt x="174608" y="249161"/>
                    <a:pt x="180279" y="243490"/>
                    <a:pt x="180279" y="236515"/>
                  </a:cubicBezTo>
                  <a:lnTo>
                    <a:pt x="180279" y="12646"/>
                  </a:lnTo>
                  <a:cubicBezTo>
                    <a:pt x="180272" y="5671"/>
                    <a:pt x="174601" y="0"/>
                    <a:pt x="167626" y="0"/>
                  </a:cubicBezTo>
                  <a:lnTo>
                    <a:pt x="167626" y="0"/>
                  </a:lnTo>
                  <a:close/>
                  <a:moveTo>
                    <a:pt x="43045" y="13777"/>
                  </a:moveTo>
                  <a:lnTo>
                    <a:pt x="43045" y="38477"/>
                  </a:lnTo>
                  <a:cubicBezTo>
                    <a:pt x="43045" y="41000"/>
                    <a:pt x="40993" y="43052"/>
                    <a:pt x="38471" y="43052"/>
                  </a:cubicBezTo>
                  <a:lnTo>
                    <a:pt x="13770" y="43052"/>
                  </a:lnTo>
                  <a:lnTo>
                    <a:pt x="43045" y="13777"/>
                  </a:lnTo>
                  <a:close/>
                  <a:moveTo>
                    <a:pt x="172200" y="236515"/>
                  </a:moveTo>
                  <a:cubicBezTo>
                    <a:pt x="172200" y="239037"/>
                    <a:pt x="170148" y="241089"/>
                    <a:pt x="167626" y="241089"/>
                  </a:cubicBezTo>
                  <a:lnTo>
                    <a:pt x="12640" y="241089"/>
                  </a:lnTo>
                  <a:cubicBezTo>
                    <a:pt x="10117" y="241089"/>
                    <a:pt x="8066" y="239037"/>
                    <a:pt x="8066" y="236515"/>
                  </a:cubicBezTo>
                  <a:lnTo>
                    <a:pt x="8066" y="51124"/>
                  </a:lnTo>
                  <a:lnTo>
                    <a:pt x="38471" y="51124"/>
                  </a:lnTo>
                  <a:cubicBezTo>
                    <a:pt x="45447" y="51124"/>
                    <a:pt x="51117" y="45453"/>
                    <a:pt x="51117" y="38477"/>
                  </a:cubicBezTo>
                  <a:lnTo>
                    <a:pt x="51117" y="8072"/>
                  </a:lnTo>
                  <a:lnTo>
                    <a:pt x="167626" y="8072"/>
                  </a:lnTo>
                  <a:cubicBezTo>
                    <a:pt x="170148" y="8072"/>
                    <a:pt x="172200" y="10124"/>
                    <a:pt x="172200" y="12646"/>
                  </a:cubicBezTo>
                  <a:lnTo>
                    <a:pt x="172200" y="236515"/>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dirty="0">
                <a:solidFill>
                  <a:srgbClr val="000000"/>
                </a:solidFill>
                <a:latin typeface="Calibri"/>
                <a:ea typeface="Calibri"/>
                <a:cs typeface="Calibri"/>
                <a:sym typeface="Calibri"/>
              </a:endParaRPr>
            </a:p>
          </p:txBody>
        </p:sp>
        <p:sp>
          <p:nvSpPr>
            <p:cNvPr id="332" name="Google Shape;332;p34"/>
            <p:cNvSpPr/>
            <p:nvPr/>
          </p:nvSpPr>
          <p:spPr>
            <a:xfrm>
              <a:off x="4941189" y="1503802"/>
              <a:ext cx="138599" cy="10043"/>
            </a:xfrm>
            <a:custGeom>
              <a:avLst/>
              <a:gdLst/>
              <a:ahLst/>
              <a:cxnLst/>
              <a:rect l="l" t="t" r="r" b="b"/>
              <a:pathLst>
                <a:path w="111396" h="8072" extrusionOk="0">
                  <a:moveTo>
                    <a:pt x="4036" y="8072"/>
                  </a:moveTo>
                  <a:lnTo>
                    <a:pt x="107360" y="8072"/>
                  </a:lnTo>
                  <a:cubicBezTo>
                    <a:pt x="109587" y="8072"/>
                    <a:pt x="111396" y="6263"/>
                    <a:pt x="111396" y="4036"/>
                  </a:cubicBezTo>
                  <a:cubicBezTo>
                    <a:pt x="111396" y="1809"/>
                    <a:pt x="109587" y="0"/>
                    <a:pt x="107360" y="0"/>
                  </a:cubicBezTo>
                  <a:lnTo>
                    <a:pt x="4036" y="0"/>
                  </a:lnTo>
                  <a:cubicBezTo>
                    <a:pt x="1809" y="0"/>
                    <a:pt x="0" y="1809"/>
                    <a:pt x="0" y="4036"/>
                  </a:cubicBezTo>
                  <a:cubicBezTo>
                    <a:pt x="0" y="6263"/>
                    <a:pt x="1809" y="8072"/>
                    <a:pt x="4036" y="8072"/>
                  </a:cubicBezTo>
                  <a:lnTo>
                    <a:pt x="4036" y="8072"/>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dirty="0">
                <a:solidFill>
                  <a:srgbClr val="000000"/>
                </a:solidFill>
                <a:latin typeface="Calibri"/>
                <a:ea typeface="Calibri"/>
                <a:cs typeface="Calibri"/>
                <a:sym typeface="Calibri"/>
              </a:endParaRPr>
            </a:p>
          </p:txBody>
        </p:sp>
        <p:sp>
          <p:nvSpPr>
            <p:cNvPr id="333" name="Google Shape;333;p34"/>
            <p:cNvSpPr/>
            <p:nvPr/>
          </p:nvSpPr>
          <p:spPr>
            <a:xfrm>
              <a:off x="4941189" y="1530583"/>
              <a:ext cx="138599" cy="10043"/>
            </a:xfrm>
            <a:custGeom>
              <a:avLst/>
              <a:gdLst/>
              <a:ahLst/>
              <a:cxnLst/>
              <a:rect l="l" t="t" r="r" b="b"/>
              <a:pathLst>
                <a:path w="111396" h="8072" extrusionOk="0">
                  <a:moveTo>
                    <a:pt x="4036" y="8072"/>
                  </a:moveTo>
                  <a:lnTo>
                    <a:pt x="107360" y="8072"/>
                  </a:lnTo>
                  <a:cubicBezTo>
                    <a:pt x="109587" y="8072"/>
                    <a:pt x="111396" y="6263"/>
                    <a:pt x="111396" y="4036"/>
                  </a:cubicBezTo>
                  <a:cubicBezTo>
                    <a:pt x="111396" y="1809"/>
                    <a:pt x="109587" y="0"/>
                    <a:pt x="107360" y="0"/>
                  </a:cubicBezTo>
                  <a:lnTo>
                    <a:pt x="4036" y="0"/>
                  </a:lnTo>
                  <a:cubicBezTo>
                    <a:pt x="1809" y="0"/>
                    <a:pt x="0" y="1809"/>
                    <a:pt x="0" y="4036"/>
                  </a:cubicBezTo>
                  <a:cubicBezTo>
                    <a:pt x="0" y="6263"/>
                    <a:pt x="1809" y="8072"/>
                    <a:pt x="4036" y="8072"/>
                  </a:cubicBezTo>
                  <a:lnTo>
                    <a:pt x="4036" y="8072"/>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dirty="0">
                <a:solidFill>
                  <a:srgbClr val="000000"/>
                </a:solidFill>
                <a:latin typeface="Calibri"/>
                <a:ea typeface="Calibri"/>
                <a:cs typeface="Calibri"/>
                <a:sym typeface="Calibri"/>
              </a:endParaRPr>
            </a:p>
          </p:txBody>
        </p:sp>
        <p:sp>
          <p:nvSpPr>
            <p:cNvPr id="334" name="Google Shape;334;p34"/>
            <p:cNvSpPr/>
            <p:nvPr/>
          </p:nvSpPr>
          <p:spPr>
            <a:xfrm>
              <a:off x="4941189" y="1557366"/>
              <a:ext cx="74321" cy="10043"/>
            </a:xfrm>
            <a:custGeom>
              <a:avLst/>
              <a:gdLst/>
              <a:ahLst/>
              <a:cxnLst/>
              <a:rect l="l" t="t" r="r" b="b"/>
              <a:pathLst>
                <a:path w="59734" h="8072" extrusionOk="0">
                  <a:moveTo>
                    <a:pt x="4036" y="8072"/>
                  </a:moveTo>
                  <a:lnTo>
                    <a:pt x="55698" y="8072"/>
                  </a:lnTo>
                  <a:cubicBezTo>
                    <a:pt x="57925" y="8072"/>
                    <a:pt x="59734" y="6263"/>
                    <a:pt x="59734" y="4036"/>
                  </a:cubicBezTo>
                  <a:cubicBezTo>
                    <a:pt x="59734" y="1810"/>
                    <a:pt x="57925" y="0"/>
                    <a:pt x="55698" y="0"/>
                  </a:cubicBezTo>
                  <a:lnTo>
                    <a:pt x="4036" y="0"/>
                  </a:lnTo>
                  <a:cubicBezTo>
                    <a:pt x="1809" y="0"/>
                    <a:pt x="0" y="1810"/>
                    <a:pt x="0" y="4036"/>
                  </a:cubicBezTo>
                  <a:cubicBezTo>
                    <a:pt x="0" y="6263"/>
                    <a:pt x="1809" y="8072"/>
                    <a:pt x="4036" y="8072"/>
                  </a:cubicBezTo>
                  <a:lnTo>
                    <a:pt x="4036" y="8072"/>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dirty="0">
                <a:solidFill>
                  <a:srgbClr val="000000"/>
                </a:solidFill>
                <a:latin typeface="Calibri"/>
                <a:ea typeface="Calibri"/>
                <a:cs typeface="Calibri"/>
                <a:sym typeface="Calibri"/>
              </a:endParaRPr>
            </a:p>
          </p:txBody>
        </p:sp>
        <p:sp>
          <p:nvSpPr>
            <p:cNvPr id="335" name="Google Shape;335;p34"/>
            <p:cNvSpPr/>
            <p:nvPr/>
          </p:nvSpPr>
          <p:spPr>
            <a:xfrm>
              <a:off x="4941189" y="1584149"/>
              <a:ext cx="74321" cy="10043"/>
            </a:xfrm>
            <a:custGeom>
              <a:avLst/>
              <a:gdLst/>
              <a:ahLst/>
              <a:cxnLst/>
              <a:rect l="l" t="t" r="r" b="b"/>
              <a:pathLst>
                <a:path w="59734" h="8072" extrusionOk="0">
                  <a:moveTo>
                    <a:pt x="59734" y="4036"/>
                  </a:moveTo>
                  <a:cubicBezTo>
                    <a:pt x="59734" y="1810"/>
                    <a:pt x="57925" y="0"/>
                    <a:pt x="55698" y="0"/>
                  </a:cubicBezTo>
                  <a:lnTo>
                    <a:pt x="4036" y="0"/>
                  </a:lnTo>
                  <a:cubicBezTo>
                    <a:pt x="1809" y="0"/>
                    <a:pt x="0" y="1810"/>
                    <a:pt x="0" y="4036"/>
                  </a:cubicBezTo>
                  <a:cubicBezTo>
                    <a:pt x="0" y="6263"/>
                    <a:pt x="1809" y="8072"/>
                    <a:pt x="4036" y="8072"/>
                  </a:cubicBezTo>
                  <a:lnTo>
                    <a:pt x="55698" y="8072"/>
                  </a:lnTo>
                  <a:cubicBezTo>
                    <a:pt x="57925" y="8072"/>
                    <a:pt x="59734" y="6263"/>
                    <a:pt x="59734" y="4036"/>
                  </a:cubicBezTo>
                  <a:lnTo>
                    <a:pt x="59734" y="4036"/>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dirty="0">
                <a:solidFill>
                  <a:srgbClr val="000000"/>
                </a:solidFill>
                <a:latin typeface="Calibri"/>
                <a:ea typeface="Calibri"/>
                <a:cs typeface="Calibri"/>
                <a:sym typeface="Calibri"/>
              </a:endParaRPr>
            </a:p>
          </p:txBody>
        </p:sp>
        <p:sp>
          <p:nvSpPr>
            <p:cNvPr id="336" name="Google Shape;336;p34"/>
            <p:cNvSpPr/>
            <p:nvPr/>
          </p:nvSpPr>
          <p:spPr>
            <a:xfrm>
              <a:off x="5026892" y="1402029"/>
              <a:ext cx="52895" cy="79677"/>
            </a:xfrm>
            <a:custGeom>
              <a:avLst/>
              <a:gdLst/>
              <a:ahLst/>
              <a:cxnLst/>
              <a:rect l="l" t="t" r="r" b="b"/>
              <a:pathLst>
                <a:path w="42513" h="64039" extrusionOk="0">
                  <a:moveTo>
                    <a:pt x="8072" y="43859"/>
                  </a:moveTo>
                  <a:cubicBezTo>
                    <a:pt x="8072" y="41626"/>
                    <a:pt x="6263" y="39823"/>
                    <a:pt x="4036" y="39823"/>
                  </a:cubicBezTo>
                  <a:cubicBezTo>
                    <a:pt x="1803" y="39823"/>
                    <a:pt x="0" y="41626"/>
                    <a:pt x="0" y="43859"/>
                  </a:cubicBezTo>
                  <a:cubicBezTo>
                    <a:pt x="0" y="51729"/>
                    <a:pt x="7292" y="58079"/>
                    <a:pt x="17221" y="59452"/>
                  </a:cubicBezTo>
                  <a:lnTo>
                    <a:pt x="17221" y="60003"/>
                  </a:lnTo>
                  <a:cubicBezTo>
                    <a:pt x="17221" y="62230"/>
                    <a:pt x="19030" y="64039"/>
                    <a:pt x="21257" y="64039"/>
                  </a:cubicBezTo>
                  <a:cubicBezTo>
                    <a:pt x="23483" y="64039"/>
                    <a:pt x="25293" y="62230"/>
                    <a:pt x="25293" y="60003"/>
                  </a:cubicBezTo>
                  <a:lnTo>
                    <a:pt x="25293" y="59452"/>
                  </a:lnTo>
                  <a:cubicBezTo>
                    <a:pt x="35215" y="58079"/>
                    <a:pt x="42514" y="51722"/>
                    <a:pt x="42514" y="43859"/>
                  </a:cubicBezTo>
                  <a:cubicBezTo>
                    <a:pt x="42514" y="35988"/>
                    <a:pt x="35215" y="29632"/>
                    <a:pt x="25293" y="28259"/>
                  </a:cubicBezTo>
                  <a:lnTo>
                    <a:pt x="25293" y="12801"/>
                  </a:lnTo>
                  <a:cubicBezTo>
                    <a:pt x="30157" y="13817"/>
                    <a:pt x="34441" y="16568"/>
                    <a:pt x="34441" y="20174"/>
                  </a:cubicBezTo>
                  <a:cubicBezTo>
                    <a:pt x="34441" y="22407"/>
                    <a:pt x="36251" y="24210"/>
                    <a:pt x="38478" y="24210"/>
                  </a:cubicBezTo>
                  <a:cubicBezTo>
                    <a:pt x="40704" y="24210"/>
                    <a:pt x="42514" y="22407"/>
                    <a:pt x="42514" y="20174"/>
                  </a:cubicBezTo>
                  <a:cubicBezTo>
                    <a:pt x="42514" y="12303"/>
                    <a:pt x="35215" y="5953"/>
                    <a:pt x="25293" y="4581"/>
                  </a:cubicBezTo>
                  <a:lnTo>
                    <a:pt x="25293" y="4036"/>
                  </a:lnTo>
                  <a:cubicBezTo>
                    <a:pt x="25293" y="1810"/>
                    <a:pt x="23483" y="0"/>
                    <a:pt x="21257" y="0"/>
                  </a:cubicBezTo>
                  <a:cubicBezTo>
                    <a:pt x="19030" y="0"/>
                    <a:pt x="17221" y="1810"/>
                    <a:pt x="17221" y="4036"/>
                  </a:cubicBezTo>
                  <a:lnTo>
                    <a:pt x="17221" y="4588"/>
                  </a:lnTo>
                  <a:cubicBezTo>
                    <a:pt x="7299" y="5960"/>
                    <a:pt x="0" y="12317"/>
                    <a:pt x="0" y="20180"/>
                  </a:cubicBezTo>
                  <a:cubicBezTo>
                    <a:pt x="0" y="28051"/>
                    <a:pt x="7292" y="34408"/>
                    <a:pt x="17221" y="35780"/>
                  </a:cubicBezTo>
                  <a:lnTo>
                    <a:pt x="17221" y="51238"/>
                  </a:lnTo>
                  <a:cubicBezTo>
                    <a:pt x="12357" y="50222"/>
                    <a:pt x="8072" y="47471"/>
                    <a:pt x="8072" y="43859"/>
                  </a:cubicBezTo>
                  <a:lnTo>
                    <a:pt x="8072" y="43859"/>
                  </a:lnTo>
                  <a:close/>
                  <a:moveTo>
                    <a:pt x="34441" y="43859"/>
                  </a:moveTo>
                  <a:cubicBezTo>
                    <a:pt x="34441" y="47471"/>
                    <a:pt x="30150" y="50222"/>
                    <a:pt x="25293" y="51231"/>
                  </a:cubicBezTo>
                  <a:lnTo>
                    <a:pt x="25293" y="36480"/>
                  </a:lnTo>
                  <a:cubicBezTo>
                    <a:pt x="30157" y="37495"/>
                    <a:pt x="34441" y="40247"/>
                    <a:pt x="34441" y="43859"/>
                  </a:cubicBezTo>
                  <a:lnTo>
                    <a:pt x="34441" y="43859"/>
                  </a:lnTo>
                  <a:close/>
                  <a:moveTo>
                    <a:pt x="8072" y="20180"/>
                  </a:moveTo>
                  <a:cubicBezTo>
                    <a:pt x="8072" y="16568"/>
                    <a:pt x="12357" y="13817"/>
                    <a:pt x="17221" y="12808"/>
                  </a:cubicBezTo>
                  <a:lnTo>
                    <a:pt x="17221" y="27560"/>
                  </a:lnTo>
                  <a:cubicBezTo>
                    <a:pt x="12357" y="26544"/>
                    <a:pt x="8072" y="23793"/>
                    <a:pt x="8072" y="20180"/>
                  </a:cubicBezTo>
                  <a:lnTo>
                    <a:pt x="8072" y="20180"/>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dirty="0">
                <a:solidFill>
                  <a:srgbClr val="000000"/>
                </a:solidFill>
                <a:latin typeface="Calibri"/>
                <a:ea typeface="Calibri"/>
                <a:cs typeface="Calibri"/>
                <a:sym typeface="Calibri"/>
              </a:endParaRPr>
            </a:p>
          </p:txBody>
        </p:sp>
        <p:sp>
          <p:nvSpPr>
            <p:cNvPr id="337" name="Google Shape;337;p34"/>
            <p:cNvSpPr/>
            <p:nvPr/>
          </p:nvSpPr>
          <p:spPr>
            <a:xfrm>
              <a:off x="4990997" y="1583825"/>
              <a:ext cx="96204" cy="62642"/>
            </a:xfrm>
            <a:custGeom>
              <a:avLst/>
              <a:gdLst/>
              <a:ahLst/>
              <a:cxnLst/>
              <a:rect l="l" t="t" r="r" b="b"/>
              <a:pathLst>
                <a:path w="77322" h="50347" extrusionOk="0">
                  <a:moveTo>
                    <a:pt x="75273" y="522"/>
                  </a:moveTo>
                  <a:cubicBezTo>
                    <a:pt x="73328" y="-574"/>
                    <a:pt x="70867" y="112"/>
                    <a:pt x="69770" y="2049"/>
                  </a:cubicBezTo>
                  <a:lnTo>
                    <a:pt x="61469" y="16741"/>
                  </a:lnTo>
                  <a:lnTo>
                    <a:pt x="60332" y="15866"/>
                  </a:lnTo>
                  <a:cubicBezTo>
                    <a:pt x="59370" y="15126"/>
                    <a:pt x="58133" y="14857"/>
                    <a:pt x="56956" y="15133"/>
                  </a:cubicBezTo>
                  <a:cubicBezTo>
                    <a:pt x="55778" y="15409"/>
                    <a:pt x="54783" y="16196"/>
                    <a:pt x="54251" y="17279"/>
                  </a:cubicBezTo>
                  <a:lnTo>
                    <a:pt x="50060" y="25768"/>
                  </a:lnTo>
                  <a:lnTo>
                    <a:pt x="48715" y="24221"/>
                  </a:lnTo>
                  <a:cubicBezTo>
                    <a:pt x="46737" y="21954"/>
                    <a:pt x="43798" y="20938"/>
                    <a:pt x="40845" y="21517"/>
                  </a:cubicBezTo>
                  <a:cubicBezTo>
                    <a:pt x="37892" y="22089"/>
                    <a:pt x="35537" y="24127"/>
                    <a:pt x="34548" y="26966"/>
                  </a:cubicBezTo>
                  <a:lnTo>
                    <a:pt x="29920" y="40291"/>
                  </a:lnTo>
                  <a:lnTo>
                    <a:pt x="18902" y="26374"/>
                  </a:lnTo>
                  <a:cubicBezTo>
                    <a:pt x="18216" y="25506"/>
                    <a:pt x="17207" y="24961"/>
                    <a:pt x="16104" y="24860"/>
                  </a:cubicBezTo>
                  <a:cubicBezTo>
                    <a:pt x="15007" y="24766"/>
                    <a:pt x="13910" y="25116"/>
                    <a:pt x="13083" y="25835"/>
                  </a:cubicBezTo>
                  <a:lnTo>
                    <a:pt x="1385" y="36040"/>
                  </a:lnTo>
                  <a:cubicBezTo>
                    <a:pt x="-297" y="37506"/>
                    <a:pt x="-471" y="40056"/>
                    <a:pt x="995" y="41738"/>
                  </a:cubicBezTo>
                  <a:cubicBezTo>
                    <a:pt x="2462" y="43419"/>
                    <a:pt x="5011" y="43588"/>
                    <a:pt x="6686" y="42128"/>
                  </a:cubicBezTo>
                  <a:lnTo>
                    <a:pt x="15196" y="34708"/>
                  </a:lnTo>
                  <a:lnTo>
                    <a:pt x="25716" y="48000"/>
                  </a:lnTo>
                  <a:cubicBezTo>
                    <a:pt x="26900" y="49494"/>
                    <a:pt x="28696" y="50348"/>
                    <a:pt x="30566" y="50348"/>
                  </a:cubicBezTo>
                  <a:cubicBezTo>
                    <a:pt x="30909" y="50348"/>
                    <a:pt x="31252" y="50321"/>
                    <a:pt x="31602" y="50261"/>
                  </a:cubicBezTo>
                  <a:cubicBezTo>
                    <a:pt x="33829" y="49884"/>
                    <a:pt x="35672" y="48323"/>
                    <a:pt x="36418" y="46191"/>
                  </a:cubicBezTo>
                  <a:lnTo>
                    <a:pt x="42177" y="29623"/>
                  </a:lnTo>
                  <a:cubicBezTo>
                    <a:pt x="42197" y="29562"/>
                    <a:pt x="42224" y="29481"/>
                    <a:pt x="42378" y="29448"/>
                  </a:cubicBezTo>
                  <a:cubicBezTo>
                    <a:pt x="42526" y="29421"/>
                    <a:pt x="42594" y="29488"/>
                    <a:pt x="42634" y="29535"/>
                  </a:cubicBezTo>
                  <a:lnTo>
                    <a:pt x="47962" y="35643"/>
                  </a:lnTo>
                  <a:cubicBezTo>
                    <a:pt x="48850" y="36659"/>
                    <a:pt x="50188" y="37163"/>
                    <a:pt x="51520" y="36989"/>
                  </a:cubicBezTo>
                  <a:cubicBezTo>
                    <a:pt x="52859" y="36814"/>
                    <a:pt x="54023" y="35986"/>
                    <a:pt x="54621" y="34775"/>
                  </a:cubicBezTo>
                  <a:lnTo>
                    <a:pt x="59316" y="25270"/>
                  </a:lnTo>
                  <a:lnTo>
                    <a:pt x="60238" y="25977"/>
                  </a:lnTo>
                  <a:cubicBezTo>
                    <a:pt x="61166" y="26690"/>
                    <a:pt x="62357" y="26966"/>
                    <a:pt x="63501" y="26737"/>
                  </a:cubicBezTo>
                  <a:cubicBezTo>
                    <a:pt x="64651" y="26501"/>
                    <a:pt x="65640" y="25782"/>
                    <a:pt x="66212" y="24766"/>
                  </a:cubicBezTo>
                  <a:lnTo>
                    <a:pt x="76799" y="6025"/>
                  </a:lnTo>
                  <a:cubicBezTo>
                    <a:pt x="77896" y="4081"/>
                    <a:pt x="77210" y="1619"/>
                    <a:pt x="75273" y="522"/>
                  </a:cubicBezTo>
                  <a:lnTo>
                    <a:pt x="75273" y="522"/>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dirty="0">
                <a:solidFill>
                  <a:srgbClr val="000000"/>
                </a:solidFill>
                <a:latin typeface="Calibri"/>
                <a:ea typeface="Calibri"/>
                <a:cs typeface="Calibri"/>
                <a:sym typeface="Calibri"/>
              </a:endParaRPr>
            </a:p>
          </p:txBody>
        </p:sp>
      </p:grpSp>
      <p:grpSp>
        <p:nvGrpSpPr>
          <p:cNvPr id="13" name="Group 12">
            <a:extLst>
              <a:ext uri="{FF2B5EF4-FFF2-40B4-BE49-F238E27FC236}">
                <a16:creationId xmlns:a16="http://schemas.microsoft.com/office/drawing/2014/main" id="{F49B36FA-08BB-B2FB-A9A6-5B7A36409FFA}"/>
              </a:ext>
            </a:extLst>
          </p:cNvPr>
          <p:cNvGrpSpPr/>
          <p:nvPr/>
        </p:nvGrpSpPr>
        <p:grpSpPr>
          <a:xfrm>
            <a:off x="2935334" y="4378458"/>
            <a:ext cx="224302" cy="310006"/>
            <a:chOff x="1092237" y="3037729"/>
            <a:chExt cx="224302" cy="310006"/>
          </a:xfrm>
        </p:grpSpPr>
        <p:grpSp>
          <p:nvGrpSpPr>
            <p:cNvPr id="12" name="Group 11">
              <a:extLst>
                <a:ext uri="{FF2B5EF4-FFF2-40B4-BE49-F238E27FC236}">
                  <a16:creationId xmlns:a16="http://schemas.microsoft.com/office/drawing/2014/main" id="{78E3543A-3582-E81B-5F84-31CCAF45F84A}"/>
                </a:ext>
              </a:extLst>
            </p:cNvPr>
            <p:cNvGrpSpPr/>
            <p:nvPr/>
          </p:nvGrpSpPr>
          <p:grpSpPr>
            <a:xfrm>
              <a:off x="1092237" y="3037729"/>
              <a:ext cx="224302" cy="310006"/>
              <a:chOff x="1092237" y="3037729"/>
              <a:chExt cx="224302" cy="310006"/>
            </a:xfrm>
          </p:grpSpPr>
          <p:sp>
            <p:nvSpPr>
              <p:cNvPr id="341" name="Google Shape;341;p34"/>
              <p:cNvSpPr/>
              <p:nvPr/>
            </p:nvSpPr>
            <p:spPr>
              <a:xfrm>
                <a:off x="1188646" y="3139495"/>
                <a:ext cx="42186" cy="106467"/>
              </a:xfrm>
              <a:custGeom>
                <a:avLst/>
                <a:gdLst/>
                <a:ahLst/>
                <a:cxnLst/>
                <a:rect l="l" t="t" r="r" b="b"/>
                <a:pathLst>
                  <a:path w="33906" h="85571" extrusionOk="0">
                    <a:moveTo>
                      <a:pt x="33700" y="41504"/>
                    </a:moveTo>
                    <a:lnTo>
                      <a:pt x="20784" y="2758"/>
                    </a:lnTo>
                    <a:cubicBezTo>
                      <a:pt x="20233" y="1110"/>
                      <a:pt x="18692" y="0"/>
                      <a:pt x="16950" y="0"/>
                    </a:cubicBezTo>
                    <a:cubicBezTo>
                      <a:pt x="15208" y="0"/>
                      <a:pt x="13674" y="1110"/>
                      <a:pt x="13122" y="2758"/>
                    </a:cubicBezTo>
                    <a:lnTo>
                      <a:pt x="207" y="41504"/>
                    </a:lnTo>
                    <a:cubicBezTo>
                      <a:pt x="-69" y="42332"/>
                      <a:pt x="-69" y="43233"/>
                      <a:pt x="207" y="44061"/>
                    </a:cubicBezTo>
                    <a:lnTo>
                      <a:pt x="13122" y="82807"/>
                    </a:lnTo>
                    <a:cubicBezTo>
                      <a:pt x="13674" y="84455"/>
                      <a:pt x="15215" y="85572"/>
                      <a:pt x="16950" y="85572"/>
                    </a:cubicBezTo>
                    <a:cubicBezTo>
                      <a:pt x="18686" y="85572"/>
                      <a:pt x="20226" y="84455"/>
                      <a:pt x="20784" y="82807"/>
                    </a:cubicBezTo>
                    <a:lnTo>
                      <a:pt x="33700" y="44061"/>
                    </a:lnTo>
                    <a:cubicBezTo>
                      <a:pt x="33976" y="43233"/>
                      <a:pt x="33976" y="42332"/>
                      <a:pt x="33700" y="41504"/>
                    </a:cubicBezTo>
                    <a:lnTo>
                      <a:pt x="33700" y="41504"/>
                    </a:lnTo>
                    <a:close/>
                    <a:moveTo>
                      <a:pt x="16957" y="68768"/>
                    </a:moveTo>
                    <a:lnTo>
                      <a:pt x="8299" y="42782"/>
                    </a:lnTo>
                    <a:lnTo>
                      <a:pt x="16957" y="16797"/>
                    </a:lnTo>
                    <a:lnTo>
                      <a:pt x="25614" y="42782"/>
                    </a:lnTo>
                    <a:lnTo>
                      <a:pt x="16957" y="68768"/>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dirty="0">
                  <a:solidFill>
                    <a:srgbClr val="000000"/>
                  </a:solidFill>
                  <a:latin typeface="Calibri"/>
                  <a:ea typeface="Calibri"/>
                  <a:cs typeface="Calibri"/>
                  <a:sym typeface="Calibri"/>
                </a:endParaRPr>
              </a:p>
            </p:txBody>
          </p:sp>
          <p:sp>
            <p:nvSpPr>
              <p:cNvPr id="342" name="Google Shape;342;p34"/>
              <p:cNvSpPr/>
              <p:nvPr/>
            </p:nvSpPr>
            <p:spPr>
              <a:xfrm>
                <a:off x="1092237" y="3037729"/>
                <a:ext cx="224302" cy="310006"/>
              </a:xfrm>
              <a:custGeom>
                <a:avLst/>
                <a:gdLst/>
                <a:ahLst/>
                <a:cxnLst/>
                <a:rect l="l" t="t" r="r" b="b"/>
                <a:pathLst>
                  <a:path w="180278" h="249161" extrusionOk="0">
                    <a:moveTo>
                      <a:pt x="167632" y="25824"/>
                    </a:moveTo>
                    <a:lnTo>
                      <a:pt x="133191" y="25824"/>
                    </a:lnTo>
                    <a:cubicBezTo>
                      <a:pt x="131576" y="25824"/>
                      <a:pt x="130036" y="26134"/>
                      <a:pt x="128617" y="26685"/>
                    </a:cubicBezTo>
                    <a:lnTo>
                      <a:pt x="128617" y="12646"/>
                    </a:lnTo>
                    <a:cubicBezTo>
                      <a:pt x="128617" y="5671"/>
                      <a:pt x="122946" y="0"/>
                      <a:pt x="115970" y="0"/>
                    </a:cubicBezTo>
                    <a:lnTo>
                      <a:pt x="72919" y="0"/>
                    </a:lnTo>
                    <a:cubicBezTo>
                      <a:pt x="65950" y="0"/>
                      <a:pt x="60272" y="5671"/>
                      <a:pt x="60272" y="12646"/>
                    </a:cubicBezTo>
                    <a:lnTo>
                      <a:pt x="60272" y="35302"/>
                    </a:lnTo>
                    <a:cubicBezTo>
                      <a:pt x="58853" y="34751"/>
                      <a:pt x="57313" y="34441"/>
                      <a:pt x="55698" y="34441"/>
                    </a:cubicBezTo>
                    <a:lnTo>
                      <a:pt x="12646" y="34441"/>
                    </a:lnTo>
                    <a:cubicBezTo>
                      <a:pt x="5671" y="34441"/>
                      <a:pt x="0" y="40112"/>
                      <a:pt x="0" y="47088"/>
                    </a:cubicBezTo>
                    <a:lnTo>
                      <a:pt x="0" y="236515"/>
                    </a:lnTo>
                    <a:cubicBezTo>
                      <a:pt x="0" y="243484"/>
                      <a:pt x="5671" y="249161"/>
                      <a:pt x="12646" y="249161"/>
                    </a:cubicBezTo>
                    <a:lnTo>
                      <a:pt x="55698" y="249161"/>
                    </a:lnTo>
                    <a:cubicBezTo>
                      <a:pt x="59021" y="249161"/>
                      <a:pt x="62048" y="247870"/>
                      <a:pt x="64308" y="245764"/>
                    </a:cubicBezTo>
                    <a:cubicBezTo>
                      <a:pt x="66569" y="247870"/>
                      <a:pt x="69596" y="249161"/>
                      <a:pt x="72919" y="249161"/>
                    </a:cubicBezTo>
                    <a:lnTo>
                      <a:pt x="115970" y="249161"/>
                    </a:lnTo>
                    <a:cubicBezTo>
                      <a:pt x="119293" y="249161"/>
                      <a:pt x="122321" y="247870"/>
                      <a:pt x="124581" y="245764"/>
                    </a:cubicBezTo>
                    <a:cubicBezTo>
                      <a:pt x="126841" y="247870"/>
                      <a:pt x="129868" y="249161"/>
                      <a:pt x="133191" y="249161"/>
                    </a:cubicBezTo>
                    <a:lnTo>
                      <a:pt x="167632" y="249161"/>
                    </a:lnTo>
                    <a:cubicBezTo>
                      <a:pt x="174608" y="249161"/>
                      <a:pt x="180279" y="243491"/>
                      <a:pt x="180279" y="236515"/>
                    </a:cubicBezTo>
                    <a:lnTo>
                      <a:pt x="180279" y="38477"/>
                    </a:lnTo>
                    <a:cubicBezTo>
                      <a:pt x="180279" y="31495"/>
                      <a:pt x="174608" y="25824"/>
                      <a:pt x="167632" y="25824"/>
                    </a:cubicBezTo>
                    <a:lnTo>
                      <a:pt x="167632" y="25824"/>
                    </a:lnTo>
                    <a:close/>
                    <a:moveTo>
                      <a:pt x="8072" y="72643"/>
                    </a:moveTo>
                    <a:lnTo>
                      <a:pt x="60272" y="72643"/>
                    </a:lnTo>
                    <a:lnTo>
                      <a:pt x="60272" y="210946"/>
                    </a:lnTo>
                    <a:lnTo>
                      <a:pt x="8072" y="210946"/>
                    </a:lnTo>
                    <a:lnTo>
                      <a:pt x="8072" y="72643"/>
                    </a:lnTo>
                    <a:close/>
                    <a:moveTo>
                      <a:pt x="68344" y="47081"/>
                    </a:moveTo>
                    <a:lnTo>
                      <a:pt x="68344" y="46812"/>
                    </a:lnTo>
                    <a:lnTo>
                      <a:pt x="120544" y="46812"/>
                    </a:lnTo>
                    <a:lnTo>
                      <a:pt x="120544" y="202336"/>
                    </a:lnTo>
                    <a:lnTo>
                      <a:pt x="68344" y="202336"/>
                    </a:lnTo>
                    <a:lnTo>
                      <a:pt x="68344" y="47081"/>
                    </a:lnTo>
                    <a:close/>
                    <a:moveTo>
                      <a:pt x="120544" y="38471"/>
                    </a:moveTo>
                    <a:lnTo>
                      <a:pt x="120544" y="38740"/>
                    </a:lnTo>
                    <a:lnTo>
                      <a:pt x="68344" y="38740"/>
                    </a:lnTo>
                    <a:lnTo>
                      <a:pt x="68344" y="29591"/>
                    </a:lnTo>
                    <a:lnTo>
                      <a:pt x="120544" y="29591"/>
                    </a:lnTo>
                    <a:lnTo>
                      <a:pt x="120544" y="38471"/>
                    </a:lnTo>
                    <a:close/>
                    <a:moveTo>
                      <a:pt x="68344" y="210408"/>
                    </a:moveTo>
                    <a:lnTo>
                      <a:pt x="120544" y="210408"/>
                    </a:lnTo>
                    <a:lnTo>
                      <a:pt x="120544" y="219557"/>
                    </a:lnTo>
                    <a:lnTo>
                      <a:pt x="68344" y="219557"/>
                    </a:lnTo>
                    <a:lnTo>
                      <a:pt x="68344" y="210408"/>
                    </a:lnTo>
                    <a:close/>
                    <a:moveTo>
                      <a:pt x="128617" y="64033"/>
                    </a:moveTo>
                    <a:lnTo>
                      <a:pt x="172206" y="64033"/>
                    </a:lnTo>
                    <a:lnTo>
                      <a:pt x="172206" y="210946"/>
                    </a:lnTo>
                    <a:lnTo>
                      <a:pt x="128617" y="210946"/>
                    </a:lnTo>
                    <a:lnTo>
                      <a:pt x="128617" y="64033"/>
                    </a:lnTo>
                    <a:close/>
                    <a:moveTo>
                      <a:pt x="133191" y="33896"/>
                    </a:moveTo>
                    <a:lnTo>
                      <a:pt x="167632" y="33896"/>
                    </a:lnTo>
                    <a:cubicBezTo>
                      <a:pt x="170155" y="33896"/>
                      <a:pt x="172206" y="35948"/>
                      <a:pt x="172206" y="38471"/>
                    </a:cubicBezTo>
                    <a:lnTo>
                      <a:pt x="172206" y="55960"/>
                    </a:lnTo>
                    <a:lnTo>
                      <a:pt x="128617" y="55960"/>
                    </a:lnTo>
                    <a:lnTo>
                      <a:pt x="128617" y="38471"/>
                    </a:lnTo>
                    <a:cubicBezTo>
                      <a:pt x="128617" y="35948"/>
                      <a:pt x="130668" y="33896"/>
                      <a:pt x="133191" y="33896"/>
                    </a:cubicBezTo>
                    <a:lnTo>
                      <a:pt x="133191" y="33896"/>
                    </a:lnTo>
                    <a:close/>
                    <a:moveTo>
                      <a:pt x="72919" y="8065"/>
                    </a:moveTo>
                    <a:lnTo>
                      <a:pt x="115970" y="8065"/>
                    </a:lnTo>
                    <a:cubicBezTo>
                      <a:pt x="118493" y="8065"/>
                      <a:pt x="120544" y="10117"/>
                      <a:pt x="120544" y="12640"/>
                    </a:cubicBezTo>
                    <a:lnTo>
                      <a:pt x="120544" y="21519"/>
                    </a:lnTo>
                    <a:lnTo>
                      <a:pt x="68344" y="21519"/>
                    </a:lnTo>
                    <a:lnTo>
                      <a:pt x="68344" y="12640"/>
                    </a:lnTo>
                    <a:cubicBezTo>
                      <a:pt x="68344" y="10117"/>
                      <a:pt x="70396" y="8065"/>
                      <a:pt x="72919" y="8065"/>
                    </a:cubicBezTo>
                    <a:lnTo>
                      <a:pt x="72919" y="8065"/>
                    </a:lnTo>
                    <a:close/>
                    <a:moveTo>
                      <a:pt x="12646" y="42507"/>
                    </a:moveTo>
                    <a:lnTo>
                      <a:pt x="55698" y="42507"/>
                    </a:lnTo>
                    <a:cubicBezTo>
                      <a:pt x="58221" y="42507"/>
                      <a:pt x="60272" y="44559"/>
                      <a:pt x="60272" y="47081"/>
                    </a:cubicBezTo>
                    <a:lnTo>
                      <a:pt x="60272" y="64571"/>
                    </a:lnTo>
                    <a:lnTo>
                      <a:pt x="8072" y="64571"/>
                    </a:lnTo>
                    <a:lnTo>
                      <a:pt x="8072" y="47081"/>
                    </a:lnTo>
                    <a:cubicBezTo>
                      <a:pt x="8072" y="44559"/>
                      <a:pt x="10124" y="42507"/>
                      <a:pt x="12646" y="42507"/>
                    </a:cubicBezTo>
                    <a:lnTo>
                      <a:pt x="12646" y="42507"/>
                    </a:lnTo>
                    <a:close/>
                    <a:moveTo>
                      <a:pt x="55698" y="241082"/>
                    </a:moveTo>
                    <a:lnTo>
                      <a:pt x="12646" y="241082"/>
                    </a:lnTo>
                    <a:cubicBezTo>
                      <a:pt x="10124" y="241082"/>
                      <a:pt x="8072" y="239031"/>
                      <a:pt x="8072" y="236508"/>
                    </a:cubicBezTo>
                    <a:lnTo>
                      <a:pt x="8072" y="219018"/>
                    </a:lnTo>
                    <a:lnTo>
                      <a:pt x="60272" y="219018"/>
                    </a:lnTo>
                    <a:lnTo>
                      <a:pt x="60272" y="236508"/>
                    </a:lnTo>
                    <a:cubicBezTo>
                      <a:pt x="60272" y="239031"/>
                      <a:pt x="58221" y="241082"/>
                      <a:pt x="55698" y="241082"/>
                    </a:cubicBezTo>
                    <a:lnTo>
                      <a:pt x="55698" y="241082"/>
                    </a:lnTo>
                    <a:close/>
                    <a:moveTo>
                      <a:pt x="115970" y="241082"/>
                    </a:moveTo>
                    <a:lnTo>
                      <a:pt x="72919" y="241082"/>
                    </a:lnTo>
                    <a:cubicBezTo>
                      <a:pt x="70396" y="241082"/>
                      <a:pt x="68344" y="239031"/>
                      <a:pt x="68344" y="236508"/>
                    </a:cubicBezTo>
                    <a:lnTo>
                      <a:pt x="68344" y="227629"/>
                    </a:lnTo>
                    <a:lnTo>
                      <a:pt x="120544" y="227629"/>
                    </a:lnTo>
                    <a:lnTo>
                      <a:pt x="120544" y="236508"/>
                    </a:lnTo>
                    <a:cubicBezTo>
                      <a:pt x="120544" y="239031"/>
                      <a:pt x="118493" y="241082"/>
                      <a:pt x="115970" y="241082"/>
                    </a:cubicBezTo>
                    <a:lnTo>
                      <a:pt x="115970" y="241082"/>
                    </a:lnTo>
                    <a:close/>
                    <a:moveTo>
                      <a:pt x="167632" y="241082"/>
                    </a:moveTo>
                    <a:lnTo>
                      <a:pt x="133191" y="241082"/>
                    </a:lnTo>
                    <a:cubicBezTo>
                      <a:pt x="130668" y="241082"/>
                      <a:pt x="128617" y="239031"/>
                      <a:pt x="128617" y="236508"/>
                    </a:cubicBezTo>
                    <a:lnTo>
                      <a:pt x="128617" y="219018"/>
                    </a:lnTo>
                    <a:lnTo>
                      <a:pt x="172206" y="219018"/>
                    </a:lnTo>
                    <a:lnTo>
                      <a:pt x="172206" y="236508"/>
                    </a:lnTo>
                    <a:cubicBezTo>
                      <a:pt x="172206" y="239031"/>
                      <a:pt x="170155" y="241082"/>
                      <a:pt x="167632" y="241082"/>
                    </a:cubicBezTo>
                    <a:lnTo>
                      <a:pt x="167632" y="241082"/>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dirty="0">
                  <a:solidFill>
                    <a:srgbClr val="000000"/>
                  </a:solidFill>
                  <a:latin typeface="Calibri"/>
                  <a:ea typeface="Calibri"/>
                  <a:cs typeface="Calibri"/>
                  <a:sym typeface="Calibri"/>
                </a:endParaRPr>
              </a:p>
            </p:txBody>
          </p:sp>
        </p:grpSp>
        <p:grpSp>
          <p:nvGrpSpPr>
            <p:cNvPr id="10" name="Group 9">
              <a:extLst>
                <a:ext uri="{FF2B5EF4-FFF2-40B4-BE49-F238E27FC236}">
                  <a16:creationId xmlns:a16="http://schemas.microsoft.com/office/drawing/2014/main" id="{8C21B24D-EDB1-9437-930F-FC9F5B921ACD}"/>
                </a:ext>
              </a:extLst>
            </p:cNvPr>
            <p:cNvGrpSpPr/>
            <p:nvPr/>
          </p:nvGrpSpPr>
          <p:grpSpPr>
            <a:xfrm>
              <a:off x="1113665" y="3155563"/>
              <a:ext cx="186802" cy="111809"/>
              <a:chOff x="1113665" y="3155563"/>
              <a:chExt cx="186802" cy="111809"/>
            </a:xfrm>
          </p:grpSpPr>
          <p:sp>
            <p:nvSpPr>
              <p:cNvPr id="343" name="Google Shape;343;p34"/>
              <p:cNvSpPr/>
              <p:nvPr/>
            </p:nvSpPr>
            <p:spPr>
              <a:xfrm>
                <a:off x="1258281" y="3155563"/>
                <a:ext cx="42186" cy="106451"/>
              </a:xfrm>
              <a:custGeom>
                <a:avLst/>
                <a:gdLst/>
                <a:ahLst/>
                <a:cxnLst/>
                <a:rect l="l" t="t" r="r" b="b"/>
                <a:pathLst>
                  <a:path w="33906" h="85558" extrusionOk="0">
                    <a:moveTo>
                      <a:pt x="33700" y="41505"/>
                    </a:moveTo>
                    <a:lnTo>
                      <a:pt x="20784" y="2758"/>
                    </a:lnTo>
                    <a:cubicBezTo>
                      <a:pt x="20233" y="1110"/>
                      <a:pt x="18692" y="0"/>
                      <a:pt x="16957" y="0"/>
                    </a:cubicBezTo>
                    <a:cubicBezTo>
                      <a:pt x="15221" y="0"/>
                      <a:pt x="13674" y="1110"/>
                      <a:pt x="13122" y="2758"/>
                    </a:cubicBezTo>
                    <a:lnTo>
                      <a:pt x="207" y="41505"/>
                    </a:lnTo>
                    <a:cubicBezTo>
                      <a:pt x="-69" y="42332"/>
                      <a:pt x="-69" y="43226"/>
                      <a:pt x="207" y="44054"/>
                    </a:cubicBezTo>
                    <a:lnTo>
                      <a:pt x="13122" y="82800"/>
                    </a:lnTo>
                    <a:cubicBezTo>
                      <a:pt x="13674" y="84449"/>
                      <a:pt x="15215" y="85558"/>
                      <a:pt x="16957" y="85558"/>
                    </a:cubicBezTo>
                    <a:cubicBezTo>
                      <a:pt x="18692" y="85558"/>
                      <a:pt x="20233" y="84449"/>
                      <a:pt x="20784" y="82800"/>
                    </a:cubicBezTo>
                    <a:lnTo>
                      <a:pt x="33700" y="44054"/>
                    </a:lnTo>
                    <a:cubicBezTo>
                      <a:pt x="33976" y="43233"/>
                      <a:pt x="33976" y="42332"/>
                      <a:pt x="33700" y="41505"/>
                    </a:cubicBezTo>
                    <a:lnTo>
                      <a:pt x="33700" y="41505"/>
                    </a:lnTo>
                    <a:close/>
                    <a:moveTo>
                      <a:pt x="16957" y="68768"/>
                    </a:moveTo>
                    <a:lnTo>
                      <a:pt x="8293" y="42783"/>
                    </a:lnTo>
                    <a:lnTo>
                      <a:pt x="16957" y="16804"/>
                    </a:lnTo>
                    <a:lnTo>
                      <a:pt x="25614" y="42783"/>
                    </a:lnTo>
                    <a:lnTo>
                      <a:pt x="16957" y="68768"/>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dirty="0">
                  <a:solidFill>
                    <a:srgbClr val="000000"/>
                  </a:solidFill>
                  <a:latin typeface="Calibri"/>
                  <a:ea typeface="Calibri"/>
                  <a:cs typeface="Calibri"/>
                  <a:sym typeface="Calibri"/>
                </a:endParaRPr>
              </a:p>
            </p:txBody>
          </p:sp>
          <p:sp>
            <p:nvSpPr>
              <p:cNvPr id="344" name="Google Shape;344;p34"/>
              <p:cNvSpPr/>
              <p:nvPr/>
            </p:nvSpPr>
            <p:spPr>
              <a:xfrm>
                <a:off x="1113665" y="3160921"/>
                <a:ext cx="42177" cy="106451"/>
              </a:xfrm>
              <a:custGeom>
                <a:avLst/>
                <a:gdLst/>
                <a:ahLst/>
                <a:cxnLst/>
                <a:rect l="l" t="t" r="r" b="b"/>
                <a:pathLst>
                  <a:path w="33899" h="85558" extrusionOk="0">
                    <a:moveTo>
                      <a:pt x="33693" y="41504"/>
                    </a:moveTo>
                    <a:lnTo>
                      <a:pt x="20777" y="2758"/>
                    </a:lnTo>
                    <a:cubicBezTo>
                      <a:pt x="20226" y="1110"/>
                      <a:pt x="18686" y="0"/>
                      <a:pt x="16950" y="0"/>
                    </a:cubicBezTo>
                    <a:cubicBezTo>
                      <a:pt x="15215" y="0"/>
                      <a:pt x="13674" y="1110"/>
                      <a:pt x="13122" y="2758"/>
                    </a:cubicBezTo>
                    <a:lnTo>
                      <a:pt x="207" y="41504"/>
                    </a:lnTo>
                    <a:cubicBezTo>
                      <a:pt x="-69" y="42332"/>
                      <a:pt x="-69" y="43226"/>
                      <a:pt x="207" y="44054"/>
                    </a:cubicBezTo>
                    <a:lnTo>
                      <a:pt x="13122" y="82800"/>
                    </a:lnTo>
                    <a:cubicBezTo>
                      <a:pt x="13674" y="84448"/>
                      <a:pt x="15215" y="85558"/>
                      <a:pt x="16950" y="85558"/>
                    </a:cubicBezTo>
                    <a:cubicBezTo>
                      <a:pt x="18686" y="85558"/>
                      <a:pt x="20233" y="84448"/>
                      <a:pt x="20777" y="82800"/>
                    </a:cubicBezTo>
                    <a:lnTo>
                      <a:pt x="33693" y="44054"/>
                    </a:lnTo>
                    <a:cubicBezTo>
                      <a:pt x="33969" y="43226"/>
                      <a:pt x="33969" y="42332"/>
                      <a:pt x="33693" y="41504"/>
                    </a:cubicBezTo>
                    <a:lnTo>
                      <a:pt x="33693" y="41504"/>
                    </a:lnTo>
                    <a:close/>
                    <a:moveTo>
                      <a:pt x="16950" y="68768"/>
                    </a:moveTo>
                    <a:lnTo>
                      <a:pt x="8293" y="42782"/>
                    </a:lnTo>
                    <a:lnTo>
                      <a:pt x="16950" y="16797"/>
                    </a:lnTo>
                    <a:lnTo>
                      <a:pt x="25614" y="42782"/>
                    </a:lnTo>
                    <a:lnTo>
                      <a:pt x="16950" y="68768"/>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dirty="0">
                  <a:solidFill>
                    <a:srgbClr val="000000"/>
                  </a:solidFill>
                  <a:latin typeface="Calibri"/>
                  <a:ea typeface="Calibri"/>
                  <a:cs typeface="Calibri"/>
                  <a:sym typeface="Calibri"/>
                </a:endParaRPr>
              </a:p>
            </p:txBody>
          </p:sp>
        </p:grpSp>
      </p:grpSp>
      <p:grpSp>
        <p:nvGrpSpPr>
          <p:cNvPr id="9" name="Group 8">
            <a:extLst>
              <a:ext uri="{FF2B5EF4-FFF2-40B4-BE49-F238E27FC236}">
                <a16:creationId xmlns:a16="http://schemas.microsoft.com/office/drawing/2014/main" id="{9BD602E9-7480-CE70-6E3B-A5C1C7FAE3A3}"/>
              </a:ext>
            </a:extLst>
          </p:cNvPr>
          <p:cNvGrpSpPr/>
          <p:nvPr/>
        </p:nvGrpSpPr>
        <p:grpSpPr>
          <a:xfrm>
            <a:off x="1034335" y="3006594"/>
            <a:ext cx="288580" cy="310016"/>
            <a:chOff x="1034334" y="1369874"/>
            <a:chExt cx="288580" cy="310016"/>
          </a:xfrm>
        </p:grpSpPr>
        <p:sp>
          <p:nvSpPr>
            <p:cNvPr id="346" name="Google Shape;346;p34"/>
            <p:cNvSpPr/>
            <p:nvPr/>
          </p:nvSpPr>
          <p:spPr>
            <a:xfrm>
              <a:off x="1136116" y="1482361"/>
              <a:ext cx="26113" cy="20756"/>
            </a:xfrm>
            <a:custGeom>
              <a:avLst/>
              <a:gdLst/>
              <a:ahLst/>
              <a:cxnLst/>
              <a:rect l="l" t="t" r="r" b="b"/>
              <a:pathLst>
                <a:path w="20988" h="16682" extrusionOk="0">
                  <a:moveTo>
                    <a:pt x="8611" y="8072"/>
                  </a:moveTo>
                  <a:lnTo>
                    <a:pt x="8611" y="12646"/>
                  </a:lnTo>
                  <a:cubicBezTo>
                    <a:pt x="8611" y="14880"/>
                    <a:pt x="10420" y="16682"/>
                    <a:pt x="12646" y="16682"/>
                  </a:cubicBezTo>
                  <a:cubicBezTo>
                    <a:pt x="14880" y="16682"/>
                    <a:pt x="16683" y="14880"/>
                    <a:pt x="16683" y="12646"/>
                  </a:cubicBezTo>
                  <a:lnTo>
                    <a:pt x="16683" y="8072"/>
                  </a:lnTo>
                  <a:lnTo>
                    <a:pt x="16952" y="8072"/>
                  </a:lnTo>
                  <a:cubicBezTo>
                    <a:pt x="19178" y="8072"/>
                    <a:pt x="20988" y="6263"/>
                    <a:pt x="20988" y="4036"/>
                  </a:cubicBezTo>
                  <a:cubicBezTo>
                    <a:pt x="20988" y="1803"/>
                    <a:pt x="19178" y="0"/>
                    <a:pt x="16952" y="0"/>
                  </a:cubicBezTo>
                  <a:lnTo>
                    <a:pt x="4036" y="0"/>
                  </a:lnTo>
                  <a:cubicBezTo>
                    <a:pt x="1810" y="0"/>
                    <a:pt x="0" y="1803"/>
                    <a:pt x="0" y="4036"/>
                  </a:cubicBezTo>
                  <a:cubicBezTo>
                    <a:pt x="0" y="6263"/>
                    <a:pt x="1810" y="8072"/>
                    <a:pt x="4036" y="8072"/>
                  </a:cubicBezTo>
                  <a:lnTo>
                    <a:pt x="8611" y="8072"/>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dirty="0">
                <a:solidFill>
                  <a:srgbClr val="000000"/>
                </a:solidFill>
                <a:latin typeface="Calibri"/>
                <a:ea typeface="Calibri"/>
                <a:cs typeface="Calibri"/>
                <a:sym typeface="Calibri"/>
              </a:endParaRPr>
            </a:p>
          </p:txBody>
        </p:sp>
        <p:sp>
          <p:nvSpPr>
            <p:cNvPr id="347" name="Google Shape;347;p34"/>
            <p:cNvSpPr/>
            <p:nvPr/>
          </p:nvSpPr>
          <p:spPr>
            <a:xfrm>
              <a:off x="1195038" y="1482361"/>
              <a:ext cx="26112" cy="20756"/>
            </a:xfrm>
            <a:custGeom>
              <a:avLst/>
              <a:gdLst/>
              <a:ahLst/>
              <a:cxnLst/>
              <a:rect l="l" t="t" r="r" b="b"/>
              <a:pathLst>
                <a:path w="20987" h="16682" extrusionOk="0">
                  <a:moveTo>
                    <a:pt x="4036" y="8072"/>
                  </a:moveTo>
                  <a:lnTo>
                    <a:pt x="4305" y="8072"/>
                  </a:lnTo>
                  <a:lnTo>
                    <a:pt x="4305" y="12646"/>
                  </a:lnTo>
                  <a:cubicBezTo>
                    <a:pt x="4305" y="14880"/>
                    <a:pt x="6115" y="16682"/>
                    <a:pt x="8341" y="16682"/>
                  </a:cubicBezTo>
                  <a:cubicBezTo>
                    <a:pt x="10574" y="16682"/>
                    <a:pt x="12377" y="14880"/>
                    <a:pt x="12377" y="12646"/>
                  </a:cubicBezTo>
                  <a:lnTo>
                    <a:pt x="12377" y="8072"/>
                  </a:lnTo>
                  <a:lnTo>
                    <a:pt x="16951" y="8072"/>
                  </a:lnTo>
                  <a:cubicBezTo>
                    <a:pt x="19178" y="8072"/>
                    <a:pt x="20988" y="6263"/>
                    <a:pt x="20988" y="4036"/>
                  </a:cubicBezTo>
                  <a:cubicBezTo>
                    <a:pt x="20988" y="1803"/>
                    <a:pt x="19178" y="0"/>
                    <a:pt x="16951" y="0"/>
                  </a:cubicBezTo>
                  <a:lnTo>
                    <a:pt x="4036" y="0"/>
                  </a:lnTo>
                  <a:cubicBezTo>
                    <a:pt x="1809" y="0"/>
                    <a:pt x="0" y="1803"/>
                    <a:pt x="0" y="4036"/>
                  </a:cubicBezTo>
                  <a:cubicBezTo>
                    <a:pt x="0" y="6263"/>
                    <a:pt x="1809" y="8072"/>
                    <a:pt x="4036" y="8072"/>
                  </a:cubicBezTo>
                  <a:lnTo>
                    <a:pt x="4036" y="8072"/>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dirty="0">
                <a:solidFill>
                  <a:srgbClr val="000000"/>
                </a:solidFill>
                <a:latin typeface="Calibri"/>
                <a:ea typeface="Calibri"/>
                <a:cs typeface="Calibri"/>
                <a:sym typeface="Calibri"/>
              </a:endParaRPr>
            </a:p>
          </p:txBody>
        </p:sp>
        <p:sp>
          <p:nvSpPr>
            <p:cNvPr id="348" name="Google Shape;348;p34"/>
            <p:cNvSpPr/>
            <p:nvPr/>
          </p:nvSpPr>
          <p:spPr>
            <a:xfrm>
              <a:off x="1162899" y="1535926"/>
              <a:ext cx="31468" cy="10043"/>
            </a:xfrm>
            <a:custGeom>
              <a:avLst/>
              <a:gdLst/>
              <a:ahLst/>
              <a:cxnLst/>
              <a:rect l="l" t="t" r="r" b="b"/>
              <a:pathLst>
                <a:path w="25292" h="8072" extrusionOk="0">
                  <a:moveTo>
                    <a:pt x="4036" y="8072"/>
                  </a:moveTo>
                  <a:lnTo>
                    <a:pt x="21257" y="8072"/>
                  </a:lnTo>
                  <a:cubicBezTo>
                    <a:pt x="23483" y="8072"/>
                    <a:pt x="25293" y="6263"/>
                    <a:pt x="25293" y="4036"/>
                  </a:cubicBezTo>
                  <a:cubicBezTo>
                    <a:pt x="25293" y="1803"/>
                    <a:pt x="23483" y="0"/>
                    <a:pt x="21257" y="0"/>
                  </a:cubicBezTo>
                  <a:lnTo>
                    <a:pt x="4036" y="0"/>
                  </a:lnTo>
                  <a:cubicBezTo>
                    <a:pt x="1803" y="0"/>
                    <a:pt x="0" y="1803"/>
                    <a:pt x="0" y="4036"/>
                  </a:cubicBezTo>
                  <a:cubicBezTo>
                    <a:pt x="0" y="6263"/>
                    <a:pt x="1803" y="8072"/>
                    <a:pt x="4036" y="8072"/>
                  </a:cubicBezTo>
                  <a:lnTo>
                    <a:pt x="4036" y="8072"/>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dirty="0">
                <a:solidFill>
                  <a:srgbClr val="000000"/>
                </a:solidFill>
                <a:latin typeface="Calibri"/>
                <a:ea typeface="Calibri"/>
                <a:cs typeface="Calibri"/>
                <a:sym typeface="Calibri"/>
              </a:endParaRPr>
            </a:p>
          </p:txBody>
        </p:sp>
        <p:sp>
          <p:nvSpPr>
            <p:cNvPr id="349" name="Google Shape;349;p34"/>
            <p:cNvSpPr/>
            <p:nvPr/>
          </p:nvSpPr>
          <p:spPr>
            <a:xfrm>
              <a:off x="1034334" y="1369874"/>
              <a:ext cx="288580" cy="310016"/>
            </a:xfrm>
            <a:custGeom>
              <a:avLst/>
              <a:gdLst/>
              <a:ahLst/>
              <a:cxnLst/>
              <a:rect l="l" t="t" r="r" b="b"/>
              <a:pathLst>
                <a:path w="231940" h="249169" extrusionOk="0">
                  <a:moveTo>
                    <a:pt x="206062" y="179540"/>
                  </a:moveTo>
                  <a:lnTo>
                    <a:pt x="190315" y="175605"/>
                  </a:lnTo>
                  <a:cubicBezTo>
                    <a:pt x="190207" y="174024"/>
                    <a:pt x="189165" y="172591"/>
                    <a:pt x="187564" y="172060"/>
                  </a:cubicBezTo>
                  <a:lnTo>
                    <a:pt x="162910" y="163840"/>
                  </a:lnTo>
                  <a:cubicBezTo>
                    <a:pt x="161988" y="162373"/>
                    <a:pt x="160764" y="161075"/>
                    <a:pt x="159244" y="160059"/>
                  </a:cubicBezTo>
                  <a:lnTo>
                    <a:pt x="153116" y="155976"/>
                  </a:lnTo>
                  <a:cubicBezTo>
                    <a:pt x="167027" y="142610"/>
                    <a:pt x="175973" y="121925"/>
                    <a:pt x="175973" y="98751"/>
                  </a:cubicBezTo>
                  <a:cubicBezTo>
                    <a:pt x="175973" y="95354"/>
                    <a:pt x="175576" y="91553"/>
                    <a:pt x="174796" y="87457"/>
                  </a:cubicBezTo>
                  <a:cubicBezTo>
                    <a:pt x="175556" y="86185"/>
                    <a:pt x="175973" y="84719"/>
                    <a:pt x="175973" y="83178"/>
                  </a:cubicBezTo>
                  <a:lnTo>
                    <a:pt x="175973" y="64700"/>
                  </a:lnTo>
                  <a:cubicBezTo>
                    <a:pt x="184812" y="63482"/>
                    <a:pt x="192575" y="61982"/>
                    <a:pt x="198845" y="60247"/>
                  </a:cubicBezTo>
                  <a:cubicBezTo>
                    <a:pt x="200990" y="59648"/>
                    <a:pt x="202255" y="57428"/>
                    <a:pt x="201656" y="55275"/>
                  </a:cubicBezTo>
                  <a:cubicBezTo>
                    <a:pt x="201064" y="53130"/>
                    <a:pt x="198838" y="51872"/>
                    <a:pt x="196692" y="52464"/>
                  </a:cubicBezTo>
                  <a:cubicBezTo>
                    <a:pt x="190719" y="54118"/>
                    <a:pt x="183312" y="55545"/>
                    <a:pt x="174864" y="56708"/>
                  </a:cubicBezTo>
                  <a:lnTo>
                    <a:pt x="149772" y="2349"/>
                  </a:lnTo>
                  <a:cubicBezTo>
                    <a:pt x="149026" y="728"/>
                    <a:pt x="147303" y="-207"/>
                    <a:pt x="145534" y="42"/>
                  </a:cubicBezTo>
                  <a:lnTo>
                    <a:pt x="115970" y="4266"/>
                  </a:lnTo>
                  <a:lnTo>
                    <a:pt x="86406" y="42"/>
                  </a:lnTo>
                  <a:cubicBezTo>
                    <a:pt x="84637" y="-214"/>
                    <a:pt x="82915" y="728"/>
                    <a:pt x="82168" y="2349"/>
                  </a:cubicBezTo>
                  <a:lnTo>
                    <a:pt x="57077" y="56708"/>
                  </a:lnTo>
                  <a:cubicBezTo>
                    <a:pt x="48621" y="55545"/>
                    <a:pt x="41215" y="54112"/>
                    <a:pt x="35248" y="52464"/>
                  </a:cubicBezTo>
                  <a:cubicBezTo>
                    <a:pt x="33102" y="51872"/>
                    <a:pt x="30876" y="53130"/>
                    <a:pt x="30284" y="55275"/>
                  </a:cubicBezTo>
                  <a:cubicBezTo>
                    <a:pt x="29685" y="57421"/>
                    <a:pt x="30943" y="59648"/>
                    <a:pt x="33096" y="60247"/>
                  </a:cubicBezTo>
                  <a:cubicBezTo>
                    <a:pt x="39372" y="61982"/>
                    <a:pt x="47128" y="63482"/>
                    <a:pt x="55967" y="64700"/>
                  </a:cubicBezTo>
                  <a:lnTo>
                    <a:pt x="55967" y="83178"/>
                  </a:lnTo>
                  <a:cubicBezTo>
                    <a:pt x="55967" y="84450"/>
                    <a:pt x="56250" y="85674"/>
                    <a:pt x="56774" y="86777"/>
                  </a:cubicBezTo>
                  <a:cubicBezTo>
                    <a:pt x="56236" y="90719"/>
                    <a:pt x="55967" y="94735"/>
                    <a:pt x="55967" y="98758"/>
                  </a:cubicBezTo>
                  <a:cubicBezTo>
                    <a:pt x="55967" y="121932"/>
                    <a:pt x="64914" y="142616"/>
                    <a:pt x="78825" y="155983"/>
                  </a:cubicBezTo>
                  <a:lnTo>
                    <a:pt x="72697" y="160066"/>
                  </a:lnTo>
                  <a:cubicBezTo>
                    <a:pt x="71176" y="161082"/>
                    <a:pt x="69952" y="162380"/>
                    <a:pt x="69030" y="163846"/>
                  </a:cubicBezTo>
                  <a:lnTo>
                    <a:pt x="44377" y="172066"/>
                  </a:lnTo>
                  <a:cubicBezTo>
                    <a:pt x="42782" y="172598"/>
                    <a:pt x="41740" y="174031"/>
                    <a:pt x="41625" y="175611"/>
                  </a:cubicBezTo>
                  <a:lnTo>
                    <a:pt x="25885" y="179547"/>
                  </a:lnTo>
                  <a:cubicBezTo>
                    <a:pt x="10642" y="183354"/>
                    <a:pt x="0" y="196989"/>
                    <a:pt x="0" y="212696"/>
                  </a:cubicBezTo>
                  <a:lnTo>
                    <a:pt x="0" y="236523"/>
                  </a:lnTo>
                  <a:cubicBezTo>
                    <a:pt x="0" y="243498"/>
                    <a:pt x="5670" y="249169"/>
                    <a:pt x="12646" y="249169"/>
                  </a:cubicBezTo>
                  <a:lnTo>
                    <a:pt x="219294" y="249169"/>
                  </a:lnTo>
                  <a:cubicBezTo>
                    <a:pt x="226270" y="249169"/>
                    <a:pt x="231940" y="243498"/>
                    <a:pt x="231940" y="236523"/>
                  </a:cubicBezTo>
                  <a:lnTo>
                    <a:pt x="231940" y="212696"/>
                  </a:lnTo>
                  <a:cubicBezTo>
                    <a:pt x="231947" y="196983"/>
                    <a:pt x="221305" y="183347"/>
                    <a:pt x="206062" y="179540"/>
                  </a:cubicBezTo>
                  <a:lnTo>
                    <a:pt x="206062" y="179540"/>
                  </a:lnTo>
                  <a:close/>
                  <a:moveTo>
                    <a:pt x="159977" y="200010"/>
                  </a:moveTo>
                  <a:lnTo>
                    <a:pt x="167282" y="210968"/>
                  </a:lnTo>
                  <a:lnTo>
                    <a:pt x="152073" y="241097"/>
                  </a:lnTo>
                  <a:lnTo>
                    <a:pt x="141552" y="241097"/>
                  </a:lnTo>
                  <a:cubicBezTo>
                    <a:pt x="141492" y="235097"/>
                    <a:pt x="141875" y="222370"/>
                    <a:pt x="145716" y="212104"/>
                  </a:cubicBezTo>
                  <a:cubicBezTo>
                    <a:pt x="145777" y="211950"/>
                    <a:pt x="145817" y="211795"/>
                    <a:pt x="145857" y="211640"/>
                  </a:cubicBezTo>
                  <a:lnTo>
                    <a:pt x="145958" y="211439"/>
                  </a:lnTo>
                  <a:lnTo>
                    <a:pt x="152228" y="198913"/>
                  </a:lnTo>
                  <a:cubicBezTo>
                    <a:pt x="156001" y="191366"/>
                    <a:pt x="160528" y="182305"/>
                    <a:pt x="163563" y="176237"/>
                  </a:cubicBezTo>
                  <a:cubicBezTo>
                    <a:pt x="164094" y="175167"/>
                    <a:pt x="164464" y="174058"/>
                    <a:pt x="164672" y="172934"/>
                  </a:cubicBezTo>
                  <a:lnTo>
                    <a:pt x="181227" y="178450"/>
                  </a:lnTo>
                  <a:lnTo>
                    <a:pt x="177426" y="190094"/>
                  </a:lnTo>
                  <a:lnTo>
                    <a:pt x="162372" y="193855"/>
                  </a:lnTo>
                  <a:cubicBezTo>
                    <a:pt x="161100" y="194171"/>
                    <a:pt x="160058" y="195092"/>
                    <a:pt x="159587" y="196317"/>
                  </a:cubicBezTo>
                  <a:cubicBezTo>
                    <a:pt x="159096" y="197541"/>
                    <a:pt x="159250" y="198920"/>
                    <a:pt x="159977" y="200010"/>
                  </a:cubicBezTo>
                  <a:lnTo>
                    <a:pt x="159977" y="200010"/>
                  </a:lnTo>
                  <a:close/>
                  <a:moveTo>
                    <a:pt x="128186" y="241090"/>
                  </a:moveTo>
                  <a:lnTo>
                    <a:pt x="124695" y="213443"/>
                  </a:lnTo>
                  <a:cubicBezTo>
                    <a:pt x="127049" y="211963"/>
                    <a:pt x="128623" y="209360"/>
                    <a:pt x="128623" y="206380"/>
                  </a:cubicBezTo>
                  <a:lnTo>
                    <a:pt x="128623" y="204853"/>
                  </a:lnTo>
                  <a:cubicBezTo>
                    <a:pt x="131307" y="206750"/>
                    <a:pt x="134227" y="209077"/>
                    <a:pt x="137247" y="211903"/>
                  </a:cubicBezTo>
                  <a:cubicBezTo>
                    <a:pt x="133783" y="222807"/>
                    <a:pt x="133399" y="234962"/>
                    <a:pt x="133467" y="241090"/>
                  </a:cubicBezTo>
                  <a:lnTo>
                    <a:pt x="128186" y="241090"/>
                  </a:lnTo>
                  <a:close/>
                  <a:moveTo>
                    <a:pt x="98608" y="241090"/>
                  </a:moveTo>
                  <a:cubicBezTo>
                    <a:pt x="98676" y="234949"/>
                    <a:pt x="98292" y="222746"/>
                    <a:pt x="94801" y="211815"/>
                  </a:cubicBezTo>
                  <a:cubicBezTo>
                    <a:pt x="97788" y="209037"/>
                    <a:pt x="100674" y="206730"/>
                    <a:pt x="103330" y="204853"/>
                  </a:cubicBezTo>
                  <a:lnTo>
                    <a:pt x="103330" y="206380"/>
                  </a:lnTo>
                  <a:cubicBezTo>
                    <a:pt x="103330" y="209360"/>
                    <a:pt x="104904" y="211963"/>
                    <a:pt x="107259" y="213443"/>
                  </a:cubicBezTo>
                  <a:lnTo>
                    <a:pt x="103768" y="241090"/>
                  </a:lnTo>
                  <a:lnTo>
                    <a:pt x="98608" y="241090"/>
                  </a:lnTo>
                  <a:close/>
                  <a:moveTo>
                    <a:pt x="115977" y="197763"/>
                  </a:moveTo>
                  <a:cubicBezTo>
                    <a:pt x="116972" y="198160"/>
                    <a:pt x="118553" y="198846"/>
                    <a:pt x="120551" y="199889"/>
                  </a:cubicBezTo>
                  <a:lnTo>
                    <a:pt x="120551" y="206380"/>
                  </a:lnTo>
                  <a:cubicBezTo>
                    <a:pt x="120551" y="206528"/>
                    <a:pt x="120430" y="206649"/>
                    <a:pt x="120282" y="206649"/>
                  </a:cubicBezTo>
                  <a:lnTo>
                    <a:pt x="111672" y="206649"/>
                  </a:lnTo>
                  <a:cubicBezTo>
                    <a:pt x="111524" y="206649"/>
                    <a:pt x="111403" y="206528"/>
                    <a:pt x="111403" y="206380"/>
                  </a:cubicBezTo>
                  <a:lnTo>
                    <a:pt x="111403" y="199889"/>
                  </a:lnTo>
                  <a:cubicBezTo>
                    <a:pt x="113407" y="198839"/>
                    <a:pt x="114981" y="198160"/>
                    <a:pt x="115977" y="197763"/>
                  </a:cubicBezTo>
                  <a:lnTo>
                    <a:pt x="115977" y="197763"/>
                  </a:lnTo>
                  <a:close/>
                  <a:moveTo>
                    <a:pt x="115230" y="214721"/>
                  </a:moveTo>
                  <a:lnTo>
                    <a:pt x="116724" y="214721"/>
                  </a:lnTo>
                  <a:lnTo>
                    <a:pt x="120053" y="241090"/>
                  </a:lnTo>
                  <a:lnTo>
                    <a:pt x="111900" y="241090"/>
                  </a:lnTo>
                  <a:lnTo>
                    <a:pt x="115230" y="214721"/>
                  </a:lnTo>
                  <a:close/>
                  <a:moveTo>
                    <a:pt x="156331" y="172625"/>
                  </a:moveTo>
                  <a:cubicBezTo>
                    <a:pt x="148905" y="187484"/>
                    <a:pt x="143503" y="198294"/>
                    <a:pt x="140617" y="204059"/>
                  </a:cubicBezTo>
                  <a:cubicBezTo>
                    <a:pt x="133695" y="197971"/>
                    <a:pt x="127385" y="194238"/>
                    <a:pt x="123053" y="192092"/>
                  </a:cubicBezTo>
                  <a:lnTo>
                    <a:pt x="150929" y="164216"/>
                  </a:lnTo>
                  <a:lnTo>
                    <a:pt x="154771" y="166779"/>
                  </a:lnTo>
                  <a:cubicBezTo>
                    <a:pt x="156687" y="168050"/>
                    <a:pt x="157353" y="170566"/>
                    <a:pt x="156331" y="172625"/>
                  </a:cubicBezTo>
                  <a:lnTo>
                    <a:pt x="156331" y="172625"/>
                  </a:lnTo>
                  <a:close/>
                  <a:moveTo>
                    <a:pt x="167908" y="83172"/>
                  </a:moveTo>
                  <a:cubicBezTo>
                    <a:pt x="167908" y="83232"/>
                    <a:pt x="167908" y="83320"/>
                    <a:pt x="167780" y="83400"/>
                  </a:cubicBezTo>
                  <a:cubicBezTo>
                    <a:pt x="167652" y="83481"/>
                    <a:pt x="167571" y="83441"/>
                    <a:pt x="167518" y="83414"/>
                  </a:cubicBezTo>
                  <a:lnTo>
                    <a:pt x="157730" y="78523"/>
                  </a:lnTo>
                  <a:lnTo>
                    <a:pt x="152032" y="67128"/>
                  </a:lnTo>
                  <a:cubicBezTo>
                    <a:pt x="157562" y="66738"/>
                    <a:pt x="162869" y="66260"/>
                    <a:pt x="167908" y="65695"/>
                  </a:cubicBezTo>
                  <a:lnTo>
                    <a:pt x="167908" y="83172"/>
                  </a:lnTo>
                  <a:close/>
                  <a:moveTo>
                    <a:pt x="88249" y="8457"/>
                  </a:moveTo>
                  <a:lnTo>
                    <a:pt x="115405" y="12338"/>
                  </a:lnTo>
                  <a:cubicBezTo>
                    <a:pt x="115782" y="12392"/>
                    <a:pt x="116172" y="12392"/>
                    <a:pt x="116542" y="12338"/>
                  </a:cubicBezTo>
                  <a:lnTo>
                    <a:pt x="143705" y="8457"/>
                  </a:lnTo>
                  <a:lnTo>
                    <a:pt x="166455" y="57744"/>
                  </a:lnTo>
                  <a:cubicBezTo>
                    <a:pt x="151568" y="59372"/>
                    <a:pt x="134193" y="60273"/>
                    <a:pt x="115977" y="60273"/>
                  </a:cubicBezTo>
                  <a:cubicBezTo>
                    <a:pt x="97761" y="60273"/>
                    <a:pt x="80385" y="59372"/>
                    <a:pt x="65499" y="57744"/>
                  </a:cubicBezTo>
                  <a:lnTo>
                    <a:pt x="88249" y="8457"/>
                  </a:lnTo>
                  <a:close/>
                  <a:moveTo>
                    <a:pt x="79921" y="67128"/>
                  </a:moveTo>
                  <a:lnTo>
                    <a:pt x="74224" y="78523"/>
                  </a:lnTo>
                  <a:lnTo>
                    <a:pt x="64436" y="83414"/>
                  </a:lnTo>
                  <a:cubicBezTo>
                    <a:pt x="64396" y="83434"/>
                    <a:pt x="64328" y="83461"/>
                    <a:pt x="64241" y="83427"/>
                  </a:cubicBezTo>
                  <a:cubicBezTo>
                    <a:pt x="64180" y="83346"/>
                    <a:pt x="64113" y="83266"/>
                    <a:pt x="64046" y="83192"/>
                  </a:cubicBezTo>
                  <a:cubicBezTo>
                    <a:pt x="64046" y="83185"/>
                    <a:pt x="64046" y="83178"/>
                    <a:pt x="64046" y="83172"/>
                  </a:cubicBezTo>
                  <a:lnTo>
                    <a:pt x="64046" y="65695"/>
                  </a:lnTo>
                  <a:cubicBezTo>
                    <a:pt x="69084" y="66260"/>
                    <a:pt x="74399" y="66738"/>
                    <a:pt x="79921" y="67128"/>
                  </a:cubicBezTo>
                  <a:lnTo>
                    <a:pt x="79921" y="67128"/>
                  </a:lnTo>
                  <a:close/>
                  <a:moveTo>
                    <a:pt x="64046" y="98751"/>
                  </a:moveTo>
                  <a:cubicBezTo>
                    <a:pt x="64046" y="96336"/>
                    <a:pt x="64167" y="93914"/>
                    <a:pt x="64382" y="91520"/>
                  </a:cubicBezTo>
                  <a:cubicBezTo>
                    <a:pt x="65633" y="91506"/>
                    <a:pt x="66885" y="91217"/>
                    <a:pt x="68048" y="90632"/>
                  </a:cubicBezTo>
                  <a:lnTo>
                    <a:pt x="79040" y="85136"/>
                  </a:lnTo>
                  <a:cubicBezTo>
                    <a:pt x="79820" y="84746"/>
                    <a:pt x="80452" y="84113"/>
                    <a:pt x="80843" y="83333"/>
                  </a:cubicBezTo>
                  <a:lnTo>
                    <a:pt x="88679" y="67660"/>
                  </a:lnTo>
                  <a:cubicBezTo>
                    <a:pt x="97431" y="68110"/>
                    <a:pt x="106600" y="68346"/>
                    <a:pt x="115977" y="68346"/>
                  </a:cubicBezTo>
                  <a:cubicBezTo>
                    <a:pt x="125354" y="68346"/>
                    <a:pt x="134529" y="68110"/>
                    <a:pt x="143274" y="67660"/>
                  </a:cubicBezTo>
                  <a:lnTo>
                    <a:pt x="151111" y="83333"/>
                  </a:lnTo>
                  <a:cubicBezTo>
                    <a:pt x="151501" y="84113"/>
                    <a:pt x="152133" y="84752"/>
                    <a:pt x="152914" y="85136"/>
                  </a:cubicBezTo>
                  <a:lnTo>
                    <a:pt x="163905" y="90632"/>
                  </a:lnTo>
                  <a:cubicBezTo>
                    <a:pt x="164988" y="91176"/>
                    <a:pt x="166139" y="91452"/>
                    <a:pt x="167302" y="91499"/>
                  </a:cubicBezTo>
                  <a:cubicBezTo>
                    <a:pt x="167699" y="94116"/>
                    <a:pt x="167901" y="96544"/>
                    <a:pt x="167901" y="98744"/>
                  </a:cubicBezTo>
                  <a:cubicBezTo>
                    <a:pt x="167901" y="134504"/>
                    <a:pt x="144606" y="163591"/>
                    <a:pt x="115970" y="163591"/>
                  </a:cubicBezTo>
                  <a:cubicBezTo>
                    <a:pt x="87341" y="163597"/>
                    <a:pt x="64046" y="134511"/>
                    <a:pt x="64046" y="98751"/>
                  </a:cubicBezTo>
                  <a:lnTo>
                    <a:pt x="64046" y="98751"/>
                  </a:lnTo>
                  <a:close/>
                  <a:moveTo>
                    <a:pt x="115977" y="171670"/>
                  </a:moveTo>
                  <a:cubicBezTo>
                    <a:pt x="123154" y="171670"/>
                    <a:pt x="130043" y="170129"/>
                    <a:pt x="136427" y="167311"/>
                  </a:cubicBezTo>
                  <a:lnTo>
                    <a:pt x="115977" y="187760"/>
                  </a:lnTo>
                  <a:lnTo>
                    <a:pt x="95527" y="167311"/>
                  </a:lnTo>
                  <a:cubicBezTo>
                    <a:pt x="101911" y="170129"/>
                    <a:pt x="108799" y="171670"/>
                    <a:pt x="115977" y="171670"/>
                  </a:cubicBezTo>
                  <a:lnTo>
                    <a:pt x="115977" y="171670"/>
                  </a:lnTo>
                  <a:close/>
                  <a:moveTo>
                    <a:pt x="77183" y="166779"/>
                  </a:moveTo>
                  <a:lnTo>
                    <a:pt x="81024" y="164223"/>
                  </a:lnTo>
                  <a:lnTo>
                    <a:pt x="108900" y="192099"/>
                  </a:lnTo>
                  <a:cubicBezTo>
                    <a:pt x="104575" y="194245"/>
                    <a:pt x="98265" y="197978"/>
                    <a:pt x="91343" y="204066"/>
                  </a:cubicBezTo>
                  <a:cubicBezTo>
                    <a:pt x="87993" y="197366"/>
                    <a:pt x="81637" y="184646"/>
                    <a:pt x="75629" y="172631"/>
                  </a:cubicBezTo>
                  <a:cubicBezTo>
                    <a:pt x="74600" y="170566"/>
                    <a:pt x="75266" y="168050"/>
                    <a:pt x="77183" y="166779"/>
                  </a:cubicBezTo>
                  <a:lnTo>
                    <a:pt x="77183" y="166779"/>
                  </a:lnTo>
                  <a:close/>
                  <a:moveTo>
                    <a:pt x="67288" y="172927"/>
                  </a:moveTo>
                  <a:cubicBezTo>
                    <a:pt x="67503" y="174051"/>
                    <a:pt x="67867" y="175161"/>
                    <a:pt x="68405" y="176230"/>
                  </a:cubicBezTo>
                  <a:cubicBezTo>
                    <a:pt x="71432" y="182298"/>
                    <a:pt x="75966" y="191359"/>
                    <a:pt x="79740" y="198906"/>
                  </a:cubicBezTo>
                  <a:lnTo>
                    <a:pt x="86009" y="211432"/>
                  </a:lnTo>
                  <a:cubicBezTo>
                    <a:pt x="86143" y="211708"/>
                    <a:pt x="86278" y="211970"/>
                    <a:pt x="86412" y="212225"/>
                  </a:cubicBezTo>
                  <a:cubicBezTo>
                    <a:pt x="90206" y="222470"/>
                    <a:pt x="90590" y="235117"/>
                    <a:pt x="90529" y="241090"/>
                  </a:cubicBezTo>
                  <a:lnTo>
                    <a:pt x="79887" y="241090"/>
                  </a:lnTo>
                  <a:lnTo>
                    <a:pt x="64678" y="210968"/>
                  </a:lnTo>
                  <a:lnTo>
                    <a:pt x="71984" y="200010"/>
                  </a:lnTo>
                  <a:cubicBezTo>
                    <a:pt x="72710" y="198920"/>
                    <a:pt x="72865" y="197541"/>
                    <a:pt x="72394" y="196317"/>
                  </a:cubicBezTo>
                  <a:cubicBezTo>
                    <a:pt x="71923" y="195092"/>
                    <a:pt x="70880" y="194177"/>
                    <a:pt x="69609" y="193855"/>
                  </a:cubicBezTo>
                  <a:lnTo>
                    <a:pt x="54554" y="190094"/>
                  </a:lnTo>
                  <a:lnTo>
                    <a:pt x="50754" y="178450"/>
                  </a:lnTo>
                  <a:lnTo>
                    <a:pt x="67288" y="172927"/>
                  </a:lnTo>
                  <a:close/>
                  <a:moveTo>
                    <a:pt x="8079" y="236516"/>
                  </a:moveTo>
                  <a:lnTo>
                    <a:pt x="8079" y="212690"/>
                  </a:lnTo>
                  <a:cubicBezTo>
                    <a:pt x="8079" y="200689"/>
                    <a:pt x="16211" y="190276"/>
                    <a:pt x="27849" y="187370"/>
                  </a:cubicBezTo>
                  <a:lnTo>
                    <a:pt x="43859" y="183367"/>
                  </a:lnTo>
                  <a:lnTo>
                    <a:pt x="47565" y="194722"/>
                  </a:lnTo>
                  <a:cubicBezTo>
                    <a:pt x="47995" y="196041"/>
                    <a:pt x="49079" y="197050"/>
                    <a:pt x="50424" y="197386"/>
                  </a:cubicBezTo>
                  <a:lnTo>
                    <a:pt x="62088" y="200306"/>
                  </a:lnTo>
                  <a:lnTo>
                    <a:pt x="56653" y="208458"/>
                  </a:lnTo>
                  <a:cubicBezTo>
                    <a:pt x="55846" y="209669"/>
                    <a:pt x="55752" y="211216"/>
                    <a:pt x="56411" y="212515"/>
                  </a:cubicBezTo>
                  <a:lnTo>
                    <a:pt x="70847" y="241104"/>
                  </a:lnTo>
                  <a:lnTo>
                    <a:pt x="46832" y="241104"/>
                  </a:lnTo>
                  <a:lnTo>
                    <a:pt x="46832" y="227919"/>
                  </a:lnTo>
                  <a:cubicBezTo>
                    <a:pt x="46832" y="225693"/>
                    <a:pt x="45023" y="223883"/>
                    <a:pt x="42796" y="223883"/>
                  </a:cubicBezTo>
                  <a:cubicBezTo>
                    <a:pt x="40569" y="223883"/>
                    <a:pt x="38760" y="225693"/>
                    <a:pt x="38760" y="227919"/>
                  </a:cubicBezTo>
                  <a:lnTo>
                    <a:pt x="38760" y="241104"/>
                  </a:lnTo>
                  <a:lnTo>
                    <a:pt x="12660" y="241104"/>
                  </a:lnTo>
                  <a:cubicBezTo>
                    <a:pt x="10130" y="241090"/>
                    <a:pt x="8079" y="239039"/>
                    <a:pt x="8079" y="236516"/>
                  </a:cubicBezTo>
                  <a:lnTo>
                    <a:pt x="8079" y="236516"/>
                  </a:lnTo>
                  <a:close/>
                  <a:moveTo>
                    <a:pt x="223875" y="236516"/>
                  </a:moveTo>
                  <a:cubicBezTo>
                    <a:pt x="223875" y="239039"/>
                    <a:pt x="221823" y="241090"/>
                    <a:pt x="219301" y="241090"/>
                  </a:cubicBezTo>
                  <a:lnTo>
                    <a:pt x="193200" y="241090"/>
                  </a:lnTo>
                  <a:lnTo>
                    <a:pt x="193200" y="227906"/>
                  </a:lnTo>
                  <a:cubicBezTo>
                    <a:pt x="193200" y="225679"/>
                    <a:pt x="191391" y="223870"/>
                    <a:pt x="189165" y="223870"/>
                  </a:cubicBezTo>
                  <a:cubicBezTo>
                    <a:pt x="186938" y="223870"/>
                    <a:pt x="185129" y="225679"/>
                    <a:pt x="185129" y="227906"/>
                  </a:cubicBezTo>
                  <a:lnTo>
                    <a:pt x="185129" y="241090"/>
                  </a:lnTo>
                  <a:lnTo>
                    <a:pt x="161114" y="241090"/>
                  </a:lnTo>
                  <a:lnTo>
                    <a:pt x="175550" y="212501"/>
                  </a:lnTo>
                  <a:cubicBezTo>
                    <a:pt x="176202" y="211203"/>
                    <a:pt x="176115" y="209656"/>
                    <a:pt x="175307" y="208438"/>
                  </a:cubicBezTo>
                  <a:lnTo>
                    <a:pt x="169872" y="200292"/>
                  </a:lnTo>
                  <a:lnTo>
                    <a:pt x="181537" y="197373"/>
                  </a:lnTo>
                  <a:cubicBezTo>
                    <a:pt x="182882" y="197036"/>
                    <a:pt x="183965" y="196027"/>
                    <a:pt x="184395" y="194709"/>
                  </a:cubicBezTo>
                  <a:lnTo>
                    <a:pt x="188102" y="183361"/>
                  </a:lnTo>
                  <a:lnTo>
                    <a:pt x="204111" y="187363"/>
                  </a:lnTo>
                  <a:cubicBezTo>
                    <a:pt x="215749" y="190269"/>
                    <a:pt x="223882" y="200682"/>
                    <a:pt x="223882" y="212683"/>
                  </a:cubicBezTo>
                  <a:lnTo>
                    <a:pt x="223882" y="236516"/>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dirty="0">
                <a:solidFill>
                  <a:srgbClr val="000000"/>
                </a:solidFill>
                <a:latin typeface="Calibri"/>
                <a:ea typeface="Calibri"/>
                <a:cs typeface="Calibri"/>
                <a:sym typeface="Calibri"/>
              </a:endParaRPr>
            </a:p>
          </p:txBody>
        </p:sp>
      </p:grpSp>
      <p:sp>
        <p:nvSpPr>
          <p:cNvPr id="15" name="Google Shape;323;p34">
            <a:extLst>
              <a:ext uri="{FF2B5EF4-FFF2-40B4-BE49-F238E27FC236}">
                <a16:creationId xmlns:a16="http://schemas.microsoft.com/office/drawing/2014/main" id="{D34EBD98-99F6-A050-9452-8B7AB9D2D576}"/>
              </a:ext>
            </a:extLst>
          </p:cNvPr>
          <p:cNvSpPr txBox="1">
            <a:spLocks/>
          </p:cNvSpPr>
          <p:nvPr/>
        </p:nvSpPr>
        <p:spPr>
          <a:xfrm>
            <a:off x="720000" y="1464007"/>
            <a:ext cx="7509600" cy="893469"/>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04800" algn="l" rtl="0">
              <a:lnSpc>
                <a:spcPct val="100000"/>
              </a:lnSpc>
              <a:spcBef>
                <a:spcPts val="0"/>
              </a:spcBef>
              <a:spcAft>
                <a:spcPts val="0"/>
              </a:spcAft>
              <a:buClr>
                <a:schemeClr val="dk1"/>
              </a:buClr>
              <a:buSzPts val="1200"/>
              <a:buFont typeface="Cantarell"/>
              <a:buNone/>
              <a:defRPr sz="1200" b="0" i="0" u="none" strike="noStrike" cap="none">
                <a:solidFill>
                  <a:schemeClr val="dk1"/>
                </a:solidFill>
                <a:latin typeface="Cantarell"/>
                <a:ea typeface="Cantarell"/>
                <a:cs typeface="Cantarell"/>
                <a:sym typeface="Cantarell"/>
              </a:defRPr>
            </a:lvl1pPr>
            <a:lvl2pPr marL="914400" marR="0" lvl="1" indent="-304800" algn="ctr" rtl="0">
              <a:lnSpc>
                <a:spcPct val="100000"/>
              </a:lnSpc>
              <a:spcBef>
                <a:spcPts val="0"/>
              </a:spcBef>
              <a:spcAft>
                <a:spcPts val="0"/>
              </a:spcAft>
              <a:buClr>
                <a:schemeClr val="dk1"/>
              </a:buClr>
              <a:buSzPts val="1200"/>
              <a:buFont typeface="Cantarell"/>
              <a:buNone/>
              <a:defRPr sz="1200" b="0" i="0" u="none" strike="noStrike" cap="none">
                <a:solidFill>
                  <a:schemeClr val="dk1"/>
                </a:solidFill>
                <a:latin typeface="Cantarell"/>
                <a:ea typeface="Cantarell"/>
                <a:cs typeface="Cantarell"/>
                <a:sym typeface="Cantarell"/>
              </a:defRPr>
            </a:lvl2pPr>
            <a:lvl3pPr marL="1371600" marR="0" lvl="2" indent="-304800" algn="ctr" rtl="0">
              <a:lnSpc>
                <a:spcPct val="100000"/>
              </a:lnSpc>
              <a:spcBef>
                <a:spcPts val="0"/>
              </a:spcBef>
              <a:spcAft>
                <a:spcPts val="0"/>
              </a:spcAft>
              <a:buClr>
                <a:schemeClr val="dk1"/>
              </a:buClr>
              <a:buSzPts val="1200"/>
              <a:buFont typeface="Cantarell"/>
              <a:buNone/>
              <a:defRPr sz="1200" b="0" i="0" u="none" strike="noStrike" cap="none">
                <a:solidFill>
                  <a:schemeClr val="dk1"/>
                </a:solidFill>
                <a:latin typeface="Cantarell"/>
                <a:ea typeface="Cantarell"/>
                <a:cs typeface="Cantarell"/>
                <a:sym typeface="Cantarell"/>
              </a:defRPr>
            </a:lvl3pPr>
            <a:lvl4pPr marL="1828800" marR="0" lvl="3" indent="-304800" algn="ctr" rtl="0">
              <a:lnSpc>
                <a:spcPct val="100000"/>
              </a:lnSpc>
              <a:spcBef>
                <a:spcPts val="0"/>
              </a:spcBef>
              <a:spcAft>
                <a:spcPts val="0"/>
              </a:spcAft>
              <a:buClr>
                <a:schemeClr val="dk1"/>
              </a:buClr>
              <a:buSzPts val="1200"/>
              <a:buFont typeface="Cantarell"/>
              <a:buNone/>
              <a:defRPr sz="1200" b="0" i="0" u="none" strike="noStrike" cap="none">
                <a:solidFill>
                  <a:schemeClr val="dk1"/>
                </a:solidFill>
                <a:latin typeface="Cantarell"/>
                <a:ea typeface="Cantarell"/>
                <a:cs typeface="Cantarell"/>
                <a:sym typeface="Cantarell"/>
              </a:defRPr>
            </a:lvl4pPr>
            <a:lvl5pPr marL="2286000" marR="0" lvl="4" indent="-304800" algn="ctr" rtl="0">
              <a:lnSpc>
                <a:spcPct val="100000"/>
              </a:lnSpc>
              <a:spcBef>
                <a:spcPts val="0"/>
              </a:spcBef>
              <a:spcAft>
                <a:spcPts val="0"/>
              </a:spcAft>
              <a:buClr>
                <a:schemeClr val="dk1"/>
              </a:buClr>
              <a:buSzPts val="1200"/>
              <a:buFont typeface="Cantarell"/>
              <a:buNone/>
              <a:defRPr sz="1200" b="0" i="0" u="none" strike="noStrike" cap="none">
                <a:solidFill>
                  <a:schemeClr val="dk1"/>
                </a:solidFill>
                <a:latin typeface="Cantarell"/>
                <a:ea typeface="Cantarell"/>
                <a:cs typeface="Cantarell"/>
                <a:sym typeface="Cantarell"/>
              </a:defRPr>
            </a:lvl5pPr>
            <a:lvl6pPr marL="2743200" marR="0" lvl="5" indent="-304800" algn="ctr" rtl="0">
              <a:lnSpc>
                <a:spcPct val="100000"/>
              </a:lnSpc>
              <a:spcBef>
                <a:spcPts val="0"/>
              </a:spcBef>
              <a:spcAft>
                <a:spcPts val="0"/>
              </a:spcAft>
              <a:buClr>
                <a:schemeClr val="dk1"/>
              </a:buClr>
              <a:buSzPts val="1200"/>
              <a:buFont typeface="Cantarell"/>
              <a:buNone/>
              <a:defRPr sz="1200" b="0" i="0" u="none" strike="noStrike" cap="none">
                <a:solidFill>
                  <a:schemeClr val="dk1"/>
                </a:solidFill>
                <a:latin typeface="Cantarell"/>
                <a:ea typeface="Cantarell"/>
                <a:cs typeface="Cantarell"/>
                <a:sym typeface="Cantarell"/>
              </a:defRPr>
            </a:lvl6pPr>
            <a:lvl7pPr marL="3200400" marR="0" lvl="6" indent="-304800" algn="ctr" rtl="0">
              <a:lnSpc>
                <a:spcPct val="100000"/>
              </a:lnSpc>
              <a:spcBef>
                <a:spcPts val="0"/>
              </a:spcBef>
              <a:spcAft>
                <a:spcPts val="0"/>
              </a:spcAft>
              <a:buClr>
                <a:schemeClr val="dk1"/>
              </a:buClr>
              <a:buSzPts val="1200"/>
              <a:buFont typeface="Cantarell"/>
              <a:buNone/>
              <a:defRPr sz="1200" b="0" i="0" u="none" strike="noStrike" cap="none">
                <a:solidFill>
                  <a:schemeClr val="dk1"/>
                </a:solidFill>
                <a:latin typeface="Cantarell"/>
                <a:ea typeface="Cantarell"/>
                <a:cs typeface="Cantarell"/>
                <a:sym typeface="Cantarell"/>
              </a:defRPr>
            </a:lvl7pPr>
            <a:lvl8pPr marL="3657600" marR="0" lvl="7" indent="-304800" algn="ctr" rtl="0">
              <a:lnSpc>
                <a:spcPct val="100000"/>
              </a:lnSpc>
              <a:spcBef>
                <a:spcPts val="0"/>
              </a:spcBef>
              <a:spcAft>
                <a:spcPts val="0"/>
              </a:spcAft>
              <a:buClr>
                <a:schemeClr val="dk1"/>
              </a:buClr>
              <a:buSzPts val="1200"/>
              <a:buFont typeface="Cantarell"/>
              <a:buNone/>
              <a:defRPr sz="1200" b="0" i="0" u="none" strike="noStrike" cap="none">
                <a:solidFill>
                  <a:schemeClr val="dk1"/>
                </a:solidFill>
                <a:latin typeface="Cantarell"/>
                <a:ea typeface="Cantarell"/>
                <a:cs typeface="Cantarell"/>
                <a:sym typeface="Cantarell"/>
              </a:defRPr>
            </a:lvl8pPr>
            <a:lvl9pPr marL="4114800" marR="0" lvl="8" indent="-304800" algn="ctr" rtl="0">
              <a:lnSpc>
                <a:spcPct val="100000"/>
              </a:lnSpc>
              <a:spcBef>
                <a:spcPts val="0"/>
              </a:spcBef>
              <a:spcAft>
                <a:spcPts val="0"/>
              </a:spcAft>
              <a:buClr>
                <a:schemeClr val="dk1"/>
              </a:buClr>
              <a:buSzPts val="1200"/>
              <a:buFont typeface="Cantarell"/>
              <a:buNone/>
              <a:defRPr sz="1200" b="0" i="0" u="none" strike="noStrike" cap="none">
                <a:solidFill>
                  <a:schemeClr val="dk1"/>
                </a:solidFill>
                <a:latin typeface="Cantarell"/>
                <a:ea typeface="Cantarell"/>
                <a:cs typeface="Cantarell"/>
                <a:sym typeface="Cantarell"/>
              </a:defRPr>
            </a:lvl9pPr>
          </a:lstStyle>
          <a:p>
            <a:pPr marL="0" indent="0"/>
            <a:r>
              <a:rPr lang="en-HK" dirty="0">
                <a:solidFill>
                  <a:schemeClr val="bg2"/>
                </a:solidFill>
              </a:rPr>
              <a:t>Revenue/profit keep on dropping in five years from 2019 to 2023 (Refer to figure 1a and 1b)</a:t>
            </a:r>
          </a:p>
          <a:p>
            <a:pPr marL="0" indent="0"/>
            <a:endParaRPr lang="en-HK" dirty="0">
              <a:solidFill>
                <a:schemeClr val="bg2"/>
              </a:solidFill>
            </a:endParaRPr>
          </a:p>
          <a:p>
            <a:pPr marL="0" indent="0"/>
            <a:r>
              <a:rPr lang="en-HK" dirty="0">
                <a:solidFill>
                  <a:schemeClr val="bg2"/>
                </a:solidFill>
              </a:rPr>
              <a:t>There are 3 environment factors from general, task and internal that influence change in Tai Hing Group in order to meet the upcoming challenge in 2024</a:t>
            </a:r>
          </a:p>
          <a:p>
            <a:pPr marL="0" indent="0"/>
            <a:endParaRPr lang="en-HK" dirty="0">
              <a:solidFill>
                <a:schemeClr val="bg2"/>
              </a:solidFill>
            </a:endParaRPr>
          </a:p>
          <a:p>
            <a:pPr marL="0" indent="0"/>
            <a:endParaRPr lang="en-HK" dirty="0">
              <a:solidFill>
                <a:schemeClr val="bg2"/>
              </a:solidFill>
            </a:endParaRPr>
          </a:p>
        </p:txBody>
      </p:sp>
      <p:sp>
        <p:nvSpPr>
          <p:cNvPr id="20" name="TextBox 19">
            <a:extLst>
              <a:ext uri="{FF2B5EF4-FFF2-40B4-BE49-F238E27FC236}">
                <a16:creationId xmlns:a16="http://schemas.microsoft.com/office/drawing/2014/main" id="{2B02ACD2-7F03-5EE9-4EDB-F7934FF3FFCE}"/>
              </a:ext>
            </a:extLst>
          </p:cNvPr>
          <p:cNvSpPr txBox="1"/>
          <p:nvPr/>
        </p:nvSpPr>
        <p:spPr>
          <a:xfrm>
            <a:off x="6299904" y="4586691"/>
            <a:ext cx="1906421" cy="461665"/>
          </a:xfrm>
          <a:prstGeom prst="rect">
            <a:avLst/>
          </a:prstGeom>
          <a:noFill/>
        </p:spPr>
        <p:txBody>
          <a:bodyPr wrap="square">
            <a:spAutoFit/>
          </a:bodyPr>
          <a:lstStyle/>
          <a:p>
            <a:pPr marL="0" lvl="0" indent="0" algn="l" rtl="0">
              <a:spcBef>
                <a:spcPts val="0"/>
              </a:spcBef>
              <a:spcAft>
                <a:spcPts val="0"/>
              </a:spcAft>
              <a:buNone/>
            </a:pPr>
            <a:r>
              <a:rPr lang="en-HK" sz="600" b="1" dirty="0">
                <a:solidFill>
                  <a:schemeClr val="dk1"/>
                </a:solidFill>
                <a:latin typeface="Cantarell"/>
                <a:ea typeface="Cantarell"/>
                <a:cs typeface="Cantarell"/>
                <a:sym typeface="Cantarell"/>
              </a:rPr>
              <a:t>Watch Auto Stir Fry Video</a:t>
            </a:r>
            <a:br>
              <a:rPr lang="en-HK" sz="600" b="1" dirty="0">
                <a:solidFill>
                  <a:schemeClr val="dk1"/>
                </a:solidFill>
                <a:latin typeface="Cantarell"/>
                <a:ea typeface="Cantarell"/>
                <a:cs typeface="Cantarell"/>
                <a:sym typeface="Cantarell"/>
              </a:rPr>
            </a:br>
            <a:r>
              <a:rPr lang="en-HK" sz="600" b="1" u="sng" dirty="0">
                <a:solidFill>
                  <a:schemeClr val="dk1"/>
                </a:solidFill>
                <a:latin typeface="Cantarell"/>
                <a:ea typeface="Cantarell"/>
                <a:cs typeface="Cantarell"/>
                <a:sym typeface="Cantarell"/>
                <a:hlinkClick r:id="rId3">
                  <a:extLst>
                    <a:ext uri="{A12FA001-AC4F-418D-AE19-62706E023703}">
                      <ahyp:hlinkClr xmlns:ahyp="http://schemas.microsoft.com/office/drawing/2018/hyperlinkcolor" val="tx"/>
                    </a:ext>
                  </a:extLst>
                </a:hlinkClick>
              </a:rPr>
              <a:t>VIDEO</a:t>
            </a:r>
            <a:endParaRPr lang="en-HK" sz="600" b="1" u="sng" dirty="0">
              <a:solidFill>
                <a:schemeClr val="dk1"/>
              </a:solidFill>
              <a:latin typeface="Cantarell"/>
              <a:ea typeface="Cantarell"/>
              <a:cs typeface="Cantarell"/>
              <a:sym typeface="Cantarell"/>
            </a:endParaRPr>
          </a:p>
          <a:p>
            <a:pPr marL="0" lvl="0" indent="0" algn="l" rtl="0">
              <a:spcBef>
                <a:spcPts val="0"/>
              </a:spcBef>
              <a:spcAft>
                <a:spcPts val="0"/>
              </a:spcAft>
              <a:buNone/>
            </a:pPr>
            <a:r>
              <a:rPr lang="en-HK" sz="600" b="1" dirty="0">
                <a:solidFill>
                  <a:schemeClr val="dk1"/>
                </a:solidFill>
                <a:latin typeface="Cantarell"/>
                <a:ea typeface="Cantarell"/>
                <a:cs typeface="Cantarell"/>
                <a:sym typeface="Cantarell"/>
              </a:rPr>
              <a:t>https://www.youtube.com/watch?v=a4i0SCL-03o&amp;t=87s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pic>
        <p:nvPicPr>
          <p:cNvPr id="5" name="Picture 4">
            <a:extLst>
              <a:ext uri="{FF2B5EF4-FFF2-40B4-BE49-F238E27FC236}">
                <a16:creationId xmlns:a16="http://schemas.microsoft.com/office/drawing/2014/main" id="{6201B56E-F3F4-6AEB-50FC-FB32D60860E2}"/>
              </a:ext>
            </a:extLst>
          </p:cNvPr>
          <p:cNvPicPr>
            <a:picLocks noChangeAspect="1"/>
          </p:cNvPicPr>
          <p:nvPr/>
        </p:nvPicPr>
        <p:blipFill>
          <a:blip r:embed="rId3"/>
          <a:stretch>
            <a:fillRect/>
          </a:stretch>
        </p:blipFill>
        <p:spPr>
          <a:xfrm>
            <a:off x="1020112" y="883350"/>
            <a:ext cx="3219101" cy="3376796"/>
          </a:xfrm>
          <a:prstGeom prst="ellipse">
            <a:avLst/>
          </a:prstGeom>
        </p:spPr>
      </p:pic>
      <p:sp>
        <p:nvSpPr>
          <p:cNvPr id="252" name="Google Shape;252;p31"/>
          <p:cNvSpPr txBox="1">
            <a:spLocks noGrp="1"/>
          </p:cNvSpPr>
          <p:nvPr>
            <p:ph type="title"/>
          </p:nvPr>
        </p:nvSpPr>
        <p:spPr>
          <a:xfrm>
            <a:off x="4949559" y="2476519"/>
            <a:ext cx="4296041" cy="2503699"/>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3200" dirty="0"/>
              <a:t>Evaluate Why </a:t>
            </a:r>
            <a:br>
              <a:rPr lang="en" sz="3200" dirty="0"/>
            </a:br>
            <a:r>
              <a:rPr lang="en" sz="3200" dirty="0"/>
              <a:t>Tai Hing Group Change</a:t>
            </a:r>
            <a:endParaRPr sz="3200" dirty="0"/>
          </a:p>
        </p:txBody>
      </p:sp>
      <p:sp>
        <p:nvSpPr>
          <p:cNvPr id="253" name="Google Shape;253;p31"/>
          <p:cNvSpPr txBox="1">
            <a:spLocks noGrp="1"/>
          </p:cNvSpPr>
          <p:nvPr>
            <p:ph type="title" idx="2"/>
          </p:nvPr>
        </p:nvSpPr>
        <p:spPr>
          <a:xfrm>
            <a:off x="4939788" y="1542200"/>
            <a:ext cx="1450800" cy="841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04</a:t>
            </a:r>
            <a:endParaRPr dirty="0"/>
          </a:p>
        </p:txBody>
      </p:sp>
      <p:cxnSp>
        <p:nvCxnSpPr>
          <p:cNvPr id="255" name="Google Shape;255;p31"/>
          <p:cNvCxnSpPr/>
          <p:nvPr/>
        </p:nvCxnSpPr>
        <p:spPr>
          <a:xfrm rot="10800000">
            <a:off x="5058463" y="2460200"/>
            <a:ext cx="923700" cy="0"/>
          </a:xfrm>
          <a:prstGeom prst="straightConnector1">
            <a:avLst/>
          </a:prstGeom>
          <a:noFill/>
          <a:ln w="9525" cap="flat" cmpd="sng">
            <a:solidFill>
              <a:schemeClr val="dk2"/>
            </a:solidFill>
            <a:prstDash val="solid"/>
            <a:round/>
            <a:headEnd type="none" w="med" len="med"/>
            <a:tailEnd type="none" w="med" len="med"/>
          </a:ln>
        </p:spPr>
      </p:cxnSp>
      <p:pic>
        <p:nvPicPr>
          <p:cNvPr id="256" name="Google Shape;256;p31"/>
          <p:cNvPicPr preferRelativeResize="0"/>
          <p:nvPr/>
        </p:nvPicPr>
        <p:blipFill>
          <a:blip r:embed="rId4">
            <a:alphaModFix/>
          </a:blip>
          <a:stretch>
            <a:fillRect/>
          </a:stretch>
        </p:blipFill>
        <p:spPr>
          <a:xfrm rot="-1802475">
            <a:off x="709522" y="4167653"/>
            <a:ext cx="545603" cy="472615"/>
          </a:xfrm>
          <a:prstGeom prst="rect">
            <a:avLst/>
          </a:prstGeom>
          <a:noFill/>
          <a:ln>
            <a:noFill/>
          </a:ln>
        </p:spPr>
      </p:pic>
      <p:pic>
        <p:nvPicPr>
          <p:cNvPr id="257" name="Google Shape;257;p31"/>
          <p:cNvPicPr preferRelativeResize="0"/>
          <p:nvPr/>
        </p:nvPicPr>
        <p:blipFill>
          <a:blip r:embed="rId5">
            <a:alphaModFix/>
          </a:blip>
          <a:stretch>
            <a:fillRect/>
          </a:stretch>
        </p:blipFill>
        <p:spPr>
          <a:xfrm rot="-5400000" flipH="1">
            <a:off x="474795" y="345455"/>
            <a:ext cx="476877" cy="476877"/>
          </a:xfrm>
          <a:prstGeom prst="rect">
            <a:avLst/>
          </a:prstGeom>
          <a:noFill/>
          <a:ln>
            <a:noFill/>
          </a:ln>
        </p:spPr>
      </p:pic>
      <p:pic>
        <p:nvPicPr>
          <p:cNvPr id="13" name="Picture Placeholder 12">
            <a:extLst>
              <a:ext uri="{FF2B5EF4-FFF2-40B4-BE49-F238E27FC236}">
                <a16:creationId xmlns:a16="http://schemas.microsoft.com/office/drawing/2014/main" id="{E4405C79-6F3D-5629-619E-C9CA4F454581}"/>
              </a:ext>
            </a:extLst>
          </p:cNvPr>
          <p:cNvPicPr>
            <a:picLocks noGrp="1" noChangeAspect="1"/>
          </p:cNvPicPr>
          <p:nvPr>
            <p:ph type="pic" idx="3"/>
          </p:nvPr>
        </p:nvPicPr>
        <p:blipFill>
          <a:blip r:embed="rId6"/>
          <a:srcRect l="17534" r="17534"/>
          <a:stretch>
            <a:fillRect/>
          </a:stretch>
        </p:blipFill>
        <p:spPr/>
      </p:pic>
    </p:spTree>
    <p:extLst>
      <p:ext uri="{BB962C8B-B14F-4D97-AF65-F5344CB8AC3E}">
        <p14:creationId xmlns:p14="http://schemas.microsoft.com/office/powerpoint/2010/main" val="19778267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50"/>
        <p:cNvGrpSpPr/>
        <p:nvPr/>
      </p:nvGrpSpPr>
      <p:grpSpPr>
        <a:xfrm>
          <a:off x="0" y="0"/>
          <a:ext cx="0" cy="0"/>
          <a:chOff x="0" y="0"/>
          <a:chExt cx="0" cy="0"/>
        </a:xfrm>
      </p:grpSpPr>
      <p:sp>
        <p:nvSpPr>
          <p:cNvPr id="451" name="Google Shape;451;p41"/>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Evaluate Why Tai Hing Group Change</a:t>
            </a:r>
            <a:endParaRPr dirty="0"/>
          </a:p>
        </p:txBody>
      </p:sp>
      <p:sp>
        <p:nvSpPr>
          <p:cNvPr id="452" name="Google Shape;452;p41"/>
          <p:cNvSpPr txBox="1"/>
          <p:nvPr/>
        </p:nvSpPr>
        <p:spPr>
          <a:xfrm flipH="1">
            <a:off x="842076" y="1825434"/>
            <a:ext cx="1698900" cy="1810974"/>
          </a:xfrm>
          <a:prstGeom prst="rect">
            <a:avLst/>
          </a:prstGeom>
          <a:noFill/>
          <a:ln w="9525" cap="flat" cmpd="sng">
            <a:solidFill>
              <a:schemeClr val="lt2"/>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1200" dirty="0">
                <a:solidFill>
                  <a:schemeClr val="dk1"/>
                </a:solidFill>
                <a:latin typeface="Cantarell"/>
                <a:ea typeface="Cantarell"/>
                <a:cs typeface="Cantarell"/>
                <a:sym typeface="Cantarell"/>
              </a:rPr>
              <a:t>Revenue/Profit continuous to drop from 2019-2023 (Refer to dataset table 1) and Covid19 effect</a:t>
            </a:r>
            <a:endParaRPr sz="1200" b="1" dirty="0">
              <a:solidFill>
                <a:schemeClr val="dk1"/>
              </a:solidFill>
              <a:latin typeface="Cantarell"/>
              <a:ea typeface="Cantarell"/>
              <a:cs typeface="Cantarell"/>
              <a:sym typeface="Cantarell"/>
            </a:endParaRPr>
          </a:p>
        </p:txBody>
      </p:sp>
      <p:sp>
        <p:nvSpPr>
          <p:cNvPr id="453" name="Google Shape;453;p41"/>
          <p:cNvSpPr txBox="1"/>
          <p:nvPr/>
        </p:nvSpPr>
        <p:spPr>
          <a:xfrm flipH="1">
            <a:off x="3495149" y="1815619"/>
            <a:ext cx="1698900" cy="1820789"/>
          </a:xfrm>
          <a:prstGeom prst="rect">
            <a:avLst/>
          </a:prstGeom>
          <a:noFill/>
          <a:ln w="9525" cap="flat" cmpd="sng">
            <a:solidFill>
              <a:schemeClr val="lt2"/>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1200" dirty="0">
                <a:solidFill>
                  <a:schemeClr val="dk1"/>
                </a:solidFill>
                <a:latin typeface="Cantarell"/>
                <a:ea typeface="Cantarell"/>
                <a:cs typeface="Cantarell"/>
                <a:sym typeface="Cantarell"/>
              </a:rPr>
              <a:t>Active Inertia(Harvard Business Review,1999) for Tai Hing to believe the food quality by auto stir-fryer/ central food factory</a:t>
            </a:r>
            <a:endParaRPr sz="1200" b="1" dirty="0">
              <a:solidFill>
                <a:schemeClr val="dk1"/>
              </a:solidFill>
              <a:latin typeface="Cantarell"/>
              <a:ea typeface="Cantarell"/>
              <a:cs typeface="Cantarell"/>
              <a:sym typeface="Cantarell"/>
            </a:endParaRPr>
          </a:p>
        </p:txBody>
      </p:sp>
      <p:sp>
        <p:nvSpPr>
          <p:cNvPr id="454" name="Google Shape;454;p41"/>
          <p:cNvSpPr txBox="1"/>
          <p:nvPr/>
        </p:nvSpPr>
        <p:spPr>
          <a:xfrm flipH="1">
            <a:off x="6148222" y="1805971"/>
            <a:ext cx="1698900" cy="1842489"/>
          </a:xfrm>
          <a:prstGeom prst="rect">
            <a:avLst/>
          </a:prstGeom>
          <a:noFill/>
          <a:ln w="9525" cap="flat" cmpd="sng">
            <a:solidFill>
              <a:schemeClr val="lt2"/>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1200" dirty="0">
                <a:solidFill>
                  <a:schemeClr val="dk1"/>
                </a:solidFill>
                <a:latin typeface="Cantarell"/>
                <a:ea typeface="Cantarell"/>
                <a:cs typeface="Cantarell"/>
                <a:sym typeface="Cantarell"/>
              </a:rPr>
              <a:t>Tai Hing Group is in progress of death spiral(David et al. 1995)  by dropping revenue &amp; profitability, losing market share by China catering competition</a:t>
            </a:r>
            <a:endParaRPr sz="1200" dirty="0">
              <a:solidFill>
                <a:schemeClr val="dk1"/>
              </a:solidFill>
              <a:latin typeface="Cantarell"/>
              <a:ea typeface="Cantarell"/>
              <a:cs typeface="Cantarell"/>
              <a:sym typeface="Cantarell"/>
            </a:endParaRPr>
          </a:p>
        </p:txBody>
      </p:sp>
      <p:sp>
        <p:nvSpPr>
          <p:cNvPr id="459" name="Google Shape;459;p41"/>
          <p:cNvSpPr txBox="1"/>
          <p:nvPr/>
        </p:nvSpPr>
        <p:spPr>
          <a:xfrm flipH="1">
            <a:off x="3546827" y="4084597"/>
            <a:ext cx="1698900" cy="876294"/>
          </a:xfrm>
          <a:prstGeom prst="rect">
            <a:avLst/>
          </a:prstGeom>
          <a:noFill/>
          <a:ln w="9525" cap="flat" cmpd="sng">
            <a:solidFill>
              <a:schemeClr val="lt2"/>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1200" dirty="0">
                <a:solidFill>
                  <a:schemeClr val="bg1">
                    <a:lumMod val="20000"/>
                    <a:lumOff val="80000"/>
                  </a:schemeClr>
                </a:solidFill>
                <a:latin typeface="Cantarell"/>
                <a:ea typeface="Cantarell"/>
                <a:cs typeface="Cantarell"/>
                <a:sym typeface="Cantarell"/>
              </a:rPr>
              <a:t>Reaction to internal and external challenge(Research</a:t>
            </a:r>
          </a:p>
          <a:p>
            <a:pPr marL="0" lvl="0" indent="0" algn="ctr" rtl="0">
              <a:spcBef>
                <a:spcPts val="0"/>
              </a:spcBef>
              <a:spcAft>
                <a:spcPts val="0"/>
              </a:spcAft>
              <a:buNone/>
            </a:pPr>
            <a:r>
              <a:rPr lang="en" sz="1200" dirty="0">
                <a:solidFill>
                  <a:schemeClr val="bg1">
                    <a:lumMod val="20000"/>
                    <a:lumOff val="80000"/>
                  </a:schemeClr>
                </a:solidFill>
                <a:latin typeface="Cantarell"/>
                <a:ea typeface="Cantarell"/>
                <a:cs typeface="Cantarell"/>
                <a:sym typeface="Cantarell"/>
              </a:rPr>
              <a:t>Gate,2017)</a:t>
            </a:r>
            <a:endParaRPr sz="1200" b="1" dirty="0">
              <a:solidFill>
                <a:schemeClr val="bg1">
                  <a:lumMod val="20000"/>
                  <a:lumOff val="80000"/>
                </a:schemeClr>
              </a:solidFill>
              <a:latin typeface="Cantarell"/>
              <a:ea typeface="Cantarell"/>
              <a:cs typeface="Cantarell"/>
              <a:sym typeface="Cantarell"/>
            </a:endParaRPr>
          </a:p>
        </p:txBody>
      </p:sp>
      <p:cxnSp>
        <p:nvCxnSpPr>
          <p:cNvPr id="460" name="Google Shape;460;p41"/>
          <p:cNvCxnSpPr>
            <a:cxnSpLocks/>
            <a:stCxn id="452" idx="1"/>
            <a:endCxn id="453" idx="3"/>
          </p:cNvCxnSpPr>
          <p:nvPr/>
        </p:nvCxnSpPr>
        <p:spPr>
          <a:xfrm flipV="1">
            <a:off x="2540976" y="2726014"/>
            <a:ext cx="954173" cy="4907"/>
          </a:xfrm>
          <a:prstGeom prst="straightConnector1">
            <a:avLst/>
          </a:prstGeom>
          <a:noFill/>
          <a:ln w="9525" cap="flat" cmpd="sng">
            <a:solidFill>
              <a:schemeClr val="dk2"/>
            </a:solidFill>
            <a:prstDash val="solid"/>
            <a:round/>
            <a:headEnd type="none" w="med" len="med"/>
            <a:tailEnd type="oval" w="med" len="med"/>
          </a:ln>
        </p:spPr>
      </p:cxnSp>
      <p:cxnSp>
        <p:nvCxnSpPr>
          <p:cNvPr id="461" name="Google Shape;461;p41"/>
          <p:cNvCxnSpPr>
            <a:cxnSpLocks/>
            <a:stCxn id="453" idx="1"/>
            <a:endCxn id="454" idx="3"/>
          </p:cNvCxnSpPr>
          <p:nvPr/>
        </p:nvCxnSpPr>
        <p:spPr>
          <a:xfrm>
            <a:off x="5194049" y="2726014"/>
            <a:ext cx="954173" cy="1202"/>
          </a:xfrm>
          <a:prstGeom prst="straightConnector1">
            <a:avLst/>
          </a:prstGeom>
          <a:noFill/>
          <a:ln w="9525" cap="flat" cmpd="sng">
            <a:solidFill>
              <a:schemeClr val="dk2"/>
            </a:solidFill>
            <a:prstDash val="solid"/>
            <a:round/>
            <a:headEnd type="none" w="med" len="med"/>
            <a:tailEnd type="oval" w="med" len="med"/>
          </a:ln>
        </p:spPr>
      </p:cxnSp>
      <p:cxnSp>
        <p:nvCxnSpPr>
          <p:cNvPr id="466" name="Google Shape;466;p41"/>
          <p:cNvCxnSpPr>
            <a:cxnSpLocks/>
            <a:stCxn id="454" idx="1"/>
            <a:endCxn id="459" idx="1"/>
          </p:cNvCxnSpPr>
          <p:nvPr/>
        </p:nvCxnSpPr>
        <p:spPr>
          <a:xfrm flipH="1">
            <a:off x="5245727" y="2727216"/>
            <a:ext cx="2601395" cy="1795528"/>
          </a:xfrm>
          <a:prstGeom prst="bentConnector3">
            <a:avLst>
              <a:gd name="adj1" fmla="val -8788"/>
            </a:avLst>
          </a:prstGeom>
          <a:noFill/>
          <a:ln w="9525" cap="flat" cmpd="sng">
            <a:solidFill>
              <a:schemeClr val="dk2"/>
            </a:solidFill>
            <a:prstDash val="solid"/>
            <a:round/>
            <a:headEnd type="none" w="med" len="med"/>
            <a:tailEnd type="oval" w="med" len="med"/>
          </a:ln>
        </p:spPr>
      </p:cxnSp>
      <p:grpSp>
        <p:nvGrpSpPr>
          <p:cNvPr id="467" name="Google Shape;467;p41"/>
          <p:cNvGrpSpPr/>
          <p:nvPr/>
        </p:nvGrpSpPr>
        <p:grpSpPr>
          <a:xfrm>
            <a:off x="1563315" y="1440442"/>
            <a:ext cx="256441" cy="310006"/>
            <a:chOff x="4320623" y="8227366"/>
            <a:chExt cx="206109" cy="249161"/>
          </a:xfrm>
        </p:grpSpPr>
        <p:sp>
          <p:nvSpPr>
            <p:cNvPr id="468" name="Google Shape;468;p41"/>
            <p:cNvSpPr/>
            <p:nvPr/>
          </p:nvSpPr>
          <p:spPr>
            <a:xfrm>
              <a:off x="4320623" y="8227366"/>
              <a:ext cx="206109" cy="249161"/>
            </a:xfrm>
            <a:custGeom>
              <a:avLst/>
              <a:gdLst/>
              <a:ahLst/>
              <a:cxnLst/>
              <a:rect l="l" t="t" r="r" b="b"/>
              <a:pathLst>
                <a:path w="206109" h="249161" extrusionOk="0">
                  <a:moveTo>
                    <a:pt x="197768" y="0"/>
                  </a:moveTo>
                  <a:lnTo>
                    <a:pt x="8341" y="0"/>
                  </a:lnTo>
                  <a:cubicBezTo>
                    <a:pt x="3740" y="0"/>
                    <a:pt x="0" y="3740"/>
                    <a:pt x="0" y="8341"/>
                  </a:cubicBezTo>
                  <a:lnTo>
                    <a:pt x="0" y="240820"/>
                  </a:lnTo>
                  <a:cubicBezTo>
                    <a:pt x="0" y="245421"/>
                    <a:pt x="3740" y="249161"/>
                    <a:pt x="8341" y="249161"/>
                  </a:cubicBezTo>
                  <a:lnTo>
                    <a:pt x="197768" y="249161"/>
                  </a:lnTo>
                  <a:cubicBezTo>
                    <a:pt x="202370" y="249161"/>
                    <a:pt x="206110" y="245421"/>
                    <a:pt x="206110" y="240820"/>
                  </a:cubicBezTo>
                  <a:lnTo>
                    <a:pt x="206110" y="8341"/>
                  </a:lnTo>
                  <a:cubicBezTo>
                    <a:pt x="206110" y="3740"/>
                    <a:pt x="202370" y="0"/>
                    <a:pt x="197768" y="0"/>
                  </a:cubicBezTo>
                  <a:lnTo>
                    <a:pt x="197768" y="0"/>
                  </a:lnTo>
                  <a:close/>
                  <a:moveTo>
                    <a:pt x="198037" y="240820"/>
                  </a:moveTo>
                  <a:cubicBezTo>
                    <a:pt x="198037" y="240968"/>
                    <a:pt x="197923" y="241089"/>
                    <a:pt x="197768" y="241089"/>
                  </a:cubicBezTo>
                  <a:lnTo>
                    <a:pt x="8341" y="241089"/>
                  </a:lnTo>
                  <a:cubicBezTo>
                    <a:pt x="8193" y="241089"/>
                    <a:pt x="8072" y="240968"/>
                    <a:pt x="8072" y="240820"/>
                  </a:cubicBezTo>
                  <a:lnTo>
                    <a:pt x="8072" y="8341"/>
                  </a:lnTo>
                  <a:cubicBezTo>
                    <a:pt x="8072" y="8193"/>
                    <a:pt x="8193" y="8072"/>
                    <a:pt x="8341" y="8072"/>
                  </a:cubicBezTo>
                  <a:lnTo>
                    <a:pt x="197768" y="8072"/>
                  </a:lnTo>
                  <a:cubicBezTo>
                    <a:pt x="197916" y="8072"/>
                    <a:pt x="198037" y="8193"/>
                    <a:pt x="198037" y="8341"/>
                  </a:cubicBezTo>
                  <a:lnTo>
                    <a:pt x="198037" y="240820"/>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dirty="0">
                <a:solidFill>
                  <a:srgbClr val="000000"/>
                </a:solidFill>
                <a:latin typeface="Calibri"/>
                <a:ea typeface="Calibri"/>
                <a:cs typeface="Calibri"/>
                <a:sym typeface="Calibri"/>
              </a:endParaRPr>
            </a:p>
          </p:txBody>
        </p:sp>
        <p:sp>
          <p:nvSpPr>
            <p:cNvPr id="469" name="Google Shape;469;p41"/>
            <p:cNvSpPr/>
            <p:nvPr/>
          </p:nvSpPr>
          <p:spPr>
            <a:xfrm>
              <a:off x="4346447" y="8266110"/>
              <a:ext cx="33909" cy="51125"/>
            </a:xfrm>
            <a:custGeom>
              <a:avLst/>
              <a:gdLst/>
              <a:ahLst/>
              <a:cxnLst/>
              <a:rect l="l" t="t" r="r" b="b"/>
              <a:pathLst>
                <a:path w="33909" h="51125" extrusionOk="0">
                  <a:moveTo>
                    <a:pt x="8079" y="47090"/>
                  </a:moveTo>
                  <a:lnTo>
                    <a:pt x="8079" y="18608"/>
                  </a:lnTo>
                  <a:lnTo>
                    <a:pt x="26416" y="49168"/>
                  </a:lnTo>
                  <a:cubicBezTo>
                    <a:pt x="27156" y="50406"/>
                    <a:pt x="28481" y="51125"/>
                    <a:pt x="29874" y="51125"/>
                  </a:cubicBezTo>
                  <a:cubicBezTo>
                    <a:pt x="30230" y="51125"/>
                    <a:pt x="30594" y="51079"/>
                    <a:pt x="30950" y="50978"/>
                  </a:cubicBezTo>
                  <a:cubicBezTo>
                    <a:pt x="32699" y="50493"/>
                    <a:pt x="33910" y="48899"/>
                    <a:pt x="33910" y="47090"/>
                  </a:cubicBezTo>
                  <a:lnTo>
                    <a:pt x="33910" y="4038"/>
                  </a:lnTo>
                  <a:cubicBezTo>
                    <a:pt x="33910" y="1805"/>
                    <a:pt x="32100" y="2"/>
                    <a:pt x="29874" y="2"/>
                  </a:cubicBezTo>
                  <a:cubicBezTo>
                    <a:pt x="27647" y="2"/>
                    <a:pt x="25838" y="1805"/>
                    <a:pt x="25838" y="4038"/>
                  </a:cubicBezTo>
                  <a:lnTo>
                    <a:pt x="25838" y="32519"/>
                  </a:lnTo>
                  <a:lnTo>
                    <a:pt x="7501" y="1959"/>
                  </a:lnTo>
                  <a:cubicBezTo>
                    <a:pt x="6565" y="405"/>
                    <a:pt x="4716" y="-341"/>
                    <a:pt x="2960" y="150"/>
                  </a:cubicBezTo>
                  <a:cubicBezTo>
                    <a:pt x="1211" y="634"/>
                    <a:pt x="0" y="2222"/>
                    <a:pt x="0" y="4038"/>
                  </a:cubicBezTo>
                  <a:lnTo>
                    <a:pt x="0" y="47090"/>
                  </a:lnTo>
                  <a:cubicBezTo>
                    <a:pt x="0" y="49316"/>
                    <a:pt x="1810" y="51125"/>
                    <a:pt x="4036" y="51125"/>
                  </a:cubicBezTo>
                  <a:cubicBezTo>
                    <a:pt x="6269" y="51125"/>
                    <a:pt x="8079" y="49316"/>
                    <a:pt x="8079" y="47090"/>
                  </a:cubicBezTo>
                  <a:lnTo>
                    <a:pt x="8079" y="47090"/>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dirty="0">
                <a:solidFill>
                  <a:srgbClr val="000000"/>
                </a:solidFill>
                <a:latin typeface="Calibri"/>
                <a:ea typeface="Calibri"/>
                <a:cs typeface="Calibri"/>
                <a:sym typeface="Calibri"/>
              </a:endParaRPr>
            </a:p>
          </p:txBody>
        </p:sp>
        <p:sp>
          <p:nvSpPr>
            <p:cNvPr id="470" name="Google Shape;470;p41"/>
            <p:cNvSpPr/>
            <p:nvPr/>
          </p:nvSpPr>
          <p:spPr>
            <a:xfrm>
              <a:off x="4389505" y="8266112"/>
              <a:ext cx="29598" cy="51123"/>
            </a:xfrm>
            <a:custGeom>
              <a:avLst/>
              <a:gdLst/>
              <a:ahLst/>
              <a:cxnLst/>
              <a:rect l="l" t="t" r="r" b="b"/>
              <a:pathLst>
                <a:path w="29598" h="51123" extrusionOk="0">
                  <a:moveTo>
                    <a:pt x="25562" y="8072"/>
                  </a:moveTo>
                  <a:cubicBezTo>
                    <a:pt x="27795" y="8072"/>
                    <a:pt x="29598" y="6262"/>
                    <a:pt x="29598" y="4036"/>
                  </a:cubicBezTo>
                  <a:cubicBezTo>
                    <a:pt x="29598" y="1803"/>
                    <a:pt x="27795" y="0"/>
                    <a:pt x="25562" y="0"/>
                  </a:cubicBezTo>
                  <a:lnTo>
                    <a:pt x="4036" y="0"/>
                  </a:lnTo>
                  <a:cubicBezTo>
                    <a:pt x="1810" y="0"/>
                    <a:pt x="0" y="1803"/>
                    <a:pt x="0" y="4036"/>
                  </a:cubicBezTo>
                  <a:lnTo>
                    <a:pt x="0" y="47088"/>
                  </a:lnTo>
                  <a:cubicBezTo>
                    <a:pt x="0" y="49314"/>
                    <a:pt x="1810" y="51124"/>
                    <a:pt x="4036" y="51124"/>
                  </a:cubicBezTo>
                  <a:lnTo>
                    <a:pt x="25562" y="51124"/>
                  </a:lnTo>
                  <a:cubicBezTo>
                    <a:pt x="27795" y="51124"/>
                    <a:pt x="29598" y="49314"/>
                    <a:pt x="29598" y="47088"/>
                  </a:cubicBezTo>
                  <a:cubicBezTo>
                    <a:pt x="29598" y="44854"/>
                    <a:pt x="27795" y="43051"/>
                    <a:pt x="25562" y="43051"/>
                  </a:cubicBezTo>
                  <a:lnTo>
                    <a:pt x="8072" y="43051"/>
                  </a:lnTo>
                  <a:lnTo>
                    <a:pt x="8072" y="29585"/>
                  </a:lnTo>
                  <a:cubicBezTo>
                    <a:pt x="8160" y="29591"/>
                    <a:pt x="8254" y="29598"/>
                    <a:pt x="8341" y="29598"/>
                  </a:cubicBezTo>
                  <a:lnTo>
                    <a:pt x="16952" y="29598"/>
                  </a:lnTo>
                  <a:cubicBezTo>
                    <a:pt x="19178" y="29598"/>
                    <a:pt x="20988" y="27788"/>
                    <a:pt x="20988" y="25562"/>
                  </a:cubicBezTo>
                  <a:cubicBezTo>
                    <a:pt x="20988" y="23329"/>
                    <a:pt x="19178" y="21526"/>
                    <a:pt x="16952" y="21526"/>
                  </a:cubicBezTo>
                  <a:lnTo>
                    <a:pt x="8341" y="21526"/>
                  </a:lnTo>
                  <a:cubicBezTo>
                    <a:pt x="8247" y="21526"/>
                    <a:pt x="8160" y="21532"/>
                    <a:pt x="8072" y="21539"/>
                  </a:cubicBezTo>
                  <a:lnTo>
                    <a:pt x="8072" y="8072"/>
                  </a:lnTo>
                  <a:lnTo>
                    <a:pt x="25562" y="8072"/>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dirty="0">
                <a:solidFill>
                  <a:srgbClr val="000000"/>
                </a:solidFill>
                <a:latin typeface="Calibri"/>
                <a:ea typeface="Calibri"/>
                <a:cs typeface="Calibri"/>
                <a:sym typeface="Calibri"/>
              </a:endParaRPr>
            </a:p>
          </p:txBody>
        </p:sp>
        <p:sp>
          <p:nvSpPr>
            <p:cNvPr id="471" name="Google Shape;471;p41"/>
            <p:cNvSpPr/>
            <p:nvPr/>
          </p:nvSpPr>
          <p:spPr>
            <a:xfrm>
              <a:off x="4423928" y="8266080"/>
              <a:ext cx="42530" cy="51148"/>
            </a:xfrm>
            <a:custGeom>
              <a:avLst/>
              <a:gdLst/>
              <a:ahLst/>
              <a:cxnLst/>
              <a:rect l="l" t="t" r="r" b="b"/>
              <a:pathLst>
                <a:path w="42530" h="51148" extrusionOk="0">
                  <a:moveTo>
                    <a:pt x="8743" y="48061"/>
                  </a:moveTo>
                  <a:cubicBezTo>
                    <a:pt x="8757" y="48122"/>
                    <a:pt x="8770" y="48176"/>
                    <a:pt x="8784" y="48229"/>
                  </a:cubicBezTo>
                  <a:cubicBezTo>
                    <a:pt x="8811" y="48324"/>
                    <a:pt x="8844" y="48411"/>
                    <a:pt x="8871" y="48499"/>
                  </a:cubicBezTo>
                  <a:cubicBezTo>
                    <a:pt x="8878" y="48525"/>
                    <a:pt x="8891" y="48552"/>
                    <a:pt x="8898" y="48579"/>
                  </a:cubicBezTo>
                  <a:cubicBezTo>
                    <a:pt x="8992" y="48821"/>
                    <a:pt x="9107" y="49044"/>
                    <a:pt x="9234" y="49252"/>
                  </a:cubicBezTo>
                  <a:cubicBezTo>
                    <a:pt x="9241" y="49265"/>
                    <a:pt x="9255" y="49285"/>
                    <a:pt x="9268" y="49299"/>
                  </a:cubicBezTo>
                  <a:cubicBezTo>
                    <a:pt x="9322" y="49386"/>
                    <a:pt x="9382" y="49474"/>
                    <a:pt x="9443" y="49555"/>
                  </a:cubicBezTo>
                  <a:cubicBezTo>
                    <a:pt x="9470" y="49588"/>
                    <a:pt x="9497" y="49622"/>
                    <a:pt x="9524" y="49649"/>
                  </a:cubicBezTo>
                  <a:cubicBezTo>
                    <a:pt x="9571" y="49709"/>
                    <a:pt x="9618" y="49770"/>
                    <a:pt x="9672" y="49831"/>
                  </a:cubicBezTo>
                  <a:cubicBezTo>
                    <a:pt x="9712" y="49871"/>
                    <a:pt x="9746" y="49911"/>
                    <a:pt x="9786" y="49952"/>
                  </a:cubicBezTo>
                  <a:cubicBezTo>
                    <a:pt x="9833" y="49999"/>
                    <a:pt x="9874" y="50039"/>
                    <a:pt x="9921" y="50086"/>
                  </a:cubicBezTo>
                  <a:cubicBezTo>
                    <a:pt x="9968" y="50126"/>
                    <a:pt x="10015" y="50173"/>
                    <a:pt x="10062" y="50207"/>
                  </a:cubicBezTo>
                  <a:cubicBezTo>
                    <a:pt x="10109" y="50241"/>
                    <a:pt x="10156" y="50281"/>
                    <a:pt x="10203" y="50315"/>
                  </a:cubicBezTo>
                  <a:cubicBezTo>
                    <a:pt x="10250" y="50355"/>
                    <a:pt x="10304" y="50396"/>
                    <a:pt x="10358" y="50429"/>
                  </a:cubicBezTo>
                  <a:cubicBezTo>
                    <a:pt x="10412" y="50463"/>
                    <a:pt x="10465" y="50497"/>
                    <a:pt x="10513" y="50530"/>
                  </a:cubicBezTo>
                  <a:cubicBezTo>
                    <a:pt x="10560" y="50563"/>
                    <a:pt x="10613" y="50597"/>
                    <a:pt x="10667" y="50624"/>
                  </a:cubicBezTo>
                  <a:cubicBezTo>
                    <a:pt x="10775" y="50685"/>
                    <a:pt x="10882" y="50738"/>
                    <a:pt x="10990" y="50793"/>
                  </a:cubicBezTo>
                  <a:cubicBezTo>
                    <a:pt x="11017" y="50806"/>
                    <a:pt x="11037" y="50813"/>
                    <a:pt x="11064" y="50819"/>
                  </a:cubicBezTo>
                  <a:cubicBezTo>
                    <a:pt x="11158" y="50860"/>
                    <a:pt x="11252" y="50900"/>
                    <a:pt x="11353" y="50934"/>
                  </a:cubicBezTo>
                  <a:cubicBezTo>
                    <a:pt x="11367" y="50934"/>
                    <a:pt x="11380" y="50940"/>
                    <a:pt x="11387" y="50947"/>
                  </a:cubicBezTo>
                  <a:cubicBezTo>
                    <a:pt x="11400" y="50947"/>
                    <a:pt x="11414" y="50954"/>
                    <a:pt x="11427" y="50954"/>
                  </a:cubicBezTo>
                  <a:cubicBezTo>
                    <a:pt x="11622" y="51014"/>
                    <a:pt x="11811" y="51062"/>
                    <a:pt x="12013" y="51095"/>
                  </a:cubicBezTo>
                  <a:cubicBezTo>
                    <a:pt x="12033" y="51095"/>
                    <a:pt x="12046" y="51102"/>
                    <a:pt x="12066" y="51102"/>
                  </a:cubicBezTo>
                  <a:cubicBezTo>
                    <a:pt x="12261" y="51129"/>
                    <a:pt x="12457" y="51149"/>
                    <a:pt x="12658" y="51149"/>
                  </a:cubicBezTo>
                  <a:cubicBezTo>
                    <a:pt x="12658" y="51149"/>
                    <a:pt x="12665" y="51149"/>
                    <a:pt x="12665" y="51149"/>
                  </a:cubicBezTo>
                  <a:cubicBezTo>
                    <a:pt x="12672" y="51149"/>
                    <a:pt x="12679" y="51149"/>
                    <a:pt x="12692" y="51149"/>
                  </a:cubicBezTo>
                  <a:cubicBezTo>
                    <a:pt x="12867" y="51149"/>
                    <a:pt x="13035" y="51135"/>
                    <a:pt x="13217" y="51109"/>
                  </a:cubicBezTo>
                  <a:cubicBezTo>
                    <a:pt x="13264" y="51102"/>
                    <a:pt x="13311" y="51095"/>
                    <a:pt x="13358" y="51088"/>
                  </a:cubicBezTo>
                  <a:cubicBezTo>
                    <a:pt x="13391" y="51082"/>
                    <a:pt x="13425" y="51082"/>
                    <a:pt x="13459" y="51075"/>
                  </a:cubicBezTo>
                  <a:cubicBezTo>
                    <a:pt x="13607" y="51048"/>
                    <a:pt x="13748" y="51008"/>
                    <a:pt x="13883" y="50967"/>
                  </a:cubicBezTo>
                  <a:cubicBezTo>
                    <a:pt x="13903" y="50961"/>
                    <a:pt x="13916" y="50954"/>
                    <a:pt x="13943" y="50947"/>
                  </a:cubicBezTo>
                  <a:cubicBezTo>
                    <a:pt x="14105" y="50893"/>
                    <a:pt x="14266" y="50826"/>
                    <a:pt x="14421" y="50752"/>
                  </a:cubicBezTo>
                  <a:cubicBezTo>
                    <a:pt x="14448" y="50738"/>
                    <a:pt x="14481" y="50725"/>
                    <a:pt x="14508" y="50712"/>
                  </a:cubicBezTo>
                  <a:cubicBezTo>
                    <a:pt x="14676" y="50624"/>
                    <a:pt x="14838" y="50530"/>
                    <a:pt x="14986" y="50422"/>
                  </a:cubicBezTo>
                  <a:cubicBezTo>
                    <a:pt x="15006" y="50409"/>
                    <a:pt x="15026" y="50396"/>
                    <a:pt x="15046" y="50375"/>
                  </a:cubicBezTo>
                  <a:cubicBezTo>
                    <a:pt x="15181" y="50274"/>
                    <a:pt x="15309" y="50173"/>
                    <a:pt x="15430" y="50052"/>
                  </a:cubicBezTo>
                  <a:cubicBezTo>
                    <a:pt x="15457" y="50032"/>
                    <a:pt x="15477" y="50006"/>
                    <a:pt x="15504" y="49985"/>
                  </a:cubicBezTo>
                  <a:cubicBezTo>
                    <a:pt x="15632" y="49864"/>
                    <a:pt x="15746" y="49730"/>
                    <a:pt x="15853" y="49588"/>
                  </a:cubicBezTo>
                  <a:cubicBezTo>
                    <a:pt x="15880" y="49555"/>
                    <a:pt x="15914" y="49514"/>
                    <a:pt x="15941" y="49474"/>
                  </a:cubicBezTo>
                  <a:cubicBezTo>
                    <a:pt x="16049" y="49326"/>
                    <a:pt x="16143" y="49171"/>
                    <a:pt x="16230" y="49010"/>
                  </a:cubicBezTo>
                  <a:cubicBezTo>
                    <a:pt x="16244" y="48996"/>
                    <a:pt x="16251" y="48976"/>
                    <a:pt x="16257" y="48956"/>
                  </a:cubicBezTo>
                  <a:cubicBezTo>
                    <a:pt x="16345" y="48788"/>
                    <a:pt x="16412" y="48619"/>
                    <a:pt x="16479" y="48438"/>
                  </a:cubicBezTo>
                  <a:cubicBezTo>
                    <a:pt x="16486" y="48418"/>
                    <a:pt x="16493" y="48404"/>
                    <a:pt x="16499" y="48391"/>
                  </a:cubicBezTo>
                  <a:lnTo>
                    <a:pt x="21282" y="34049"/>
                  </a:lnTo>
                  <a:lnTo>
                    <a:pt x="26065" y="48391"/>
                  </a:lnTo>
                  <a:cubicBezTo>
                    <a:pt x="26072" y="48411"/>
                    <a:pt x="26078" y="48424"/>
                    <a:pt x="26085" y="48438"/>
                  </a:cubicBezTo>
                  <a:cubicBezTo>
                    <a:pt x="26146" y="48613"/>
                    <a:pt x="26220" y="48788"/>
                    <a:pt x="26300" y="48956"/>
                  </a:cubicBezTo>
                  <a:cubicBezTo>
                    <a:pt x="26314" y="48976"/>
                    <a:pt x="26320" y="48990"/>
                    <a:pt x="26327" y="49010"/>
                  </a:cubicBezTo>
                  <a:cubicBezTo>
                    <a:pt x="26415" y="49171"/>
                    <a:pt x="26509" y="49326"/>
                    <a:pt x="26616" y="49474"/>
                  </a:cubicBezTo>
                  <a:cubicBezTo>
                    <a:pt x="26643" y="49514"/>
                    <a:pt x="26670" y="49555"/>
                    <a:pt x="26704" y="49588"/>
                  </a:cubicBezTo>
                  <a:cubicBezTo>
                    <a:pt x="26811" y="49730"/>
                    <a:pt x="26933" y="49864"/>
                    <a:pt x="27054" y="49985"/>
                  </a:cubicBezTo>
                  <a:cubicBezTo>
                    <a:pt x="27074" y="50006"/>
                    <a:pt x="27101" y="50032"/>
                    <a:pt x="27128" y="50052"/>
                  </a:cubicBezTo>
                  <a:cubicBezTo>
                    <a:pt x="27249" y="50167"/>
                    <a:pt x="27377" y="50274"/>
                    <a:pt x="27511" y="50375"/>
                  </a:cubicBezTo>
                  <a:cubicBezTo>
                    <a:pt x="27531" y="50389"/>
                    <a:pt x="27552" y="50409"/>
                    <a:pt x="27572" y="50422"/>
                  </a:cubicBezTo>
                  <a:cubicBezTo>
                    <a:pt x="27720" y="50530"/>
                    <a:pt x="27881" y="50624"/>
                    <a:pt x="28049" y="50712"/>
                  </a:cubicBezTo>
                  <a:cubicBezTo>
                    <a:pt x="28076" y="50725"/>
                    <a:pt x="28110" y="50738"/>
                    <a:pt x="28137" y="50752"/>
                  </a:cubicBezTo>
                  <a:cubicBezTo>
                    <a:pt x="28291" y="50826"/>
                    <a:pt x="28446" y="50893"/>
                    <a:pt x="28614" y="50947"/>
                  </a:cubicBezTo>
                  <a:cubicBezTo>
                    <a:pt x="28635" y="50954"/>
                    <a:pt x="28655" y="50961"/>
                    <a:pt x="28675" y="50967"/>
                  </a:cubicBezTo>
                  <a:cubicBezTo>
                    <a:pt x="28816" y="51014"/>
                    <a:pt x="28957" y="51048"/>
                    <a:pt x="29099" y="51075"/>
                  </a:cubicBezTo>
                  <a:cubicBezTo>
                    <a:pt x="29132" y="51082"/>
                    <a:pt x="29166" y="51082"/>
                    <a:pt x="29200" y="51088"/>
                  </a:cubicBezTo>
                  <a:cubicBezTo>
                    <a:pt x="29247" y="51095"/>
                    <a:pt x="29294" y="51102"/>
                    <a:pt x="29341" y="51109"/>
                  </a:cubicBezTo>
                  <a:cubicBezTo>
                    <a:pt x="29516" y="51135"/>
                    <a:pt x="29691" y="51149"/>
                    <a:pt x="29866" y="51149"/>
                  </a:cubicBezTo>
                  <a:cubicBezTo>
                    <a:pt x="29872" y="51149"/>
                    <a:pt x="29879" y="51149"/>
                    <a:pt x="29886" y="51149"/>
                  </a:cubicBezTo>
                  <a:cubicBezTo>
                    <a:pt x="29886" y="51149"/>
                    <a:pt x="29892" y="51149"/>
                    <a:pt x="29899" y="51149"/>
                  </a:cubicBezTo>
                  <a:cubicBezTo>
                    <a:pt x="30101" y="51149"/>
                    <a:pt x="30296" y="51129"/>
                    <a:pt x="30491" y="51102"/>
                  </a:cubicBezTo>
                  <a:cubicBezTo>
                    <a:pt x="30511" y="51102"/>
                    <a:pt x="30525" y="51095"/>
                    <a:pt x="30545" y="51095"/>
                  </a:cubicBezTo>
                  <a:cubicBezTo>
                    <a:pt x="30740" y="51062"/>
                    <a:pt x="30942" y="51014"/>
                    <a:pt x="31130" y="50954"/>
                  </a:cubicBezTo>
                  <a:cubicBezTo>
                    <a:pt x="31144" y="50947"/>
                    <a:pt x="31150" y="50947"/>
                    <a:pt x="31164" y="50940"/>
                  </a:cubicBezTo>
                  <a:cubicBezTo>
                    <a:pt x="31177" y="50940"/>
                    <a:pt x="31184" y="50927"/>
                    <a:pt x="31197" y="50927"/>
                  </a:cubicBezTo>
                  <a:cubicBezTo>
                    <a:pt x="31292" y="50893"/>
                    <a:pt x="31392" y="50860"/>
                    <a:pt x="31487" y="50813"/>
                  </a:cubicBezTo>
                  <a:cubicBezTo>
                    <a:pt x="31514" y="50806"/>
                    <a:pt x="31540" y="50793"/>
                    <a:pt x="31561" y="50786"/>
                  </a:cubicBezTo>
                  <a:cubicBezTo>
                    <a:pt x="31668" y="50738"/>
                    <a:pt x="31776" y="50678"/>
                    <a:pt x="31883" y="50618"/>
                  </a:cubicBezTo>
                  <a:cubicBezTo>
                    <a:pt x="31937" y="50591"/>
                    <a:pt x="31984" y="50557"/>
                    <a:pt x="32038" y="50523"/>
                  </a:cubicBezTo>
                  <a:cubicBezTo>
                    <a:pt x="32092" y="50490"/>
                    <a:pt x="32146" y="50456"/>
                    <a:pt x="32193" y="50422"/>
                  </a:cubicBezTo>
                  <a:cubicBezTo>
                    <a:pt x="32247" y="50382"/>
                    <a:pt x="32301" y="50342"/>
                    <a:pt x="32348" y="50308"/>
                  </a:cubicBezTo>
                  <a:cubicBezTo>
                    <a:pt x="32395" y="50274"/>
                    <a:pt x="32442" y="50234"/>
                    <a:pt x="32489" y="50201"/>
                  </a:cubicBezTo>
                  <a:cubicBezTo>
                    <a:pt x="32536" y="50160"/>
                    <a:pt x="32583" y="50120"/>
                    <a:pt x="32630" y="50079"/>
                  </a:cubicBezTo>
                  <a:cubicBezTo>
                    <a:pt x="32677" y="50032"/>
                    <a:pt x="32724" y="49992"/>
                    <a:pt x="32765" y="49945"/>
                  </a:cubicBezTo>
                  <a:cubicBezTo>
                    <a:pt x="32805" y="49905"/>
                    <a:pt x="32845" y="49864"/>
                    <a:pt x="32879" y="49824"/>
                  </a:cubicBezTo>
                  <a:cubicBezTo>
                    <a:pt x="32933" y="49763"/>
                    <a:pt x="32980" y="49703"/>
                    <a:pt x="33027" y="49642"/>
                  </a:cubicBezTo>
                  <a:cubicBezTo>
                    <a:pt x="33054" y="49608"/>
                    <a:pt x="33081" y="49575"/>
                    <a:pt x="33108" y="49548"/>
                  </a:cubicBezTo>
                  <a:cubicBezTo>
                    <a:pt x="33168" y="49460"/>
                    <a:pt x="33229" y="49380"/>
                    <a:pt x="33283" y="49292"/>
                  </a:cubicBezTo>
                  <a:cubicBezTo>
                    <a:pt x="33296" y="49279"/>
                    <a:pt x="33303" y="49265"/>
                    <a:pt x="33316" y="49252"/>
                  </a:cubicBezTo>
                  <a:cubicBezTo>
                    <a:pt x="33451" y="49037"/>
                    <a:pt x="33565" y="48815"/>
                    <a:pt x="33653" y="48573"/>
                  </a:cubicBezTo>
                  <a:cubicBezTo>
                    <a:pt x="33659" y="48546"/>
                    <a:pt x="33666" y="48519"/>
                    <a:pt x="33680" y="48492"/>
                  </a:cubicBezTo>
                  <a:cubicBezTo>
                    <a:pt x="33713" y="48404"/>
                    <a:pt x="33740" y="48317"/>
                    <a:pt x="33767" y="48223"/>
                  </a:cubicBezTo>
                  <a:cubicBezTo>
                    <a:pt x="33781" y="48169"/>
                    <a:pt x="33794" y="48108"/>
                    <a:pt x="33807" y="48054"/>
                  </a:cubicBezTo>
                  <a:cubicBezTo>
                    <a:pt x="33821" y="48001"/>
                    <a:pt x="33834" y="47953"/>
                    <a:pt x="33841" y="47900"/>
                  </a:cubicBezTo>
                  <a:lnTo>
                    <a:pt x="42451" y="4848"/>
                  </a:lnTo>
                  <a:cubicBezTo>
                    <a:pt x="42889" y="2662"/>
                    <a:pt x="41469" y="536"/>
                    <a:pt x="39283" y="99"/>
                  </a:cubicBezTo>
                  <a:cubicBezTo>
                    <a:pt x="37097" y="-338"/>
                    <a:pt x="34971" y="1081"/>
                    <a:pt x="34534" y="3268"/>
                  </a:cubicBezTo>
                  <a:lnTo>
                    <a:pt x="28904" y="31412"/>
                  </a:lnTo>
                  <a:lnTo>
                    <a:pt x="25096" y="19997"/>
                  </a:lnTo>
                  <a:cubicBezTo>
                    <a:pt x="25083" y="19970"/>
                    <a:pt x="25076" y="19943"/>
                    <a:pt x="25063" y="19916"/>
                  </a:cubicBezTo>
                  <a:cubicBezTo>
                    <a:pt x="25036" y="19849"/>
                    <a:pt x="25009" y="19782"/>
                    <a:pt x="24982" y="19714"/>
                  </a:cubicBezTo>
                  <a:cubicBezTo>
                    <a:pt x="24955" y="19654"/>
                    <a:pt x="24935" y="19594"/>
                    <a:pt x="24901" y="19533"/>
                  </a:cubicBezTo>
                  <a:cubicBezTo>
                    <a:pt x="24874" y="19472"/>
                    <a:pt x="24847" y="19419"/>
                    <a:pt x="24814" y="19365"/>
                  </a:cubicBezTo>
                  <a:cubicBezTo>
                    <a:pt x="24780" y="19304"/>
                    <a:pt x="24746" y="19244"/>
                    <a:pt x="24706" y="19176"/>
                  </a:cubicBezTo>
                  <a:cubicBezTo>
                    <a:pt x="24679" y="19129"/>
                    <a:pt x="24645" y="19082"/>
                    <a:pt x="24612" y="19035"/>
                  </a:cubicBezTo>
                  <a:cubicBezTo>
                    <a:pt x="24572" y="18974"/>
                    <a:pt x="24531" y="18914"/>
                    <a:pt x="24491" y="18853"/>
                  </a:cubicBezTo>
                  <a:cubicBezTo>
                    <a:pt x="24457" y="18807"/>
                    <a:pt x="24417" y="18759"/>
                    <a:pt x="24376" y="18712"/>
                  </a:cubicBezTo>
                  <a:cubicBezTo>
                    <a:pt x="24336" y="18658"/>
                    <a:pt x="24289" y="18605"/>
                    <a:pt x="24242" y="18557"/>
                  </a:cubicBezTo>
                  <a:cubicBezTo>
                    <a:pt x="24195" y="18511"/>
                    <a:pt x="24148" y="18457"/>
                    <a:pt x="24101" y="18410"/>
                  </a:cubicBezTo>
                  <a:cubicBezTo>
                    <a:pt x="24060" y="18369"/>
                    <a:pt x="24020" y="18322"/>
                    <a:pt x="23973" y="18288"/>
                  </a:cubicBezTo>
                  <a:cubicBezTo>
                    <a:pt x="23919" y="18235"/>
                    <a:pt x="23858" y="18187"/>
                    <a:pt x="23798" y="18141"/>
                  </a:cubicBezTo>
                  <a:cubicBezTo>
                    <a:pt x="23758" y="18107"/>
                    <a:pt x="23717" y="18073"/>
                    <a:pt x="23677" y="18040"/>
                  </a:cubicBezTo>
                  <a:cubicBezTo>
                    <a:pt x="23616" y="17992"/>
                    <a:pt x="23549" y="17945"/>
                    <a:pt x="23482" y="17905"/>
                  </a:cubicBezTo>
                  <a:cubicBezTo>
                    <a:pt x="23435" y="17878"/>
                    <a:pt x="23394" y="17845"/>
                    <a:pt x="23354" y="17817"/>
                  </a:cubicBezTo>
                  <a:cubicBezTo>
                    <a:pt x="23287" y="17777"/>
                    <a:pt x="23219" y="17744"/>
                    <a:pt x="23152" y="17703"/>
                  </a:cubicBezTo>
                  <a:cubicBezTo>
                    <a:pt x="23098" y="17676"/>
                    <a:pt x="23051" y="17650"/>
                    <a:pt x="22997" y="17622"/>
                  </a:cubicBezTo>
                  <a:cubicBezTo>
                    <a:pt x="22937" y="17595"/>
                    <a:pt x="22870" y="17562"/>
                    <a:pt x="22802" y="17542"/>
                  </a:cubicBezTo>
                  <a:cubicBezTo>
                    <a:pt x="22742" y="17515"/>
                    <a:pt x="22681" y="17495"/>
                    <a:pt x="22614" y="17468"/>
                  </a:cubicBezTo>
                  <a:cubicBezTo>
                    <a:pt x="22587" y="17454"/>
                    <a:pt x="22560" y="17441"/>
                    <a:pt x="22527" y="17434"/>
                  </a:cubicBezTo>
                  <a:cubicBezTo>
                    <a:pt x="22493" y="17420"/>
                    <a:pt x="22466" y="17420"/>
                    <a:pt x="22432" y="17407"/>
                  </a:cubicBezTo>
                  <a:cubicBezTo>
                    <a:pt x="22365" y="17387"/>
                    <a:pt x="22291" y="17367"/>
                    <a:pt x="22224" y="17347"/>
                  </a:cubicBezTo>
                  <a:cubicBezTo>
                    <a:pt x="22163" y="17333"/>
                    <a:pt x="22110" y="17320"/>
                    <a:pt x="22049" y="17306"/>
                  </a:cubicBezTo>
                  <a:cubicBezTo>
                    <a:pt x="21975" y="17293"/>
                    <a:pt x="21908" y="17279"/>
                    <a:pt x="21834" y="17273"/>
                  </a:cubicBezTo>
                  <a:cubicBezTo>
                    <a:pt x="21773" y="17259"/>
                    <a:pt x="21713" y="17253"/>
                    <a:pt x="21652" y="17246"/>
                  </a:cubicBezTo>
                  <a:cubicBezTo>
                    <a:pt x="21585" y="17239"/>
                    <a:pt x="21518" y="17232"/>
                    <a:pt x="21444" y="17232"/>
                  </a:cubicBezTo>
                  <a:cubicBezTo>
                    <a:pt x="21383" y="17232"/>
                    <a:pt x="21316" y="17225"/>
                    <a:pt x="21255" y="17225"/>
                  </a:cubicBezTo>
                  <a:cubicBezTo>
                    <a:pt x="21188" y="17225"/>
                    <a:pt x="21121" y="17225"/>
                    <a:pt x="21053" y="17232"/>
                  </a:cubicBezTo>
                  <a:cubicBezTo>
                    <a:pt x="20986" y="17232"/>
                    <a:pt x="20925" y="17239"/>
                    <a:pt x="20858" y="17246"/>
                  </a:cubicBezTo>
                  <a:cubicBezTo>
                    <a:pt x="20791" y="17253"/>
                    <a:pt x="20730" y="17259"/>
                    <a:pt x="20663" y="17273"/>
                  </a:cubicBezTo>
                  <a:cubicBezTo>
                    <a:pt x="20596" y="17279"/>
                    <a:pt x="20529" y="17293"/>
                    <a:pt x="20461" y="17306"/>
                  </a:cubicBezTo>
                  <a:cubicBezTo>
                    <a:pt x="20401" y="17320"/>
                    <a:pt x="20340" y="17333"/>
                    <a:pt x="20280" y="17347"/>
                  </a:cubicBezTo>
                  <a:cubicBezTo>
                    <a:pt x="20213" y="17360"/>
                    <a:pt x="20145" y="17380"/>
                    <a:pt x="20071" y="17400"/>
                  </a:cubicBezTo>
                  <a:cubicBezTo>
                    <a:pt x="20044" y="17407"/>
                    <a:pt x="20011" y="17414"/>
                    <a:pt x="19977" y="17427"/>
                  </a:cubicBezTo>
                  <a:cubicBezTo>
                    <a:pt x="19943" y="17434"/>
                    <a:pt x="19917" y="17448"/>
                    <a:pt x="19890" y="17461"/>
                  </a:cubicBezTo>
                  <a:cubicBezTo>
                    <a:pt x="19829" y="17481"/>
                    <a:pt x="19762" y="17508"/>
                    <a:pt x="19701" y="17535"/>
                  </a:cubicBezTo>
                  <a:cubicBezTo>
                    <a:pt x="19641" y="17562"/>
                    <a:pt x="19573" y="17589"/>
                    <a:pt x="19513" y="17616"/>
                  </a:cubicBezTo>
                  <a:cubicBezTo>
                    <a:pt x="19459" y="17643"/>
                    <a:pt x="19405" y="17670"/>
                    <a:pt x="19358" y="17696"/>
                  </a:cubicBezTo>
                  <a:cubicBezTo>
                    <a:pt x="19291" y="17730"/>
                    <a:pt x="19224" y="17770"/>
                    <a:pt x="19163" y="17811"/>
                  </a:cubicBezTo>
                  <a:cubicBezTo>
                    <a:pt x="19116" y="17838"/>
                    <a:pt x="19076" y="17865"/>
                    <a:pt x="19029" y="17898"/>
                  </a:cubicBezTo>
                  <a:cubicBezTo>
                    <a:pt x="18968" y="17939"/>
                    <a:pt x="18901" y="17986"/>
                    <a:pt x="18840" y="18026"/>
                  </a:cubicBezTo>
                  <a:cubicBezTo>
                    <a:pt x="18793" y="18060"/>
                    <a:pt x="18753" y="18093"/>
                    <a:pt x="18713" y="18127"/>
                  </a:cubicBezTo>
                  <a:cubicBezTo>
                    <a:pt x="18652" y="18174"/>
                    <a:pt x="18598" y="18221"/>
                    <a:pt x="18544" y="18268"/>
                  </a:cubicBezTo>
                  <a:cubicBezTo>
                    <a:pt x="18497" y="18309"/>
                    <a:pt x="18457" y="18356"/>
                    <a:pt x="18410" y="18396"/>
                  </a:cubicBezTo>
                  <a:cubicBezTo>
                    <a:pt x="18363" y="18443"/>
                    <a:pt x="18315" y="18490"/>
                    <a:pt x="18275" y="18537"/>
                  </a:cubicBezTo>
                  <a:cubicBezTo>
                    <a:pt x="18228" y="18591"/>
                    <a:pt x="18181" y="18645"/>
                    <a:pt x="18141" y="18699"/>
                  </a:cubicBezTo>
                  <a:cubicBezTo>
                    <a:pt x="18107" y="18746"/>
                    <a:pt x="18067" y="18786"/>
                    <a:pt x="18033" y="18833"/>
                  </a:cubicBezTo>
                  <a:cubicBezTo>
                    <a:pt x="17986" y="18894"/>
                    <a:pt x="17946" y="18954"/>
                    <a:pt x="17905" y="19015"/>
                  </a:cubicBezTo>
                  <a:cubicBezTo>
                    <a:pt x="17872" y="19062"/>
                    <a:pt x="17845" y="19109"/>
                    <a:pt x="17811" y="19156"/>
                  </a:cubicBezTo>
                  <a:cubicBezTo>
                    <a:pt x="17777" y="19217"/>
                    <a:pt x="17744" y="19277"/>
                    <a:pt x="17704" y="19344"/>
                  </a:cubicBezTo>
                  <a:cubicBezTo>
                    <a:pt x="17676" y="19398"/>
                    <a:pt x="17643" y="19452"/>
                    <a:pt x="17623" y="19513"/>
                  </a:cubicBezTo>
                  <a:cubicBezTo>
                    <a:pt x="17596" y="19573"/>
                    <a:pt x="17569" y="19634"/>
                    <a:pt x="17542" y="19694"/>
                  </a:cubicBezTo>
                  <a:cubicBezTo>
                    <a:pt x="17515" y="19762"/>
                    <a:pt x="17488" y="19822"/>
                    <a:pt x="17468" y="19896"/>
                  </a:cubicBezTo>
                  <a:cubicBezTo>
                    <a:pt x="17455" y="19923"/>
                    <a:pt x="17441" y="19950"/>
                    <a:pt x="17434" y="19977"/>
                  </a:cubicBezTo>
                  <a:lnTo>
                    <a:pt x="13627" y="31392"/>
                  </a:lnTo>
                  <a:lnTo>
                    <a:pt x="7997" y="3247"/>
                  </a:lnTo>
                  <a:cubicBezTo>
                    <a:pt x="7559" y="1061"/>
                    <a:pt x="5434" y="-358"/>
                    <a:pt x="3247" y="79"/>
                  </a:cubicBezTo>
                  <a:cubicBezTo>
                    <a:pt x="1061" y="516"/>
                    <a:pt x="-358" y="2642"/>
                    <a:pt x="79" y="4828"/>
                  </a:cubicBezTo>
                  <a:lnTo>
                    <a:pt x="8689" y="47880"/>
                  </a:lnTo>
                  <a:cubicBezTo>
                    <a:pt x="8717" y="47960"/>
                    <a:pt x="8730" y="48014"/>
                    <a:pt x="8743" y="48061"/>
                  </a:cubicBezTo>
                  <a:lnTo>
                    <a:pt x="8743" y="48061"/>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dirty="0">
                <a:solidFill>
                  <a:srgbClr val="000000"/>
                </a:solidFill>
                <a:latin typeface="Calibri"/>
                <a:ea typeface="Calibri"/>
                <a:cs typeface="Calibri"/>
                <a:sym typeface="Calibri"/>
              </a:endParaRPr>
            </a:p>
          </p:txBody>
        </p:sp>
        <p:sp>
          <p:nvSpPr>
            <p:cNvPr id="472" name="Google Shape;472;p41"/>
            <p:cNvSpPr/>
            <p:nvPr/>
          </p:nvSpPr>
          <p:spPr>
            <a:xfrm>
              <a:off x="4471303" y="8266112"/>
              <a:ext cx="33903" cy="51123"/>
            </a:xfrm>
            <a:custGeom>
              <a:avLst/>
              <a:gdLst/>
              <a:ahLst/>
              <a:cxnLst/>
              <a:rect l="l" t="t" r="r" b="b"/>
              <a:pathLst>
                <a:path w="33903" h="51123" extrusionOk="0">
                  <a:moveTo>
                    <a:pt x="19104" y="21526"/>
                  </a:moveTo>
                  <a:lnTo>
                    <a:pt x="14799" y="21526"/>
                  </a:lnTo>
                  <a:cubicBezTo>
                    <a:pt x="11086" y="21526"/>
                    <a:pt x="8072" y="18505"/>
                    <a:pt x="8072" y="14799"/>
                  </a:cubicBezTo>
                  <a:cubicBezTo>
                    <a:pt x="8072" y="11086"/>
                    <a:pt x="11086" y="8072"/>
                    <a:pt x="14799" y="8072"/>
                  </a:cubicBezTo>
                  <a:lnTo>
                    <a:pt x="25562" y="8072"/>
                  </a:lnTo>
                  <a:cubicBezTo>
                    <a:pt x="27789" y="8072"/>
                    <a:pt x="29598" y="6262"/>
                    <a:pt x="29598" y="4036"/>
                  </a:cubicBezTo>
                  <a:cubicBezTo>
                    <a:pt x="29598" y="1803"/>
                    <a:pt x="27789" y="0"/>
                    <a:pt x="25562" y="0"/>
                  </a:cubicBezTo>
                  <a:lnTo>
                    <a:pt x="14799" y="0"/>
                  </a:lnTo>
                  <a:cubicBezTo>
                    <a:pt x="6639" y="0"/>
                    <a:pt x="0" y="6639"/>
                    <a:pt x="0" y="14799"/>
                  </a:cubicBezTo>
                  <a:cubicBezTo>
                    <a:pt x="0" y="22958"/>
                    <a:pt x="6639" y="29598"/>
                    <a:pt x="14799" y="29598"/>
                  </a:cubicBezTo>
                  <a:lnTo>
                    <a:pt x="19104" y="29598"/>
                  </a:lnTo>
                  <a:cubicBezTo>
                    <a:pt x="22817" y="29598"/>
                    <a:pt x="25831" y="32611"/>
                    <a:pt x="25831" y="36325"/>
                  </a:cubicBezTo>
                  <a:cubicBezTo>
                    <a:pt x="25831" y="40031"/>
                    <a:pt x="22817" y="43051"/>
                    <a:pt x="19104" y="43051"/>
                  </a:cubicBezTo>
                  <a:lnTo>
                    <a:pt x="4036" y="43051"/>
                  </a:lnTo>
                  <a:cubicBezTo>
                    <a:pt x="1810" y="43051"/>
                    <a:pt x="0" y="44854"/>
                    <a:pt x="0" y="47088"/>
                  </a:cubicBezTo>
                  <a:cubicBezTo>
                    <a:pt x="0" y="49314"/>
                    <a:pt x="1810" y="51124"/>
                    <a:pt x="4036" y="51124"/>
                  </a:cubicBezTo>
                  <a:lnTo>
                    <a:pt x="19104" y="51124"/>
                  </a:lnTo>
                  <a:cubicBezTo>
                    <a:pt x="27264" y="51124"/>
                    <a:pt x="33903" y="44484"/>
                    <a:pt x="33903" y="36325"/>
                  </a:cubicBezTo>
                  <a:cubicBezTo>
                    <a:pt x="33903" y="28165"/>
                    <a:pt x="27264" y="21526"/>
                    <a:pt x="19104" y="21526"/>
                  </a:cubicBezTo>
                  <a:lnTo>
                    <a:pt x="19104" y="21526"/>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dirty="0">
                <a:solidFill>
                  <a:srgbClr val="000000"/>
                </a:solidFill>
                <a:latin typeface="Calibri"/>
                <a:ea typeface="Calibri"/>
                <a:cs typeface="Calibri"/>
                <a:sym typeface="Calibri"/>
              </a:endParaRPr>
            </a:p>
          </p:txBody>
        </p:sp>
        <p:sp>
          <p:nvSpPr>
            <p:cNvPr id="473" name="Google Shape;473;p41"/>
            <p:cNvSpPr/>
            <p:nvPr/>
          </p:nvSpPr>
          <p:spPr>
            <a:xfrm>
              <a:off x="4342149" y="8326384"/>
              <a:ext cx="163057" cy="8072"/>
            </a:xfrm>
            <a:custGeom>
              <a:avLst/>
              <a:gdLst/>
              <a:ahLst/>
              <a:cxnLst/>
              <a:rect l="l" t="t" r="r" b="b"/>
              <a:pathLst>
                <a:path w="163057" h="8072" extrusionOk="0">
                  <a:moveTo>
                    <a:pt x="159022" y="0"/>
                  </a:moveTo>
                  <a:lnTo>
                    <a:pt x="4036" y="0"/>
                  </a:lnTo>
                  <a:cubicBezTo>
                    <a:pt x="1809" y="0"/>
                    <a:pt x="0" y="1810"/>
                    <a:pt x="0" y="4036"/>
                  </a:cubicBezTo>
                  <a:cubicBezTo>
                    <a:pt x="0" y="6269"/>
                    <a:pt x="1809" y="8072"/>
                    <a:pt x="4036" y="8072"/>
                  </a:cubicBezTo>
                  <a:lnTo>
                    <a:pt x="159022" y="8072"/>
                  </a:lnTo>
                  <a:cubicBezTo>
                    <a:pt x="161255" y="8072"/>
                    <a:pt x="163058" y="6269"/>
                    <a:pt x="163058" y="4036"/>
                  </a:cubicBezTo>
                  <a:cubicBezTo>
                    <a:pt x="163058" y="1810"/>
                    <a:pt x="161255" y="0"/>
                    <a:pt x="159022" y="0"/>
                  </a:cubicBezTo>
                  <a:lnTo>
                    <a:pt x="159022" y="0"/>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dirty="0">
                <a:solidFill>
                  <a:srgbClr val="000000"/>
                </a:solidFill>
                <a:latin typeface="Calibri"/>
                <a:ea typeface="Calibri"/>
                <a:cs typeface="Calibri"/>
                <a:sym typeface="Calibri"/>
              </a:endParaRPr>
            </a:p>
          </p:txBody>
        </p:sp>
        <p:sp>
          <p:nvSpPr>
            <p:cNvPr id="474" name="Google Shape;474;p41"/>
            <p:cNvSpPr/>
            <p:nvPr/>
          </p:nvSpPr>
          <p:spPr>
            <a:xfrm>
              <a:off x="4342149" y="8248892"/>
              <a:ext cx="163057" cy="8072"/>
            </a:xfrm>
            <a:custGeom>
              <a:avLst/>
              <a:gdLst/>
              <a:ahLst/>
              <a:cxnLst/>
              <a:rect l="l" t="t" r="r" b="b"/>
              <a:pathLst>
                <a:path w="163057" h="8072" extrusionOk="0">
                  <a:moveTo>
                    <a:pt x="159022" y="0"/>
                  </a:moveTo>
                  <a:lnTo>
                    <a:pt x="4036" y="0"/>
                  </a:lnTo>
                  <a:cubicBezTo>
                    <a:pt x="1809" y="0"/>
                    <a:pt x="0" y="1809"/>
                    <a:pt x="0" y="4036"/>
                  </a:cubicBezTo>
                  <a:cubicBezTo>
                    <a:pt x="0" y="6262"/>
                    <a:pt x="1809" y="8072"/>
                    <a:pt x="4036" y="8072"/>
                  </a:cubicBezTo>
                  <a:lnTo>
                    <a:pt x="159022" y="8072"/>
                  </a:lnTo>
                  <a:cubicBezTo>
                    <a:pt x="161255" y="8072"/>
                    <a:pt x="163058" y="6262"/>
                    <a:pt x="163058" y="4036"/>
                  </a:cubicBezTo>
                  <a:cubicBezTo>
                    <a:pt x="163058" y="1809"/>
                    <a:pt x="161255" y="0"/>
                    <a:pt x="159022" y="0"/>
                  </a:cubicBezTo>
                  <a:lnTo>
                    <a:pt x="159022" y="0"/>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dirty="0">
                <a:solidFill>
                  <a:srgbClr val="000000"/>
                </a:solidFill>
                <a:latin typeface="Calibri"/>
                <a:ea typeface="Calibri"/>
                <a:cs typeface="Calibri"/>
                <a:sym typeface="Calibri"/>
              </a:endParaRPr>
            </a:p>
          </p:txBody>
        </p:sp>
        <p:sp>
          <p:nvSpPr>
            <p:cNvPr id="475" name="Google Shape;475;p41"/>
            <p:cNvSpPr/>
            <p:nvPr/>
          </p:nvSpPr>
          <p:spPr>
            <a:xfrm>
              <a:off x="4359369" y="8347910"/>
              <a:ext cx="51123" cy="55428"/>
            </a:xfrm>
            <a:custGeom>
              <a:avLst/>
              <a:gdLst/>
              <a:ahLst/>
              <a:cxnLst/>
              <a:rect l="l" t="t" r="r" b="b"/>
              <a:pathLst>
                <a:path w="51123" h="55428" extrusionOk="0">
                  <a:moveTo>
                    <a:pt x="25562" y="55429"/>
                  </a:moveTo>
                  <a:cubicBezTo>
                    <a:pt x="39654" y="55429"/>
                    <a:pt x="51124" y="43960"/>
                    <a:pt x="51124" y="29867"/>
                  </a:cubicBezTo>
                  <a:lnTo>
                    <a:pt x="51124" y="25562"/>
                  </a:lnTo>
                  <a:cubicBezTo>
                    <a:pt x="51124" y="11469"/>
                    <a:pt x="39654" y="0"/>
                    <a:pt x="25562" y="0"/>
                  </a:cubicBezTo>
                  <a:cubicBezTo>
                    <a:pt x="11469" y="0"/>
                    <a:pt x="0" y="11469"/>
                    <a:pt x="0" y="25562"/>
                  </a:cubicBezTo>
                  <a:lnTo>
                    <a:pt x="0" y="29867"/>
                  </a:lnTo>
                  <a:cubicBezTo>
                    <a:pt x="0" y="43967"/>
                    <a:pt x="11469" y="55429"/>
                    <a:pt x="25562" y="55429"/>
                  </a:cubicBezTo>
                  <a:lnTo>
                    <a:pt x="25562" y="55429"/>
                  </a:lnTo>
                  <a:close/>
                  <a:moveTo>
                    <a:pt x="8072" y="25562"/>
                  </a:moveTo>
                  <a:cubicBezTo>
                    <a:pt x="8072" y="15916"/>
                    <a:pt x="15916" y="8072"/>
                    <a:pt x="25562" y="8072"/>
                  </a:cubicBezTo>
                  <a:cubicBezTo>
                    <a:pt x="35208" y="8072"/>
                    <a:pt x="43052" y="15916"/>
                    <a:pt x="43052" y="25562"/>
                  </a:cubicBezTo>
                  <a:lnTo>
                    <a:pt x="43052" y="29867"/>
                  </a:lnTo>
                  <a:cubicBezTo>
                    <a:pt x="43052" y="39513"/>
                    <a:pt x="35208" y="47357"/>
                    <a:pt x="25562" y="47357"/>
                  </a:cubicBezTo>
                  <a:cubicBezTo>
                    <a:pt x="15916" y="47357"/>
                    <a:pt x="8072" y="39513"/>
                    <a:pt x="8072" y="29867"/>
                  </a:cubicBezTo>
                  <a:lnTo>
                    <a:pt x="8072" y="25562"/>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dirty="0">
                <a:solidFill>
                  <a:srgbClr val="000000"/>
                </a:solidFill>
                <a:latin typeface="Calibri"/>
                <a:ea typeface="Calibri"/>
                <a:cs typeface="Calibri"/>
                <a:sym typeface="Calibri"/>
              </a:endParaRPr>
            </a:p>
          </p:txBody>
        </p:sp>
        <p:sp>
          <p:nvSpPr>
            <p:cNvPr id="476" name="Google Shape;476;p41"/>
            <p:cNvSpPr/>
            <p:nvPr/>
          </p:nvSpPr>
          <p:spPr>
            <a:xfrm>
              <a:off x="4342149" y="8404300"/>
              <a:ext cx="85565" cy="46396"/>
            </a:xfrm>
            <a:custGeom>
              <a:avLst/>
              <a:gdLst/>
              <a:ahLst/>
              <a:cxnLst/>
              <a:rect l="l" t="t" r="r" b="b"/>
              <a:pathLst>
                <a:path w="85565" h="46396" extrusionOk="0">
                  <a:moveTo>
                    <a:pt x="65707" y="217"/>
                  </a:moveTo>
                  <a:cubicBezTo>
                    <a:pt x="61140" y="-826"/>
                    <a:pt x="56707" y="1992"/>
                    <a:pt x="55617" y="6640"/>
                  </a:cubicBezTo>
                  <a:cubicBezTo>
                    <a:pt x="54211" y="12621"/>
                    <a:pt x="48938" y="16798"/>
                    <a:pt x="42782" y="16798"/>
                  </a:cubicBezTo>
                  <a:cubicBezTo>
                    <a:pt x="36627" y="16798"/>
                    <a:pt x="31347" y="12621"/>
                    <a:pt x="29948" y="6640"/>
                  </a:cubicBezTo>
                  <a:cubicBezTo>
                    <a:pt x="28858" y="1999"/>
                    <a:pt x="24425" y="-826"/>
                    <a:pt x="19858" y="217"/>
                  </a:cubicBezTo>
                  <a:cubicBezTo>
                    <a:pt x="8166" y="2880"/>
                    <a:pt x="0" y="13132"/>
                    <a:pt x="0" y="25139"/>
                  </a:cubicBezTo>
                  <a:lnTo>
                    <a:pt x="0" y="33750"/>
                  </a:lnTo>
                  <a:cubicBezTo>
                    <a:pt x="0" y="40725"/>
                    <a:pt x="5671" y="46396"/>
                    <a:pt x="12646" y="46396"/>
                  </a:cubicBezTo>
                  <a:lnTo>
                    <a:pt x="72919" y="46396"/>
                  </a:lnTo>
                  <a:cubicBezTo>
                    <a:pt x="79894" y="46396"/>
                    <a:pt x="85565" y="40725"/>
                    <a:pt x="85565" y="33750"/>
                  </a:cubicBezTo>
                  <a:lnTo>
                    <a:pt x="85565" y="25139"/>
                  </a:lnTo>
                  <a:cubicBezTo>
                    <a:pt x="85565" y="13132"/>
                    <a:pt x="77399" y="2887"/>
                    <a:pt x="65707" y="217"/>
                  </a:cubicBezTo>
                  <a:lnTo>
                    <a:pt x="65707" y="217"/>
                  </a:lnTo>
                  <a:close/>
                  <a:moveTo>
                    <a:pt x="77493" y="33750"/>
                  </a:moveTo>
                  <a:cubicBezTo>
                    <a:pt x="77493" y="36272"/>
                    <a:pt x="75441" y="38324"/>
                    <a:pt x="72919" y="38324"/>
                  </a:cubicBezTo>
                  <a:lnTo>
                    <a:pt x="12646" y="38324"/>
                  </a:lnTo>
                  <a:cubicBezTo>
                    <a:pt x="10124" y="38324"/>
                    <a:pt x="8072" y="36272"/>
                    <a:pt x="8072" y="33750"/>
                  </a:cubicBezTo>
                  <a:lnTo>
                    <a:pt x="8072" y="25139"/>
                  </a:lnTo>
                  <a:cubicBezTo>
                    <a:pt x="8072" y="16926"/>
                    <a:pt x="13655" y="9910"/>
                    <a:pt x="21654" y="8087"/>
                  </a:cubicBezTo>
                  <a:cubicBezTo>
                    <a:pt x="21680" y="8080"/>
                    <a:pt x="21701" y="8080"/>
                    <a:pt x="21727" y="8080"/>
                  </a:cubicBezTo>
                  <a:cubicBezTo>
                    <a:pt x="21983" y="8080"/>
                    <a:pt x="22071" y="8409"/>
                    <a:pt x="22091" y="8484"/>
                  </a:cubicBezTo>
                  <a:cubicBezTo>
                    <a:pt x="24351" y="18130"/>
                    <a:pt x="32867" y="24870"/>
                    <a:pt x="42789" y="24870"/>
                  </a:cubicBezTo>
                  <a:cubicBezTo>
                    <a:pt x="52711" y="24870"/>
                    <a:pt x="61221" y="18130"/>
                    <a:pt x="63481" y="8484"/>
                  </a:cubicBezTo>
                  <a:cubicBezTo>
                    <a:pt x="63501" y="8403"/>
                    <a:pt x="63609" y="8019"/>
                    <a:pt x="63918" y="8087"/>
                  </a:cubicBezTo>
                  <a:lnTo>
                    <a:pt x="63918" y="8087"/>
                  </a:lnTo>
                  <a:cubicBezTo>
                    <a:pt x="71910" y="9910"/>
                    <a:pt x="77493" y="16926"/>
                    <a:pt x="77493" y="25139"/>
                  </a:cubicBezTo>
                  <a:lnTo>
                    <a:pt x="77493" y="33750"/>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dirty="0">
                <a:solidFill>
                  <a:srgbClr val="000000"/>
                </a:solidFill>
                <a:latin typeface="Calibri"/>
                <a:ea typeface="Calibri"/>
                <a:cs typeface="Calibri"/>
                <a:sym typeface="Calibri"/>
              </a:endParaRPr>
            </a:p>
          </p:txBody>
        </p:sp>
        <p:sp>
          <p:nvSpPr>
            <p:cNvPr id="477" name="Google Shape;477;p41"/>
            <p:cNvSpPr/>
            <p:nvPr/>
          </p:nvSpPr>
          <p:spPr>
            <a:xfrm>
              <a:off x="4436862" y="8352215"/>
              <a:ext cx="68344" cy="8072"/>
            </a:xfrm>
            <a:custGeom>
              <a:avLst/>
              <a:gdLst/>
              <a:ahLst/>
              <a:cxnLst/>
              <a:rect l="l" t="t" r="r" b="b"/>
              <a:pathLst>
                <a:path w="68344" h="8072" extrusionOk="0">
                  <a:moveTo>
                    <a:pt x="64308" y="0"/>
                  </a:moveTo>
                  <a:lnTo>
                    <a:pt x="4036" y="0"/>
                  </a:lnTo>
                  <a:cubicBezTo>
                    <a:pt x="1810" y="0"/>
                    <a:pt x="0" y="1803"/>
                    <a:pt x="0" y="4036"/>
                  </a:cubicBezTo>
                  <a:cubicBezTo>
                    <a:pt x="0" y="6263"/>
                    <a:pt x="1810" y="8072"/>
                    <a:pt x="4036" y="8072"/>
                  </a:cubicBezTo>
                  <a:lnTo>
                    <a:pt x="64308" y="8072"/>
                  </a:lnTo>
                  <a:cubicBezTo>
                    <a:pt x="66542" y="8072"/>
                    <a:pt x="68344" y="6263"/>
                    <a:pt x="68344" y="4036"/>
                  </a:cubicBezTo>
                  <a:cubicBezTo>
                    <a:pt x="68344" y="1803"/>
                    <a:pt x="66542" y="0"/>
                    <a:pt x="64308" y="0"/>
                  </a:cubicBezTo>
                  <a:lnTo>
                    <a:pt x="64308" y="0"/>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dirty="0">
                <a:solidFill>
                  <a:srgbClr val="000000"/>
                </a:solidFill>
                <a:latin typeface="Calibri"/>
                <a:ea typeface="Calibri"/>
                <a:cs typeface="Calibri"/>
                <a:sym typeface="Calibri"/>
              </a:endParaRPr>
            </a:p>
          </p:txBody>
        </p:sp>
        <p:sp>
          <p:nvSpPr>
            <p:cNvPr id="478" name="Google Shape;478;p41"/>
            <p:cNvSpPr/>
            <p:nvPr/>
          </p:nvSpPr>
          <p:spPr>
            <a:xfrm>
              <a:off x="4436862" y="8373741"/>
              <a:ext cx="68344" cy="8072"/>
            </a:xfrm>
            <a:custGeom>
              <a:avLst/>
              <a:gdLst/>
              <a:ahLst/>
              <a:cxnLst/>
              <a:rect l="l" t="t" r="r" b="b"/>
              <a:pathLst>
                <a:path w="68344" h="8072" extrusionOk="0">
                  <a:moveTo>
                    <a:pt x="64308" y="0"/>
                  </a:moveTo>
                  <a:lnTo>
                    <a:pt x="4036" y="0"/>
                  </a:lnTo>
                  <a:cubicBezTo>
                    <a:pt x="1810" y="0"/>
                    <a:pt x="0" y="1803"/>
                    <a:pt x="0" y="4036"/>
                  </a:cubicBezTo>
                  <a:cubicBezTo>
                    <a:pt x="0" y="6262"/>
                    <a:pt x="1810" y="8072"/>
                    <a:pt x="4036" y="8072"/>
                  </a:cubicBezTo>
                  <a:lnTo>
                    <a:pt x="64308" y="8072"/>
                  </a:lnTo>
                  <a:cubicBezTo>
                    <a:pt x="66542" y="8072"/>
                    <a:pt x="68344" y="6262"/>
                    <a:pt x="68344" y="4036"/>
                  </a:cubicBezTo>
                  <a:cubicBezTo>
                    <a:pt x="68344" y="1809"/>
                    <a:pt x="66542" y="0"/>
                    <a:pt x="64308" y="0"/>
                  </a:cubicBezTo>
                  <a:lnTo>
                    <a:pt x="64308" y="0"/>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dirty="0">
                <a:solidFill>
                  <a:srgbClr val="000000"/>
                </a:solidFill>
                <a:latin typeface="Calibri"/>
                <a:ea typeface="Calibri"/>
                <a:cs typeface="Calibri"/>
                <a:sym typeface="Calibri"/>
              </a:endParaRPr>
            </a:p>
          </p:txBody>
        </p:sp>
        <p:sp>
          <p:nvSpPr>
            <p:cNvPr id="479" name="Google Shape;479;p41"/>
            <p:cNvSpPr/>
            <p:nvPr/>
          </p:nvSpPr>
          <p:spPr>
            <a:xfrm>
              <a:off x="4436862" y="8395267"/>
              <a:ext cx="55428" cy="8071"/>
            </a:xfrm>
            <a:custGeom>
              <a:avLst/>
              <a:gdLst/>
              <a:ahLst/>
              <a:cxnLst/>
              <a:rect l="l" t="t" r="r" b="b"/>
              <a:pathLst>
                <a:path w="55428" h="8071" extrusionOk="0">
                  <a:moveTo>
                    <a:pt x="51393" y="0"/>
                  </a:moveTo>
                  <a:lnTo>
                    <a:pt x="4036" y="0"/>
                  </a:lnTo>
                  <a:cubicBezTo>
                    <a:pt x="1810" y="0"/>
                    <a:pt x="0" y="1803"/>
                    <a:pt x="0" y="4036"/>
                  </a:cubicBezTo>
                  <a:cubicBezTo>
                    <a:pt x="0" y="6262"/>
                    <a:pt x="1810" y="8072"/>
                    <a:pt x="4036" y="8072"/>
                  </a:cubicBezTo>
                  <a:lnTo>
                    <a:pt x="51393" y="8072"/>
                  </a:lnTo>
                  <a:cubicBezTo>
                    <a:pt x="53619" y="8072"/>
                    <a:pt x="55429" y="6262"/>
                    <a:pt x="55429" y="4036"/>
                  </a:cubicBezTo>
                  <a:cubicBezTo>
                    <a:pt x="55429" y="1809"/>
                    <a:pt x="53619" y="0"/>
                    <a:pt x="51393" y="0"/>
                  </a:cubicBezTo>
                  <a:lnTo>
                    <a:pt x="51393" y="0"/>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dirty="0">
                <a:solidFill>
                  <a:srgbClr val="000000"/>
                </a:solidFill>
                <a:latin typeface="Calibri"/>
                <a:ea typeface="Calibri"/>
                <a:cs typeface="Calibri"/>
                <a:sym typeface="Calibri"/>
              </a:endParaRPr>
            </a:p>
          </p:txBody>
        </p:sp>
        <p:sp>
          <p:nvSpPr>
            <p:cNvPr id="480" name="Google Shape;480;p41"/>
            <p:cNvSpPr/>
            <p:nvPr/>
          </p:nvSpPr>
          <p:spPr>
            <a:xfrm>
              <a:off x="4436862" y="8416793"/>
              <a:ext cx="55428" cy="8072"/>
            </a:xfrm>
            <a:custGeom>
              <a:avLst/>
              <a:gdLst/>
              <a:ahLst/>
              <a:cxnLst/>
              <a:rect l="l" t="t" r="r" b="b"/>
              <a:pathLst>
                <a:path w="55428" h="8072" extrusionOk="0">
                  <a:moveTo>
                    <a:pt x="51393" y="0"/>
                  </a:moveTo>
                  <a:lnTo>
                    <a:pt x="4036" y="0"/>
                  </a:lnTo>
                  <a:cubicBezTo>
                    <a:pt x="1810" y="0"/>
                    <a:pt x="0" y="1803"/>
                    <a:pt x="0" y="4036"/>
                  </a:cubicBezTo>
                  <a:cubicBezTo>
                    <a:pt x="0" y="6263"/>
                    <a:pt x="1810" y="8072"/>
                    <a:pt x="4036" y="8072"/>
                  </a:cubicBezTo>
                  <a:lnTo>
                    <a:pt x="51393" y="8072"/>
                  </a:lnTo>
                  <a:cubicBezTo>
                    <a:pt x="53619" y="8072"/>
                    <a:pt x="55429" y="6263"/>
                    <a:pt x="55429" y="4036"/>
                  </a:cubicBezTo>
                  <a:cubicBezTo>
                    <a:pt x="55429" y="1810"/>
                    <a:pt x="53619" y="0"/>
                    <a:pt x="51393" y="0"/>
                  </a:cubicBezTo>
                  <a:lnTo>
                    <a:pt x="51393" y="0"/>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dirty="0">
                <a:solidFill>
                  <a:srgbClr val="000000"/>
                </a:solidFill>
                <a:latin typeface="Calibri"/>
                <a:ea typeface="Calibri"/>
                <a:cs typeface="Calibri"/>
                <a:sym typeface="Calibri"/>
              </a:endParaRPr>
            </a:p>
          </p:txBody>
        </p:sp>
        <p:sp>
          <p:nvSpPr>
            <p:cNvPr id="481" name="Google Shape;481;p41"/>
            <p:cNvSpPr/>
            <p:nvPr/>
          </p:nvSpPr>
          <p:spPr>
            <a:xfrm>
              <a:off x="4436862" y="8438319"/>
              <a:ext cx="55428" cy="8072"/>
            </a:xfrm>
            <a:custGeom>
              <a:avLst/>
              <a:gdLst/>
              <a:ahLst/>
              <a:cxnLst/>
              <a:rect l="l" t="t" r="r" b="b"/>
              <a:pathLst>
                <a:path w="55428" h="8072" extrusionOk="0">
                  <a:moveTo>
                    <a:pt x="51393" y="0"/>
                  </a:moveTo>
                  <a:lnTo>
                    <a:pt x="4036" y="0"/>
                  </a:lnTo>
                  <a:cubicBezTo>
                    <a:pt x="1810" y="0"/>
                    <a:pt x="0" y="1803"/>
                    <a:pt x="0" y="4036"/>
                  </a:cubicBezTo>
                  <a:cubicBezTo>
                    <a:pt x="0" y="6263"/>
                    <a:pt x="1810" y="8072"/>
                    <a:pt x="4036" y="8072"/>
                  </a:cubicBezTo>
                  <a:lnTo>
                    <a:pt x="51393" y="8072"/>
                  </a:lnTo>
                  <a:cubicBezTo>
                    <a:pt x="53619" y="8072"/>
                    <a:pt x="55429" y="6263"/>
                    <a:pt x="55429" y="4036"/>
                  </a:cubicBezTo>
                  <a:cubicBezTo>
                    <a:pt x="55429" y="1803"/>
                    <a:pt x="53619" y="0"/>
                    <a:pt x="51393" y="0"/>
                  </a:cubicBezTo>
                  <a:lnTo>
                    <a:pt x="51393" y="0"/>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dirty="0">
                <a:solidFill>
                  <a:srgbClr val="000000"/>
                </a:solidFill>
                <a:latin typeface="Calibri"/>
                <a:ea typeface="Calibri"/>
                <a:cs typeface="Calibri"/>
                <a:sym typeface="Calibri"/>
              </a:endParaRPr>
            </a:p>
          </p:txBody>
        </p:sp>
      </p:grpSp>
      <p:sp>
        <p:nvSpPr>
          <p:cNvPr id="487" name="Google Shape;487;p41"/>
          <p:cNvSpPr/>
          <p:nvPr/>
        </p:nvSpPr>
        <p:spPr>
          <a:xfrm>
            <a:off x="4139644" y="1439636"/>
            <a:ext cx="310205" cy="283406"/>
          </a:xfrm>
          <a:custGeom>
            <a:avLst/>
            <a:gdLst/>
            <a:ahLst/>
            <a:cxnLst/>
            <a:rect l="l" t="t" r="r" b="b"/>
            <a:pathLst>
              <a:path w="249161" h="227635" extrusionOk="0">
                <a:moveTo>
                  <a:pt x="227905" y="43052"/>
                </a:moveTo>
                <a:lnTo>
                  <a:pt x="167363" y="43052"/>
                </a:lnTo>
                <a:lnTo>
                  <a:pt x="167363" y="30681"/>
                </a:lnTo>
                <a:cubicBezTo>
                  <a:pt x="170949" y="29470"/>
                  <a:pt x="173895" y="26679"/>
                  <a:pt x="175227" y="22992"/>
                </a:cubicBezTo>
                <a:cubicBezTo>
                  <a:pt x="177588" y="16434"/>
                  <a:pt x="174171" y="9175"/>
                  <a:pt x="167612" y="6808"/>
                </a:cubicBezTo>
                <a:cubicBezTo>
                  <a:pt x="155255" y="2354"/>
                  <a:pt x="140375" y="0"/>
                  <a:pt x="124581" y="0"/>
                </a:cubicBezTo>
                <a:cubicBezTo>
                  <a:pt x="108786" y="0"/>
                  <a:pt x="93906" y="2354"/>
                  <a:pt x="81549" y="6808"/>
                </a:cubicBezTo>
                <a:cubicBezTo>
                  <a:pt x="74990" y="9175"/>
                  <a:pt x="71573" y="16427"/>
                  <a:pt x="73934" y="22992"/>
                </a:cubicBezTo>
                <a:cubicBezTo>
                  <a:pt x="75293" y="26759"/>
                  <a:pt x="78273" y="29490"/>
                  <a:pt x="81798" y="30681"/>
                </a:cubicBezTo>
                <a:lnTo>
                  <a:pt x="81798" y="43052"/>
                </a:lnTo>
                <a:lnTo>
                  <a:pt x="21257" y="43052"/>
                </a:lnTo>
                <a:cubicBezTo>
                  <a:pt x="9532" y="43052"/>
                  <a:pt x="0" y="52590"/>
                  <a:pt x="0" y="64308"/>
                </a:cubicBezTo>
                <a:lnTo>
                  <a:pt x="0" y="206379"/>
                </a:lnTo>
                <a:cubicBezTo>
                  <a:pt x="0" y="218097"/>
                  <a:pt x="9539" y="227636"/>
                  <a:pt x="21257" y="227636"/>
                </a:cubicBezTo>
                <a:lnTo>
                  <a:pt x="227905" y="227636"/>
                </a:lnTo>
                <a:cubicBezTo>
                  <a:pt x="239623" y="227636"/>
                  <a:pt x="249161" y="218103"/>
                  <a:pt x="249161" y="206379"/>
                </a:cubicBezTo>
                <a:lnTo>
                  <a:pt x="249161" y="64308"/>
                </a:lnTo>
                <a:cubicBezTo>
                  <a:pt x="249161" y="52590"/>
                  <a:pt x="239623" y="43052"/>
                  <a:pt x="227905" y="43052"/>
                </a:cubicBezTo>
                <a:lnTo>
                  <a:pt x="227905" y="43052"/>
                </a:lnTo>
                <a:close/>
                <a:moveTo>
                  <a:pt x="84287" y="14402"/>
                </a:moveTo>
                <a:cubicBezTo>
                  <a:pt x="95776" y="10265"/>
                  <a:pt x="109708" y="8072"/>
                  <a:pt x="124581" y="8072"/>
                </a:cubicBezTo>
                <a:cubicBezTo>
                  <a:pt x="139454" y="8072"/>
                  <a:pt x="153385" y="10259"/>
                  <a:pt x="164881" y="14402"/>
                </a:cubicBezTo>
                <a:cubicBezTo>
                  <a:pt x="167256" y="15256"/>
                  <a:pt x="168487" y="17887"/>
                  <a:pt x="167632" y="20254"/>
                </a:cubicBezTo>
                <a:cubicBezTo>
                  <a:pt x="166980" y="22064"/>
                  <a:pt x="165251" y="23281"/>
                  <a:pt x="163327" y="23281"/>
                </a:cubicBezTo>
                <a:cubicBezTo>
                  <a:pt x="162802" y="23281"/>
                  <a:pt x="162278" y="23187"/>
                  <a:pt x="161780" y="23006"/>
                </a:cubicBezTo>
                <a:cubicBezTo>
                  <a:pt x="151427" y="19272"/>
                  <a:pt x="138209" y="17221"/>
                  <a:pt x="124581" y="17221"/>
                </a:cubicBezTo>
                <a:cubicBezTo>
                  <a:pt x="110952" y="17221"/>
                  <a:pt x="97741" y="19272"/>
                  <a:pt x="87381" y="23006"/>
                </a:cubicBezTo>
                <a:cubicBezTo>
                  <a:pt x="85007" y="23860"/>
                  <a:pt x="82383" y="22622"/>
                  <a:pt x="81529" y="20254"/>
                </a:cubicBezTo>
                <a:cubicBezTo>
                  <a:pt x="80675" y="17880"/>
                  <a:pt x="81912" y="15256"/>
                  <a:pt x="84287" y="14402"/>
                </a:cubicBezTo>
                <a:lnTo>
                  <a:pt x="84287" y="14402"/>
                </a:lnTo>
                <a:close/>
                <a:moveTo>
                  <a:pt x="89870" y="30688"/>
                </a:moveTo>
                <a:cubicBezTo>
                  <a:pt x="89951" y="30661"/>
                  <a:pt x="90038" y="30634"/>
                  <a:pt x="90119" y="30607"/>
                </a:cubicBezTo>
                <a:cubicBezTo>
                  <a:pt x="99624" y="27183"/>
                  <a:pt x="111860" y="25299"/>
                  <a:pt x="124581" y="25299"/>
                </a:cubicBezTo>
                <a:cubicBezTo>
                  <a:pt x="137301" y="25299"/>
                  <a:pt x="149544" y="27183"/>
                  <a:pt x="159042" y="30607"/>
                </a:cubicBezTo>
                <a:cubicBezTo>
                  <a:pt x="159123" y="30634"/>
                  <a:pt x="159210" y="30654"/>
                  <a:pt x="159291" y="30681"/>
                </a:cubicBezTo>
                <a:lnTo>
                  <a:pt x="159291" y="43052"/>
                </a:lnTo>
                <a:lnTo>
                  <a:pt x="89870" y="43052"/>
                </a:lnTo>
                <a:lnTo>
                  <a:pt x="89870" y="30688"/>
                </a:lnTo>
                <a:close/>
                <a:moveTo>
                  <a:pt x="8072" y="64308"/>
                </a:moveTo>
                <a:cubicBezTo>
                  <a:pt x="8072" y="57037"/>
                  <a:pt x="13985" y="51124"/>
                  <a:pt x="21257" y="51124"/>
                </a:cubicBezTo>
                <a:lnTo>
                  <a:pt x="227905" y="51124"/>
                </a:lnTo>
                <a:cubicBezTo>
                  <a:pt x="235169" y="51124"/>
                  <a:pt x="241089" y="57037"/>
                  <a:pt x="241089" y="64308"/>
                </a:cubicBezTo>
                <a:lnTo>
                  <a:pt x="241089" y="103055"/>
                </a:lnTo>
                <a:cubicBezTo>
                  <a:pt x="241089" y="129316"/>
                  <a:pt x="219725" y="150681"/>
                  <a:pt x="193463" y="150681"/>
                </a:cubicBezTo>
                <a:lnTo>
                  <a:pt x="141532" y="150681"/>
                </a:lnTo>
                <a:lnTo>
                  <a:pt x="141532" y="146106"/>
                </a:lnTo>
                <a:cubicBezTo>
                  <a:pt x="141532" y="139131"/>
                  <a:pt x="135862" y="133460"/>
                  <a:pt x="128886" y="133460"/>
                </a:cubicBezTo>
                <a:lnTo>
                  <a:pt x="120275" y="133460"/>
                </a:lnTo>
                <a:cubicBezTo>
                  <a:pt x="113300" y="133460"/>
                  <a:pt x="107629" y="139131"/>
                  <a:pt x="107629" y="146106"/>
                </a:cubicBezTo>
                <a:lnTo>
                  <a:pt x="107629" y="150681"/>
                </a:lnTo>
                <a:lnTo>
                  <a:pt x="55698" y="150681"/>
                </a:lnTo>
                <a:cubicBezTo>
                  <a:pt x="29437" y="150681"/>
                  <a:pt x="8072" y="129316"/>
                  <a:pt x="8072" y="103055"/>
                </a:cubicBezTo>
                <a:lnTo>
                  <a:pt x="8072" y="64308"/>
                </a:lnTo>
                <a:close/>
                <a:moveTo>
                  <a:pt x="133460" y="154717"/>
                </a:moveTo>
                <a:cubicBezTo>
                  <a:pt x="133460" y="157239"/>
                  <a:pt x="131408" y="159291"/>
                  <a:pt x="128886" y="159291"/>
                </a:cubicBezTo>
                <a:lnTo>
                  <a:pt x="120275" y="159291"/>
                </a:lnTo>
                <a:cubicBezTo>
                  <a:pt x="117753" y="159291"/>
                  <a:pt x="115701" y="157239"/>
                  <a:pt x="115701" y="154717"/>
                </a:cubicBezTo>
                <a:lnTo>
                  <a:pt x="115701" y="146106"/>
                </a:lnTo>
                <a:cubicBezTo>
                  <a:pt x="115701" y="143584"/>
                  <a:pt x="117753" y="141532"/>
                  <a:pt x="120275" y="141532"/>
                </a:cubicBezTo>
                <a:lnTo>
                  <a:pt x="128886" y="141532"/>
                </a:lnTo>
                <a:cubicBezTo>
                  <a:pt x="131408" y="141532"/>
                  <a:pt x="133460" y="143584"/>
                  <a:pt x="133460" y="146106"/>
                </a:cubicBezTo>
                <a:lnTo>
                  <a:pt x="133460" y="154717"/>
                </a:lnTo>
                <a:close/>
                <a:moveTo>
                  <a:pt x="115701" y="166502"/>
                </a:moveTo>
                <a:cubicBezTo>
                  <a:pt x="117121" y="167054"/>
                  <a:pt x="118661" y="167363"/>
                  <a:pt x="120275" y="167363"/>
                </a:cubicBezTo>
                <a:lnTo>
                  <a:pt x="128886" y="167363"/>
                </a:lnTo>
                <a:cubicBezTo>
                  <a:pt x="130493" y="167363"/>
                  <a:pt x="132041" y="167054"/>
                  <a:pt x="133460" y="166502"/>
                </a:cubicBezTo>
                <a:lnTo>
                  <a:pt x="133460" y="171937"/>
                </a:lnTo>
                <a:cubicBezTo>
                  <a:pt x="133460" y="174460"/>
                  <a:pt x="131408" y="176512"/>
                  <a:pt x="128886" y="176512"/>
                </a:cubicBezTo>
                <a:lnTo>
                  <a:pt x="120275" y="176512"/>
                </a:lnTo>
                <a:cubicBezTo>
                  <a:pt x="117753" y="176512"/>
                  <a:pt x="115701" y="174460"/>
                  <a:pt x="115701" y="171937"/>
                </a:cubicBezTo>
                <a:lnTo>
                  <a:pt x="115701" y="166502"/>
                </a:lnTo>
                <a:close/>
                <a:moveTo>
                  <a:pt x="241089" y="206379"/>
                </a:moveTo>
                <a:cubicBezTo>
                  <a:pt x="241089" y="213644"/>
                  <a:pt x="235176" y="219563"/>
                  <a:pt x="227905" y="219563"/>
                </a:cubicBezTo>
                <a:lnTo>
                  <a:pt x="21257" y="219563"/>
                </a:lnTo>
                <a:cubicBezTo>
                  <a:pt x="13985" y="219563"/>
                  <a:pt x="8072" y="213650"/>
                  <a:pt x="8072" y="206379"/>
                </a:cubicBezTo>
                <a:lnTo>
                  <a:pt x="8072" y="131906"/>
                </a:lnTo>
                <a:cubicBezTo>
                  <a:pt x="17846" y="147990"/>
                  <a:pt x="35544" y="158753"/>
                  <a:pt x="55698" y="158753"/>
                </a:cubicBezTo>
                <a:lnTo>
                  <a:pt x="107629" y="158753"/>
                </a:lnTo>
                <a:lnTo>
                  <a:pt x="107629" y="171937"/>
                </a:lnTo>
                <a:cubicBezTo>
                  <a:pt x="107629" y="178906"/>
                  <a:pt x="113300" y="184584"/>
                  <a:pt x="120275" y="184584"/>
                </a:cubicBezTo>
                <a:lnTo>
                  <a:pt x="128886" y="184584"/>
                </a:lnTo>
                <a:cubicBezTo>
                  <a:pt x="135855" y="184584"/>
                  <a:pt x="141532" y="178913"/>
                  <a:pt x="141532" y="171937"/>
                </a:cubicBezTo>
                <a:lnTo>
                  <a:pt x="141532" y="158753"/>
                </a:lnTo>
                <a:lnTo>
                  <a:pt x="193463" y="158753"/>
                </a:lnTo>
                <a:cubicBezTo>
                  <a:pt x="213617" y="158753"/>
                  <a:pt x="231308" y="147990"/>
                  <a:pt x="241089" y="131906"/>
                </a:cubicBezTo>
                <a:lnTo>
                  <a:pt x="241089" y="206379"/>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dirty="0">
              <a:solidFill>
                <a:srgbClr val="000000"/>
              </a:solidFill>
              <a:latin typeface="Calibri"/>
              <a:ea typeface="Calibri"/>
              <a:cs typeface="Calibri"/>
              <a:sym typeface="Calibri"/>
            </a:endParaRPr>
          </a:p>
        </p:txBody>
      </p:sp>
      <p:grpSp>
        <p:nvGrpSpPr>
          <p:cNvPr id="489" name="Google Shape;489;p41"/>
          <p:cNvGrpSpPr/>
          <p:nvPr/>
        </p:nvGrpSpPr>
        <p:grpSpPr>
          <a:xfrm>
            <a:off x="4241274" y="3713902"/>
            <a:ext cx="310006" cy="310006"/>
            <a:chOff x="5558356" y="8227366"/>
            <a:chExt cx="249161" cy="249161"/>
          </a:xfrm>
        </p:grpSpPr>
        <p:sp>
          <p:nvSpPr>
            <p:cNvPr id="490" name="Google Shape;490;p41"/>
            <p:cNvSpPr/>
            <p:nvPr/>
          </p:nvSpPr>
          <p:spPr>
            <a:xfrm>
              <a:off x="5558356" y="8227366"/>
              <a:ext cx="249161" cy="249161"/>
            </a:xfrm>
            <a:custGeom>
              <a:avLst/>
              <a:gdLst/>
              <a:ahLst/>
              <a:cxnLst/>
              <a:rect l="l" t="t" r="r" b="b"/>
              <a:pathLst>
                <a:path w="249161" h="249161" extrusionOk="0">
                  <a:moveTo>
                    <a:pt x="167632" y="0"/>
                  </a:moveTo>
                  <a:cubicBezTo>
                    <a:pt x="122677" y="0"/>
                    <a:pt x="86103" y="36574"/>
                    <a:pt x="86103" y="81529"/>
                  </a:cubicBezTo>
                  <a:cubicBezTo>
                    <a:pt x="86103" y="102557"/>
                    <a:pt x="94108" y="121749"/>
                    <a:pt x="107225" y="136225"/>
                  </a:cubicBezTo>
                  <a:lnTo>
                    <a:pt x="90213" y="153237"/>
                  </a:lnTo>
                  <a:cubicBezTo>
                    <a:pt x="87509" y="151575"/>
                    <a:pt x="84401" y="150681"/>
                    <a:pt x="81146" y="150681"/>
                  </a:cubicBezTo>
                  <a:cubicBezTo>
                    <a:pt x="76511" y="150681"/>
                    <a:pt x="72159" y="152484"/>
                    <a:pt x="68889" y="155760"/>
                  </a:cubicBezTo>
                  <a:lnTo>
                    <a:pt x="5079" y="219570"/>
                  </a:lnTo>
                  <a:cubicBezTo>
                    <a:pt x="1803" y="222846"/>
                    <a:pt x="0" y="227198"/>
                    <a:pt x="0" y="231826"/>
                  </a:cubicBezTo>
                  <a:cubicBezTo>
                    <a:pt x="0" y="236454"/>
                    <a:pt x="1803" y="240806"/>
                    <a:pt x="5079" y="244082"/>
                  </a:cubicBezTo>
                  <a:cubicBezTo>
                    <a:pt x="8355" y="247358"/>
                    <a:pt x="12707" y="249161"/>
                    <a:pt x="17335" y="249161"/>
                  </a:cubicBezTo>
                  <a:cubicBezTo>
                    <a:pt x="21963" y="249161"/>
                    <a:pt x="26315" y="247358"/>
                    <a:pt x="29591" y="244082"/>
                  </a:cubicBezTo>
                  <a:lnTo>
                    <a:pt x="93402" y="180272"/>
                  </a:lnTo>
                  <a:cubicBezTo>
                    <a:pt x="96678" y="176996"/>
                    <a:pt x="98481" y="172644"/>
                    <a:pt x="98481" y="168016"/>
                  </a:cubicBezTo>
                  <a:cubicBezTo>
                    <a:pt x="98481" y="164760"/>
                    <a:pt x="97586" y="161652"/>
                    <a:pt x="95924" y="158948"/>
                  </a:cubicBezTo>
                  <a:lnTo>
                    <a:pt x="112936" y="141936"/>
                  </a:lnTo>
                  <a:cubicBezTo>
                    <a:pt x="127413" y="155053"/>
                    <a:pt x="146604" y="163058"/>
                    <a:pt x="167632" y="163058"/>
                  </a:cubicBezTo>
                  <a:cubicBezTo>
                    <a:pt x="212587" y="163058"/>
                    <a:pt x="249161" y="126484"/>
                    <a:pt x="249161" y="81529"/>
                  </a:cubicBezTo>
                  <a:cubicBezTo>
                    <a:pt x="249161" y="36574"/>
                    <a:pt x="212587" y="0"/>
                    <a:pt x="167632" y="0"/>
                  </a:cubicBezTo>
                  <a:lnTo>
                    <a:pt x="167632" y="0"/>
                  </a:lnTo>
                  <a:close/>
                  <a:moveTo>
                    <a:pt x="17335" y="241089"/>
                  </a:moveTo>
                  <a:cubicBezTo>
                    <a:pt x="14860" y="241089"/>
                    <a:pt x="12532" y="240127"/>
                    <a:pt x="10783" y="238378"/>
                  </a:cubicBezTo>
                  <a:cubicBezTo>
                    <a:pt x="9034" y="236629"/>
                    <a:pt x="8072" y="234302"/>
                    <a:pt x="8072" y="231833"/>
                  </a:cubicBezTo>
                  <a:cubicBezTo>
                    <a:pt x="8072" y="229358"/>
                    <a:pt x="9034" y="227030"/>
                    <a:pt x="10783" y="225281"/>
                  </a:cubicBezTo>
                  <a:lnTo>
                    <a:pt x="11853" y="224211"/>
                  </a:lnTo>
                  <a:lnTo>
                    <a:pt x="24950" y="237309"/>
                  </a:lnTo>
                  <a:lnTo>
                    <a:pt x="23880" y="238378"/>
                  </a:lnTo>
                  <a:cubicBezTo>
                    <a:pt x="22131" y="240127"/>
                    <a:pt x="19811" y="241089"/>
                    <a:pt x="17335" y="241089"/>
                  </a:cubicBezTo>
                  <a:lnTo>
                    <a:pt x="17335" y="241089"/>
                  </a:lnTo>
                  <a:close/>
                  <a:moveTo>
                    <a:pt x="87697" y="174561"/>
                  </a:moveTo>
                  <a:lnTo>
                    <a:pt x="30661" y="231598"/>
                  </a:lnTo>
                  <a:lnTo>
                    <a:pt x="17564" y="218500"/>
                  </a:lnTo>
                  <a:lnTo>
                    <a:pt x="74600" y="161464"/>
                  </a:lnTo>
                  <a:cubicBezTo>
                    <a:pt x="76349" y="159715"/>
                    <a:pt x="78670" y="158753"/>
                    <a:pt x="81146" y="158753"/>
                  </a:cubicBezTo>
                  <a:cubicBezTo>
                    <a:pt x="83621" y="158753"/>
                    <a:pt x="85942" y="159715"/>
                    <a:pt x="87691" y="161471"/>
                  </a:cubicBezTo>
                  <a:cubicBezTo>
                    <a:pt x="89440" y="163219"/>
                    <a:pt x="90408" y="165547"/>
                    <a:pt x="90408" y="168023"/>
                  </a:cubicBezTo>
                  <a:cubicBezTo>
                    <a:pt x="90408" y="170484"/>
                    <a:pt x="89446" y="172812"/>
                    <a:pt x="87697" y="174561"/>
                  </a:cubicBezTo>
                  <a:lnTo>
                    <a:pt x="87697" y="174561"/>
                  </a:lnTo>
                  <a:close/>
                  <a:moveTo>
                    <a:pt x="167632" y="154986"/>
                  </a:moveTo>
                  <a:cubicBezTo>
                    <a:pt x="127130" y="154986"/>
                    <a:pt x="94175" y="122038"/>
                    <a:pt x="94175" y="81529"/>
                  </a:cubicBezTo>
                  <a:cubicBezTo>
                    <a:pt x="94175" y="41027"/>
                    <a:pt x="127130" y="8072"/>
                    <a:pt x="167632" y="8072"/>
                  </a:cubicBezTo>
                  <a:cubicBezTo>
                    <a:pt x="208141" y="8072"/>
                    <a:pt x="241089" y="41027"/>
                    <a:pt x="241089" y="81529"/>
                  </a:cubicBezTo>
                  <a:cubicBezTo>
                    <a:pt x="241089" y="122031"/>
                    <a:pt x="208134" y="154986"/>
                    <a:pt x="167632" y="154986"/>
                  </a:cubicBezTo>
                  <a:lnTo>
                    <a:pt x="167632" y="154986"/>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dirty="0">
                <a:solidFill>
                  <a:srgbClr val="000000"/>
                </a:solidFill>
                <a:latin typeface="Calibri"/>
                <a:ea typeface="Calibri"/>
                <a:cs typeface="Calibri"/>
                <a:sym typeface="Calibri"/>
              </a:endParaRPr>
            </a:p>
          </p:txBody>
        </p:sp>
        <p:sp>
          <p:nvSpPr>
            <p:cNvPr id="491" name="Google Shape;491;p41"/>
            <p:cNvSpPr/>
            <p:nvPr/>
          </p:nvSpPr>
          <p:spPr>
            <a:xfrm>
              <a:off x="5687511" y="8266112"/>
              <a:ext cx="76948" cy="68344"/>
            </a:xfrm>
            <a:custGeom>
              <a:avLst/>
              <a:gdLst/>
              <a:ahLst/>
              <a:cxnLst/>
              <a:rect l="l" t="t" r="r" b="b"/>
              <a:pathLst>
                <a:path w="76948" h="68344" extrusionOk="0">
                  <a:moveTo>
                    <a:pt x="38477" y="0"/>
                  </a:moveTo>
                  <a:cubicBezTo>
                    <a:pt x="17261" y="0"/>
                    <a:pt x="0" y="13400"/>
                    <a:pt x="0" y="29867"/>
                  </a:cubicBezTo>
                  <a:cubicBezTo>
                    <a:pt x="0" y="32894"/>
                    <a:pt x="572" y="35874"/>
                    <a:pt x="1709" y="38733"/>
                  </a:cubicBezTo>
                  <a:cubicBezTo>
                    <a:pt x="2529" y="40805"/>
                    <a:pt x="4877" y="41820"/>
                    <a:pt x="6949" y="40993"/>
                  </a:cubicBezTo>
                  <a:cubicBezTo>
                    <a:pt x="9021" y="40172"/>
                    <a:pt x="10036" y="37825"/>
                    <a:pt x="9209" y="35753"/>
                  </a:cubicBezTo>
                  <a:cubicBezTo>
                    <a:pt x="8449" y="33843"/>
                    <a:pt x="8065" y="31865"/>
                    <a:pt x="8065" y="29867"/>
                  </a:cubicBezTo>
                  <a:cubicBezTo>
                    <a:pt x="8065" y="17853"/>
                    <a:pt x="21707" y="8072"/>
                    <a:pt x="38471" y="8072"/>
                  </a:cubicBezTo>
                  <a:cubicBezTo>
                    <a:pt x="55241" y="8072"/>
                    <a:pt x="68876" y="17846"/>
                    <a:pt x="68876" y="29867"/>
                  </a:cubicBezTo>
                  <a:cubicBezTo>
                    <a:pt x="68876" y="40919"/>
                    <a:pt x="57326" y="50229"/>
                    <a:pt x="42009" y="51514"/>
                  </a:cubicBezTo>
                  <a:cubicBezTo>
                    <a:pt x="37758" y="51870"/>
                    <a:pt x="34435" y="55516"/>
                    <a:pt x="34435" y="59801"/>
                  </a:cubicBezTo>
                  <a:lnTo>
                    <a:pt x="34435" y="64308"/>
                  </a:lnTo>
                  <a:cubicBezTo>
                    <a:pt x="34435" y="66541"/>
                    <a:pt x="36244" y="68344"/>
                    <a:pt x="38471" y="68344"/>
                  </a:cubicBezTo>
                  <a:cubicBezTo>
                    <a:pt x="40704" y="68344"/>
                    <a:pt x="42507" y="66541"/>
                    <a:pt x="42507" y="64308"/>
                  </a:cubicBezTo>
                  <a:lnTo>
                    <a:pt x="42507" y="59801"/>
                  </a:lnTo>
                  <a:cubicBezTo>
                    <a:pt x="42507" y="59680"/>
                    <a:pt x="42588" y="59566"/>
                    <a:pt x="42688" y="59559"/>
                  </a:cubicBezTo>
                  <a:cubicBezTo>
                    <a:pt x="62223" y="57918"/>
                    <a:pt x="76948" y="45150"/>
                    <a:pt x="76948" y="29867"/>
                  </a:cubicBezTo>
                  <a:cubicBezTo>
                    <a:pt x="76955" y="13400"/>
                    <a:pt x="59694" y="0"/>
                    <a:pt x="38477" y="0"/>
                  </a:cubicBezTo>
                  <a:lnTo>
                    <a:pt x="38477" y="0"/>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dirty="0">
                <a:solidFill>
                  <a:srgbClr val="000000"/>
                </a:solidFill>
                <a:latin typeface="Calibri"/>
                <a:ea typeface="Calibri"/>
                <a:cs typeface="Calibri"/>
                <a:sym typeface="Calibri"/>
              </a:endParaRPr>
            </a:p>
          </p:txBody>
        </p:sp>
        <p:sp>
          <p:nvSpPr>
            <p:cNvPr id="492" name="Google Shape;492;p41"/>
            <p:cNvSpPr/>
            <p:nvPr/>
          </p:nvSpPr>
          <p:spPr>
            <a:xfrm>
              <a:off x="5718186" y="8344143"/>
              <a:ext cx="15606" cy="15606"/>
            </a:xfrm>
            <a:custGeom>
              <a:avLst/>
              <a:gdLst/>
              <a:ahLst/>
              <a:cxnLst/>
              <a:rect l="l" t="t" r="r" b="b"/>
              <a:pathLst>
                <a:path w="15606" h="15606" extrusionOk="0">
                  <a:moveTo>
                    <a:pt x="7803" y="0"/>
                  </a:moveTo>
                  <a:cubicBezTo>
                    <a:pt x="3505" y="0"/>
                    <a:pt x="0" y="3498"/>
                    <a:pt x="0" y="7803"/>
                  </a:cubicBezTo>
                  <a:cubicBezTo>
                    <a:pt x="0" y="12108"/>
                    <a:pt x="3498" y="15606"/>
                    <a:pt x="7803" y="15606"/>
                  </a:cubicBezTo>
                  <a:cubicBezTo>
                    <a:pt x="12108" y="15606"/>
                    <a:pt x="15606" y="12108"/>
                    <a:pt x="15606" y="7803"/>
                  </a:cubicBezTo>
                  <a:cubicBezTo>
                    <a:pt x="15606" y="3498"/>
                    <a:pt x="12108" y="0"/>
                    <a:pt x="7803" y="0"/>
                  </a:cubicBezTo>
                  <a:lnTo>
                    <a:pt x="7803" y="0"/>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dirty="0">
                <a:solidFill>
                  <a:srgbClr val="000000"/>
                </a:solidFill>
                <a:latin typeface="Calibri"/>
                <a:ea typeface="Calibri"/>
                <a:cs typeface="Calibri"/>
                <a:sym typeface="Calibri"/>
              </a:endParaRPr>
            </a:p>
          </p:txBody>
        </p:sp>
      </p:grpSp>
      <p:grpSp>
        <p:nvGrpSpPr>
          <p:cNvPr id="523" name="Google Shape;523;p41"/>
          <p:cNvGrpSpPr/>
          <p:nvPr/>
        </p:nvGrpSpPr>
        <p:grpSpPr>
          <a:xfrm>
            <a:off x="6822553" y="1426341"/>
            <a:ext cx="170738" cy="309997"/>
            <a:chOff x="6251218" y="8227635"/>
            <a:chExt cx="137227" cy="249154"/>
          </a:xfrm>
        </p:grpSpPr>
        <p:sp>
          <p:nvSpPr>
            <p:cNvPr id="524" name="Google Shape;524;p41"/>
            <p:cNvSpPr/>
            <p:nvPr/>
          </p:nvSpPr>
          <p:spPr>
            <a:xfrm>
              <a:off x="6251218" y="8227635"/>
              <a:ext cx="137227" cy="249154"/>
            </a:xfrm>
            <a:custGeom>
              <a:avLst/>
              <a:gdLst/>
              <a:ahLst/>
              <a:cxnLst/>
              <a:rect l="l" t="t" r="r" b="b"/>
              <a:pathLst>
                <a:path w="137227" h="249154" extrusionOk="0">
                  <a:moveTo>
                    <a:pt x="128617" y="224535"/>
                  </a:moveTo>
                  <a:lnTo>
                    <a:pt x="128617" y="123646"/>
                  </a:lnTo>
                  <a:cubicBezTo>
                    <a:pt x="133615" y="121957"/>
                    <a:pt x="137227" y="117228"/>
                    <a:pt x="137227" y="111665"/>
                  </a:cubicBezTo>
                  <a:cubicBezTo>
                    <a:pt x="137227" y="106102"/>
                    <a:pt x="133615" y="101373"/>
                    <a:pt x="128617" y="99685"/>
                  </a:cubicBezTo>
                  <a:lnTo>
                    <a:pt x="128617" y="67874"/>
                  </a:lnTo>
                  <a:cubicBezTo>
                    <a:pt x="128617" y="64497"/>
                    <a:pt x="127305" y="61322"/>
                    <a:pt x="124917" y="58934"/>
                  </a:cubicBezTo>
                  <a:lnTo>
                    <a:pt x="118829" y="52846"/>
                  </a:lnTo>
                  <a:cubicBezTo>
                    <a:pt x="117255" y="51272"/>
                    <a:pt x="114699" y="51272"/>
                    <a:pt x="113118" y="52846"/>
                  </a:cubicBezTo>
                  <a:cubicBezTo>
                    <a:pt x="111544" y="54420"/>
                    <a:pt x="111544" y="56976"/>
                    <a:pt x="113118" y="58550"/>
                  </a:cubicBezTo>
                  <a:lnTo>
                    <a:pt x="119206" y="64638"/>
                  </a:lnTo>
                  <a:cubicBezTo>
                    <a:pt x="120074" y="65499"/>
                    <a:pt x="120545" y="66649"/>
                    <a:pt x="120545" y="67874"/>
                  </a:cubicBezTo>
                  <a:lnTo>
                    <a:pt x="120545" y="99019"/>
                  </a:lnTo>
                  <a:lnTo>
                    <a:pt x="111396" y="99019"/>
                  </a:lnTo>
                  <a:lnTo>
                    <a:pt x="111396" y="82229"/>
                  </a:lnTo>
                  <a:cubicBezTo>
                    <a:pt x="111396" y="75953"/>
                    <a:pt x="107952" y="70302"/>
                    <a:pt x="102584" y="67369"/>
                  </a:cubicBezTo>
                  <a:cubicBezTo>
                    <a:pt x="102288" y="66353"/>
                    <a:pt x="98474" y="52799"/>
                    <a:pt x="98474" y="29867"/>
                  </a:cubicBezTo>
                  <a:cubicBezTo>
                    <a:pt x="98474" y="13400"/>
                    <a:pt x="85074" y="0"/>
                    <a:pt x="68614" y="0"/>
                  </a:cubicBezTo>
                  <a:lnTo>
                    <a:pt x="68607" y="0"/>
                  </a:lnTo>
                  <a:cubicBezTo>
                    <a:pt x="52140" y="0"/>
                    <a:pt x="38746" y="13400"/>
                    <a:pt x="38746" y="29867"/>
                  </a:cubicBezTo>
                  <a:cubicBezTo>
                    <a:pt x="38746" y="52832"/>
                    <a:pt x="34919" y="66401"/>
                    <a:pt x="34636" y="67369"/>
                  </a:cubicBezTo>
                  <a:cubicBezTo>
                    <a:pt x="29275" y="70302"/>
                    <a:pt x="25831" y="75946"/>
                    <a:pt x="25831" y="82222"/>
                  </a:cubicBezTo>
                  <a:lnTo>
                    <a:pt x="25831" y="99012"/>
                  </a:lnTo>
                  <a:lnTo>
                    <a:pt x="12646" y="99012"/>
                  </a:lnTo>
                  <a:cubicBezTo>
                    <a:pt x="5671" y="99012"/>
                    <a:pt x="0" y="104683"/>
                    <a:pt x="0" y="111658"/>
                  </a:cubicBezTo>
                  <a:cubicBezTo>
                    <a:pt x="0" y="117222"/>
                    <a:pt x="3612" y="121951"/>
                    <a:pt x="8610" y="123639"/>
                  </a:cubicBezTo>
                  <a:lnTo>
                    <a:pt x="8610" y="224528"/>
                  </a:lnTo>
                  <a:cubicBezTo>
                    <a:pt x="3612" y="226216"/>
                    <a:pt x="0" y="230945"/>
                    <a:pt x="0" y="236508"/>
                  </a:cubicBezTo>
                  <a:cubicBezTo>
                    <a:pt x="0" y="243484"/>
                    <a:pt x="5671" y="249154"/>
                    <a:pt x="12646" y="249154"/>
                  </a:cubicBezTo>
                  <a:lnTo>
                    <a:pt x="124581" y="249154"/>
                  </a:lnTo>
                  <a:cubicBezTo>
                    <a:pt x="131556" y="249154"/>
                    <a:pt x="137227" y="243484"/>
                    <a:pt x="137227" y="236508"/>
                  </a:cubicBezTo>
                  <a:cubicBezTo>
                    <a:pt x="137227" y="230952"/>
                    <a:pt x="133615" y="226223"/>
                    <a:pt x="128617" y="224535"/>
                  </a:cubicBezTo>
                  <a:lnTo>
                    <a:pt x="128617" y="224535"/>
                  </a:lnTo>
                  <a:close/>
                  <a:moveTo>
                    <a:pt x="16683" y="223869"/>
                  </a:moveTo>
                  <a:lnTo>
                    <a:pt x="16683" y="124312"/>
                  </a:lnTo>
                  <a:lnTo>
                    <a:pt x="120545" y="124312"/>
                  </a:lnTo>
                  <a:lnTo>
                    <a:pt x="120545" y="223869"/>
                  </a:lnTo>
                  <a:lnTo>
                    <a:pt x="16683" y="223869"/>
                  </a:lnTo>
                  <a:close/>
                  <a:moveTo>
                    <a:pt x="68614" y="55967"/>
                  </a:moveTo>
                  <a:cubicBezTo>
                    <a:pt x="58967" y="55967"/>
                    <a:pt x="51124" y="46193"/>
                    <a:pt x="51124" y="34172"/>
                  </a:cubicBezTo>
                  <a:lnTo>
                    <a:pt x="51124" y="31576"/>
                  </a:lnTo>
                  <a:cubicBezTo>
                    <a:pt x="59014" y="34166"/>
                    <a:pt x="67907" y="34892"/>
                    <a:pt x="75374" y="34892"/>
                  </a:cubicBezTo>
                  <a:cubicBezTo>
                    <a:pt x="79538" y="34892"/>
                    <a:pt x="83251" y="34663"/>
                    <a:pt x="86096" y="34415"/>
                  </a:cubicBezTo>
                  <a:cubicBezTo>
                    <a:pt x="85996" y="46321"/>
                    <a:pt x="78192" y="55967"/>
                    <a:pt x="68614" y="55967"/>
                  </a:cubicBezTo>
                  <a:lnTo>
                    <a:pt x="68614" y="55967"/>
                  </a:lnTo>
                  <a:close/>
                  <a:moveTo>
                    <a:pt x="46011" y="48103"/>
                  </a:moveTo>
                  <a:cubicBezTo>
                    <a:pt x="47458" y="51285"/>
                    <a:pt x="49375" y="54131"/>
                    <a:pt x="51662" y="56499"/>
                  </a:cubicBezTo>
                  <a:lnTo>
                    <a:pt x="51662" y="58100"/>
                  </a:lnTo>
                  <a:cubicBezTo>
                    <a:pt x="51662" y="60070"/>
                    <a:pt x="50404" y="61813"/>
                    <a:pt x="48534" y="62439"/>
                  </a:cubicBezTo>
                  <a:lnTo>
                    <a:pt x="43724" y="64039"/>
                  </a:lnTo>
                  <a:cubicBezTo>
                    <a:pt x="44478" y="60380"/>
                    <a:pt x="45379" y="55019"/>
                    <a:pt x="46011" y="48103"/>
                  </a:cubicBezTo>
                  <a:lnTo>
                    <a:pt x="46011" y="48103"/>
                  </a:lnTo>
                  <a:close/>
                  <a:moveTo>
                    <a:pt x="59149" y="61907"/>
                  </a:moveTo>
                  <a:cubicBezTo>
                    <a:pt x="62082" y="63279"/>
                    <a:pt x="65270" y="64039"/>
                    <a:pt x="68614" y="64039"/>
                  </a:cubicBezTo>
                  <a:cubicBezTo>
                    <a:pt x="71957" y="64039"/>
                    <a:pt x="75152" y="63279"/>
                    <a:pt x="78078" y="61907"/>
                  </a:cubicBezTo>
                  <a:cubicBezTo>
                    <a:pt x="78993" y="64820"/>
                    <a:pt x="80944" y="67315"/>
                    <a:pt x="83574" y="68910"/>
                  </a:cubicBezTo>
                  <a:cubicBezTo>
                    <a:pt x="80641" y="73383"/>
                    <a:pt x="73867" y="80076"/>
                    <a:pt x="68607" y="84785"/>
                  </a:cubicBezTo>
                  <a:cubicBezTo>
                    <a:pt x="63346" y="80076"/>
                    <a:pt x="56573" y="73383"/>
                    <a:pt x="53640" y="68910"/>
                  </a:cubicBezTo>
                  <a:cubicBezTo>
                    <a:pt x="56277" y="67315"/>
                    <a:pt x="58227" y="64820"/>
                    <a:pt x="59149" y="61907"/>
                  </a:cubicBezTo>
                  <a:lnTo>
                    <a:pt x="59149" y="61907"/>
                  </a:lnTo>
                  <a:close/>
                  <a:moveTo>
                    <a:pt x="88693" y="62439"/>
                  </a:moveTo>
                  <a:cubicBezTo>
                    <a:pt x="86823" y="61813"/>
                    <a:pt x="85565" y="60070"/>
                    <a:pt x="85565" y="58100"/>
                  </a:cubicBezTo>
                  <a:lnTo>
                    <a:pt x="85565" y="56499"/>
                  </a:lnTo>
                  <a:cubicBezTo>
                    <a:pt x="87852" y="54131"/>
                    <a:pt x="89769" y="51285"/>
                    <a:pt x="91216" y="48103"/>
                  </a:cubicBezTo>
                  <a:cubicBezTo>
                    <a:pt x="91848" y="55019"/>
                    <a:pt x="92749" y="60380"/>
                    <a:pt x="93496" y="64039"/>
                  </a:cubicBezTo>
                  <a:lnTo>
                    <a:pt x="88693" y="62439"/>
                  </a:lnTo>
                  <a:close/>
                  <a:moveTo>
                    <a:pt x="68614" y="8072"/>
                  </a:moveTo>
                  <a:cubicBezTo>
                    <a:pt x="79262" y="8072"/>
                    <a:pt x="88141" y="15747"/>
                    <a:pt x="90032" y="25858"/>
                  </a:cubicBezTo>
                  <a:cubicBezTo>
                    <a:pt x="86096" y="26390"/>
                    <a:pt x="62519" y="29181"/>
                    <a:pt x="48406" y="21721"/>
                  </a:cubicBezTo>
                  <a:cubicBezTo>
                    <a:pt x="51635" y="13730"/>
                    <a:pt x="59472" y="8072"/>
                    <a:pt x="68614" y="8072"/>
                  </a:cubicBezTo>
                  <a:lnTo>
                    <a:pt x="68614" y="8072"/>
                  </a:lnTo>
                  <a:close/>
                  <a:moveTo>
                    <a:pt x="33903" y="82229"/>
                  </a:moveTo>
                  <a:cubicBezTo>
                    <a:pt x="33903" y="78401"/>
                    <a:pt x="36345" y="75018"/>
                    <a:pt x="39977" y="73807"/>
                  </a:cubicBezTo>
                  <a:lnTo>
                    <a:pt x="45978" y="71809"/>
                  </a:lnTo>
                  <a:cubicBezTo>
                    <a:pt x="50626" y="80043"/>
                    <a:pt x="64362" y="91828"/>
                    <a:pt x="66004" y="93220"/>
                  </a:cubicBezTo>
                  <a:cubicBezTo>
                    <a:pt x="66757" y="93859"/>
                    <a:pt x="67685" y="94182"/>
                    <a:pt x="68614" y="94182"/>
                  </a:cubicBezTo>
                  <a:cubicBezTo>
                    <a:pt x="69542" y="94182"/>
                    <a:pt x="70470" y="93859"/>
                    <a:pt x="71224" y="93220"/>
                  </a:cubicBezTo>
                  <a:cubicBezTo>
                    <a:pt x="72872" y="91828"/>
                    <a:pt x="86594" y="80049"/>
                    <a:pt x="91249" y="71809"/>
                  </a:cubicBezTo>
                  <a:lnTo>
                    <a:pt x="97250" y="73807"/>
                  </a:lnTo>
                  <a:cubicBezTo>
                    <a:pt x="100882" y="75018"/>
                    <a:pt x="103324" y="78401"/>
                    <a:pt x="103324" y="82229"/>
                  </a:cubicBezTo>
                  <a:lnTo>
                    <a:pt x="103324" y="99019"/>
                  </a:lnTo>
                  <a:lnTo>
                    <a:pt x="94175" y="99019"/>
                  </a:lnTo>
                  <a:lnTo>
                    <a:pt x="94175" y="94445"/>
                  </a:lnTo>
                  <a:cubicBezTo>
                    <a:pt x="94175" y="92218"/>
                    <a:pt x="92373" y="90408"/>
                    <a:pt x="90139" y="90408"/>
                  </a:cubicBezTo>
                  <a:cubicBezTo>
                    <a:pt x="87913" y="90408"/>
                    <a:pt x="86103" y="92218"/>
                    <a:pt x="86103" y="94445"/>
                  </a:cubicBezTo>
                  <a:lnTo>
                    <a:pt x="86103" y="99019"/>
                  </a:lnTo>
                  <a:lnTo>
                    <a:pt x="51124" y="99019"/>
                  </a:lnTo>
                  <a:lnTo>
                    <a:pt x="51124" y="94445"/>
                  </a:lnTo>
                  <a:cubicBezTo>
                    <a:pt x="51124" y="92218"/>
                    <a:pt x="49321" y="90408"/>
                    <a:pt x="47088" y="90408"/>
                  </a:cubicBezTo>
                  <a:cubicBezTo>
                    <a:pt x="44861" y="90408"/>
                    <a:pt x="43052" y="92218"/>
                    <a:pt x="43052" y="94445"/>
                  </a:cubicBezTo>
                  <a:lnTo>
                    <a:pt x="43052" y="99019"/>
                  </a:lnTo>
                  <a:lnTo>
                    <a:pt x="33903" y="99019"/>
                  </a:lnTo>
                  <a:lnTo>
                    <a:pt x="33903" y="82229"/>
                  </a:lnTo>
                  <a:lnTo>
                    <a:pt x="33903" y="82229"/>
                  </a:lnTo>
                  <a:close/>
                  <a:moveTo>
                    <a:pt x="12646" y="107091"/>
                  </a:moveTo>
                  <a:lnTo>
                    <a:pt x="124581" y="107091"/>
                  </a:lnTo>
                  <a:cubicBezTo>
                    <a:pt x="127103" y="107091"/>
                    <a:pt x="129155" y="109143"/>
                    <a:pt x="129155" y="111665"/>
                  </a:cubicBezTo>
                  <a:cubicBezTo>
                    <a:pt x="129155" y="114188"/>
                    <a:pt x="127103" y="116240"/>
                    <a:pt x="124581" y="116240"/>
                  </a:cubicBezTo>
                  <a:lnTo>
                    <a:pt x="12646" y="116240"/>
                  </a:lnTo>
                  <a:cubicBezTo>
                    <a:pt x="10124" y="116240"/>
                    <a:pt x="8072" y="114188"/>
                    <a:pt x="8072" y="111665"/>
                  </a:cubicBezTo>
                  <a:cubicBezTo>
                    <a:pt x="8072" y="109143"/>
                    <a:pt x="10124" y="107091"/>
                    <a:pt x="12646" y="107091"/>
                  </a:cubicBezTo>
                  <a:lnTo>
                    <a:pt x="12646" y="107091"/>
                  </a:lnTo>
                  <a:close/>
                  <a:moveTo>
                    <a:pt x="124581" y="241089"/>
                  </a:moveTo>
                  <a:lnTo>
                    <a:pt x="12646" y="241089"/>
                  </a:lnTo>
                  <a:cubicBezTo>
                    <a:pt x="10124" y="241089"/>
                    <a:pt x="8072" y="239038"/>
                    <a:pt x="8072" y="236515"/>
                  </a:cubicBezTo>
                  <a:cubicBezTo>
                    <a:pt x="8072" y="233992"/>
                    <a:pt x="10124" y="231941"/>
                    <a:pt x="12646" y="231941"/>
                  </a:cubicBezTo>
                  <a:lnTo>
                    <a:pt x="124581" y="231941"/>
                  </a:lnTo>
                  <a:cubicBezTo>
                    <a:pt x="127103" y="231941"/>
                    <a:pt x="129155" y="233992"/>
                    <a:pt x="129155" y="236515"/>
                  </a:cubicBezTo>
                  <a:cubicBezTo>
                    <a:pt x="129155" y="239038"/>
                    <a:pt x="127103" y="241089"/>
                    <a:pt x="124581" y="241089"/>
                  </a:cubicBezTo>
                  <a:lnTo>
                    <a:pt x="124581" y="241089"/>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dirty="0">
                <a:solidFill>
                  <a:srgbClr val="000000"/>
                </a:solidFill>
                <a:latin typeface="Calibri"/>
                <a:ea typeface="Calibri"/>
                <a:cs typeface="Calibri"/>
                <a:sym typeface="Calibri"/>
              </a:endParaRPr>
            </a:p>
          </p:txBody>
        </p:sp>
        <p:sp>
          <p:nvSpPr>
            <p:cNvPr id="525" name="Google Shape;525;p41"/>
            <p:cNvSpPr/>
            <p:nvPr/>
          </p:nvSpPr>
          <p:spPr>
            <a:xfrm>
              <a:off x="6277049" y="8361095"/>
              <a:ext cx="85565" cy="81260"/>
            </a:xfrm>
            <a:custGeom>
              <a:avLst/>
              <a:gdLst/>
              <a:ahLst/>
              <a:cxnLst/>
              <a:rect l="l" t="t" r="r" b="b"/>
              <a:pathLst>
                <a:path w="85565" h="81260" extrusionOk="0">
                  <a:moveTo>
                    <a:pt x="80991" y="0"/>
                  </a:moveTo>
                  <a:lnTo>
                    <a:pt x="4574" y="0"/>
                  </a:lnTo>
                  <a:cubicBezTo>
                    <a:pt x="2052" y="0"/>
                    <a:pt x="0" y="2052"/>
                    <a:pt x="0" y="4574"/>
                  </a:cubicBezTo>
                  <a:lnTo>
                    <a:pt x="0" y="76686"/>
                  </a:lnTo>
                  <a:cubicBezTo>
                    <a:pt x="0" y="79208"/>
                    <a:pt x="2052" y="81260"/>
                    <a:pt x="4574" y="81260"/>
                  </a:cubicBezTo>
                  <a:lnTo>
                    <a:pt x="80991" y="81260"/>
                  </a:lnTo>
                  <a:cubicBezTo>
                    <a:pt x="83513" y="81260"/>
                    <a:pt x="85565" y="79208"/>
                    <a:pt x="85565" y="76686"/>
                  </a:cubicBezTo>
                  <a:lnTo>
                    <a:pt x="85565" y="4574"/>
                  </a:lnTo>
                  <a:cubicBezTo>
                    <a:pt x="85565" y="2052"/>
                    <a:pt x="83513" y="0"/>
                    <a:pt x="80991" y="0"/>
                  </a:cubicBezTo>
                  <a:lnTo>
                    <a:pt x="80991" y="0"/>
                  </a:lnTo>
                  <a:close/>
                  <a:moveTo>
                    <a:pt x="77493" y="73188"/>
                  </a:moveTo>
                  <a:lnTo>
                    <a:pt x="8072" y="73188"/>
                  </a:lnTo>
                  <a:lnTo>
                    <a:pt x="8072" y="8072"/>
                  </a:lnTo>
                  <a:lnTo>
                    <a:pt x="77493" y="8072"/>
                  </a:lnTo>
                  <a:lnTo>
                    <a:pt x="77493" y="73188"/>
                  </a:ln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dirty="0">
                <a:solidFill>
                  <a:srgbClr val="000000"/>
                </a:solidFill>
                <a:latin typeface="Calibri"/>
                <a:ea typeface="Calibri"/>
                <a:cs typeface="Calibri"/>
                <a:sym typeface="Calibri"/>
              </a:endParaRPr>
            </a:p>
          </p:txBody>
        </p:sp>
      </p:grpSp>
      <p:grpSp>
        <p:nvGrpSpPr>
          <p:cNvPr id="527" name="Google Shape;527;p41"/>
          <p:cNvGrpSpPr/>
          <p:nvPr/>
        </p:nvGrpSpPr>
        <p:grpSpPr>
          <a:xfrm>
            <a:off x="469624" y="4285438"/>
            <a:ext cx="559949" cy="485585"/>
            <a:chOff x="469624" y="4285438"/>
            <a:chExt cx="559949" cy="485585"/>
          </a:xfrm>
        </p:grpSpPr>
        <p:sp>
          <p:nvSpPr>
            <p:cNvPr id="528" name="Google Shape;528;p41"/>
            <p:cNvSpPr/>
            <p:nvPr/>
          </p:nvSpPr>
          <p:spPr>
            <a:xfrm flipH="1">
              <a:off x="720000" y="4285438"/>
              <a:ext cx="247500" cy="247500"/>
            </a:xfrm>
            <a:prstGeom prst="ellipse">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Cantarell"/>
                <a:ea typeface="Cantarell"/>
                <a:cs typeface="Cantarell"/>
                <a:sym typeface="Cantarell"/>
              </a:endParaRPr>
            </a:p>
          </p:txBody>
        </p:sp>
        <p:pic>
          <p:nvPicPr>
            <p:cNvPr id="529" name="Google Shape;529;p41"/>
            <p:cNvPicPr preferRelativeResize="0"/>
            <p:nvPr/>
          </p:nvPicPr>
          <p:blipFill>
            <a:blip r:embed="rId3">
              <a:alphaModFix/>
            </a:blip>
            <a:stretch>
              <a:fillRect/>
            </a:stretch>
          </p:blipFill>
          <p:spPr>
            <a:xfrm rot="5400000" flipH="1">
              <a:off x="506810" y="4248260"/>
              <a:ext cx="485576" cy="559949"/>
            </a:xfrm>
            <a:prstGeom prst="rect">
              <a:avLst/>
            </a:prstGeom>
            <a:noFill/>
            <a:ln>
              <a:noFill/>
            </a:ln>
          </p:spPr>
        </p:pic>
      </p:grpSp>
    </p:spTree>
    <p:extLst>
      <p:ext uri="{BB962C8B-B14F-4D97-AF65-F5344CB8AC3E}">
        <p14:creationId xmlns:p14="http://schemas.microsoft.com/office/powerpoint/2010/main" val="4668148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pic>
        <p:nvPicPr>
          <p:cNvPr id="5" name="Picture 4">
            <a:extLst>
              <a:ext uri="{FF2B5EF4-FFF2-40B4-BE49-F238E27FC236}">
                <a16:creationId xmlns:a16="http://schemas.microsoft.com/office/drawing/2014/main" id="{6201B56E-F3F4-6AEB-50FC-FB32D60860E2}"/>
              </a:ext>
            </a:extLst>
          </p:cNvPr>
          <p:cNvPicPr>
            <a:picLocks noChangeAspect="1"/>
          </p:cNvPicPr>
          <p:nvPr/>
        </p:nvPicPr>
        <p:blipFill>
          <a:blip r:embed="rId3"/>
          <a:stretch>
            <a:fillRect/>
          </a:stretch>
        </p:blipFill>
        <p:spPr>
          <a:xfrm>
            <a:off x="1020112" y="883350"/>
            <a:ext cx="3219101" cy="3376796"/>
          </a:xfrm>
          <a:prstGeom prst="ellipse">
            <a:avLst/>
          </a:prstGeom>
        </p:spPr>
      </p:pic>
      <p:sp>
        <p:nvSpPr>
          <p:cNvPr id="252" name="Google Shape;252;p31"/>
          <p:cNvSpPr txBox="1">
            <a:spLocks noGrp="1"/>
          </p:cNvSpPr>
          <p:nvPr>
            <p:ph type="title"/>
          </p:nvPr>
        </p:nvSpPr>
        <p:spPr>
          <a:xfrm>
            <a:off x="4985291" y="2471114"/>
            <a:ext cx="4009384" cy="2503699"/>
          </a:xfrm>
          <a:prstGeom prst="rect">
            <a:avLst/>
          </a:prstGeom>
        </p:spPr>
        <p:txBody>
          <a:bodyPr spcFirstLastPara="1" wrap="square" lIns="91425" tIns="91425" rIns="91425" bIns="91425" anchor="t" anchorCtr="0">
            <a:normAutofit/>
          </a:bodyPr>
          <a:lstStyle/>
          <a:p>
            <a:pPr marL="0" lvl="0" indent="0" rtl="0">
              <a:spcBef>
                <a:spcPts val="0"/>
              </a:spcBef>
              <a:spcAft>
                <a:spcPts val="0"/>
              </a:spcAft>
              <a:buNone/>
            </a:pPr>
            <a:r>
              <a:rPr lang="en" sz="3200" dirty="0"/>
              <a:t>Recommend Change to </a:t>
            </a:r>
            <a:br>
              <a:rPr lang="en" sz="3200" dirty="0"/>
            </a:br>
            <a:r>
              <a:rPr lang="en" sz="3200" dirty="0"/>
              <a:t>Tai H</a:t>
            </a:r>
            <a:r>
              <a:rPr lang="en-HK" sz="3200" dirty="0"/>
              <a:t>i</a:t>
            </a:r>
            <a:r>
              <a:rPr lang="en" sz="3200" dirty="0"/>
              <a:t>ng Group</a:t>
            </a:r>
            <a:endParaRPr sz="3200" dirty="0"/>
          </a:p>
        </p:txBody>
      </p:sp>
      <p:sp>
        <p:nvSpPr>
          <p:cNvPr id="253" name="Google Shape;253;p31"/>
          <p:cNvSpPr txBox="1">
            <a:spLocks noGrp="1"/>
          </p:cNvSpPr>
          <p:nvPr>
            <p:ph type="title" idx="2"/>
          </p:nvPr>
        </p:nvSpPr>
        <p:spPr>
          <a:xfrm>
            <a:off x="4939788" y="1542200"/>
            <a:ext cx="1450800" cy="841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05</a:t>
            </a:r>
            <a:endParaRPr dirty="0"/>
          </a:p>
        </p:txBody>
      </p:sp>
      <p:cxnSp>
        <p:nvCxnSpPr>
          <p:cNvPr id="255" name="Google Shape;255;p31"/>
          <p:cNvCxnSpPr/>
          <p:nvPr/>
        </p:nvCxnSpPr>
        <p:spPr>
          <a:xfrm rot="10800000">
            <a:off x="5058463" y="2460200"/>
            <a:ext cx="923700" cy="0"/>
          </a:xfrm>
          <a:prstGeom prst="straightConnector1">
            <a:avLst/>
          </a:prstGeom>
          <a:noFill/>
          <a:ln w="9525" cap="flat" cmpd="sng">
            <a:solidFill>
              <a:schemeClr val="dk2"/>
            </a:solidFill>
            <a:prstDash val="solid"/>
            <a:round/>
            <a:headEnd type="none" w="med" len="med"/>
            <a:tailEnd type="none" w="med" len="med"/>
          </a:ln>
        </p:spPr>
      </p:cxnSp>
      <p:pic>
        <p:nvPicPr>
          <p:cNvPr id="256" name="Google Shape;256;p31"/>
          <p:cNvPicPr preferRelativeResize="0"/>
          <p:nvPr/>
        </p:nvPicPr>
        <p:blipFill>
          <a:blip r:embed="rId4">
            <a:alphaModFix/>
          </a:blip>
          <a:stretch>
            <a:fillRect/>
          </a:stretch>
        </p:blipFill>
        <p:spPr>
          <a:xfrm rot="-1802475">
            <a:off x="709522" y="4167653"/>
            <a:ext cx="545603" cy="472615"/>
          </a:xfrm>
          <a:prstGeom prst="rect">
            <a:avLst/>
          </a:prstGeom>
          <a:noFill/>
          <a:ln>
            <a:noFill/>
          </a:ln>
        </p:spPr>
      </p:pic>
      <p:pic>
        <p:nvPicPr>
          <p:cNvPr id="257" name="Google Shape;257;p31"/>
          <p:cNvPicPr preferRelativeResize="0"/>
          <p:nvPr/>
        </p:nvPicPr>
        <p:blipFill>
          <a:blip r:embed="rId5">
            <a:alphaModFix/>
          </a:blip>
          <a:stretch>
            <a:fillRect/>
          </a:stretch>
        </p:blipFill>
        <p:spPr>
          <a:xfrm rot="-5400000" flipH="1">
            <a:off x="474795" y="345455"/>
            <a:ext cx="476877" cy="476877"/>
          </a:xfrm>
          <a:prstGeom prst="rect">
            <a:avLst/>
          </a:prstGeom>
          <a:noFill/>
          <a:ln>
            <a:noFill/>
          </a:ln>
        </p:spPr>
      </p:pic>
      <p:pic>
        <p:nvPicPr>
          <p:cNvPr id="6" name="Picture Placeholder 5">
            <a:extLst>
              <a:ext uri="{FF2B5EF4-FFF2-40B4-BE49-F238E27FC236}">
                <a16:creationId xmlns:a16="http://schemas.microsoft.com/office/drawing/2014/main" id="{F371F37C-4ADA-1032-CD64-E2B6D9AFEB49}"/>
              </a:ext>
            </a:extLst>
          </p:cNvPr>
          <p:cNvPicPr>
            <a:picLocks noGrp="1" noChangeAspect="1"/>
          </p:cNvPicPr>
          <p:nvPr>
            <p:ph type="pic" idx="3"/>
          </p:nvPr>
        </p:nvPicPr>
        <p:blipFill>
          <a:blip r:embed="rId6"/>
          <a:srcRect l="18453" r="18453"/>
          <a:stretch>
            <a:fillRect/>
          </a:stretch>
        </p:blipFill>
        <p:spPr/>
      </p:pic>
    </p:spTree>
    <p:extLst>
      <p:ext uri="{BB962C8B-B14F-4D97-AF65-F5344CB8AC3E}">
        <p14:creationId xmlns:p14="http://schemas.microsoft.com/office/powerpoint/2010/main" val="7559628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90"/>
        <p:cNvGrpSpPr/>
        <p:nvPr/>
      </p:nvGrpSpPr>
      <p:grpSpPr>
        <a:xfrm>
          <a:off x="0" y="0"/>
          <a:ext cx="0" cy="0"/>
          <a:chOff x="0" y="0"/>
          <a:chExt cx="0" cy="0"/>
        </a:xfrm>
      </p:grpSpPr>
      <p:sp>
        <p:nvSpPr>
          <p:cNvPr id="591" name="Google Shape;591;p44"/>
          <p:cNvSpPr txBox="1">
            <a:spLocks noGrp="1"/>
          </p:cNvSpPr>
          <p:nvPr>
            <p:ph type="title"/>
          </p:nvPr>
        </p:nvSpPr>
        <p:spPr>
          <a:xfrm>
            <a:off x="720000" y="379709"/>
            <a:ext cx="77040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solidFill>
                  <a:schemeClr val="lt2"/>
                </a:solidFill>
              </a:rPr>
              <a:t>Recommend</a:t>
            </a:r>
            <a:r>
              <a:rPr lang="en" dirty="0"/>
              <a:t> Change</a:t>
            </a:r>
            <a:endParaRPr dirty="0"/>
          </a:p>
        </p:txBody>
      </p:sp>
      <p:graphicFrame>
        <p:nvGraphicFramePr>
          <p:cNvPr id="592" name="Google Shape;592;p44"/>
          <p:cNvGraphicFramePr/>
          <p:nvPr>
            <p:extLst>
              <p:ext uri="{D42A27DB-BD31-4B8C-83A1-F6EECF244321}">
                <p14:modId xmlns:p14="http://schemas.microsoft.com/office/powerpoint/2010/main" val="1671728566"/>
              </p:ext>
            </p:extLst>
          </p:nvPr>
        </p:nvGraphicFramePr>
        <p:xfrm>
          <a:off x="720000" y="2213627"/>
          <a:ext cx="7836171" cy="2971670"/>
        </p:xfrm>
        <a:graphic>
          <a:graphicData uri="http://schemas.openxmlformats.org/drawingml/2006/table">
            <a:tbl>
              <a:tblPr>
                <a:noFill/>
                <a:tableStyleId>{64A0013C-1A0D-440D-B58F-9944CC1C1840}</a:tableStyleId>
              </a:tblPr>
              <a:tblGrid>
                <a:gridCol w="3158722">
                  <a:extLst>
                    <a:ext uri="{9D8B030D-6E8A-4147-A177-3AD203B41FA5}">
                      <a16:colId xmlns:a16="http://schemas.microsoft.com/office/drawing/2014/main" val="20000"/>
                    </a:ext>
                  </a:extLst>
                </a:gridCol>
                <a:gridCol w="1426699">
                  <a:extLst>
                    <a:ext uri="{9D8B030D-6E8A-4147-A177-3AD203B41FA5}">
                      <a16:colId xmlns:a16="http://schemas.microsoft.com/office/drawing/2014/main" val="20001"/>
                    </a:ext>
                  </a:extLst>
                </a:gridCol>
                <a:gridCol w="3250750">
                  <a:extLst>
                    <a:ext uri="{9D8B030D-6E8A-4147-A177-3AD203B41FA5}">
                      <a16:colId xmlns:a16="http://schemas.microsoft.com/office/drawing/2014/main" val="3891490477"/>
                    </a:ext>
                  </a:extLst>
                </a:gridCol>
              </a:tblGrid>
              <a:tr h="449500">
                <a:tc>
                  <a:txBody>
                    <a:bodyPr/>
                    <a:lstStyle/>
                    <a:p>
                      <a:pPr marL="0" lvl="0" indent="0" algn="ctr" rtl="0">
                        <a:spcBef>
                          <a:spcPts val="0"/>
                        </a:spcBef>
                        <a:spcAft>
                          <a:spcPts val="0"/>
                        </a:spcAft>
                        <a:buNone/>
                      </a:pPr>
                      <a:r>
                        <a:rPr lang="en" b="1" dirty="0">
                          <a:solidFill>
                            <a:schemeClr val="lt2"/>
                          </a:solidFill>
                          <a:latin typeface="Archivo"/>
                          <a:ea typeface="Archivo"/>
                          <a:cs typeface="Archivo"/>
                          <a:sym typeface="Archivo"/>
                        </a:rPr>
                        <a:t>Environment factor need to change</a:t>
                      </a:r>
                      <a:endParaRPr b="1" dirty="0">
                        <a:solidFill>
                          <a:schemeClr val="lt2"/>
                        </a:solidFill>
                        <a:latin typeface="Archivo"/>
                        <a:ea typeface="Archivo"/>
                        <a:cs typeface="Archivo"/>
                        <a:sym typeface="Archivo"/>
                      </a:endParaRPr>
                    </a:p>
                  </a:txBody>
                  <a:tcPr marL="45700" marR="45700" marT="0" marB="0" anchor="ctr">
                    <a:lnL w="9525" cap="flat" cmpd="sng">
                      <a:solidFill>
                        <a:schemeClr val="dk1"/>
                      </a:solidFill>
                      <a:prstDash val="solid"/>
                      <a:round/>
                      <a:headEnd type="none" w="sm" len="sm"/>
                      <a:tailEnd type="none" w="sm" len="sm"/>
                    </a:lnL>
                    <a:lnR w="9525" cap="flat" cmpd="sng" algn="ctr">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 b="1" dirty="0">
                          <a:solidFill>
                            <a:schemeClr val="lt2"/>
                          </a:solidFill>
                          <a:latin typeface="Archivo"/>
                          <a:ea typeface="Archivo"/>
                          <a:cs typeface="Archivo"/>
                          <a:sym typeface="Archivo"/>
                        </a:rPr>
                        <a:t>Apply what type of Change</a:t>
                      </a:r>
                      <a:endParaRPr b="1" dirty="0">
                        <a:solidFill>
                          <a:schemeClr val="lt2"/>
                        </a:solidFill>
                        <a:latin typeface="Archivo"/>
                        <a:ea typeface="Archivo"/>
                        <a:cs typeface="Archivo"/>
                        <a:sym typeface="Archivo"/>
                      </a:endParaRPr>
                    </a:p>
                  </a:txBody>
                  <a:tcPr marL="45700" marR="45700" marT="68575" marB="68575" anchor="ctr">
                    <a:lnL w="9525" cap="flat" cmpd="sng" algn="ctr">
                      <a:solidFill>
                        <a:schemeClr val="dk1"/>
                      </a:solidFill>
                      <a:prstDash val="solid"/>
                      <a:round/>
                      <a:headEnd type="none" w="sm" len="sm"/>
                      <a:tailEnd type="none" w="sm" len="sm"/>
                    </a:lnL>
                    <a:lnR w="9525" cap="flat" cmpd="sng" algn="ctr">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 b="1" dirty="0">
                          <a:solidFill>
                            <a:schemeClr val="lt2"/>
                          </a:solidFill>
                          <a:latin typeface="Archivo"/>
                          <a:ea typeface="Archivo"/>
                          <a:cs typeface="Archivo"/>
                          <a:sym typeface="Archivo"/>
                        </a:rPr>
                        <a:t>Type of Change</a:t>
                      </a:r>
                      <a:endParaRPr b="1" dirty="0">
                        <a:solidFill>
                          <a:schemeClr val="lt2"/>
                        </a:solidFill>
                        <a:latin typeface="Archivo"/>
                        <a:ea typeface="Archivo"/>
                        <a:cs typeface="Archivo"/>
                        <a:sym typeface="Archivo"/>
                      </a:endParaRPr>
                    </a:p>
                  </a:txBody>
                  <a:tcPr marL="45700" marR="45700" marT="68575" marB="68575" anchor="ctr">
                    <a:lnL w="9525" cap="flat" cmpd="sng" algn="ctr">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lgn="ctr">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449500">
                <a:tc>
                  <a:txBody>
                    <a:bodyPr/>
                    <a:lstStyle/>
                    <a:p>
                      <a:pPr marL="0" lvl="0" indent="0" algn="l" rtl="0">
                        <a:spcBef>
                          <a:spcPts val="0"/>
                        </a:spcBef>
                        <a:spcAft>
                          <a:spcPts val="0"/>
                        </a:spcAft>
                        <a:buNone/>
                      </a:pPr>
                      <a:r>
                        <a:rPr lang="en" sz="1000" b="1" dirty="0">
                          <a:solidFill>
                            <a:schemeClr val="tx2">
                              <a:lumMod val="90000"/>
                            </a:schemeClr>
                          </a:solidFill>
                          <a:latin typeface="Cantarell"/>
                          <a:ea typeface="Cantarell"/>
                          <a:cs typeface="Cantarell"/>
                          <a:sym typeface="Cantarell"/>
                        </a:rPr>
                        <a:t>Task Factor</a:t>
                      </a:r>
                    </a:p>
                    <a:p>
                      <a:pPr marL="0" lvl="0" indent="0" algn="l" rtl="0">
                        <a:spcBef>
                          <a:spcPts val="0"/>
                        </a:spcBef>
                        <a:spcAft>
                          <a:spcPts val="0"/>
                        </a:spcAft>
                        <a:buNone/>
                      </a:pPr>
                      <a:r>
                        <a:rPr lang="en" sz="1000" dirty="0">
                          <a:solidFill>
                            <a:schemeClr val="dk1"/>
                          </a:solidFill>
                          <a:latin typeface="Cantarell"/>
                          <a:ea typeface="Cantarell"/>
                          <a:cs typeface="Cantarell"/>
                          <a:sym typeface="Cantarell"/>
                        </a:rPr>
                        <a:t>Customer behavior change by preferring to dine at home or flock to Shenzhen for dinner by better value</a:t>
                      </a:r>
                      <a:endParaRPr sz="1000" dirty="0">
                        <a:solidFill>
                          <a:schemeClr val="dk1"/>
                        </a:solidFill>
                        <a:latin typeface="Cantarell"/>
                        <a:ea typeface="Cantarell"/>
                        <a:cs typeface="Cantarell"/>
                        <a:sym typeface="Cantarell"/>
                      </a:endParaRPr>
                    </a:p>
                  </a:txBody>
                  <a:tcPr marL="45700" marR="45700" marT="45700" marB="45700" anchor="ctr">
                    <a:lnL w="9525" cap="flat" cmpd="sng">
                      <a:solidFill>
                        <a:schemeClr val="dk1"/>
                      </a:solidFill>
                      <a:prstDash val="solid"/>
                      <a:round/>
                      <a:headEnd type="none" w="sm" len="sm"/>
                      <a:tailEnd type="none" w="sm" len="sm"/>
                    </a:lnL>
                    <a:lnR w="9525" cap="flat" cmpd="sng" algn="ctr">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1000" dirty="0">
                          <a:solidFill>
                            <a:schemeClr val="dk1"/>
                          </a:solidFill>
                          <a:latin typeface="Cantarell"/>
                          <a:ea typeface="Cantarell"/>
                          <a:cs typeface="Cantarell"/>
                          <a:sym typeface="Cantarell"/>
                        </a:rPr>
                        <a:t>Remedial Change</a:t>
                      </a:r>
                      <a:endParaRPr sz="1000" dirty="0">
                        <a:solidFill>
                          <a:schemeClr val="dk1"/>
                        </a:solidFill>
                        <a:latin typeface="Cantarell"/>
                        <a:ea typeface="Cantarell"/>
                        <a:cs typeface="Cantarell"/>
                        <a:sym typeface="Cantarell"/>
                      </a:endParaRPr>
                    </a:p>
                  </a:txBody>
                  <a:tcPr marL="45700" marR="45700" marT="45700" marB="45700" anchor="ctr">
                    <a:lnL w="9525" cap="flat" cmpd="sng" algn="ctr">
                      <a:solidFill>
                        <a:schemeClr val="dk1"/>
                      </a:solidFill>
                      <a:prstDash val="solid"/>
                      <a:round/>
                      <a:headEnd type="none" w="sm" len="sm"/>
                      <a:tailEnd type="none" w="sm" len="sm"/>
                    </a:lnL>
                    <a:lnR w="9525" cap="flat" cmpd="sng" algn="ctr">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1000" b="1" dirty="0">
                          <a:solidFill>
                            <a:schemeClr val="dk1"/>
                          </a:solidFill>
                          <a:latin typeface="Cantarell"/>
                          <a:ea typeface="Cantarell"/>
                          <a:cs typeface="Cantarell"/>
                          <a:sym typeface="Cantarell"/>
                        </a:rPr>
                        <a:t>Addressing customer communication issues</a:t>
                      </a:r>
                      <a:endParaRPr lang="en" sz="1000" dirty="0">
                        <a:solidFill>
                          <a:schemeClr val="dk1"/>
                        </a:solidFill>
                        <a:latin typeface="Cantarell"/>
                        <a:ea typeface="Cantarell"/>
                        <a:cs typeface="Cantarell"/>
                        <a:sym typeface="Cantarell"/>
                      </a:endParaRPr>
                    </a:p>
                    <a:p>
                      <a:pPr marL="0" lvl="0" indent="0" algn="l" rtl="0">
                        <a:spcBef>
                          <a:spcPts val="0"/>
                        </a:spcBef>
                        <a:spcAft>
                          <a:spcPts val="0"/>
                        </a:spcAft>
                        <a:buNone/>
                      </a:pPr>
                      <a:r>
                        <a:rPr lang="en-US" sz="1000" dirty="0">
                          <a:solidFill>
                            <a:schemeClr val="dk1"/>
                          </a:solidFill>
                          <a:latin typeface="Cantarell"/>
                          <a:ea typeface="Cantarell"/>
                          <a:cs typeface="Cantarell"/>
                          <a:sym typeface="Cantarell"/>
                        </a:rPr>
                        <a:t>Establish Corporate Social Responsibility(Business News Daily, 2023) department to promote on HK traditional BBQ food and promote on HK food safety standard </a:t>
                      </a:r>
                      <a:endParaRPr sz="1000" dirty="0">
                        <a:solidFill>
                          <a:schemeClr val="dk1"/>
                        </a:solidFill>
                        <a:latin typeface="Cantarell"/>
                        <a:ea typeface="Cantarell"/>
                        <a:cs typeface="Cantarell"/>
                        <a:sym typeface="Cantarell"/>
                      </a:endParaRPr>
                    </a:p>
                  </a:txBody>
                  <a:tcPr marL="45700" marR="45700" marT="45700" marB="45700" anchor="ctr">
                    <a:lnL w="9525" cap="flat" cmpd="sng" algn="ctr">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lgn="ctr">
                      <a:solidFill>
                        <a:schemeClr val="dk1"/>
                      </a:solidFill>
                      <a:prstDash val="solid"/>
                      <a:round/>
                      <a:headEnd type="none" w="sm" len="sm"/>
                      <a:tailEnd type="none" w="sm" len="sm"/>
                    </a:lnT>
                    <a:lnB w="9525" cap="flat" cmpd="sng" algn="ctr">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449500">
                <a:tc>
                  <a:txBody>
                    <a:bodyPr/>
                    <a:lstStyle/>
                    <a:p>
                      <a:pPr marL="0" lvl="0" indent="0" algn="l" rtl="0">
                        <a:spcBef>
                          <a:spcPts val="0"/>
                        </a:spcBef>
                        <a:spcAft>
                          <a:spcPts val="0"/>
                        </a:spcAft>
                        <a:buNone/>
                      </a:pPr>
                      <a:r>
                        <a:rPr lang="en-US" sz="1000" u="none" dirty="0">
                          <a:solidFill>
                            <a:schemeClr val="tx2">
                              <a:lumMod val="90000"/>
                            </a:schemeClr>
                          </a:solidFill>
                          <a:latin typeface="Cantarell"/>
                          <a:ea typeface="Cantarell"/>
                          <a:cs typeface="Cantarell"/>
                          <a:sym typeface="Cantarell"/>
                        </a:rPr>
                        <a:t>General Factor</a:t>
                      </a:r>
                    </a:p>
                    <a:p>
                      <a:pPr marL="0" lvl="0" indent="0" algn="l" rtl="0">
                        <a:spcBef>
                          <a:spcPts val="0"/>
                        </a:spcBef>
                        <a:spcAft>
                          <a:spcPts val="0"/>
                        </a:spcAft>
                        <a:buNone/>
                      </a:pPr>
                      <a:r>
                        <a:rPr lang="en-US" sz="1000" dirty="0">
                          <a:solidFill>
                            <a:schemeClr val="dk1"/>
                          </a:solidFill>
                          <a:latin typeface="Cantarell"/>
                          <a:ea typeface="Cantarell"/>
                          <a:cs typeface="Cantarell"/>
                          <a:sym typeface="Cantarell"/>
                        </a:rPr>
                        <a:t>Hong Kong retail sales deteriorate which imply consumer consumption decrease</a:t>
                      </a:r>
                      <a:endParaRPr sz="1000" dirty="0">
                        <a:solidFill>
                          <a:schemeClr val="dk1"/>
                        </a:solidFill>
                        <a:latin typeface="Cantarell"/>
                        <a:ea typeface="Cantarell"/>
                        <a:cs typeface="Cantarell"/>
                        <a:sym typeface="Cantarell"/>
                      </a:endParaRPr>
                    </a:p>
                  </a:txBody>
                  <a:tcPr marL="45700" marR="45700" marT="45700" marB="45700" anchor="ctr">
                    <a:lnL w="9525" cap="flat" cmpd="sng">
                      <a:solidFill>
                        <a:schemeClr val="dk1"/>
                      </a:solidFill>
                      <a:prstDash val="solid"/>
                      <a:round/>
                      <a:headEnd type="none" w="sm" len="sm"/>
                      <a:tailEnd type="none" w="sm" len="sm"/>
                    </a:lnL>
                    <a:lnR w="9525" cap="flat" cmpd="sng" algn="ctr">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1000" dirty="0">
                          <a:solidFill>
                            <a:schemeClr val="dk1"/>
                          </a:solidFill>
                          <a:latin typeface="Cantarell"/>
                          <a:ea typeface="Cantarell"/>
                          <a:cs typeface="Cantarell"/>
                          <a:sym typeface="Cantarell"/>
                        </a:rPr>
                        <a:t>Strategic Change</a:t>
                      </a:r>
                      <a:endParaRPr sz="1000" dirty="0">
                        <a:solidFill>
                          <a:schemeClr val="dk1"/>
                        </a:solidFill>
                        <a:latin typeface="Cantarell"/>
                        <a:ea typeface="Cantarell"/>
                        <a:cs typeface="Cantarell"/>
                        <a:sym typeface="Cantarell"/>
                      </a:endParaRPr>
                    </a:p>
                  </a:txBody>
                  <a:tcPr marL="45700" marR="45700" marT="45700" marB="45700" anchor="ctr">
                    <a:lnL w="9525" cap="flat" cmpd="sng" algn="ctr">
                      <a:solidFill>
                        <a:schemeClr val="dk1"/>
                      </a:solidFill>
                      <a:prstDash val="solid"/>
                      <a:round/>
                      <a:headEnd type="none" w="sm" len="sm"/>
                      <a:tailEnd type="none" w="sm" len="sm"/>
                    </a:lnL>
                    <a:lnR w="9525" cap="flat" cmpd="sng" algn="ctr">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HK" sz="1000" b="1" dirty="0">
                          <a:solidFill>
                            <a:schemeClr val="dk1"/>
                          </a:solidFill>
                          <a:latin typeface="Cantarell"/>
                          <a:ea typeface="Cantarell"/>
                          <a:cs typeface="Cantarell"/>
                          <a:sym typeface="Cantarell"/>
                        </a:rPr>
                        <a:t>Restructuring</a:t>
                      </a:r>
                      <a:r>
                        <a:rPr lang="en-HK" sz="1000" dirty="0">
                          <a:solidFill>
                            <a:schemeClr val="dk1"/>
                          </a:solidFill>
                          <a:latin typeface="Cantarell"/>
                          <a:ea typeface="Cantarell"/>
                          <a:cs typeface="Cantarell"/>
                          <a:sym typeface="Cantarell"/>
                        </a:rPr>
                        <a:t> </a:t>
                      </a:r>
                    </a:p>
                    <a:p>
                      <a:pPr marL="0" lvl="0" indent="0" algn="l" rtl="0">
                        <a:spcBef>
                          <a:spcPts val="0"/>
                        </a:spcBef>
                        <a:spcAft>
                          <a:spcPts val="0"/>
                        </a:spcAft>
                        <a:buNone/>
                      </a:pPr>
                      <a:r>
                        <a:rPr lang="en-HK" sz="1000" dirty="0">
                          <a:solidFill>
                            <a:schemeClr val="dk1"/>
                          </a:solidFill>
                          <a:latin typeface="Cantarell"/>
                          <a:ea typeface="Cantarell"/>
                          <a:cs typeface="Cantarell"/>
                          <a:sym typeface="Cantarell"/>
                        </a:rPr>
                        <a:t>Restructuring leads Tai Hing group to maximize the most profitable product such as BBQ food, in which  provide more discount on BBQ food to attract consumer to consume on BBQ food</a:t>
                      </a:r>
                    </a:p>
                  </a:txBody>
                  <a:tcPr marL="45700" marR="45700" marT="45700" marB="45700" anchor="ctr">
                    <a:lnL w="9525" cap="flat" cmpd="sng" algn="ctr">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lgn="ctr">
                      <a:solidFill>
                        <a:schemeClr val="dk1"/>
                      </a:solidFill>
                      <a:prstDash val="solid"/>
                      <a:round/>
                      <a:headEnd type="none" w="sm" len="sm"/>
                      <a:tailEnd type="none" w="sm" len="sm"/>
                    </a:lnT>
                    <a:lnB w="9525" cap="flat" cmpd="sng" algn="ctr">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449500">
                <a:tc>
                  <a:txBody>
                    <a:bodyPr/>
                    <a:lstStyle/>
                    <a:p>
                      <a:pPr marL="0" lvl="0" indent="0" algn="l" rtl="0">
                        <a:spcBef>
                          <a:spcPts val="0"/>
                        </a:spcBef>
                        <a:spcAft>
                          <a:spcPts val="0"/>
                        </a:spcAft>
                        <a:buNone/>
                      </a:pPr>
                      <a:r>
                        <a:rPr lang="en" sz="1000" dirty="0">
                          <a:solidFill>
                            <a:schemeClr val="tx2">
                              <a:lumMod val="90000"/>
                            </a:schemeClr>
                          </a:solidFill>
                          <a:latin typeface="Cantarell"/>
                          <a:ea typeface="Cantarell"/>
                          <a:cs typeface="Cantarell"/>
                          <a:sym typeface="Cantarell"/>
                        </a:rPr>
                        <a:t>Internal Factor</a:t>
                      </a:r>
                    </a:p>
                    <a:p>
                      <a:pPr marL="0" lvl="0" indent="0" algn="l" rtl="0">
                        <a:spcBef>
                          <a:spcPts val="0"/>
                        </a:spcBef>
                        <a:spcAft>
                          <a:spcPts val="0"/>
                        </a:spcAft>
                        <a:buNone/>
                      </a:pPr>
                      <a:r>
                        <a:rPr lang="en" sz="1000" dirty="0">
                          <a:solidFill>
                            <a:schemeClr val="dk1"/>
                          </a:solidFill>
                          <a:latin typeface="Cantarell"/>
                          <a:ea typeface="Cantarell"/>
                          <a:cs typeface="Cantarell"/>
                          <a:sym typeface="Cantarell"/>
                        </a:rPr>
                        <a:t>Restaurant food not delicious enough by management using auto stir-fryer/central food factory to cook/prepare food</a:t>
                      </a:r>
                      <a:endParaRPr sz="1000" dirty="0">
                        <a:solidFill>
                          <a:schemeClr val="dk1"/>
                        </a:solidFill>
                        <a:latin typeface="Cantarell"/>
                        <a:ea typeface="Cantarell"/>
                        <a:cs typeface="Cantarell"/>
                        <a:sym typeface="Cantarell"/>
                      </a:endParaRPr>
                    </a:p>
                  </a:txBody>
                  <a:tcPr marL="45700" marR="45700" marT="45700" marB="45700" anchor="ctr">
                    <a:lnL w="9525" cap="flat" cmpd="sng">
                      <a:solidFill>
                        <a:schemeClr val="dk1"/>
                      </a:solidFill>
                      <a:prstDash val="solid"/>
                      <a:round/>
                      <a:headEnd type="none" w="sm" len="sm"/>
                      <a:tailEnd type="none" w="sm" len="sm"/>
                    </a:lnL>
                    <a:lnR w="9525" cap="flat" cmpd="sng" algn="ctr">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1000" dirty="0">
                          <a:solidFill>
                            <a:schemeClr val="dk1"/>
                          </a:solidFill>
                          <a:latin typeface="Cantarell"/>
                          <a:ea typeface="Cantarell"/>
                          <a:cs typeface="Cantarell"/>
                          <a:sym typeface="Cantarell"/>
                        </a:rPr>
                        <a:t>Remedial Change</a:t>
                      </a:r>
                      <a:endParaRPr sz="1000" dirty="0">
                        <a:solidFill>
                          <a:schemeClr val="dk1"/>
                        </a:solidFill>
                        <a:latin typeface="Cantarell"/>
                        <a:ea typeface="Cantarell"/>
                        <a:cs typeface="Cantarell"/>
                        <a:sym typeface="Cantarell"/>
                      </a:endParaRPr>
                    </a:p>
                  </a:txBody>
                  <a:tcPr marL="45700" marR="45700" marT="45700" marB="45700" anchor="ctr">
                    <a:lnL w="9525" cap="flat" cmpd="sng" algn="ctr">
                      <a:solidFill>
                        <a:schemeClr val="dk1"/>
                      </a:solidFill>
                      <a:prstDash val="solid"/>
                      <a:round/>
                      <a:headEnd type="none" w="sm" len="sm"/>
                      <a:tailEnd type="none" w="sm" len="sm"/>
                    </a:lnL>
                    <a:lnR w="9525" cap="flat" cmpd="sng" algn="ctr">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r>
                        <a:rPr lang="en" sz="1000" dirty="0">
                          <a:solidFill>
                            <a:schemeClr val="dk1"/>
                          </a:solidFill>
                          <a:latin typeface="Cantarell"/>
                          <a:ea typeface="Cantarell"/>
                          <a:cs typeface="Cantarell"/>
                          <a:sym typeface="Cantarell"/>
                        </a:rPr>
                        <a:t>Providing more training for new hires cook</a:t>
                      </a:r>
                    </a:p>
                    <a:p>
                      <a:pPr marL="0" lvl="0" indent="0" algn="l" rtl="0">
                        <a:spcBef>
                          <a:spcPts val="0"/>
                        </a:spcBef>
                        <a:spcAft>
                          <a:spcPts val="0"/>
                        </a:spcAft>
                        <a:buNone/>
                      </a:pPr>
                      <a:r>
                        <a:rPr lang="en" sz="1000" dirty="0">
                          <a:solidFill>
                            <a:schemeClr val="dk1"/>
                          </a:solidFill>
                          <a:latin typeface="Cantarell"/>
                          <a:ea typeface="Cantarell"/>
                          <a:cs typeface="Cantarell"/>
                          <a:sym typeface="Cantarell"/>
                        </a:rPr>
                        <a:t>In order to raise the food quality standard, Tai Hing management should provide more cooking training </a:t>
                      </a:r>
                      <a:r>
                        <a:rPr lang="en-US" sz="1000" dirty="0">
                          <a:solidFill>
                            <a:schemeClr val="dk1"/>
                          </a:solidFill>
                          <a:latin typeface="Cantarell"/>
                          <a:ea typeface="Cantarell"/>
                          <a:cs typeface="Cantarell"/>
                          <a:sym typeface="Cantarell"/>
                        </a:rPr>
                        <a:t>to their cook</a:t>
                      </a:r>
                      <a:endParaRPr sz="1000" dirty="0">
                        <a:solidFill>
                          <a:schemeClr val="dk1"/>
                        </a:solidFill>
                        <a:latin typeface="Cantarell"/>
                        <a:ea typeface="Cantarell"/>
                        <a:cs typeface="Cantarell"/>
                        <a:sym typeface="Cantarell"/>
                      </a:endParaRPr>
                    </a:p>
                  </a:txBody>
                  <a:tcPr marL="45700" marR="45700" marT="45700" marB="45700" anchor="ctr">
                    <a:lnL w="9525" cap="flat" cmpd="sng" algn="ctr">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lgn="ctr">
                      <a:solidFill>
                        <a:schemeClr val="dk1"/>
                      </a:solidFill>
                      <a:prstDash val="solid"/>
                      <a:round/>
                      <a:headEnd type="none" w="sm" len="sm"/>
                      <a:tailEnd type="none" w="sm" len="sm"/>
                    </a:lnT>
                    <a:lnB w="9525" cap="flat" cmpd="sng" algn="ctr">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pic>
        <p:nvPicPr>
          <p:cNvPr id="593" name="Google Shape;593;p44"/>
          <p:cNvPicPr preferRelativeResize="0"/>
          <p:nvPr/>
        </p:nvPicPr>
        <p:blipFill>
          <a:blip r:embed="rId3">
            <a:alphaModFix/>
          </a:blip>
          <a:stretch>
            <a:fillRect/>
          </a:stretch>
        </p:blipFill>
        <p:spPr>
          <a:xfrm rot="5400000">
            <a:off x="744160" y="235168"/>
            <a:ext cx="163752" cy="1652050"/>
          </a:xfrm>
          <a:prstGeom prst="rect">
            <a:avLst/>
          </a:prstGeom>
          <a:noFill/>
          <a:ln>
            <a:noFill/>
          </a:ln>
        </p:spPr>
      </p:pic>
      <p:sp>
        <p:nvSpPr>
          <p:cNvPr id="2" name="Google Shape;323;p34">
            <a:extLst>
              <a:ext uri="{FF2B5EF4-FFF2-40B4-BE49-F238E27FC236}">
                <a16:creationId xmlns:a16="http://schemas.microsoft.com/office/drawing/2014/main" id="{8164E945-BE53-C5F6-3111-086C287D1AED}"/>
              </a:ext>
            </a:extLst>
          </p:cNvPr>
          <p:cNvSpPr txBox="1">
            <a:spLocks/>
          </p:cNvSpPr>
          <p:nvPr/>
        </p:nvSpPr>
        <p:spPr>
          <a:xfrm>
            <a:off x="747737" y="1055049"/>
            <a:ext cx="7509600" cy="107921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04800" algn="l" rtl="0">
              <a:lnSpc>
                <a:spcPct val="100000"/>
              </a:lnSpc>
              <a:spcBef>
                <a:spcPts val="0"/>
              </a:spcBef>
              <a:spcAft>
                <a:spcPts val="0"/>
              </a:spcAft>
              <a:buClr>
                <a:schemeClr val="dk1"/>
              </a:buClr>
              <a:buSzPts val="1200"/>
              <a:buFont typeface="Cantarell"/>
              <a:buNone/>
              <a:defRPr sz="1200" b="0" i="0" u="none" strike="noStrike" cap="none">
                <a:solidFill>
                  <a:schemeClr val="dk1"/>
                </a:solidFill>
                <a:latin typeface="Cantarell"/>
                <a:ea typeface="Cantarell"/>
                <a:cs typeface="Cantarell"/>
                <a:sym typeface="Cantarell"/>
              </a:defRPr>
            </a:lvl1pPr>
            <a:lvl2pPr marL="914400" marR="0" lvl="1" indent="-304800" algn="ctr" rtl="0">
              <a:lnSpc>
                <a:spcPct val="100000"/>
              </a:lnSpc>
              <a:spcBef>
                <a:spcPts val="0"/>
              </a:spcBef>
              <a:spcAft>
                <a:spcPts val="0"/>
              </a:spcAft>
              <a:buClr>
                <a:schemeClr val="dk1"/>
              </a:buClr>
              <a:buSzPts val="1200"/>
              <a:buFont typeface="Cantarell"/>
              <a:buNone/>
              <a:defRPr sz="1200" b="0" i="0" u="none" strike="noStrike" cap="none">
                <a:solidFill>
                  <a:schemeClr val="dk1"/>
                </a:solidFill>
                <a:latin typeface="Cantarell"/>
                <a:ea typeface="Cantarell"/>
                <a:cs typeface="Cantarell"/>
                <a:sym typeface="Cantarell"/>
              </a:defRPr>
            </a:lvl2pPr>
            <a:lvl3pPr marL="1371600" marR="0" lvl="2" indent="-304800" algn="ctr" rtl="0">
              <a:lnSpc>
                <a:spcPct val="100000"/>
              </a:lnSpc>
              <a:spcBef>
                <a:spcPts val="0"/>
              </a:spcBef>
              <a:spcAft>
                <a:spcPts val="0"/>
              </a:spcAft>
              <a:buClr>
                <a:schemeClr val="dk1"/>
              </a:buClr>
              <a:buSzPts val="1200"/>
              <a:buFont typeface="Cantarell"/>
              <a:buNone/>
              <a:defRPr sz="1200" b="0" i="0" u="none" strike="noStrike" cap="none">
                <a:solidFill>
                  <a:schemeClr val="dk1"/>
                </a:solidFill>
                <a:latin typeface="Cantarell"/>
                <a:ea typeface="Cantarell"/>
                <a:cs typeface="Cantarell"/>
                <a:sym typeface="Cantarell"/>
              </a:defRPr>
            </a:lvl3pPr>
            <a:lvl4pPr marL="1828800" marR="0" lvl="3" indent="-304800" algn="ctr" rtl="0">
              <a:lnSpc>
                <a:spcPct val="100000"/>
              </a:lnSpc>
              <a:spcBef>
                <a:spcPts val="0"/>
              </a:spcBef>
              <a:spcAft>
                <a:spcPts val="0"/>
              </a:spcAft>
              <a:buClr>
                <a:schemeClr val="dk1"/>
              </a:buClr>
              <a:buSzPts val="1200"/>
              <a:buFont typeface="Cantarell"/>
              <a:buNone/>
              <a:defRPr sz="1200" b="0" i="0" u="none" strike="noStrike" cap="none">
                <a:solidFill>
                  <a:schemeClr val="dk1"/>
                </a:solidFill>
                <a:latin typeface="Cantarell"/>
                <a:ea typeface="Cantarell"/>
                <a:cs typeface="Cantarell"/>
                <a:sym typeface="Cantarell"/>
              </a:defRPr>
            </a:lvl4pPr>
            <a:lvl5pPr marL="2286000" marR="0" lvl="4" indent="-304800" algn="ctr" rtl="0">
              <a:lnSpc>
                <a:spcPct val="100000"/>
              </a:lnSpc>
              <a:spcBef>
                <a:spcPts val="0"/>
              </a:spcBef>
              <a:spcAft>
                <a:spcPts val="0"/>
              </a:spcAft>
              <a:buClr>
                <a:schemeClr val="dk1"/>
              </a:buClr>
              <a:buSzPts val="1200"/>
              <a:buFont typeface="Cantarell"/>
              <a:buNone/>
              <a:defRPr sz="1200" b="0" i="0" u="none" strike="noStrike" cap="none">
                <a:solidFill>
                  <a:schemeClr val="dk1"/>
                </a:solidFill>
                <a:latin typeface="Cantarell"/>
                <a:ea typeface="Cantarell"/>
                <a:cs typeface="Cantarell"/>
                <a:sym typeface="Cantarell"/>
              </a:defRPr>
            </a:lvl5pPr>
            <a:lvl6pPr marL="2743200" marR="0" lvl="5" indent="-304800" algn="ctr" rtl="0">
              <a:lnSpc>
                <a:spcPct val="100000"/>
              </a:lnSpc>
              <a:spcBef>
                <a:spcPts val="0"/>
              </a:spcBef>
              <a:spcAft>
                <a:spcPts val="0"/>
              </a:spcAft>
              <a:buClr>
                <a:schemeClr val="dk1"/>
              </a:buClr>
              <a:buSzPts val="1200"/>
              <a:buFont typeface="Cantarell"/>
              <a:buNone/>
              <a:defRPr sz="1200" b="0" i="0" u="none" strike="noStrike" cap="none">
                <a:solidFill>
                  <a:schemeClr val="dk1"/>
                </a:solidFill>
                <a:latin typeface="Cantarell"/>
                <a:ea typeface="Cantarell"/>
                <a:cs typeface="Cantarell"/>
                <a:sym typeface="Cantarell"/>
              </a:defRPr>
            </a:lvl6pPr>
            <a:lvl7pPr marL="3200400" marR="0" lvl="6" indent="-304800" algn="ctr" rtl="0">
              <a:lnSpc>
                <a:spcPct val="100000"/>
              </a:lnSpc>
              <a:spcBef>
                <a:spcPts val="0"/>
              </a:spcBef>
              <a:spcAft>
                <a:spcPts val="0"/>
              </a:spcAft>
              <a:buClr>
                <a:schemeClr val="dk1"/>
              </a:buClr>
              <a:buSzPts val="1200"/>
              <a:buFont typeface="Cantarell"/>
              <a:buNone/>
              <a:defRPr sz="1200" b="0" i="0" u="none" strike="noStrike" cap="none">
                <a:solidFill>
                  <a:schemeClr val="dk1"/>
                </a:solidFill>
                <a:latin typeface="Cantarell"/>
                <a:ea typeface="Cantarell"/>
                <a:cs typeface="Cantarell"/>
                <a:sym typeface="Cantarell"/>
              </a:defRPr>
            </a:lvl7pPr>
            <a:lvl8pPr marL="3657600" marR="0" lvl="7" indent="-304800" algn="ctr" rtl="0">
              <a:lnSpc>
                <a:spcPct val="100000"/>
              </a:lnSpc>
              <a:spcBef>
                <a:spcPts val="0"/>
              </a:spcBef>
              <a:spcAft>
                <a:spcPts val="0"/>
              </a:spcAft>
              <a:buClr>
                <a:schemeClr val="dk1"/>
              </a:buClr>
              <a:buSzPts val="1200"/>
              <a:buFont typeface="Cantarell"/>
              <a:buNone/>
              <a:defRPr sz="1200" b="0" i="0" u="none" strike="noStrike" cap="none">
                <a:solidFill>
                  <a:schemeClr val="dk1"/>
                </a:solidFill>
                <a:latin typeface="Cantarell"/>
                <a:ea typeface="Cantarell"/>
                <a:cs typeface="Cantarell"/>
                <a:sym typeface="Cantarell"/>
              </a:defRPr>
            </a:lvl8pPr>
            <a:lvl9pPr marL="4114800" marR="0" lvl="8" indent="-304800" algn="ctr" rtl="0">
              <a:lnSpc>
                <a:spcPct val="100000"/>
              </a:lnSpc>
              <a:spcBef>
                <a:spcPts val="0"/>
              </a:spcBef>
              <a:spcAft>
                <a:spcPts val="0"/>
              </a:spcAft>
              <a:buClr>
                <a:schemeClr val="dk1"/>
              </a:buClr>
              <a:buSzPts val="1200"/>
              <a:buFont typeface="Cantarell"/>
              <a:buNone/>
              <a:defRPr sz="1200" b="0" i="0" u="none" strike="noStrike" cap="none">
                <a:solidFill>
                  <a:schemeClr val="dk1"/>
                </a:solidFill>
                <a:latin typeface="Cantarell"/>
                <a:ea typeface="Cantarell"/>
                <a:cs typeface="Cantarell"/>
                <a:sym typeface="Cantarell"/>
              </a:defRPr>
            </a:lvl9pPr>
          </a:lstStyle>
          <a:p>
            <a:pPr marL="0" indent="0"/>
            <a:r>
              <a:rPr lang="en-HK" dirty="0">
                <a:solidFill>
                  <a:schemeClr val="tx1"/>
                </a:solidFill>
              </a:rPr>
              <a:t>Tai Hing Group </a:t>
            </a:r>
            <a:r>
              <a:rPr lang="en-HK" dirty="0">
                <a:solidFill>
                  <a:schemeClr val="bg2"/>
                </a:solidFill>
              </a:rPr>
              <a:t>is recommend to implement following change:</a:t>
            </a:r>
          </a:p>
          <a:p>
            <a:pPr marL="0" indent="0"/>
            <a:r>
              <a:rPr lang="en-HK" dirty="0">
                <a:solidFill>
                  <a:schemeClr val="tx2"/>
                </a:solidFill>
              </a:rPr>
              <a:t>1.Strategic Change </a:t>
            </a:r>
            <a:r>
              <a:rPr lang="en-HK" dirty="0">
                <a:solidFill>
                  <a:schemeClr val="bg2"/>
                </a:solidFill>
              </a:rPr>
              <a:t>to accomplish specific objectives such as reaching goals, gaining a competitive edge in the market, or adapting to new opportunities or challenges.</a:t>
            </a:r>
          </a:p>
          <a:p>
            <a:pPr marL="0" indent="0"/>
            <a:r>
              <a:rPr lang="en-HK" dirty="0">
                <a:solidFill>
                  <a:schemeClr val="bg1">
                    <a:lumMod val="20000"/>
                    <a:lumOff val="80000"/>
                  </a:schemeClr>
                </a:solidFill>
              </a:rPr>
              <a:t>2.Remedial Change </a:t>
            </a:r>
            <a:r>
              <a:rPr lang="en-HK" dirty="0">
                <a:solidFill>
                  <a:schemeClr val="bg2"/>
                </a:solidFill>
              </a:rPr>
              <a:t>is recommend too as it is reactive measures taken when a problem arises and requires a prompt solution. Since these changes aim to resolve specific issue, they demand immediate attention</a:t>
            </a:r>
            <a:endParaRPr lang="en-HK" dirty="0">
              <a:solidFill>
                <a:schemeClr val="bg1">
                  <a:lumMod val="20000"/>
                  <a:lumOff val="80000"/>
                </a:schemeClr>
              </a:solidFill>
            </a:endParaRPr>
          </a:p>
        </p:txBody>
      </p:sp>
    </p:spTree>
    <p:extLst>
      <p:ext uri="{BB962C8B-B14F-4D97-AF65-F5344CB8AC3E}">
        <p14:creationId xmlns:p14="http://schemas.microsoft.com/office/powerpoint/2010/main" val="15364243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pic>
        <p:nvPicPr>
          <p:cNvPr id="5" name="Picture 4">
            <a:extLst>
              <a:ext uri="{FF2B5EF4-FFF2-40B4-BE49-F238E27FC236}">
                <a16:creationId xmlns:a16="http://schemas.microsoft.com/office/drawing/2014/main" id="{6201B56E-F3F4-6AEB-50FC-FB32D60860E2}"/>
              </a:ext>
            </a:extLst>
          </p:cNvPr>
          <p:cNvPicPr>
            <a:picLocks noChangeAspect="1"/>
          </p:cNvPicPr>
          <p:nvPr/>
        </p:nvPicPr>
        <p:blipFill>
          <a:blip r:embed="rId3"/>
          <a:stretch>
            <a:fillRect/>
          </a:stretch>
        </p:blipFill>
        <p:spPr>
          <a:xfrm>
            <a:off x="1020112" y="883350"/>
            <a:ext cx="3219101" cy="3376796"/>
          </a:xfrm>
          <a:prstGeom prst="ellipse">
            <a:avLst/>
          </a:prstGeom>
        </p:spPr>
      </p:pic>
      <p:sp>
        <p:nvSpPr>
          <p:cNvPr id="252" name="Google Shape;252;p31"/>
          <p:cNvSpPr txBox="1">
            <a:spLocks noGrp="1"/>
          </p:cNvSpPr>
          <p:nvPr>
            <p:ph type="title"/>
          </p:nvPr>
        </p:nvSpPr>
        <p:spPr>
          <a:xfrm>
            <a:off x="4947674" y="2460200"/>
            <a:ext cx="3726308" cy="2503699"/>
          </a:xfrm>
          <a:prstGeom prst="rect">
            <a:avLst/>
          </a:prstGeom>
        </p:spPr>
        <p:txBody>
          <a:bodyPr spcFirstLastPara="1" wrap="square" lIns="91425" tIns="91425" rIns="91425" bIns="91425" anchor="t" anchorCtr="0">
            <a:normAutofit/>
          </a:bodyPr>
          <a:lstStyle/>
          <a:p>
            <a:pPr marL="0" lvl="0" indent="0" rtl="0">
              <a:spcBef>
                <a:spcPts val="0"/>
              </a:spcBef>
              <a:spcAft>
                <a:spcPts val="0"/>
              </a:spcAft>
              <a:buNone/>
            </a:pPr>
            <a:r>
              <a:rPr lang="en" sz="3200" dirty="0"/>
              <a:t>Conclusion / </a:t>
            </a:r>
            <a:br>
              <a:rPr lang="en" sz="3200" dirty="0"/>
            </a:br>
            <a:r>
              <a:rPr lang="en" sz="3200" dirty="0"/>
              <a:t>Recommendation</a:t>
            </a:r>
            <a:endParaRPr sz="3200" dirty="0"/>
          </a:p>
        </p:txBody>
      </p:sp>
      <p:sp>
        <p:nvSpPr>
          <p:cNvPr id="253" name="Google Shape;253;p31"/>
          <p:cNvSpPr txBox="1">
            <a:spLocks noGrp="1"/>
          </p:cNvSpPr>
          <p:nvPr>
            <p:ph type="title" idx="2"/>
          </p:nvPr>
        </p:nvSpPr>
        <p:spPr>
          <a:xfrm>
            <a:off x="4939788" y="1542200"/>
            <a:ext cx="1450800" cy="841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06</a:t>
            </a:r>
            <a:endParaRPr dirty="0"/>
          </a:p>
        </p:txBody>
      </p:sp>
      <p:cxnSp>
        <p:nvCxnSpPr>
          <p:cNvPr id="255" name="Google Shape;255;p31"/>
          <p:cNvCxnSpPr/>
          <p:nvPr/>
        </p:nvCxnSpPr>
        <p:spPr>
          <a:xfrm rot="10800000">
            <a:off x="5058463" y="2460200"/>
            <a:ext cx="923700" cy="0"/>
          </a:xfrm>
          <a:prstGeom prst="straightConnector1">
            <a:avLst/>
          </a:prstGeom>
          <a:noFill/>
          <a:ln w="9525" cap="flat" cmpd="sng">
            <a:solidFill>
              <a:schemeClr val="dk2"/>
            </a:solidFill>
            <a:prstDash val="solid"/>
            <a:round/>
            <a:headEnd type="none" w="med" len="med"/>
            <a:tailEnd type="none" w="med" len="med"/>
          </a:ln>
        </p:spPr>
      </p:cxnSp>
      <p:pic>
        <p:nvPicPr>
          <p:cNvPr id="256" name="Google Shape;256;p31"/>
          <p:cNvPicPr preferRelativeResize="0"/>
          <p:nvPr/>
        </p:nvPicPr>
        <p:blipFill>
          <a:blip r:embed="rId4">
            <a:alphaModFix/>
          </a:blip>
          <a:stretch>
            <a:fillRect/>
          </a:stretch>
        </p:blipFill>
        <p:spPr>
          <a:xfrm rot="-1802475">
            <a:off x="709522" y="4167653"/>
            <a:ext cx="545603" cy="472615"/>
          </a:xfrm>
          <a:prstGeom prst="rect">
            <a:avLst/>
          </a:prstGeom>
          <a:noFill/>
          <a:ln>
            <a:noFill/>
          </a:ln>
        </p:spPr>
      </p:pic>
      <p:pic>
        <p:nvPicPr>
          <p:cNvPr id="257" name="Google Shape;257;p31"/>
          <p:cNvPicPr preferRelativeResize="0"/>
          <p:nvPr/>
        </p:nvPicPr>
        <p:blipFill>
          <a:blip r:embed="rId5">
            <a:alphaModFix/>
          </a:blip>
          <a:stretch>
            <a:fillRect/>
          </a:stretch>
        </p:blipFill>
        <p:spPr>
          <a:xfrm rot="-5400000" flipH="1">
            <a:off x="474795" y="345455"/>
            <a:ext cx="476877" cy="476877"/>
          </a:xfrm>
          <a:prstGeom prst="rect">
            <a:avLst/>
          </a:prstGeom>
          <a:noFill/>
          <a:ln>
            <a:noFill/>
          </a:ln>
        </p:spPr>
      </p:pic>
      <p:pic>
        <p:nvPicPr>
          <p:cNvPr id="7" name="Picture Placeholder 6">
            <a:extLst>
              <a:ext uri="{FF2B5EF4-FFF2-40B4-BE49-F238E27FC236}">
                <a16:creationId xmlns:a16="http://schemas.microsoft.com/office/drawing/2014/main" id="{F9F64EE4-F786-45A7-695D-CA1E2E1F8002}"/>
              </a:ext>
            </a:extLst>
          </p:cNvPr>
          <p:cNvPicPr>
            <a:picLocks noGrp="1" noChangeAspect="1"/>
          </p:cNvPicPr>
          <p:nvPr>
            <p:ph type="pic" idx="3"/>
          </p:nvPr>
        </p:nvPicPr>
        <p:blipFill>
          <a:blip r:embed="rId6"/>
          <a:srcRect l="18374" r="18374"/>
          <a:stretch>
            <a:fillRect/>
          </a:stretch>
        </p:blipFill>
        <p:spPr/>
      </p:pic>
    </p:spTree>
    <p:extLst>
      <p:ext uri="{BB962C8B-B14F-4D97-AF65-F5344CB8AC3E}">
        <p14:creationId xmlns:p14="http://schemas.microsoft.com/office/powerpoint/2010/main" val="38665342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99"/>
        <p:cNvGrpSpPr/>
        <p:nvPr/>
      </p:nvGrpSpPr>
      <p:grpSpPr>
        <a:xfrm>
          <a:off x="0" y="0"/>
          <a:ext cx="0" cy="0"/>
          <a:chOff x="0" y="0"/>
          <a:chExt cx="0" cy="0"/>
        </a:xfrm>
      </p:grpSpPr>
      <p:pic>
        <p:nvPicPr>
          <p:cNvPr id="9" name="Picture Placeholder 8">
            <a:extLst>
              <a:ext uri="{FF2B5EF4-FFF2-40B4-BE49-F238E27FC236}">
                <a16:creationId xmlns:a16="http://schemas.microsoft.com/office/drawing/2014/main" id="{EA64CE37-AE26-2142-9C79-E56D17C884FE}"/>
              </a:ext>
            </a:extLst>
          </p:cNvPr>
          <p:cNvPicPr>
            <a:picLocks noGrp="1" noChangeAspect="1"/>
          </p:cNvPicPr>
          <p:nvPr>
            <p:ph type="pic" idx="2"/>
          </p:nvPr>
        </p:nvPicPr>
        <p:blipFill>
          <a:blip r:embed="rId3"/>
          <a:srcRect t="7770" b="7770"/>
          <a:stretch>
            <a:fillRect/>
          </a:stretch>
        </p:blipFill>
        <p:spPr/>
      </p:pic>
      <p:sp>
        <p:nvSpPr>
          <p:cNvPr id="401" name="Google Shape;401;p37"/>
          <p:cNvSpPr txBox="1">
            <a:spLocks noGrp="1"/>
          </p:cNvSpPr>
          <p:nvPr>
            <p:ph type="title"/>
          </p:nvPr>
        </p:nvSpPr>
        <p:spPr>
          <a:xfrm>
            <a:off x="4376056" y="132448"/>
            <a:ext cx="4679139" cy="4816929"/>
          </a:xfrm>
          <a:prstGeom prst="rect">
            <a:avLst/>
          </a:prstGeom>
          <a:solidFill>
            <a:schemeClr val="bg2">
              <a:lumMod val="20000"/>
              <a:lumOff val="80000"/>
              <a:alpha val="90000"/>
            </a:schemeClr>
          </a:solidFill>
        </p:spPr>
        <p:txBody>
          <a:bodyPr spcFirstLastPara="1" wrap="square" lIns="91425" tIns="91425" rIns="91425" bIns="91425" anchor="ctr" anchorCtr="0">
            <a:noAutofit/>
          </a:bodyPr>
          <a:lstStyle/>
          <a:p>
            <a:pPr marL="0" lvl="0" indent="0" algn="l" rtl="0">
              <a:spcBef>
                <a:spcPts val="0"/>
              </a:spcBef>
              <a:spcAft>
                <a:spcPts val="0"/>
              </a:spcAft>
              <a:buNone/>
            </a:pPr>
            <a:r>
              <a:rPr lang="en" sz="1600" dirty="0"/>
              <a:t>Conclusion/ Recommendation</a:t>
            </a:r>
            <a:br>
              <a:rPr lang="en" sz="1600" dirty="0"/>
            </a:br>
            <a:br>
              <a:rPr lang="en" sz="1600" dirty="0"/>
            </a:br>
            <a:r>
              <a:rPr lang="en" sz="1600" dirty="0"/>
              <a:t>McKinsey 7S Change Model(Investopedia, 2022)is required to </a:t>
            </a:r>
            <a:br>
              <a:rPr lang="en" sz="1600" dirty="0"/>
            </a:br>
            <a:r>
              <a:rPr lang="en" sz="1600" dirty="0"/>
              <a:t>Tai H</a:t>
            </a:r>
            <a:r>
              <a:rPr lang="en-HK" sz="1600" dirty="0"/>
              <a:t>i</a:t>
            </a:r>
            <a:r>
              <a:rPr lang="en" sz="1600" dirty="0"/>
              <a:t>ng Group</a:t>
            </a:r>
            <a:br>
              <a:rPr lang="en" sz="1600" dirty="0"/>
            </a:br>
            <a:br>
              <a:rPr lang="en" sz="1600" dirty="0"/>
            </a:br>
            <a:r>
              <a:rPr lang="en" sz="1600" dirty="0"/>
              <a:t>1. Identify inconsistencies or gaps between various elements of organi</a:t>
            </a:r>
            <a:r>
              <a:rPr lang="en-HK" sz="1600" dirty="0"/>
              <a:t>s</a:t>
            </a:r>
            <a:r>
              <a:rPr lang="en" sz="1600" dirty="0"/>
              <a:t>ation</a:t>
            </a:r>
            <a:br>
              <a:rPr lang="en" sz="1600" dirty="0"/>
            </a:br>
            <a:r>
              <a:rPr lang="en" sz="1600" dirty="0"/>
              <a:t>2. Check alignment between elements by assisting shared values, soft elements and hard elements</a:t>
            </a:r>
            <a:br>
              <a:rPr lang="en" sz="1600" dirty="0"/>
            </a:br>
            <a:r>
              <a:rPr lang="en" sz="1600" dirty="0"/>
              <a:t>3. Determine if shared values are consistent with structure, system, and strategy</a:t>
            </a:r>
            <a:br>
              <a:rPr lang="en" sz="1600" dirty="0"/>
            </a:br>
            <a:r>
              <a:rPr lang="en" sz="1600" dirty="0"/>
              <a:t>4. Assess interdependence and alignment between soft and hard elements</a:t>
            </a:r>
            <a:br>
              <a:rPr lang="en" sz="1600" dirty="0"/>
            </a:br>
            <a:r>
              <a:rPr lang="en" sz="1600" dirty="0"/>
              <a:t>5. Make necessary changes of adjustments to ensure alignment</a:t>
            </a:r>
            <a:br>
              <a:rPr lang="en" sz="1600" dirty="0"/>
            </a:br>
            <a:r>
              <a:rPr lang="en" sz="1600" dirty="0"/>
              <a:t>6. Analyse whether elements function in alignment after change</a:t>
            </a:r>
            <a:endParaRPr dirty="0"/>
          </a:p>
        </p:txBody>
      </p:sp>
      <p:pic>
        <p:nvPicPr>
          <p:cNvPr id="402" name="Google Shape;402;p37"/>
          <p:cNvPicPr preferRelativeResize="0"/>
          <p:nvPr/>
        </p:nvPicPr>
        <p:blipFill>
          <a:blip r:embed="rId4">
            <a:alphaModFix/>
          </a:blip>
          <a:stretch>
            <a:fillRect/>
          </a:stretch>
        </p:blipFill>
        <p:spPr>
          <a:xfrm>
            <a:off x="413576" y="3609573"/>
            <a:ext cx="886098" cy="767552"/>
          </a:xfrm>
          <a:prstGeom prst="rect">
            <a:avLst/>
          </a:prstGeom>
          <a:noFill/>
          <a:ln>
            <a:noFill/>
          </a:ln>
        </p:spPr>
      </p:pic>
      <p:pic>
        <p:nvPicPr>
          <p:cNvPr id="403" name="Google Shape;403;p37"/>
          <p:cNvPicPr preferRelativeResize="0"/>
          <p:nvPr/>
        </p:nvPicPr>
        <p:blipFill>
          <a:blip r:embed="rId5">
            <a:alphaModFix/>
          </a:blip>
          <a:stretch>
            <a:fillRect/>
          </a:stretch>
        </p:blipFill>
        <p:spPr>
          <a:xfrm>
            <a:off x="1685950" y="788801"/>
            <a:ext cx="311752" cy="311752"/>
          </a:xfrm>
          <a:prstGeom prst="rect">
            <a:avLst/>
          </a:prstGeom>
          <a:noFill/>
          <a:ln>
            <a:noFill/>
          </a:ln>
        </p:spPr>
      </p:pic>
      <p:grpSp>
        <p:nvGrpSpPr>
          <p:cNvPr id="404" name="Google Shape;404;p37"/>
          <p:cNvGrpSpPr/>
          <p:nvPr/>
        </p:nvGrpSpPr>
        <p:grpSpPr>
          <a:xfrm flipH="1">
            <a:off x="7807225" y="2787425"/>
            <a:ext cx="1336773" cy="1219119"/>
            <a:chOff x="0" y="3949700"/>
            <a:chExt cx="1336773" cy="1219119"/>
          </a:xfrm>
        </p:grpSpPr>
        <p:sp>
          <p:nvSpPr>
            <p:cNvPr id="405" name="Google Shape;405;p37"/>
            <p:cNvSpPr/>
            <p:nvPr/>
          </p:nvSpPr>
          <p:spPr>
            <a:xfrm>
              <a:off x="422275" y="3949700"/>
              <a:ext cx="133500" cy="961500"/>
            </a:xfrm>
            <a:prstGeom prst="rect">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Cantarell"/>
                <a:ea typeface="Cantarell"/>
                <a:cs typeface="Cantarell"/>
                <a:sym typeface="Cantarell"/>
              </a:endParaRPr>
            </a:p>
          </p:txBody>
        </p:sp>
        <p:pic>
          <p:nvPicPr>
            <p:cNvPr id="406" name="Google Shape;406;p37"/>
            <p:cNvPicPr preferRelativeResize="0"/>
            <p:nvPr/>
          </p:nvPicPr>
          <p:blipFill>
            <a:blip r:embed="rId6">
              <a:alphaModFix/>
            </a:blip>
            <a:stretch>
              <a:fillRect/>
            </a:stretch>
          </p:blipFill>
          <p:spPr>
            <a:xfrm>
              <a:off x="0" y="4434120"/>
              <a:ext cx="734700" cy="734700"/>
            </a:xfrm>
            <a:prstGeom prst="rect">
              <a:avLst/>
            </a:prstGeom>
            <a:noFill/>
            <a:ln>
              <a:noFill/>
            </a:ln>
          </p:spPr>
        </p:pic>
        <p:pic>
          <p:nvPicPr>
            <p:cNvPr id="407" name="Google Shape;407;p37"/>
            <p:cNvPicPr preferRelativeResize="0"/>
            <p:nvPr/>
          </p:nvPicPr>
          <p:blipFill>
            <a:blip r:embed="rId4">
              <a:alphaModFix/>
            </a:blip>
            <a:stretch>
              <a:fillRect/>
            </a:stretch>
          </p:blipFill>
          <p:spPr>
            <a:xfrm rot="-1802475">
              <a:off x="709522" y="4167653"/>
              <a:ext cx="545603" cy="472615"/>
            </a:xfrm>
            <a:prstGeom prst="rect">
              <a:avLst/>
            </a:prstGeom>
            <a:noFill/>
            <a:ln>
              <a:noFill/>
            </a:ln>
          </p:spPr>
        </p:pic>
      </p:grpSp>
      <p:pic>
        <p:nvPicPr>
          <p:cNvPr id="11" name="Picture 10">
            <a:extLst>
              <a:ext uri="{FF2B5EF4-FFF2-40B4-BE49-F238E27FC236}">
                <a16:creationId xmlns:a16="http://schemas.microsoft.com/office/drawing/2014/main" id="{95CF3A87-CE99-E10B-DD80-E02AE40E5841}"/>
              </a:ext>
            </a:extLst>
          </p:cNvPr>
          <p:cNvPicPr>
            <a:picLocks noChangeAspect="1"/>
          </p:cNvPicPr>
          <p:nvPr/>
        </p:nvPicPr>
        <p:blipFill rotWithShape="1">
          <a:blip r:embed="rId7"/>
          <a:srcRect t="2222" b="9524"/>
          <a:stretch/>
        </p:blipFill>
        <p:spPr>
          <a:xfrm>
            <a:off x="143266" y="936448"/>
            <a:ext cx="2289666" cy="2673125"/>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97"/>
        <p:cNvGrpSpPr/>
        <p:nvPr/>
      </p:nvGrpSpPr>
      <p:grpSpPr>
        <a:xfrm>
          <a:off x="0" y="0"/>
          <a:ext cx="0" cy="0"/>
          <a:chOff x="0" y="0"/>
          <a:chExt cx="0" cy="0"/>
        </a:xfrm>
      </p:grpSpPr>
      <p:sp>
        <p:nvSpPr>
          <p:cNvPr id="899" name="Google Shape;899;p50"/>
          <p:cNvSpPr txBox="1"/>
          <p:nvPr/>
        </p:nvSpPr>
        <p:spPr>
          <a:xfrm>
            <a:off x="220436" y="1031357"/>
            <a:ext cx="8703128" cy="3955313"/>
          </a:xfrm>
          <a:prstGeom prst="rect">
            <a:avLst/>
          </a:prstGeom>
          <a:noFill/>
          <a:ln>
            <a:noFill/>
          </a:ln>
        </p:spPr>
        <p:txBody>
          <a:bodyPr spcFirstLastPara="1" wrap="square" lIns="91425" tIns="91425" rIns="91425" bIns="91425" anchor="t" anchorCtr="0">
            <a:noAutofit/>
          </a:bodyPr>
          <a:lstStyle/>
          <a:p>
            <a:pPr marL="304800" indent="-304800"/>
            <a:r>
              <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Business News Daily(2023), What is Corporate Social Responsibility? Available at</a:t>
            </a:r>
          </a:p>
          <a:p>
            <a:pPr marL="304800" indent="-304800"/>
            <a:r>
              <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	</a:t>
            </a:r>
            <a:r>
              <a:rPr lang="en-US" sz="800" u="sng"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hlinkClick r:id="rId3">
                  <a:extLst>
                    <a:ext uri="{A12FA001-AC4F-418D-AE19-62706E023703}">
                      <ahyp:hlinkClr xmlns:ahyp="http://schemas.microsoft.com/office/drawing/2018/hyperlinkcolor" val="tx"/>
                    </a:ext>
                  </a:extLst>
                </a:hlinkClick>
              </a:rPr>
              <a:t>https://www.businessnewsdaily.com/4679-corporate-social-responsibility.html</a:t>
            </a:r>
            <a:endParaRPr lang="en-US" sz="800" u="sng"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endParaRPr>
          </a:p>
          <a:p>
            <a:pPr marL="304800" indent="-304800"/>
            <a:r>
              <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	(Accessed: 13 April 2024)</a:t>
            </a:r>
          </a:p>
          <a:p>
            <a:pPr marL="304800" indent="-304800"/>
            <a:endPar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endParaRPr>
          </a:p>
          <a:p>
            <a:pPr marL="304800" indent="-304800"/>
            <a:r>
              <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Daryl Lim(2024), Hong Kongers flock to Shenzhen for value-for-money CNY reunion dinners. Available at</a:t>
            </a:r>
          </a:p>
          <a:p>
            <a:pPr marL="304800" indent="-304800"/>
            <a:r>
              <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	</a:t>
            </a:r>
            <a:r>
              <a:rPr lang="en-US" sz="800" u="sng"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hlinkClick r:id="rId4">
                  <a:extLst>
                    <a:ext uri="{A12FA001-AC4F-418D-AE19-62706E023703}">
                      <ahyp:hlinkClr xmlns:ahyp="http://schemas.microsoft.com/office/drawing/2018/hyperlinkcolor" val="tx"/>
                    </a:ext>
                  </a:extLst>
                </a:hlinkClick>
              </a:rPr>
              <a:t>https://www.thinkchina.sg/hong-kongers-flock-shenzhen-value-money-cny-reunion-dinners</a:t>
            </a:r>
            <a:endPar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endParaRPr>
          </a:p>
          <a:p>
            <a:pPr marL="304800" indent="-304800"/>
            <a:r>
              <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	(Accessed: 13 April 2024)</a:t>
            </a:r>
          </a:p>
          <a:p>
            <a:pPr marL="304800" indent="-304800"/>
            <a:endPar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endParaRPr>
          </a:p>
          <a:p>
            <a:pPr marL="304800" indent="-304800"/>
            <a:r>
              <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David A. Nadler, Robert B. Shaw and A. Elise Walton(1995), Discontinuous change: Leading organizational transformation, Wiley.</a:t>
            </a:r>
          </a:p>
          <a:p>
            <a:pPr marL="304800" indent="-304800"/>
            <a:endPar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endParaRPr>
          </a:p>
          <a:p>
            <a:pPr marL="304800" indent="-304800"/>
            <a:r>
              <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Etnet(2019), Hong Kong Stock information. Available at</a:t>
            </a:r>
          </a:p>
          <a:p>
            <a:pPr marL="304800" indent="-304800"/>
            <a:r>
              <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	</a:t>
            </a:r>
            <a:r>
              <a:rPr lang="en-US" sz="800" u="sng"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hlinkClick r:id="rId5">
                  <a:extLst>
                    <a:ext uri="{A12FA001-AC4F-418D-AE19-62706E023703}">
                      <ahyp:hlinkClr xmlns:ahyp="http://schemas.microsoft.com/office/drawing/2018/hyperlinkcolor" val="tx"/>
                    </a:ext>
                  </a:extLst>
                </a:hlinkClick>
              </a:rPr>
              <a:t>https://www.etnet.com.hk/www/eng/stocks/realtime/quote.php?code=06811</a:t>
            </a:r>
            <a:endParaRPr lang="en-US" sz="800" u="sng"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endParaRPr>
          </a:p>
          <a:p>
            <a:pPr marL="304800" indent="-304800"/>
            <a:r>
              <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	(Accessed: 13 April 2024)</a:t>
            </a:r>
          </a:p>
          <a:p>
            <a:pPr marL="304800" indent="-304800"/>
            <a:endPar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endParaRPr>
          </a:p>
          <a:p>
            <a:pPr marL="304800" indent="-304800"/>
            <a:r>
              <a:rPr lang="en-US" sz="800" kern="100" dirty="0">
                <a:solidFill>
                  <a:schemeClr val="bg1"/>
                </a:solidFill>
                <a:effectLst/>
                <a:latin typeface="Times New Roman" panose="02020603050405020304" pitchFamily="18" charset="0"/>
                <a:ea typeface="PMingLiU" panose="02020500000000000000" pitchFamily="18" charset="-120"/>
                <a:cs typeface="Times New Roman" panose="02020603050405020304" pitchFamily="18" charset="0"/>
              </a:rPr>
              <a:t>Focus Economics(2024), Hong Kong Retail January 2024. Available at</a:t>
            </a:r>
          </a:p>
          <a:p>
            <a:pPr marL="304800" indent="-304800"/>
            <a:r>
              <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	</a:t>
            </a:r>
            <a:r>
              <a:rPr lang="en-US" sz="800" kern="100" dirty="0">
                <a:solidFill>
                  <a:schemeClr val="bg1"/>
                </a:solidFill>
                <a:effectLst/>
                <a:latin typeface="Times New Roman" panose="02020603050405020304" pitchFamily="18" charset="0"/>
                <a:ea typeface="PMingLiU" panose="02020500000000000000" pitchFamily="18" charset="-120"/>
                <a:cs typeface="Times New Roman" panose="02020603050405020304" pitchFamily="18" charset="0"/>
              </a:rPr>
              <a:t> </a:t>
            </a:r>
            <a:r>
              <a:rPr lang="en-US" sz="800" u="sng" kern="100" dirty="0">
                <a:solidFill>
                  <a:schemeClr val="bg1"/>
                </a:solidFill>
                <a:effectLst/>
                <a:latin typeface="Times New Roman" panose="02020603050405020304" pitchFamily="18" charset="0"/>
                <a:ea typeface="PMingLiU" panose="02020500000000000000" pitchFamily="18" charset="-120"/>
                <a:cs typeface="Times New Roman" panose="02020603050405020304" pitchFamily="18" charset="0"/>
              </a:rPr>
              <a:t>https://www.focus-economics.com/countries/hong-kong/news/retail/retail-sales-deteriorate-in-january/</a:t>
            </a:r>
            <a:r>
              <a:rPr lang="en-US" sz="800" kern="100" dirty="0">
                <a:solidFill>
                  <a:schemeClr val="bg1"/>
                </a:solidFill>
                <a:effectLst/>
                <a:latin typeface="Times New Roman" panose="02020603050405020304" pitchFamily="18" charset="0"/>
                <a:ea typeface="PMingLiU" panose="02020500000000000000" pitchFamily="18" charset="-120"/>
                <a:cs typeface="Times New Roman" panose="02020603050405020304" pitchFamily="18" charset="0"/>
              </a:rPr>
              <a:t>	</a:t>
            </a:r>
          </a:p>
          <a:p>
            <a:pPr marL="304800" indent="-304800"/>
            <a:r>
              <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	</a:t>
            </a:r>
            <a:r>
              <a:rPr lang="en-US" sz="800" kern="100" dirty="0">
                <a:solidFill>
                  <a:schemeClr val="bg1"/>
                </a:solidFill>
                <a:effectLst/>
                <a:latin typeface="Times New Roman" panose="02020603050405020304" pitchFamily="18" charset="0"/>
                <a:ea typeface="PMingLiU" panose="02020500000000000000" pitchFamily="18" charset="-120"/>
                <a:cs typeface="Times New Roman" panose="02020603050405020304" pitchFamily="18" charset="0"/>
              </a:rPr>
              <a:t>(Accessed: 13 April 2024)</a:t>
            </a:r>
            <a:r>
              <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 </a:t>
            </a:r>
          </a:p>
          <a:p>
            <a:pPr marL="304800" indent="-304800"/>
            <a:endPar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endParaRPr>
          </a:p>
          <a:p>
            <a:pPr marL="304800" indent="-304800"/>
            <a:r>
              <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Global Times(2024), HongKongers tripping north become new trend. Available at</a:t>
            </a:r>
          </a:p>
          <a:p>
            <a:pPr marL="304800" indent="-304800"/>
            <a:r>
              <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	</a:t>
            </a:r>
            <a:r>
              <a:rPr lang="en-US" sz="800" u="sng"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hlinkClick r:id="rId6">
                  <a:extLst>
                    <a:ext uri="{A12FA001-AC4F-418D-AE19-62706E023703}">
                      <ahyp:hlinkClr xmlns:ahyp="http://schemas.microsoft.com/office/drawing/2018/hyperlinkcolor" val="tx"/>
                    </a:ext>
                  </a:extLst>
                </a:hlinkClick>
              </a:rPr>
              <a:t>https://www.globaltimes.cn/page/202401/1304865.shtml</a:t>
            </a:r>
            <a:endParaRPr lang="en-US" sz="800" u="sng"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endParaRPr>
          </a:p>
          <a:p>
            <a:pPr marL="304800" indent="-304800"/>
            <a:r>
              <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	(Accessed: 13 April 2024)</a:t>
            </a:r>
          </a:p>
          <a:p>
            <a:pPr marL="304800" indent="-304800"/>
            <a:endPar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endParaRPr>
          </a:p>
          <a:p>
            <a:pPr marL="304800" indent="-304800"/>
            <a:r>
              <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Harvard Business Review(1999), Why good companies go bad. Available at</a:t>
            </a:r>
          </a:p>
          <a:p>
            <a:pPr marL="304800" indent="-304800"/>
            <a:r>
              <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	</a:t>
            </a:r>
            <a:r>
              <a:rPr lang="en-US" sz="800" u="sng"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hlinkClick r:id="rId7">
                  <a:extLst>
                    <a:ext uri="{A12FA001-AC4F-418D-AE19-62706E023703}">
                      <ahyp:hlinkClr xmlns:ahyp="http://schemas.microsoft.com/office/drawing/2018/hyperlinkcolor" val="tx"/>
                    </a:ext>
                  </a:extLst>
                </a:hlinkClick>
              </a:rPr>
              <a:t>https://hbr.org/1999/07/why-good-companies-go-bad</a:t>
            </a:r>
            <a:endParaRPr lang="en-US" sz="800" u="sng"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endParaRPr>
          </a:p>
          <a:p>
            <a:pPr marL="304800" indent="-304800"/>
            <a:r>
              <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	(Accessed: 13 April 2024)</a:t>
            </a:r>
          </a:p>
          <a:p>
            <a:pPr marL="304800" indent="-304800"/>
            <a:endPar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endParaRPr>
          </a:p>
          <a:p>
            <a:pPr marL="304800" indent="-304800"/>
            <a:r>
              <a:rPr lang="en-HK" sz="800" kern="100" dirty="0">
                <a:solidFill>
                  <a:schemeClr val="bg1"/>
                </a:solidFill>
                <a:effectLst/>
                <a:latin typeface="Calibri" panose="020F0502020204030204" pitchFamily="34" charset="0"/>
                <a:ea typeface="PMingLiU" panose="02020500000000000000" pitchFamily="18" charset="-120"/>
                <a:cs typeface="Times New Roman" panose="02020603050405020304" pitchFamily="18" charset="0"/>
              </a:rPr>
              <a:t>HK01(2019), </a:t>
            </a:r>
            <a:r>
              <a:rPr lang="en-US" altLang="zh-TW" sz="800" b="0" i="0" u="none" strike="noStrike" dirty="0">
                <a:solidFill>
                  <a:schemeClr val="bg1"/>
                </a:solidFill>
                <a:effectLst/>
                <a:latin typeface="Times New Roman" panose="02020603050405020304" pitchFamily="18" charset="0"/>
                <a:cs typeface="Times New Roman" panose="02020603050405020304" pitchFamily="18" charset="0"/>
              </a:rPr>
              <a:t>【</a:t>
            </a:r>
            <a:r>
              <a:rPr lang="zh-TW" altLang="en-US" sz="800" b="0" i="0" u="none" strike="noStrike" dirty="0">
                <a:solidFill>
                  <a:schemeClr val="bg1"/>
                </a:solidFill>
                <a:effectLst/>
                <a:latin typeface="Times New Roman" panose="02020603050405020304" pitchFamily="18" charset="0"/>
                <a:cs typeface="Times New Roman" panose="02020603050405020304" pitchFamily="18" charset="0"/>
              </a:rPr>
              <a:t>飲食熱話</a:t>
            </a:r>
            <a:r>
              <a:rPr lang="en-US" altLang="zh-TW" sz="800" b="0" i="0" u="none" strike="noStrike" dirty="0">
                <a:solidFill>
                  <a:schemeClr val="bg1"/>
                </a:solidFill>
                <a:effectLst/>
                <a:latin typeface="Times New Roman" panose="02020603050405020304" pitchFamily="18" charset="0"/>
                <a:cs typeface="Times New Roman" panose="02020603050405020304" pitchFamily="18" charset="0"/>
              </a:rPr>
              <a:t>】</a:t>
            </a:r>
            <a:r>
              <a:rPr lang="zh-TW" altLang="en-US" sz="800" b="0" i="0" u="none" strike="noStrike" dirty="0">
                <a:solidFill>
                  <a:schemeClr val="bg1"/>
                </a:solidFill>
                <a:effectLst/>
                <a:latin typeface="Times New Roman" panose="02020603050405020304" pitchFamily="18" charset="0"/>
                <a:cs typeface="Times New Roman" panose="02020603050405020304" pitchFamily="18" charset="0"/>
              </a:rPr>
              <a:t>太興用機器自動拋鑊炒河　網民：搞到食物冇靈魂</a:t>
            </a:r>
            <a:r>
              <a:rPr lang="en-US" altLang="zh-TW" sz="800" b="0" i="0" u="none" strike="noStrike" dirty="0">
                <a:solidFill>
                  <a:schemeClr val="bg1"/>
                </a:solidFill>
                <a:effectLst/>
                <a:latin typeface="-webkit-standard"/>
              </a:rPr>
              <a:t>. </a:t>
            </a:r>
            <a:r>
              <a:rPr lang="en-US" altLang="zh-TW" sz="800" b="0" i="0" u="none" strike="noStrike" dirty="0">
                <a:solidFill>
                  <a:schemeClr val="bg1"/>
                </a:solidFill>
                <a:effectLst/>
                <a:latin typeface="Times New Roman" panose="02020603050405020304" pitchFamily="18" charset="0"/>
                <a:cs typeface="Times New Roman" panose="02020603050405020304" pitchFamily="18" charset="0"/>
              </a:rPr>
              <a:t>Available at</a:t>
            </a:r>
          </a:p>
          <a:p>
            <a:pPr marL="304800" indent="-304800"/>
            <a:r>
              <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	</a:t>
            </a:r>
            <a:r>
              <a:rPr lang="en-US" sz="800" u="sng"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https://www.hk01.com/</a:t>
            </a:r>
            <a:r>
              <a:rPr lang="zh-TW" altLang="en-US" sz="800" u="sng"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教煮</a:t>
            </a:r>
            <a:r>
              <a:rPr lang="en-US" altLang="zh-TW" sz="800" u="sng"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/288642/</a:t>
            </a:r>
            <a:r>
              <a:rPr lang="zh-TW" altLang="en-US" sz="800" u="sng"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飲食熱話</a:t>
            </a:r>
            <a:r>
              <a:rPr lang="en-US" altLang="zh-TW" sz="800" u="sng"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a:t>
            </a:r>
            <a:r>
              <a:rPr lang="zh-TW" altLang="en-US" sz="800" u="sng"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太興用機器自動拋鑊炒河</a:t>
            </a:r>
            <a:r>
              <a:rPr lang="en-US" altLang="zh-TW" sz="800" u="sng"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a:t>
            </a:r>
            <a:r>
              <a:rPr lang="zh-TW" altLang="en-US" sz="800" u="sng"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網民</a:t>
            </a:r>
            <a:r>
              <a:rPr lang="en-US" altLang="zh-TW" sz="800" u="sng"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a:t>
            </a:r>
            <a:r>
              <a:rPr lang="zh-TW" altLang="en-US" sz="800" u="sng"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搞到食物冇靈魂</a:t>
            </a:r>
            <a:endParaRPr lang="en-US" altLang="zh-TW" sz="800" u="sng"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endParaRPr>
          </a:p>
          <a:p>
            <a:pPr marL="304800" indent="-304800"/>
            <a:r>
              <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	(Accessed: 13, April 2024)</a:t>
            </a:r>
          </a:p>
          <a:p>
            <a:pPr marL="304800" indent="-304800"/>
            <a:endPar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endParaRPr>
          </a:p>
          <a:p>
            <a:pPr marL="304800" indent="-304800"/>
            <a:endPar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endParaRPr>
          </a:p>
          <a:p>
            <a:pPr marL="304800" indent="-304800"/>
            <a:endPar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endParaRPr>
          </a:p>
          <a:p>
            <a:pPr marL="304800" indent="-304800"/>
            <a:endPar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endParaRPr>
          </a:p>
          <a:p>
            <a:pPr marL="304800" indent="-304800"/>
            <a:endPar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endParaRPr>
          </a:p>
          <a:p>
            <a:pPr marL="304800" indent="-304800"/>
            <a:endParaRPr lang="en-HK" sz="800" kern="100" dirty="0">
              <a:solidFill>
                <a:schemeClr val="bg1"/>
              </a:solidFill>
              <a:effectLst/>
              <a:latin typeface="Calibri" panose="020F0502020204030204" pitchFamily="34" charset="0"/>
              <a:ea typeface="PMingLiU" panose="02020500000000000000" pitchFamily="18" charset="-120"/>
              <a:cs typeface="Times New Roman" panose="02020603050405020304" pitchFamily="18" charset="0"/>
            </a:endParaRPr>
          </a:p>
        </p:txBody>
      </p:sp>
      <p:sp>
        <p:nvSpPr>
          <p:cNvPr id="2" name="Google Shape;898;p50">
            <a:extLst>
              <a:ext uri="{FF2B5EF4-FFF2-40B4-BE49-F238E27FC236}">
                <a16:creationId xmlns:a16="http://schemas.microsoft.com/office/drawing/2014/main" id="{F31156D1-0B0D-3F90-7757-1BA2C9B98F53}"/>
              </a:ext>
            </a:extLst>
          </p:cNvPr>
          <p:cNvSpPr txBox="1">
            <a:spLocks noGrp="1"/>
          </p:cNvSpPr>
          <p:nvPr>
            <p:ph type="title"/>
          </p:nvPr>
        </p:nvSpPr>
        <p:spPr>
          <a:xfrm>
            <a:off x="716700" y="511025"/>
            <a:ext cx="7710600" cy="482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07 Reference</a:t>
            </a:r>
            <a:endParaRPr dirty="0"/>
          </a:p>
        </p:txBody>
      </p:sp>
    </p:spTree>
    <p:extLst>
      <p:ext uri="{BB962C8B-B14F-4D97-AF65-F5344CB8AC3E}">
        <p14:creationId xmlns:p14="http://schemas.microsoft.com/office/powerpoint/2010/main" val="10928717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97"/>
        <p:cNvGrpSpPr/>
        <p:nvPr/>
      </p:nvGrpSpPr>
      <p:grpSpPr>
        <a:xfrm>
          <a:off x="0" y="0"/>
          <a:ext cx="0" cy="0"/>
          <a:chOff x="0" y="0"/>
          <a:chExt cx="0" cy="0"/>
        </a:xfrm>
      </p:grpSpPr>
      <p:sp>
        <p:nvSpPr>
          <p:cNvPr id="899" name="Google Shape;899;p50"/>
          <p:cNvSpPr txBox="1"/>
          <p:nvPr/>
        </p:nvSpPr>
        <p:spPr>
          <a:xfrm>
            <a:off x="220436" y="1031357"/>
            <a:ext cx="8703128" cy="3955313"/>
          </a:xfrm>
          <a:prstGeom prst="rect">
            <a:avLst/>
          </a:prstGeom>
          <a:noFill/>
          <a:ln>
            <a:noFill/>
          </a:ln>
        </p:spPr>
        <p:txBody>
          <a:bodyPr spcFirstLastPara="1" wrap="square" lIns="91425" tIns="91425" rIns="91425" bIns="91425" anchor="t" anchorCtr="0">
            <a:noAutofit/>
          </a:bodyPr>
          <a:lstStyle/>
          <a:p>
            <a:pPr marL="304800" indent="-304800"/>
            <a:r>
              <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Investopedia(2022), How to use the Mckinsey 7-S model for strategic planning. Available at</a:t>
            </a:r>
          </a:p>
          <a:p>
            <a:pPr marL="304800" indent="-304800"/>
            <a:r>
              <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	</a:t>
            </a:r>
            <a:r>
              <a:rPr lang="en-US" sz="800" u="sng"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https://www.investopedia.com/terms/m/mckinsey-7s-model.asp</a:t>
            </a:r>
            <a:r>
              <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	</a:t>
            </a:r>
          </a:p>
          <a:p>
            <a:pPr marL="304800" indent="-304800"/>
            <a:r>
              <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	(Accessed: 13 April 2024)</a:t>
            </a:r>
          </a:p>
          <a:p>
            <a:pPr marL="304800" indent="-304800"/>
            <a:endPar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endParaRPr>
          </a:p>
          <a:p>
            <a:pPr marL="304800" indent="-304800"/>
            <a:r>
              <a:rPr lang="en-US" sz="800" kern="100" dirty="0">
                <a:solidFill>
                  <a:schemeClr val="bg1"/>
                </a:solidFill>
                <a:effectLst/>
                <a:latin typeface="Times New Roman" panose="02020603050405020304" pitchFamily="18" charset="0"/>
                <a:ea typeface="PMingLiU" panose="02020500000000000000" pitchFamily="18" charset="-120"/>
                <a:cs typeface="Times New Roman" panose="02020603050405020304" pitchFamily="18" charset="0"/>
              </a:rPr>
              <a:t>Research Gate(2017), The Science of Improvement: Responding to internal and external challenges. Available at</a:t>
            </a:r>
          </a:p>
          <a:p>
            <a:pPr marL="304800" indent="-304800"/>
            <a:r>
              <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	</a:t>
            </a:r>
            <a:r>
              <a:rPr lang="en-US" sz="800" u="sng"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hlinkClick r:id="rId3">
                  <a:extLst>
                    <a:ext uri="{A12FA001-AC4F-418D-AE19-62706E023703}">
                      <ahyp:hlinkClr xmlns:ahyp="http://schemas.microsoft.com/office/drawing/2018/hyperlinkcolor" val="tx"/>
                    </a:ext>
                  </a:extLst>
                </a:hlinkClick>
              </a:rPr>
              <a:t>https://www.researchgate.net/publication/318735045_The_Science_of_Improvement_Responding_to_Internal_and_External_Challenges_in_a_Complex_School_Environment</a:t>
            </a:r>
            <a:endPar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endParaRPr>
          </a:p>
          <a:p>
            <a:pPr marL="304800" indent="-304800"/>
            <a:r>
              <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	(Accessed: 13 April 2024)</a:t>
            </a:r>
          </a:p>
          <a:p>
            <a:pPr marL="304800" indent="-304800"/>
            <a:endParaRPr lang="en-US" sz="800" kern="100" dirty="0">
              <a:solidFill>
                <a:schemeClr val="bg1"/>
              </a:solidFill>
              <a:effectLst/>
              <a:latin typeface="Times New Roman" panose="02020603050405020304" pitchFamily="18" charset="0"/>
              <a:ea typeface="PMingLiU" panose="02020500000000000000" pitchFamily="18" charset="-120"/>
              <a:cs typeface="Times New Roman" panose="02020603050405020304" pitchFamily="18" charset="0"/>
            </a:endParaRPr>
          </a:p>
          <a:p>
            <a:pPr marL="304800" indent="-304800"/>
            <a:r>
              <a:rPr lang="en-US" sz="800" kern="100" dirty="0">
                <a:solidFill>
                  <a:schemeClr val="bg1"/>
                </a:solidFill>
                <a:effectLst/>
                <a:latin typeface="Times New Roman" panose="02020603050405020304" pitchFamily="18" charset="0"/>
                <a:ea typeface="PMingLiU" panose="02020500000000000000" pitchFamily="18" charset="-120"/>
                <a:cs typeface="Times New Roman" panose="02020603050405020304" pitchFamily="18" charset="0"/>
              </a:rPr>
              <a:t>Tai Hing(2019), Tai Hing Financial Report. Available at</a:t>
            </a:r>
          </a:p>
          <a:p>
            <a:pPr marL="304800" indent="-304800"/>
            <a:r>
              <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	</a:t>
            </a:r>
            <a:r>
              <a:rPr lang="en-US" sz="800" kern="100" dirty="0">
                <a:solidFill>
                  <a:schemeClr val="bg1"/>
                </a:solidFill>
                <a:effectLst/>
                <a:latin typeface="Times New Roman" panose="02020603050405020304" pitchFamily="18" charset="0"/>
                <a:ea typeface="PMingLiU" panose="02020500000000000000" pitchFamily="18" charset="-120"/>
                <a:cs typeface="Times New Roman" panose="02020603050405020304" pitchFamily="18" charset="0"/>
              </a:rPr>
              <a:t> </a:t>
            </a:r>
            <a:r>
              <a:rPr lang="en-US" sz="800" u="sng" kern="100" dirty="0">
                <a:solidFill>
                  <a:schemeClr val="bg1"/>
                </a:solidFill>
                <a:effectLst/>
                <a:latin typeface="Times New Roman" panose="02020603050405020304" pitchFamily="18" charset="0"/>
                <a:ea typeface="PMingLiU" panose="02020500000000000000" pitchFamily="18" charset="-120"/>
                <a:cs typeface="Times New Roman" panose="02020603050405020304" pitchFamily="18" charset="0"/>
              </a:rPr>
              <a:t>https://www.taihing.com/documents/global-en.pdf</a:t>
            </a:r>
            <a:r>
              <a:rPr lang="en-US" sz="800" kern="100" dirty="0">
                <a:solidFill>
                  <a:schemeClr val="bg1"/>
                </a:solidFill>
                <a:effectLst/>
                <a:latin typeface="Times New Roman" panose="02020603050405020304" pitchFamily="18" charset="0"/>
                <a:ea typeface="PMingLiU" panose="02020500000000000000" pitchFamily="18" charset="-120"/>
                <a:cs typeface="Times New Roman" panose="02020603050405020304" pitchFamily="18" charset="0"/>
              </a:rPr>
              <a:t>	</a:t>
            </a:r>
          </a:p>
          <a:p>
            <a:pPr marL="304800" indent="-304800"/>
            <a:r>
              <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	</a:t>
            </a:r>
            <a:r>
              <a:rPr lang="en-US" sz="800" kern="100" dirty="0">
                <a:solidFill>
                  <a:schemeClr val="bg1"/>
                </a:solidFill>
                <a:effectLst/>
                <a:latin typeface="Times New Roman" panose="02020603050405020304" pitchFamily="18" charset="0"/>
                <a:ea typeface="PMingLiU" panose="02020500000000000000" pitchFamily="18" charset="-120"/>
                <a:cs typeface="Times New Roman" panose="02020603050405020304" pitchFamily="18" charset="0"/>
              </a:rPr>
              <a:t>(Accessed: 13 April 2024)</a:t>
            </a:r>
          </a:p>
          <a:p>
            <a:pPr marL="304800" indent="-304800"/>
            <a:endPar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endParaRPr>
          </a:p>
          <a:p>
            <a:pPr marL="304800" indent="-304800"/>
            <a:r>
              <a:rPr lang="en-US" sz="800" kern="100" dirty="0">
                <a:solidFill>
                  <a:schemeClr val="bg1"/>
                </a:solidFill>
                <a:effectLst/>
                <a:latin typeface="Times New Roman" panose="02020603050405020304" pitchFamily="18" charset="0"/>
                <a:ea typeface="PMingLiU" panose="02020500000000000000" pitchFamily="18" charset="-120"/>
                <a:cs typeface="Times New Roman" panose="02020603050405020304" pitchFamily="18" charset="0"/>
              </a:rPr>
              <a:t>Tai Hing(2022), Tai Hing Financial Report. Available at</a:t>
            </a:r>
          </a:p>
          <a:p>
            <a:pPr marL="304800" indent="-304800"/>
            <a:r>
              <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	</a:t>
            </a:r>
            <a:r>
              <a:rPr lang="en-US" sz="800" kern="100" dirty="0">
                <a:solidFill>
                  <a:schemeClr val="bg1"/>
                </a:solidFill>
                <a:effectLst/>
                <a:latin typeface="Times New Roman" panose="02020603050405020304" pitchFamily="18" charset="0"/>
                <a:ea typeface="PMingLiU" panose="02020500000000000000" pitchFamily="18" charset="-120"/>
                <a:cs typeface="Times New Roman" panose="02020603050405020304" pitchFamily="18" charset="0"/>
              </a:rPr>
              <a:t> </a:t>
            </a:r>
            <a:r>
              <a:rPr lang="en-US" sz="800" u="sng" kern="100" dirty="0">
                <a:solidFill>
                  <a:schemeClr val="bg1"/>
                </a:solidFill>
                <a:effectLst/>
                <a:latin typeface="Times New Roman" panose="02020603050405020304" pitchFamily="18" charset="0"/>
                <a:ea typeface="PMingLiU" panose="02020500000000000000" pitchFamily="18" charset="-120"/>
                <a:cs typeface="Times New Roman" panose="02020603050405020304" pitchFamily="18" charset="0"/>
              </a:rPr>
              <a:t>https://www.taihing.com/documents/global-en.pdf</a:t>
            </a:r>
            <a:r>
              <a:rPr lang="en-US" sz="800" kern="100" dirty="0">
                <a:solidFill>
                  <a:schemeClr val="bg1"/>
                </a:solidFill>
                <a:effectLst/>
                <a:latin typeface="Times New Roman" panose="02020603050405020304" pitchFamily="18" charset="0"/>
                <a:ea typeface="PMingLiU" panose="02020500000000000000" pitchFamily="18" charset="-120"/>
                <a:cs typeface="Times New Roman" panose="02020603050405020304" pitchFamily="18" charset="0"/>
              </a:rPr>
              <a:t>	</a:t>
            </a:r>
          </a:p>
          <a:p>
            <a:pPr marL="304800" indent="-304800"/>
            <a:r>
              <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	</a:t>
            </a:r>
            <a:r>
              <a:rPr lang="en-US" sz="800" kern="100" dirty="0">
                <a:solidFill>
                  <a:schemeClr val="bg1"/>
                </a:solidFill>
                <a:effectLst/>
                <a:latin typeface="Times New Roman" panose="02020603050405020304" pitchFamily="18" charset="0"/>
                <a:ea typeface="PMingLiU" panose="02020500000000000000" pitchFamily="18" charset="-120"/>
                <a:cs typeface="Times New Roman" panose="02020603050405020304" pitchFamily="18" charset="0"/>
              </a:rPr>
              <a:t>(Accessed: 13 April 2024)</a:t>
            </a:r>
          </a:p>
          <a:p>
            <a:pPr marL="304800" indent="-304800"/>
            <a:endPar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endParaRPr>
          </a:p>
          <a:p>
            <a:pPr marL="304800" indent="-304800"/>
            <a:r>
              <a:rPr lang="en-US" sz="800" kern="100" dirty="0">
                <a:solidFill>
                  <a:schemeClr val="bg1"/>
                </a:solidFill>
                <a:effectLst/>
                <a:latin typeface="Times New Roman" panose="02020603050405020304" pitchFamily="18" charset="0"/>
                <a:ea typeface="PMingLiU" panose="02020500000000000000" pitchFamily="18" charset="-120"/>
                <a:cs typeface="Times New Roman" panose="02020603050405020304" pitchFamily="18" charset="0"/>
              </a:rPr>
              <a:t>Tai Hing(2023), Tai Hing Financial Report. Available at</a:t>
            </a:r>
          </a:p>
          <a:p>
            <a:pPr marL="304800" indent="-304800"/>
            <a:r>
              <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	</a:t>
            </a:r>
            <a:r>
              <a:rPr lang="en-US" sz="800" kern="100" dirty="0">
                <a:solidFill>
                  <a:schemeClr val="bg1"/>
                </a:solidFill>
                <a:effectLst/>
                <a:latin typeface="Times New Roman" panose="02020603050405020304" pitchFamily="18" charset="0"/>
                <a:ea typeface="PMingLiU" panose="02020500000000000000" pitchFamily="18" charset="-120"/>
                <a:cs typeface="Times New Roman" panose="02020603050405020304" pitchFamily="18" charset="0"/>
              </a:rPr>
              <a:t> </a:t>
            </a:r>
            <a:r>
              <a:rPr lang="en-US" sz="800" u="sng" kern="100" dirty="0">
                <a:solidFill>
                  <a:schemeClr val="bg1"/>
                </a:solidFill>
                <a:effectLst/>
                <a:latin typeface="Times New Roman" panose="02020603050405020304" pitchFamily="18" charset="0"/>
                <a:ea typeface="PMingLiU" panose="02020500000000000000" pitchFamily="18" charset="-120"/>
                <a:cs typeface="Times New Roman" panose="02020603050405020304" pitchFamily="18" charset="0"/>
              </a:rPr>
              <a:t>https://www.taihing.com/documents/global-en.pdf</a:t>
            </a:r>
            <a:r>
              <a:rPr lang="en-US" sz="800" kern="100" dirty="0">
                <a:solidFill>
                  <a:schemeClr val="bg1"/>
                </a:solidFill>
                <a:effectLst/>
                <a:latin typeface="Times New Roman" panose="02020603050405020304" pitchFamily="18" charset="0"/>
                <a:ea typeface="PMingLiU" panose="02020500000000000000" pitchFamily="18" charset="-120"/>
                <a:cs typeface="Times New Roman" panose="02020603050405020304" pitchFamily="18" charset="0"/>
              </a:rPr>
              <a:t>	</a:t>
            </a:r>
          </a:p>
          <a:p>
            <a:pPr marL="304800" indent="-304800"/>
            <a:r>
              <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	</a:t>
            </a:r>
            <a:r>
              <a:rPr lang="en-US" sz="800" kern="100" dirty="0">
                <a:solidFill>
                  <a:schemeClr val="bg1"/>
                </a:solidFill>
                <a:effectLst/>
                <a:latin typeface="Times New Roman" panose="02020603050405020304" pitchFamily="18" charset="0"/>
                <a:ea typeface="PMingLiU" panose="02020500000000000000" pitchFamily="18" charset="-120"/>
                <a:cs typeface="Times New Roman" panose="02020603050405020304" pitchFamily="18" charset="0"/>
              </a:rPr>
              <a:t>(Accessed: 13 April 2024)</a:t>
            </a:r>
          </a:p>
          <a:p>
            <a:pPr marL="304800" indent="-304800"/>
            <a:endPar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endParaRPr>
          </a:p>
          <a:p>
            <a:pPr marL="304800" indent="-304800"/>
            <a:r>
              <a:rPr lang="en-US" sz="800" kern="100" dirty="0">
                <a:solidFill>
                  <a:schemeClr val="bg1"/>
                </a:solidFill>
                <a:effectLst/>
                <a:latin typeface="Times New Roman" panose="02020603050405020304" pitchFamily="18" charset="0"/>
                <a:ea typeface="PMingLiU" panose="02020500000000000000" pitchFamily="18" charset="-120"/>
                <a:cs typeface="Times New Roman" panose="02020603050405020304" pitchFamily="18" charset="0"/>
              </a:rPr>
              <a:t>Tai Hing Group Video(2019), Tai Hing Group Background Video. Available at</a:t>
            </a:r>
          </a:p>
          <a:p>
            <a:pPr marL="304800" indent="-304800"/>
            <a:r>
              <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	</a:t>
            </a:r>
            <a:r>
              <a:rPr lang="en-HK" sz="800" b="1" u="sng" dirty="0">
                <a:solidFill>
                  <a:schemeClr val="bg1"/>
                </a:solidFill>
                <a:latin typeface="Cantarell"/>
                <a:ea typeface="Cantarell"/>
                <a:cs typeface="Cantarell"/>
                <a:sym typeface="Cantarell"/>
              </a:rPr>
              <a:t>https://www.youtube.com/watch?v=OBHpElfRhdg&amp;t=80s</a:t>
            </a:r>
            <a:endParaRPr lang="en-US" sz="800" u="sng" kern="100" dirty="0">
              <a:solidFill>
                <a:schemeClr val="bg1"/>
              </a:solidFill>
              <a:effectLst/>
              <a:latin typeface="Times New Roman" panose="02020603050405020304" pitchFamily="18" charset="0"/>
              <a:ea typeface="PMingLiU" panose="02020500000000000000" pitchFamily="18" charset="-120"/>
              <a:cs typeface="Times New Roman" panose="02020603050405020304" pitchFamily="18" charset="0"/>
            </a:endParaRPr>
          </a:p>
          <a:p>
            <a:pPr marL="304800" indent="-304800"/>
            <a:r>
              <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	(Accessed: 13 April 2024)</a:t>
            </a:r>
          </a:p>
          <a:p>
            <a:pPr marL="304800" indent="-304800"/>
            <a:endPar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endParaRPr>
          </a:p>
          <a:p>
            <a:pPr marL="304800" indent="-304800"/>
            <a:r>
              <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Tai Hing Group Stir-Fryer(2020), Tai Hing Group anto stir-fry video. Available at</a:t>
            </a:r>
          </a:p>
          <a:p>
            <a:pPr marL="304800" indent="-304800"/>
            <a:r>
              <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	</a:t>
            </a:r>
            <a:r>
              <a:rPr lang="en-HK" sz="700" b="1" u="sng" dirty="0">
                <a:solidFill>
                  <a:schemeClr val="bg1"/>
                </a:solidFill>
                <a:latin typeface="Cantarell"/>
                <a:ea typeface="Cantarell"/>
                <a:cs typeface="Cantarell"/>
                <a:sym typeface="Cantarell"/>
              </a:rPr>
              <a:t>https://www.youtube.com/watch?v=a4i0SCL-03o&amp;t=87s</a:t>
            </a:r>
          </a:p>
          <a:p>
            <a:pPr marL="304800" indent="-304800"/>
            <a:r>
              <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rPr>
              <a:t>	(Accessed: 13 April 2024)</a:t>
            </a:r>
          </a:p>
          <a:p>
            <a:pPr marL="304800" indent="-304800"/>
            <a:endPar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endParaRPr>
          </a:p>
          <a:p>
            <a:pPr marL="304800" indent="-304800"/>
            <a:endPar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endParaRPr>
          </a:p>
          <a:p>
            <a:pPr marL="304800" indent="-304800"/>
            <a:endPar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endParaRPr>
          </a:p>
          <a:p>
            <a:pPr marL="304800" indent="-304800"/>
            <a:endPar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endParaRPr>
          </a:p>
          <a:p>
            <a:pPr marL="304800" indent="-304800"/>
            <a:endPar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endParaRPr>
          </a:p>
          <a:p>
            <a:pPr marL="304800" indent="-304800"/>
            <a:endParaRPr lang="en-US" sz="800" kern="100" dirty="0">
              <a:solidFill>
                <a:schemeClr val="bg1"/>
              </a:solidFill>
              <a:latin typeface="Times New Roman" panose="02020603050405020304" pitchFamily="18" charset="0"/>
              <a:ea typeface="PMingLiU" panose="02020500000000000000" pitchFamily="18" charset="-120"/>
              <a:cs typeface="Times New Roman" panose="02020603050405020304" pitchFamily="18" charset="0"/>
            </a:endParaRPr>
          </a:p>
          <a:p>
            <a:pPr marL="304800" indent="-304800"/>
            <a:endParaRPr lang="en-HK" sz="800" kern="100" dirty="0">
              <a:solidFill>
                <a:schemeClr val="bg1"/>
              </a:solidFill>
              <a:effectLst/>
              <a:latin typeface="Calibri" panose="020F0502020204030204" pitchFamily="34" charset="0"/>
              <a:ea typeface="PMingLiU" panose="02020500000000000000" pitchFamily="18" charset="-120"/>
              <a:cs typeface="Times New Roman" panose="02020603050405020304" pitchFamily="18" charset="0"/>
            </a:endParaRPr>
          </a:p>
        </p:txBody>
      </p:sp>
    </p:spTree>
    <p:extLst>
      <p:ext uri="{BB962C8B-B14F-4D97-AF65-F5344CB8AC3E}">
        <p14:creationId xmlns:p14="http://schemas.microsoft.com/office/powerpoint/2010/main" val="2891149623"/>
      </p:ext>
    </p:extLst>
  </p:cSld>
  <p:clrMapOvr>
    <a:masterClrMapping/>
  </p:clrMapOvr>
</p:sld>
</file>

<file path=ppt/theme/theme1.xml><?xml version="1.0" encoding="utf-8"?>
<a:theme xmlns:a="http://schemas.openxmlformats.org/drawingml/2006/main" name="Family Lawyer Firm by Slidesgo">
  <a:themeElements>
    <a:clrScheme name="Simple Light">
      <a:dk1>
        <a:srgbClr val="FFFFFF"/>
      </a:dk1>
      <a:lt1>
        <a:srgbClr val="432350"/>
      </a:lt1>
      <a:dk2>
        <a:srgbClr val="B476FF"/>
      </a:dk2>
      <a:lt2>
        <a:srgbClr val="F4C9FD"/>
      </a:lt2>
      <a:accent1>
        <a:srgbClr val="FFFFFF"/>
      </a:accent1>
      <a:accent2>
        <a:srgbClr val="FFFFFF"/>
      </a:accent2>
      <a:accent3>
        <a:srgbClr val="FFFFFF"/>
      </a:accent3>
      <a:accent4>
        <a:srgbClr val="FFFFFF"/>
      </a:accent4>
      <a:accent5>
        <a:srgbClr val="FFFFFF"/>
      </a:accent5>
      <a:accent6>
        <a:srgbClr val="FFFFFF"/>
      </a:accent6>
      <a:hlink>
        <a:srgbClr val="FFFFFF"/>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lidesgo Final Pages">
  <a:themeElements>
    <a:clrScheme name="Simple Light">
      <a:dk1>
        <a:srgbClr val="0E2A47"/>
      </a:dk1>
      <a:lt1>
        <a:srgbClr val="FFFFFF"/>
      </a:lt1>
      <a:dk2>
        <a:srgbClr val="869FB2"/>
      </a:dk2>
      <a:lt2>
        <a:srgbClr val="FFFFFF"/>
      </a:lt2>
      <a:accent1>
        <a:srgbClr val="FFFFFF"/>
      </a:accent1>
      <a:accent2>
        <a:srgbClr val="FFFFFF"/>
      </a:accent2>
      <a:accent3>
        <a:srgbClr val="FFFFFF"/>
      </a:accent3>
      <a:accent4>
        <a:srgbClr val="FFFFFF"/>
      </a:accent4>
      <a:accent5>
        <a:srgbClr val="FFFFFF"/>
      </a:accent5>
      <a:accent6>
        <a:srgbClr val="FFFFFF"/>
      </a:accent6>
      <a:hlink>
        <a:srgbClr val="869FB2"/>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3165</TotalTime>
  <Words>1779</Words>
  <Application>Microsoft Macintosh PowerPoint</Application>
  <PresentationFormat>On-screen Show (16:9)</PresentationFormat>
  <Paragraphs>221</Paragraphs>
  <Slides>17</Slides>
  <Notes>17</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17</vt:i4>
      </vt:variant>
    </vt:vector>
  </HeadingPairs>
  <TitlesOfParts>
    <vt:vector size="28" baseType="lpstr">
      <vt:lpstr>Calibri</vt:lpstr>
      <vt:lpstr>-webkit-standard</vt:lpstr>
      <vt:lpstr>Nunito Light</vt:lpstr>
      <vt:lpstr>Raleway</vt:lpstr>
      <vt:lpstr>Arial</vt:lpstr>
      <vt:lpstr>Cantarell</vt:lpstr>
      <vt:lpstr>Proxima Nova</vt:lpstr>
      <vt:lpstr>Times New Roman</vt:lpstr>
      <vt:lpstr>Archivo</vt:lpstr>
      <vt:lpstr>Family Lawyer Firm by Slidesgo</vt:lpstr>
      <vt:lpstr>Slidesgo Final Pages</vt:lpstr>
      <vt:lpstr>Tai Hing Organization Change  HKBM7015  Change and Stability</vt:lpstr>
      <vt:lpstr>Table of contents</vt:lpstr>
      <vt:lpstr>PowerPoint Presentation</vt:lpstr>
      <vt:lpstr>Background to Tai Hing Group</vt:lpstr>
      <vt:lpstr>Background to Tai Hing Group</vt:lpstr>
      <vt:lpstr>Tai Hing Group Financial Highlights from 2019 to 2023  (HK$ Millions) – Data set table 1</vt:lpstr>
      <vt:lpstr>Revenue/ Profit from 2019-2023 (HK$ Million) -Figure 1a &amp; 1b</vt:lpstr>
      <vt:lpstr>Analyse the Environment Factor that influence Change in Organisation</vt:lpstr>
      <vt:lpstr>Analyse the Environment Factors that Influence Change in Tai Hing Group</vt:lpstr>
      <vt:lpstr>Evaluate Why  Tai Hing Group Change</vt:lpstr>
      <vt:lpstr>Evaluate Why Tai Hing Group Change</vt:lpstr>
      <vt:lpstr>Recommend Change to  Tai Hing Group</vt:lpstr>
      <vt:lpstr>Recommend Change</vt:lpstr>
      <vt:lpstr>Conclusion /  Recommendation</vt:lpstr>
      <vt:lpstr>Conclusion/ Recommendation  McKinsey 7S Change Model(Investopedia, 2022)is required to  Tai Hing Group  1. Identify inconsistencies or gaps between various elements of organisation 2. Check alignment between elements by assisting shared values, soft elements and hard elements 3. Determine if shared values are consistent with structure, system, and strategy 4. Assess interdependence and alignment between soft and hard elements 5. Make necessary changes of adjustments to ensure alignment 6. Analyse whether elements function in alignment after change</vt:lpstr>
      <vt:lpstr>07 Reference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Family Lawyer Firm</dc:title>
  <cp:lastModifiedBy>Tommy Tong</cp:lastModifiedBy>
  <cp:revision>140</cp:revision>
  <dcterms:modified xsi:type="dcterms:W3CDTF">2024-04-14T05:38:05Z</dcterms:modified>
</cp:coreProperties>
</file>