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75" r:id="rId3"/>
    <p:sldId id="287" r:id="rId4"/>
    <p:sldId id="293" r:id="rId5"/>
    <p:sldId id="297" r:id="rId6"/>
    <p:sldId id="298" r:id="rId7"/>
    <p:sldId id="292" r:id="rId8"/>
    <p:sldId id="294" r:id="rId9"/>
    <p:sldId id="291" r:id="rId10"/>
    <p:sldId id="295" r:id="rId11"/>
    <p:sldId id="296" r:id="rId12"/>
    <p:sldId id="270" r:id="rId13"/>
    <p:sldId id="282" r:id="rId14"/>
    <p:sldId id="272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20F233-6D13-4996-A112-20BB0C2319D5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1B9861-46EC-4903-9293-55947BD9F3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097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370CA0-5C42-4B9F-8732-1286F90F00B6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8EDF52-47CC-4DEC-B690-10420CD75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615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EF19A5F-9B0D-4C8D-B492-7E9635DE0EAE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EF19A5F-9B0D-4C8D-B492-7E9635DE0EAE}" type="datetimeFigureOut">
              <a:rPr lang="en-GB" smtClean="0"/>
              <a:t>07/03/2016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2602" y="1412776"/>
            <a:ext cx="8224465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+mj-lt"/>
              </a:rPr>
              <a:t>Advanced 	Coaching </a:t>
            </a:r>
          </a:p>
          <a:p>
            <a:pPr algn="ctr"/>
            <a:r>
              <a:rPr lang="en-GB" sz="4800" dirty="0" smtClean="0">
                <a:latin typeface="+mj-lt"/>
              </a:rPr>
              <a:t>&amp;</a:t>
            </a:r>
          </a:p>
          <a:p>
            <a:pPr algn="ctr"/>
            <a:r>
              <a:rPr lang="en-GB" sz="4800" dirty="0" smtClean="0">
                <a:latin typeface="+mj-lt"/>
              </a:rPr>
              <a:t>Mentoring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 smtClean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3413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+mj-lt"/>
              </a:rPr>
              <a:t>Mentoring Week 7</a:t>
            </a:r>
          </a:p>
          <a:p>
            <a:pPr algn="ctr"/>
            <a:r>
              <a:rPr lang="en-GB" sz="4800" dirty="0" smtClean="0">
                <a:latin typeface="+mj-lt"/>
              </a:rPr>
              <a:t>Aims- </a:t>
            </a:r>
          </a:p>
          <a:p>
            <a:pPr algn="ctr"/>
            <a:endParaRPr lang="en-GB" sz="4800" dirty="0" smtClean="0">
              <a:latin typeface="+mj-lt"/>
            </a:endParaRPr>
          </a:p>
          <a:p>
            <a:pPr algn="ctr"/>
            <a:r>
              <a:rPr lang="en-GB" sz="3600" dirty="0" smtClean="0">
                <a:latin typeface="+mj-lt"/>
              </a:rPr>
              <a:t>1- A schedule for a 14 year old male athlete</a:t>
            </a:r>
          </a:p>
          <a:p>
            <a:pPr algn="ctr"/>
            <a:endParaRPr lang="en-GB" sz="3600" dirty="0" smtClean="0">
              <a:latin typeface="+mj-lt"/>
            </a:endParaRPr>
          </a:p>
          <a:p>
            <a:pPr algn="ctr"/>
            <a:r>
              <a:rPr lang="en-GB" sz="3600" dirty="0" smtClean="0">
                <a:latin typeface="+mj-lt"/>
              </a:rPr>
              <a:t>2- To reflect on primary school delivery</a:t>
            </a: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48879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+mj-lt"/>
              </a:rPr>
              <a:t>A schedule for a 14 year old male athlete: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Task 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smtClean="0">
                <a:latin typeface="+mj-lt"/>
              </a:rPr>
              <a:t>3- Produce an annual schedule in a template format- an overview of the year (2015/16 or the 2016 year cycle) for a 14 year old male/female athlete. Has to be on a given sport mentored:</a:t>
            </a:r>
          </a:p>
          <a:p>
            <a:endParaRPr lang="en-GB" sz="2000" dirty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Football, tennis, badminton, basketball, netball  (pick one from these sports)</a:t>
            </a: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50995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+mj-lt"/>
              </a:rPr>
              <a:t>A schedule for a 14 year old male athlete: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Template needs to include information on the year cycle and how the athletes development is planned under Technical, Tactical, Physical and Physiological perspective: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Consider the following- Season dates, school holidays / school week, competition dates, Pre season / in season training, types of training, intensity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Template format don’t provide </a:t>
            </a:r>
            <a:r>
              <a:rPr lang="en-GB" sz="2000" dirty="0" smtClean="0">
                <a:latin typeface="+mj-lt"/>
              </a:rPr>
              <a:t>individual plans. </a:t>
            </a:r>
            <a:r>
              <a:rPr lang="en-GB" sz="2000" dirty="0" smtClean="0">
                <a:latin typeface="+mj-lt"/>
              </a:rPr>
              <a:t>See </a:t>
            </a:r>
            <a:r>
              <a:rPr lang="en-GB" sz="2000" dirty="0" smtClean="0">
                <a:latin typeface="+mj-lt"/>
              </a:rPr>
              <a:t>examples </a:t>
            </a:r>
            <a:r>
              <a:rPr lang="en-GB" sz="2000" dirty="0" smtClean="0">
                <a:latin typeface="+mj-lt"/>
              </a:rPr>
              <a:t>but do not copy! Research </a:t>
            </a:r>
            <a:r>
              <a:rPr lang="en-GB" sz="2000" dirty="0" smtClean="0">
                <a:latin typeface="+mj-lt"/>
              </a:rPr>
              <a:t>/ devise your own </a:t>
            </a: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95086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56792"/>
            <a:ext cx="7344816" cy="5007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955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556792"/>
            <a:ext cx="6840760" cy="5114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3930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+mj-lt"/>
              </a:rPr>
              <a:t>How to achieve your grade: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Task 3- Consider several academic journals in relation to the mentoring process, apply their relevance and link to the coaching pathway in your selected sport. (500-750 words) 20% of grade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Look at moodle and research, remember non sport theory can be used here. There is a lot on nurses / junior doctors that can be applied to coaching. </a:t>
            </a:r>
          </a:p>
          <a:p>
            <a:pPr algn="ctr"/>
            <a:endParaRPr lang="en-GB" sz="2000" dirty="0">
              <a:latin typeface="+mj-lt"/>
            </a:endParaRPr>
          </a:p>
          <a:p>
            <a:pPr algn="ctr"/>
            <a:r>
              <a:rPr lang="en-GB" sz="2000" dirty="0" smtClean="0">
                <a:latin typeface="+mj-lt"/>
              </a:rPr>
              <a:t>20% for this / 20% for the schedule (40%)</a:t>
            </a:r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9633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185" y="28641"/>
            <a:ext cx="8224465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+mj-lt"/>
              </a:rPr>
              <a:t>How to achieve your grade: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Task 1- Complete 5 mentee assessment forms (40%)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Task 2- Practical mentoring competency checklist (completed by your lecturer) demonstrate each of the competencies on at least 3 occasions (10%) a further (10%) awarded for reflection. (20 % total)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88976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95929" y="98638"/>
            <a:ext cx="8224465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+mj-lt"/>
              </a:rPr>
              <a:t>The mentor assessment form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Make as many notes as possible in the first section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Set 2 or 3 attainment targets (if positive it can be to continue something)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Make sure the form is well presented (Will almost certainly need to write it out again)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Type the form if needed there is a form on moodle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+mj-lt"/>
              </a:rPr>
              <a:t>COMPLETE  STRAIGHT AFTER THE SESSION!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3648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95929" y="98638"/>
            <a:ext cx="8224465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+mj-lt"/>
              </a:rPr>
              <a:t>Coaching a primary school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685800" indent="-685800" algn="ctr">
              <a:buFont typeface="Wingdings" panose="05000000000000000000" pitchFamily="2" charset="2"/>
              <a:buChar char="v"/>
            </a:pPr>
            <a:r>
              <a:rPr lang="en-GB" sz="4800" dirty="0" smtClean="0">
                <a:latin typeface="+mj-lt"/>
              </a:rPr>
              <a:t>EDD!! </a:t>
            </a:r>
            <a:r>
              <a:rPr lang="en-GB" sz="1600" dirty="0" smtClean="0">
                <a:latin typeface="+mj-lt"/>
              </a:rPr>
              <a:t>(Explain, demonstrate, do)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2800" dirty="0" smtClean="0">
                <a:latin typeface="+mj-lt"/>
              </a:rPr>
              <a:t>Maintain control of the group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2800" dirty="0" smtClean="0">
                <a:latin typeface="+mj-lt"/>
              </a:rPr>
              <a:t>Is your activity the right level /exciting/progressive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2800" dirty="0" smtClean="0">
                <a:latin typeface="+mj-lt"/>
              </a:rPr>
              <a:t>Are you planned as a team?</a:t>
            </a: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85751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95929" y="98638"/>
            <a:ext cx="8224465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+mj-lt"/>
              </a:rPr>
              <a:t>Coaching a primary school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r>
              <a:rPr lang="en-GB" sz="4800" dirty="0" smtClean="0">
                <a:latin typeface="+mj-lt"/>
              </a:rPr>
              <a:t>Reflection- As groups write your plan for next week- change activities if needed, are you happy that it progresses well?</a:t>
            </a:r>
            <a:endParaRPr lang="en-GB" sz="2800" dirty="0" smtClean="0">
              <a:latin typeface="+mj-lt"/>
            </a:endParaRPr>
          </a:p>
          <a:p>
            <a:pPr algn="ctr"/>
            <a:endParaRPr lang="en-GB" sz="4800" dirty="0">
              <a:latin typeface="+mj-lt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86751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4" y="141412"/>
            <a:ext cx="8224465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+mj-lt"/>
              </a:rPr>
              <a:t>This week- Teach </a:t>
            </a:r>
            <a:r>
              <a:rPr lang="en-GB" sz="4800" dirty="0" smtClean="0">
                <a:latin typeface="+mj-lt"/>
              </a:rPr>
              <a:t>the </a:t>
            </a:r>
            <a:r>
              <a:rPr lang="en-GB" sz="4800" dirty="0" smtClean="0">
                <a:latin typeface="+mj-lt"/>
              </a:rPr>
              <a:t>activity </a:t>
            </a:r>
            <a:r>
              <a:rPr lang="en-GB" sz="4800" dirty="0" smtClean="0">
                <a:latin typeface="+mj-lt"/>
              </a:rPr>
              <a:t>your teaching </a:t>
            </a:r>
            <a:r>
              <a:rPr lang="en-GB" sz="4800" dirty="0" smtClean="0">
                <a:latin typeface="+mj-lt"/>
              </a:rPr>
              <a:t>next week as a practice </a:t>
            </a:r>
          </a:p>
          <a:p>
            <a:pPr algn="ctr"/>
            <a:endParaRPr lang="en-GB" sz="2000" dirty="0" smtClean="0">
              <a:solidFill>
                <a:srgbClr val="FF0000"/>
              </a:solidFill>
              <a:latin typeface="+mj-lt"/>
            </a:endParaRPr>
          </a:p>
          <a:p>
            <a:pPr algn="ctr"/>
            <a:r>
              <a:rPr lang="en-GB" sz="3200" dirty="0" smtClean="0">
                <a:solidFill>
                  <a:srgbClr val="FF0000"/>
                </a:solidFill>
                <a:latin typeface="+mj-lt"/>
              </a:rPr>
              <a:t>Mentoring- Going really well- remember to ask questions to draw out points on your form. Avoid your own opinion at all costs.</a:t>
            </a:r>
            <a:endParaRPr lang="en-GB" sz="3200" dirty="0">
              <a:latin typeface="+mj-lt"/>
            </a:endParaRPr>
          </a:p>
          <a:p>
            <a:pPr algn="ctr"/>
            <a:endParaRPr lang="en-GB" sz="3200" dirty="0"/>
          </a:p>
          <a:p>
            <a:r>
              <a:rPr lang="en-GB" sz="3200" dirty="0" smtClean="0">
                <a:latin typeface="+mj-lt"/>
              </a:rPr>
              <a:t> 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1391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+mj-lt"/>
              </a:rPr>
              <a:t>NEXT WEEK:</a:t>
            </a:r>
            <a:endParaRPr lang="en-GB" sz="4000" dirty="0" smtClean="0">
              <a:latin typeface="+mj-lt"/>
            </a:endParaRPr>
          </a:p>
          <a:p>
            <a:pPr algn="ctr"/>
            <a:r>
              <a:rPr lang="en-GB" sz="4000" dirty="0" smtClean="0">
                <a:latin typeface="+mj-lt"/>
              </a:rPr>
              <a:t>Crymlyn primary- Same size group</a:t>
            </a:r>
            <a:endParaRPr lang="en-GB" sz="4000" dirty="0">
              <a:solidFill>
                <a:srgbClr val="FF0000"/>
              </a:solidFill>
              <a:latin typeface="+mj-lt"/>
            </a:endParaRPr>
          </a:p>
          <a:p>
            <a:pPr algn="ctr"/>
            <a:r>
              <a:rPr lang="en-GB" sz="4000" dirty="0" smtClean="0">
                <a:solidFill>
                  <a:srgbClr val="FF0000"/>
                </a:solidFill>
                <a:latin typeface="+mj-lt"/>
              </a:rPr>
              <a:t>Meet here at 9am for catch up / review forms or discuss any part of the module- </a:t>
            </a:r>
          </a:p>
          <a:p>
            <a:pPr algn="ctr"/>
            <a:r>
              <a:rPr lang="en-GB" sz="4000" dirty="0" smtClean="0">
                <a:solidFill>
                  <a:srgbClr val="FF0000"/>
                </a:solidFill>
                <a:latin typeface="+mj-lt"/>
              </a:rPr>
              <a:t>10:15am LC group 1 </a:t>
            </a:r>
          </a:p>
          <a:p>
            <a:pPr algn="ctr"/>
            <a:r>
              <a:rPr lang="en-GB" sz="4000" dirty="0" smtClean="0">
                <a:solidFill>
                  <a:srgbClr val="FF0000"/>
                </a:solidFill>
                <a:latin typeface="+mj-lt"/>
              </a:rPr>
              <a:t>12:30pm LC group 2</a:t>
            </a:r>
          </a:p>
          <a:p>
            <a:pPr algn="ctr"/>
            <a:r>
              <a:rPr lang="en-GB" sz="2400" dirty="0" smtClean="0">
                <a:solidFill>
                  <a:srgbClr val="FF0000"/>
                </a:solidFill>
                <a:latin typeface="+mj-lt"/>
              </a:rPr>
              <a:t>(2 forms can be filled in)</a:t>
            </a:r>
          </a:p>
          <a:p>
            <a:pPr algn="ctr"/>
            <a:endParaRPr lang="en-GB" sz="3200" dirty="0"/>
          </a:p>
          <a:p>
            <a:r>
              <a:rPr lang="en-GB" sz="3200" dirty="0" smtClean="0">
                <a:latin typeface="+mj-lt"/>
              </a:rPr>
              <a:t> 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1957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5373216"/>
            <a:ext cx="2938038" cy="1157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07975" y="141412"/>
            <a:ext cx="8224465" cy="77251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+mj-lt"/>
              </a:rPr>
              <a:t>21</a:t>
            </a:r>
            <a:r>
              <a:rPr lang="en-GB" sz="4800" baseline="30000" dirty="0" smtClean="0">
                <a:latin typeface="+mj-lt"/>
              </a:rPr>
              <a:t>st</a:t>
            </a:r>
            <a:r>
              <a:rPr lang="en-GB" sz="4800" dirty="0" smtClean="0">
                <a:latin typeface="+mj-lt"/>
              </a:rPr>
              <a:t>- Final week- Teach any sport at the LC- chance to fill in 1 more form</a:t>
            </a:r>
            <a:r>
              <a:rPr lang="en-GB" sz="4800" dirty="0" smtClean="0">
                <a:latin typeface="+mj-lt"/>
              </a:rPr>
              <a:t>. 9am-same</a:t>
            </a:r>
            <a:endParaRPr lang="en-GB" sz="4800" dirty="0" smtClean="0">
              <a:latin typeface="+mj-lt"/>
            </a:endParaRPr>
          </a:p>
          <a:p>
            <a:pPr algn="ctr"/>
            <a:r>
              <a:rPr lang="en-GB" sz="4800" dirty="0" smtClean="0">
                <a:latin typeface="+mj-lt"/>
              </a:rPr>
              <a:t>Q&amp;A- Stay and ask if not sure about any part of the assignment</a:t>
            </a:r>
          </a:p>
          <a:p>
            <a:pPr algn="ctr"/>
            <a:endParaRPr lang="en-GB" sz="4800" dirty="0">
              <a:latin typeface="+mj-lt"/>
            </a:endParaRPr>
          </a:p>
          <a:p>
            <a:pPr algn="ctr"/>
            <a:endParaRPr lang="en-GB" sz="4800" dirty="0" smtClean="0">
              <a:latin typeface="+mj-lt"/>
            </a:endParaRPr>
          </a:p>
          <a:p>
            <a:pPr algn="ctr"/>
            <a:endParaRPr lang="en-GB" sz="3200" dirty="0"/>
          </a:p>
          <a:p>
            <a:r>
              <a:rPr lang="en-GB" sz="3200" dirty="0" smtClean="0">
                <a:latin typeface="+mj-lt"/>
              </a:rPr>
              <a:t>  </a:t>
            </a:r>
          </a:p>
          <a:p>
            <a:pPr algn="ctr"/>
            <a:endParaRPr lang="en-GB" sz="4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7363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574</TotalTime>
  <Words>545</Words>
  <Application>Microsoft Office PowerPoint</Application>
  <PresentationFormat>On-screen Show (4:3)</PresentationFormat>
  <Paragraphs>69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 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 </dc:creator>
  <cp:lastModifiedBy>Mark Napieralla</cp:lastModifiedBy>
  <cp:revision>68</cp:revision>
  <cp:lastPrinted>2016-02-01T08:25:14Z</cp:lastPrinted>
  <dcterms:created xsi:type="dcterms:W3CDTF">2015-11-12T12:40:24Z</dcterms:created>
  <dcterms:modified xsi:type="dcterms:W3CDTF">2016-03-07T08:22:12Z</dcterms:modified>
</cp:coreProperties>
</file>