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8" r:id="rId5"/>
  </p:sldIdLst>
  <p:sldSz cx="10058400" cy="15544800"/>
  <p:notesSz cx="6858000" cy="9144000"/>
  <p:defaultTextStyle>
    <a:defPPr>
      <a:defRPr lang="en-US"/>
    </a:defPPr>
    <a:lvl1pPr marL="0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1pPr>
    <a:lvl2pPr marL="457089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2pPr>
    <a:lvl3pPr marL="914179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3pPr>
    <a:lvl4pPr marL="1371268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4pPr>
    <a:lvl5pPr marL="1828356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5pPr>
    <a:lvl6pPr marL="2285446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6pPr>
    <a:lvl7pPr marL="2742535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7pPr>
    <a:lvl8pPr marL="3199624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8pPr>
    <a:lvl9pPr marL="3656713" algn="l" defTabSz="914179" rtl="0" eaLnBrk="1" latinLnBrk="0" hangingPunct="1">
      <a:defRPr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6072" userDrawn="1">
          <p15:clr>
            <a:srgbClr val="A4A3A4"/>
          </p15:clr>
        </p15:guide>
        <p15:guide id="2" orient="horz" pos="3960" userDrawn="1">
          <p15:clr>
            <a:srgbClr val="A4A3A4"/>
          </p15:clr>
        </p15:guide>
        <p15:guide id="3" pos="3168" userDrawn="1">
          <p15:clr>
            <a:srgbClr val="A4A3A4"/>
          </p15:clr>
        </p15:guide>
        <p15:guide id="4" pos="3268" userDrawn="1">
          <p15:clr>
            <a:srgbClr val="A4A3A4"/>
          </p15:clr>
        </p15:guide>
        <p15:guide id="5" orient="horz" pos="909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379"/>
    <a:srgbClr val="176691"/>
    <a:srgbClr val="2D8CB4"/>
    <a:srgbClr val="283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522" autoAdjust="0"/>
  </p:normalViewPr>
  <p:slideViewPr>
    <p:cSldViewPr snapToGrid="0">
      <p:cViewPr varScale="1">
        <p:scale>
          <a:sx n="32" d="100"/>
          <a:sy n="32" d="100"/>
        </p:scale>
        <p:origin x="1776" y="90"/>
      </p:cViewPr>
      <p:guideLst>
        <p:guide pos="6072"/>
        <p:guide orient="horz" pos="3960"/>
        <p:guide pos="3168"/>
        <p:guide pos="3268"/>
        <p:guide orient="horz" pos="90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DBA6C6-E69A-4D0D-B0EA-57BAE62B15C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0058400" cy="15544800"/>
          </a:xfrm>
          <a:solidFill>
            <a:schemeClr val="tx1">
              <a:lumMod val="85000"/>
              <a:lumOff val="1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r>
              <a:rPr lang="en-US" dirty="0"/>
              <a:t>Add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225E7-242D-4A83-8AB4-AC0331CBCB9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000" y="1127138"/>
            <a:ext cx="9220200" cy="1950119"/>
          </a:xfrm>
        </p:spPr>
        <p:txBody>
          <a:bodyPr anchor="b">
            <a:normAutofit/>
          </a:bodyPr>
          <a:lstStyle>
            <a:lvl1pPr algn="l">
              <a:defRPr sz="11000" b="1">
                <a:solidFill>
                  <a:schemeClr val="bg1"/>
                </a:solidFill>
                <a:latin typeface="+mn-lt"/>
                <a:ea typeface="HGGothicE" panose="020B0909000000000000" pitchFamily="49" charset="-128"/>
                <a:cs typeface="Posterama" panose="020B0504020200020000" pitchFamily="34" charset="0"/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CD960E4-D317-41EA-92FD-499084FF4C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6890" y="505143"/>
            <a:ext cx="4754880" cy="501423"/>
          </a:xfrm>
        </p:spPr>
        <p:txBody>
          <a:bodyPr anchor="b">
            <a:no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  <a:lvl2pPr marL="636177" indent="0" algn="ctr">
              <a:buNone/>
              <a:defRPr sz="2000">
                <a:solidFill>
                  <a:schemeClr val="bg1"/>
                </a:solidFill>
              </a:defRPr>
            </a:lvl2pPr>
            <a:lvl3pPr marL="1272355" indent="0" algn="ctr">
              <a:buNone/>
              <a:defRPr sz="2000">
                <a:solidFill>
                  <a:schemeClr val="bg1"/>
                </a:solidFill>
              </a:defRPr>
            </a:lvl3pPr>
            <a:lvl4pPr marL="1908532" indent="0" algn="ctr">
              <a:buNone/>
              <a:defRPr sz="2000">
                <a:solidFill>
                  <a:schemeClr val="bg1"/>
                </a:solidFill>
              </a:defRPr>
            </a:lvl4pPr>
            <a:lvl5pPr marL="2544710" indent="0" algn="ct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YOUR TEXT </a:t>
            </a:r>
          </a:p>
        </p:txBody>
      </p:sp>
    </p:spTree>
    <p:extLst>
      <p:ext uri="{BB962C8B-B14F-4D97-AF65-F5344CB8AC3E}">
        <p14:creationId xmlns:p14="http://schemas.microsoft.com/office/powerpoint/2010/main" val="8908442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96" userDrawn="1">
          <p15:clr>
            <a:srgbClr val="FBAE40"/>
          </p15:clr>
        </p15:guide>
        <p15:guide id="2" pos="28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3FD534-551D-4853-B009-6CE3AE86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7" y="827621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36324-F194-460C-9BA6-98A64B087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517" y="4138085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59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272355" rtl="0" eaLnBrk="1" latinLnBrk="0" hangingPunct="1">
        <a:lnSpc>
          <a:spcPct val="9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0" indent="0" algn="l" defTabSz="1272355" rtl="0" eaLnBrk="1" latinLnBrk="0" hangingPunct="1">
        <a:lnSpc>
          <a:spcPct val="90000"/>
        </a:lnSpc>
        <a:spcBef>
          <a:spcPts val="1391"/>
        </a:spcBef>
        <a:buFont typeface="Arial" panose="020B0604020202020204" pitchFamily="34" charset="0"/>
        <a:buNone/>
        <a:defRPr sz="3896" kern="1200">
          <a:solidFill>
            <a:schemeClr val="tx1"/>
          </a:solidFill>
          <a:latin typeface="+mn-lt"/>
          <a:ea typeface="+mn-ea"/>
          <a:cs typeface="Posterama" panose="020B0504020200020000" pitchFamily="34" charset="0"/>
        </a:defRPr>
      </a:lvl1pPr>
      <a:lvl2pPr marL="636177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sz="3339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2pPr>
      <a:lvl3pPr marL="1272355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sz="2783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3pPr>
      <a:lvl4pPr marL="1908532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4pPr>
      <a:lvl5pPr marL="2544710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5pPr>
      <a:lvl6pPr marL="3498976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4135153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771331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407509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sz="25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1pPr>
      <a:lvl2pPr marL="636177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2pPr>
      <a:lvl3pPr marL="1272355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3pPr>
      <a:lvl4pPr marL="1908532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4pPr>
      <a:lvl5pPr marL="2544710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5pPr>
      <a:lvl6pPr marL="3180887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3817065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453242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089419" algn="l" defTabSz="1272355" rtl="0" eaLnBrk="1" latinLnBrk="0" hangingPunct="1">
        <a:defRPr sz="25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96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a close up of a violin">
            <a:extLst>
              <a:ext uri="{FF2B5EF4-FFF2-40B4-BE49-F238E27FC236}">
                <a16:creationId xmlns:a16="http://schemas.microsoft.com/office/drawing/2014/main" id="{4990F586-0DAA-4B84-9370-F17DCC1025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>
            <a:fillRect/>
          </a:stretch>
        </p:blipFill>
        <p:spPr>
          <a:xfrm>
            <a:off x="14782" y="0"/>
            <a:ext cx="10124345" cy="15637165"/>
          </a:xfrm>
        </p:spPr>
      </p:pic>
      <p:sp>
        <p:nvSpPr>
          <p:cNvPr id="19" name="Title 4">
            <a:extLst>
              <a:ext uri="{FF2B5EF4-FFF2-40B4-BE49-F238E27FC236}">
                <a16:creationId xmlns:a16="http://schemas.microsoft.com/office/drawing/2014/main" id="{2E4A287D-CBEF-BD49-B458-4AC22188F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0843" y="1038238"/>
            <a:ext cx="9459163" cy="1264421"/>
          </a:xfrm>
        </p:spPr>
        <p:txBody>
          <a:bodyPr>
            <a:noAutofit/>
          </a:bodyPr>
          <a:lstStyle/>
          <a:p>
            <a:r>
              <a:rPr lang="es-ES" sz="5400" dirty="0"/>
              <a:t>TARDE DE VIOLÍN EN VIVO</a:t>
            </a:r>
            <a:endParaRPr lang="en-US" sz="5400" dirty="0"/>
          </a:p>
        </p:txBody>
      </p:sp>
      <p:sp>
        <p:nvSpPr>
          <p:cNvPr id="79" name="Text Placeholder 78">
            <a:extLst>
              <a:ext uri="{FF2B5EF4-FFF2-40B4-BE49-F238E27FC236}">
                <a16:creationId xmlns:a16="http://schemas.microsoft.com/office/drawing/2014/main" id="{BD94E3A2-0F1C-412C-8695-DD9718912B6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12674" y="456593"/>
            <a:ext cx="4754880" cy="501423"/>
          </a:xfrm>
        </p:spPr>
        <p:txBody>
          <a:bodyPr/>
          <a:lstStyle/>
          <a:p>
            <a:r>
              <a:rPr lang="en-US" sz="2400" dirty="0"/>
              <a:t>HOTEL TINITY PRESENTA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19B50C-F01E-44BB-8A3C-2170CB14E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027257" y="595493"/>
            <a:ext cx="5056245" cy="262855"/>
            <a:chOff x="5027257" y="595493"/>
            <a:chExt cx="5056245" cy="262855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15C54602-CFBB-5245-A998-892607D8998D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2562B632-AB80-7E45-9AB2-3B5CB708475E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E98F2F07-E798-6849-8138-2A60E089893F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5B252BB3-782F-4B1D-8863-F12FD65DFAD3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2573531"/>
            <a:ext cx="5486400" cy="776279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s-ES" sz="3200" dirty="0">
                <a:solidFill>
                  <a:schemeClr val="bg1"/>
                </a:solidFill>
              </a:rPr>
              <a:t>12 DE ABRIL DE 2023 21:00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B4576BD-A57A-3E40-8B1F-AC8277931BF7}"/>
              </a:ext>
            </a:extLst>
          </p:cNvPr>
          <p:cNvSpPr/>
          <p:nvPr/>
        </p:nvSpPr>
        <p:spPr>
          <a:xfrm>
            <a:off x="406400" y="13583151"/>
            <a:ext cx="5080000" cy="966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+mj-lt"/>
                <a:cs typeface="Posterama" panose="020B0504020200020000" pitchFamily="34" charset="0"/>
              </a:rPr>
              <a:t>HOTEL TRINITY  </a:t>
            </a:r>
          </a:p>
          <a:p>
            <a:pPr>
              <a:lnSpc>
                <a:spcPct val="150000"/>
              </a:lnSpc>
            </a:pPr>
            <a:r>
              <a:rPr lang="en-US" sz="2000" b="0" i="0" dirty="0" err="1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Segoe UI Historic" panose="020B0502040204020203" pitchFamily="34" charset="0"/>
              </a:rPr>
              <a:t>Abaixadors</a:t>
            </a:r>
            <a:r>
              <a:rPr lang="en-US" sz="20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Segoe UI Historic" panose="020B0502040204020203" pitchFamily="34" charset="0"/>
              </a:rPr>
              <a:t>, 10, Barcelona, Spain</a:t>
            </a:r>
            <a:endParaRPr lang="en-US" sz="2000" dirty="0">
              <a:solidFill>
                <a:schemeClr val="accent6">
                  <a:lumMod val="20000"/>
                  <a:lumOff val="80000"/>
                </a:schemeClr>
              </a:solidFill>
              <a:latin typeface="+mj-lt"/>
              <a:cs typeface="Posterama" panose="020B0504020200020000" pitchFamily="34" charset="0"/>
            </a:endParaRPr>
          </a:p>
        </p:txBody>
      </p:sp>
      <p:sp>
        <p:nvSpPr>
          <p:cNvPr id="149" name="Text Placeholder 148">
            <a:extLst>
              <a:ext uri="{FF2B5EF4-FFF2-40B4-BE49-F238E27FC236}">
                <a16:creationId xmlns:a16="http://schemas.microsoft.com/office/drawing/2014/main" id="{401995AB-7D26-48A7-B8A3-3332C0E20AB5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608328" y="13568950"/>
            <a:ext cx="3043672" cy="914400"/>
          </a:xfrm>
        </p:spPr>
        <p:txBody>
          <a:bodyPr>
            <a:noAutofit/>
          </a:bodyPr>
          <a:lstStyle/>
          <a:p>
            <a:pPr algn="r">
              <a:lnSpc>
                <a:spcPct val="150000"/>
              </a:lnSpc>
            </a:pPr>
            <a:r>
              <a:rPr lang="en-US" sz="24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Segoe UI Historic" panose="020B0502040204020203" pitchFamily="34" charset="0"/>
              </a:rPr>
              <a:t>+34 932 95 55 </a:t>
            </a:r>
            <a:r>
              <a:rPr lang="en-US" sz="1050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13</a:t>
            </a:r>
            <a:r>
              <a:rPr lang="en-US" sz="2000" dirty="0">
                <a:solidFill>
                  <a:schemeClr val="bg1"/>
                </a:solidFill>
              </a:rPr>
              <a:t>HOTELTRINITY.COM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E08407D-6130-4BE6-91A2-42EEE023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8801" y="14820954"/>
            <a:ext cx="10149840" cy="262855"/>
            <a:chOff x="5027257" y="595493"/>
            <a:chExt cx="5056245" cy="26285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92FE06-718C-4F59-9775-861C12D6F4DD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DA1CB33D-00C7-428D-BD2F-C7C31C29229B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587A833-C68D-4C11-83C9-9015EB5F1692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CC3BF26-B065-EFE9-76C1-DCD091D537C5}"/>
              </a:ext>
            </a:extLst>
          </p:cNvPr>
          <p:cNvSpPr txBox="1"/>
          <p:nvPr/>
        </p:nvSpPr>
        <p:spPr>
          <a:xfrm>
            <a:off x="6126479" y="2202993"/>
            <a:ext cx="434970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160€</a:t>
            </a:r>
          </a:p>
          <a:p>
            <a:r>
              <a:rPr 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Por persona </a:t>
            </a:r>
          </a:p>
          <a:p>
            <a:r>
              <a:rPr lang="es-E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Una noche incluyendo habitación doble</a:t>
            </a:r>
            <a:endParaRPr lang="en-US" sz="3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CE9DD-B124-AC49-C95F-3C3717FB28D2}"/>
              </a:ext>
            </a:extLst>
          </p:cNvPr>
          <p:cNvSpPr/>
          <p:nvPr/>
        </p:nvSpPr>
        <p:spPr>
          <a:xfrm>
            <a:off x="-322274" y="3497504"/>
            <a:ext cx="580867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NUESTRO MENÚ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763D12-8339-AA57-7DBC-FC3D142BDB3E}"/>
              </a:ext>
            </a:extLst>
          </p:cNvPr>
          <p:cNvSpPr txBox="1"/>
          <p:nvPr/>
        </p:nvSpPr>
        <p:spPr>
          <a:xfrm>
            <a:off x="14782" y="4361931"/>
            <a:ext cx="79908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Baguet Script" panose="020B0604020202020204" pitchFamily="2" charset="0"/>
              </a:rPr>
              <a:t>Aperitivo de </a:t>
            </a:r>
            <a:r>
              <a:rPr lang="en-US" sz="4000" b="0" i="0" dirty="0" err="1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Baguet Script" panose="020B0604020202020204" pitchFamily="2" charset="0"/>
              </a:rPr>
              <a:t>Bienvenida</a:t>
            </a:r>
            <a:endParaRPr lang="en-US" dirty="0">
              <a:latin typeface="Baguet Script" panose="020B0604020202020204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C54526-EA48-F3D3-9B2F-4675825EC434}"/>
              </a:ext>
            </a:extLst>
          </p:cNvPr>
          <p:cNvSpPr txBox="1"/>
          <p:nvPr/>
        </p:nvSpPr>
        <p:spPr>
          <a:xfrm>
            <a:off x="66591" y="5205253"/>
            <a:ext cx="52252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Chips de </a:t>
            </a: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plátano</a:t>
            </a: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macho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Encurtidos</a:t>
            </a: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sevillanos</a:t>
            </a:r>
            <a:endParaRPr lang="en-US" sz="32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A17D51-8977-2EF5-9054-FFE6F490299F}"/>
              </a:ext>
            </a:extLst>
          </p:cNvPr>
          <p:cNvSpPr/>
          <p:nvPr/>
        </p:nvSpPr>
        <p:spPr>
          <a:xfrm>
            <a:off x="312674" y="6546987"/>
            <a:ext cx="308610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l"/>
            <a:r>
              <a:rPr lang="en-US" sz="40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Baguet Script" panose="020B0604020202020204" pitchFamily="2" charset="0"/>
              </a:rPr>
              <a:t>DE PRIMERO</a:t>
            </a:r>
            <a:endParaRPr lang="en-US" sz="4000" dirty="0">
              <a:latin typeface="Baguet Script" panose="020B0604020202020204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94D1C3-1389-95BE-ACD7-796C44350578}"/>
              </a:ext>
            </a:extLst>
          </p:cNvPr>
          <p:cNvSpPr txBox="1"/>
          <p:nvPr/>
        </p:nvSpPr>
        <p:spPr>
          <a:xfrm>
            <a:off x="77475" y="7254873"/>
            <a:ext cx="52252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Sopa</a:t>
            </a: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de  </a:t>
            </a: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marisco</a:t>
            </a:r>
            <a:endParaRPr lang="en-US" sz="32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96EC4C-440C-1A06-BB50-74A8D8BE61B1}"/>
              </a:ext>
            </a:extLst>
          </p:cNvPr>
          <p:cNvSpPr txBox="1"/>
          <p:nvPr/>
        </p:nvSpPr>
        <p:spPr>
          <a:xfrm>
            <a:off x="312674" y="8022197"/>
            <a:ext cx="5364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0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Baguet Script" panose="020B0604020202020204" pitchFamily="2" charset="0"/>
              </a:rPr>
              <a:t>DE </a:t>
            </a:r>
            <a:r>
              <a:rPr lang="en-US" sz="4000" dirty="0">
                <a:solidFill>
                  <a:schemeClr val="accent6">
                    <a:lumMod val="20000"/>
                    <a:lumOff val="80000"/>
                  </a:schemeClr>
                </a:solidFill>
                <a:latin typeface="Baguet Script" panose="020B0604020202020204" pitchFamily="2" charset="0"/>
              </a:rPr>
              <a:t>SEGUNDO</a:t>
            </a:r>
            <a:endParaRPr lang="en-US" sz="4000" dirty="0">
              <a:latin typeface="Baguet Script" panose="020B0604020202020204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D35C967-9C57-6CD6-1BA5-197B9246B5B7}"/>
              </a:ext>
            </a:extLst>
          </p:cNvPr>
          <p:cNvSpPr txBox="1"/>
          <p:nvPr/>
        </p:nvSpPr>
        <p:spPr>
          <a:xfrm>
            <a:off x="60960" y="8775299"/>
            <a:ext cx="53644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Polo con </a:t>
            </a: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almendras</a:t>
            </a:r>
            <a:endParaRPr lang="en-US" sz="32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59BB5F7-75B0-382F-4A91-A5EDEDE572DA}"/>
              </a:ext>
            </a:extLst>
          </p:cNvPr>
          <p:cNvSpPr txBox="1"/>
          <p:nvPr/>
        </p:nvSpPr>
        <p:spPr>
          <a:xfrm>
            <a:off x="312674" y="9449339"/>
            <a:ext cx="53644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000" b="0" i="0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Baguet Script" panose="020B0604020202020204" pitchFamily="2" charset="0"/>
              </a:rPr>
              <a:t>DE POSTRE</a:t>
            </a:r>
            <a:endParaRPr lang="en-US" sz="4000" dirty="0">
              <a:latin typeface="Baguet Script" panose="020B0604020202020204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729EBE1-A1CF-C524-EBF9-74BEFB3C9A22}"/>
              </a:ext>
            </a:extLst>
          </p:cNvPr>
          <p:cNvSpPr txBox="1"/>
          <p:nvPr/>
        </p:nvSpPr>
        <p:spPr>
          <a:xfrm>
            <a:off x="77475" y="10179238"/>
            <a:ext cx="53644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Fruta</a:t>
            </a:r>
            <a:r>
              <a:rPr lang="en-US" sz="32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del </a:t>
            </a:r>
            <a:r>
              <a:rPr lang="en-US" sz="3200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tiempo</a:t>
            </a:r>
            <a:endParaRPr lang="en-US" sz="32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EBFA7EA-2DC3-24DD-FA2F-E07B15763EF6}"/>
              </a:ext>
            </a:extLst>
          </p:cNvPr>
          <p:cNvSpPr txBox="1"/>
          <p:nvPr/>
        </p:nvSpPr>
        <p:spPr>
          <a:xfrm>
            <a:off x="346074" y="12135395"/>
            <a:ext cx="9666621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Suplemento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–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en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habitación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double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uso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individual               </a:t>
            </a:r>
            <a:r>
              <a:rPr lang="en-US" sz="32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70</a:t>
            </a:r>
            <a:r>
              <a:rPr lang="en-US" sz="3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€</a:t>
            </a:r>
          </a:p>
          <a:p>
            <a:r>
              <a:rPr lang="es-E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Suplemento niños basta 11 años - en alojamiento y cena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  </a:t>
            </a: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30 </a:t>
            </a:r>
            <a:r>
              <a:rPr lang="en-US" sz="28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€</a:t>
            </a:r>
          </a:p>
          <a:p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Suplemento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–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en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habitación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4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habitacion</a:t>
            </a:r>
            <a:r>
              <a:rPr lang="en-US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familiar                     </a:t>
            </a: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50 </a:t>
            </a:r>
            <a:r>
              <a:rPr lang="en-US" sz="28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€</a:t>
            </a:r>
          </a:p>
          <a:p>
            <a:endParaRPr lang="en-US" sz="28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endParaRPr lang="en-US" sz="28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US" sz="28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C1BD47-5577-C702-2671-4650413826A4}"/>
              </a:ext>
            </a:extLst>
          </p:cNvPr>
          <p:cNvSpPr txBox="1"/>
          <p:nvPr/>
        </p:nvSpPr>
        <p:spPr>
          <a:xfrm>
            <a:off x="77475" y="11214183"/>
            <a:ext cx="6468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8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Bebidas alcohólicas y no alcohólicas</a:t>
            </a:r>
            <a:endParaRPr lang="en-US" sz="28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C4DF659-98F6-C8C7-F90F-854E594A6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8801" y="10916461"/>
            <a:ext cx="10149840" cy="262855"/>
            <a:chOff x="5027257" y="595493"/>
            <a:chExt cx="5056245" cy="262855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9D26B00-F00A-D4CF-B2A0-87B18DB1E997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3A573E6-7055-F035-E839-A6885B3C9692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DDDA854-AAD0-B405-F62E-C5BF2BED7D67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87B1491-B09D-288F-506C-761D636B2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41868" y="11737403"/>
            <a:ext cx="10149840" cy="262855"/>
            <a:chOff x="5027257" y="595493"/>
            <a:chExt cx="5056245" cy="262855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80DB6CA-5AA7-E49E-81D1-50A7256CE234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50AC25F-E0AD-9C89-1AB8-01F42E95A54B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C6C5E6A-DFFE-AA31-5DAF-AD245B649D9F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9955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9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81AEBA"/>
      </a:accent3>
      <a:accent4>
        <a:srgbClr val="203864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1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2032956_win32_fixed" id="{7A97BC44-D87F-42CA-858C-DBEABAE76B14}" vid="{2383FA27-9CCF-4E71-9BAF-231F1B393B0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4A7039-385D-4D11-AE1B-37BF08368376}">
  <ds:schemaRefs>
    <ds:schemaRef ds:uri="http://schemas.microsoft.com/office/infopath/2007/PartnerControls"/>
    <ds:schemaRef ds:uri="http://schemas.microsoft.com/sharepoint/v3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purl.org/dc/dcmitype/"/>
    <ds:schemaRef ds:uri="71af3243-3dd4-4a8d-8c0d-dd76da1f02a5"/>
    <ds:schemaRef ds:uri="16c05727-aa75-4e4a-9b5f-8a80a1165891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9099D53-1B9B-46C6-B37D-C4386CF2EF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E13D3C-8424-4A58-A6D3-AE0962BE96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Concert poster</Template>
  <TotalTime>215</TotalTime>
  <Words>101</Words>
  <Application>Microsoft Office PowerPoint</Application>
  <PresentationFormat>Custom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Baguet Script</vt:lpstr>
      <vt:lpstr>Posterama</vt:lpstr>
      <vt:lpstr>Segoe UI Historic</vt:lpstr>
      <vt:lpstr>Office Theme</vt:lpstr>
      <vt:lpstr>TARDE DE VIOLÍN EN VIVO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TARDE DE VIOLÍN EN VIVO</dc:title>
  <dc:creator>Alexandru Calin (2121885)</dc:creator>
  <cp:lastModifiedBy>Alexandru Calin (2121885)</cp:lastModifiedBy>
  <cp:revision>1</cp:revision>
  <cp:lastPrinted>2023-02-19T12:23:57Z</cp:lastPrinted>
  <dcterms:created xsi:type="dcterms:W3CDTF">2023-02-19T09:32:08Z</dcterms:created>
  <dcterms:modified xsi:type="dcterms:W3CDTF">2023-02-19T13:07:56Z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