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B8848E-680F-ABFC-E316-854CADC39B51}" v="237" dt="2026-01-29T12:36:01.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94660"/>
  </p:normalViewPr>
  <p:slideViewPr>
    <p:cSldViewPr snapToGrid="0">
      <p:cViewPr varScale="1">
        <p:scale>
          <a:sx n="59" d="100"/>
          <a:sy n="59" d="100"/>
        </p:scale>
        <p:origin x="684"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2" Type="http://schemas.openxmlformats.org/officeDocument/2006/relationships/hyperlink" Target="https://www.who.int/news-room/fact-sheets/detail/adolescent-mental-health" TargetMode="External"/><Relationship Id="rId1" Type="http://schemas.openxmlformats.org/officeDocument/2006/relationships/hyperlink" Target="https://www.ofcom.org.uk/siteassets/resources/documents/research-and-data/online-research/online-nation/2024/online-nation-2024-report.pdf?v=386238"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2" Type="http://schemas.openxmlformats.org/officeDocument/2006/relationships/hyperlink" Target="https://www.who.int/news-room/fact-sheets/detail/adolescent-mental-health" TargetMode="External"/><Relationship Id="rId1" Type="http://schemas.openxmlformats.org/officeDocument/2006/relationships/hyperlink" Target="https://www.ofcom.org.uk/siteassets/resources/documents/research-and-data/online-research/online-nation/2024/online-nation-2024-report.pdf?v=386238"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A63C01-7B0B-4DAF-84B6-2FCDCD09ED5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1F66690-412A-42E3-98A1-59C62B50B006}">
      <dgm:prSet/>
      <dgm:spPr/>
      <dgm:t>
        <a:bodyPr/>
        <a:lstStyle/>
        <a:p>
          <a:r>
            <a:rPr lang="en-US" dirty="0">
              <a:latin typeface="Arial" panose="020B0604020202020204" pitchFamily="34" charset="0"/>
              <a:cs typeface="Arial" panose="020B0604020202020204" pitchFamily="34" charset="0"/>
            </a:rPr>
            <a:t>Prevalence</a:t>
          </a:r>
        </a:p>
      </dgm:t>
    </dgm:pt>
    <dgm:pt modelId="{8A1A3187-7FA1-4139-8B76-0B0F18813E5E}" type="parTrans" cxnId="{C7D0E6EC-3C14-4F68-81F8-5D3BCB5849F7}">
      <dgm:prSet/>
      <dgm:spPr/>
      <dgm:t>
        <a:bodyPr/>
        <a:lstStyle/>
        <a:p>
          <a:endParaRPr lang="en-US"/>
        </a:p>
      </dgm:t>
    </dgm:pt>
    <dgm:pt modelId="{C88301F2-4C50-45DC-AC27-2C1C695F78DE}" type="sibTrans" cxnId="{C7D0E6EC-3C14-4F68-81F8-5D3BCB5849F7}">
      <dgm:prSet/>
      <dgm:spPr/>
      <dgm:t>
        <a:bodyPr/>
        <a:lstStyle/>
        <a:p>
          <a:endParaRPr lang="en-US"/>
        </a:p>
      </dgm:t>
    </dgm:pt>
    <dgm:pt modelId="{6BDF9A72-FE19-47A9-AA5C-5A2F62E29D8C}">
      <dgm:prSet/>
      <dgm:spPr/>
      <dgm:t>
        <a:bodyPr/>
        <a:lstStyle/>
        <a:p>
          <a:r>
            <a:rPr lang="en-US" dirty="0">
              <a:latin typeface="Arial" panose="020B0604020202020204" pitchFamily="34" charset="0"/>
              <a:cs typeface="Arial" panose="020B0604020202020204" pitchFamily="34" charset="0"/>
            </a:rPr>
            <a:t>Rationale</a:t>
          </a:r>
        </a:p>
      </dgm:t>
    </dgm:pt>
    <dgm:pt modelId="{EB97D5A3-DDA8-4609-B54B-34CD59C1A977}" type="parTrans" cxnId="{68536BB2-AD54-450F-A9B3-B3B101AB2207}">
      <dgm:prSet/>
      <dgm:spPr/>
      <dgm:t>
        <a:bodyPr/>
        <a:lstStyle/>
        <a:p>
          <a:endParaRPr lang="en-US"/>
        </a:p>
      </dgm:t>
    </dgm:pt>
    <dgm:pt modelId="{C2B773B7-66B9-4F34-BC2A-6FFE35353054}" type="sibTrans" cxnId="{68536BB2-AD54-450F-A9B3-B3B101AB2207}">
      <dgm:prSet/>
      <dgm:spPr/>
      <dgm:t>
        <a:bodyPr/>
        <a:lstStyle/>
        <a:p>
          <a:endParaRPr lang="en-US"/>
        </a:p>
      </dgm:t>
    </dgm:pt>
    <dgm:pt modelId="{9BB72357-BA6C-4D7A-8121-7E3F2CC51CB9}">
      <dgm:prSet/>
      <dgm:spPr/>
      <dgm:t>
        <a:bodyPr/>
        <a:lstStyle/>
        <a:p>
          <a:r>
            <a:rPr lang="en-US" dirty="0">
              <a:latin typeface="Arial" panose="020B0604020202020204" pitchFamily="34" charset="0"/>
              <a:cs typeface="Arial" panose="020B0604020202020204" pitchFamily="34" charset="0"/>
            </a:rPr>
            <a:t>Research Questions &amp; Aim</a:t>
          </a:r>
        </a:p>
      </dgm:t>
    </dgm:pt>
    <dgm:pt modelId="{023C7141-6F60-414E-9571-7DC091BD1E5B}" type="parTrans" cxnId="{54B14E9F-1767-4A01-8DDA-EE37961CCAFA}">
      <dgm:prSet/>
      <dgm:spPr/>
      <dgm:t>
        <a:bodyPr/>
        <a:lstStyle/>
        <a:p>
          <a:endParaRPr lang="en-US"/>
        </a:p>
      </dgm:t>
    </dgm:pt>
    <dgm:pt modelId="{9A636B88-B144-4114-A075-205108276064}" type="sibTrans" cxnId="{54B14E9F-1767-4A01-8DDA-EE37961CCAFA}">
      <dgm:prSet/>
      <dgm:spPr/>
      <dgm:t>
        <a:bodyPr/>
        <a:lstStyle/>
        <a:p>
          <a:endParaRPr lang="en-US"/>
        </a:p>
      </dgm:t>
    </dgm:pt>
    <dgm:pt modelId="{CC9A1243-F6CD-4805-8364-04EF052D39C8}">
      <dgm:prSet/>
      <dgm:spPr/>
      <dgm:t>
        <a:bodyPr/>
        <a:lstStyle/>
        <a:p>
          <a:r>
            <a:rPr lang="en-US" dirty="0">
              <a:latin typeface="Arial" panose="020B0604020202020204" pitchFamily="34" charset="0"/>
              <a:cs typeface="Arial" panose="020B0604020202020204" pitchFamily="34" charset="0"/>
            </a:rPr>
            <a:t>Research Impact</a:t>
          </a:r>
        </a:p>
      </dgm:t>
    </dgm:pt>
    <dgm:pt modelId="{AE63F5D0-4AB4-4B2F-879D-B150625A5A05}" type="parTrans" cxnId="{6F306B08-3666-4468-B794-5092DA36DA22}">
      <dgm:prSet/>
      <dgm:spPr/>
      <dgm:t>
        <a:bodyPr/>
        <a:lstStyle/>
        <a:p>
          <a:endParaRPr lang="en-US"/>
        </a:p>
      </dgm:t>
    </dgm:pt>
    <dgm:pt modelId="{06B4FCA8-0752-4468-80B3-E3659EA83523}" type="sibTrans" cxnId="{6F306B08-3666-4468-B794-5092DA36DA22}">
      <dgm:prSet/>
      <dgm:spPr/>
      <dgm:t>
        <a:bodyPr/>
        <a:lstStyle/>
        <a:p>
          <a:endParaRPr lang="en-US"/>
        </a:p>
      </dgm:t>
    </dgm:pt>
    <dgm:pt modelId="{458143F5-7778-4151-93FA-87F93DFF4DA5}">
      <dgm:prSet/>
      <dgm:spPr/>
      <dgm:t>
        <a:bodyPr/>
        <a:lstStyle/>
        <a:p>
          <a:r>
            <a:rPr lang="en-US" dirty="0">
              <a:latin typeface="Arial" panose="020B0604020202020204" pitchFamily="34" charset="0"/>
              <a:cs typeface="Arial" panose="020B0604020202020204" pitchFamily="34" charset="0"/>
            </a:rPr>
            <a:t>References</a:t>
          </a:r>
        </a:p>
      </dgm:t>
    </dgm:pt>
    <dgm:pt modelId="{049001F0-EF31-47AE-9471-C1C20584BE0D}" type="parTrans" cxnId="{93A8681F-9426-4BF1-BB43-BD85D5456922}">
      <dgm:prSet/>
      <dgm:spPr/>
      <dgm:t>
        <a:bodyPr/>
        <a:lstStyle/>
        <a:p>
          <a:endParaRPr lang="en-US"/>
        </a:p>
      </dgm:t>
    </dgm:pt>
    <dgm:pt modelId="{DFB834D5-B480-4C99-A7F2-FDBC34FEDEEB}" type="sibTrans" cxnId="{93A8681F-9426-4BF1-BB43-BD85D5456922}">
      <dgm:prSet/>
      <dgm:spPr/>
      <dgm:t>
        <a:bodyPr/>
        <a:lstStyle/>
        <a:p>
          <a:endParaRPr lang="en-US"/>
        </a:p>
      </dgm:t>
    </dgm:pt>
    <dgm:pt modelId="{1561B379-66AD-48FD-AD38-52AC501B1C8B}" type="pres">
      <dgm:prSet presAssocID="{10A63C01-7B0B-4DAF-84B6-2FCDCD09ED5B}" presName="linear" presStyleCnt="0">
        <dgm:presLayoutVars>
          <dgm:dir/>
          <dgm:animLvl val="lvl"/>
          <dgm:resizeHandles val="exact"/>
        </dgm:presLayoutVars>
      </dgm:prSet>
      <dgm:spPr/>
    </dgm:pt>
    <dgm:pt modelId="{A9EF2CD1-F890-432C-B5F7-57E6BA009379}" type="pres">
      <dgm:prSet presAssocID="{C1F66690-412A-42E3-98A1-59C62B50B006}" presName="parentLin" presStyleCnt="0"/>
      <dgm:spPr/>
    </dgm:pt>
    <dgm:pt modelId="{4FEA0248-7672-47D8-B9B7-95C4E0B2EF81}" type="pres">
      <dgm:prSet presAssocID="{C1F66690-412A-42E3-98A1-59C62B50B006}" presName="parentLeftMargin" presStyleLbl="node1" presStyleIdx="0" presStyleCnt="5"/>
      <dgm:spPr/>
    </dgm:pt>
    <dgm:pt modelId="{DDE4102D-80FC-45A8-B33D-2ADA6A267250}" type="pres">
      <dgm:prSet presAssocID="{C1F66690-412A-42E3-98A1-59C62B50B006}" presName="parentText" presStyleLbl="node1" presStyleIdx="0" presStyleCnt="5">
        <dgm:presLayoutVars>
          <dgm:chMax val="0"/>
          <dgm:bulletEnabled val="1"/>
        </dgm:presLayoutVars>
      </dgm:prSet>
      <dgm:spPr/>
    </dgm:pt>
    <dgm:pt modelId="{32FAE0A9-3CF9-4C21-B6C8-E8D3D807F4BF}" type="pres">
      <dgm:prSet presAssocID="{C1F66690-412A-42E3-98A1-59C62B50B006}" presName="negativeSpace" presStyleCnt="0"/>
      <dgm:spPr/>
    </dgm:pt>
    <dgm:pt modelId="{293B37D5-5221-4088-983A-68E4D7688EC6}" type="pres">
      <dgm:prSet presAssocID="{C1F66690-412A-42E3-98A1-59C62B50B006}" presName="childText" presStyleLbl="conFgAcc1" presStyleIdx="0" presStyleCnt="5">
        <dgm:presLayoutVars>
          <dgm:bulletEnabled val="1"/>
        </dgm:presLayoutVars>
      </dgm:prSet>
      <dgm:spPr/>
    </dgm:pt>
    <dgm:pt modelId="{1DD0958D-3FF2-4845-901D-32E4CFCA5E8C}" type="pres">
      <dgm:prSet presAssocID="{C88301F2-4C50-45DC-AC27-2C1C695F78DE}" presName="spaceBetweenRectangles" presStyleCnt="0"/>
      <dgm:spPr/>
    </dgm:pt>
    <dgm:pt modelId="{D01867B3-F316-43F3-ADC8-D86302EB0412}" type="pres">
      <dgm:prSet presAssocID="{6BDF9A72-FE19-47A9-AA5C-5A2F62E29D8C}" presName="parentLin" presStyleCnt="0"/>
      <dgm:spPr/>
    </dgm:pt>
    <dgm:pt modelId="{B8C59AA6-8906-43B5-AADA-59B2255A3B97}" type="pres">
      <dgm:prSet presAssocID="{6BDF9A72-FE19-47A9-AA5C-5A2F62E29D8C}" presName="parentLeftMargin" presStyleLbl="node1" presStyleIdx="0" presStyleCnt="5"/>
      <dgm:spPr/>
    </dgm:pt>
    <dgm:pt modelId="{2F096CEB-58A4-4A79-83EF-20F535DD8CB6}" type="pres">
      <dgm:prSet presAssocID="{6BDF9A72-FE19-47A9-AA5C-5A2F62E29D8C}" presName="parentText" presStyleLbl="node1" presStyleIdx="1" presStyleCnt="5">
        <dgm:presLayoutVars>
          <dgm:chMax val="0"/>
          <dgm:bulletEnabled val="1"/>
        </dgm:presLayoutVars>
      </dgm:prSet>
      <dgm:spPr/>
    </dgm:pt>
    <dgm:pt modelId="{08FD129B-342E-459C-8D69-27E42EE09B9D}" type="pres">
      <dgm:prSet presAssocID="{6BDF9A72-FE19-47A9-AA5C-5A2F62E29D8C}" presName="negativeSpace" presStyleCnt="0"/>
      <dgm:spPr/>
    </dgm:pt>
    <dgm:pt modelId="{3571189B-63E3-4A17-8F7B-C975B9320000}" type="pres">
      <dgm:prSet presAssocID="{6BDF9A72-FE19-47A9-AA5C-5A2F62E29D8C}" presName="childText" presStyleLbl="conFgAcc1" presStyleIdx="1" presStyleCnt="5">
        <dgm:presLayoutVars>
          <dgm:bulletEnabled val="1"/>
        </dgm:presLayoutVars>
      </dgm:prSet>
      <dgm:spPr/>
    </dgm:pt>
    <dgm:pt modelId="{03062200-0A23-46D0-B260-28992787D44F}" type="pres">
      <dgm:prSet presAssocID="{C2B773B7-66B9-4F34-BC2A-6FFE35353054}" presName="spaceBetweenRectangles" presStyleCnt="0"/>
      <dgm:spPr/>
    </dgm:pt>
    <dgm:pt modelId="{9D6A7AC1-AE59-4C23-9FA7-87C1B9DAA037}" type="pres">
      <dgm:prSet presAssocID="{9BB72357-BA6C-4D7A-8121-7E3F2CC51CB9}" presName="parentLin" presStyleCnt="0"/>
      <dgm:spPr/>
    </dgm:pt>
    <dgm:pt modelId="{FC6BF6AE-0598-40FF-B5E3-AE10EEFAFA30}" type="pres">
      <dgm:prSet presAssocID="{9BB72357-BA6C-4D7A-8121-7E3F2CC51CB9}" presName="parentLeftMargin" presStyleLbl="node1" presStyleIdx="1" presStyleCnt="5"/>
      <dgm:spPr/>
    </dgm:pt>
    <dgm:pt modelId="{1F93A095-996D-4141-96E3-EF7124A791B0}" type="pres">
      <dgm:prSet presAssocID="{9BB72357-BA6C-4D7A-8121-7E3F2CC51CB9}" presName="parentText" presStyleLbl="node1" presStyleIdx="2" presStyleCnt="5">
        <dgm:presLayoutVars>
          <dgm:chMax val="0"/>
          <dgm:bulletEnabled val="1"/>
        </dgm:presLayoutVars>
      </dgm:prSet>
      <dgm:spPr/>
    </dgm:pt>
    <dgm:pt modelId="{0838D2E1-B01F-4EE0-A650-31F1F58BF854}" type="pres">
      <dgm:prSet presAssocID="{9BB72357-BA6C-4D7A-8121-7E3F2CC51CB9}" presName="negativeSpace" presStyleCnt="0"/>
      <dgm:spPr/>
    </dgm:pt>
    <dgm:pt modelId="{1AAF5C54-0E04-4D38-BCED-333216AEC775}" type="pres">
      <dgm:prSet presAssocID="{9BB72357-BA6C-4D7A-8121-7E3F2CC51CB9}" presName="childText" presStyleLbl="conFgAcc1" presStyleIdx="2" presStyleCnt="5">
        <dgm:presLayoutVars>
          <dgm:bulletEnabled val="1"/>
        </dgm:presLayoutVars>
      </dgm:prSet>
      <dgm:spPr/>
    </dgm:pt>
    <dgm:pt modelId="{7C8ED565-BF3A-4EFC-A9CB-B68E2CE4C47F}" type="pres">
      <dgm:prSet presAssocID="{9A636B88-B144-4114-A075-205108276064}" presName="spaceBetweenRectangles" presStyleCnt="0"/>
      <dgm:spPr/>
    </dgm:pt>
    <dgm:pt modelId="{88B5DC9E-ADB2-4554-BD24-5792FA7EB511}" type="pres">
      <dgm:prSet presAssocID="{CC9A1243-F6CD-4805-8364-04EF052D39C8}" presName="parentLin" presStyleCnt="0"/>
      <dgm:spPr/>
    </dgm:pt>
    <dgm:pt modelId="{949F6FBA-E0C9-4F35-80DB-E1E0718479A7}" type="pres">
      <dgm:prSet presAssocID="{CC9A1243-F6CD-4805-8364-04EF052D39C8}" presName="parentLeftMargin" presStyleLbl="node1" presStyleIdx="2" presStyleCnt="5"/>
      <dgm:spPr/>
    </dgm:pt>
    <dgm:pt modelId="{705CA5DA-74D7-42BA-851E-421BA3AB5029}" type="pres">
      <dgm:prSet presAssocID="{CC9A1243-F6CD-4805-8364-04EF052D39C8}" presName="parentText" presStyleLbl="node1" presStyleIdx="3" presStyleCnt="5">
        <dgm:presLayoutVars>
          <dgm:chMax val="0"/>
          <dgm:bulletEnabled val="1"/>
        </dgm:presLayoutVars>
      </dgm:prSet>
      <dgm:spPr/>
    </dgm:pt>
    <dgm:pt modelId="{5F038FE4-3065-43F6-9E28-C207E584FC51}" type="pres">
      <dgm:prSet presAssocID="{CC9A1243-F6CD-4805-8364-04EF052D39C8}" presName="negativeSpace" presStyleCnt="0"/>
      <dgm:spPr/>
    </dgm:pt>
    <dgm:pt modelId="{6A28E750-6BFE-4ABC-801B-180401C7AEDC}" type="pres">
      <dgm:prSet presAssocID="{CC9A1243-F6CD-4805-8364-04EF052D39C8}" presName="childText" presStyleLbl="conFgAcc1" presStyleIdx="3" presStyleCnt="5">
        <dgm:presLayoutVars>
          <dgm:bulletEnabled val="1"/>
        </dgm:presLayoutVars>
      </dgm:prSet>
      <dgm:spPr/>
    </dgm:pt>
    <dgm:pt modelId="{F2F68F67-CAF9-4425-A5D6-240F32717E4F}" type="pres">
      <dgm:prSet presAssocID="{06B4FCA8-0752-4468-80B3-E3659EA83523}" presName="spaceBetweenRectangles" presStyleCnt="0"/>
      <dgm:spPr/>
    </dgm:pt>
    <dgm:pt modelId="{10327064-192B-4319-93F3-E56758E8A7AC}" type="pres">
      <dgm:prSet presAssocID="{458143F5-7778-4151-93FA-87F93DFF4DA5}" presName="parentLin" presStyleCnt="0"/>
      <dgm:spPr/>
    </dgm:pt>
    <dgm:pt modelId="{86A27BFA-05A4-436A-AE67-D56D6FD73F1D}" type="pres">
      <dgm:prSet presAssocID="{458143F5-7778-4151-93FA-87F93DFF4DA5}" presName="parentLeftMargin" presStyleLbl="node1" presStyleIdx="3" presStyleCnt="5"/>
      <dgm:spPr/>
    </dgm:pt>
    <dgm:pt modelId="{AE8EA4D9-884D-4ED8-9714-B9463296448C}" type="pres">
      <dgm:prSet presAssocID="{458143F5-7778-4151-93FA-87F93DFF4DA5}" presName="parentText" presStyleLbl="node1" presStyleIdx="4" presStyleCnt="5">
        <dgm:presLayoutVars>
          <dgm:chMax val="0"/>
          <dgm:bulletEnabled val="1"/>
        </dgm:presLayoutVars>
      </dgm:prSet>
      <dgm:spPr/>
    </dgm:pt>
    <dgm:pt modelId="{9FD75037-0C69-4CF1-9F0A-D57EAD83F773}" type="pres">
      <dgm:prSet presAssocID="{458143F5-7778-4151-93FA-87F93DFF4DA5}" presName="negativeSpace" presStyleCnt="0"/>
      <dgm:spPr/>
    </dgm:pt>
    <dgm:pt modelId="{396D7C98-165F-4692-B1E1-59CD23E3FFA3}" type="pres">
      <dgm:prSet presAssocID="{458143F5-7778-4151-93FA-87F93DFF4DA5}" presName="childText" presStyleLbl="conFgAcc1" presStyleIdx="4" presStyleCnt="5">
        <dgm:presLayoutVars>
          <dgm:bulletEnabled val="1"/>
        </dgm:presLayoutVars>
      </dgm:prSet>
      <dgm:spPr/>
    </dgm:pt>
  </dgm:ptLst>
  <dgm:cxnLst>
    <dgm:cxn modelId="{1121E906-D835-473B-8A14-5202AB108AD5}" type="presOf" srcId="{9BB72357-BA6C-4D7A-8121-7E3F2CC51CB9}" destId="{FC6BF6AE-0598-40FF-B5E3-AE10EEFAFA30}" srcOrd="0" destOrd="0" presId="urn:microsoft.com/office/officeart/2005/8/layout/list1"/>
    <dgm:cxn modelId="{6F306B08-3666-4468-B794-5092DA36DA22}" srcId="{10A63C01-7B0B-4DAF-84B6-2FCDCD09ED5B}" destId="{CC9A1243-F6CD-4805-8364-04EF052D39C8}" srcOrd="3" destOrd="0" parTransId="{AE63F5D0-4AB4-4B2F-879D-B150625A5A05}" sibTransId="{06B4FCA8-0752-4468-80B3-E3659EA83523}"/>
    <dgm:cxn modelId="{93A8681F-9426-4BF1-BB43-BD85D5456922}" srcId="{10A63C01-7B0B-4DAF-84B6-2FCDCD09ED5B}" destId="{458143F5-7778-4151-93FA-87F93DFF4DA5}" srcOrd="4" destOrd="0" parTransId="{049001F0-EF31-47AE-9471-C1C20584BE0D}" sibTransId="{DFB834D5-B480-4C99-A7F2-FDBC34FEDEEB}"/>
    <dgm:cxn modelId="{0BB88B5C-9508-4A7A-8B68-77B58410AFE2}" type="presOf" srcId="{9BB72357-BA6C-4D7A-8121-7E3F2CC51CB9}" destId="{1F93A095-996D-4141-96E3-EF7124A791B0}" srcOrd="1" destOrd="0" presId="urn:microsoft.com/office/officeart/2005/8/layout/list1"/>
    <dgm:cxn modelId="{0DDC4B63-9715-4B9B-90C5-988A83C8A58A}" type="presOf" srcId="{6BDF9A72-FE19-47A9-AA5C-5A2F62E29D8C}" destId="{B8C59AA6-8906-43B5-AADA-59B2255A3B97}" srcOrd="0" destOrd="0" presId="urn:microsoft.com/office/officeart/2005/8/layout/list1"/>
    <dgm:cxn modelId="{5D152066-99D1-4FFF-BC3A-5B41C0AB99D5}" type="presOf" srcId="{6BDF9A72-FE19-47A9-AA5C-5A2F62E29D8C}" destId="{2F096CEB-58A4-4A79-83EF-20F535DD8CB6}" srcOrd="1" destOrd="0" presId="urn:microsoft.com/office/officeart/2005/8/layout/list1"/>
    <dgm:cxn modelId="{54B14E9F-1767-4A01-8DDA-EE37961CCAFA}" srcId="{10A63C01-7B0B-4DAF-84B6-2FCDCD09ED5B}" destId="{9BB72357-BA6C-4D7A-8121-7E3F2CC51CB9}" srcOrd="2" destOrd="0" parTransId="{023C7141-6F60-414E-9571-7DC091BD1E5B}" sibTransId="{9A636B88-B144-4114-A075-205108276064}"/>
    <dgm:cxn modelId="{68536BB2-AD54-450F-A9B3-B3B101AB2207}" srcId="{10A63C01-7B0B-4DAF-84B6-2FCDCD09ED5B}" destId="{6BDF9A72-FE19-47A9-AA5C-5A2F62E29D8C}" srcOrd="1" destOrd="0" parTransId="{EB97D5A3-DDA8-4609-B54B-34CD59C1A977}" sibTransId="{C2B773B7-66B9-4F34-BC2A-6FFE35353054}"/>
    <dgm:cxn modelId="{BEB4EEB2-7F67-465D-93DC-30A905B87889}" type="presOf" srcId="{C1F66690-412A-42E3-98A1-59C62B50B006}" destId="{4FEA0248-7672-47D8-B9B7-95C4E0B2EF81}" srcOrd="0" destOrd="0" presId="urn:microsoft.com/office/officeart/2005/8/layout/list1"/>
    <dgm:cxn modelId="{4AA007B5-A9B0-49EF-8A6E-1D2A5E06003B}" type="presOf" srcId="{CC9A1243-F6CD-4805-8364-04EF052D39C8}" destId="{705CA5DA-74D7-42BA-851E-421BA3AB5029}" srcOrd="1" destOrd="0" presId="urn:microsoft.com/office/officeart/2005/8/layout/list1"/>
    <dgm:cxn modelId="{3826BABB-50AC-43FD-BF17-DB85C342ADA6}" type="presOf" srcId="{458143F5-7778-4151-93FA-87F93DFF4DA5}" destId="{86A27BFA-05A4-436A-AE67-D56D6FD73F1D}" srcOrd="0" destOrd="0" presId="urn:microsoft.com/office/officeart/2005/8/layout/list1"/>
    <dgm:cxn modelId="{27B906C0-8EB0-4598-98E9-EAB50ED564AE}" type="presOf" srcId="{10A63C01-7B0B-4DAF-84B6-2FCDCD09ED5B}" destId="{1561B379-66AD-48FD-AD38-52AC501B1C8B}" srcOrd="0" destOrd="0" presId="urn:microsoft.com/office/officeart/2005/8/layout/list1"/>
    <dgm:cxn modelId="{C7D0E6EC-3C14-4F68-81F8-5D3BCB5849F7}" srcId="{10A63C01-7B0B-4DAF-84B6-2FCDCD09ED5B}" destId="{C1F66690-412A-42E3-98A1-59C62B50B006}" srcOrd="0" destOrd="0" parTransId="{8A1A3187-7FA1-4139-8B76-0B0F18813E5E}" sibTransId="{C88301F2-4C50-45DC-AC27-2C1C695F78DE}"/>
    <dgm:cxn modelId="{471FE3F7-EAAC-4D50-AC93-EA0DAAF1CE24}" type="presOf" srcId="{458143F5-7778-4151-93FA-87F93DFF4DA5}" destId="{AE8EA4D9-884D-4ED8-9714-B9463296448C}" srcOrd="1" destOrd="0" presId="urn:microsoft.com/office/officeart/2005/8/layout/list1"/>
    <dgm:cxn modelId="{B06C96FB-A6D9-4031-ABF6-366FFF3C398E}" type="presOf" srcId="{CC9A1243-F6CD-4805-8364-04EF052D39C8}" destId="{949F6FBA-E0C9-4F35-80DB-E1E0718479A7}" srcOrd="0" destOrd="0" presId="urn:microsoft.com/office/officeart/2005/8/layout/list1"/>
    <dgm:cxn modelId="{44FB0AFC-5929-4B20-A224-B5171C1229C2}" type="presOf" srcId="{C1F66690-412A-42E3-98A1-59C62B50B006}" destId="{DDE4102D-80FC-45A8-B33D-2ADA6A267250}" srcOrd="1" destOrd="0" presId="urn:microsoft.com/office/officeart/2005/8/layout/list1"/>
    <dgm:cxn modelId="{255ADB34-D869-45FE-9C46-466A6BB75BFB}" type="presParOf" srcId="{1561B379-66AD-48FD-AD38-52AC501B1C8B}" destId="{A9EF2CD1-F890-432C-B5F7-57E6BA009379}" srcOrd="0" destOrd="0" presId="urn:microsoft.com/office/officeart/2005/8/layout/list1"/>
    <dgm:cxn modelId="{02D4586C-3EC7-4989-BFDF-6763FD547CAB}" type="presParOf" srcId="{A9EF2CD1-F890-432C-B5F7-57E6BA009379}" destId="{4FEA0248-7672-47D8-B9B7-95C4E0B2EF81}" srcOrd="0" destOrd="0" presId="urn:microsoft.com/office/officeart/2005/8/layout/list1"/>
    <dgm:cxn modelId="{1F412B00-6D58-403D-A81A-BACAB2ACBF9E}" type="presParOf" srcId="{A9EF2CD1-F890-432C-B5F7-57E6BA009379}" destId="{DDE4102D-80FC-45A8-B33D-2ADA6A267250}" srcOrd="1" destOrd="0" presId="urn:microsoft.com/office/officeart/2005/8/layout/list1"/>
    <dgm:cxn modelId="{7809ACFC-4A47-41AF-A58D-51C1FE6C71B8}" type="presParOf" srcId="{1561B379-66AD-48FD-AD38-52AC501B1C8B}" destId="{32FAE0A9-3CF9-4C21-B6C8-E8D3D807F4BF}" srcOrd="1" destOrd="0" presId="urn:microsoft.com/office/officeart/2005/8/layout/list1"/>
    <dgm:cxn modelId="{C7446320-CC24-49BE-A42E-0B063AE4D1BC}" type="presParOf" srcId="{1561B379-66AD-48FD-AD38-52AC501B1C8B}" destId="{293B37D5-5221-4088-983A-68E4D7688EC6}" srcOrd="2" destOrd="0" presId="urn:microsoft.com/office/officeart/2005/8/layout/list1"/>
    <dgm:cxn modelId="{0657C991-7B1E-4DFD-A58B-65EBC9B1F1E8}" type="presParOf" srcId="{1561B379-66AD-48FD-AD38-52AC501B1C8B}" destId="{1DD0958D-3FF2-4845-901D-32E4CFCA5E8C}" srcOrd="3" destOrd="0" presId="urn:microsoft.com/office/officeart/2005/8/layout/list1"/>
    <dgm:cxn modelId="{907A04A9-90D7-4912-A2E3-1E0823E4D15E}" type="presParOf" srcId="{1561B379-66AD-48FD-AD38-52AC501B1C8B}" destId="{D01867B3-F316-43F3-ADC8-D86302EB0412}" srcOrd="4" destOrd="0" presId="urn:microsoft.com/office/officeart/2005/8/layout/list1"/>
    <dgm:cxn modelId="{8362D06C-5827-4C15-9874-1CEF0EBC1517}" type="presParOf" srcId="{D01867B3-F316-43F3-ADC8-D86302EB0412}" destId="{B8C59AA6-8906-43B5-AADA-59B2255A3B97}" srcOrd="0" destOrd="0" presId="urn:microsoft.com/office/officeart/2005/8/layout/list1"/>
    <dgm:cxn modelId="{2C306238-7B58-4AFC-A844-1D7F53DC3BD4}" type="presParOf" srcId="{D01867B3-F316-43F3-ADC8-D86302EB0412}" destId="{2F096CEB-58A4-4A79-83EF-20F535DD8CB6}" srcOrd="1" destOrd="0" presId="urn:microsoft.com/office/officeart/2005/8/layout/list1"/>
    <dgm:cxn modelId="{848E5850-5CA8-4854-84EB-96EF7B54F747}" type="presParOf" srcId="{1561B379-66AD-48FD-AD38-52AC501B1C8B}" destId="{08FD129B-342E-459C-8D69-27E42EE09B9D}" srcOrd="5" destOrd="0" presId="urn:microsoft.com/office/officeart/2005/8/layout/list1"/>
    <dgm:cxn modelId="{867E1ACF-BF0A-4BC2-A6CE-CE3A775B25A2}" type="presParOf" srcId="{1561B379-66AD-48FD-AD38-52AC501B1C8B}" destId="{3571189B-63E3-4A17-8F7B-C975B9320000}" srcOrd="6" destOrd="0" presId="urn:microsoft.com/office/officeart/2005/8/layout/list1"/>
    <dgm:cxn modelId="{BB03A1C0-416E-4F2F-A05E-7FFB81298D91}" type="presParOf" srcId="{1561B379-66AD-48FD-AD38-52AC501B1C8B}" destId="{03062200-0A23-46D0-B260-28992787D44F}" srcOrd="7" destOrd="0" presId="urn:microsoft.com/office/officeart/2005/8/layout/list1"/>
    <dgm:cxn modelId="{25B54C30-FFDD-438C-85E7-EC077AE3721D}" type="presParOf" srcId="{1561B379-66AD-48FD-AD38-52AC501B1C8B}" destId="{9D6A7AC1-AE59-4C23-9FA7-87C1B9DAA037}" srcOrd="8" destOrd="0" presId="urn:microsoft.com/office/officeart/2005/8/layout/list1"/>
    <dgm:cxn modelId="{F0BC902F-9CCB-43F5-A535-BE6DBDD61C53}" type="presParOf" srcId="{9D6A7AC1-AE59-4C23-9FA7-87C1B9DAA037}" destId="{FC6BF6AE-0598-40FF-B5E3-AE10EEFAFA30}" srcOrd="0" destOrd="0" presId="urn:microsoft.com/office/officeart/2005/8/layout/list1"/>
    <dgm:cxn modelId="{D364A0D0-0059-4D15-B26A-04B059669573}" type="presParOf" srcId="{9D6A7AC1-AE59-4C23-9FA7-87C1B9DAA037}" destId="{1F93A095-996D-4141-96E3-EF7124A791B0}" srcOrd="1" destOrd="0" presId="urn:microsoft.com/office/officeart/2005/8/layout/list1"/>
    <dgm:cxn modelId="{65852A3A-6845-4A3B-9281-316B5F419036}" type="presParOf" srcId="{1561B379-66AD-48FD-AD38-52AC501B1C8B}" destId="{0838D2E1-B01F-4EE0-A650-31F1F58BF854}" srcOrd="9" destOrd="0" presId="urn:microsoft.com/office/officeart/2005/8/layout/list1"/>
    <dgm:cxn modelId="{6147ED6C-ED02-448A-996B-4D61151D8C0B}" type="presParOf" srcId="{1561B379-66AD-48FD-AD38-52AC501B1C8B}" destId="{1AAF5C54-0E04-4D38-BCED-333216AEC775}" srcOrd="10" destOrd="0" presId="urn:microsoft.com/office/officeart/2005/8/layout/list1"/>
    <dgm:cxn modelId="{24301A57-68C7-4F7A-A6DD-B0E64080F42E}" type="presParOf" srcId="{1561B379-66AD-48FD-AD38-52AC501B1C8B}" destId="{7C8ED565-BF3A-4EFC-A9CB-B68E2CE4C47F}" srcOrd="11" destOrd="0" presId="urn:microsoft.com/office/officeart/2005/8/layout/list1"/>
    <dgm:cxn modelId="{041730AB-4478-4F4C-B72E-167B371AEE8C}" type="presParOf" srcId="{1561B379-66AD-48FD-AD38-52AC501B1C8B}" destId="{88B5DC9E-ADB2-4554-BD24-5792FA7EB511}" srcOrd="12" destOrd="0" presId="urn:microsoft.com/office/officeart/2005/8/layout/list1"/>
    <dgm:cxn modelId="{1BD48390-4F8A-4987-9C13-F53985F04D4D}" type="presParOf" srcId="{88B5DC9E-ADB2-4554-BD24-5792FA7EB511}" destId="{949F6FBA-E0C9-4F35-80DB-E1E0718479A7}" srcOrd="0" destOrd="0" presId="urn:microsoft.com/office/officeart/2005/8/layout/list1"/>
    <dgm:cxn modelId="{43FAF9F5-6F0B-4D8D-89DE-395FC845EBF6}" type="presParOf" srcId="{88B5DC9E-ADB2-4554-BD24-5792FA7EB511}" destId="{705CA5DA-74D7-42BA-851E-421BA3AB5029}" srcOrd="1" destOrd="0" presId="urn:microsoft.com/office/officeart/2005/8/layout/list1"/>
    <dgm:cxn modelId="{D9A989A1-E655-4A22-89BF-B9831CB8F55B}" type="presParOf" srcId="{1561B379-66AD-48FD-AD38-52AC501B1C8B}" destId="{5F038FE4-3065-43F6-9E28-C207E584FC51}" srcOrd="13" destOrd="0" presId="urn:microsoft.com/office/officeart/2005/8/layout/list1"/>
    <dgm:cxn modelId="{EC1F7BBC-9B30-41D3-8D8E-D6127F7670C7}" type="presParOf" srcId="{1561B379-66AD-48FD-AD38-52AC501B1C8B}" destId="{6A28E750-6BFE-4ABC-801B-180401C7AEDC}" srcOrd="14" destOrd="0" presId="urn:microsoft.com/office/officeart/2005/8/layout/list1"/>
    <dgm:cxn modelId="{94A50319-EB2B-4D12-92A1-A8D182BCA9A1}" type="presParOf" srcId="{1561B379-66AD-48FD-AD38-52AC501B1C8B}" destId="{F2F68F67-CAF9-4425-A5D6-240F32717E4F}" srcOrd="15" destOrd="0" presId="urn:microsoft.com/office/officeart/2005/8/layout/list1"/>
    <dgm:cxn modelId="{8E1606A9-86FD-4876-9E0D-BAB511D80DF5}" type="presParOf" srcId="{1561B379-66AD-48FD-AD38-52AC501B1C8B}" destId="{10327064-192B-4319-93F3-E56758E8A7AC}" srcOrd="16" destOrd="0" presId="urn:microsoft.com/office/officeart/2005/8/layout/list1"/>
    <dgm:cxn modelId="{4ADEA0BC-E245-4689-9002-6DEA45F79FDD}" type="presParOf" srcId="{10327064-192B-4319-93F3-E56758E8A7AC}" destId="{86A27BFA-05A4-436A-AE67-D56D6FD73F1D}" srcOrd="0" destOrd="0" presId="urn:microsoft.com/office/officeart/2005/8/layout/list1"/>
    <dgm:cxn modelId="{00C114E8-CEC7-4036-9BA6-58D53F78F8C0}" type="presParOf" srcId="{10327064-192B-4319-93F3-E56758E8A7AC}" destId="{AE8EA4D9-884D-4ED8-9714-B9463296448C}" srcOrd="1" destOrd="0" presId="urn:microsoft.com/office/officeart/2005/8/layout/list1"/>
    <dgm:cxn modelId="{83F55E9E-E926-4A7C-8204-6D8CA8E284DC}" type="presParOf" srcId="{1561B379-66AD-48FD-AD38-52AC501B1C8B}" destId="{9FD75037-0C69-4CF1-9F0A-D57EAD83F773}" srcOrd="17" destOrd="0" presId="urn:microsoft.com/office/officeart/2005/8/layout/list1"/>
    <dgm:cxn modelId="{08181127-4E70-482A-B6F5-1DC5C4204F6B}" type="presParOf" srcId="{1561B379-66AD-48FD-AD38-52AC501B1C8B}" destId="{396D7C98-165F-4692-B1E1-59CD23E3FFA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C82EE8-F475-4399-A587-ED693D57BC3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E8DC035-393A-4EC0-A3A2-ABBCD1C35C61}">
      <dgm:prSet/>
      <dgm:spPr/>
      <dgm:t>
        <a:bodyPr/>
        <a:lstStyle/>
        <a:p>
          <a:r>
            <a:rPr lang="en-US" dirty="0">
              <a:latin typeface="Arial" panose="020B0604020202020204" pitchFamily="34" charset="0"/>
              <a:cs typeface="Arial" panose="020B0604020202020204" pitchFamily="34" charset="0"/>
            </a:rPr>
            <a:t>Examples of some ways in which social media can impact mental health include cyberbullying, insufficient sleep, and a lack of exercise</a:t>
          </a:r>
          <a:r>
            <a:rPr lang="en-US" dirty="0"/>
            <a:t>. </a:t>
          </a:r>
        </a:p>
      </dgm:t>
    </dgm:pt>
    <dgm:pt modelId="{565B8FF4-DC5C-426D-8E8E-BE08A85ECCD5}" type="parTrans" cxnId="{69B6A369-4E72-4D4D-AD87-76B2936F3A64}">
      <dgm:prSet/>
      <dgm:spPr/>
      <dgm:t>
        <a:bodyPr/>
        <a:lstStyle/>
        <a:p>
          <a:endParaRPr lang="en-US"/>
        </a:p>
      </dgm:t>
    </dgm:pt>
    <dgm:pt modelId="{9CCD971C-F3FA-4EC2-8D00-017EE242F10C}" type="sibTrans" cxnId="{69B6A369-4E72-4D4D-AD87-76B2936F3A64}">
      <dgm:prSet/>
      <dgm:spPr/>
      <dgm:t>
        <a:bodyPr/>
        <a:lstStyle/>
        <a:p>
          <a:endParaRPr lang="en-US"/>
        </a:p>
      </dgm:t>
    </dgm:pt>
    <dgm:pt modelId="{8F0EAD7E-0C6A-483A-91AB-DB3897B768D7}">
      <dgm:prSet/>
      <dgm:spPr/>
      <dgm:t>
        <a:bodyPr/>
        <a:lstStyle/>
        <a:p>
          <a:r>
            <a:rPr lang="en-US" dirty="0">
              <a:latin typeface="Arial" panose="020B0604020202020204" pitchFamily="34" charset="0"/>
              <a:cs typeface="Arial" panose="020B0604020202020204" pitchFamily="34" charset="0"/>
            </a:rPr>
            <a:t>This is followed by increased risks to mental health (Viner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2019). </a:t>
          </a:r>
        </a:p>
      </dgm:t>
    </dgm:pt>
    <dgm:pt modelId="{E9B63712-2BE7-460E-8339-893DFD44DE30}" type="parTrans" cxnId="{E0790112-41AE-4C47-A966-0F7F9495169B}">
      <dgm:prSet/>
      <dgm:spPr/>
      <dgm:t>
        <a:bodyPr/>
        <a:lstStyle/>
        <a:p>
          <a:endParaRPr lang="en-US"/>
        </a:p>
      </dgm:t>
    </dgm:pt>
    <dgm:pt modelId="{B810CD02-0F90-469F-BFE9-633D0A8F0582}" type="sibTrans" cxnId="{E0790112-41AE-4C47-A966-0F7F9495169B}">
      <dgm:prSet/>
      <dgm:spPr/>
      <dgm:t>
        <a:bodyPr/>
        <a:lstStyle/>
        <a:p>
          <a:endParaRPr lang="en-US"/>
        </a:p>
      </dgm:t>
    </dgm:pt>
    <dgm:pt modelId="{BA818439-7B02-4471-88B8-60EA3C9C9A2E}">
      <dgm:prSet/>
      <dgm:spPr/>
      <dgm:t>
        <a:bodyPr/>
        <a:lstStyle/>
        <a:p>
          <a:r>
            <a:rPr lang="en-US" dirty="0">
              <a:latin typeface="Arial" panose="020B0604020202020204" pitchFamily="34" charset="0"/>
              <a:cs typeface="Arial" panose="020B0604020202020204" pitchFamily="34" charset="0"/>
            </a:rPr>
            <a:t>Excessive use of social media may negatively affect school and workplace performance and exhibit apparent behavioral and mental outcomes (Benson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2019). </a:t>
          </a:r>
        </a:p>
      </dgm:t>
    </dgm:pt>
    <dgm:pt modelId="{DDE5EB69-47C1-448E-BEEC-35090767939F}" type="parTrans" cxnId="{198B28A9-4A44-4945-A386-FD07DB15CEF9}">
      <dgm:prSet/>
      <dgm:spPr/>
      <dgm:t>
        <a:bodyPr/>
        <a:lstStyle/>
        <a:p>
          <a:endParaRPr lang="en-US"/>
        </a:p>
      </dgm:t>
    </dgm:pt>
    <dgm:pt modelId="{50A6771F-0AF1-4FAF-BFB7-887404F648E8}" type="sibTrans" cxnId="{198B28A9-4A44-4945-A386-FD07DB15CEF9}">
      <dgm:prSet/>
      <dgm:spPr/>
      <dgm:t>
        <a:bodyPr/>
        <a:lstStyle/>
        <a:p>
          <a:endParaRPr lang="en-US"/>
        </a:p>
      </dgm:t>
    </dgm:pt>
    <dgm:pt modelId="{F1D1C158-401B-4B16-AF61-DF71EE70EED2}">
      <dgm:prSet/>
      <dgm:spPr/>
      <dgm:t>
        <a:bodyPr/>
        <a:lstStyle/>
        <a:p>
          <a:r>
            <a:rPr lang="en-US" dirty="0">
              <a:latin typeface="Arial" panose="020B0604020202020204" pitchFamily="34" charset="0"/>
              <a:cs typeface="Arial" panose="020B0604020202020204" pitchFamily="34" charset="0"/>
            </a:rPr>
            <a:t>The Covid-19 epidemic exacerbated mental health issues and caused more people to spend more time online, particularly among the younger population (Winter and Lavis, 2021). </a:t>
          </a:r>
        </a:p>
      </dgm:t>
    </dgm:pt>
    <dgm:pt modelId="{AFC0764F-AB59-43A1-8EDD-57644F8957B9}" type="parTrans" cxnId="{6FF58811-F0BA-475C-9A7A-20AAFD0F059B}">
      <dgm:prSet/>
      <dgm:spPr/>
      <dgm:t>
        <a:bodyPr/>
        <a:lstStyle/>
        <a:p>
          <a:endParaRPr lang="en-US"/>
        </a:p>
      </dgm:t>
    </dgm:pt>
    <dgm:pt modelId="{57434CDB-5196-40C0-8575-40C54FF38C50}" type="sibTrans" cxnId="{6FF58811-F0BA-475C-9A7A-20AAFD0F059B}">
      <dgm:prSet/>
      <dgm:spPr/>
      <dgm:t>
        <a:bodyPr/>
        <a:lstStyle/>
        <a:p>
          <a:endParaRPr lang="en-US"/>
        </a:p>
      </dgm:t>
    </dgm:pt>
    <dgm:pt modelId="{8453FA11-8EBD-4108-A9B2-F25034A3D4EB}">
      <dgm:prSet/>
      <dgm:spPr/>
      <dgm:t>
        <a:bodyPr/>
        <a:lstStyle/>
        <a:p>
          <a:r>
            <a:rPr lang="en-US" dirty="0">
              <a:latin typeface="Arial" panose="020B0604020202020204" pitchFamily="34" charset="0"/>
              <a:cs typeface="Arial" panose="020B0604020202020204" pitchFamily="34" charset="0"/>
            </a:rPr>
            <a:t>The context is important in determining how stresses associated with lockdown led to more anxiety and depression among UK adults (Chandola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2022). </a:t>
          </a:r>
        </a:p>
      </dgm:t>
    </dgm:pt>
    <dgm:pt modelId="{E44D4D75-742F-4951-AD8F-016C4559A8F5}" type="parTrans" cxnId="{036E0812-D406-48FC-A51F-F05BA1905042}">
      <dgm:prSet/>
      <dgm:spPr/>
      <dgm:t>
        <a:bodyPr/>
        <a:lstStyle/>
        <a:p>
          <a:endParaRPr lang="en-US"/>
        </a:p>
      </dgm:t>
    </dgm:pt>
    <dgm:pt modelId="{EA7762D3-5D2E-4548-8BF6-ECFCEFDCB138}" type="sibTrans" cxnId="{036E0812-D406-48FC-A51F-F05BA1905042}">
      <dgm:prSet/>
      <dgm:spPr/>
      <dgm:t>
        <a:bodyPr/>
        <a:lstStyle/>
        <a:p>
          <a:endParaRPr lang="en-US"/>
        </a:p>
      </dgm:t>
    </dgm:pt>
    <dgm:pt modelId="{E897B9D0-D744-4928-B00B-A9BF6DD2F335}">
      <dgm:prSet/>
      <dgm:spPr/>
      <dgm:t>
        <a:bodyPr/>
        <a:lstStyle/>
        <a:p>
          <a:r>
            <a:rPr lang="en-US" dirty="0">
              <a:latin typeface="Arial" panose="020B0604020202020204" pitchFamily="34" charset="0"/>
              <a:cs typeface="Arial" panose="020B0604020202020204" pitchFamily="34" charset="0"/>
            </a:rPr>
            <a:t>The pandemic disrupted mental health services, which underscores the necessity of providing digital and community assistance (Johnson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 </a:t>
          </a:r>
        </a:p>
      </dgm:t>
    </dgm:pt>
    <dgm:pt modelId="{86611C0C-4327-4A15-90AF-9E5069863574}" type="parTrans" cxnId="{BBD11FFE-4D37-4072-A7B5-F54AB3119053}">
      <dgm:prSet/>
      <dgm:spPr/>
      <dgm:t>
        <a:bodyPr/>
        <a:lstStyle/>
        <a:p>
          <a:endParaRPr lang="en-US"/>
        </a:p>
      </dgm:t>
    </dgm:pt>
    <dgm:pt modelId="{07EBDC6C-123C-4C6A-9A78-60C62B13E1A6}" type="sibTrans" cxnId="{BBD11FFE-4D37-4072-A7B5-F54AB3119053}">
      <dgm:prSet/>
      <dgm:spPr/>
      <dgm:t>
        <a:bodyPr/>
        <a:lstStyle/>
        <a:p>
          <a:endParaRPr lang="en-US"/>
        </a:p>
      </dgm:t>
    </dgm:pt>
    <dgm:pt modelId="{8DD984F7-387A-4086-A195-24F8877E2171}">
      <dgm:prSet/>
      <dgm:spPr/>
      <dgm:t>
        <a:bodyPr/>
        <a:lstStyle/>
        <a:p>
          <a:r>
            <a:rPr lang="en-US" dirty="0">
              <a:latin typeface="Arial" panose="020B0604020202020204" pitchFamily="34" charset="0"/>
              <a:cs typeface="Arial" panose="020B0604020202020204" pitchFamily="34" charset="0"/>
            </a:rPr>
            <a:t>The social media programs have assisted in exercise and diet, proving that the social media platforms can be used to help in maintaining good health (Goodyear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a:t>
          </a:r>
        </a:p>
      </dgm:t>
    </dgm:pt>
    <dgm:pt modelId="{D2391AB3-6793-4648-9E4E-6FC14F717F02}" type="parTrans" cxnId="{E0F6FA31-240F-4644-BC4F-AF06FABDF5D5}">
      <dgm:prSet/>
      <dgm:spPr/>
      <dgm:t>
        <a:bodyPr/>
        <a:lstStyle/>
        <a:p>
          <a:endParaRPr lang="en-US"/>
        </a:p>
      </dgm:t>
    </dgm:pt>
    <dgm:pt modelId="{CA14CE57-8132-403C-B42D-861C1F6B6157}" type="sibTrans" cxnId="{E0F6FA31-240F-4644-BC4F-AF06FABDF5D5}">
      <dgm:prSet/>
      <dgm:spPr/>
      <dgm:t>
        <a:bodyPr/>
        <a:lstStyle/>
        <a:p>
          <a:endParaRPr lang="en-US"/>
        </a:p>
      </dgm:t>
    </dgm:pt>
    <dgm:pt modelId="{4DFC0EA2-5D76-400B-89FF-EE776AEFC5DA}" type="pres">
      <dgm:prSet presAssocID="{2AC82EE8-F475-4399-A587-ED693D57BC36}" presName="diagram" presStyleCnt="0">
        <dgm:presLayoutVars>
          <dgm:dir/>
          <dgm:resizeHandles val="exact"/>
        </dgm:presLayoutVars>
      </dgm:prSet>
      <dgm:spPr/>
    </dgm:pt>
    <dgm:pt modelId="{2A8C4B66-1909-4BA6-AF8B-D057CCAA6830}" type="pres">
      <dgm:prSet presAssocID="{1E8DC035-393A-4EC0-A3A2-ABBCD1C35C61}" presName="node" presStyleLbl="node1" presStyleIdx="0" presStyleCnt="7">
        <dgm:presLayoutVars>
          <dgm:bulletEnabled val="1"/>
        </dgm:presLayoutVars>
      </dgm:prSet>
      <dgm:spPr/>
    </dgm:pt>
    <dgm:pt modelId="{BBCDBD58-76F3-4D92-9FE0-BC2257FEF30D}" type="pres">
      <dgm:prSet presAssocID="{9CCD971C-F3FA-4EC2-8D00-017EE242F10C}" presName="sibTrans" presStyleCnt="0"/>
      <dgm:spPr/>
    </dgm:pt>
    <dgm:pt modelId="{4F4AA1FF-D958-4D0B-A048-4CC4E6143CC1}" type="pres">
      <dgm:prSet presAssocID="{8F0EAD7E-0C6A-483A-91AB-DB3897B768D7}" presName="node" presStyleLbl="node1" presStyleIdx="1" presStyleCnt="7">
        <dgm:presLayoutVars>
          <dgm:bulletEnabled val="1"/>
        </dgm:presLayoutVars>
      </dgm:prSet>
      <dgm:spPr/>
    </dgm:pt>
    <dgm:pt modelId="{9AE1B1C3-7C8A-4368-B76C-1903549CB71C}" type="pres">
      <dgm:prSet presAssocID="{B810CD02-0F90-469F-BFE9-633D0A8F0582}" presName="sibTrans" presStyleCnt="0"/>
      <dgm:spPr/>
    </dgm:pt>
    <dgm:pt modelId="{9029A599-9AD8-40A7-932A-BD0F668BDB31}" type="pres">
      <dgm:prSet presAssocID="{BA818439-7B02-4471-88B8-60EA3C9C9A2E}" presName="node" presStyleLbl="node1" presStyleIdx="2" presStyleCnt="7">
        <dgm:presLayoutVars>
          <dgm:bulletEnabled val="1"/>
        </dgm:presLayoutVars>
      </dgm:prSet>
      <dgm:spPr/>
    </dgm:pt>
    <dgm:pt modelId="{CC955C8B-E006-4EC4-A21A-BA2D17231EC6}" type="pres">
      <dgm:prSet presAssocID="{50A6771F-0AF1-4FAF-BFB7-887404F648E8}" presName="sibTrans" presStyleCnt="0"/>
      <dgm:spPr/>
    </dgm:pt>
    <dgm:pt modelId="{867741DE-1896-48D2-9EF0-EC99EE5DFC10}" type="pres">
      <dgm:prSet presAssocID="{F1D1C158-401B-4B16-AF61-DF71EE70EED2}" presName="node" presStyleLbl="node1" presStyleIdx="3" presStyleCnt="7">
        <dgm:presLayoutVars>
          <dgm:bulletEnabled val="1"/>
        </dgm:presLayoutVars>
      </dgm:prSet>
      <dgm:spPr/>
    </dgm:pt>
    <dgm:pt modelId="{AB87A870-94BD-466F-A911-2809EF578B56}" type="pres">
      <dgm:prSet presAssocID="{57434CDB-5196-40C0-8575-40C54FF38C50}" presName="sibTrans" presStyleCnt="0"/>
      <dgm:spPr/>
    </dgm:pt>
    <dgm:pt modelId="{577C7ECA-56DE-4610-8742-BC30094781B3}" type="pres">
      <dgm:prSet presAssocID="{8453FA11-8EBD-4108-A9B2-F25034A3D4EB}" presName="node" presStyleLbl="node1" presStyleIdx="4" presStyleCnt="7">
        <dgm:presLayoutVars>
          <dgm:bulletEnabled val="1"/>
        </dgm:presLayoutVars>
      </dgm:prSet>
      <dgm:spPr/>
    </dgm:pt>
    <dgm:pt modelId="{29B0AFFD-7993-4400-ADF9-735CB22DB0A2}" type="pres">
      <dgm:prSet presAssocID="{EA7762D3-5D2E-4548-8BF6-ECFCEFDCB138}" presName="sibTrans" presStyleCnt="0"/>
      <dgm:spPr/>
    </dgm:pt>
    <dgm:pt modelId="{FB1B0F1A-ABA8-4A56-9A84-93DE282C2215}" type="pres">
      <dgm:prSet presAssocID="{E897B9D0-D744-4928-B00B-A9BF6DD2F335}" presName="node" presStyleLbl="node1" presStyleIdx="5" presStyleCnt="7">
        <dgm:presLayoutVars>
          <dgm:bulletEnabled val="1"/>
        </dgm:presLayoutVars>
      </dgm:prSet>
      <dgm:spPr/>
    </dgm:pt>
    <dgm:pt modelId="{44813BFC-29A0-4BFD-B13D-03C2D8AC9453}" type="pres">
      <dgm:prSet presAssocID="{07EBDC6C-123C-4C6A-9A78-60C62B13E1A6}" presName="sibTrans" presStyleCnt="0"/>
      <dgm:spPr/>
    </dgm:pt>
    <dgm:pt modelId="{BF71A181-C54D-4ABD-BC99-E28FDB740009}" type="pres">
      <dgm:prSet presAssocID="{8DD984F7-387A-4086-A195-24F8877E2171}" presName="node" presStyleLbl="node1" presStyleIdx="6" presStyleCnt="7">
        <dgm:presLayoutVars>
          <dgm:bulletEnabled val="1"/>
        </dgm:presLayoutVars>
      </dgm:prSet>
      <dgm:spPr/>
    </dgm:pt>
  </dgm:ptLst>
  <dgm:cxnLst>
    <dgm:cxn modelId="{6FF58811-F0BA-475C-9A7A-20AAFD0F059B}" srcId="{2AC82EE8-F475-4399-A587-ED693D57BC36}" destId="{F1D1C158-401B-4B16-AF61-DF71EE70EED2}" srcOrd="3" destOrd="0" parTransId="{AFC0764F-AB59-43A1-8EDD-57644F8957B9}" sibTransId="{57434CDB-5196-40C0-8575-40C54FF38C50}"/>
    <dgm:cxn modelId="{E0790112-41AE-4C47-A966-0F7F9495169B}" srcId="{2AC82EE8-F475-4399-A587-ED693D57BC36}" destId="{8F0EAD7E-0C6A-483A-91AB-DB3897B768D7}" srcOrd="1" destOrd="0" parTransId="{E9B63712-2BE7-460E-8339-893DFD44DE30}" sibTransId="{B810CD02-0F90-469F-BFE9-633D0A8F0582}"/>
    <dgm:cxn modelId="{036E0812-D406-48FC-A51F-F05BA1905042}" srcId="{2AC82EE8-F475-4399-A587-ED693D57BC36}" destId="{8453FA11-8EBD-4108-A9B2-F25034A3D4EB}" srcOrd="4" destOrd="0" parTransId="{E44D4D75-742F-4951-AD8F-016C4559A8F5}" sibTransId="{EA7762D3-5D2E-4548-8BF6-ECFCEFDCB138}"/>
    <dgm:cxn modelId="{3531F628-35FB-4D4F-B30D-3B7462DB915F}" type="presOf" srcId="{8453FA11-8EBD-4108-A9B2-F25034A3D4EB}" destId="{577C7ECA-56DE-4610-8742-BC30094781B3}" srcOrd="0" destOrd="0" presId="urn:microsoft.com/office/officeart/2005/8/layout/default"/>
    <dgm:cxn modelId="{EE14242F-43A4-4841-B4B6-9701206F3F59}" type="presOf" srcId="{1E8DC035-393A-4EC0-A3A2-ABBCD1C35C61}" destId="{2A8C4B66-1909-4BA6-AF8B-D057CCAA6830}" srcOrd="0" destOrd="0" presId="urn:microsoft.com/office/officeart/2005/8/layout/default"/>
    <dgm:cxn modelId="{E0F6FA31-240F-4644-BC4F-AF06FABDF5D5}" srcId="{2AC82EE8-F475-4399-A587-ED693D57BC36}" destId="{8DD984F7-387A-4086-A195-24F8877E2171}" srcOrd="6" destOrd="0" parTransId="{D2391AB3-6793-4648-9E4E-6FC14F717F02}" sibTransId="{CA14CE57-8132-403C-B42D-861C1F6B6157}"/>
    <dgm:cxn modelId="{B9A4DB43-75CD-4407-9AE1-41225299023B}" type="presOf" srcId="{8DD984F7-387A-4086-A195-24F8877E2171}" destId="{BF71A181-C54D-4ABD-BC99-E28FDB740009}" srcOrd="0" destOrd="0" presId="urn:microsoft.com/office/officeart/2005/8/layout/default"/>
    <dgm:cxn modelId="{69B6A369-4E72-4D4D-AD87-76B2936F3A64}" srcId="{2AC82EE8-F475-4399-A587-ED693D57BC36}" destId="{1E8DC035-393A-4EC0-A3A2-ABBCD1C35C61}" srcOrd="0" destOrd="0" parTransId="{565B8FF4-DC5C-426D-8E8E-BE08A85ECCD5}" sibTransId="{9CCD971C-F3FA-4EC2-8D00-017EE242F10C}"/>
    <dgm:cxn modelId="{91C4594C-B63B-481D-8032-EDA4B6F7C906}" type="presOf" srcId="{E897B9D0-D744-4928-B00B-A9BF6DD2F335}" destId="{FB1B0F1A-ABA8-4A56-9A84-93DE282C2215}" srcOrd="0" destOrd="0" presId="urn:microsoft.com/office/officeart/2005/8/layout/default"/>
    <dgm:cxn modelId="{A120FA54-C55E-4289-A0CE-6CFCC09FB8E3}" type="presOf" srcId="{F1D1C158-401B-4B16-AF61-DF71EE70EED2}" destId="{867741DE-1896-48D2-9EF0-EC99EE5DFC10}" srcOrd="0" destOrd="0" presId="urn:microsoft.com/office/officeart/2005/8/layout/default"/>
    <dgm:cxn modelId="{198B28A9-4A44-4945-A386-FD07DB15CEF9}" srcId="{2AC82EE8-F475-4399-A587-ED693D57BC36}" destId="{BA818439-7B02-4471-88B8-60EA3C9C9A2E}" srcOrd="2" destOrd="0" parTransId="{DDE5EB69-47C1-448E-BEEC-35090767939F}" sibTransId="{50A6771F-0AF1-4FAF-BFB7-887404F648E8}"/>
    <dgm:cxn modelId="{0D2C75B3-C37E-4916-994D-D324809B956E}" type="presOf" srcId="{BA818439-7B02-4471-88B8-60EA3C9C9A2E}" destId="{9029A599-9AD8-40A7-932A-BD0F668BDB31}" srcOrd="0" destOrd="0" presId="urn:microsoft.com/office/officeart/2005/8/layout/default"/>
    <dgm:cxn modelId="{E3EC15BE-1042-425B-84A3-F5C05D85DDB3}" type="presOf" srcId="{8F0EAD7E-0C6A-483A-91AB-DB3897B768D7}" destId="{4F4AA1FF-D958-4D0B-A048-4CC4E6143CC1}" srcOrd="0" destOrd="0" presId="urn:microsoft.com/office/officeart/2005/8/layout/default"/>
    <dgm:cxn modelId="{3A8DE5C5-42A2-4164-9EE9-5FB71C6A8B2E}" type="presOf" srcId="{2AC82EE8-F475-4399-A587-ED693D57BC36}" destId="{4DFC0EA2-5D76-400B-89FF-EE776AEFC5DA}" srcOrd="0" destOrd="0" presId="urn:microsoft.com/office/officeart/2005/8/layout/default"/>
    <dgm:cxn modelId="{BBD11FFE-4D37-4072-A7B5-F54AB3119053}" srcId="{2AC82EE8-F475-4399-A587-ED693D57BC36}" destId="{E897B9D0-D744-4928-B00B-A9BF6DD2F335}" srcOrd="5" destOrd="0" parTransId="{86611C0C-4327-4A15-90AF-9E5069863574}" sibTransId="{07EBDC6C-123C-4C6A-9A78-60C62B13E1A6}"/>
    <dgm:cxn modelId="{85D4FC4A-57F7-4D9E-9276-9D64C4DE7881}" type="presParOf" srcId="{4DFC0EA2-5D76-400B-89FF-EE776AEFC5DA}" destId="{2A8C4B66-1909-4BA6-AF8B-D057CCAA6830}" srcOrd="0" destOrd="0" presId="urn:microsoft.com/office/officeart/2005/8/layout/default"/>
    <dgm:cxn modelId="{F4C3B1C2-C814-4521-A090-2034DB022A34}" type="presParOf" srcId="{4DFC0EA2-5D76-400B-89FF-EE776AEFC5DA}" destId="{BBCDBD58-76F3-4D92-9FE0-BC2257FEF30D}" srcOrd="1" destOrd="0" presId="urn:microsoft.com/office/officeart/2005/8/layout/default"/>
    <dgm:cxn modelId="{A37358F0-6DB8-4625-AE60-8EC234FF81E5}" type="presParOf" srcId="{4DFC0EA2-5D76-400B-89FF-EE776AEFC5DA}" destId="{4F4AA1FF-D958-4D0B-A048-4CC4E6143CC1}" srcOrd="2" destOrd="0" presId="urn:microsoft.com/office/officeart/2005/8/layout/default"/>
    <dgm:cxn modelId="{0188A9E7-3AB4-4FF4-9DD5-5C0761FF07F7}" type="presParOf" srcId="{4DFC0EA2-5D76-400B-89FF-EE776AEFC5DA}" destId="{9AE1B1C3-7C8A-4368-B76C-1903549CB71C}" srcOrd="3" destOrd="0" presId="urn:microsoft.com/office/officeart/2005/8/layout/default"/>
    <dgm:cxn modelId="{B98EB0B9-32A0-43CF-824F-57BB8ECD3490}" type="presParOf" srcId="{4DFC0EA2-5D76-400B-89FF-EE776AEFC5DA}" destId="{9029A599-9AD8-40A7-932A-BD0F668BDB31}" srcOrd="4" destOrd="0" presId="urn:microsoft.com/office/officeart/2005/8/layout/default"/>
    <dgm:cxn modelId="{D87BA9EA-8FB6-4A32-BC71-C5792FDA2C8C}" type="presParOf" srcId="{4DFC0EA2-5D76-400B-89FF-EE776AEFC5DA}" destId="{CC955C8B-E006-4EC4-A21A-BA2D17231EC6}" srcOrd="5" destOrd="0" presId="urn:microsoft.com/office/officeart/2005/8/layout/default"/>
    <dgm:cxn modelId="{03959670-FEEC-46C7-A2F7-4028BF9DA339}" type="presParOf" srcId="{4DFC0EA2-5D76-400B-89FF-EE776AEFC5DA}" destId="{867741DE-1896-48D2-9EF0-EC99EE5DFC10}" srcOrd="6" destOrd="0" presId="urn:microsoft.com/office/officeart/2005/8/layout/default"/>
    <dgm:cxn modelId="{F7A8AA81-A8D7-475C-8B10-BBD0AA437A67}" type="presParOf" srcId="{4DFC0EA2-5D76-400B-89FF-EE776AEFC5DA}" destId="{AB87A870-94BD-466F-A911-2809EF578B56}" srcOrd="7" destOrd="0" presId="urn:microsoft.com/office/officeart/2005/8/layout/default"/>
    <dgm:cxn modelId="{57ECD559-B3BD-4942-9859-FEAFCA23DE0D}" type="presParOf" srcId="{4DFC0EA2-5D76-400B-89FF-EE776AEFC5DA}" destId="{577C7ECA-56DE-4610-8742-BC30094781B3}" srcOrd="8" destOrd="0" presId="urn:microsoft.com/office/officeart/2005/8/layout/default"/>
    <dgm:cxn modelId="{F4C64693-A399-478F-BE01-DB9A7130D157}" type="presParOf" srcId="{4DFC0EA2-5D76-400B-89FF-EE776AEFC5DA}" destId="{29B0AFFD-7993-4400-ADF9-735CB22DB0A2}" srcOrd="9" destOrd="0" presId="urn:microsoft.com/office/officeart/2005/8/layout/default"/>
    <dgm:cxn modelId="{7157FFA7-88AA-450F-B2C1-FA214EBAE6A3}" type="presParOf" srcId="{4DFC0EA2-5D76-400B-89FF-EE776AEFC5DA}" destId="{FB1B0F1A-ABA8-4A56-9A84-93DE282C2215}" srcOrd="10" destOrd="0" presId="urn:microsoft.com/office/officeart/2005/8/layout/default"/>
    <dgm:cxn modelId="{7C750A4E-18A8-4479-93C5-AFFE9C93C404}" type="presParOf" srcId="{4DFC0EA2-5D76-400B-89FF-EE776AEFC5DA}" destId="{44813BFC-29A0-4BFD-B13D-03C2D8AC9453}" srcOrd="11" destOrd="0" presId="urn:microsoft.com/office/officeart/2005/8/layout/default"/>
    <dgm:cxn modelId="{A6E72B0A-013C-4DE7-BE98-81C14F6BEC0A}" type="presParOf" srcId="{4DFC0EA2-5D76-400B-89FF-EE776AEFC5DA}" destId="{BF71A181-C54D-4ABD-BC99-E28FDB74000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A36778-DC9A-4D87-9166-072D808965A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1E175E2-8301-4464-AAF5-79D5C0B273FB}">
      <dgm:prSet custT="1"/>
      <dgm:spPr/>
      <dgm:t>
        <a:bodyPr/>
        <a:lstStyle/>
        <a:p>
          <a:r>
            <a:rPr lang="en-US" sz="2200" b="1" i="1" dirty="0">
              <a:latin typeface="Arial" panose="020B0604020202020204" pitchFamily="34" charset="0"/>
              <a:cs typeface="Arial" panose="020B0604020202020204" pitchFamily="34" charset="0"/>
            </a:rPr>
            <a:t>Research Aim  </a:t>
          </a:r>
          <a:endParaRPr lang="en-US" sz="2200" dirty="0">
            <a:latin typeface="Arial" panose="020B0604020202020204" pitchFamily="34" charset="0"/>
            <a:cs typeface="Arial" panose="020B0604020202020204" pitchFamily="34" charset="0"/>
          </a:endParaRPr>
        </a:p>
      </dgm:t>
    </dgm:pt>
    <dgm:pt modelId="{74BC84F0-7127-4CE7-9B4D-629A638C1AD5}" type="parTrans" cxnId="{A2F346E2-E058-4BD3-A12B-ACD475C3D83A}">
      <dgm:prSet/>
      <dgm:spPr/>
      <dgm:t>
        <a:bodyPr/>
        <a:lstStyle/>
        <a:p>
          <a:endParaRPr lang="en-US"/>
        </a:p>
      </dgm:t>
    </dgm:pt>
    <dgm:pt modelId="{4C51DF2C-E11A-467E-99CD-89183720AA44}" type="sibTrans" cxnId="{A2F346E2-E058-4BD3-A12B-ACD475C3D83A}">
      <dgm:prSet/>
      <dgm:spPr/>
      <dgm:t>
        <a:bodyPr/>
        <a:lstStyle/>
        <a:p>
          <a:endParaRPr lang="en-US"/>
        </a:p>
      </dgm:t>
    </dgm:pt>
    <dgm:pt modelId="{D77350B0-8D72-4AE8-97D6-3CF214541E0D}">
      <dgm:prSet custT="1"/>
      <dgm:spPr/>
      <dgm:t>
        <a:bodyPr/>
        <a:lstStyle/>
        <a:p>
          <a:r>
            <a:rPr lang="en-US" sz="1800" dirty="0">
              <a:latin typeface="Arial" panose="020B0604020202020204" pitchFamily="34" charset="0"/>
              <a:cs typeface="Arial" panose="020B0604020202020204" pitchFamily="34" charset="0"/>
            </a:rPr>
            <a:t>To critically investigate the impact of various patterns of social media use on the mental health of young adults in a public health and care context in the UK.</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Objectives </a:t>
          </a:r>
        </a:p>
      </dgm:t>
    </dgm:pt>
    <dgm:pt modelId="{981AB378-A60F-4ED8-B52E-553197847028}" type="parTrans" cxnId="{C4EDC284-0842-49E4-AE44-F52075FD4DC0}">
      <dgm:prSet/>
      <dgm:spPr/>
      <dgm:t>
        <a:bodyPr/>
        <a:lstStyle/>
        <a:p>
          <a:endParaRPr lang="en-US"/>
        </a:p>
      </dgm:t>
    </dgm:pt>
    <dgm:pt modelId="{09DBBBC9-5FF7-4D27-900D-B27283D4CD0C}" type="sibTrans" cxnId="{C4EDC284-0842-49E4-AE44-F52075FD4DC0}">
      <dgm:prSet/>
      <dgm:spPr/>
      <dgm:t>
        <a:bodyPr/>
        <a:lstStyle/>
        <a:p>
          <a:endParaRPr lang="en-US"/>
        </a:p>
      </dgm:t>
    </dgm:pt>
    <dgm:pt modelId="{AA985E18-77D1-46B1-9F9C-3FDBF1F66804}">
      <dgm:prSet custT="1"/>
      <dgm:spPr/>
      <dgm:t>
        <a:bodyPr/>
        <a:lstStyle/>
        <a:p>
          <a:r>
            <a:rPr lang="en-US" sz="1800" dirty="0">
              <a:latin typeface="Arial" panose="020B0604020202020204" pitchFamily="34" charset="0"/>
              <a:cs typeface="Arial" panose="020B0604020202020204" pitchFamily="34" charset="0"/>
            </a:rPr>
            <a:t>To analyze the trends and social media usage among UK young adults</a:t>
          </a:r>
          <a:r>
            <a:rPr lang="en-US" sz="1800" dirty="0"/>
            <a:t>.  </a:t>
          </a:r>
        </a:p>
      </dgm:t>
    </dgm:pt>
    <dgm:pt modelId="{032D69EA-3988-486B-B1F2-BC4E16BD0010}" type="parTrans" cxnId="{5AF77EA7-6D5D-4F10-8603-853796F4DB20}">
      <dgm:prSet/>
      <dgm:spPr/>
      <dgm:t>
        <a:bodyPr/>
        <a:lstStyle/>
        <a:p>
          <a:endParaRPr lang="en-US"/>
        </a:p>
      </dgm:t>
    </dgm:pt>
    <dgm:pt modelId="{B929D4D5-28D5-4278-B38D-EBCF5264FB3F}" type="sibTrans" cxnId="{5AF77EA7-6D5D-4F10-8603-853796F4DB20}">
      <dgm:prSet/>
      <dgm:spPr/>
      <dgm:t>
        <a:bodyPr/>
        <a:lstStyle/>
        <a:p>
          <a:endParaRPr lang="en-US"/>
        </a:p>
      </dgm:t>
    </dgm:pt>
    <dgm:pt modelId="{0612F3A2-90AB-488D-A254-E6EDF0BA1425}">
      <dgm:prSet custT="1"/>
      <dgm:spPr/>
      <dgm:t>
        <a:bodyPr/>
        <a:lstStyle/>
        <a:p>
          <a:r>
            <a:rPr lang="en-US" sz="1800" dirty="0">
              <a:latin typeface="Arial" panose="020B0604020202020204" pitchFamily="34" charset="0"/>
              <a:cs typeface="Arial" panose="020B0604020202020204" pitchFamily="34" charset="0"/>
            </a:rPr>
            <a:t>To examine the association between the various types of social media use and the outcomes of mental health.  </a:t>
          </a:r>
        </a:p>
      </dgm:t>
    </dgm:pt>
    <dgm:pt modelId="{9DD11F7D-F4CD-445E-BEC2-B7866B0A8E15}" type="parTrans" cxnId="{153D6FA8-609B-4B73-BD02-124CD8B9124E}">
      <dgm:prSet/>
      <dgm:spPr/>
      <dgm:t>
        <a:bodyPr/>
        <a:lstStyle/>
        <a:p>
          <a:endParaRPr lang="en-US"/>
        </a:p>
      </dgm:t>
    </dgm:pt>
    <dgm:pt modelId="{EE105DEA-A098-4D1D-B1E5-8C3898184A0B}" type="sibTrans" cxnId="{153D6FA8-609B-4B73-BD02-124CD8B9124E}">
      <dgm:prSet/>
      <dgm:spPr/>
      <dgm:t>
        <a:bodyPr/>
        <a:lstStyle/>
        <a:p>
          <a:endParaRPr lang="en-US"/>
        </a:p>
      </dgm:t>
    </dgm:pt>
    <dgm:pt modelId="{FD92E047-CB3B-4FC5-B795-8ED9DAC7B3FE}">
      <dgm:prSet custT="1"/>
      <dgm:spPr/>
      <dgm:t>
        <a:bodyPr/>
        <a:lstStyle/>
        <a:p>
          <a:r>
            <a:rPr lang="en-US" sz="1800" dirty="0">
              <a:latin typeface="Arial" panose="020B0604020202020204" pitchFamily="34" charset="0"/>
              <a:cs typeface="Arial" panose="020B0604020202020204" pitchFamily="34" charset="0"/>
            </a:rPr>
            <a:t>To observe what this implies regarding the policy of health care and the practice of care in the public sector.</a:t>
          </a:r>
        </a:p>
      </dgm:t>
    </dgm:pt>
    <dgm:pt modelId="{B75447F4-9FD3-4F91-B2D9-3D30D05F6F2C}" type="parTrans" cxnId="{0D6AC93B-FEF8-4CAE-ADB0-B6EDA40A2B3E}">
      <dgm:prSet/>
      <dgm:spPr/>
      <dgm:t>
        <a:bodyPr/>
        <a:lstStyle/>
        <a:p>
          <a:endParaRPr lang="en-US"/>
        </a:p>
      </dgm:t>
    </dgm:pt>
    <dgm:pt modelId="{C56E7B3D-E83E-4A19-926A-C266BCBD6977}" type="sibTrans" cxnId="{0D6AC93B-FEF8-4CAE-ADB0-B6EDA40A2B3E}">
      <dgm:prSet/>
      <dgm:spPr/>
      <dgm:t>
        <a:bodyPr/>
        <a:lstStyle/>
        <a:p>
          <a:endParaRPr lang="en-US"/>
        </a:p>
      </dgm:t>
    </dgm:pt>
    <dgm:pt modelId="{0ED7BA65-EA43-4ACA-BAA7-414ADBE2893D}" type="pres">
      <dgm:prSet presAssocID="{50A36778-DC9A-4D87-9166-072D808965AD}" presName="vert0" presStyleCnt="0">
        <dgm:presLayoutVars>
          <dgm:dir/>
          <dgm:animOne val="branch"/>
          <dgm:animLvl val="lvl"/>
        </dgm:presLayoutVars>
      </dgm:prSet>
      <dgm:spPr/>
    </dgm:pt>
    <dgm:pt modelId="{DEA9F201-05B9-4D7D-8F27-4FF04C55323D}" type="pres">
      <dgm:prSet presAssocID="{F1E175E2-8301-4464-AAF5-79D5C0B273FB}" presName="thickLine" presStyleLbl="alignNode1" presStyleIdx="0" presStyleCnt="5"/>
      <dgm:spPr/>
    </dgm:pt>
    <dgm:pt modelId="{D6B26F42-F61E-429B-95EB-D8FCCD87015F}" type="pres">
      <dgm:prSet presAssocID="{F1E175E2-8301-4464-AAF5-79D5C0B273FB}" presName="horz1" presStyleCnt="0"/>
      <dgm:spPr/>
    </dgm:pt>
    <dgm:pt modelId="{5BBE84F6-7E82-4E0A-8E37-72E4A772432D}" type="pres">
      <dgm:prSet presAssocID="{F1E175E2-8301-4464-AAF5-79D5C0B273FB}" presName="tx1" presStyleLbl="revTx" presStyleIdx="0" presStyleCnt="5"/>
      <dgm:spPr/>
    </dgm:pt>
    <dgm:pt modelId="{793687EA-C5A0-4381-845E-30CE722A1541}" type="pres">
      <dgm:prSet presAssocID="{F1E175E2-8301-4464-AAF5-79D5C0B273FB}" presName="vert1" presStyleCnt="0"/>
      <dgm:spPr/>
    </dgm:pt>
    <dgm:pt modelId="{E6999B13-B228-447B-8810-278CC088DCE6}" type="pres">
      <dgm:prSet presAssocID="{D77350B0-8D72-4AE8-97D6-3CF214541E0D}" presName="thickLine" presStyleLbl="alignNode1" presStyleIdx="1" presStyleCnt="5"/>
      <dgm:spPr/>
    </dgm:pt>
    <dgm:pt modelId="{6DA4E215-60CA-4A7E-B581-56225AE530C4}" type="pres">
      <dgm:prSet presAssocID="{D77350B0-8D72-4AE8-97D6-3CF214541E0D}" presName="horz1" presStyleCnt="0"/>
      <dgm:spPr/>
    </dgm:pt>
    <dgm:pt modelId="{36E48934-19F5-4E57-B8EF-30D2FDAE8283}" type="pres">
      <dgm:prSet presAssocID="{D77350B0-8D72-4AE8-97D6-3CF214541E0D}" presName="tx1" presStyleLbl="revTx" presStyleIdx="1" presStyleCnt="5" custScaleY="150656"/>
      <dgm:spPr/>
    </dgm:pt>
    <dgm:pt modelId="{716E45DC-E8BC-43B6-83AB-189D0E348E67}" type="pres">
      <dgm:prSet presAssocID="{D77350B0-8D72-4AE8-97D6-3CF214541E0D}" presName="vert1" presStyleCnt="0"/>
      <dgm:spPr/>
    </dgm:pt>
    <dgm:pt modelId="{5E052D2B-268B-468E-AB2E-70987828F461}" type="pres">
      <dgm:prSet presAssocID="{AA985E18-77D1-46B1-9F9C-3FDBF1F66804}" presName="thickLine" presStyleLbl="alignNode1" presStyleIdx="2" presStyleCnt="5"/>
      <dgm:spPr/>
    </dgm:pt>
    <dgm:pt modelId="{74E8A8A7-2134-42F7-9427-641F81A59CF0}" type="pres">
      <dgm:prSet presAssocID="{AA985E18-77D1-46B1-9F9C-3FDBF1F66804}" presName="horz1" presStyleCnt="0"/>
      <dgm:spPr/>
    </dgm:pt>
    <dgm:pt modelId="{74CA66DE-A0D2-4A8E-8DF7-90E16D01A93F}" type="pres">
      <dgm:prSet presAssocID="{AA985E18-77D1-46B1-9F9C-3FDBF1F66804}" presName="tx1" presStyleLbl="revTx" presStyleIdx="2" presStyleCnt="5" custScaleY="73754"/>
      <dgm:spPr/>
    </dgm:pt>
    <dgm:pt modelId="{C6388A33-A57C-4A37-B759-BA9CEA62F7AF}" type="pres">
      <dgm:prSet presAssocID="{AA985E18-77D1-46B1-9F9C-3FDBF1F66804}" presName="vert1" presStyleCnt="0"/>
      <dgm:spPr/>
    </dgm:pt>
    <dgm:pt modelId="{31751118-B087-48DE-B50E-38E5B156F749}" type="pres">
      <dgm:prSet presAssocID="{0612F3A2-90AB-488D-A254-E6EDF0BA1425}" presName="thickLine" presStyleLbl="alignNode1" presStyleIdx="3" presStyleCnt="5"/>
      <dgm:spPr/>
    </dgm:pt>
    <dgm:pt modelId="{2F56D879-BE3E-4EA0-95B8-E19E308C2AF6}" type="pres">
      <dgm:prSet presAssocID="{0612F3A2-90AB-488D-A254-E6EDF0BA1425}" presName="horz1" presStyleCnt="0"/>
      <dgm:spPr/>
    </dgm:pt>
    <dgm:pt modelId="{F1D08D28-ADBB-4FEF-B78F-BE7BBF50DF4B}" type="pres">
      <dgm:prSet presAssocID="{0612F3A2-90AB-488D-A254-E6EDF0BA1425}" presName="tx1" presStyleLbl="revTx" presStyleIdx="3" presStyleCnt="5"/>
      <dgm:spPr/>
    </dgm:pt>
    <dgm:pt modelId="{B30590C2-3BA9-45B0-9120-08931A037CC5}" type="pres">
      <dgm:prSet presAssocID="{0612F3A2-90AB-488D-A254-E6EDF0BA1425}" presName="vert1" presStyleCnt="0"/>
      <dgm:spPr/>
    </dgm:pt>
    <dgm:pt modelId="{E77E105D-B371-4385-AE89-243C1648A539}" type="pres">
      <dgm:prSet presAssocID="{FD92E047-CB3B-4FC5-B795-8ED9DAC7B3FE}" presName="thickLine" presStyleLbl="alignNode1" presStyleIdx="4" presStyleCnt="5"/>
      <dgm:spPr/>
    </dgm:pt>
    <dgm:pt modelId="{F58B6733-F6DF-47B4-862C-121711B79515}" type="pres">
      <dgm:prSet presAssocID="{FD92E047-CB3B-4FC5-B795-8ED9DAC7B3FE}" presName="horz1" presStyleCnt="0"/>
      <dgm:spPr/>
    </dgm:pt>
    <dgm:pt modelId="{F94F08BE-814C-4479-BDF7-19881FD25199}" type="pres">
      <dgm:prSet presAssocID="{FD92E047-CB3B-4FC5-B795-8ED9DAC7B3FE}" presName="tx1" presStyleLbl="revTx" presStyleIdx="4" presStyleCnt="5"/>
      <dgm:spPr/>
    </dgm:pt>
    <dgm:pt modelId="{C22C42F1-04D3-4927-8FAD-0A2E7C4C91D2}" type="pres">
      <dgm:prSet presAssocID="{FD92E047-CB3B-4FC5-B795-8ED9DAC7B3FE}" presName="vert1" presStyleCnt="0"/>
      <dgm:spPr/>
    </dgm:pt>
  </dgm:ptLst>
  <dgm:cxnLst>
    <dgm:cxn modelId="{0D81A003-999D-4106-A39C-A8C132740227}" type="presOf" srcId="{50A36778-DC9A-4D87-9166-072D808965AD}" destId="{0ED7BA65-EA43-4ACA-BAA7-414ADBE2893D}" srcOrd="0" destOrd="0" presId="urn:microsoft.com/office/officeart/2008/layout/LinedList"/>
    <dgm:cxn modelId="{0D6AC93B-FEF8-4CAE-ADB0-B6EDA40A2B3E}" srcId="{50A36778-DC9A-4D87-9166-072D808965AD}" destId="{FD92E047-CB3B-4FC5-B795-8ED9DAC7B3FE}" srcOrd="4" destOrd="0" parTransId="{B75447F4-9FD3-4F91-B2D9-3D30D05F6F2C}" sibTransId="{C56E7B3D-E83E-4A19-926A-C266BCBD6977}"/>
    <dgm:cxn modelId="{CAA02F6C-956C-44EE-AD67-0FA313563D25}" type="presOf" srcId="{AA985E18-77D1-46B1-9F9C-3FDBF1F66804}" destId="{74CA66DE-A0D2-4A8E-8DF7-90E16D01A93F}" srcOrd="0" destOrd="0" presId="urn:microsoft.com/office/officeart/2008/layout/LinedList"/>
    <dgm:cxn modelId="{C4EDC284-0842-49E4-AE44-F52075FD4DC0}" srcId="{50A36778-DC9A-4D87-9166-072D808965AD}" destId="{D77350B0-8D72-4AE8-97D6-3CF214541E0D}" srcOrd="1" destOrd="0" parTransId="{981AB378-A60F-4ED8-B52E-553197847028}" sibTransId="{09DBBBC9-5FF7-4D27-900D-B27283D4CD0C}"/>
    <dgm:cxn modelId="{5AF77EA7-6D5D-4F10-8603-853796F4DB20}" srcId="{50A36778-DC9A-4D87-9166-072D808965AD}" destId="{AA985E18-77D1-46B1-9F9C-3FDBF1F66804}" srcOrd="2" destOrd="0" parTransId="{032D69EA-3988-486B-B1F2-BC4E16BD0010}" sibTransId="{B929D4D5-28D5-4278-B38D-EBCF5264FB3F}"/>
    <dgm:cxn modelId="{153D6FA8-609B-4B73-BD02-124CD8B9124E}" srcId="{50A36778-DC9A-4D87-9166-072D808965AD}" destId="{0612F3A2-90AB-488D-A254-E6EDF0BA1425}" srcOrd="3" destOrd="0" parTransId="{9DD11F7D-F4CD-445E-BEC2-B7866B0A8E15}" sibTransId="{EE105DEA-A098-4D1D-B1E5-8C3898184A0B}"/>
    <dgm:cxn modelId="{0632A8BA-314A-4432-AB25-74DE1B0F022F}" type="presOf" srcId="{D77350B0-8D72-4AE8-97D6-3CF214541E0D}" destId="{36E48934-19F5-4E57-B8EF-30D2FDAE8283}" srcOrd="0" destOrd="0" presId="urn:microsoft.com/office/officeart/2008/layout/LinedList"/>
    <dgm:cxn modelId="{A49FB8BF-C9CF-427A-B718-CF30417F11D0}" type="presOf" srcId="{0612F3A2-90AB-488D-A254-E6EDF0BA1425}" destId="{F1D08D28-ADBB-4FEF-B78F-BE7BBF50DF4B}" srcOrd="0" destOrd="0" presId="urn:microsoft.com/office/officeart/2008/layout/LinedList"/>
    <dgm:cxn modelId="{C9C7D7D7-D83D-4308-B2BE-6F4C28D11F32}" type="presOf" srcId="{F1E175E2-8301-4464-AAF5-79D5C0B273FB}" destId="{5BBE84F6-7E82-4E0A-8E37-72E4A772432D}" srcOrd="0" destOrd="0" presId="urn:microsoft.com/office/officeart/2008/layout/LinedList"/>
    <dgm:cxn modelId="{A2F346E2-E058-4BD3-A12B-ACD475C3D83A}" srcId="{50A36778-DC9A-4D87-9166-072D808965AD}" destId="{F1E175E2-8301-4464-AAF5-79D5C0B273FB}" srcOrd="0" destOrd="0" parTransId="{74BC84F0-7127-4CE7-9B4D-629A638C1AD5}" sibTransId="{4C51DF2C-E11A-467E-99CD-89183720AA44}"/>
    <dgm:cxn modelId="{3CEB92F1-BEB6-4677-89C2-1196950C5D52}" type="presOf" srcId="{FD92E047-CB3B-4FC5-B795-8ED9DAC7B3FE}" destId="{F94F08BE-814C-4479-BDF7-19881FD25199}" srcOrd="0" destOrd="0" presId="urn:microsoft.com/office/officeart/2008/layout/LinedList"/>
    <dgm:cxn modelId="{AE08D591-AC0B-4E3D-994C-F65894569B45}" type="presParOf" srcId="{0ED7BA65-EA43-4ACA-BAA7-414ADBE2893D}" destId="{DEA9F201-05B9-4D7D-8F27-4FF04C55323D}" srcOrd="0" destOrd="0" presId="urn:microsoft.com/office/officeart/2008/layout/LinedList"/>
    <dgm:cxn modelId="{B86EE8CF-0283-46D1-8E46-14EA5CC7FADD}" type="presParOf" srcId="{0ED7BA65-EA43-4ACA-BAA7-414ADBE2893D}" destId="{D6B26F42-F61E-429B-95EB-D8FCCD87015F}" srcOrd="1" destOrd="0" presId="urn:microsoft.com/office/officeart/2008/layout/LinedList"/>
    <dgm:cxn modelId="{6F5D4F94-0087-42D2-8C62-3A6E0535DDD7}" type="presParOf" srcId="{D6B26F42-F61E-429B-95EB-D8FCCD87015F}" destId="{5BBE84F6-7E82-4E0A-8E37-72E4A772432D}" srcOrd="0" destOrd="0" presId="urn:microsoft.com/office/officeart/2008/layout/LinedList"/>
    <dgm:cxn modelId="{D9DDA537-75DE-4463-9DEF-7BB5C8E686D4}" type="presParOf" srcId="{D6B26F42-F61E-429B-95EB-D8FCCD87015F}" destId="{793687EA-C5A0-4381-845E-30CE722A1541}" srcOrd="1" destOrd="0" presId="urn:microsoft.com/office/officeart/2008/layout/LinedList"/>
    <dgm:cxn modelId="{8F1AB0C8-952F-4D0A-8C48-8561830E311D}" type="presParOf" srcId="{0ED7BA65-EA43-4ACA-BAA7-414ADBE2893D}" destId="{E6999B13-B228-447B-8810-278CC088DCE6}" srcOrd="2" destOrd="0" presId="urn:microsoft.com/office/officeart/2008/layout/LinedList"/>
    <dgm:cxn modelId="{E1EE6C7F-8079-4914-8417-3748DA68AD28}" type="presParOf" srcId="{0ED7BA65-EA43-4ACA-BAA7-414ADBE2893D}" destId="{6DA4E215-60CA-4A7E-B581-56225AE530C4}" srcOrd="3" destOrd="0" presId="urn:microsoft.com/office/officeart/2008/layout/LinedList"/>
    <dgm:cxn modelId="{44C003EC-519E-4DF8-8B09-9970937BCE57}" type="presParOf" srcId="{6DA4E215-60CA-4A7E-B581-56225AE530C4}" destId="{36E48934-19F5-4E57-B8EF-30D2FDAE8283}" srcOrd="0" destOrd="0" presId="urn:microsoft.com/office/officeart/2008/layout/LinedList"/>
    <dgm:cxn modelId="{522BC21B-49EC-4F16-AA27-C36D6A4EDFFE}" type="presParOf" srcId="{6DA4E215-60CA-4A7E-B581-56225AE530C4}" destId="{716E45DC-E8BC-43B6-83AB-189D0E348E67}" srcOrd="1" destOrd="0" presId="urn:microsoft.com/office/officeart/2008/layout/LinedList"/>
    <dgm:cxn modelId="{0CAD203D-70C3-4CB0-9FE4-3D33C83EB1CB}" type="presParOf" srcId="{0ED7BA65-EA43-4ACA-BAA7-414ADBE2893D}" destId="{5E052D2B-268B-468E-AB2E-70987828F461}" srcOrd="4" destOrd="0" presId="urn:microsoft.com/office/officeart/2008/layout/LinedList"/>
    <dgm:cxn modelId="{67E5A4B2-8ED5-4CEF-847D-B4128A45EBA1}" type="presParOf" srcId="{0ED7BA65-EA43-4ACA-BAA7-414ADBE2893D}" destId="{74E8A8A7-2134-42F7-9427-641F81A59CF0}" srcOrd="5" destOrd="0" presId="urn:microsoft.com/office/officeart/2008/layout/LinedList"/>
    <dgm:cxn modelId="{2D1577A8-2EFC-43D8-A9E1-235429FDD299}" type="presParOf" srcId="{74E8A8A7-2134-42F7-9427-641F81A59CF0}" destId="{74CA66DE-A0D2-4A8E-8DF7-90E16D01A93F}" srcOrd="0" destOrd="0" presId="urn:microsoft.com/office/officeart/2008/layout/LinedList"/>
    <dgm:cxn modelId="{63022CCB-AF0A-43EC-A429-6F2460C3C80B}" type="presParOf" srcId="{74E8A8A7-2134-42F7-9427-641F81A59CF0}" destId="{C6388A33-A57C-4A37-B759-BA9CEA62F7AF}" srcOrd="1" destOrd="0" presId="urn:microsoft.com/office/officeart/2008/layout/LinedList"/>
    <dgm:cxn modelId="{CA27263C-7518-4B9B-BB19-B94FC3A97D29}" type="presParOf" srcId="{0ED7BA65-EA43-4ACA-BAA7-414ADBE2893D}" destId="{31751118-B087-48DE-B50E-38E5B156F749}" srcOrd="6" destOrd="0" presId="urn:microsoft.com/office/officeart/2008/layout/LinedList"/>
    <dgm:cxn modelId="{A62A352A-2430-4D2F-84D3-9E48DE9A1FA8}" type="presParOf" srcId="{0ED7BA65-EA43-4ACA-BAA7-414ADBE2893D}" destId="{2F56D879-BE3E-4EA0-95B8-E19E308C2AF6}" srcOrd="7" destOrd="0" presId="urn:microsoft.com/office/officeart/2008/layout/LinedList"/>
    <dgm:cxn modelId="{A4CA918E-10F4-44BB-85A2-CBFC45A9E05D}" type="presParOf" srcId="{2F56D879-BE3E-4EA0-95B8-E19E308C2AF6}" destId="{F1D08D28-ADBB-4FEF-B78F-BE7BBF50DF4B}" srcOrd="0" destOrd="0" presId="urn:microsoft.com/office/officeart/2008/layout/LinedList"/>
    <dgm:cxn modelId="{83B629CE-1B60-4315-BFB9-541F11AF2A28}" type="presParOf" srcId="{2F56D879-BE3E-4EA0-95B8-E19E308C2AF6}" destId="{B30590C2-3BA9-45B0-9120-08931A037CC5}" srcOrd="1" destOrd="0" presId="urn:microsoft.com/office/officeart/2008/layout/LinedList"/>
    <dgm:cxn modelId="{87A34C68-95F1-4204-A187-88E4A6578CFA}" type="presParOf" srcId="{0ED7BA65-EA43-4ACA-BAA7-414ADBE2893D}" destId="{E77E105D-B371-4385-AE89-243C1648A539}" srcOrd="8" destOrd="0" presId="urn:microsoft.com/office/officeart/2008/layout/LinedList"/>
    <dgm:cxn modelId="{AA77A61B-4E1A-44FE-8CF1-D5947FC29A08}" type="presParOf" srcId="{0ED7BA65-EA43-4ACA-BAA7-414ADBE2893D}" destId="{F58B6733-F6DF-47B4-862C-121711B79515}" srcOrd="9" destOrd="0" presId="urn:microsoft.com/office/officeart/2008/layout/LinedList"/>
    <dgm:cxn modelId="{586943E3-DD58-4A99-BA5B-05884394E1AE}" type="presParOf" srcId="{F58B6733-F6DF-47B4-862C-121711B79515}" destId="{F94F08BE-814C-4479-BDF7-19881FD25199}" srcOrd="0" destOrd="0" presId="urn:microsoft.com/office/officeart/2008/layout/LinedList"/>
    <dgm:cxn modelId="{8C82030D-C441-47AA-928C-2BC058F1A1B0}" type="presParOf" srcId="{F58B6733-F6DF-47B4-862C-121711B79515}" destId="{C22C42F1-04D3-4927-8FAD-0A2E7C4C91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A1F7AA-7AF7-4BB6-BB0C-4D37368439F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FF0D835-B108-45C4-AF01-B697026D7ADC}">
      <dgm:prSet custT="1"/>
      <dgm:spPr/>
      <dgm:t>
        <a:bodyPr/>
        <a:lstStyle/>
        <a:p>
          <a:pPr>
            <a:lnSpc>
              <a:spcPct val="100000"/>
            </a:lnSpc>
          </a:pPr>
          <a:r>
            <a:rPr lang="en-US" sz="1800" dirty="0">
              <a:latin typeface="Arial" panose="020B0604020202020204" pitchFamily="34" charset="0"/>
              <a:cs typeface="Arial" panose="020B0604020202020204" pitchFamily="34" charset="0"/>
            </a:rPr>
            <a:t>The longitudinal studies did not conclude that there is any significant direct correlation between the degree of time spent on social media and subsequent mental health issues, indicating the influence of psychological factors (Plackett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2023).  </a:t>
          </a:r>
        </a:p>
      </dgm:t>
    </dgm:pt>
    <dgm:pt modelId="{C42452AC-0CCD-4B47-9FF6-4242B62418AE}" type="parTrans" cxnId="{D7ED956C-7C68-410F-997A-75CE3449D992}">
      <dgm:prSet/>
      <dgm:spPr/>
      <dgm:t>
        <a:bodyPr/>
        <a:lstStyle/>
        <a:p>
          <a:endParaRPr lang="en-US"/>
        </a:p>
      </dgm:t>
    </dgm:pt>
    <dgm:pt modelId="{FA91DF03-9D62-43B8-A361-64050D9D2511}" type="sibTrans" cxnId="{D7ED956C-7C68-410F-997A-75CE3449D992}">
      <dgm:prSet/>
      <dgm:spPr/>
      <dgm:t>
        <a:bodyPr/>
        <a:lstStyle/>
        <a:p>
          <a:endParaRPr lang="en-US"/>
        </a:p>
      </dgm:t>
    </dgm:pt>
    <dgm:pt modelId="{7E1CA41C-EAFB-445E-BEC5-D6D4919A7F66}">
      <dgm:prSet custT="1"/>
      <dgm:spPr/>
      <dgm:t>
        <a:bodyPr/>
        <a:lstStyle/>
        <a:p>
          <a:pPr>
            <a:lnSpc>
              <a:spcPct val="100000"/>
            </a:lnSpc>
          </a:pPr>
          <a:r>
            <a:rPr lang="en-US" sz="1800" dirty="0">
              <a:latin typeface="Arial" panose="020B0604020202020204" pitchFamily="34" charset="0"/>
              <a:cs typeface="Arial" panose="020B0604020202020204" pitchFamily="34" charset="0"/>
            </a:rPr>
            <a:t>Active social media posting forecasted the occurrence of more mental health issues, whereas scrolling itself did not have a high correlation (Yu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2024).  </a:t>
          </a:r>
        </a:p>
      </dgm:t>
    </dgm:pt>
    <dgm:pt modelId="{E342805E-D7C6-4976-8B3D-CFC495FFEAF0}" type="parTrans" cxnId="{FA484F90-591C-45DF-923F-2C426E4BA7EF}">
      <dgm:prSet/>
      <dgm:spPr/>
      <dgm:t>
        <a:bodyPr/>
        <a:lstStyle/>
        <a:p>
          <a:endParaRPr lang="en-US"/>
        </a:p>
      </dgm:t>
    </dgm:pt>
    <dgm:pt modelId="{71701821-2E5B-492D-80FC-41EC85A79761}" type="sibTrans" cxnId="{FA484F90-591C-45DF-923F-2C426E4BA7EF}">
      <dgm:prSet/>
      <dgm:spPr/>
      <dgm:t>
        <a:bodyPr/>
        <a:lstStyle/>
        <a:p>
          <a:endParaRPr lang="en-US"/>
        </a:p>
      </dgm:t>
    </dgm:pt>
    <dgm:pt modelId="{D63FA882-23B0-499A-AB2B-746445402FF7}">
      <dgm:prSet custT="1"/>
      <dgm:spPr/>
      <dgm:t>
        <a:bodyPr/>
        <a:lstStyle/>
        <a:p>
          <a:pPr>
            <a:lnSpc>
              <a:spcPct val="100000"/>
            </a:lnSpc>
          </a:pPr>
          <a:r>
            <a:rPr lang="en-US" sz="1800" dirty="0">
              <a:latin typeface="Arial" panose="020B0604020202020204" pitchFamily="34" charset="0"/>
              <a:cs typeface="Arial" panose="020B0604020202020204" pitchFamily="34" charset="0"/>
            </a:rPr>
            <a:t>Those teenagers who already possess mental health issues approach social media differently; they are more susceptible to feedback and dissatisfied with online relationships (Fassi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2025).  </a:t>
          </a:r>
        </a:p>
      </dgm:t>
    </dgm:pt>
    <dgm:pt modelId="{F1B62F1A-24C9-4B06-A1EF-18AF0A03AC0E}" type="parTrans" cxnId="{FC887571-CC65-4C19-84CA-E8BF8A8756F8}">
      <dgm:prSet/>
      <dgm:spPr/>
      <dgm:t>
        <a:bodyPr/>
        <a:lstStyle/>
        <a:p>
          <a:endParaRPr lang="en-US"/>
        </a:p>
      </dgm:t>
    </dgm:pt>
    <dgm:pt modelId="{64075AA5-DC43-4D90-A37B-AC55F7F120B1}" type="sibTrans" cxnId="{FC887571-CC65-4C19-84CA-E8BF8A8756F8}">
      <dgm:prSet/>
      <dgm:spPr/>
      <dgm:t>
        <a:bodyPr/>
        <a:lstStyle/>
        <a:p>
          <a:endParaRPr lang="en-US"/>
        </a:p>
      </dgm:t>
    </dgm:pt>
    <dgm:pt modelId="{193E9E91-EFA8-467C-9B0A-384B46CA7C0A}">
      <dgm:prSet custT="1"/>
      <dgm:spPr/>
      <dgm:t>
        <a:bodyPr/>
        <a:lstStyle/>
        <a:p>
          <a:pPr>
            <a:lnSpc>
              <a:spcPct val="100000"/>
            </a:lnSpc>
          </a:pPr>
          <a:r>
            <a:rPr lang="en-US" sz="1800" dirty="0">
              <a:latin typeface="Arial" panose="020B0604020202020204" pitchFamily="34" charset="0"/>
              <a:cs typeface="Arial" panose="020B0604020202020204" pitchFamily="34" charset="0"/>
            </a:rPr>
            <a:t>The health outcomes associated with using social networking sites are well-being and behavior indicators (Serenko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2021).</a:t>
          </a:r>
        </a:p>
      </dgm:t>
    </dgm:pt>
    <dgm:pt modelId="{E5D4ECE0-6D52-4229-8EE2-09598A514CD8}" type="parTrans" cxnId="{B5D3C5CF-FDB9-4F6C-BB8D-890DA68F8534}">
      <dgm:prSet/>
      <dgm:spPr/>
      <dgm:t>
        <a:bodyPr/>
        <a:lstStyle/>
        <a:p>
          <a:endParaRPr lang="en-US"/>
        </a:p>
      </dgm:t>
    </dgm:pt>
    <dgm:pt modelId="{BFE46355-7285-491A-9735-75B1633FCD22}" type="sibTrans" cxnId="{B5D3C5CF-FDB9-4F6C-BB8D-890DA68F8534}">
      <dgm:prSet/>
      <dgm:spPr/>
      <dgm:t>
        <a:bodyPr/>
        <a:lstStyle/>
        <a:p>
          <a:endParaRPr lang="en-US"/>
        </a:p>
      </dgm:t>
    </dgm:pt>
    <dgm:pt modelId="{0CF4AADB-6A43-4AB3-AA24-5479562A7AA0}" type="pres">
      <dgm:prSet presAssocID="{27A1F7AA-7AF7-4BB6-BB0C-4D37368439F9}" presName="root" presStyleCnt="0">
        <dgm:presLayoutVars>
          <dgm:dir/>
          <dgm:resizeHandles val="exact"/>
        </dgm:presLayoutVars>
      </dgm:prSet>
      <dgm:spPr/>
    </dgm:pt>
    <dgm:pt modelId="{4BD18927-9095-4756-812A-CCCA3C1D1A24}" type="pres">
      <dgm:prSet presAssocID="{DFF0D835-B108-45C4-AF01-B697026D7ADC}" presName="compNode" presStyleCnt="0"/>
      <dgm:spPr/>
    </dgm:pt>
    <dgm:pt modelId="{65C12F87-C1E4-40E4-A949-9197E761A71C}" type="pres">
      <dgm:prSet presAssocID="{DFF0D835-B108-45C4-AF01-B697026D7ADC}" presName="bgRect" presStyleLbl="bgShp" presStyleIdx="0" presStyleCnt="4"/>
      <dgm:spPr/>
    </dgm:pt>
    <dgm:pt modelId="{FD30DF05-C131-4BCF-975B-E17E786D5C11}" type="pres">
      <dgm:prSet presAssocID="{DFF0D835-B108-45C4-AF01-B697026D7ADC}"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8CFF8EC2-593A-4EA2-8922-86FE76667496}" type="pres">
      <dgm:prSet presAssocID="{DFF0D835-B108-45C4-AF01-B697026D7ADC}" presName="spaceRect" presStyleCnt="0"/>
      <dgm:spPr/>
    </dgm:pt>
    <dgm:pt modelId="{60849410-B56B-48A2-85A2-864B45C1A4C9}" type="pres">
      <dgm:prSet presAssocID="{DFF0D835-B108-45C4-AF01-B697026D7ADC}" presName="parTx" presStyleLbl="revTx" presStyleIdx="0" presStyleCnt="4">
        <dgm:presLayoutVars>
          <dgm:chMax val="0"/>
          <dgm:chPref val="0"/>
        </dgm:presLayoutVars>
      </dgm:prSet>
      <dgm:spPr/>
    </dgm:pt>
    <dgm:pt modelId="{F16C0F6C-0C92-4CD2-AF36-6C153DFA042A}" type="pres">
      <dgm:prSet presAssocID="{FA91DF03-9D62-43B8-A361-64050D9D2511}" presName="sibTrans" presStyleCnt="0"/>
      <dgm:spPr/>
    </dgm:pt>
    <dgm:pt modelId="{2D47B82A-ED64-4543-B8F4-3ECF32EB85E1}" type="pres">
      <dgm:prSet presAssocID="{7E1CA41C-EAFB-445E-BEC5-D6D4919A7F66}" presName="compNode" presStyleCnt="0"/>
      <dgm:spPr/>
    </dgm:pt>
    <dgm:pt modelId="{1FC256CC-5D96-4ACA-BDB0-686452D36DDD}" type="pres">
      <dgm:prSet presAssocID="{7E1CA41C-EAFB-445E-BEC5-D6D4919A7F66}" presName="bgRect" presStyleLbl="bgShp" presStyleIdx="1" presStyleCnt="4"/>
      <dgm:spPr/>
    </dgm:pt>
    <dgm:pt modelId="{62847194-7FCF-4895-A140-2DEAFB800C31}" type="pres">
      <dgm:prSet presAssocID="{7E1CA41C-EAFB-445E-BEC5-D6D4919A7F66}"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B502479D-9AE5-4787-914E-91639940CE9F}" type="pres">
      <dgm:prSet presAssocID="{7E1CA41C-EAFB-445E-BEC5-D6D4919A7F66}" presName="spaceRect" presStyleCnt="0"/>
      <dgm:spPr/>
    </dgm:pt>
    <dgm:pt modelId="{C9B5F77A-3651-4E8C-A160-1D0D35DCEE53}" type="pres">
      <dgm:prSet presAssocID="{7E1CA41C-EAFB-445E-BEC5-D6D4919A7F66}" presName="parTx" presStyleLbl="revTx" presStyleIdx="1" presStyleCnt="4">
        <dgm:presLayoutVars>
          <dgm:chMax val="0"/>
          <dgm:chPref val="0"/>
        </dgm:presLayoutVars>
      </dgm:prSet>
      <dgm:spPr/>
    </dgm:pt>
    <dgm:pt modelId="{AF1EA6C6-9746-4DB9-B674-E46F55CD8DB8}" type="pres">
      <dgm:prSet presAssocID="{71701821-2E5B-492D-80FC-41EC85A79761}" presName="sibTrans" presStyleCnt="0"/>
      <dgm:spPr/>
    </dgm:pt>
    <dgm:pt modelId="{D803D7B3-C488-408A-9A27-B9DEA6768F30}" type="pres">
      <dgm:prSet presAssocID="{D63FA882-23B0-499A-AB2B-746445402FF7}" presName="compNode" presStyleCnt="0"/>
      <dgm:spPr/>
    </dgm:pt>
    <dgm:pt modelId="{5673EB25-7C59-42F1-B454-DD74BDEE65C0}" type="pres">
      <dgm:prSet presAssocID="{D63FA882-23B0-499A-AB2B-746445402FF7}" presName="bgRect" presStyleLbl="bgShp" presStyleIdx="2" presStyleCnt="4"/>
      <dgm:spPr/>
    </dgm:pt>
    <dgm:pt modelId="{2027ACE0-E84A-46FE-9923-5F38E16700C2}" type="pres">
      <dgm:prSet presAssocID="{D63FA882-23B0-499A-AB2B-746445402FF7}"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ngue Face with Solid Fill"/>
        </a:ext>
      </dgm:extLst>
    </dgm:pt>
    <dgm:pt modelId="{B6083887-D40A-45A2-9C1B-BC2AE18CF145}" type="pres">
      <dgm:prSet presAssocID="{D63FA882-23B0-499A-AB2B-746445402FF7}" presName="spaceRect" presStyleCnt="0"/>
      <dgm:spPr/>
    </dgm:pt>
    <dgm:pt modelId="{F007C709-41BA-468E-AB4D-24DFF661F697}" type="pres">
      <dgm:prSet presAssocID="{D63FA882-23B0-499A-AB2B-746445402FF7}" presName="parTx" presStyleLbl="revTx" presStyleIdx="2" presStyleCnt="4">
        <dgm:presLayoutVars>
          <dgm:chMax val="0"/>
          <dgm:chPref val="0"/>
        </dgm:presLayoutVars>
      </dgm:prSet>
      <dgm:spPr/>
    </dgm:pt>
    <dgm:pt modelId="{FCA5E00C-74EE-43E0-A032-FF42273546A4}" type="pres">
      <dgm:prSet presAssocID="{64075AA5-DC43-4D90-A37B-AC55F7F120B1}" presName="sibTrans" presStyleCnt="0"/>
      <dgm:spPr/>
    </dgm:pt>
    <dgm:pt modelId="{5E42D5C2-F807-4338-B94C-5DA44DF73B9F}" type="pres">
      <dgm:prSet presAssocID="{193E9E91-EFA8-467C-9B0A-384B46CA7C0A}" presName="compNode" presStyleCnt="0"/>
      <dgm:spPr/>
    </dgm:pt>
    <dgm:pt modelId="{DB651B97-B52F-408E-B4C2-16CCD86E6EF0}" type="pres">
      <dgm:prSet presAssocID="{193E9E91-EFA8-467C-9B0A-384B46CA7C0A}" presName="bgRect" presStyleLbl="bgShp" presStyleIdx="3" presStyleCnt="4"/>
      <dgm:spPr/>
    </dgm:pt>
    <dgm:pt modelId="{15E73B20-3A22-42A3-9F09-6B92C8E0EF7A}" type="pres">
      <dgm:prSet presAssocID="{193E9E91-EFA8-467C-9B0A-384B46CA7C0A}"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721288C0-B1C0-4373-98B5-92F26730F64E}" type="pres">
      <dgm:prSet presAssocID="{193E9E91-EFA8-467C-9B0A-384B46CA7C0A}" presName="spaceRect" presStyleCnt="0"/>
      <dgm:spPr/>
    </dgm:pt>
    <dgm:pt modelId="{B1F7BE95-71BA-4BD2-AC7B-9D67D15A3073}" type="pres">
      <dgm:prSet presAssocID="{193E9E91-EFA8-467C-9B0A-384B46CA7C0A}" presName="parTx" presStyleLbl="revTx" presStyleIdx="3" presStyleCnt="4">
        <dgm:presLayoutVars>
          <dgm:chMax val="0"/>
          <dgm:chPref val="0"/>
        </dgm:presLayoutVars>
      </dgm:prSet>
      <dgm:spPr/>
    </dgm:pt>
  </dgm:ptLst>
  <dgm:cxnLst>
    <dgm:cxn modelId="{37C39009-9D93-4BE6-9A3A-04CA964F7D11}" type="presOf" srcId="{7E1CA41C-EAFB-445E-BEC5-D6D4919A7F66}" destId="{C9B5F77A-3651-4E8C-A160-1D0D35DCEE53}" srcOrd="0" destOrd="0" presId="urn:microsoft.com/office/officeart/2018/2/layout/IconVerticalSolidList"/>
    <dgm:cxn modelId="{52581033-8EFC-4779-BCB1-DE5D4E119943}" type="presOf" srcId="{D63FA882-23B0-499A-AB2B-746445402FF7}" destId="{F007C709-41BA-468E-AB4D-24DFF661F697}" srcOrd="0" destOrd="0" presId="urn:microsoft.com/office/officeart/2018/2/layout/IconVerticalSolidList"/>
    <dgm:cxn modelId="{DD0B4A46-1B9E-404C-B010-59EF36E10BDF}" type="presOf" srcId="{27A1F7AA-7AF7-4BB6-BB0C-4D37368439F9}" destId="{0CF4AADB-6A43-4AB3-AA24-5479562A7AA0}" srcOrd="0" destOrd="0" presId="urn:microsoft.com/office/officeart/2018/2/layout/IconVerticalSolidList"/>
    <dgm:cxn modelId="{D7ED956C-7C68-410F-997A-75CE3449D992}" srcId="{27A1F7AA-7AF7-4BB6-BB0C-4D37368439F9}" destId="{DFF0D835-B108-45C4-AF01-B697026D7ADC}" srcOrd="0" destOrd="0" parTransId="{C42452AC-0CCD-4B47-9FF6-4242B62418AE}" sibTransId="{FA91DF03-9D62-43B8-A361-64050D9D2511}"/>
    <dgm:cxn modelId="{FC887571-CC65-4C19-84CA-E8BF8A8756F8}" srcId="{27A1F7AA-7AF7-4BB6-BB0C-4D37368439F9}" destId="{D63FA882-23B0-499A-AB2B-746445402FF7}" srcOrd="2" destOrd="0" parTransId="{F1B62F1A-24C9-4B06-A1EF-18AF0A03AC0E}" sibTransId="{64075AA5-DC43-4D90-A37B-AC55F7F120B1}"/>
    <dgm:cxn modelId="{A958ED81-DB60-415D-BC58-B715C08DFAF0}" type="presOf" srcId="{DFF0D835-B108-45C4-AF01-B697026D7ADC}" destId="{60849410-B56B-48A2-85A2-864B45C1A4C9}" srcOrd="0" destOrd="0" presId="urn:microsoft.com/office/officeart/2018/2/layout/IconVerticalSolidList"/>
    <dgm:cxn modelId="{FA484F90-591C-45DF-923F-2C426E4BA7EF}" srcId="{27A1F7AA-7AF7-4BB6-BB0C-4D37368439F9}" destId="{7E1CA41C-EAFB-445E-BEC5-D6D4919A7F66}" srcOrd="1" destOrd="0" parTransId="{E342805E-D7C6-4976-8B3D-CFC495FFEAF0}" sibTransId="{71701821-2E5B-492D-80FC-41EC85A79761}"/>
    <dgm:cxn modelId="{B5D3C5CF-FDB9-4F6C-BB8D-890DA68F8534}" srcId="{27A1F7AA-7AF7-4BB6-BB0C-4D37368439F9}" destId="{193E9E91-EFA8-467C-9B0A-384B46CA7C0A}" srcOrd="3" destOrd="0" parTransId="{E5D4ECE0-6D52-4229-8EE2-09598A514CD8}" sibTransId="{BFE46355-7285-491A-9735-75B1633FCD22}"/>
    <dgm:cxn modelId="{76EA09DE-5DB5-4063-9FF9-AF41F2D7079D}" type="presOf" srcId="{193E9E91-EFA8-467C-9B0A-384B46CA7C0A}" destId="{B1F7BE95-71BA-4BD2-AC7B-9D67D15A3073}" srcOrd="0" destOrd="0" presId="urn:microsoft.com/office/officeart/2018/2/layout/IconVerticalSolidList"/>
    <dgm:cxn modelId="{43B1821C-3085-4493-BCF6-E38F8F7F1D7C}" type="presParOf" srcId="{0CF4AADB-6A43-4AB3-AA24-5479562A7AA0}" destId="{4BD18927-9095-4756-812A-CCCA3C1D1A24}" srcOrd="0" destOrd="0" presId="urn:microsoft.com/office/officeart/2018/2/layout/IconVerticalSolidList"/>
    <dgm:cxn modelId="{49954940-AD1F-4172-8656-0234941C2A83}" type="presParOf" srcId="{4BD18927-9095-4756-812A-CCCA3C1D1A24}" destId="{65C12F87-C1E4-40E4-A949-9197E761A71C}" srcOrd="0" destOrd="0" presId="urn:microsoft.com/office/officeart/2018/2/layout/IconVerticalSolidList"/>
    <dgm:cxn modelId="{05C200EF-83F9-4717-B926-0E5F6BD7D839}" type="presParOf" srcId="{4BD18927-9095-4756-812A-CCCA3C1D1A24}" destId="{FD30DF05-C131-4BCF-975B-E17E786D5C11}" srcOrd="1" destOrd="0" presId="urn:microsoft.com/office/officeart/2018/2/layout/IconVerticalSolidList"/>
    <dgm:cxn modelId="{D25739A1-47C1-41A0-A3BC-43E5FB8FD07F}" type="presParOf" srcId="{4BD18927-9095-4756-812A-CCCA3C1D1A24}" destId="{8CFF8EC2-593A-4EA2-8922-86FE76667496}" srcOrd="2" destOrd="0" presId="urn:microsoft.com/office/officeart/2018/2/layout/IconVerticalSolidList"/>
    <dgm:cxn modelId="{77906826-43F7-43DC-A347-BA841F0B1AEC}" type="presParOf" srcId="{4BD18927-9095-4756-812A-CCCA3C1D1A24}" destId="{60849410-B56B-48A2-85A2-864B45C1A4C9}" srcOrd="3" destOrd="0" presId="urn:microsoft.com/office/officeart/2018/2/layout/IconVerticalSolidList"/>
    <dgm:cxn modelId="{CFD1983A-BFC1-45F9-A17D-4DBBFF78390D}" type="presParOf" srcId="{0CF4AADB-6A43-4AB3-AA24-5479562A7AA0}" destId="{F16C0F6C-0C92-4CD2-AF36-6C153DFA042A}" srcOrd="1" destOrd="0" presId="urn:microsoft.com/office/officeart/2018/2/layout/IconVerticalSolidList"/>
    <dgm:cxn modelId="{7B86C5DF-4DAB-4E15-B999-7B724FCA9024}" type="presParOf" srcId="{0CF4AADB-6A43-4AB3-AA24-5479562A7AA0}" destId="{2D47B82A-ED64-4543-B8F4-3ECF32EB85E1}" srcOrd="2" destOrd="0" presId="urn:microsoft.com/office/officeart/2018/2/layout/IconVerticalSolidList"/>
    <dgm:cxn modelId="{6FF43DAA-F8DE-43A6-99A7-69E3FC614D5B}" type="presParOf" srcId="{2D47B82A-ED64-4543-B8F4-3ECF32EB85E1}" destId="{1FC256CC-5D96-4ACA-BDB0-686452D36DDD}" srcOrd="0" destOrd="0" presId="urn:microsoft.com/office/officeart/2018/2/layout/IconVerticalSolidList"/>
    <dgm:cxn modelId="{D3A96ADA-C9A1-4046-ABFA-0A1B0D4E9472}" type="presParOf" srcId="{2D47B82A-ED64-4543-B8F4-3ECF32EB85E1}" destId="{62847194-7FCF-4895-A140-2DEAFB800C31}" srcOrd="1" destOrd="0" presId="urn:microsoft.com/office/officeart/2018/2/layout/IconVerticalSolidList"/>
    <dgm:cxn modelId="{A43B55FE-9344-49B5-B186-8DBE3C91F8ED}" type="presParOf" srcId="{2D47B82A-ED64-4543-B8F4-3ECF32EB85E1}" destId="{B502479D-9AE5-4787-914E-91639940CE9F}" srcOrd="2" destOrd="0" presId="urn:microsoft.com/office/officeart/2018/2/layout/IconVerticalSolidList"/>
    <dgm:cxn modelId="{57C2343C-6CD0-45B9-9B98-9295D7B8C3EB}" type="presParOf" srcId="{2D47B82A-ED64-4543-B8F4-3ECF32EB85E1}" destId="{C9B5F77A-3651-4E8C-A160-1D0D35DCEE53}" srcOrd="3" destOrd="0" presId="urn:microsoft.com/office/officeart/2018/2/layout/IconVerticalSolidList"/>
    <dgm:cxn modelId="{58B79448-3D21-4EF0-ABFC-AFD1E150DD21}" type="presParOf" srcId="{0CF4AADB-6A43-4AB3-AA24-5479562A7AA0}" destId="{AF1EA6C6-9746-4DB9-B674-E46F55CD8DB8}" srcOrd="3" destOrd="0" presId="urn:microsoft.com/office/officeart/2018/2/layout/IconVerticalSolidList"/>
    <dgm:cxn modelId="{B4118E06-7FB5-46D2-BC12-817927AADAAD}" type="presParOf" srcId="{0CF4AADB-6A43-4AB3-AA24-5479562A7AA0}" destId="{D803D7B3-C488-408A-9A27-B9DEA6768F30}" srcOrd="4" destOrd="0" presId="urn:microsoft.com/office/officeart/2018/2/layout/IconVerticalSolidList"/>
    <dgm:cxn modelId="{FB50EC60-F6B6-41B7-846D-FD5E98F41A3A}" type="presParOf" srcId="{D803D7B3-C488-408A-9A27-B9DEA6768F30}" destId="{5673EB25-7C59-42F1-B454-DD74BDEE65C0}" srcOrd="0" destOrd="0" presId="urn:microsoft.com/office/officeart/2018/2/layout/IconVerticalSolidList"/>
    <dgm:cxn modelId="{F15E1569-3774-4B91-9C8B-D26E9A8F374E}" type="presParOf" srcId="{D803D7B3-C488-408A-9A27-B9DEA6768F30}" destId="{2027ACE0-E84A-46FE-9923-5F38E16700C2}" srcOrd="1" destOrd="0" presId="urn:microsoft.com/office/officeart/2018/2/layout/IconVerticalSolidList"/>
    <dgm:cxn modelId="{7582472F-1C9D-45E8-A553-E5902FDD4666}" type="presParOf" srcId="{D803D7B3-C488-408A-9A27-B9DEA6768F30}" destId="{B6083887-D40A-45A2-9C1B-BC2AE18CF145}" srcOrd="2" destOrd="0" presId="urn:microsoft.com/office/officeart/2018/2/layout/IconVerticalSolidList"/>
    <dgm:cxn modelId="{C7CFCD2C-764B-42EE-9005-2D09C80BD060}" type="presParOf" srcId="{D803D7B3-C488-408A-9A27-B9DEA6768F30}" destId="{F007C709-41BA-468E-AB4D-24DFF661F697}" srcOrd="3" destOrd="0" presId="urn:microsoft.com/office/officeart/2018/2/layout/IconVerticalSolidList"/>
    <dgm:cxn modelId="{72B79A37-46BF-40C4-BF57-40F90E6672FE}" type="presParOf" srcId="{0CF4AADB-6A43-4AB3-AA24-5479562A7AA0}" destId="{FCA5E00C-74EE-43E0-A032-FF42273546A4}" srcOrd="5" destOrd="0" presId="urn:microsoft.com/office/officeart/2018/2/layout/IconVerticalSolidList"/>
    <dgm:cxn modelId="{A8E92453-46AA-48D2-9EA3-B77DAE853945}" type="presParOf" srcId="{0CF4AADB-6A43-4AB3-AA24-5479562A7AA0}" destId="{5E42D5C2-F807-4338-B94C-5DA44DF73B9F}" srcOrd="6" destOrd="0" presId="urn:microsoft.com/office/officeart/2018/2/layout/IconVerticalSolidList"/>
    <dgm:cxn modelId="{CCFE3303-514E-4A09-A985-D86EAB533110}" type="presParOf" srcId="{5E42D5C2-F807-4338-B94C-5DA44DF73B9F}" destId="{DB651B97-B52F-408E-B4C2-16CCD86E6EF0}" srcOrd="0" destOrd="0" presId="urn:microsoft.com/office/officeart/2018/2/layout/IconVerticalSolidList"/>
    <dgm:cxn modelId="{C13A9630-6BDF-46C2-90D0-6D55F2FF6B49}" type="presParOf" srcId="{5E42D5C2-F807-4338-B94C-5DA44DF73B9F}" destId="{15E73B20-3A22-42A3-9F09-6B92C8E0EF7A}" srcOrd="1" destOrd="0" presId="urn:microsoft.com/office/officeart/2018/2/layout/IconVerticalSolidList"/>
    <dgm:cxn modelId="{9C843C88-28DC-4967-9180-F0331B1EF992}" type="presParOf" srcId="{5E42D5C2-F807-4338-B94C-5DA44DF73B9F}" destId="{721288C0-B1C0-4373-98B5-92F26730F64E}" srcOrd="2" destOrd="0" presId="urn:microsoft.com/office/officeart/2018/2/layout/IconVerticalSolidList"/>
    <dgm:cxn modelId="{39B3C2A2-BF20-48FB-9F8A-2DA78AEF0330}" type="presParOf" srcId="{5E42D5C2-F807-4338-B94C-5DA44DF73B9F}" destId="{B1F7BE95-71BA-4BD2-AC7B-9D67D15A30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B34D2B-C8B9-4731-B013-61F0F29C53B4}"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07F5072A-1958-4B53-BC97-4B5428AF0FD3}">
      <dgm:prSet/>
      <dgm:spPr/>
      <dgm:t>
        <a:bodyPr/>
        <a:lstStyle/>
        <a:p>
          <a:r>
            <a:rPr lang="en-US" b="1" dirty="0">
              <a:latin typeface="Arial" panose="020B0604020202020204" pitchFamily="34" charset="0"/>
              <a:cs typeface="Arial" panose="020B0604020202020204" pitchFamily="34" charset="0"/>
            </a:rPr>
            <a:t>Public Health </a:t>
          </a:r>
          <a:r>
            <a:rPr lang="en-US" dirty="0">
              <a:latin typeface="Arial" panose="020B0604020202020204" pitchFamily="34" charset="0"/>
              <a:cs typeface="Arial" panose="020B0604020202020204" pitchFamily="34" charset="0"/>
            </a:rPr>
            <a:t>- Findings can be used to inform the rules on digital wellbeing and plans on youth mental health.  </a:t>
          </a:r>
        </a:p>
      </dgm:t>
    </dgm:pt>
    <dgm:pt modelId="{91F65A3F-F226-4E50-B24E-B21A1B1E5A59}" type="parTrans" cxnId="{68DD8BF0-2494-4304-96C5-58C720591DB3}">
      <dgm:prSet/>
      <dgm:spPr/>
      <dgm:t>
        <a:bodyPr/>
        <a:lstStyle/>
        <a:p>
          <a:endParaRPr lang="en-US"/>
        </a:p>
      </dgm:t>
    </dgm:pt>
    <dgm:pt modelId="{8929385D-7550-4CC4-A682-9F3A88110478}" type="sibTrans" cxnId="{68DD8BF0-2494-4304-96C5-58C720591DB3}">
      <dgm:prSet phldrT="01" phldr="0"/>
      <dgm:spPr/>
      <dgm:t>
        <a:bodyPr/>
        <a:lstStyle/>
        <a:p>
          <a:r>
            <a:rPr lang="en-US" dirty="0"/>
            <a:t>01</a:t>
          </a:r>
        </a:p>
      </dgm:t>
    </dgm:pt>
    <dgm:pt modelId="{3795BC61-2841-4531-96B4-A15F2DD6055F}">
      <dgm:prSet/>
      <dgm:spPr/>
      <dgm:t>
        <a:bodyPr/>
        <a:lstStyle/>
        <a:p>
          <a:r>
            <a:rPr lang="en-US" b="1" dirty="0">
              <a:latin typeface="Arial" panose="020B0604020202020204" pitchFamily="34" charset="0"/>
              <a:cs typeface="Arial" panose="020B0604020202020204" pitchFamily="34" charset="0"/>
            </a:rPr>
            <a:t>Social Care Practice</a:t>
          </a:r>
          <a:r>
            <a:rPr lang="en-US" dirty="0">
              <a:latin typeface="Arial" panose="020B0604020202020204" pitchFamily="34" charset="0"/>
              <a:cs typeface="Arial" panose="020B0604020202020204" pitchFamily="34" charset="0"/>
            </a:rPr>
            <a:t> -evidence can assist workers to assist at-risk youths in digital skills and resilience</a:t>
          </a:r>
          <a:r>
            <a:rPr lang="en-US" dirty="0"/>
            <a:t>.  </a:t>
          </a:r>
        </a:p>
      </dgm:t>
    </dgm:pt>
    <dgm:pt modelId="{04743440-B68D-4731-A018-1454A2A7C331}" type="parTrans" cxnId="{441B9DB9-824A-4B73-A9ED-6F66CE60DAAF}">
      <dgm:prSet/>
      <dgm:spPr/>
      <dgm:t>
        <a:bodyPr/>
        <a:lstStyle/>
        <a:p>
          <a:endParaRPr lang="en-US"/>
        </a:p>
      </dgm:t>
    </dgm:pt>
    <dgm:pt modelId="{326AB658-21DE-45D2-A538-A1699D51C7EA}" type="sibTrans" cxnId="{441B9DB9-824A-4B73-A9ED-6F66CE60DAAF}">
      <dgm:prSet phldrT="02" phldr="0"/>
      <dgm:spPr/>
      <dgm:t>
        <a:bodyPr/>
        <a:lstStyle/>
        <a:p>
          <a:r>
            <a:rPr lang="en-US" dirty="0"/>
            <a:t>02</a:t>
          </a:r>
        </a:p>
      </dgm:t>
    </dgm:pt>
    <dgm:pt modelId="{EB1F0ED6-92C3-4316-AD1E-37583F15E75B}">
      <dgm:prSet/>
      <dgm:spPr/>
      <dgm:t>
        <a:bodyPr/>
        <a:lstStyle/>
        <a:p>
          <a:r>
            <a:rPr lang="en-US" b="1" dirty="0">
              <a:latin typeface="Arial" panose="020B0604020202020204" pitchFamily="34" charset="0"/>
              <a:cs typeface="Arial" panose="020B0604020202020204" pitchFamily="34" charset="0"/>
            </a:rPr>
            <a:t>Policy</a:t>
          </a:r>
          <a:r>
            <a:rPr lang="en-US" dirty="0">
              <a:latin typeface="Arial" panose="020B0604020202020204" pitchFamily="34" charset="0"/>
              <a:cs typeface="Arial" panose="020B0604020202020204" pitchFamily="34" charset="0"/>
            </a:rPr>
            <a:t> - Studies can assist in establishing regulations for the platform design and protection of youth</a:t>
          </a:r>
          <a:r>
            <a:rPr lang="en-US" dirty="0"/>
            <a:t>.  </a:t>
          </a:r>
        </a:p>
      </dgm:t>
    </dgm:pt>
    <dgm:pt modelId="{4C65E9A4-FC57-4592-B7EF-46998149CC12}" type="parTrans" cxnId="{2BC3E91E-E3D0-4234-A93E-CD0B9BFBF233}">
      <dgm:prSet/>
      <dgm:spPr/>
      <dgm:t>
        <a:bodyPr/>
        <a:lstStyle/>
        <a:p>
          <a:endParaRPr lang="en-US"/>
        </a:p>
      </dgm:t>
    </dgm:pt>
    <dgm:pt modelId="{0E2FD218-8079-4EC0-9701-54B527D2BA91}" type="sibTrans" cxnId="{2BC3E91E-E3D0-4234-A93E-CD0B9BFBF233}">
      <dgm:prSet phldrT="03" phldr="0"/>
      <dgm:spPr/>
      <dgm:t>
        <a:bodyPr/>
        <a:lstStyle/>
        <a:p>
          <a:r>
            <a:rPr lang="en-US" dirty="0"/>
            <a:t>03</a:t>
          </a:r>
        </a:p>
      </dgm:t>
    </dgm:pt>
    <dgm:pt modelId="{DAC6801E-91D3-41CB-8AB1-A6A68E28E42C}">
      <dgm:prSet/>
      <dgm:spPr/>
      <dgm:t>
        <a:bodyPr/>
        <a:lstStyle/>
        <a:p>
          <a:r>
            <a:rPr lang="en-US" b="1" dirty="0">
              <a:latin typeface="Arial" panose="020B0604020202020204" pitchFamily="34" charset="0"/>
              <a:cs typeface="Arial" panose="020B0604020202020204" pitchFamily="34" charset="0"/>
            </a:rPr>
            <a:t>Education</a:t>
          </a:r>
          <a:r>
            <a:rPr lang="en-US" dirty="0">
              <a:latin typeface="Arial" panose="020B0604020202020204" pitchFamily="34" charset="0"/>
              <a:cs typeface="Arial" panose="020B0604020202020204" pitchFamily="34" charset="0"/>
            </a:rPr>
            <a:t> -Education can be used to encourage healthy internet usage in schools and colleges.</a:t>
          </a:r>
        </a:p>
      </dgm:t>
    </dgm:pt>
    <dgm:pt modelId="{1DD59269-F6CE-489A-95D7-A089CDA9122E}" type="parTrans" cxnId="{8437BAB9-20EB-4DF3-BC82-74BEF094864B}">
      <dgm:prSet/>
      <dgm:spPr/>
      <dgm:t>
        <a:bodyPr/>
        <a:lstStyle/>
        <a:p>
          <a:endParaRPr lang="en-US"/>
        </a:p>
      </dgm:t>
    </dgm:pt>
    <dgm:pt modelId="{578C1EEA-F9FD-45BB-B2A3-2903CE1753C4}" type="sibTrans" cxnId="{8437BAB9-20EB-4DF3-BC82-74BEF094864B}">
      <dgm:prSet phldrT="04" phldr="0"/>
      <dgm:spPr/>
      <dgm:t>
        <a:bodyPr/>
        <a:lstStyle/>
        <a:p>
          <a:r>
            <a:rPr lang="en-US" dirty="0"/>
            <a:t>04</a:t>
          </a:r>
        </a:p>
      </dgm:t>
    </dgm:pt>
    <dgm:pt modelId="{21707C87-E1A3-4617-8C4F-8007AD22F9BD}" type="pres">
      <dgm:prSet presAssocID="{B3B34D2B-C8B9-4731-B013-61F0F29C53B4}" presName="Name0" presStyleCnt="0">
        <dgm:presLayoutVars>
          <dgm:animLvl val="lvl"/>
          <dgm:resizeHandles val="exact"/>
        </dgm:presLayoutVars>
      </dgm:prSet>
      <dgm:spPr/>
    </dgm:pt>
    <dgm:pt modelId="{CB1CA4FA-ED91-4D47-A140-835C1D849C95}" type="pres">
      <dgm:prSet presAssocID="{07F5072A-1958-4B53-BC97-4B5428AF0FD3}" presName="compositeNode" presStyleCnt="0">
        <dgm:presLayoutVars>
          <dgm:bulletEnabled val="1"/>
        </dgm:presLayoutVars>
      </dgm:prSet>
      <dgm:spPr/>
    </dgm:pt>
    <dgm:pt modelId="{63438ACC-65AE-4BCD-AC7F-2EF2999EB749}" type="pres">
      <dgm:prSet presAssocID="{07F5072A-1958-4B53-BC97-4B5428AF0FD3}" presName="bgRect" presStyleLbl="alignNode1" presStyleIdx="0" presStyleCnt="4"/>
      <dgm:spPr/>
    </dgm:pt>
    <dgm:pt modelId="{72E4A38C-BB10-45A5-B62D-37FC4B48FB42}" type="pres">
      <dgm:prSet presAssocID="{8929385D-7550-4CC4-A682-9F3A88110478}" presName="sibTransNodeRect" presStyleLbl="alignNode1" presStyleIdx="0" presStyleCnt="4">
        <dgm:presLayoutVars>
          <dgm:chMax val="0"/>
          <dgm:bulletEnabled val="1"/>
        </dgm:presLayoutVars>
      </dgm:prSet>
      <dgm:spPr/>
    </dgm:pt>
    <dgm:pt modelId="{812BECC4-32B8-41EA-A2B6-72F58BB97CAF}" type="pres">
      <dgm:prSet presAssocID="{07F5072A-1958-4B53-BC97-4B5428AF0FD3}" presName="nodeRect" presStyleLbl="alignNode1" presStyleIdx="0" presStyleCnt="4">
        <dgm:presLayoutVars>
          <dgm:bulletEnabled val="1"/>
        </dgm:presLayoutVars>
      </dgm:prSet>
      <dgm:spPr/>
    </dgm:pt>
    <dgm:pt modelId="{07AFE713-12CD-4020-954D-B6A5B1FE1F0A}" type="pres">
      <dgm:prSet presAssocID="{8929385D-7550-4CC4-A682-9F3A88110478}" presName="sibTrans" presStyleCnt="0"/>
      <dgm:spPr/>
    </dgm:pt>
    <dgm:pt modelId="{7F17F728-E5FE-4EB5-B065-833C4A5662ED}" type="pres">
      <dgm:prSet presAssocID="{3795BC61-2841-4531-96B4-A15F2DD6055F}" presName="compositeNode" presStyleCnt="0">
        <dgm:presLayoutVars>
          <dgm:bulletEnabled val="1"/>
        </dgm:presLayoutVars>
      </dgm:prSet>
      <dgm:spPr/>
    </dgm:pt>
    <dgm:pt modelId="{A7A0F0EB-93F6-4A46-AD62-48868EE348E6}" type="pres">
      <dgm:prSet presAssocID="{3795BC61-2841-4531-96B4-A15F2DD6055F}" presName="bgRect" presStyleLbl="alignNode1" presStyleIdx="1" presStyleCnt="4"/>
      <dgm:spPr/>
    </dgm:pt>
    <dgm:pt modelId="{06089CCD-F7F6-4CA4-BDB8-A394D13129FD}" type="pres">
      <dgm:prSet presAssocID="{326AB658-21DE-45D2-A538-A1699D51C7EA}" presName="sibTransNodeRect" presStyleLbl="alignNode1" presStyleIdx="1" presStyleCnt="4">
        <dgm:presLayoutVars>
          <dgm:chMax val="0"/>
          <dgm:bulletEnabled val="1"/>
        </dgm:presLayoutVars>
      </dgm:prSet>
      <dgm:spPr/>
    </dgm:pt>
    <dgm:pt modelId="{45D50066-996B-457D-9203-65C5428693EC}" type="pres">
      <dgm:prSet presAssocID="{3795BC61-2841-4531-96B4-A15F2DD6055F}" presName="nodeRect" presStyleLbl="alignNode1" presStyleIdx="1" presStyleCnt="4">
        <dgm:presLayoutVars>
          <dgm:bulletEnabled val="1"/>
        </dgm:presLayoutVars>
      </dgm:prSet>
      <dgm:spPr/>
    </dgm:pt>
    <dgm:pt modelId="{41842EDA-845A-486A-B24C-8710552A0353}" type="pres">
      <dgm:prSet presAssocID="{326AB658-21DE-45D2-A538-A1699D51C7EA}" presName="sibTrans" presStyleCnt="0"/>
      <dgm:spPr/>
    </dgm:pt>
    <dgm:pt modelId="{A98DFFFE-209F-46FE-A1A4-591A75076577}" type="pres">
      <dgm:prSet presAssocID="{EB1F0ED6-92C3-4316-AD1E-37583F15E75B}" presName="compositeNode" presStyleCnt="0">
        <dgm:presLayoutVars>
          <dgm:bulletEnabled val="1"/>
        </dgm:presLayoutVars>
      </dgm:prSet>
      <dgm:spPr/>
    </dgm:pt>
    <dgm:pt modelId="{A1F3EE84-0A09-4E5C-8C8A-DDDDE8E152AD}" type="pres">
      <dgm:prSet presAssocID="{EB1F0ED6-92C3-4316-AD1E-37583F15E75B}" presName="bgRect" presStyleLbl="alignNode1" presStyleIdx="2" presStyleCnt="4"/>
      <dgm:spPr/>
    </dgm:pt>
    <dgm:pt modelId="{8D332F62-79AD-4000-A4A1-A428C4E9BC1A}" type="pres">
      <dgm:prSet presAssocID="{0E2FD218-8079-4EC0-9701-54B527D2BA91}" presName="sibTransNodeRect" presStyleLbl="alignNode1" presStyleIdx="2" presStyleCnt="4">
        <dgm:presLayoutVars>
          <dgm:chMax val="0"/>
          <dgm:bulletEnabled val="1"/>
        </dgm:presLayoutVars>
      </dgm:prSet>
      <dgm:spPr/>
    </dgm:pt>
    <dgm:pt modelId="{B0FCAF47-D50C-4F55-BD22-4A82F80E7DFF}" type="pres">
      <dgm:prSet presAssocID="{EB1F0ED6-92C3-4316-AD1E-37583F15E75B}" presName="nodeRect" presStyleLbl="alignNode1" presStyleIdx="2" presStyleCnt="4">
        <dgm:presLayoutVars>
          <dgm:bulletEnabled val="1"/>
        </dgm:presLayoutVars>
      </dgm:prSet>
      <dgm:spPr/>
    </dgm:pt>
    <dgm:pt modelId="{64467815-8368-4E13-ABFF-6689CC528BFC}" type="pres">
      <dgm:prSet presAssocID="{0E2FD218-8079-4EC0-9701-54B527D2BA91}" presName="sibTrans" presStyleCnt="0"/>
      <dgm:spPr/>
    </dgm:pt>
    <dgm:pt modelId="{49505B6D-E90D-4DA8-ADD2-F756B45A8435}" type="pres">
      <dgm:prSet presAssocID="{DAC6801E-91D3-41CB-8AB1-A6A68E28E42C}" presName="compositeNode" presStyleCnt="0">
        <dgm:presLayoutVars>
          <dgm:bulletEnabled val="1"/>
        </dgm:presLayoutVars>
      </dgm:prSet>
      <dgm:spPr/>
    </dgm:pt>
    <dgm:pt modelId="{9E373235-147A-4920-B041-187D1F83E40E}" type="pres">
      <dgm:prSet presAssocID="{DAC6801E-91D3-41CB-8AB1-A6A68E28E42C}" presName="bgRect" presStyleLbl="alignNode1" presStyleIdx="3" presStyleCnt="4" custLinFactNeighborX="-148" custLinFactNeighborY="-1429"/>
      <dgm:spPr/>
    </dgm:pt>
    <dgm:pt modelId="{67FC1D4B-CB46-45F7-8FCD-A2681C78473A}" type="pres">
      <dgm:prSet presAssocID="{578C1EEA-F9FD-45BB-B2A3-2903CE1753C4}" presName="sibTransNodeRect" presStyleLbl="alignNode1" presStyleIdx="3" presStyleCnt="4">
        <dgm:presLayoutVars>
          <dgm:chMax val="0"/>
          <dgm:bulletEnabled val="1"/>
        </dgm:presLayoutVars>
      </dgm:prSet>
      <dgm:spPr/>
    </dgm:pt>
    <dgm:pt modelId="{A6775DFB-A01B-43CB-8231-5C2D0C774840}" type="pres">
      <dgm:prSet presAssocID="{DAC6801E-91D3-41CB-8AB1-A6A68E28E42C}" presName="nodeRect" presStyleLbl="alignNode1" presStyleIdx="3" presStyleCnt="4">
        <dgm:presLayoutVars>
          <dgm:bulletEnabled val="1"/>
        </dgm:presLayoutVars>
      </dgm:prSet>
      <dgm:spPr/>
    </dgm:pt>
  </dgm:ptLst>
  <dgm:cxnLst>
    <dgm:cxn modelId="{3266C204-4AD6-4BBB-8CFC-40D39970B61E}" type="presOf" srcId="{B3B34D2B-C8B9-4731-B013-61F0F29C53B4}" destId="{21707C87-E1A3-4617-8C4F-8007AD22F9BD}" srcOrd="0" destOrd="0" presId="urn:microsoft.com/office/officeart/2016/7/layout/LinearBlockProcessNumbered"/>
    <dgm:cxn modelId="{7A0B9309-3602-4D64-A223-F161F9681EF9}" type="presOf" srcId="{0E2FD218-8079-4EC0-9701-54B527D2BA91}" destId="{8D332F62-79AD-4000-A4A1-A428C4E9BC1A}" srcOrd="0" destOrd="0" presId="urn:microsoft.com/office/officeart/2016/7/layout/LinearBlockProcessNumbered"/>
    <dgm:cxn modelId="{34B79D13-C6B2-4C27-8F96-1848D8D85D2D}" type="presOf" srcId="{578C1EEA-F9FD-45BB-B2A3-2903CE1753C4}" destId="{67FC1D4B-CB46-45F7-8FCD-A2681C78473A}" srcOrd="0" destOrd="0" presId="urn:microsoft.com/office/officeart/2016/7/layout/LinearBlockProcessNumbered"/>
    <dgm:cxn modelId="{2BC3E91E-E3D0-4234-A93E-CD0B9BFBF233}" srcId="{B3B34D2B-C8B9-4731-B013-61F0F29C53B4}" destId="{EB1F0ED6-92C3-4316-AD1E-37583F15E75B}" srcOrd="2" destOrd="0" parTransId="{4C65E9A4-FC57-4592-B7EF-46998149CC12}" sibTransId="{0E2FD218-8079-4EC0-9701-54B527D2BA91}"/>
    <dgm:cxn modelId="{AEC05132-E87D-4FE5-82AC-7724B2EAC28F}" type="presOf" srcId="{3795BC61-2841-4531-96B4-A15F2DD6055F}" destId="{45D50066-996B-457D-9203-65C5428693EC}" srcOrd="1" destOrd="0" presId="urn:microsoft.com/office/officeart/2016/7/layout/LinearBlockProcessNumbered"/>
    <dgm:cxn modelId="{2831DC3C-6D05-4272-9F38-637E1278FD7B}" type="presOf" srcId="{DAC6801E-91D3-41CB-8AB1-A6A68E28E42C}" destId="{9E373235-147A-4920-B041-187D1F83E40E}" srcOrd="0" destOrd="0" presId="urn:microsoft.com/office/officeart/2016/7/layout/LinearBlockProcessNumbered"/>
    <dgm:cxn modelId="{EC62D444-921A-4A29-B136-9B1157FD7749}" type="presOf" srcId="{EB1F0ED6-92C3-4316-AD1E-37583F15E75B}" destId="{A1F3EE84-0A09-4E5C-8C8A-DDDDE8E152AD}" srcOrd="0" destOrd="0" presId="urn:microsoft.com/office/officeart/2016/7/layout/LinearBlockProcessNumbered"/>
    <dgm:cxn modelId="{40EBD455-D5AD-4F30-B8FA-A30461A360D7}" type="presOf" srcId="{EB1F0ED6-92C3-4316-AD1E-37583F15E75B}" destId="{B0FCAF47-D50C-4F55-BD22-4A82F80E7DFF}" srcOrd="1" destOrd="0" presId="urn:microsoft.com/office/officeart/2016/7/layout/LinearBlockProcessNumbered"/>
    <dgm:cxn modelId="{AF66D582-0732-467F-901E-E630B1472981}" type="presOf" srcId="{3795BC61-2841-4531-96B4-A15F2DD6055F}" destId="{A7A0F0EB-93F6-4A46-AD62-48868EE348E6}" srcOrd="0" destOrd="0" presId="urn:microsoft.com/office/officeart/2016/7/layout/LinearBlockProcessNumbered"/>
    <dgm:cxn modelId="{CFDD7A8F-47EC-4DD8-BB02-B4C14E9EA096}" type="presOf" srcId="{07F5072A-1958-4B53-BC97-4B5428AF0FD3}" destId="{812BECC4-32B8-41EA-A2B6-72F58BB97CAF}" srcOrd="1" destOrd="0" presId="urn:microsoft.com/office/officeart/2016/7/layout/LinearBlockProcessNumbered"/>
    <dgm:cxn modelId="{768AB09C-5F4A-48FD-BC66-E6BD1CA2A025}" type="presOf" srcId="{326AB658-21DE-45D2-A538-A1699D51C7EA}" destId="{06089CCD-F7F6-4CA4-BDB8-A394D13129FD}" srcOrd="0" destOrd="0" presId="urn:microsoft.com/office/officeart/2016/7/layout/LinearBlockProcessNumbered"/>
    <dgm:cxn modelId="{441B9DB9-824A-4B73-A9ED-6F66CE60DAAF}" srcId="{B3B34D2B-C8B9-4731-B013-61F0F29C53B4}" destId="{3795BC61-2841-4531-96B4-A15F2DD6055F}" srcOrd="1" destOrd="0" parTransId="{04743440-B68D-4731-A018-1454A2A7C331}" sibTransId="{326AB658-21DE-45D2-A538-A1699D51C7EA}"/>
    <dgm:cxn modelId="{8437BAB9-20EB-4DF3-BC82-74BEF094864B}" srcId="{B3B34D2B-C8B9-4731-B013-61F0F29C53B4}" destId="{DAC6801E-91D3-41CB-8AB1-A6A68E28E42C}" srcOrd="3" destOrd="0" parTransId="{1DD59269-F6CE-489A-95D7-A089CDA9122E}" sibTransId="{578C1EEA-F9FD-45BB-B2A3-2903CE1753C4}"/>
    <dgm:cxn modelId="{396008BE-DABC-482F-BB23-758D10DC7584}" type="presOf" srcId="{07F5072A-1958-4B53-BC97-4B5428AF0FD3}" destId="{63438ACC-65AE-4BCD-AC7F-2EF2999EB749}" srcOrd="0" destOrd="0" presId="urn:microsoft.com/office/officeart/2016/7/layout/LinearBlockProcessNumbered"/>
    <dgm:cxn modelId="{6A9C42DD-3CB3-4D9E-97FB-054B67533F7E}" type="presOf" srcId="{8929385D-7550-4CC4-A682-9F3A88110478}" destId="{72E4A38C-BB10-45A5-B62D-37FC4B48FB42}" srcOrd="0" destOrd="0" presId="urn:microsoft.com/office/officeart/2016/7/layout/LinearBlockProcessNumbered"/>
    <dgm:cxn modelId="{531ED1EF-B9C8-4C3E-80CA-011C0B00714E}" type="presOf" srcId="{DAC6801E-91D3-41CB-8AB1-A6A68E28E42C}" destId="{A6775DFB-A01B-43CB-8231-5C2D0C774840}" srcOrd="1" destOrd="0" presId="urn:microsoft.com/office/officeart/2016/7/layout/LinearBlockProcessNumbered"/>
    <dgm:cxn modelId="{68DD8BF0-2494-4304-96C5-58C720591DB3}" srcId="{B3B34D2B-C8B9-4731-B013-61F0F29C53B4}" destId="{07F5072A-1958-4B53-BC97-4B5428AF0FD3}" srcOrd="0" destOrd="0" parTransId="{91F65A3F-F226-4E50-B24E-B21A1B1E5A59}" sibTransId="{8929385D-7550-4CC4-A682-9F3A88110478}"/>
    <dgm:cxn modelId="{83FF10E4-5787-4A4B-B792-707B66F7AA95}" type="presParOf" srcId="{21707C87-E1A3-4617-8C4F-8007AD22F9BD}" destId="{CB1CA4FA-ED91-4D47-A140-835C1D849C95}" srcOrd="0" destOrd="0" presId="urn:microsoft.com/office/officeart/2016/7/layout/LinearBlockProcessNumbered"/>
    <dgm:cxn modelId="{9CB69724-B9E6-4324-9387-F664C89B9E58}" type="presParOf" srcId="{CB1CA4FA-ED91-4D47-A140-835C1D849C95}" destId="{63438ACC-65AE-4BCD-AC7F-2EF2999EB749}" srcOrd="0" destOrd="0" presId="urn:microsoft.com/office/officeart/2016/7/layout/LinearBlockProcessNumbered"/>
    <dgm:cxn modelId="{E1B634DB-A63E-4DCC-A1F0-4BD064FC0EBF}" type="presParOf" srcId="{CB1CA4FA-ED91-4D47-A140-835C1D849C95}" destId="{72E4A38C-BB10-45A5-B62D-37FC4B48FB42}" srcOrd="1" destOrd="0" presId="urn:microsoft.com/office/officeart/2016/7/layout/LinearBlockProcessNumbered"/>
    <dgm:cxn modelId="{27926B65-A208-4E62-8635-19E0F420F903}" type="presParOf" srcId="{CB1CA4FA-ED91-4D47-A140-835C1D849C95}" destId="{812BECC4-32B8-41EA-A2B6-72F58BB97CAF}" srcOrd="2" destOrd="0" presId="urn:microsoft.com/office/officeart/2016/7/layout/LinearBlockProcessNumbered"/>
    <dgm:cxn modelId="{F9E8A46D-A8E3-4977-9F62-1DD6165CEFA3}" type="presParOf" srcId="{21707C87-E1A3-4617-8C4F-8007AD22F9BD}" destId="{07AFE713-12CD-4020-954D-B6A5B1FE1F0A}" srcOrd="1" destOrd="0" presId="urn:microsoft.com/office/officeart/2016/7/layout/LinearBlockProcessNumbered"/>
    <dgm:cxn modelId="{8326B8D8-B405-473E-B688-2DDB3A123177}" type="presParOf" srcId="{21707C87-E1A3-4617-8C4F-8007AD22F9BD}" destId="{7F17F728-E5FE-4EB5-B065-833C4A5662ED}" srcOrd="2" destOrd="0" presId="urn:microsoft.com/office/officeart/2016/7/layout/LinearBlockProcessNumbered"/>
    <dgm:cxn modelId="{0FAD464C-E810-4102-AB07-5302232108BA}" type="presParOf" srcId="{7F17F728-E5FE-4EB5-B065-833C4A5662ED}" destId="{A7A0F0EB-93F6-4A46-AD62-48868EE348E6}" srcOrd="0" destOrd="0" presId="urn:microsoft.com/office/officeart/2016/7/layout/LinearBlockProcessNumbered"/>
    <dgm:cxn modelId="{081E7469-88EC-4C3C-B7D5-446FA8B4A5AE}" type="presParOf" srcId="{7F17F728-E5FE-4EB5-B065-833C4A5662ED}" destId="{06089CCD-F7F6-4CA4-BDB8-A394D13129FD}" srcOrd="1" destOrd="0" presId="urn:microsoft.com/office/officeart/2016/7/layout/LinearBlockProcessNumbered"/>
    <dgm:cxn modelId="{C354F486-72EE-42C9-971B-01C842CB4358}" type="presParOf" srcId="{7F17F728-E5FE-4EB5-B065-833C4A5662ED}" destId="{45D50066-996B-457D-9203-65C5428693EC}" srcOrd="2" destOrd="0" presId="urn:microsoft.com/office/officeart/2016/7/layout/LinearBlockProcessNumbered"/>
    <dgm:cxn modelId="{047ED8D2-596C-4528-9C9D-49C487D6786D}" type="presParOf" srcId="{21707C87-E1A3-4617-8C4F-8007AD22F9BD}" destId="{41842EDA-845A-486A-B24C-8710552A0353}" srcOrd="3" destOrd="0" presId="urn:microsoft.com/office/officeart/2016/7/layout/LinearBlockProcessNumbered"/>
    <dgm:cxn modelId="{56F0E035-AFB2-4851-9DCC-7B4A41214951}" type="presParOf" srcId="{21707C87-E1A3-4617-8C4F-8007AD22F9BD}" destId="{A98DFFFE-209F-46FE-A1A4-591A75076577}" srcOrd="4" destOrd="0" presId="urn:microsoft.com/office/officeart/2016/7/layout/LinearBlockProcessNumbered"/>
    <dgm:cxn modelId="{F890803C-3614-463A-8DC7-F572066DFE94}" type="presParOf" srcId="{A98DFFFE-209F-46FE-A1A4-591A75076577}" destId="{A1F3EE84-0A09-4E5C-8C8A-DDDDE8E152AD}" srcOrd="0" destOrd="0" presId="urn:microsoft.com/office/officeart/2016/7/layout/LinearBlockProcessNumbered"/>
    <dgm:cxn modelId="{E7F6E28D-CFD5-490F-9C0F-2085877635E9}" type="presParOf" srcId="{A98DFFFE-209F-46FE-A1A4-591A75076577}" destId="{8D332F62-79AD-4000-A4A1-A428C4E9BC1A}" srcOrd="1" destOrd="0" presId="urn:microsoft.com/office/officeart/2016/7/layout/LinearBlockProcessNumbered"/>
    <dgm:cxn modelId="{07404BDB-2A7B-42B8-8E12-347A2E0CC4E0}" type="presParOf" srcId="{A98DFFFE-209F-46FE-A1A4-591A75076577}" destId="{B0FCAF47-D50C-4F55-BD22-4A82F80E7DFF}" srcOrd="2" destOrd="0" presId="urn:microsoft.com/office/officeart/2016/7/layout/LinearBlockProcessNumbered"/>
    <dgm:cxn modelId="{C03D263D-657B-453E-8182-B83A78F503F2}" type="presParOf" srcId="{21707C87-E1A3-4617-8C4F-8007AD22F9BD}" destId="{64467815-8368-4E13-ABFF-6689CC528BFC}" srcOrd="5" destOrd="0" presId="urn:microsoft.com/office/officeart/2016/7/layout/LinearBlockProcessNumbered"/>
    <dgm:cxn modelId="{225D1503-6413-4BD0-BD94-57FB06C0D689}" type="presParOf" srcId="{21707C87-E1A3-4617-8C4F-8007AD22F9BD}" destId="{49505B6D-E90D-4DA8-ADD2-F756B45A8435}" srcOrd="6" destOrd="0" presId="urn:microsoft.com/office/officeart/2016/7/layout/LinearBlockProcessNumbered"/>
    <dgm:cxn modelId="{31E1BF9B-141A-4DAD-AE20-DD5B5D36B40C}" type="presParOf" srcId="{49505B6D-E90D-4DA8-ADD2-F756B45A8435}" destId="{9E373235-147A-4920-B041-187D1F83E40E}" srcOrd="0" destOrd="0" presId="urn:microsoft.com/office/officeart/2016/7/layout/LinearBlockProcessNumbered"/>
    <dgm:cxn modelId="{ABA2F1B0-ED65-4400-B4AE-FEBB92DEEBCA}" type="presParOf" srcId="{49505B6D-E90D-4DA8-ADD2-F756B45A8435}" destId="{67FC1D4B-CB46-45F7-8FCD-A2681C78473A}" srcOrd="1" destOrd="0" presId="urn:microsoft.com/office/officeart/2016/7/layout/LinearBlockProcessNumbered"/>
    <dgm:cxn modelId="{B8DFBE53-A59E-41DF-873D-7B191226754A}" type="presParOf" srcId="{49505B6D-E90D-4DA8-ADD2-F756B45A8435}" destId="{A6775DFB-A01B-43CB-8231-5C2D0C77484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4DBA3A-FAC2-4810-917E-476D2B5595A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0BE0811-8743-4B61-A4A9-8EF88E3B910B}">
      <dgm:prSet/>
      <dgm:spPr/>
      <dgm:t>
        <a:bodyPr/>
        <a:lstStyle/>
        <a:p>
          <a:r>
            <a:rPr lang="en-US" dirty="0">
              <a:latin typeface="Arial" panose="020B0604020202020204" pitchFamily="34" charset="0"/>
              <a:cs typeface="Arial" panose="020B0604020202020204" pitchFamily="34" charset="0"/>
            </a:rPr>
            <a:t>Benson, V., Hand, C. and Hartshorne, R., 2019. How compulsive use of social media affects performance: insights from the UK by purpose of use. </a:t>
          </a:r>
          <a:r>
            <a:rPr lang="en-US" i="1" dirty="0">
              <a:latin typeface="Arial" panose="020B0604020202020204" pitchFamily="34" charset="0"/>
              <a:cs typeface="Arial" panose="020B0604020202020204" pitchFamily="34" charset="0"/>
            </a:rPr>
            <a:t>Behavior &amp; Information Technology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38</a:t>
          </a:r>
          <a:r>
            <a:rPr lang="en-US" dirty="0">
              <a:latin typeface="Arial" panose="020B0604020202020204" pitchFamily="34" charset="0"/>
              <a:cs typeface="Arial" panose="020B0604020202020204" pitchFamily="34" charset="0"/>
            </a:rPr>
            <a:t>(6), pp.549-563.</a:t>
          </a:r>
        </a:p>
      </dgm:t>
    </dgm:pt>
    <dgm:pt modelId="{D7F3EB9A-984E-4AC4-AD0A-E6C3DE9A8C61}" type="parTrans" cxnId="{7DD10175-4E73-498A-B1B0-FF6BF488392B}">
      <dgm:prSet/>
      <dgm:spPr/>
      <dgm:t>
        <a:bodyPr/>
        <a:lstStyle/>
        <a:p>
          <a:endParaRPr lang="en-US"/>
        </a:p>
      </dgm:t>
    </dgm:pt>
    <dgm:pt modelId="{5214DBFA-AF5D-4D7B-A132-6D6133C7395A}" type="sibTrans" cxnId="{7DD10175-4E73-498A-B1B0-FF6BF488392B}">
      <dgm:prSet/>
      <dgm:spPr/>
      <dgm:t>
        <a:bodyPr/>
        <a:lstStyle/>
        <a:p>
          <a:endParaRPr lang="en-US"/>
        </a:p>
      </dgm:t>
    </dgm:pt>
    <dgm:pt modelId="{2BB055D5-10E9-4698-82E8-502E4BBA7793}">
      <dgm:prSet/>
      <dgm:spPr/>
      <dgm:t>
        <a:bodyPr/>
        <a:lstStyle/>
        <a:p>
          <a:r>
            <a:rPr lang="en-US" dirty="0">
              <a:latin typeface="Arial" panose="020B0604020202020204" pitchFamily="34" charset="0"/>
              <a:cs typeface="Arial" panose="020B0604020202020204" pitchFamily="34" charset="0"/>
            </a:rPr>
            <a:t>Chandola, T., Kumari, M., Booker, C.L. and Beneva, M., 2022. The mental health impact of COVID-19 and lockdown-related stressors among adults in the UK. </a:t>
          </a:r>
          <a:r>
            <a:rPr lang="en-US" i="1" dirty="0">
              <a:latin typeface="Arial" panose="020B0604020202020204" pitchFamily="34" charset="0"/>
              <a:cs typeface="Arial" panose="020B0604020202020204" pitchFamily="34" charset="0"/>
            </a:rPr>
            <a:t>Psychological medicine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52</a:t>
          </a:r>
          <a:r>
            <a:rPr lang="en-US" dirty="0">
              <a:latin typeface="Arial" panose="020B0604020202020204" pitchFamily="34" charset="0"/>
              <a:cs typeface="Arial" panose="020B0604020202020204" pitchFamily="34" charset="0"/>
            </a:rPr>
            <a:t>(14), pp.2997-3006.</a:t>
          </a:r>
        </a:p>
      </dgm:t>
    </dgm:pt>
    <dgm:pt modelId="{CAE0D20E-7DC3-4D76-823E-0891898BBAB5}" type="parTrans" cxnId="{BFC010CE-A0F8-45AF-A0FB-104860161A6B}">
      <dgm:prSet/>
      <dgm:spPr/>
      <dgm:t>
        <a:bodyPr/>
        <a:lstStyle/>
        <a:p>
          <a:endParaRPr lang="en-US"/>
        </a:p>
      </dgm:t>
    </dgm:pt>
    <dgm:pt modelId="{EF68AEB7-54C8-4881-82D6-147A9FF4D41D}" type="sibTrans" cxnId="{BFC010CE-A0F8-45AF-A0FB-104860161A6B}">
      <dgm:prSet/>
      <dgm:spPr/>
      <dgm:t>
        <a:bodyPr/>
        <a:lstStyle/>
        <a:p>
          <a:endParaRPr lang="en-US"/>
        </a:p>
      </dgm:t>
    </dgm:pt>
    <dgm:pt modelId="{0949AB4E-5251-4339-A8E7-9F83501AEE2C}">
      <dgm:prSet/>
      <dgm:spPr/>
      <dgm:t>
        <a:bodyPr/>
        <a:lstStyle/>
        <a:p>
          <a:r>
            <a:rPr lang="en-US" dirty="0">
              <a:latin typeface="Arial" panose="020B0604020202020204" pitchFamily="34" charset="0"/>
              <a:cs typeface="Arial" panose="020B0604020202020204" pitchFamily="34" charset="0"/>
            </a:rPr>
            <a:t>Di Cara, N.H., Winstone, L., Sloan, L., Davis, O.S. and Haworth, C.M., 2022. The mental health and well-being profile of young adults using social media. </a:t>
          </a:r>
          <a:r>
            <a:rPr lang="en-US" i="1" dirty="0">
              <a:latin typeface="Arial" panose="020B0604020202020204" pitchFamily="34" charset="0"/>
              <a:cs typeface="Arial" panose="020B0604020202020204" pitchFamily="34" charset="0"/>
            </a:rPr>
            <a:t>NJ mental health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a:t>
          </a:r>
          <a:r>
            <a:rPr lang="en-US" dirty="0">
              <a:latin typeface="Arial" panose="020B0604020202020204" pitchFamily="34" charset="0"/>
              <a:cs typeface="Arial" panose="020B0604020202020204" pitchFamily="34" charset="0"/>
            </a:rPr>
            <a:t>(1), p.11.</a:t>
          </a:r>
        </a:p>
      </dgm:t>
    </dgm:pt>
    <dgm:pt modelId="{9D65F019-AAC5-4C2A-ABC4-40661EC7871A}" type="parTrans" cxnId="{DE34D842-9CF6-4A08-B85B-B916E9A1EB31}">
      <dgm:prSet/>
      <dgm:spPr/>
      <dgm:t>
        <a:bodyPr/>
        <a:lstStyle/>
        <a:p>
          <a:endParaRPr lang="en-US"/>
        </a:p>
      </dgm:t>
    </dgm:pt>
    <dgm:pt modelId="{57C584C4-EE10-4FFD-B736-2B4A021462C3}" type="sibTrans" cxnId="{DE34D842-9CF6-4A08-B85B-B916E9A1EB31}">
      <dgm:prSet/>
      <dgm:spPr/>
      <dgm:t>
        <a:bodyPr/>
        <a:lstStyle/>
        <a:p>
          <a:endParaRPr lang="en-US"/>
        </a:p>
      </dgm:t>
    </dgm:pt>
    <dgm:pt modelId="{348FC656-6A2A-4305-87F1-1634781B5626}">
      <dgm:prSet/>
      <dgm:spPr/>
      <dgm:t>
        <a:bodyPr/>
        <a:lstStyle/>
        <a:p>
          <a:r>
            <a:rPr lang="en-US" dirty="0">
              <a:latin typeface="Arial" panose="020B0604020202020204" pitchFamily="34" charset="0"/>
              <a:cs typeface="Arial" panose="020B0604020202020204" pitchFamily="34" charset="0"/>
            </a:rPr>
            <a:t>Fassi, L., Ferguson, A.M., Przybylski, A.K., Ford, T.J. and Orben, A., 2025. Social media use in adolescents with and without mental health conditions. </a:t>
          </a:r>
          <a:r>
            <a:rPr lang="en-US" i="1" dirty="0">
              <a:latin typeface="Arial" panose="020B0604020202020204" pitchFamily="34" charset="0"/>
              <a:cs typeface="Arial" panose="020B0604020202020204" pitchFamily="34" charset="0"/>
            </a:rPr>
            <a:t>Nature human behavior</a:t>
          </a:r>
          <a:r>
            <a:rPr lang="en-US" dirty="0">
              <a:latin typeface="Arial" panose="020B0604020202020204" pitchFamily="34" charset="0"/>
              <a:cs typeface="Arial" panose="020B0604020202020204" pitchFamily="34" charset="0"/>
            </a:rPr>
            <a:t>, pp.1-17</a:t>
          </a:r>
          <a:r>
            <a:rPr lang="en-US" dirty="0"/>
            <a:t>.</a:t>
          </a:r>
        </a:p>
      </dgm:t>
    </dgm:pt>
    <dgm:pt modelId="{BE6F078D-C656-4A52-A8D2-579EB21AD38B}" type="parTrans" cxnId="{5C9DAC3C-DE56-4A3D-8133-ABBF7CEA8E27}">
      <dgm:prSet/>
      <dgm:spPr/>
      <dgm:t>
        <a:bodyPr/>
        <a:lstStyle/>
        <a:p>
          <a:endParaRPr lang="en-US"/>
        </a:p>
      </dgm:t>
    </dgm:pt>
    <dgm:pt modelId="{8D7D377E-0832-4C9E-A409-AAFEB58E9080}" type="sibTrans" cxnId="{5C9DAC3C-DE56-4A3D-8133-ABBF7CEA8E27}">
      <dgm:prSet/>
      <dgm:spPr/>
      <dgm:t>
        <a:bodyPr/>
        <a:lstStyle/>
        <a:p>
          <a:endParaRPr lang="en-US"/>
        </a:p>
      </dgm:t>
    </dgm:pt>
    <dgm:pt modelId="{25632858-8F76-46E6-B711-63C1D1757DF5}">
      <dgm:prSet/>
      <dgm:spPr/>
      <dgm:t>
        <a:bodyPr/>
        <a:lstStyle/>
        <a:p>
          <a:r>
            <a:rPr lang="en-US" dirty="0">
              <a:latin typeface="Arial" panose="020B0604020202020204" pitchFamily="34" charset="0"/>
              <a:cs typeface="Arial" panose="020B0604020202020204" pitchFamily="34" charset="0"/>
            </a:rPr>
            <a:t>Goodyear, V.A., Wood, G., Skinner, B. and Thompson, J.L., 2021. The effect of social media interventions on physical activity and dietary behaviors in young people and adults: a systematic review. </a:t>
          </a:r>
          <a:r>
            <a:rPr lang="en-US" i="1" dirty="0">
              <a:latin typeface="Arial" panose="020B0604020202020204" pitchFamily="34" charset="0"/>
              <a:cs typeface="Arial" panose="020B0604020202020204" pitchFamily="34" charset="0"/>
            </a:rPr>
            <a:t>International Journal of Behavioral Nutrition and Physical Activity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18</a:t>
          </a:r>
          <a:r>
            <a:rPr lang="en-US" dirty="0">
              <a:latin typeface="Arial" panose="020B0604020202020204" pitchFamily="34" charset="0"/>
              <a:cs typeface="Arial" panose="020B0604020202020204" pitchFamily="34" charset="0"/>
            </a:rPr>
            <a:t>(1), p.72.</a:t>
          </a:r>
        </a:p>
      </dgm:t>
    </dgm:pt>
    <dgm:pt modelId="{475CCD42-163B-47B1-9B28-96F1A6757D3E}" type="parTrans" cxnId="{7F26420A-B7E2-4D05-84B1-4D75AA1B9007}">
      <dgm:prSet/>
      <dgm:spPr/>
      <dgm:t>
        <a:bodyPr/>
        <a:lstStyle/>
        <a:p>
          <a:endParaRPr lang="en-US"/>
        </a:p>
      </dgm:t>
    </dgm:pt>
    <dgm:pt modelId="{2D18A2C3-B820-4460-A807-C3A088793052}" type="sibTrans" cxnId="{7F26420A-B7E2-4D05-84B1-4D75AA1B9007}">
      <dgm:prSet/>
      <dgm:spPr/>
      <dgm:t>
        <a:bodyPr/>
        <a:lstStyle/>
        <a:p>
          <a:endParaRPr lang="en-US"/>
        </a:p>
      </dgm:t>
    </dgm:pt>
    <dgm:pt modelId="{304BF293-96D1-4792-B796-EA80BFF02AAB}">
      <dgm:prSet/>
      <dgm:spPr/>
      <dgm:t>
        <a:bodyPr/>
        <a:lstStyle/>
        <a:p>
          <a:r>
            <a:rPr lang="en-US" dirty="0">
              <a:latin typeface="Arial" panose="020B0604020202020204" pitchFamily="34" charset="0"/>
              <a:cs typeface="Arial" panose="020B0604020202020204" pitchFamily="34" charset="0"/>
            </a:rPr>
            <a:t>HHS (2026). </a:t>
          </a:r>
          <a:r>
            <a:rPr lang="en-US" i="1" dirty="0">
              <a:latin typeface="Arial" panose="020B0604020202020204" pitchFamily="34" charset="0"/>
              <a:cs typeface="Arial" panose="020B0604020202020204" pitchFamily="34" charset="0"/>
            </a:rPr>
            <a:t>Social Media and Youth Mental Health. </a:t>
          </a:r>
          <a:r>
            <a:rPr lang="en-US" dirty="0">
              <a:latin typeface="Arial" panose="020B0604020202020204" pitchFamily="34" charset="0"/>
              <a:cs typeface="Arial" panose="020B0604020202020204" pitchFamily="34" charset="0"/>
            </a:rPr>
            <a:t>Available at:</a:t>
          </a:r>
          <a:r>
            <a:rPr lang="en-US" dirty="0">
              <a:latin typeface="Arial" panose="020B0604020202020204" pitchFamily="34" charset="0"/>
              <a:cs typeface="Arial" panose="020B0604020202020204" pitchFamily="34" charset="0"/>
              <a:hlinkClick xmlns:r="http://schemas.openxmlformats.org/officeDocument/2006/relationships" r:id="rId1"/>
            </a:rPr>
            <a:t> https://www.hhs.gov/sites/default/files/sg-youth-mental-health-social-media-advisory.pdf</a:t>
          </a:r>
          <a:r>
            <a:rPr lang="en-US" dirty="0">
              <a:latin typeface="Arial" panose="020B0604020202020204" pitchFamily="34" charset="0"/>
              <a:cs typeface="Arial" panose="020B0604020202020204" pitchFamily="34" charset="0"/>
            </a:rPr>
            <a:t>. [Accessed on: 28.01.2026].</a:t>
          </a:r>
        </a:p>
      </dgm:t>
    </dgm:pt>
    <dgm:pt modelId="{61D9D935-F5C2-4173-B458-D6A4080F57FA}" type="parTrans" cxnId="{81259E8F-992E-4DF7-8528-8145BDC122C8}">
      <dgm:prSet/>
      <dgm:spPr/>
      <dgm:t>
        <a:bodyPr/>
        <a:lstStyle/>
        <a:p>
          <a:endParaRPr lang="en-US"/>
        </a:p>
      </dgm:t>
    </dgm:pt>
    <dgm:pt modelId="{1F0D04E5-7E2D-46E6-93EC-C98E905B289C}" type="sibTrans" cxnId="{81259E8F-992E-4DF7-8528-8145BDC122C8}">
      <dgm:prSet/>
      <dgm:spPr/>
      <dgm:t>
        <a:bodyPr/>
        <a:lstStyle/>
        <a:p>
          <a:endParaRPr lang="en-US"/>
        </a:p>
      </dgm:t>
    </dgm:pt>
    <dgm:pt modelId="{701B35DB-38E0-42BB-B56C-433ACE89A73E}">
      <dgm:prSet/>
      <dgm:spPr/>
      <dgm:t>
        <a:bodyPr/>
        <a:lstStyle/>
        <a:p>
          <a:r>
            <a:rPr lang="en-US" dirty="0">
              <a:latin typeface="Arial" panose="020B0604020202020204" pitchFamily="34" charset="0"/>
              <a:cs typeface="Arial" panose="020B0604020202020204" pitchFamily="34" charset="0"/>
            </a:rPr>
            <a:t>Johnson, S., Dalton-Locke, C., Vera San Juan, N., Foye, U., Oram, S., Papamichail, A., Landau, S., Rowan Olive, R., Jaynes, T., Shah, P. and Sheridan Rains, L., 2021. Impact on mental health care and on mental health service users of the COVID-19 pandemic: a mixed methods survey of UK mental health care staff. </a:t>
          </a:r>
          <a:r>
            <a:rPr lang="en-US" i="1" dirty="0">
              <a:latin typeface="Arial" panose="020B0604020202020204" pitchFamily="34" charset="0"/>
              <a:cs typeface="Arial" panose="020B0604020202020204" pitchFamily="34" charset="0"/>
            </a:rPr>
            <a:t>Social psychiatry and psychiatric epidemiology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56</a:t>
          </a:r>
          <a:r>
            <a:rPr lang="en-US" dirty="0">
              <a:latin typeface="Arial" panose="020B0604020202020204" pitchFamily="34" charset="0"/>
              <a:cs typeface="Arial" panose="020B0604020202020204" pitchFamily="34" charset="0"/>
            </a:rPr>
            <a:t>(1), pp.25-37.</a:t>
          </a:r>
        </a:p>
      </dgm:t>
    </dgm:pt>
    <dgm:pt modelId="{8A83DC15-6016-4253-A835-518156A6CD84}" type="parTrans" cxnId="{6D2E2630-0175-438A-87D3-E538CD438572}">
      <dgm:prSet/>
      <dgm:spPr/>
      <dgm:t>
        <a:bodyPr/>
        <a:lstStyle/>
        <a:p>
          <a:endParaRPr lang="en-US"/>
        </a:p>
      </dgm:t>
    </dgm:pt>
    <dgm:pt modelId="{5C8B29BA-34C1-4BE7-AED0-B79665F54A8E}" type="sibTrans" cxnId="{6D2E2630-0175-438A-87D3-E538CD438572}">
      <dgm:prSet/>
      <dgm:spPr/>
      <dgm:t>
        <a:bodyPr/>
        <a:lstStyle/>
        <a:p>
          <a:endParaRPr lang="en-US"/>
        </a:p>
      </dgm:t>
    </dgm:pt>
    <dgm:pt modelId="{57273C97-F482-4ECB-988E-C558FDF98119}">
      <dgm:prSet/>
      <dgm:spPr/>
      <dgm:t>
        <a:bodyPr/>
        <a:lstStyle/>
        <a:p>
          <a:r>
            <a:rPr lang="en-US" dirty="0">
              <a:latin typeface="Arial" panose="020B0604020202020204" pitchFamily="34" charset="0"/>
              <a:cs typeface="Arial" panose="020B0604020202020204" pitchFamily="34" charset="0"/>
            </a:rPr>
            <a:t>Ofcom (2024). </a:t>
          </a:r>
          <a:r>
            <a:rPr lang="en-US" i="1" dirty="0">
              <a:latin typeface="Arial" panose="020B0604020202020204" pitchFamily="34" charset="0"/>
              <a:cs typeface="Arial" panose="020B0604020202020204" pitchFamily="34" charset="0"/>
            </a:rPr>
            <a:t>Online Nation 2024 Report</a:t>
          </a:r>
          <a:r>
            <a:rPr lang="en-US" dirty="0">
              <a:latin typeface="Arial" panose="020B0604020202020204" pitchFamily="34" charset="0"/>
              <a:cs typeface="Arial" panose="020B0604020202020204" pitchFamily="34" charset="0"/>
            </a:rPr>
            <a:t>. Available at:</a:t>
          </a:r>
          <a:r>
            <a:rPr lang="en-US" dirty="0">
              <a:latin typeface="Arial" panose="020B0604020202020204" pitchFamily="34" charset="0"/>
              <a:cs typeface="Arial" panose="020B0604020202020204" pitchFamily="34" charset="0"/>
              <a:hlinkClick xmlns:r="http://schemas.openxmlformats.org/officeDocument/2006/relationships" r:id="rId1"/>
            </a:rPr>
            <a:t> https://www.ofcom.org.uk/siteassets/resources/documents/research-and-data/online-research/online-nation/2024/online-nation-2024-report.pdf?v=386238</a:t>
          </a:r>
          <a:r>
            <a:rPr lang="en-US" dirty="0">
              <a:latin typeface="Arial" panose="020B0604020202020204" pitchFamily="34" charset="0"/>
              <a:cs typeface="Arial" panose="020B0604020202020204" pitchFamily="34" charset="0"/>
            </a:rPr>
            <a:t>. [Accessed on: 28.01.2026].</a:t>
          </a:r>
        </a:p>
      </dgm:t>
    </dgm:pt>
    <dgm:pt modelId="{72A53412-7352-4CFE-9144-3F9E2F5BA978}" type="parTrans" cxnId="{B3BB2407-29EA-41FE-A02D-1784743D8DF8}">
      <dgm:prSet/>
      <dgm:spPr/>
      <dgm:t>
        <a:bodyPr/>
        <a:lstStyle/>
        <a:p>
          <a:endParaRPr lang="en-US"/>
        </a:p>
      </dgm:t>
    </dgm:pt>
    <dgm:pt modelId="{412C4180-110B-49B7-8F9B-8BC4568C6BFD}" type="sibTrans" cxnId="{B3BB2407-29EA-41FE-A02D-1784743D8DF8}">
      <dgm:prSet/>
      <dgm:spPr/>
      <dgm:t>
        <a:bodyPr/>
        <a:lstStyle/>
        <a:p>
          <a:endParaRPr lang="en-US"/>
        </a:p>
      </dgm:t>
    </dgm:pt>
    <dgm:pt modelId="{6F47C160-2F5D-4BF3-BE1F-D035A37F9B4D}">
      <dgm:prSet/>
      <dgm:spPr/>
      <dgm:t>
        <a:bodyPr/>
        <a:lstStyle/>
        <a:p>
          <a:r>
            <a:rPr lang="en-US" dirty="0">
              <a:latin typeface="Arial" panose="020B0604020202020204" pitchFamily="34" charset="0"/>
              <a:cs typeface="Arial" panose="020B0604020202020204" pitchFamily="34" charset="0"/>
            </a:rPr>
            <a:t>Plackett, R., Sheringham, J. and Dixmoor, J., 2023. The longitudinal impact of social media use on UK adolescents' mental health: longitudinal observational study. </a:t>
          </a:r>
          <a:r>
            <a:rPr lang="en-US" i="1" dirty="0">
              <a:latin typeface="Arial" panose="020B0604020202020204" pitchFamily="34" charset="0"/>
              <a:cs typeface="Arial" panose="020B0604020202020204" pitchFamily="34" charset="0"/>
            </a:rPr>
            <a:t>Journal of medical Internet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25</a:t>
          </a:r>
          <a:r>
            <a:rPr lang="en-US" dirty="0">
              <a:latin typeface="Arial" panose="020B0604020202020204" pitchFamily="34" charset="0"/>
              <a:cs typeface="Arial" panose="020B0604020202020204" pitchFamily="34" charset="0"/>
            </a:rPr>
            <a:t>, p.e43213.</a:t>
          </a:r>
        </a:p>
      </dgm:t>
    </dgm:pt>
    <dgm:pt modelId="{FFFA7F6E-DA3D-4FCE-B9B5-AE6ACB1100A9}" type="parTrans" cxnId="{CC2D98A7-D666-4803-95A2-7A52459CD64D}">
      <dgm:prSet/>
      <dgm:spPr/>
      <dgm:t>
        <a:bodyPr/>
        <a:lstStyle/>
        <a:p>
          <a:endParaRPr lang="en-US"/>
        </a:p>
      </dgm:t>
    </dgm:pt>
    <dgm:pt modelId="{B4EE6AD1-4649-4A24-8B41-1B6C72501C2B}" type="sibTrans" cxnId="{CC2D98A7-D666-4803-95A2-7A52459CD64D}">
      <dgm:prSet/>
      <dgm:spPr/>
      <dgm:t>
        <a:bodyPr/>
        <a:lstStyle/>
        <a:p>
          <a:endParaRPr lang="en-US"/>
        </a:p>
      </dgm:t>
    </dgm:pt>
    <dgm:pt modelId="{547356F3-5A43-428F-8379-651CFF53F03D}">
      <dgm:prSet/>
      <dgm:spPr/>
      <dgm:t>
        <a:bodyPr/>
        <a:lstStyle/>
        <a:p>
          <a:r>
            <a:rPr lang="en-US" dirty="0">
              <a:latin typeface="Arial" panose="020B0604020202020204" pitchFamily="34" charset="0"/>
              <a:cs typeface="Arial" panose="020B0604020202020204" pitchFamily="34" charset="0"/>
            </a:rPr>
            <a:t>Serenko, A., Turel, O. and Bohon is, H., 2021. The impact of social networking sites use on health-related outcomes among UK adolescents. </a:t>
          </a:r>
          <a:r>
            <a:rPr lang="en-US" i="1" dirty="0">
              <a:latin typeface="Arial" panose="020B0604020202020204" pitchFamily="34" charset="0"/>
              <a:cs typeface="Arial" panose="020B0604020202020204" pitchFamily="34" charset="0"/>
            </a:rPr>
            <a:t>Computers in Human Behavior Reports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a:t>
          </a:r>
          <a:r>
            <a:rPr lang="en-US" dirty="0">
              <a:latin typeface="Arial" panose="020B0604020202020204" pitchFamily="34" charset="0"/>
              <a:cs typeface="Arial" panose="020B0604020202020204" pitchFamily="34" charset="0"/>
            </a:rPr>
            <a:t>, p.100058.</a:t>
          </a:r>
        </a:p>
      </dgm:t>
    </dgm:pt>
    <dgm:pt modelId="{8D3E5ABE-C920-4EC7-86EF-0655ADA446B7}" type="parTrans" cxnId="{B47CA4B3-61B9-46FE-B8D1-62C9DC9F2D32}">
      <dgm:prSet/>
      <dgm:spPr/>
      <dgm:t>
        <a:bodyPr/>
        <a:lstStyle/>
        <a:p>
          <a:endParaRPr lang="en-US"/>
        </a:p>
      </dgm:t>
    </dgm:pt>
    <dgm:pt modelId="{B3C96EF6-5443-4870-A377-383BF62E2603}" type="sibTrans" cxnId="{B47CA4B3-61B9-46FE-B8D1-62C9DC9F2D32}">
      <dgm:prSet/>
      <dgm:spPr/>
      <dgm:t>
        <a:bodyPr/>
        <a:lstStyle/>
        <a:p>
          <a:endParaRPr lang="en-US"/>
        </a:p>
      </dgm:t>
    </dgm:pt>
    <dgm:pt modelId="{E37E7927-64D3-4B06-8CCB-E30B754A2948}">
      <dgm:prSet/>
      <dgm:spPr/>
      <dgm:t>
        <a:bodyPr/>
        <a:lstStyle/>
        <a:p>
          <a:r>
            <a:rPr lang="en-US" dirty="0">
              <a:latin typeface="Arial" panose="020B0604020202020204" pitchFamily="34" charset="0"/>
              <a:cs typeface="Arial" panose="020B0604020202020204" pitchFamily="34" charset="0"/>
            </a:rPr>
            <a:t>Viner, R.M., Gireesh, A., Stiglic, N., Hudson, L.D., Geddings, A.L., Ward, J.L. and Nicholls, D.E., 2019. Roles of cyberbullying, sleep, and physical activity in mediating the effects of social media use on mental health and wellbeing among young people in England: a secondary analysis of longitudinal data. </a:t>
          </a:r>
          <a:r>
            <a:rPr lang="en-US" i="1" dirty="0">
              <a:latin typeface="Arial" panose="020B0604020202020204" pitchFamily="34" charset="0"/>
              <a:cs typeface="Arial" panose="020B0604020202020204" pitchFamily="34" charset="0"/>
            </a:rPr>
            <a:t>The Lancet Child &amp; Adolescent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a:t>
          </a:r>
          <a:r>
            <a:rPr lang="en-US" dirty="0">
              <a:latin typeface="Arial" panose="020B0604020202020204" pitchFamily="34" charset="0"/>
              <a:cs typeface="Arial" panose="020B0604020202020204" pitchFamily="34" charset="0"/>
            </a:rPr>
            <a:t>(10), pp.685-696.</a:t>
          </a:r>
        </a:p>
      </dgm:t>
    </dgm:pt>
    <dgm:pt modelId="{611662BF-0C08-4454-BE8A-83CCC40CA68C}" type="parTrans" cxnId="{27B3DA7D-2CB5-453A-9E7E-CBC6D906D529}">
      <dgm:prSet/>
      <dgm:spPr/>
      <dgm:t>
        <a:bodyPr/>
        <a:lstStyle/>
        <a:p>
          <a:endParaRPr lang="en-US"/>
        </a:p>
      </dgm:t>
    </dgm:pt>
    <dgm:pt modelId="{3D508ED2-0B98-45BE-997B-AD606362AEE0}" type="sibTrans" cxnId="{27B3DA7D-2CB5-453A-9E7E-CBC6D906D529}">
      <dgm:prSet/>
      <dgm:spPr/>
      <dgm:t>
        <a:bodyPr/>
        <a:lstStyle/>
        <a:p>
          <a:endParaRPr lang="en-US"/>
        </a:p>
      </dgm:t>
    </dgm:pt>
    <dgm:pt modelId="{3F7A02C2-DD5C-4CD5-B49E-C3EA0CC0CBC9}">
      <dgm:prSet/>
      <dgm:spPr/>
      <dgm:t>
        <a:bodyPr/>
        <a:lstStyle/>
        <a:p>
          <a:r>
            <a:rPr lang="en-US"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i="1" dirty="0">
              <a:latin typeface="Arial" panose="020B0604020202020204" pitchFamily="34" charset="0"/>
              <a:cs typeface="Arial" panose="020B0604020202020204" pitchFamily="34" charset="0"/>
            </a:rPr>
            <a:t>International Journal of Environmental Research and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19</a:t>
          </a:r>
          <a:r>
            <a:rPr lang="en-US" dirty="0">
              <a:latin typeface="Arial" panose="020B0604020202020204" pitchFamily="34" charset="0"/>
              <a:cs typeface="Arial" panose="020B0604020202020204" pitchFamily="34" charset="0"/>
            </a:rPr>
            <a:t>(1), p.352.</a:t>
          </a:r>
        </a:p>
      </dgm:t>
    </dgm:pt>
    <dgm:pt modelId="{3F6AE495-B96B-4807-97E1-A95DE32E8678}" type="parTrans" cxnId="{0A972A70-B46A-4050-BB9E-A9A75E9A7462}">
      <dgm:prSet/>
      <dgm:spPr/>
      <dgm:t>
        <a:bodyPr/>
        <a:lstStyle/>
        <a:p>
          <a:endParaRPr lang="en-US"/>
        </a:p>
      </dgm:t>
    </dgm:pt>
    <dgm:pt modelId="{7B9ADB66-5CDE-4380-8D22-7FF790078392}" type="sibTrans" cxnId="{0A972A70-B46A-4050-BB9E-A9A75E9A7462}">
      <dgm:prSet/>
      <dgm:spPr/>
      <dgm:t>
        <a:bodyPr/>
        <a:lstStyle/>
        <a:p>
          <a:endParaRPr lang="en-US"/>
        </a:p>
      </dgm:t>
    </dgm:pt>
    <dgm:pt modelId="{DB5C87FC-2F0B-48D0-9F88-7426E440FBCD}">
      <dgm:prSet/>
      <dgm:spPr/>
      <dgm:t>
        <a:bodyPr/>
        <a:lstStyle/>
        <a:p>
          <a:r>
            <a:rPr lang="en-US"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i="1" dirty="0">
              <a:latin typeface="Arial" panose="020B0604020202020204" pitchFamily="34" charset="0"/>
              <a:cs typeface="Arial" panose="020B0604020202020204" pitchFamily="34" charset="0"/>
            </a:rPr>
            <a:t>International Journal of Environmental Research and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19</a:t>
          </a:r>
          <a:r>
            <a:rPr lang="en-US" dirty="0">
              <a:latin typeface="Arial" panose="020B0604020202020204" pitchFamily="34" charset="0"/>
              <a:cs typeface="Arial" panose="020B0604020202020204" pitchFamily="34" charset="0"/>
            </a:rPr>
            <a:t>(1), p.352.</a:t>
          </a:r>
        </a:p>
      </dgm:t>
    </dgm:pt>
    <dgm:pt modelId="{934CE824-2987-4FC8-B8BB-AB7710184447}" type="parTrans" cxnId="{0FC9BD0E-809A-4174-9C34-79767840AF9B}">
      <dgm:prSet/>
      <dgm:spPr/>
      <dgm:t>
        <a:bodyPr/>
        <a:lstStyle/>
        <a:p>
          <a:endParaRPr lang="en-US"/>
        </a:p>
      </dgm:t>
    </dgm:pt>
    <dgm:pt modelId="{C5CD4996-4057-468D-89CC-BB2B1531C59E}" type="sibTrans" cxnId="{0FC9BD0E-809A-4174-9C34-79767840AF9B}">
      <dgm:prSet/>
      <dgm:spPr/>
      <dgm:t>
        <a:bodyPr/>
        <a:lstStyle/>
        <a:p>
          <a:endParaRPr lang="en-US"/>
        </a:p>
      </dgm:t>
    </dgm:pt>
    <dgm:pt modelId="{851AEB52-A2CD-45B6-9C50-B57FFBD407C4}">
      <dgm:prSet/>
      <dgm:spPr/>
      <dgm:t>
        <a:bodyPr/>
        <a:lstStyle/>
        <a:p>
          <a:r>
            <a:rPr lang="en-US" dirty="0">
              <a:latin typeface="Arial" panose="020B0604020202020204" pitchFamily="34" charset="0"/>
              <a:cs typeface="Arial" panose="020B0604020202020204" pitchFamily="34" charset="0"/>
            </a:rPr>
            <a:t>World Health Organization (2023). </a:t>
          </a:r>
          <a:r>
            <a:rPr lang="en-US" i="1" dirty="0">
              <a:latin typeface="Arial" panose="020B0604020202020204" pitchFamily="34" charset="0"/>
              <a:cs typeface="Arial" panose="020B0604020202020204" pitchFamily="34" charset="0"/>
            </a:rPr>
            <a:t>Mental health of adolescents.</a:t>
          </a:r>
          <a:r>
            <a:rPr lang="en-US" dirty="0">
              <a:latin typeface="Arial" panose="020B0604020202020204" pitchFamily="34" charset="0"/>
              <a:cs typeface="Arial" panose="020B0604020202020204" pitchFamily="34" charset="0"/>
            </a:rPr>
            <a:t> Available at:</a:t>
          </a:r>
          <a:r>
            <a:rPr lang="en-US" dirty="0">
              <a:latin typeface="Arial" panose="020B0604020202020204" pitchFamily="34" charset="0"/>
              <a:cs typeface="Arial" panose="020B0604020202020204" pitchFamily="34" charset="0"/>
              <a:hlinkClick xmlns:r="http://schemas.openxmlformats.org/officeDocument/2006/relationships" r:id="rId2"/>
            </a:rPr>
            <a:t> https://www.who.int/news-room/fact-sheets/detail/adolescent-mental-health</a:t>
          </a:r>
          <a:r>
            <a:rPr lang="en-US" dirty="0">
              <a:latin typeface="Arial" panose="020B0604020202020204" pitchFamily="34" charset="0"/>
              <a:cs typeface="Arial" panose="020B0604020202020204" pitchFamily="34" charset="0"/>
            </a:rPr>
            <a:t>. [Accessed on: 28.01.2026].</a:t>
          </a:r>
        </a:p>
      </dgm:t>
    </dgm:pt>
    <dgm:pt modelId="{DF8589DB-6224-4DC2-BA7E-BBA915A05015}" type="parTrans" cxnId="{8228F24D-F0EB-4C28-B3A8-8CF4C4ECF7E6}">
      <dgm:prSet/>
      <dgm:spPr/>
      <dgm:t>
        <a:bodyPr/>
        <a:lstStyle/>
        <a:p>
          <a:endParaRPr lang="en-US"/>
        </a:p>
      </dgm:t>
    </dgm:pt>
    <dgm:pt modelId="{8289218B-A76E-49E1-8FD7-8811FAB55DB3}" type="sibTrans" cxnId="{8228F24D-F0EB-4C28-B3A8-8CF4C4ECF7E6}">
      <dgm:prSet/>
      <dgm:spPr/>
      <dgm:t>
        <a:bodyPr/>
        <a:lstStyle/>
        <a:p>
          <a:endParaRPr lang="en-US"/>
        </a:p>
      </dgm:t>
    </dgm:pt>
    <dgm:pt modelId="{D56009C2-9133-4C03-AA1B-AEAC63D9D415}">
      <dgm:prSet/>
      <dgm:spPr/>
      <dgm:t>
        <a:bodyPr/>
        <a:lstStyle/>
        <a:p>
          <a:r>
            <a:rPr lang="en-US" dirty="0">
              <a:latin typeface="Arial" panose="020B0604020202020204" pitchFamily="34" charset="0"/>
              <a:cs typeface="Arial" panose="020B0604020202020204" pitchFamily="34" charset="0"/>
            </a:rPr>
            <a:t>Yu, Y., Dixmoor, J. and Plackett, R., 2024. The impact of different types of social media use on the mental health of UK adults: Longitudinal observational study. </a:t>
          </a:r>
          <a:r>
            <a:rPr lang="en-US" i="1" dirty="0">
              <a:latin typeface="Arial" panose="020B0604020202020204" pitchFamily="34" charset="0"/>
              <a:cs typeface="Arial" panose="020B0604020202020204" pitchFamily="34" charset="0"/>
            </a:rPr>
            <a:t>Journal of Medical Internet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a:t>
          </a:r>
          <a:r>
            <a:rPr lang="en-US" dirty="0">
              <a:latin typeface="Arial" panose="020B0604020202020204" pitchFamily="34" charset="0"/>
              <a:cs typeface="Arial" panose="020B0604020202020204" pitchFamily="34" charset="0"/>
            </a:rPr>
            <a:t>, p.e56950</a:t>
          </a:r>
          <a:r>
            <a:rPr lang="en-US" dirty="0"/>
            <a:t>.</a:t>
          </a:r>
        </a:p>
      </dgm:t>
    </dgm:pt>
    <dgm:pt modelId="{84C879AF-25F1-497C-8045-6D235F4703C7}" type="parTrans" cxnId="{64AA123B-7FF6-4193-A8DD-D0A1E135E2DD}">
      <dgm:prSet/>
      <dgm:spPr/>
      <dgm:t>
        <a:bodyPr/>
        <a:lstStyle/>
        <a:p>
          <a:endParaRPr lang="en-US"/>
        </a:p>
      </dgm:t>
    </dgm:pt>
    <dgm:pt modelId="{35CDAE73-D77E-4139-B700-3F4FE3EAC483}" type="sibTrans" cxnId="{64AA123B-7FF6-4193-A8DD-D0A1E135E2DD}">
      <dgm:prSet/>
      <dgm:spPr/>
      <dgm:t>
        <a:bodyPr/>
        <a:lstStyle/>
        <a:p>
          <a:endParaRPr lang="en-US"/>
        </a:p>
      </dgm:t>
    </dgm:pt>
    <dgm:pt modelId="{4861ED5B-66F0-45E0-9D82-0B5BC46029B1}" type="pres">
      <dgm:prSet presAssocID="{334DBA3A-FAC2-4810-917E-476D2B5595AA}" presName="vert0" presStyleCnt="0">
        <dgm:presLayoutVars>
          <dgm:dir/>
          <dgm:animOne val="branch"/>
          <dgm:animLvl val="lvl"/>
        </dgm:presLayoutVars>
      </dgm:prSet>
      <dgm:spPr/>
    </dgm:pt>
    <dgm:pt modelId="{8D04FFC5-C447-4C18-A3A6-A6270E451F56}" type="pres">
      <dgm:prSet presAssocID="{50BE0811-8743-4B61-A4A9-8EF88E3B910B}" presName="thickLine" presStyleLbl="alignNode1" presStyleIdx="0" presStyleCnt="15"/>
      <dgm:spPr/>
    </dgm:pt>
    <dgm:pt modelId="{A1DE2D7B-B6C0-46CC-B751-E4C63761A58D}" type="pres">
      <dgm:prSet presAssocID="{50BE0811-8743-4B61-A4A9-8EF88E3B910B}" presName="horz1" presStyleCnt="0"/>
      <dgm:spPr/>
    </dgm:pt>
    <dgm:pt modelId="{742DEB56-34CF-44C0-A920-02C48CECEF7C}" type="pres">
      <dgm:prSet presAssocID="{50BE0811-8743-4B61-A4A9-8EF88E3B910B}" presName="tx1" presStyleLbl="revTx" presStyleIdx="0" presStyleCnt="15"/>
      <dgm:spPr/>
    </dgm:pt>
    <dgm:pt modelId="{D4B6CCF0-0957-4F9E-8A97-B73E6D6AE11C}" type="pres">
      <dgm:prSet presAssocID="{50BE0811-8743-4B61-A4A9-8EF88E3B910B}" presName="vert1" presStyleCnt="0"/>
      <dgm:spPr/>
    </dgm:pt>
    <dgm:pt modelId="{80269686-A4F8-43A1-BB06-7F2F74C86E1F}" type="pres">
      <dgm:prSet presAssocID="{2BB055D5-10E9-4698-82E8-502E4BBA7793}" presName="thickLine" presStyleLbl="alignNode1" presStyleIdx="1" presStyleCnt="15"/>
      <dgm:spPr/>
    </dgm:pt>
    <dgm:pt modelId="{2FFB5A3E-BF94-4288-BCB3-81714CC00D4A}" type="pres">
      <dgm:prSet presAssocID="{2BB055D5-10E9-4698-82E8-502E4BBA7793}" presName="horz1" presStyleCnt="0"/>
      <dgm:spPr/>
    </dgm:pt>
    <dgm:pt modelId="{A514456F-664D-4685-9CBD-739B93BF8C70}" type="pres">
      <dgm:prSet presAssocID="{2BB055D5-10E9-4698-82E8-502E4BBA7793}" presName="tx1" presStyleLbl="revTx" presStyleIdx="1" presStyleCnt="15"/>
      <dgm:spPr/>
    </dgm:pt>
    <dgm:pt modelId="{82249F0F-AE44-4C91-9BA5-EF4677C4AEE2}" type="pres">
      <dgm:prSet presAssocID="{2BB055D5-10E9-4698-82E8-502E4BBA7793}" presName="vert1" presStyleCnt="0"/>
      <dgm:spPr/>
    </dgm:pt>
    <dgm:pt modelId="{0C4845FB-4DB6-4E17-98F3-BEC265CE5482}" type="pres">
      <dgm:prSet presAssocID="{0949AB4E-5251-4339-A8E7-9F83501AEE2C}" presName="thickLine" presStyleLbl="alignNode1" presStyleIdx="2" presStyleCnt="15"/>
      <dgm:spPr/>
    </dgm:pt>
    <dgm:pt modelId="{E5C80947-114D-403A-87B4-7C7ADAFDDE24}" type="pres">
      <dgm:prSet presAssocID="{0949AB4E-5251-4339-A8E7-9F83501AEE2C}" presName="horz1" presStyleCnt="0"/>
      <dgm:spPr/>
    </dgm:pt>
    <dgm:pt modelId="{3BC9B000-D5A2-43F8-A829-3AB196A1C41C}" type="pres">
      <dgm:prSet presAssocID="{0949AB4E-5251-4339-A8E7-9F83501AEE2C}" presName="tx1" presStyleLbl="revTx" presStyleIdx="2" presStyleCnt="15"/>
      <dgm:spPr/>
    </dgm:pt>
    <dgm:pt modelId="{BFC22506-115B-4E2E-AF8F-4EDAA2FF4631}" type="pres">
      <dgm:prSet presAssocID="{0949AB4E-5251-4339-A8E7-9F83501AEE2C}" presName="vert1" presStyleCnt="0"/>
      <dgm:spPr/>
    </dgm:pt>
    <dgm:pt modelId="{F664732B-1C7E-4E32-94DD-1632C90FEE21}" type="pres">
      <dgm:prSet presAssocID="{348FC656-6A2A-4305-87F1-1634781B5626}" presName="thickLine" presStyleLbl="alignNode1" presStyleIdx="3" presStyleCnt="15"/>
      <dgm:spPr/>
    </dgm:pt>
    <dgm:pt modelId="{6A9A2D09-004C-42BA-99C6-51971E80043E}" type="pres">
      <dgm:prSet presAssocID="{348FC656-6A2A-4305-87F1-1634781B5626}" presName="horz1" presStyleCnt="0"/>
      <dgm:spPr/>
    </dgm:pt>
    <dgm:pt modelId="{9FE9943C-C3B2-4C06-BB50-F405B45A0B4A}" type="pres">
      <dgm:prSet presAssocID="{348FC656-6A2A-4305-87F1-1634781B5626}" presName="tx1" presStyleLbl="revTx" presStyleIdx="3" presStyleCnt="15"/>
      <dgm:spPr/>
    </dgm:pt>
    <dgm:pt modelId="{DA03B1D2-B9F7-4E5E-986F-D1B2FE6F2E31}" type="pres">
      <dgm:prSet presAssocID="{348FC656-6A2A-4305-87F1-1634781B5626}" presName="vert1" presStyleCnt="0"/>
      <dgm:spPr/>
    </dgm:pt>
    <dgm:pt modelId="{2EB31D98-63FE-4ADB-8B1B-8FE12C8053C8}" type="pres">
      <dgm:prSet presAssocID="{25632858-8F76-46E6-B711-63C1D1757DF5}" presName="thickLine" presStyleLbl="alignNode1" presStyleIdx="4" presStyleCnt="15"/>
      <dgm:spPr/>
    </dgm:pt>
    <dgm:pt modelId="{ED37F3E8-066C-4764-B8E7-0CCF52B4D262}" type="pres">
      <dgm:prSet presAssocID="{25632858-8F76-46E6-B711-63C1D1757DF5}" presName="horz1" presStyleCnt="0"/>
      <dgm:spPr/>
    </dgm:pt>
    <dgm:pt modelId="{707E53C8-5ADA-4EA2-8470-FB52951680A6}" type="pres">
      <dgm:prSet presAssocID="{25632858-8F76-46E6-B711-63C1D1757DF5}" presName="tx1" presStyleLbl="revTx" presStyleIdx="4" presStyleCnt="15"/>
      <dgm:spPr/>
    </dgm:pt>
    <dgm:pt modelId="{E2EB3EE3-B183-41F4-B04E-830E41F71CD1}" type="pres">
      <dgm:prSet presAssocID="{25632858-8F76-46E6-B711-63C1D1757DF5}" presName="vert1" presStyleCnt="0"/>
      <dgm:spPr/>
    </dgm:pt>
    <dgm:pt modelId="{6C7C62AF-C62E-4AA0-8107-19380FCC3F98}" type="pres">
      <dgm:prSet presAssocID="{304BF293-96D1-4792-B796-EA80BFF02AAB}" presName="thickLine" presStyleLbl="alignNode1" presStyleIdx="5" presStyleCnt="15"/>
      <dgm:spPr/>
    </dgm:pt>
    <dgm:pt modelId="{DC96C491-10CB-4021-8D9C-C2887B6EF4C5}" type="pres">
      <dgm:prSet presAssocID="{304BF293-96D1-4792-B796-EA80BFF02AAB}" presName="horz1" presStyleCnt="0"/>
      <dgm:spPr/>
    </dgm:pt>
    <dgm:pt modelId="{E41AE0F8-41B6-4BD6-9551-A442AF1096B9}" type="pres">
      <dgm:prSet presAssocID="{304BF293-96D1-4792-B796-EA80BFF02AAB}" presName="tx1" presStyleLbl="revTx" presStyleIdx="5" presStyleCnt="15"/>
      <dgm:spPr/>
    </dgm:pt>
    <dgm:pt modelId="{E719AC4A-F4A1-4E4E-AD0E-5D191FA6A033}" type="pres">
      <dgm:prSet presAssocID="{304BF293-96D1-4792-B796-EA80BFF02AAB}" presName="vert1" presStyleCnt="0"/>
      <dgm:spPr/>
    </dgm:pt>
    <dgm:pt modelId="{C4FEF097-BA44-46FE-B8CA-1AB5803B5370}" type="pres">
      <dgm:prSet presAssocID="{701B35DB-38E0-42BB-B56C-433ACE89A73E}" presName="thickLine" presStyleLbl="alignNode1" presStyleIdx="6" presStyleCnt="15"/>
      <dgm:spPr/>
    </dgm:pt>
    <dgm:pt modelId="{E1576CD9-0D04-4A46-86F4-FB41CAC47B96}" type="pres">
      <dgm:prSet presAssocID="{701B35DB-38E0-42BB-B56C-433ACE89A73E}" presName="horz1" presStyleCnt="0"/>
      <dgm:spPr/>
    </dgm:pt>
    <dgm:pt modelId="{3CB485C4-9113-4607-8E5D-3B657D0BFC9C}" type="pres">
      <dgm:prSet presAssocID="{701B35DB-38E0-42BB-B56C-433ACE89A73E}" presName="tx1" presStyleLbl="revTx" presStyleIdx="6" presStyleCnt="15"/>
      <dgm:spPr/>
    </dgm:pt>
    <dgm:pt modelId="{14CB9D04-5B54-4195-9115-6EC6E79B10D9}" type="pres">
      <dgm:prSet presAssocID="{701B35DB-38E0-42BB-B56C-433ACE89A73E}" presName="vert1" presStyleCnt="0"/>
      <dgm:spPr/>
    </dgm:pt>
    <dgm:pt modelId="{3B2465C8-F44D-49B2-B6A7-0645C6546675}" type="pres">
      <dgm:prSet presAssocID="{57273C97-F482-4ECB-988E-C558FDF98119}" presName="thickLine" presStyleLbl="alignNode1" presStyleIdx="7" presStyleCnt="15"/>
      <dgm:spPr/>
    </dgm:pt>
    <dgm:pt modelId="{3926AE80-27BF-45A1-A0AA-E5A201EC9D51}" type="pres">
      <dgm:prSet presAssocID="{57273C97-F482-4ECB-988E-C558FDF98119}" presName="horz1" presStyleCnt="0"/>
      <dgm:spPr/>
    </dgm:pt>
    <dgm:pt modelId="{51081DCB-80BF-4462-9D29-AC7AC8004F79}" type="pres">
      <dgm:prSet presAssocID="{57273C97-F482-4ECB-988E-C558FDF98119}" presName="tx1" presStyleLbl="revTx" presStyleIdx="7" presStyleCnt="15"/>
      <dgm:spPr/>
    </dgm:pt>
    <dgm:pt modelId="{0361900D-7DF9-42A8-A58D-E6072AE18FF1}" type="pres">
      <dgm:prSet presAssocID="{57273C97-F482-4ECB-988E-C558FDF98119}" presName="vert1" presStyleCnt="0"/>
      <dgm:spPr/>
    </dgm:pt>
    <dgm:pt modelId="{B208B7AA-EF96-4E64-ADCA-F2ECE12E8F4A}" type="pres">
      <dgm:prSet presAssocID="{6F47C160-2F5D-4BF3-BE1F-D035A37F9B4D}" presName="thickLine" presStyleLbl="alignNode1" presStyleIdx="8" presStyleCnt="15"/>
      <dgm:spPr/>
    </dgm:pt>
    <dgm:pt modelId="{279ACA29-6A18-4182-931B-5ABEE1B76343}" type="pres">
      <dgm:prSet presAssocID="{6F47C160-2F5D-4BF3-BE1F-D035A37F9B4D}" presName="horz1" presStyleCnt="0"/>
      <dgm:spPr/>
    </dgm:pt>
    <dgm:pt modelId="{0D8C82BD-2E1A-434F-AE01-5BDDF26FBDE7}" type="pres">
      <dgm:prSet presAssocID="{6F47C160-2F5D-4BF3-BE1F-D035A37F9B4D}" presName="tx1" presStyleLbl="revTx" presStyleIdx="8" presStyleCnt="15"/>
      <dgm:spPr/>
    </dgm:pt>
    <dgm:pt modelId="{B559ED63-69ED-4E69-BDDF-42DFDB0136C8}" type="pres">
      <dgm:prSet presAssocID="{6F47C160-2F5D-4BF3-BE1F-D035A37F9B4D}" presName="vert1" presStyleCnt="0"/>
      <dgm:spPr/>
    </dgm:pt>
    <dgm:pt modelId="{EC2A8C97-7547-4B8D-A333-469BF087D4F6}" type="pres">
      <dgm:prSet presAssocID="{547356F3-5A43-428F-8379-651CFF53F03D}" presName="thickLine" presStyleLbl="alignNode1" presStyleIdx="9" presStyleCnt="15"/>
      <dgm:spPr/>
    </dgm:pt>
    <dgm:pt modelId="{FCA7119F-12CA-4379-919E-B5CAB9530FC0}" type="pres">
      <dgm:prSet presAssocID="{547356F3-5A43-428F-8379-651CFF53F03D}" presName="horz1" presStyleCnt="0"/>
      <dgm:spPr/>
    </dgm:pt>
    <dgm:pt modelId="{ACB5C61A-10BF-431F-B2B9-6C80DD10C9AA}" type="pres">
      <dgm:prSet presAssocID="{547356F3-5A43-428F-8379-651CFF53F03D}" presName="tx1" presStyleLbl="revTx" presStyleIdx="9" presStyleCnt="15"/>
      <dgm:spPr/>
    </dgm:pt>
    <dgm:pt modelId="{BB75BAE9-75A9-4777-AABF-8A6042ABBCED}" type="pres">
      <dgm:prSet presAssocID="{547356F3-5A43-428F-8379-651CFF53F03D}" presName="vert1" presStyleCnt="0"/>
      <dgm:spPr/>
    </dgm:pt>
    <dgm:pt modelId="{40F9DA6F-96DF-4BC5-B808-CD8864FA94FA}" type="pres">
      <dgm:prSet presAssocID="{E37E7927-64D3-4B06-8CCB-E30B754A2948}" presName="thickLine" presStyleLbl="alignNode1" presStyleIdx="10" presStyleCnt="15"/>
      <dgm:spPr/>
    </dgm:pt>
    <dgm:pt modelId="{5522FCF1-C74A-45EB-B2CC-F087271E6C15}" type="pres">
      <dgm:prSet presAssocID="{E37E7927-64D3-4B06-8CCB-E30B754A2948}" presName="horz1" presStyleCnt="0"/>
      <dgm:spPr/>
    </dgm:pt>
    <dgm:pt modelId="{2288DBF7-0D78-42D9-A042-DD4920572FE7}" type="pres">
      <dgm:prSet presAssocID="{E37E7927-64D3-4B06-8CCB-E30B754A2948}" presName="tx1" presStyleLbl="revTx" presStyleIdx="10" presStyleCnt="15"/>
      <dgm:spPr/>
    </dgm:pt>
    <dgm:pt modelId="{86E0964D-E6E8-4EEA-9329-50369BF380B7}" type="pres">
      <dgm:prSet presAssocID="{E37E7927-64D3-4B06-8CCB-E30B754A2948}" presName="vert1" presStyleCnt="0"/>
      <dgm:spPr/>
    </dgm:pt>
    <dgm:pt modelId="{7D7C6680-64FC-42D4-9A24-B19B502FCFA3}" type="pres">
      <dgm:prSet presAssocID="{3F7A02C2-DD5C-4CD5-B49E-C3EA0CC0CBC9}" presName="thickLine" presStyleLbl="alignNode1" presStyleIdx="11" presStyleCnt="15"/>
      <dgm:spPr/>
    </dgm:pt>
    <dgm:pt modelId="{DD9EB038-E4CC-4BD6-B42B-8E3948576114}" type="pres">
      <dgm:prSet presAssocID="{3F7A02C2-DD5C-4CD5-B49E-C3EA0CC0CBC9}" presName="horz1" presStyleCnt="0"/>
      <dgm:spPr/>
    </dgm:pt>
    <dgm:pt modelId="{4EC58C14-14D1-45C7-B5AB-898F011CE40B}" type="pres">
      <dgm:prSet presAssocID="{3F7A02C2-DD5C-4CD5-B49E-C3EA0CC0CBC9}" presName="tx1" presStyleLbl="revTx" presStyleIdx="11" presStyleCnt="15"/>
      <dgm:spPr/>
    </dgm:pt>
    <dgm:pt modelId="{A19D78EA-0AF2-4CC3-8E7D-34966B02E450}" type="pres">
      <dgm:prSet presAssocID="{3F7A02C2-DD5C-4CD5-B49E-C3EA0CC0CBC9}" presName="vert1" presStyleCnt="0"/>
      <dgm:spPr/>
    </dgm:pt>
    <dgm:pt modelId="{56006B90-C8F0-47EF-B96B-41BCA8804238}" type="pres">
      <dgm:prSet presAssocID="{DB5C87FC-2F0B-48D0-9F88-7426E440FBCD}" presName="thickLine" presStyleLbl="alignNode1" presStyleIdx="12" presStyleCnt="15"/>
      <dgm:spPr/>
    </dgm:pt>
    <dgm:pt modelId="{06471159-EE36-4FED-8385-90035E22D50E}" type="pres">
      <dgm:prSet presAssocID="{DB5C87FC-2F0B-48D0-9F88-7426E440FBCD}" presName="horz1" presStyleCnt="0"/>
      <dgm:spPr/>
    </dgm:pt>
    <dgm:pt modelId="{5E132C07-B210-4B80-956D-E130CDDB8B22}" type="pres">
      <dgm:prSet presAssocID="{DB5C87FC-2F0B-48D0-9F88-7426E440FBCD}" presName="tx1" presStyleLbl="revTx" presStyleIdx="12" presStyleCnt="15"/>
      <dgm:spPr/>
    </dgm:pt>
    <dgm:pt modelId="{A8816216-240F-4B5D-AF18-BF91C7C99978}" type="pres">
      <dgm:prSet presAssocID="{DB5C87FC-2F0B-48D0-9F88-7426E440FBCD}" presName="vert1" presStyleCnt="0"/>
      <dgm:spPr/>
    </dgm:pt>
    <dgm:pt modelId="{988EBE26-41BC-4556-A409-62D7AA8F2624}" type="pres">
      <dgm:prSet presAssocID="{851AEB52-A2CD-45B6-9C50-B57FFBD407C4}" presName="thickLine" presStyleLbl="alignNode1" presStyleIdx="13" presStyleCnt="15"/>
      <dgm:spPr/>
    </dgm:pt>
    <dgm:pt modelId="{BB12B83D-6741-4460-A8B0-BA62634BDFFE}" type="pres">
      <dgm:prSet presAssocID="{851AEB52-A2CD-45B6-9C50-B57FFBD407C4}" presName="horz1" presStyleCnt="0"/>
      <dgm:spPr/>
    </dgm:pt>
    <dgm:pt modelId="{1FA687A5-5081-4C13-8F0B-75C73CF152FC}" type="pres">
      <dgm:prSet presAssocID="{851AEB52-A2CD-45B6-9C50-B57FFBD407C4}" presName="tx1" presStyleLbl="revTx" presStyleIdx="13" presStyleCnt="15"/>
      <dgm:spPr/>
    </dgm:pt>
    <dgm:pt modelId="{0931DDA4-B0C9-4665-A2BA-890293ACF01E}" type="pres">
      <dgm:prSet presAssocID="{851AEB52-A2CD-45B6-9C50-B57FFBD407C4}" presName="vert1" presStyleCnt="0"/>
      <dgm:spPr/>
    </dgm:pt>
    <dgm:pt modelId="{CEBB2B8D-4C22-4E65-8DB4-55A840A850A9}" type="pres">
      <dgm:prSet presAssocID="{D56009C2-9133-4C03-AA1B-AEAC63D9D415}" presName="thickLine" presStyleLbl="alignNode1" presStyleIdx="14" presStyleCnt="15"/>
      <dgm:spPr/>
    </dgm:pt>
    <dgm:pt modelId="{5891D08A-899A-4C20-9C5C-F0F7D2019F7C}" type="pres">
      <dgm:prSet presAssocID="{D56009C2-9133-4C03-AA1B-AEAC63D9D415}" presName="horz1" presStyleCnt="0"/>
      <dgm:spPr/>
    </dgm:pt>
    <dgm:pt modelId="{0399870A-248B-49A2-A96B-FFEF7C7F21AA}" type="pres">
      <dgm:prSet presAssocID="{D56009C2-9133-4C03-AA1B-AEAC63D9D415}" presName="tx1" presStyleLbl="revTx" presStyleIdx="14" presStyleCnt="15"/>
      <dgm:spPr/>
    </dgm:pt>
    <dgm:pt modelId="{8C79432E-17FB-42AD-BAC7-884C415411AC}" type="pres">
      <dgm:prSet presAssocID="{D56009C2-9133-4C03-AA1B-AEAC63D9D415}" presName="vert1" presStyleCnt="0"/>
      <dgm:spPr/>
    </dgm:pt>
  </dgm:ptLst>
  <dgm:cxnLst>
    <dgm:cxn modelId="{B3BB2407-29EA-41FE-A02D-1784743D8DF8}" srcId="{334DBA3A-FAC2-4810-917E-476D2B5595AA}" destId="{57273C97-F482-4ECB-988E-C558FDF98119}" srcOrd="7" destOrd="0" parTransId="{72A53412-7352-4CFE-9144-3F9E2F5BA978}" sibTransId="{412C4180-110B-49B7-8F9B-8BC4568C6BFD}"/>
    <dgm:cxn modelId="{7F26420A-B7E2-4D05-84B1-4D75AA1B9007}" srcId="{334DBA3A-FAC2-4810-917E-476D2B5595AA}" destId="{25632858-8F76-46E6-B711-63C1D1757DF5}" srcOrd="4" destOrd="0" parTransId="{475CCD42-163B-47B1-9B28-96F1A6757D3E}" sibTransId="{2D18A2C3-B820-4460-A807-C3A088793052}"/>
    <dgm:cxn modelId="{0FC9BD0E-809A-4174-9C34-79767840AF9B}" srcId="{334DBA3A-FAC2-4810-917E-476D2B5595AA}" destId="{DB5C87FC-2F0B-48D0-9F88-7426E440FBCD}" srcOrd="12" destOrd="0" parTransId="{934CE824-2987-4FC8-B8BB-AB7710184447}" sibTransId="{C5CD4996-4057-468D-89CC-BB2B1531C59E}"/>
    <dgm:cxn modelId="{D1FCB411-631B-4833-AACF-8C54CDE801C7}" type="presOf" srcId="{0949AB4E-5251-4339-A8E7-9F83501AEE2C}" destId="{3BC9B000-D5A2-43F8-A829-3AB196A1C41C}" srcOrd="0" destOrd="0" presId="urn:microsoft.com/office/officeart/2008/layout/LinedList"/>
    <dgm:cxn modelId="{C09EEB2C-0051-42DE-B026-7DFABEA67E60}" type="presOf" srcId="{851AEB52-A2CD-45B6-9C50-B57FFBD407C4}" destId="{1FA687A5-5081-4C13-8F0B-75C73CF152FC}" srcOrd="0" destOrd="0" presId="urn:microsoft.com/office/officeart/2008/layout/LinedList"/>
    <dgm:cxn modelId="{6D2E2630-0175-438A-87D3-E538CD438572}" srcId="{334DBA3A-FAC2-4810-917E-476D2B5595AA}" destId="{701B35DB-38E0-42BB-B56C-433ACE89A73E}" srcOrd="6" destOrd="0" parTransId="{8A83DC15-6016-4253-A835-518156A6CD84}" sibTransId="{5C8B29BA-34C1-4BE7-AED0-B79665F54A8E}"/>
    <dgm:cxn modelId="{51126339-1A13-4337-B124-833DC22071D7}" type="presOf" srcId="{304BF293-96D1-4792-B796-EA80BFF02AAB}" destId="{E41AE0F8-41B6-4BD6-9551-A442AF1096B9}" srcOrd="0" destOrd="0" presId="urn:microsoft.com/office/officeart/2008/layout/LinedList"/>
    <dgm:cxn modelId="{64AA123B-7FF6-4193-A8DD-D0A1E135E2DD}" srcId="{334DBA3A-FAC2-4810-917E-476D2B5595AA}" destId="{D56009C2-9133-4C03-AA1B-AEAC63D9D415}" srcOrd="14" destOrd="0" parTransId="{84C879AF-25F1-497C-8045-6D235F4703C7}" sibTransId="{35CDAE73-D77E-4139-B700-3F4FE3EAC483}"/>
    <dgm:cxn modelId="{5C9DAC3C-DE56-4A3D-8133-ABBF7CEA8E27}" srcId="{334DBA3A-FAC2-4810-917E-476D2B5595AA}" destId="{348FC656-6A2A-4305-87F1-1634781B5626}" srcOrd="3" destOrd="0" parTransId="{BE6F078D-C656-4A52-A8D2-579EB21AD38B}" sibTransId="{8D7D377E-0832-4C9E-A409-AAFEB58E9080}"/>
    <dgm:cxn modelId="{1964783F-9E75-4181-A023-726CAE8568A9}" type="presOf" srcId="{57273C97-F482-4ECB-988E-C558FDF98119}" destId="{51081DCB-80BF-4462-9D29-AC7AC8004F79}" srcOrd="0" destOrd="0" presId="urn:microsoft.com/office/officeart/2008/layout/LinedList"/>
    <dgm:cxn modelId="{DE34D842-9CF6-4A08-B85B-B916E9A1EB31}" srcId="{334DBA3A-FAC2-4810-917E-476D2B5595AA}" destId="{0949AB4E-5251-4339-A8E7-9F83501AEE2C}" srcOrd="2" destOrd="0" parTransId="{9D65F019-AAC5-4C2A-ABC4-40661EC7871A}" sibTransId="{57C584C4-EE10-4FFD-B736-2B4A021462C3}"/>
    <dgm:cxn modelId="{42C24D4B-5C13-4736-A8BF-E29B0A5A80A6}" type="presOf" srcId="{3F7A02C2-DD5C-4CD5-B49E-C3EA0CC0CBC9}" destId="{4EC58C14-14D1-45C7-B5AB-898F011CE40B}" srcOrd="0" destOrd="0" presId="urn:microsoft.com/office/officeart/2008/layout/LinedList"/>
    <dgm:cxn modelId="{8228F24D-F0EB-4C28-B3A8-8CF4C4ECF7E6}" srcId="{334DBA3A-FAC2-4810-917E-476D2B5595AA}" destId="{851AEB52-A2CD-45B6-9C50-B57FFBD407C4}" srcOrd="13" destOrd="0" parTransId="{DF8589DB-6224-4DC2-BA7E-BBA915A05015}" sibTransId="{8289218B-A76E-49E1-8FD7-8811FAB55DB3}"/>
    <dgm:cxn modelId="{64CB166F-9EFE-4D33-AC4C-3919D755B3F3}" type="presOf" srcId="{50BE0811-8743-4B61-A4A9-8EF88E3B910B}" destId="{742DEB56-34CF-44C0-A920-02C48CECEF7C}" srcOrd="0" destOrd="0" presId="urn:microsoft.com/office/officeart/2008/layout/LinedList"/>
    <dgm:cxn modelId="{0A972A70-B46A-4050-BB9E-A9A75E9A7462}" srcId="{334DBA3A-FAC2-4810-917E-476D2B5595AA}" destId="{3F7A02C2-DD5C-4CD5-B49E-C3EA0CC0CBC9}" srcOrd="11" destOrd="0" parTransId="{3F6AE495-B96B-4807-97E1-A95DE32E8678}" sibTransId="{7B9ADB66-5CDE-4380-8D22-7FF790078392}"/>
    <dgm:cxn modelId="{7DD10175-4E73-498A-B1B0-FF6BF488392B}" srcId="{334DBA3A-FAC2-4810-917E-476D2B5595AA}" destId="{50BE0811-8743-4B61-A4A9-8EF88E3B910B}" srcOrd="0" destOrd="0" parTransId="{D7F3EB9A-984E-4AC4-AD0A-E6C3DE9A8C61}" sibTransId="{5214DBFA-AF5D-4D7B-A132-6D6133C7395A}"/>
    <dgm:cxn modelId="{3C435D79-864D-4B99-A0FD-80C17B2802B6}" type="presOf" srcId="{701B35DB-38E0-42BB-B56C-433ACE89A73E}" destId="{3CB485C4-9113-4607-8E5D-3B657D0BFC9C}" srcOrd="0" destOrd="0" presId="urn:microsoft.com/office/officeart/2008/layout/LinedList"/>
    <dgm:cxn modelId="{2C2DF17A-D0F6-4ECA-92AF-94471D8090FB}" type="presOf" srcId="{334DBA3A-FAC2-4810-917E-476D2B5595AA}" destId="{4861ED5B-66F0-45E0-9D82-0B5BC46029B1}" srcOrd="0" destOrd="0" presId="urn:microsoft.com/office/officeart/2008/layout/LinedList"/>
    <dgm:cxn modelId="{27B3DA7D-2CB5-453A-9E7E-CBC6D906D529}" srcId="{334DBA3A-FAC2-4810-917E-476D2B5595AA}" destId="{E37E7927-64D3-4B06-8CCB-E30B754A2948}" srcOrd="10" destOrd="0" parTransId="{611662BF-0C08-4454-BE8A-83CCC40CA68C}" sibTransId="{3D508ED2-0B98-45BE-997B-AD606362AEE0}"/>
    <dgm:cxn modelId="{81259E8F-992E-4DF7-8528-8145BDC122C8}" srcId="{334DBA3A-FAC2-4810-917E-476D2B5595AA}" destId="{304BF293-96D1-4792-B796-EA80BFF02AAB}" srcOrd="5" destOrd="0" parTransId="{61D9D935-F5C2-4173-B458-D6A4080F57FA}" sibTransId="{1F0D04E5-7E2D-46E6-93EC-C98E905B289C}"/>
    <dgm:cxn modelId="{933B5A91-0056-4E9F-A94E-6F551B583E90}" type="presOf" srcId="{25632858-8F76-46E6-B711-63C1D1757DF5}" destId="{707E53C8-5ADA-4EA2-8470-FB52951680A6}" srcOrd="0" destOrd="0" presId="urn:microsoft.com/office/officeart/2008/layout/LinedList"/>
    <dgm:cxn modelId="{DBB7B6A3-3D34-4A15-9696-176CEE560ADA}" type="presOf" srcId="{348FC656-6A2A-4305-87F1-1634781B5626}" destId="{9FE9943C-C3B2-4C06-BB50-F405B45A0B4A}" srcOrd="0" destOrd="0" presId="urn:microsoft.com/office/officeart/2008/layout/LinedList"/>
    <dgm:cxn modelId="{29B664A5-F319-4C45-B992-C57170DE9ADD}" type="presOf" srcId="{E37E7927-64D3-4B06-8CCB-E30B754A2948}" destId="{2288DBF7-0D78-42D9-A042-DD4920572FE7}" srcOrd="0" destOrd="0" presId="urn:microsoft.com/office/officeart/2008/layout/LinedList"/>
    <dgm:cxn modelId="{A9866EA7-34A1-4156-9CEC-F5FD0E8BD22C}" type="presOf" srcId="{DB5C87FC-2F0B-48D0-9F88-7426E440FBCD}" destId="{5E132C07-B210-4B80-956D-E130CDDB8B22}" srcOrd="0" destOrd="0" presId="urn:microsoft.com/office/officeart/2008/layout/LinedList"/>
    <dgm:cxn modelId="{CC2D98A7-D666-4803-95A2-7A52459CD64D}" srcId="{334DBA3A-FAC2-4810-917E-476D2B5595AA}" destId="{6F47C160-2F5D-4BF3-BE1F-D035A37F9B4D}" srcOrd="8" destOrd="0" parTransId="{FFFA7F6E-DA3D-4FCE-B9B5-AE6ACB1100A9}" sibTransId="{B4EE6AD1-4649-4A24-8B41-1B6C72501C2B}"/>
    <dgm:cxn modelId="{B47CA4B3-61B9-46FE-B8D1-62C9DC9F2D32}" srcId="{334DBA3A-FAC2-4810-917E-476D2B5595AA}" destId="{547356F3-5A43-428F-8379-651CFF53F03D}" srcOrd="9" destOrd="0" parTransId="{8D3E5ABE-C920-4EC7-86EF-0655ADA446B7}" sibTransId="{B3C96EF6-5443-4870-A377-383BF62E2603}"/>
    <dgm:cxn modelId="{BFC010CE-A0F8-45AF-A0FB-104860161A6B}" srcId="{334DBA3A-FAC2-4810-917E-476D2B5595AA}" destId="{2BB055D5-10E9-4698-82E8-502E4BBA7793}" srcOrd="1" destOrd="0" parTransId="{CAE0D20E-7DC3-4D76-823E-0891898BBAB5}" sibTransId="{EF68AEB7-54C8-4881-82D6-147A9FF4D41D}"/>
    <dgm:cxn modelId="{098805D4-7445-4F4A-B728-74F4EA97A77A}" type="presOf" srcId="{6F47C160-2F5D-4BF3-BE1F-D035A37F9B4D}" destId="{0D8C82BD-2E1A-434F-AE01-5BDDF26FBDE7}" srcOrd="0" destOrd="0" presId="urn:microsoft.com/office/officeart/2008/layout/LinedList"/>
    <dgm:cxn modelId="{75227CE3-E71D-4A3A-8530-3EFB434DA0FB}" type="presOf" srcId="{547356F3-5A43-428F-8379-651CFF53F03D}" destId="{ACB5C61A-10BF-431F-B2B9-6C80DD10C9AA}" srcOrd="0" destOrd="0" presId="urn:microsoft.com/office/officeart/2008/layout/LinedList"/>
    <dgm:cxn modelId="{4AD871EE-37B8-4D6B-9C6C-5C2CB3FBBE8E}" type="presOf" srcId="{D56009C2-9133-4C03-AA1B-AEAC63D9D415}" destId="{0399870A-248B-49A2-A96B-FFEF7C7F21AA}" srcOrd="0" destOrd="0" presId="urn:microsoft.com/office/officeart/2008/layout/LinedList"/>
    <dgm:cxn modelId="{92DF2DF9-D809-4C8F-A231-DA4D6E75373E}" type="presOf" srcId="{2BB055D5-10E9-4698-82E8-502E4BBA7793}" destId="{A514456F-664D-4685-9CBD-739B93BF8C70}" srcOrd="0" destOrd="0" presId="urn:microsoft.com/office/officeart/2008/layout/LinedList"/>
    <dgm:cxn modelId="{CBB932C6-AD3C-4D8F-A762-3CF1D3B9FF80}" type="presParOf" srcId="{4861ED5B-66F0-45E0-9D82-0B5BC46029B1}" destId="{8D04FFC5-C447-4C18-A3A6-A6270E451F56}" srcOrd="0" destOrd="0" presId="urn:microsoft.com/office/officeart/2008/layout/LinedList"/>
    <dgm:cxn modelId="{A717FC3E-9BC2-46E9-8702-538671FEA978}" type="presParOf" srcId="{4861ED5B-66F0-45E0-9D82-0B5BC46029B1}" destId="{A1DE2D7B-B6C0-46CC-B751-E4C63761A58D}" srcOrd="1" destOrd="0" presId="urn:microsoft.com/office/officeart/2008/layout/LinedList"/>
    <dgm:cxn modelId="{D8423127-9585-4A9A-AC9C-83A3EC850C16}" type="presParOf" srcId="{A1DE2D7B-B6C0-46CC-B751-E4C63761A58D}" destId="{742DEB56-34CF-44C0-A920-02C48CECEF7C}" srcOrd="0" destOrd="0" presId="urn:microsoft.com/office/officeart/2008/layout/LinedList"/>
    <dgm:cxn modelId="{6886F014-8370-4C85-9A85-A8A2C90CE67D}" type="presParOf" srcId="{A1DE2D7B-B6C0-46CC-B751-E4C63761A58D}" destId="{D4B6CCF0-0957-4F9E-8A97-B73E6D6AE11C}" srcOrd="1" destOrd="0" presId="urn:microsoft.com/office/officeart/2008/layout/LinedList"/>
    <dgm:cxn modelId="{00C15BA2-EB32-4FE2-B1DC-8BB17157C79D}" type="presParOf" srcId="{4861ED5B-66F0-45E0-9D82-0B5BC46029B1}" destId="{80269686-A4F8-43A1-BB06-7F2F74C86E1F}" srcOrd="2" destOrd="0" presId="urn:microsoft.com/office/officeart/2008/layout/LinedList"/>
    <dgm:cxn modelId="{F8AD6840-34AD-4D6C-8E0A-186E09A553A2}" type="presParOf" srcId="{4861ED5B-66F0-45E0-9D82-0B5BC46029B1}" destId="{2FFB5A3E-BF94-4288-BCB3-81714CC00D4A}" srcOrd="3" destOrd="0" presId="urn:microsoft.com/office/officeart/2008/layout/LinedList"/>
    <dgm:cxn modelId="{128D3A0D-B09F-4DF5-91C3-B06AE136166B}" type="presParOf" srcId="{2FFB5A3E-BF94-4288-BCB3-81714CC00D4A}" destId="{A514456F-664D-4685-9CBD-739B93BF8C70}" srcOrd="0" destOrd="0" presId="urn:microsoft.com/office/officeart/2008/layout/LinedList"/>
    <dgm:cxn modelId="{5916C1F8-0AF2-426B-BF1F-1BD9A0CD9917}" type="presParOf" srcId="{2FFB5A3E-BF94-4288-BCB3-81714CC00D4A}" destId="{82249F0F-AE44-4C91-9BA5-EF4677C4AEE2}" srcOrd="1" destOrd="0" presId="urn:microsoft.com/office/officeart/2008/layout/LinedList"/>
    <dgm:cxn modelId="{6FB79742-F0D1-4848-B9DB-9ECD655207DF}" type="presParOf" srcId="{4861ED5B-66F0-45E0-9D82-0B5BC46029B1}" destId="{0C4845FB-4DB6-4E17-98F3-BEC265CE5482}" srcOrd="4" destOrd="0" presId="urn:microsoft.com/office/officeart/2008/layout/LinedList"/>
    <dgm:cxn modelId="{A3D570B0-7237-4DBE-94A5-CFBB81CBCFAD}" type="presParOf" srcId="{4861ED5B-66F0-45E0-9D82-0B5BC46029B1}" destId="{E5C80947-114D-403A-87B4-7C7ADAFDDE24}" srcOrd="5" destOrd="0" presId="urn:microsoft.com/office/officeart/2008/layout/LinedList"/>
    <dgm:cxn modelId="{5FB60F2A-C908-4D46-B9D5-594A3B818D84}" type="presParOf" srcId="{E5C80947-114D-403A-87B4-7C7ADAFDDE24}" destId="{3BC9B000-D5A2-43F8-A829-3AB196A1C41C}" srcOrd="0" destOrd="0" presId="urn:microsoft.com/office/officeart/2008/layout/LinedList"/>
    <dgm:cxn modelId="{8E413A41-F28E-4D7D-92AF-337BF30BA065}" type="presParOf" srcId="{E5C80947-114D-403A-87B4-7C7ADAFDDE24}" destId="{BFC22506-115B-4E2E-AF8F-4EDAA2FF4631}" srcOrd="1" destOrd="0" presId="urn:microsoft.com/office/officeart/2008/layout/LinedList"/>
    <dgm:cxn modelId="{2688091F-DBAB-48F1-8AC1-30ED5F958605}" type="presParOf" srcId="{4861ED5B-66F0-45E0-9D82-0B5BC46029B1}" destId="{F664732B-1C7E-4E32-94DD-1632C90FEE21}" srcOrd="6" destOrd="0" presId="urn:microsoft.com/office/officeart/2008/layout/LinedList"/>
    <dgm:cxn modelId="{03475703-274B-420A-A158-3541D57FAC1D}" type="presParOf" srcId="{4861ED5B-66F0-45E0-9D82-0B5BC46029B1}" destId="{6A9A2D09-004C-42BA-99C6-51971E80043E}" srcOrd="7" destOrd="0" presId="urn:microsoft.com/office/officeart/2008/layout/LinedList"/>
    <dgm:cxn modelId="{202FF0F6-F013-41B9-B734-E429DBCE0DBE}" type="presParOf" srcId="{6A9A2D09-004C-42BA-99C6-51971E80043E}" destId="{9FE9943C-C3B2-4C06-BB50-F405B45A0B4A}" srcOrd="0" destOrd="0" presId="urn:microsoft.com/office/officeart/2008/layout/LinedList"/>
    <dgm:cxn modelId="{FCB85BD9-F384-45D8-9389-CD8FBC4ACFC6}" type="presParOf" srcId="{6A9A2D09-004C-42BA-99C6-51971E80043E}" destId="{DA03B1D2-B9F7-4E5E-986F-D1B2FE6F2E31}" srcOrd="1" destOrd="0" presId="urn:microsoft.com/office/officeart/2008/layout/LinedList"/>
    <dgm:cxn modelId="{832B37BB-BA68-4D9D-8380-3CB1144EFC7E}" type="presParOf" srcId="{4861ED5B-66F0-45E0-9D82-0B5BC46029B1}" destId="{2EB31D98-63FE-4ADB-8B1B-8FE12C8053C8}" srcOrd="8" destOrd="0" presId="urn:microsoft.com/office/officeart/2008/layout/LinedList"/>
    <dgm:cxn modelId="{BA1ED1A9-3D63-4EBB-AD1F-7DE5C9643CFD}" type="presParOf" srcId="{4861ED5B-66F0-45E0-9D82-0B5BC46029B1}" destId="{ED37F3E8-066C-4764-B8E7-0CCF52B4D262}" srcOrd="9" destOrd="0" presId="urn:microsoft.com/office/officeart/2008/layout/LinedList"/>
    <dgm:cxn modelId="{6A6FF133-DF6E-43A3-A964-2118CEDF06B6}" type="presParOf" srcId="{ED37F3E8-066C-4764-B8E7-0CCF52B4D262}" destId="{707E53C8-5ADA-4EA2-8470-FB52951680A6}" srcOrd="0" destOrd="0" presId="urn:microsoft.com/office/officeart/2008/layout/LinedList"/>
    <dgm:cxn modelId="{291B25D3-777A-404D-945A-75908BE6BDC2}" type="presParOf" srcId="{ED37F3E8-066C-4764-B8E7-0CCF52B4D262}" destId="{E2EB3EE3-B183-41F4-B04E-830E41F71CD1}" srcOrd="1" destOrd="0" presId="urn:microsoft.com/office/officeart/2008/layout/LinedList"/>
    <dgm:cxn modelId="{37BE0517-1DEE-4B4C-AB90-C5AC6217B920}" type="presParOf" srcId="{4861ED5B-66F0-45E0-9D82-0B5BC46029B1}" destId="{6C7C62AF-C62E-4AA0-8107-19380FCC3F98}" srcOrd="10" destOrd="0" presId="urn:microsoft.com/office/officeart/2008/layout/LinedList"/>
    <dgm:cxn modelId="{87AACE6C-64B7-4667-81EA-BAF6E858F394}" type="presParOf" srcId="{4861ED5B-66F0-45E0-9D82-0B5BC46029B1}" destId="{DC96C491-10CB-4021-8D9C-C2887B6EF4C5}" srcOrd="11" destOrd="0" presId="urn:microsoft.com/office/officeart/2008/layout/LinedList"/>
    <dgm:cxn modelId="{FE07816D-82FC-4200-B843-5060A3286982}" type="presParOf" srcId="{DC96C491-10CB-4021-8D9C-C2887B6EF4C5}" destId="{E41AE0F8-41B6-4BD6-9551-A442AF1096B9}" srcOrd="0" destOrd="0" presId="urn:microsoft.com/office/officeart/2008/layout/LinedList"/>
    <dgm:cxn modelId="{0C82872F-EFA1-4451-B243-05AC7ADDEE75}" type="presParOf" srcId="{DC96C491-10CB-4021-8D9C-C2887B6EF4C5}" destId="{E719AC4A-F4A1-4E4E-AD0E-5D191FA6A033}" srcOrd="1" destOrd="0" presId="urn:microsoft.com/office/officeart/2008/layout/LinedList"/>
    <dgm:cxn modelId="{F547E72B-487C-470D-A101-3679598760D2}" type="presParOf" srcId="{4861ED5B-66F0-45E0-9D82-0B5BC46029B1}" destId="{C4FEF097-BA44-46FE-B8CA-1AB5803B5370}" srcOrd="12" destOrd="0" presId="urn:microsoft.com/office/officeart/2008/layout/LinedList"/>
    <dgm:cxn modelId="{81F19F57-0BF6-4164-BE72-AF89451AAA07}" type="presParOf" srcId="{4861ED5B-66F0-45E0-9D82-0B5BC46029B1}" destId="{E1576CD9-0D04-4A46-86F4-FB41CAC47B96}" srcOrd="13" destOrd="0" presId="urn:microsoft.com/office/officeart/2008/layout/LinedList"/>
    <dgm:cxn modelId="{9B477F79-3995-44AA-B82F-03259C3C5853}" type="presParOf" srcId="{E1576CD9-0D04-4A46-86F4-FB41CAC47B96}" destId="{3CB485C4-9113-4607-8E5D-3B657D0BFC9C}" srcOrd="0" destOrd="0" presId="urn:microsoft.com/office/officeart/2008/layout/LinedList"/>
    <dgm:cxn modelId="{A39DF951-5823-4F8B-B2B3-91BFFE5C7F41}" type="presParOf" srcId="{E1576CD9-0D04-4A46-86F4-FB41CAC47B96}" destId="{14CB9D04-5B54-4195-9115-6EC6E79B10D9}" srcOrd="1" destOrd="0" presId="urn:microsoft.com/office/officeart/2008/layout/LinedList"/>
    <dgm:cxn modelId="{804E968B-A060-4765-82C5-B7844026CCF8}" type="presParOf" srcId="{4861ED5B-66F0-45E0-9D82-0B5BC46029B1}" destId="{3B2465C8-F44D-49B2-B6A7-0645C6546675}" srcOrd="14" destOrd="0" presId="urn:microsoft.com/office/officeart/2008/layout/LinedList"/>
    <dgm:cxn modelId="{8AF7E45A-A401-4EA3-A40F-466D54AC6AC7}" type="presParOf" srcId="{4861ED5B-66F0-45E0-9D82-0B5BC46029B1}" destId="{3926AE80-27BF-45A1-A0AA-E5A201EC9D51}" srcOrd="15" destOrd="0" presId="urn:microsoft.com/office/officeart/2008/layout/LinedList"/>
    <dgm:cxn modelId="{0097B5C2-4CAB-48AA-BC1A-849B56C6B1E3}" type="presParOf" srcId="{3926AE80-27BF-45A1-A0AA-E5A201EC9D51}" destId="{51081DCB-80BF-4462-9D29-AC7AC8004F79}" srcOrd="0" destOrd="0" presId="urn:microsoft.com/office/officeart/2008/layout/LinedList"/>
    <dgm:cxn modelId="{123B4EEE-D96C-4AAF-B329-313EF0162A97}" type="presParOf" srcId="{3926AE80-27BF-45A1-A0AA-E5A201EC9D51}" destId="{0361900D-7DF9-42A8-A58D-E6072AE18FF1}" srcOrd="1" destOrd="0" presId="urn:microsoft.com/office/officeart/2008/layout/LinedList"/>
    <dgm:cxn modelId="{340083BF-9581-4680-99A7-1F1C55669C14}" type="presParOf" srcId="{4861ED5B-66F0-45E0-9D82-0B5BC46029B1}" destId="{B208B7AA-EF96-4E64-ADCA-F2ECE12E8F4A}" srcOrd="16" destOrd="0" presId="urn:microsoft.com/office/officeart/2008/layout/LinedList"/>
    <dgm:cxn modelId="{B7600405-6CA1-4B69-9986-E02B0DA1474D}" type="presParOf" srcId="{4861ED5B-66F0-45E0-9D82-0B5BC46029B1}" destId="{279ACA29-6A18-4182-931B-5ABEE1B76343}" srcOrd="17" destOrd="0" presId="urn:microsoft.com/office/officeart/2008/layout/LinedList"/>
    <dgm:cxn modelId="{133CA5E5-4644-4DC3-B98A-41BCC7B93A24}" type="presParOf" srcId="{279ACA29-6A18-4182-931B-5ABEE1B76343}" destId="{0D8C82BD-2E1A-434F-AE01-5BDDF26FBDE7}" srcOrd="0" destOrd="0" presId="urn:microsoft.com/office/officeart/2008/layout/LinedList"/>
    <dgm:cxn modelId="{941631AB-6522-495D-9183-91012F6F8EB5}" type="presParOf" srcId="{279ACA29-6A18-4182-931B-5ABEE1B76343}" destId="{B559ED63-69ED-4E69-BDDF-42DFDB0136C8}" srcOrd="1" destOrd="0" presId="urn:microsoft.com/office/officeart/2008/layout/LinedList"/>
    <dgm:cxn modelId="{039F6334-493A-48F0-B5F2-4E8B056411C5}" type="presParOf" srcId="{4861ED5B-66F0-45E0-9D82-0B5BC46029B1}" destId="{EC2A8C97-7547-4B8D-A333-469BF087D4F6}" srcOrd="18" destOrd="0" presId="urn:microsoft.com/office/officeart/2008/layout/LinedList"/>
    <dgm:cxn modelId="{F12252F5-8F1C-49AD-9C59-31FE00CCFEA9}" type="presParOf" srcId="{4861ED5B-66F0-45E0-9D82-0B5BC46029B1}" destId="{FCA7119F-12CA-4379-919E-B5CAB9530FC0}" srcOrd="19" destOrd="0" presId="urn:microsoft.com/office/officeart/2008/layout/LinedList"/>
    <dgm:cxn modelId="{C16A2FF2-FAD0-4331-A36B-0B84E50EE707}" type="presParOf" srcId="{FCA7119F-12CA-4379-919E-B5CAB9530FC0}" destId="{ACB5C61A-10BF-431F-B2B9-6C80DD10C9AA}" srcOrd="0" destOrd="0" presId="urn:microsoft.com/office/officeart/2008/layout/LinedList"/>
    <dgm:cxn modelId="{A646E5C2-630E-469B-8342-A6F3B847343A}" type="presParOf" srcId="{FCA7119F-12CA-4379-919E-B5CAB9530FC0}" destId="{BB75BAE9-75A9-4777-AABF-8A6042ABBCED}" srcOrd="1" destOrd="0" presId="urn:microsoft.com/office/officeart/2008/layout/LinedList"/>
    <dgm:cxn modelId="{17FF38F7-5369-4ECF-B705-F76EADC8B987}" type="presParOf" srcId="{4861ED5B-66F0-45E0-9D82-0B5BC46029B1}" destId="{40F9DA6F-96DF-4BC5-B808-CD8864FA94FA}" srcOrd="20" destOrd="0" presId="urn:microsoft.com/office/officeart/2008/layout/LinedList"/>
    <dgm:cxn modelId="{4874EF3B-FFD0-4EFD-9DC0-18B0F22FBF65}" type="presParOf" srcId="{4861ED5B-66F0-45E0-9D82-0B5BC46029B1}" destId="{5522FCF1-C74A-45EB-B2CC-F087271E6C15}" srcOrd="21" destOrd="0" presId="urn:microsoft.com/office/officeart/2008/layout/LinedList"/>
    <dgm:cxn modelId="{31C8097D-8912-47EF-A9C4-87612D8FCB58}" type="presParOf" srcId="{5522FCF1-C74A-45EB-B2CC-F087271E6C15}" destId="{2288DBF7-0D78-42D9-A042-DD4920572FE7}" srcOrd="0" destOrd="0" presId="urn:microsoft.com/office/officeart/2008/layout/LinedList"/>
    <dgm:cxn modelId="{02472A70-4544-4C06-B24C-D723264BFCE4}" type="presParOf" srcId="{5522FCF1-C74A-45EB-B2CC-F087271E6C15}" destId="{86E0964D-E6E8-4EEA-9329-50369BF380B7}" srcOrd="1" destOrd="0" presId="urn:microsoft.com/office/officeart/2008/layout/LinedList"/>
    <dgm:cxn modelId="{3F57D794-28FC-44F0-B65E-35E729270D30}" type="presParOf" srcId="{4861ED5B-66F0-45E0-9D82-0B5BC46029B1}" destId="{7D7C6680-64FC-42D4-9A24-B19B502FCFA3}" srcOrd="22" destOrd="0" presId="urn:microsoft.com/office/officeart/2008/layout/LinedList"/>
    <dgm:cxn modelId="{F3471A07-7B4C-4013-B34B-BF924A8C0D79}" type="presParOf" srcId="{4861ED5B-66F0-45E0-9D82-0B5BC46029B1}" destId="{DD9EB038-E4CC-4BD6-B42B-8E3948576114}" srcOrd="23" destOrd="0" presId="urn:microsoft.com/office/officeart/2008/layout/LinedList"/>
    <dgm:cxn modelId="{40862314-3A8A-48B2-966D-A1784FEE00D1}" type="presParOf" srcId="{DD9EB038-E4CC-4BD6-B42B-8E3948576114}" destId="{4EC58C14-14D1-45C7-B5AB-898F011CE40B}" srcOrd="0" destOrd="0" presId="urn:microsoft.com/office/officeart/2008/layout/LinedList"/>
    <dgm:cxn modelId="{F648A72A-395E-4367-B0F7-F20C0FCCD06D}" type="presParOf" srcId="{DD9EB038-E4CC-4BD6-B42B-8E3948576114}" destId="{A19D78EA-0AF2-4CC3-8E7D-34966B02E450}" srcOrd="1" destOrd="0" presId="urn:microsoft.com/office/officeart/2008/layout/LinedList"/>
    <dgm:cxn modelId="{08A6AF34-104D-457D-8690-612A3DC7F80A}" type="presParOf" srcId="{4861ED5B-66F0-45E0-9D82-0B5BC46029B1}" destId="{56006B90-C8F0-47EF-B96B-41BCA8804238}" srcOrd="24" destOrd="0" presId="urn:microsoft.com/office/officeart/2008/layout/LinedList"/>
    <dgm:cxn modelId="{D7032A7E-CA2C-4769-B5D4-F883F6AC0BD8}" type="presParOf" srcId="{4861ED5B-66F0-45E0-9D82-0B5BC46029B1}" destId="{06471159-EE36-4FED-8385-90035E22D50E}" srcOrd="25" destOrd="0" presId="urn:microsoft.com/office/officeart/2008/layout/LinedList"/>
    <dgm:cxn modelId="{C5ECF286-4B18-43BD-BDE2-715F3B8A5EBB}" type="presParOf" srcId="{06471159-EE36-4FED-8385-90035E22D50E}" destId="{5E132C07-B210-4B80-956D-E130CDDB8B22}" srcOrd="0" destOrd="0" presId="urn:microsoft.com/office/officeart/2008/layout/LinedList"/>
    <dgm:cxn modelId="{8FBD590C-5747-44A9-B52C-EAE2C8F61C62}" type="presParOf" srcId="{06471159-EE36-4FED-8385-90035E22D50E}" destId="{A8816216-240F-4B5D-AF18-BF91C7C99978}" srcOrd="1" destOrd="0" presId="urn:microsoft.com/office/officeart/2008/layout/LinedList"/>
    <dgm:cxn modelId="{2DDDC5F9-87A9-4250-9F54-D98D4F7B1337}" type="presParOf" srcId="{4861ED5B-66F0-45E0-9D82-0B5BC46029B1}" destId="{988EBE26-41BC-4556-A409-62D7AA8F2624}" srcOrd="26" destOrd="0" presId="urn:microsoft.com/office/officeart/2008/layout/LinedList"/>
    <dgm:cxn modelId="{0DC94717-9B67-4D74-9945-E50AD3B73B61}" type="presParOf" srcId="{4861ED5B-66F0-45E0-9D82-0B5BC46029B1}" destId="{BB12B83D-6741-4460-A8B0-BA62634BDFFE}" srcOrd="27" destOrd="0" presId="urn:microsoft.com/office/officeart/2008/layout/LinedList"/>
    <dgm:cxn modelId="{6F444EA9-04F1-440B-82B7-565959999F8B}" type="presParOf" srcId="{BB12B83D-6741-4460-A8B0-BA62634BDFFE}" destId="{1FA687A5-5081-4C13-8F0B-75C73CF152FC}" srcOrd="0" destOrd="0" presId="urn:microsoft.com/office/officeart/2008/layout/LinedList"/>
    <dgm:cxn modelId="{ED099AF7-8E64-482E-ABE5-A888AC24CB4A}" type="presParOf" srcId="{BB12B83D-6741-4460-A8B0-BA62634BDFFE}" destId="{0931DDA4-B0C9-4665-A2BA-890293ACF01E}" srcOrd="1" destOrd="0" presId="urn:microsoft.com/office/officeart/2008/layout/LinedList"/>
    <dgm:cxn modelId="{37D06036-DA25-4EC4-933D-6A230135A450}" type="presParOf" srcId="{4861ED5B-66F0-45E0-9D82-0B5BC46029B1}" destId="{CEBB2B8D-4C22-4E65-8DB4-55A840A850A9}" srcOrd="28" destOrd="0" presId="urn:microsoft.com/office/officeart/2008/layout/LinedList"/>
    <dgm:cxn modelId="{9F6BCBB1-7725-4463-9985-E07B337178C7}" type="presParOf" srcId="{4861ED5B-66F0-45E0-9D82-0B5BC46029B1}" destId="{5891D08A-899A-4C20-9C5C-F0F7D2019F7C}" srcOrd="29" destOrd="0" presId="urn:microsoft.com/office/officeart/2008/layout/LinedList"/>
    <dgm:cxn modelId="{1EBE7559-7779-4D1C-9844-968A8C275D4A}" type="presParOf" srcId="{5891D08A-899A-4C20-9C5C-F0F7D2019F7C}" destId="{0399870A-248B-49A2-A96B-FFEF7C7F21AA}" srcOrd="0" destOrd="0" presId="urn:microsoft.com/office/officeart/2008/layout/LinedList"/>
    <dgm:cxn modelId="{C8FC5BBE-5C8B-4E05-8FEA-1AEE7ED77024}" type="presParOf" srcId="{5891D08A-899A-4C20-9C5C-F0F7D2019F7C}" destId="{8C79432E-17FB-42AD-BAC7-884C415411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B37D5-5221-4088-983A-68E4D7688EC6}">
      <dsp:nvSpPr>
        <dsp:cNvPr id="0" name=""/>
        <dsp:cNvSpPr/>
      </dsp:nvSpPr>
      <dsp:spPr>
        <a:xfrm>
          <a:off x="0" y="403919"/>
          <a:ext cx="6144767" cy="554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4102D-80FC-45A8-B33D-2ADA6A267250}">
      <dsp:nvSpPr>
        <dsp:cNvPr id="0" name=""/>
        <dsp:cNvSpPr/>
      </dsp:nvSpPr>
      <dsp:spPr>
        <a:xfrm>
          <a:off x="307238" y="79199"/>
          <a:ext cx="4301337" cy="6494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Prevalence</a:t>
          </a:r>
        </a:p>
      </dsp:txBody>
      <dsp:txXfrm>
        <a:off x="338941" y="110902"/>
        <a:ext cx="4237931" cy="586034"/>
      </dsp:txXfrm>
    </dsp:sp>
    <dsp:sp modelId="{3571189B-63E3-4A17-8F7B-C975B9320000}">
      <dsp:nvSpPr>
        <dsp:cNvPr id="0" name=""/>
        <dsp:cNvSpPr/>
      </dsp:nvSpPr>
      <dsp:spPr>
        <a:xfrm>
          <a:off x="0" y="1401839"/>
          <a:ext cx="6144767" cy="554400"/>
        </a:xfrm>
        <a:prstGeom prst="rect">
          <a:avLst/>
        </a:prstGeom>
        <a:solidFill>
          <a:schemeClr val="lt1">
            <a:alpha val="90000"/>
            <a:hueOff val="0"/>
            <a:satOff val="0"/>
            <a:lumOff val="0"/>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096CEB-58A4-4A79-83EF-20F535DD8CB6}">
      <dsp:nvSpPr>
        <dsp:cNvPr id="0" name=""/>
        <dsp:cNvSpPr/>
      </dsp:nvSpPr>
      <dsp:spPr>
        <a:xfrm>
          <a:off x="307238" y="1077119"/>
          <a:ext cx="4301337" cy="64944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Rationale</a:t>
          </a:r>
        </a:p>
      </dsp:txBody>
      <dsp:txXfrm>
        <a:off x="338941" y="1108822"/>
        <a:ext cx="4237931" cy="586034"/>
      </dsp:txXfrm>
    </dsp:sp>
    <dsp:sp modelId="{1AAF5C54-0E04-4D38-BCED-333216AEC775}">
      <dsp:nvSpPr>
        <dsp:cNvPr id="0" name=""/>
        <dsp:cNvSpPr/>
      </dsp:nvSpPr>
      <dsp:spPr>
        <a:xfrm>
          <a:off x="0" y="2399760"/>
          <a:ext cx="6144767" cy="554400"/>
        </a:xfrm>
        <a:prstGeom prst="rect">
          <a:avLst/>
        </a:prstGeom>
        <a:solidFill>
          <a:schemeClr val="lt1">
            <a:alpha val="90000"/>
            <a:hueOff val="0"/>
            <a:satOff val="0"/>
            <a:lumOff val="0"/>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93A095-996D-4141-96E3-EF7124A791B0}">
      <dsp:nvSpPr>
        <dsp:cNvPr id="0" name=""/>
        <dsp:cNvSpPr/>
      </dsp:nvSpPr>
      <dsp:spPr>
        <a:xfrm>
          <a:off x="307238" y="2075039"/>
          <a:ext cx="4301337" cy="64944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Research Questions &amp; Aim</a:t>
          </a:r>
        </a:p>
      </dsp:txBody>
      <dsp:txXfrm>
        <a:off x="338941" y="2106742"/>
        <a:ext cx="4237931" cy="586034"/>
      </dsp:txXfrm>
    </dsp:sp>
    <dsp:sp modelId="{6A28E750-6BFE-4ABC-801B-180401C7AEDC}">
      <dsp:nvSpPr>
        <dsp:cNvPr id="0" name=""/>
        <dsp:cNvSpPr/>
      </dsp:nvSpPr>
      <dsp:spPr>
        <a:xfrm>
          <a:off x="0" y="3397680"/>
          <a:ext cx="6144767" cy="554400"/>
        </a:xfrm>
        <a:prstGeom prst="rect">
          <a:avLst/>
        </a:prstGeom>
        <a:solidFill>
          <a:schemeClr val="lt1">
            <a:alpha val="90000"/>
            <a:hueOff val="0"/>
            <a:satOff val="0"/>
            <a:lumOff val="0"/>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5CA5DA-74D7-42BA-851E-421BA3AB5029}">
      <dsp:nvSpPr>
        <dsp:cNvPr id="0" name=""/>
        <dsp:cNvSpPr/>
      </dsp:nvSpPr>
      <dsp:spPr>
        <a:xfrm>
          <a:off x="307238" y="3072960"/>
          <a:ext cx="4301337" cy="64944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Research Impact</a:t>
          </a:r>
        </a:p>
      </dsp:txBody>
      <dsp:txXfrm>
        <a:off x="338941" y="3104663"/>
        <a:ext cx="4237931" cy="586034"/>
      </dsp:txXfrm>
    </dsp:sp>
    <dsp:sp modelId="{396D7C98-165F-4692-B1E1-59CD23E3FFA3}">
      <dsp:nvSpPr>
        <dsp:cNvPr id="0" name=""/>
        <dsp:cNvSpPr/>
      </dsp:nvSpPr>
      <dsp:spPr>
        <a:xfrm>
          <a:off x="0" y="4395600"/>
          <a:ext cx="6144767" cy="554400"/>
        </a:xfrm>
        <a:prstGeom prst="rect">
          <a:avLst/>
        </a:prstGeom>
        <a:solidFill>
          <a:schemeClr val="lt1">
            <a:alpha val="90000"/>
            <a:hueOff val="0"/>
            <a:satOff val="0"/>
            <a:lumOff val="0"/>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EA4D9-884D-4ED8-9714-B9463296448C}">
      <dsp:nvSpPr>
        <dsp:cNvPr id="0" name=""/>
        <dsp:cNvSpPr/>
      </dsp:nvSpPr>
      <dsp:spPr>
        <a:xfrm>
          <a:off x="307238" y="4070880"/>
          <a:ext cx="4301337" cy="64944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References</a:t>
          </a:r>
        </a:p>
      </dsp:txBody>
      <dsp:txXfrm>
        <a:off x="338941" y="4102583"/>
        <a:ext cx="4237931"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C4B66-1909-4BA6-AF8B-D057CCAA6830}">
      <dsp:nvSpPr>
        <dsp:cNvPr id="0" name=""/>
        <dsp:cNvSpPr/>
      </dsp:nvSpPr>
      <dsp:spPr>
        <a:xfrm>
          <a:off x="3268"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Examples of some ways in which social media can impact mental health include cyberbullying, insufficient sleep, and a lack of exercise</a:t>
          </a:r>
          <a:r>
            <a:rPr lang="en-US" sz="1500" kern="1200" dirty="0"/>
            <a:t>. </a:t>
          </a:r>
        </a:p>
      </dsp:txBody>
      <dsp:txXfrm>
        <a:off x="3268" y="198328"/>
        <a:ext cx="2592824" cy="1555694"/>
      </dsp:txXfrm>
    </dsp:sp>
    <dsp:sp modelId="{4F4AA1FF-D958-4D0B-A048-4CC4E6143CC1}">
      <dsp:nvSpPr>
        <dsp:cNvPr id="0" name=""/>
        <dsp:cNvSpPr/>
      </dsp:nvSpPr>
      <dsp:spPr>
        <a:xfrm>
          <a:off x="2855374"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This is followed by increased risks to mental health (Viner </a:t>
          </a:r>
          <a:r>
            <a:rPr lang="en-US" sz="1500" i="1" kern="1200" dirty="0">
              <a:latin typeface="Arial" panose="020B0604020202020204" pitchFamily="34" charset="0"/>
              <a:cs typeface="Arial" panose="020B0604020202020204" pitchFamily="34" charset="0"/>
            </a:rPr>
            <a:t>et al.,</a:t>
          </a:r>
          <a:r>
            <a:rPr lang="en-US" sz="1500" kern="1200" dirty="0">
              <a:latin typeface="Arial" panose="020B0604020202020204" pitchFamily="34" charset="0"/>
              <a:cs typeface="Arial" panose="020B0604020202020204" pitchFamily="34" charset="0"/>
            </a:rPr>
            <a:t> 2019). </a:t>
          </a:r>
        </a:p>
      </dsp:txBody>
      <dsp:txXfrm>
        <a:off x="2855374" y="198328"/>
        <a:ext cx="2592824" cy="1555694"/>
      </dsp:txXfrm>
    </dsp:sp>
    <dsp:sp modelId="{9029A599-9AD8-40A7-932A-BD0F668BDB31}">
      <dsp:nvSpPr>
        <dsp:cNvPr id="0" name=""/>
        <dsp:cNvSpPr/>
      </dsp:nvSpPr>
      <dsp:spPr>
        <a:xfrm>
          <a:off x="5707481"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Excessive use of social media may negatively affect school and workplace performance and exhibit apparent behavioral and mental outcomes (Benson </a:t>
          </a:r>
          <a:r>
            <a:rPr lang="en-US" sz="1500" i="1" kern="1200" dirty="0">
              <a:latin typeface="Arial" panose="020B0604020202020204" pitchFamily="34" charset="0"/>
              <a:cs typeface="Arial" panose="020B0604020202020204" pitchFamily="34" charset="0"/>
            </a:rPr>
            <a:t>et al., </a:t>
          </a:r>
          <a:r>
            <a:rPr lang="en-US" sz="1500" kern="1200" dirty="0">
              <a:latin typeface="Arial" panose="020B0604020202020204" pitchFamily="34" charset="0"/>
              <a:cs typeface="Arial" panose="020B0604020202020204" pitchFamily="34" charset="0"/>
            </a:rPr>
            <a:t>2019). </a:t>
          </a:r>
        </a:p>
      </dsp:txBody>
      <dsp:txXfrm>
        <a:off x="5707481" y="198328"/>
        <a:ext cx="2592824" cy="1555694"/>
      </dsp:txXfrm>
    </dsp:sp>
    <dsp:sp modelId="{867741DE-1896-48D2-9EF0-EC99EE5DFC10}">
      <dsp:nvSpPr>
        <dsp:cNvPr id="0" name=""/>
        <dsp:cNvSpPr/>
      </dsp:nvSpPr>
      <dsp:spPr>
        <a:xfrm>
          <a:off x="8559587"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Covid-19 epidemic exacerbated mental health issues and caused more people to spend more time online, particularly among the younger population (Winter and Lavis, 2021). </a:t>
          </a:r>
        </a:p>
      </dsp:txBody>
      <dsp:txXfrm>
        <a:off x="8559587" y="198328"/>
        <a:ext cx="2592824" cy="1555694"/>
      </dsp:txXfrm>
    </dsp:sp>
    <dsp:sp modelId="{577C7ECA-56DE-4610-8742-BC30094781B3}">
      <dsp:nvSpPr>
        <dsp:cNvPr id="0" name=""/>
        <dsp:cNvSpPr/>
      </dsp:nvSpPr>
      <dsp:spPr>
        <a:xfrm>
          <a:off x="1429321" y="2013305"/>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context is important in determining how stresses associated with lockdown led to more anxiety and depression among UK adults (Chandola </a:t>
          </a:r>
          <a:r>
            <a:rPr lang="en-US" sz="1500" i="1" kern="1200" dirty="0">
              <a:latin typeface="Arial" panose="020B0604020202020204" pitchFamily="34" charset="0"/>
              <a:cs typeface="Arial" panose="020B0604020202020204" pitchFamily="34" charset="0"/>
            </a:rPr>
            <a:t>et al.,</a:t>
          </a:r>
          <a:r>
            <a:rPr lang="en-US" sz="1500" kern="1200" dirty="0">
              <a:latin typeface="Arial" panose="020B0604020202020204" pitchFamily="34" charset="0"/>
              <a:cs typeface="Arial" panose="020B0604020202020204" pitchFamily="34" charset="0"/>
            </a:rPr>
            <a:t> 2022). </a:t>
          </a:r>
        </a:p>
      </dsp:txBody>
      <dsp:txXfrm>
        <a:off x="1429321" y="2013305"/>
        <a:ext cx="2592824" cy="1555694"/>
      </dsp:txXfrm>
    </dsp:sp>
    <dsp:sp modelId="{FB1B0F1A-ABA8-4A56-9A84-93DE282C2215}">
      <dsp:nvSpPr>
        <dsp:cNvPr id="0" name=""/>
        <dsp:cNvSpPr/>
      </dsp:nvSpPr>
      <dsp:spPr>
        <a:xfrm>
          <a:off x="4281427" y="2013305"/>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pandemic disrupted mental health services, which underscores the necessity of providing digital and community assistance (Johnson </a:t>
          </a:r>
          <a:r>
            <a:rPr lang="en-US" sz="1500" i="1" kern="1200" dirty="0">
              <a:latin typeface="Arial" panose="020B0604020202020204" pitchFamily="34" charset="0"/>
              <a:cs typeface="Arial" panose="020B0604020202020204" pitchFamily="34" charset="0"/>
            </a:rPr>
            <a:t>et al., </a:t>
          </a:r>
          <a:r>
            <a:rPr lang="en-US" sz="1500" kern="1200" dirty="0">
              <a:latin typeface="Arial" panose="020B0604020202020204" pitchFamily="34" charset="0"/>
              <a:cs typeface="Arial" panose="020B0604020202020204" pitchFamily="34" charset="0"/>
            </a:rPr>
            <a:t>2021). </a:t>
          </a:r>
        </a:p>
      </dsp:txBody>
      <dsp:txXfrm>
        <a:off x="4281427" y="2013305"/>
        <a:ext cx="2592824" cy="1555694"/>
      </dsp:txXfrm>
    </dsp:sp>
    <dsp:sp modelId="{BF71A181-C54D-4ABD-BC99-E28FDB740009}">
      <dsp:nvSpPr>
        <dsp:cNvPr id="0" name=""/>
        <dsp:cNvSpPr/>
      </dsp:nvSpPr>
      <dsp:spPr>
        <a:xfrm>
          <a:off x="7133534" y="2013305"/>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social media programs have assisted in exercise and diet, proving that the social media platforms can be used to help in maintaining good health (Goodyear </a:t>
          </a:r>
          <a:r>
            <a:rPr lang="en-US" sz="1500" i="1" kern="1200" dirty="0">
              <a:latin typeface="Arial" panose="020B0604020202020204" pitchFamily="34" charset="0"/>
              <a:cs typeface="Arial" panose="020B0604020202020204" pitchFamily="34" charset="0"/>
            </a:rPr>
            <a:t>et al., </a:t>
          </a:r>
          <a:r>
            <a:rPr lang="en-US" sz="1500" kern="1200" dirty="0">
              <a:latin typeface="Arial" panose="020B0604020202020204" pitchFamily="34" charset="0"/>
              <a:cs typeface="Arial" panose="020B0604020202020204" pitchFamily="34" charset="0"/>
            </a:rPr>
            <a:t>2021).</a:t>
          </a:r>
        </a:p>
      </dsp:txBody>
      <dsp:txXfrm>
        <a:off x="7133534" y="2013305"/>
        <a:ext cx="2592824" cy="15556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9F201-05B9-4D7D-8F27-4FF04C55323D}">
      <dsp:nvSpPr>
        <dsp:cNvPr id="0" name=""/>
        <dsp:cNvSpPr/>
      </dsp:nvSpPr>
      <dsp:spPr>
        <a:xfrm>
          <a:off x="0" y="228"/>
          <a:ext cx="574564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E84F6-7E82-4E0A-8E37-72E4A772432D}">
      <dsp:nvSpPr>
        <dsp:cNvPr id="0" name=""/>
        <dsp:cNvSpPr/>
      </dsp:nvSpPr>
      <dsp:spPr>
        <a:xfrm>
          <a:off x="0" y="228"/>
          <a:ext cx="5745645" cy="99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1" kern="1200" dirty="0">
              <a:latin typeface="Arial" panose="020B0604020202020204" pitchFamily="34" charset="0"/>
              <a:cs typeface="Arial" panose="020B0604020202020204" pitchFamily="34" charset="0"/>
            </a:rPr>
            <a:t>Research Aim  </a:t>
          </a:r>
          <a:endParaRPr lang="en-US" sz="2200" kern="1200" dirty="0">
            <a:latin typeface="Arial" panose="020B0604020202020204" pitchFamily="34" charset="0"/>
            <a:cs typeface="Arial" panose="020B0604020202020204" pitchFamily="34" charset="0"/>
          </a:endParaRPr>
        </a:p>
      </dsp:txBody>
      <dsp:txXfrm>
        <a:off x="0" y="228"/>
        <a:ext cx="5745645" cy="999037"/>
      </dsp:txXfrm>
    </dsp:sp>
    <dsp:sp modelId="{E6999B13-B228-447B-8810-278CC088DCE6}">
      <dsp:nvSpPr>
        <dsp:cNvPr id="0" name=""/>
        <dsp:cNvSpPr/>
      </dsp:nvSpPr>
      <dsp:spPr>
        <a:xfrm>
          <a:off x="0" y="999266"/>
          <a:ext cx="5745645"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48934-19F5-4E57-B8EF-30D2FDAE8283}">
      <dsp:nvSpPr>
        <dsp:cNvPr id="0" name=""/>
        <dsp:cNvSpPr/>
      </dsp:nvSpPr>
      <dsp:spPr>
        <a:xfrm>
          <a:off x="0" y="999266"/>
          <a:ext cx="5740034" cy="1505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critically investigate the impact of various patterns of social media use on the mental health of young adults in a public health and care context in the UK.</a:t>
          </a:r>
          <a:br>
            <a:rPr lang="en-US" sz="1800" kern="1200" dirty="0">
              <a:latin typeface="Arial" panose="020B0604020202020204" pitchFamily="34" charset="0"/>
              <a:cs typeface="Arial" panose="020B0604020202020204" pitchFamily="34" charset="0"/>
            </a:rPr>
          </a:br>
          <a:br>
            <a:rPr lang="en-US" sz="1800" kern="1200" dirty="0">
              <a:latin typeface="Arial" panose="020B0604020202020204" pitchFamily="34" charset="0"/>
              <a:cs typeface="Arial" panose="020B0604020202020204" pitchFamily="34" charset="0"/>
            </a:rPr>
          </a:br>
          <a:r>
            <a:rPr lang="en-US" sz="2200" b="1" kern="1200" dirty="0">
              <a:latin typeface="Arial" panose="020B0604020202020204" pitchFamily="34" charset="0"/>
              <a:cs typeface="Arial" panose="020B0604020202020204" pitchFamily="34" charset="0"/>
            </a:rPr>
            <a:t>Objectives </a:t>
          </a:r>
        </a:p>
      </dsp:txBody>
      <dsp:txXfrm>
        <a:off x="0" y="999266"/>
        <a:ext cx="5740034" cy="1505110"/>
      </dsp:txXfrm>
    </dsp:sp>
    <dsp:sp modelId="{5E052D2B-268B-468E-AB2E-70987828F461}">
      <dsp:nvSpPr>
        <dsp:cNvPr id="0" name=""/>
        <dsp:cNvSpPr/>
      </dsp:nvSpPr>
      <dsp:spPr>
        <a:xfrm>
          <a:off x="0" y="2504377"/>
          <a:ext cx="5745645"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A66DE-A0D2-4A8E-8DF7-90E16D01A93F}">
      <dsp:nvSpPr>
        <dsp:cNvPr id="0" name=""/>
        <dsp:cNvSpPr/>
      </dsp:nvSpPr>
      <dsp:spPr>
        <a:xfrm>
          <a:off x="0" y="2504377"/>
          <a:ext cx="5745645" cy="736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analyze the trends and social media usage among UK young adults</a:t>
          </a:r>
          <a:r>
            <a:rPr lang="en-US" sz="1800" kern="1200" dirty="0"/>
            <a:t>.  </a:t>
          </a:r>
        </a:p>
      </dsp:txBody>
      <dsp:txXfrm>
        <a:off x="0" y="2504377"/>
        <a:ext cx="5745645" cy="736830"/>
      </dsp:txXfrm>
    </dsp:sp>
    <dsp:sp modelId="{31751118-B087-48DE-B50E-38E5B156F749}">
      <dsp:nvSpPr>
        <dsp:cNvPr id="0" name=""/>
        <dsp:cNvSpPr/>
      </dsp:nvSpPr>
      <dsp:spPr>
        <a:xfrm>
          <a:off x="0" y="3241207"/>
          <a:ext cx="5745645"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08D28-ADBB-4FEF-B78F-BE7BBF50DF4B}">
      <dsp:nvSpPr>
        <dsp:cNvPr id="0" name=""/>
        <dsp:cNvSpPr/>
      </dsp:nvSpPr>
      <dsp:spPr>
        <a:xfrm>
          <a:off x="0" y="3241207"/>
          <a:ext cx="5745645" cy="99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examine the association between the various types of social media use and the outcomes of mental health.  </a:t>
          </a:r>
        </a:p>
      </dsp:txBody>
      <dsp:txXfrm>
        <a:off x="0" y="3241207"/>
        <a:ext cx="5745645" cy="999037"/>
      </dsp:txXfrm>
    </dsp:sp>
    <dsp:sp modelId="{E77E105D-B371-4385-AE89-243C1648A539}">
      <dsp:nvSpPr>
        <dsp:cNvPr id="0" name=""/>
        <dsp:cNvSpPr/>
      </dsp:nvSpPr>
      <dsp:spPr>
        <a:xfrm>
          <a:off x="0" y="4240245"/>
          <a:ext cx="5745645"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4F08BE-814C-4479-BDF7-19881FD25199}">
      <dsp:nvSpPr>
        <dsp:cNvPr id="0" name=""/>
        <dsp:cNvSpPr/>
      </dsp:nvSpPr>
      <dsp:spPr>
        <a:xfrm>
          <a:off x="0" y="4240245"/>
          <a:ext cx="5745645" cy="99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observe what this implies regarding the policy of health care and the practice of care in the public sector.</a:t>
          </a:r>
        </a:p>
      </dsp:txBody>
      <dsp:txXfrm>
        <a:off x="0" y="4240245"/>
        <a:ext cx="5745645" cy="9990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12F87-C1E4-40E4-A949-9197E761A71C}">
      <dsp:nvSpPr>
        <dsp:cNvPr id="0" name=""/>
        <dsp:cNvSpPr/>
      </dsp:nvSpPr>
      <dsp:spPr>
        <a:xfrm>
          <a:off x="0" y="4029"/>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0DF05-C131-4BCF-975B-E17E786D5C11}">
      <dsp:nvSpPr>
        <dsp:cNvPr id="0" name=""/>
        <dsp:cNvSpPr/>
      </dsp:nvSpPr>
      <dsp:spPr>
        <a:xfrm>
          <a:off x="259374" y="196952"/>
          <a:ext cx="472050" cy="4715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49410-B56B-48A2-85A2-864B45C1A4C9}">
      <dsp:nvSpPr>
        <dsp:cNvPr id="0" name=""/>
        <dsp:cNvSpPr/>
      </dsp:nvSpPr>
      <dsp:spPr>
        <a:xfrm>
          <a:off x="990799" y="4029"/>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The longitudinal studies did not conclude that there is any significant direct correlation between the degree of time spent on social media and subsequent mental health issues, indicating the influence of psychological factors (Plackett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2023).  </a:t>
          </a:r>
        </a:p>
      </dsp:txBody>
      <dsp:txXfrm>
        <a:off x="990799" y="4029"/>
        <a:ext cx="10126214" cy="937820"/>
      </dsp:txXfrm>
    </dsp:sp>
    <dsp:sp modelId="{1FC256CC-5D96-4ACA-BDB0-686452D36DDD}">
      <dsp:nvSpPr>
        <dsp:cNvPr id="0" name=""/>
        <dsp:cNvSpPr/>
      </dsp:nvSpPr>
      <dsp:spPr>
        <a:xfrm>
          <a:off x="0" y="1176305"/>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47194-7FCF-4895-A140-2DEAFB800C31}">
      <dsp:nvSpPr>
        <dsp:cNvPr id="0" name=""/>
        <dsp:cNvSpPr/>
      </dsp:nvSpPr>
      <dsp:spPr>
        <a:xfrm>
          <a:off x="259374" y="1369228"/>
          <a:ext cx="472050" cy="47158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5F77A-3651-4E8C-A160-1D0D35DCEE53}">
      <dsp:nvSpPr>
        <dsp:cNvPr id="0" name=""/>
        <dsp:cNvSpPr/>
      </dsp:nvSpPr>
      <dsp:spPr>
        <a:xfrm>
          <a:off x="990799" y="1176305"/>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Active social media posting forecasted the occurrence of more mental health issues, whereas scrolling itself did not have a high correlation (Yu </a:t>
          </a:r>
          <a:r>
            <a:rPr lang="en-US" sz="1800" i="1" kern="1200" dirty="0">
              <a:latin typeface="Arial" panose="020B0604020202020204" pitchFamily="34" charset="0"/>
              <a:cs typeface="Arial" panose="020B0604020202020204" pitchFamily="34" charset="0"/>
            </a:rPr>
            <a:t>et al.,</a:t>
          </a:r>
          <a:r>
            <a:rPr lang="en-US" sz="1800" kern="1200" dirty="0">
              <a:latin typeface="Arial" panose="020B0604020202020204" pitchFamily="34" charset="0"/>
              <a:cs typeface="Arial" panose="020B0604020202020204" pitchFamily="34" charset="0"/>
            </a:rPr>
            <a:t> 2024).  </a:t>
          </a:r>
        </a:p>
      </dsp:txBody>
      <dsp:txXfrm>
        <a:off x="990799" y="1176305"/>
        <a:ext cx="10126214" cy="937820"/>
      </dsp:txXfrm>
    </dsp:sp>
    <dsp:sp modelId="{5673EB25-7C59-42F1-B454-DD74BDEE65C0}">
      <dsp:nvSpPr>
        <dsp:cNvPr id="0" name=""/>
        <dsp:cNvSpPr/>
      </dsp:nvSpPr>
      <dsp:spPr>
        <a:xfrm>
          <a:off x="0" y="2348581"/>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7ACE0-E84A-46FE-9923-5F38E16700C2}">
      <dsp:nvSpPr>
        <dsp:cNvPr id="0" name=""/>
        <dsp:cNvSpPr/>
      </dsp:nvSpPr>
      <dsp:spPr>
        <a:xfrm>
          <a:off x="259374" y="2541504"/>
          <a:ext cx="472050" cy="47158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7C709-41BA-468E-AB4D-24DFF661F697}">
      <dsp:nvSpPr>
        <dsp:cNvPr id="0" name=""/>
        <dsp:cNvSpPr/>
      </dsp:nvSpPr>
      <dsp:spPr>
        <a:xfrm>
          <a:off x="990799" y="2348581"/>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Those teenagers who already possess mental health issues approach social media differently; they are more susceptible to feedback and dissatisfied with online relationships (Fassi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2025).  </a:t>
          </a:r>
        </a:p>
      </dsp:txBody>
      <dsp:txXfrm>
        <a:off x="990799" y="2348581"/>
        <a:ext cx="10126214" cy="937820"/>
      </dsp:txXfrm>
    </dsp:sp>
    <dsp:sp modelId="{DB651B97-B52F-408E-B4C2-16CCD86E6EF0}">
      <dsp:nvSpPr>
        <dsp:cNvPr id="0" name=""/>
        <dsp:cNvSpPr/>
      </dsp:nvSpPr>
      <dsp:spPr>
        <a:xfrm>
          <a:off x="0" y="3520856"/>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73B20-3A22-42A3-9F09-6B92C8E0EF7A}">
      <dsp:nvSpPr>
        <dsp:cNvPr id="0" name=""/>
        <dsp:cNvSpPr/>
      </dsp:nvSpPr>
      <dsp:spPr>
        <a:xfrm>
          <a:off x="259374" y="3713780"/>
          <a:ext cx="472050" cy="47158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7BE95-71BA-4BD2-AC7B-9D67D15A3073}">
      <dsp:nvSpPr>
        <dsp:cNvPr id="0" name=""/>
        <dsp:cNvSpPr/>
      </dsp:nvSpPr>
      <dsp:spPr>
        <a:xfrm>
          <a:off x="990799" y="3520856"/>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The health outcomes associated with using social networking sites are well-being and behavior indicators (Serenko </a:t>
          </a:r>
          <a:r>
            <a:rPr lang="en-US" sz="1800" i="1" kern="1200" dirty="0">
              <a:latin typeface="Arial" panose="020B0604020202020204" pitchFamily="34" charset="0"/>
              <a:cs typeface="Arial" panose="020B0604020202020204" pitchFamily="34" charset="0"/>
            </a:rPr>
            <a:t>et al.,</a:t>
          </a:r>
          <a:r>
            <a:rPr lang="en-US" sz="1800" kern="1200" dirty="0">
              <a:latin typeface="Arial" panose="020B0604020202020204" pitchFamily="34" charset="0"/>
              <a:cs typeface="Arial" panose="020B0604020202020204" pitchFamily="34" charset="0"/>
            </a:rPr>
            <a:t> 2021).</a:t>
          </a:r>
        </a:p>
      </dsp:txBody>
      <dsp:txXfrm>
        <a:off x="990799" y="3520856"/>
        <a:ext cx="10126214" cy="9378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38ACC-65AE-4BCD-AC7F-2EF2999EB749}">
      <dsp:nvSpPr>
        <dsp:cNvPr id="0" name=""/>
        <dsp:cNvSpPr/>
      </dsp:nvSpPr>
      <dsp:spPr>
        <a:xfrm>
          <a:off x="217" y="304816"/>
          <a:ext cx="2631253" cy="315750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Public Health </a:t>
          </a:r>
          <a:r>
            <a:rPr lang="en-US" sz="1700" kern="1200" dirty="0">
              <a:latin typeface="Arial" panose="020B0604020202020204" pitchFamily="34" charset="0"/>
              <a:cs typeface="Arial" panose="020B0604020202020204" pitchFamily="34" charset="0"/>
            </a:rPr>
            <a:t>- Findings can be used to inform the rules on digital wellbeing and plans on youth mental health.  </a:t>
          </a:r>
        </a:p>
      </dsp:txBody>
      <dsp:txXfrm>
        <a:off x="217" y="1567818"/>
        <a:ext cx="2631253" cy="1894502"/>
      </dsp:txXfrm>
    </dsp:sp>
    <dsp:sp modelId="{72E4A38C-BB10-45A5-B62D-37FC4B48FB42}">
      <dsp:nvSpPr>
        <dsp:cNvPr id="0" name=""/>
        <dsp:cNvSpPr/>
      </dsp:nvSpPr>
      <dsp:spPr>
        <a:xfrm>
          <a:off x="217"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217" y="304816"/>
        <a:ext cx="2631253" cy="1263001"/>
      </dsp:txXfrm>
    </dsp:sp>
    <dsp:sp modelId="{A7A0F0EB-93F6-4A46-AD62-48868EE348E6}">
      <dsp:nvSpPr>
        <dsp:cNvPr id="0" name=""/>
        <dsp:cNvSpPr/>
      </dsp:nvSpPr>
      <dsp:spPr>
        <a:xfrm>
          <a:off x="2841971" y="304816"/>
          <a:ext cx="2631253" cy="3157504"/>
        </a:xfrm>
        <a:prstGeom prst="rect">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Social Care Practice</a:t>
          </a:r>
          <a:r>
            <a:rPr lang="en-US" sz="1700" kern="1200" dirty="0">
              <a:latin typeface="Arial" panose="020B0604020202020204" pitchFamily="34" charset="0"/>
              <a:cs typeface="Arial" panose="020B0604020202020204" pitchFamily="34" charset="0"/>
            </a:rPr>
            <a:t> -evidence can assist workers to assist at-risk youths in digital skills and resilience</a:t>
          </a:r>
          <a:r>
            <a:rPr lang="en-US" sz="1700" kern="1200" dirty="0"/>
            <a:t>.  </a:t>
          </a:r>
        </a:p>
      </dsp:txBody>
      <dsp:txXfrm>
        <a:off x="2841971" y="1567818"/>
        <a:ext cx="2631253" cy="1894502"/>
      </dsp:txXfrm>
    </dsp:sp>
    <dsp:sp modelId="{06089CCD-F7F6-4CA4-BDB8-A394D13129FD}">
      <dsp:nvSpPr>
        <dsp:cNvPr id="0" name=""/>
        <dsp:cNvSpPr/>
      </dsp:nvSpPr>
      <dsp:spPr>
        <a:xfrm>
          <a:off x="2841971"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02</a:t>
          </a:r>
        </a:p>
      </dsp:txBody>
      <dsp:txXfrm>
        <a:off x="2841971" y="304816"/>
        <a:ext cx="2631253" cy="1263001"/>
      </dsp:txXfrm>
    </dsp:sp>
    <dsp:sp modelId="{A1F3EE84-0A09-4E5C-8C8A-DDDDE8E152AD}">
      <dsp:nvSpPr>
        <dsp:cNvPr id="0" name=""/>
        <dsp:cNvSpPr/>
      </dsp:nvSpPr>
      <dsp:spPr>
        <a:xfrm>
          <a:off x="5683725" y="304816"/>
          <a:ext cx="2631253" cy="3157504"/>
        </a:xfrm>
        <a:prstGeom prst="rect">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Policy</a:t>
          </a:r>
          <a:r>
            <a:rPr lang="en-US" sz="1700" kern="1200" dirty="0">
              <a:latin typeface="Arial" panose="020B0604020202020204" pitchFamily="34" charset="0"/>
              <a:cs typeface="Arial" panose="020B0604020202020204" pitchFamily="34" charset="0"/>
            </a:rPr>
            <a:t> - Studies can assist in establishing regulations for the platform design and protection of youth</a:t>
          </a:r>
          <a:r>
            <a:rPr lang="en-US" sz="1700" kern="1200" dirty="0"/>
            <a:t>.  </a:t>
          </a:r>
        </a:p>
      </dsp:txBody>
      <dsp:txXfrm>
        <a:off x="5683725" y="1567818"/>
        <a:ext cx="2631253" cy="1894502"/>
      </dsp:txXfrm>
    </dsp:sp>
    <dsp:sp modelId="{8D332F62-79AD-4000-A4A1-A428C4E9BC1A}">
      <dsp:nvSpPr>
        <dsp:cNvPr id="0" name=""/>
        <dsp:cNvSpPr/>
      </dsp:nvSpPr>
      <dsp:spPr>
        <a:xfrm>
          <a:off x="5683725"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03</a:t>
          </a:r>
        </a:p>
      </dsp:txBody>
      <dsp:txXfrm>
        <a:off x="5683725" y="304816"/>
        <a:ext cx="2631253" cy="1263001"/>
      </dsp:txXfrm>
    </dsp:sp>
    <dsp:sp modelId="{9E373235-147A-4920-B041-187D1F83E40E}">
      <dsp:nvSpPr>
        <dsp:cNvPr id="0" name=""/>
        <dsp:cNvSpPr/>
      </dsp:nvSpPr>
      <dsp:spPr>
        <a:xfrm>
          <a:off x="8521584" y="259696"/>
          <a:ext cx="2631253" cy="3157504"/>
        </a:xfrm>
        <a:prstGeom prst="rect">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Education</a:t>
          </a:r>
          <a:r>
            <a:rPr lang="en-US" sz="1700" kern="1200" dirty="0">
              <a:latin typeface="Arial" panose="020B0604020202020204" pitchFamily="34" charset="0"/>
              <a:cs typeface="Arial" panose="020B0604020202020204" pitchFamily="34" charset="0"/>
            </a:rPr>
            <a:t> -Education can be used to encourage healthy internet usage in schools and colleges.</a:t>
          </a:r>
        </a:p>
      </dsp:txBody>
      <dsp:txXfrm>
        <a:off x="8521584" y="1522697"/>
        <a:ext cx="2631253" cy="1894502"/>
      </dsp:txXfrm>
    </dsp:sp>
    <dsp:sp modelId="{67FC1D4B-CB46-45F7-8FCD-A2681C78473A}">
      <dsp:nvSpPr>
        <dsp:cNvPr id="0" name=""/>
        <dsp:cNvSpPr/>
      </dsp:nvSpPr>
      <dsp:spPr>
        <a:xfrm>
          <a:off x="8525478"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04</a:t>
          </a:r>
        </a:p>
      </dsp:txBody>
      <dsp:txXfrm>
        <a:off x="8525478" y="304816"/>
        <a:ext cx="2631253" cy="12630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4FFC5-C447-4C18-A3A6-A6270E451F56}">
      <dsp:nvSpPr>
        <dsp:cNvPr id="0" name=""/>
        <dsp:cNvSpPr/>
      </dsp:nvSpPr>
      <dsp:spPr>
        <a:xfrm>
          <a:off x="0" y="45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DEB56-34CF-44C0-A920-02C48CECEF7C}">
      <dsp:nvSpPr>
        <dsp:cNvPr id="0" name=""/>
        <dsp:cNvSpPr/>
      </dsp:nvSpPr>
      <dsp:spPr>
        <a:xfrm>
          <a:off x="0" y="459"/>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Benson, V., Hand, C. and Hartshorne, R., 2019. How compulsive use of social media affects performance: insights from the UK by purpose of use. </a:t>
          </a:r>
          <a:r>
            <a:rPr lang="en-US" sz="700" i="1" kern="1200" dirty="0">
              <a:latin typeface="Arial" panose="020B0604020202020204" pitchFamily="34" charset="0"/>
              <a:cs typeface="Arial" panose="020B0604020202020204" pitchFamily="34" charset="0"/>
            </a:rPr>
            <a:t>Behavior &amp; Information Technology</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38</a:t>
          </a:r>
          <a:r>
            <a:rPr lang="en-US" sz="700" kern="1200" dirty="0">
              <a:latin typeface="Arial" panose="020B0604020202020204" pitchFamily="34" charset="0"/>
              <a:cs typeface="Arial" panose="020B0604020202020204" pitchFamily="34" charset="0"/>
            </a:rPr>
            <a:t>(6), pp.549-563.</a:t>
          </a:r>
        </a:p>
      </dsp:txBody>
      <dsp:txXfrm>
        <a:off x="0" y="459"/>
        <a:ext cx="11155680" cy="251093"/>
      </dsp:txXfrm>
    </dsp:sp>
    <dsp:sp modelId="{80269686-A4F8-43A1-BB06-7F2F74C86E1F}">
      <dsp:nvSpPr>
        <dsp:cNvPr id="0" name=""/>
        <dsp:cNvSpPr/>
      </dsp:nvSpPr>
      <dsp:spPr>
        <a:xfrm>
          <a:off x="0" y="251553"/>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4456F-664D-4685-9CBD-739B93BF8C70}">
      <dsp:nvSpPr>
        <dsp:cNvPr id="0" name=""/>
        <dsp:cNvSpPr/>
      </dsp:nvSpPr>
      <dsp:spPr>
        <a:xfrm>
          <a:off x="0" y="251553"/>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Chandola, T., Kumari, M., Booker, C.L. and Beneva, M., 2022. The mental health impact of COVID-19 and lockdown-related stressors among adults in the UK. </a:t>
          </a:r>
          <a:r>
            <a:rPr lang="en-US" sz="700" i="1" kern="1200" dirty="0">
              <a:latin typeface="Arial" panose="020B0604020202020204" pitchFamily="34" charset="0"/>
              <a:cs typeface="Arial" panose="020B0604020202020204" pitchFamily="34" charset="0"/>
            </a:rPr>
            <a:t>Psychological medicine</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52</a:t>
          </a:r>
          <a:r>
            <a:rPr lang="en-US" sz="700" kern="1200" dirty="0">
              <a:latin typeface="Arial" panose="020B0604020202020204" pitchFamily="34" charset="0"/>
              <a:cs typeface="Arial" panose="020B0604020202020204" pitchFamily="34" charset="0"/>
            </a:rPr>
            <a:t>(14), pp.2997-3006.</a:t>
          </a:r>
        </a:p>
      </dsp:txBody>
      <dsp:txXfrm>
        <a:off x="0" y="251553"/>
        <a:ext cx="11155680" cy="251093"/>
      </dsp:txXfrm>
    </dsp:sp>
    <dsp:sp modelId="{0C4845FB-4DB6-4E17-98F3-BEC265CE5482}">
      <dsp:nvSpPr>
        <dsp:cNvPr id="0" name=""/>
        <dsp:cNvSpPr/>
      </dsp:nvSpPr>
      <dsp:spPr>
        <a:xfrm>
          <a:off x="0" y="50264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9B000-D5A2-43F8-A829-3AB196A1C41C}">
      <dsp:nvSpPr>
        <dsp:cNvPr id="0" name=""/>
        <dsp:cNvSpPr/>
      </dsp:nvSpPr>
      <dsp:spPr>
        <a:xfrm>
          <a:off x="0" y="502647"/>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Di Cara, N.H., Winstone, L., Sloan, L., Davis, O.S. and Haworth, C.M., 2022. The mental health and well-being profile of young adults using social media. </a:t>
          </a:r>
          <a:r>
            <a:rPr lang="en-US" sz="700" i="1" kern="1200" dirty="0">
              <a:latin typeface="Arial" panose="020B0604020202020204" pitchFamily="34" charset="0"/>
              <a:cs typeface="Arial" panose="020B0604020202020204" pitchFamily="34" charset="0"/>
            </a:rPr>
            <a:t>NJ mental health research</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1</a:t>
          </a:r>
          <a:r>
            <a:rPr lang="en-US" sz="700" kern="1200" dirty="0">
              <a:latin typeface="Arial" panose="020B0604020202020204" pitchFamily="34" charset="0"/>
              <a:cs typeface="Arial" panose="020B0604020202020204" pitchFamily="34" charset="0"/>
            </a:rPr>
            <a:t>(1), p.11.</a:t>
          </a:r>
        </a:p>
      </dsp:txBody>
      <dsp:txXfrm>
        <a:off x="0" y="502647"/>
        <a:ext cx="11155680" cy="251093"/>
      </dsp:txXfrm>
    </dsp:sp>
    <dsp:sp modelId="{F664732B-1C7E-4E32-94DD-1632C90FEE21}">
      <dsp:nvSpPr>
        <dsp:cNvPr id="0" name=""/>
        <dsp:cNvSpPr/>
      </dsp:nvSpPr>
      <dsp:spPr>
        <a:xfrm>
          <a:off x="0" y="753741"/>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9943C-C3B2-4C06-BB50-F405B45A0B4A}">
      <dsp:nvSpPr>
        <dsp:cNvPr id="0" name=""/>
        <dsp:cNvSpPr/>
      </dsp:nvSpPr>
      <dsp:spPr>
        <a:xfrm>
          <a:off x="0" y="753741"/>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Fassi, L., Ferguson, A.M., Przybylski, A.K., Ford, T.J. and Orben, A., 2025. Social media use in adolescents with and without mental health conditions. </a:t>
          </a:r>
          <a:r>
            <a:rPr lang="en-US" sz="700" i="1" kern="1200" dirty="0">
              <a:latin typeface="Arial" panose="020B0604020202020204" pitchFamily="34" charset="0"/>
              <a:cs typeface="Arial" panose="020B0604020202020204" pitchFamily="34" charset="0"/>
            </a:rPr>
            <a:t>Nature human behavior</a:t>
          </a:r>
          <a:r>
            <a:rPr lang="en-US" sz="700" kern="1200" dirty="0">
              <a:latin typeface="Arial" panose="020B0604020202020204" pitchFamily="34" charset="0"/>
              <a:cs typeface="Arial" panose="020B0604020202020204" pitchFamily="34" charset="0"/>
            </a:rPr>
            <a:t>, pp.1-17</a:t>
          </a:r>
          <a:r>
            <a:rPr lang="en-US" sz="700" kern="1200" dirty="0"/>
            <a:t>.</a:t>
          </a:r>
        </a:p>
      </dsp:txBody>
      <dsp:txXfrm>
        <a:off x="0" y="753741"/>
        <a:ext cx="11155680" cy="251093"/>
      </dsp:txXfrm>
    </dsp:sp>
    <dsp:sp modelId="{2EB31D98-63FE-4ADB-8B1B-8FE12C8053C8}">
      <dsp:nvSpPr>
        <dsp:cNvPr id="0" name=""/>
        <dsp:cNvSpPr/>
      </dsp:nvSpPr>
      <dsp:spPr>
        <a:xfrm>
          <a:off x="0" y="1004835"/>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7E53C8-5ADA-4EA2-8470-FB52951680A6}">
      <dsp:nvSpPr>
        <dsp:cNvPr id="0" name=""/>
        <dsp:cNvSpPr/>
      </dsp:nvSpPr>
      <dsp:spPr>
        <a:xfrm>
          <a:off x="0" y="1004835"/>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Goodyear, V.A., Wood, G., Skinner, B. and Thompson, J.L., 2021. The effect of social media interventions on physical activity and dietary behaviors in young people and adults: a systematic review. </a:t>
          </a:r>
          <a:r>
            <a:rPr lang="en-US" sz="700" i="1" kern="1200" dirty="0">
              <a:latin typeface="Arial" panose="020B0604020202020204" pitchFamily="34" charset="0"/>
              <a:cs typeface="Arial" panose="020B0604020202020204" pitchFamily="34" charset="0"/>
            </a:rPr>
            <a:t>International Journal of Behavioral Nutrition and Physical Activity</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18</a:t>
          </a:r>
          <a:r>
            <a:rPr lang="en-US" sz="700" kern="1200" dirty="0">
              <a:latin typeface="Arial" panose="020B0604020202020204" pitchFamily="34" charset="0"/>
              <a:cs typeface="Arial" panose="020B0604020202020204" pitchFamily="34" charset="0"/>
            </a:rPr>
            <a:t>(1), p.72.</a:t>
          </a:r>
        </a:p>
      </dsp:txBody>
      <dsp:txXfrm>
        <a:off x="0" y="1004835"/>
        <a:ext cx="11155680" cy="251093"/>
      </dsp:txXfrm>
    </dsp:sp>
    <dsp:sp modelId="{6C7C62AF-C62E-4AA0-8107-19380FCC3F98}">
      <dsp:nvSpPr>
        <dsp:cNvPr id="0" name=""/>
        <dsp:cNvSpPr/>
      </dsp:nvSpPr>
      <dsp:spPr>
        <a:xfrm>
          <a:off x="0" y="125592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1AE0F8-41B6-4BD6-9551-A442AF1096B9}">
      <dsp:nvSpPr>
        <dsp:cNvPr id="0" name=""/>
        <dsp:cNvSpPr/>
      </dsp:nvSpPr>
      <dsp:spPr>
        <a:xfrm>
          <a:off x="0" y="1255929"/>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HHS (2026). </a:t>
          </a:r>
          <a:r>
            <a:rPr lang="en-US" sz="700" i="1" kern="1200" dirty="0">
              <a:latin typeface="Arial" panose="020B0604020202020204" pitchFamily="34" charset="0"/>
              <a:cs typeface="Arial" panose="020B0604020202020204" pitchFamily="34" charset="0"/>
            </a:rPr>
            <a:t>Social Media and Youth Mental Health. </a:t>
          </a:r>
          <a:r>
            <a:rPr lang="en-US" sz="700" kern="1200" dirty="0">
              <a:latin typeface="Arial" panose="020B0604020202020204" pitchFamily="34" charset="0"/>
              <a:cs typeface="Arial" panose="020B0604020202020204" pitchFamily="34" charset="0"/>
            </a:rPr>
            <a:t>Available at:</a:t>
          </a:r>
          <a:r>
            <a:rPr lang="en-US" sz="700" kern="1200" dirty="0">
              <a:latin typeface="Arial" panose="020B0604020202020204" pitchFamily="34" charset="0"/>
              <a:cs typeface="Arial" panose="020B0604020202020204" pitchFamily="34" charset="0"/>
              <a:hlinkClick xmlns:r="http://schemas.openxmlformats.org/officeDocument/2006/relationships" r:id="rId1"/>
            </a:rPr>
            <a:t> https://www.hhs.gov/sites/default/files/sg-youth-mental-health-social-media-advisory.pdf</a:t>
          </a:r>
          <a:r>
            <a:rPr lang="en-US" sz="700" kern="1200" dirty="0">
              <a:latin typeface="Arial" panose="020B0604020202020204" pitchFamily="34" charset="0"/>
              <a:cs typeface="Arial" panose="020B0604020202020204" pitchFamily="34" charset="0"/>
            </a:rPr>
            <a:t>. [Accessed on: 28.01.2026].</a:t>
          </a:r>
        </a:p>
      </dsp:txBody>
      <dsp:txXfrm>
        <a:off x="0" y="1255929"/>
        <a:ext cx="11155680" cy="251093"/>
      </dsp:txXfrm>
    </dsp:sp>
    <dsp:sp modelId="{C4FEF097-BA44-46FE-B8CA-1AB5803B5370}">
      <dsp:nvSpPr>
        <dsp:cNvPr id="0" name=""/>
        <dsp:cNvSpPr/>
      </dsp:nvSpPr>
      <dsp:spPr>
        <a:xfrm>
          <a:off x="0" y="1507023"/>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485C4-9113-4607-8E5D-3B657D0BFC9C}">
      <dsp:nvSpPr>
        <dsp:cNvPr id="0" name=""/>
        <dsp:cNvSpPr/>
      </dsp:nvSpPr>
      <dsp:spPr>
        <a:xfrm>
          <a:off x="0" y="1507023"/>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Johnson, S., Dalton-Locke, C., Vera San Juan, N., Foye, U., Oram, S., Papamichail, A., Landau, S., Rowan Olive, R., Jaynes, T., Shah, P. and Sheridan Rains, L., 2021. Impact on mental health care and on mental health service users of the COVID-19 pandemic: a mixed methods survey of UK mental health care staff. </a:t>
          </a:r>
          <a:r>
            <a:rPr lang="en-US" sz="700" i="1" kern="1200" dirty="0">
              <a:latin typeface="Arial" panose="020B0604020202020204" pitchFamily="34" charset="0"/>
              <a:cs typeface="Arial" panose="020B0604020202020204" pitchFamily="34" charset="0"/>
            </a:rPr>
            <a:t>Social psychiatry and psychiatric epidemiology</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56</a:t>
          </a:r>
          <a:r>
            <a:rPr lang="en-US" sz="700" kern="1200" dirty="0">
              <a:latin typeface="Arial" panose="020B0604020202020204" pitchFamily="34" charset="0"/>
              <a:cs typeface="Arial" panose="020B0604020202020204" pitchFamily="34" charset="0"/>
            </a:rPr>
            <a:t>(1), pp.25-37.</a:t>
          </a:r>
        </a:p>
      </dsp:txBody>
      <dsp:txXfrm>
        <a:off x="0" y="1507023"/>
        <a:ext cx="11155680" cy="251093"/>
      </dsp:txXfrm>
    </dsp:sp>
    <dsp:sp modelId="{3B2465C8-F44D-49B2-B6A7-0645C6546675}">
      <dsp:nvSpPr>
        <dsp:cNvPr id="0" name=""/>
        <dsp:cNvSpPr/>
      </dsp:nvSpPr>
      <dsp:spPr>
        <a:xfrm>
          <a:off x="0" y="175811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81DCB-80BF-4462-9D29-AC7AC8004F79}">
      <dsp:nvSpPr>
        <dsp:cNvPr id="0" name=""/>
        <dsp:cNvSpPr/>
      </dsp:nvSpPr>
      <dsp:spPr>
        <a:xfrm>
          <a:off x="0" y="1758117"/>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Ofcom (2024). </a:t>
          </a:r>
          <a:r>
            <a:rPr lang="en-US" sz="700" i="1" kern="1200" dirty="0">
              <a:latin typeface="Arial" panose="020B0604020202020204" pitchFamily="34" charset="0"/>
              <a:cs typeface="Arial" panose="020B0604020202020204" pitchFamily="34" charset="0"/>
            </a:rPr>
            <a:t>Online Nation 2024 Report</a:t>
          </a:r>
          <a:r>
            <a:rPr lang="en-US" sz="700" kern="1200" dirty="0">
              <a:latin typeface="Arial" panose="020B0604020202020204" pitchFamily="34" charset="0"/>
              <a:cs typeface="Arial" panose="020B0604020202020204" pitchFamily="34" charset="0"/>
            </a:rPr>
            <a:t>. Available at:</a:t>
          </a:r>
          <a:r>
            <a:rPr lang="en-US" sz="700" kern="1200" dirty="0">
              <a:latin typeface="Arial" panose="020B0604020202020204" pitchFamily="34" charset="0"/>
              <a:cs typeface="Arial" panose="020B0604020202020204" pitchFamily="34" charset="0"/>
              <a:hlinkClick xmlns:r="http://schemas.openxmlformats.org/officeDocument/2006/relationships" r:id="rId1"/>
            </a:rPr>
            <a:t> https://www.ofcom.org.uk/siteassets/resources/documents/research-and-data/online-research/online-nation/2024/online-nation-2024-report.pdf?v=386238</a:t>
          </a:r>
          <a:r>
            <a:rPr lang="en-US" sz="700" kern="1200" dirty="0">
              <a:latin typeface="Arial" panose="020B0604020202020204" pitchFamily="34" charset="0"/>
              <a:cs typeface="Arial" panose="020B0604020202020204" pitchFamily="34" charset="0"/>
            </a:rPr>
            <a:t>. [Accessed on: 28.01.2026].</a:t>
          </a:r>
        </a:p>
      </dsp:txBody>
      <dsp:txXfrm>
        <a:off x="0" y="1758117"/>
        <a:ext cx="11155680" cy="251093"/>
      </dsp:txXfrm>
    </dsp:sp>
    <dsp:sp modelId="{B208B7AA-EF96-4E64-ADCA-F2ECE12E8F4A}">
      <dsp:nvSpPr>
        <dsp:cNvPr id="0" name=""/>
        <dsp:cNvSpPr/>
      </dsp:nvSpPr>
      <dsp:spPr>
        <a:xfrm>
          <a:off x="0" y="2009210"/>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C82BD-2E1A-434F-AE01-5BDDF26FBDE7}">
      <dsp:nvSpPr>
        <dsp:cNvPr id="0" name=""/>
        <dsp:cNvSpPr/>
      </dsp:nvSpPr>
      <dsp:spPr>
        <a:xfrm>
          <a:off x="0" y="2009210"/>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Plackett, R., Sheringham, J. and Dixmoor, J., 2023. The longitudinal impact of social media use on UK adolescents' mental health: longitudinal observational study. </a:t>
          </a:r>
          <a:r>
            <a:rPr lang="en-US" sz="700" i="1" kern="1200" dirty="0">
              <a:latin typeface="Arial" panose="020B0604020202020204" pitchFamily="34" charset="0"/>
              <a:cs typeface="Arial" panose="020B0604020202020204" pitchFamily="34" charset="0"/>
            </a:rPr>
            <a:t>Journal of medical Internet research</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25</a:t>
          </a:r>
          <a:r>
            <a:rPr lang="en-US" sz="700" kern="1200" dirty="0">
              <a:latin typeface="Arial" panose="020B0604020202020204" pitchFamily="34" charset="0"/>
              <a:cs typeface="Arial" panose="020B0604020202020204" pitchFamily="34" charset="0"/>
            </a:rPr>
            <a:t>, p.e43213.</a:t>
          </a:r>
        </a:p>
      </dsp:txBody>
      <dsp:txXfrm>
        <a:off x="0" y="2009210"/>
        <a:ext cx="11155680" cy="251093"/>
      </dsp:txXfrm>
    </dsp:sp>
    <dsp:sp modelId="{EC2A8C97-7547-4B8D-A333-469BF087D4F6}">
      <dsp:nvSpPr>
        <dsp:cNvPr id="0" name=""/>
        <dsp:cNvSpPr/>
      </dsp:nvSpPr>
      <dsp:spPr>
        <a:xfrm>
          <a:off x="0" y="2260304"/>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5C61A-10BF-431F-B2B9-6C80DD10C9AA}">
      <dsp:nvSpPr>
        <dsp:cNvPr id="0" name=""/>
        <dsp:cNvSpPr/>
      </dsp:nvSpPr>
      <dsp:spPr>
        <a:xfrm>
          <a:off x="0" y="2260304"/>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Serenko, A., Turel, O. and Bohon is, H., 2021. The impact of social networking sites use on health-related outcomes among UK adolescents. </a:t>
          </a:r>
          <a:r>
            <a:rPr lang="en-US" sz="700" i="1" kern="1200" dirty="0">
              <a:latin typeface="Arial" panose="020B0604020202020204" pitchFamily="34" charset="0"/>
              <a:cs typeface="Arial" panose="020B0604020202020204" pitchFamily="34" charset="0"/>
            </a:rPr>
            <a:t>Computers in Human Behavior Reports</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3</a:t>
          </a:r>
          <a:r>
            <a:rPr lang="en-US" sz="700" kern="1200" dirty="0">
              <a:latin typeface="Arial" panose="020B0604020202020204" pitchFamily="34" charset="0"/>
              <a:cs typeface="Arial" panose="020B0604020202020204" pitchFamily="34" charset="0"/>
            </a:rPr>
            <a:t>, p.100058.</a:t>
          </a:r>
        </a:p>
      </dsp:txBody>
      <dsp:txXfrm>
        <a:off x="0" y="2260304"/>
        <a:ext cx="11155680" cy="251093"/>
      </dsp:txXfrm>
    </dsp:sp>
    <dsp:sp modelId="{40F9DA6F-96DF-4BC5-B808-CD8864FA94FA}">
      <dsp:nvSpPr>
        <dsp:cNvPr id="0" name=""/>
        <dsp:cNvSpPr/>
      </dsp:nvSpPr>
      <dsp:spPr>
        <a:xfrm>
          <a:off x="0" y="251139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8DBF7-0D78-42D9-A042-DD4920572FE7}">
      <dsp:nvSpPr>
        <dsp:cNvPr id="0" name=""/>
        <dsp:cNvSpPr/>
      </dsp:nvSpPr>
      <dsp:spPr>
        <a:xfrm>
          <a:off x="0" y="2511398"/>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Viner, R.M., Gireesh, A., Stiglic, N., Hudson, L.D., Geddings, A.L., Ward, J.L. and Nicholls, D.E., 2019. Roles of cyberbullying, sleep, and physical activity in mediating the effects of social media use on mental health and wellbeing among young people in England: a secondary analysis of longitudinal data. </a:t>
          </a:r>
          <a:r>
            <a:rPr lang="en-US" sz="700" i="1" kern="1200" dirty="0">
              <a:latin typeface="Arial" panose="020B0604020202020204" pitchFamily="34" charset="0"/>
              <a:cs typeface="Arial" panose="020B0604020202020204" pitchFamily="34" charset="0"/>
            </a:rPr>
            <a:t>The Lancet Child &amp; Adolescent Health</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3</a:t>
          </a:r>
          <a:r>
            <a:rPr lang="en-US" sz="700" kern="1200" dirty="0">
              <a:latin typeface="Arial" panose="020B0604020202020204" pitchFamily="34" charset="0"/>
              <a:cs typeface="Arial" panose="020B0604020202020204" pitchFamily="34" charset="0"/>
            </a:rPr>
            <a:t>(10), pp.685-696.</a:t>
          </a:r>
        </a:p>
      </dsp:txBody>
      <dsp:txXfrm>
        <a:off x="0" y="2511398"/>
        <a:ext cx="11155680" cy="251093"/>
      </dsp:txXfrm>
    </dsp:sp>
    <dsp:sp modelId="{7D7C6680-64FC-42D4-9A24-B19B502FCFA3}">
      <dsp:nvSpPr>
        <dsp:cNvPr id="0" name=""/>
        <dsp:cNvSpPr/>
      </dsp:nvSpPr>
      <dsp:spPr>
        <a:xfrm>
          <a:off x="0" y="2762492"/>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C58C14-14D1-45C7-B5AB-898F011CE40B}">
      <dsp:nvSpPr>
        <dsp:cNvPr id="0" name=""/>
        <dsp:cNvSpPr/>
      </dsp:nvSpPr>
      <dsp:spPr>
        <a:xfrm>
          <a:off x="0" y="2762492"/>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sz="700" i="1" kern="1200" dirty="0">
              <a:latin typeface="Arial" panose="020B0604020202020204" pitchFamily="34" charset="0"/>
              <a:cs typeface="Arial" panose="020B0604020202020204" pitchFamily="34" charset="0"/>
            </a:rPr>
            <a:t>International Journal of Environmental Research and Public Health</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19</a:t>
          </a:r>
          <a:r>
            <a:rPr lang="en-US" sz="700" kern="1200" dirty="0">
              <a:latin typeface="Arial" panose="020B0604020202020204" pitchFamily="34" charset="0"/>
              <a:cs typeface="Arial" panose="020B0604020202020204" pitchFamily="34" charset="0"/>
            </a:rPr>
            <a:t>(1), p.352.</a:t>
          </a:r>
        </a:p>
      </dsp:txBody>
      <dsp:txXfrm>
        <a:off x="0" y="2762492"/>
        <a:ext cx="11155680" cy="251093"/>
      </dsp:txXfrm>
    </dsp:sp>
    <dsp:sp modelId="{56006B90-C8F0-47EF-B96B-41BCA8804238}">
      <dsp:nvSpPr>
        <dsp:cNvPr id="0" name=""/>
        <dsp:cNvSpPr/>
      </dsp:nvSpPr>
      <dsp:spPr>
        <a:xfrm>
          <a:off x="0" y="3013586"/>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32C07-B210-4B80-956D-E130CDDB8B22}">
      <dsp:nvSpPr>
        <dsp:cNvPr id="0" name=""/>
        <dsp:cNvSpPr/>
      </dsp:nvSpPr>
      <dsp:spPr>
        <a:xfrm>
          <a:off x="0" y="3013586"/>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sz="700" i="1" kern="1200" dirty="0">
              <a:latin typeface="Arial" panose="020B0604020202020204" pitchFamily="34" charset="0"/>
              <a:cs typeface="Arial" panose="020B0604020202020204" pitchFamily="34" charset="0"/>
            </a:rPr>
            <a:t>International Journal of Environmental Research and Public Health</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19</a:t>
          </a:r>
          <a:r>
            <a:rPr lang="en-US" sz="700" kern="1200" dirty="0">
              <a:latin typeface="Arial" panose="020B0604020202020204" pitchFamily="34" charset="0"/>
              <a:cs typeface="Arial" panose="020B0604020202020204" pitchFamily="34" charset="0"/>
            </a:rPr>
            <a:t>(1), p.352.</a:t>
          </a:r>
        </a:p>
      </dsp:txBody>
      <dsp:txXfrm>
        <a:off x="0" y="3013586"/>
        <a:ext cx="11155680" cy="251093"/>
      </dsp:txXfrm>
    </dsp:sp>
    <dsp:sp modelId="{988EBE26-41BC-4556-A409-62D7AA8F2624}">
      <dsp:nvSpPr>
        <dsp:cNvPr id="0" name=""/>
        <dsp:cNvSpPr/>
      </dsp:nvSpPr>
      <dsp:spPr>
        <a:xfrm>
          <a:off x="0" y="3264680"/>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A687A5-5081-4C13-8F0B-75C73CF152FC}">
      <dsp:nvSpPr>
        <dsp:cNvPr id="0" name=""/>
        <dsp:cNvSpPr/>
      </dsp:nvSpPr>
      <dsp:spPr>
        <a:xfrm>
          <a:off x="0" y="3264680"/>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World Health Organization (2023). </a:t>
          </a:r>
          <a:r>
            <a:rPr lang="en-US" sz="700" i="1" kern="1200" dirty="0">
              <a:latin typeface="Arial" panose="020B0604020202020204" pitchFamily="34" charset="0"/>
              <a:cs typeface="Arial" panose="020B0604020202020204" pitchFamily="34" charset="0"/>
            </a:rPr>
            <a:t>Mental health of adolescents.</a:t>
          </a:r>
          <a:r>
            <a:rPr lang="en-US" sz="700" kern="1200" dirty="0">
              <a:latin typeface="Arial" panose="020B0604020202020204" pitchFamily="34" charset="0"/>
              <a:cs typeface="Arial" panose="020B0604020202020204" pitchFamily="34" charset="0"/>
            </a:rPr>
            <a:t> Available at:</a:t>
          </a:r>
          <a:r>
            <a:rPr lang="en-US" sz="700" kern="1200" dirty="0">
              <a:latin typeface="Arial" panose="020B0604020202020204" pitchFamily="34" charset="0"/>
              <a:cs typeface="Arial" panose="020B0604020202020204" pitchFamily="34" charset="0"/>
              <a:hlinkClick xmlns:r="http://schemas.openxmlformats.org/officeDocument/2006/relationships" r:id="rId2"/>
            </a:rPr>
            <a:t> https://www.who.int/news-room/fact-sheets/detail/adolescent-mental-health</a:t>
          </a:r>
          <a:r>
            <a:rPr lang="en-US" sz="700" kern="1200" dirty="0">
              <a:latin typeface="Arial" panose="020B0604020202020204" pitchFamily="34" charset="0"/>
              <a:cs typeface="Arial" panose="020B0604020202020204" pitchFamily="34" charset="0"/>
            </a:rPr>
            <a:t>. [Accessed on: 28.01.2026].</a:t>
          </a:r>
        </a:p>
      </dsp:txBody>
      <dsp:txXfrm>
        <a:off x="0" y="3264680"/>
        <a:ext cx="11155680" cy="251093"/>
      </dsp:txXfrm>
    </dsp:sp>
    <dsp:sp modelId="{CEBB2B8D-4C22-4E65-8DB4-55A840A850A9}">
      <dsp:nvSpPr>
        <dsp:cNvPr id="0" name=""/>
        <dsp:cNvSpPr/>
      </dsp:nvSpPr>
      <dsp:spPr>
        <a:xfrm>
          <a:off x="0" y="3515774"/>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99870A-248B-49A2-A96B-FFEF7C7F21AA}">
      <dsp:nvSpPr>
        <dsp:cNvPr id="0" name=""/>
        <dsp:cNvSpPr/>
      </dsp:nvSpPr>
      <dsp:spPr>
        <a:xfrm>
          <a:off x="0" y="3515774"/>
          <a:ext cx="11155680" cy="25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dirty="0">
              <a:latin typeface="Arial" panose="020B0604020202020204" pitchFamily="34" charset="0"/>
              <a:cs typeface="Arial" panose="020B0604020202020204" pitchFamily="34" charset="0"/>
            </a:rPr>
            <a:t>Yu, Y., Dixmoor, J. and Plackett, R., 2024. The impact of different types of social media use on the mental health of UK adults: Longitudinal observational study. </a:t>
          </a:r>
          <a:r>
            <a:rPr lang="en-US" sz="700" i="1" kern="1200" dirty="0">
              <a:latin typeface="Arial" panose="020B0604020202020204" pitchFamily="34" charset="0"/>
              <a:cs typeface="Arial" panose="020B0604020202020204" pitchFamily="34" charset="0"/>
            </a:rPr>
            <a:t>Journal of Medical Internet Research</a:t>
          </a:r>
          <a:r>
            <a:rPr lang="en-US" sz="700" kern="1200" dirty="0">
              <a:latin typeface="Arial" panose="020B0604020202020204" pitchFamily="34" charset="0"/>
              <a:cs typeface="Arial" panose="020B0604020202020204" pitchFamily="34" charset="0"/>
            </a:rPr>
            <a:t>, </a:t>
          </a:r>
          <a:r>
            <a:rPr lang="en-US" sz="700" i="1" kern="1200" dirty="0">
              <a:latin typeface="Arial" panose="020B0604020202020204" pitchFamily="34" charset="0"/>
              <a:cs typeface="Arial" panose="020B0604020202020204" pitchFamily="34" charset="0"/>
            </a:rPr>
            <a:t>26</a:t>
          </a:r>
          <a:r>
            <a:rPr lang="en-US" sz="700" kern="1200" dirty="0">
              <a:latin typeface="Arial" panose="020B0604020202020204" pitchFamily="34" charset="0"/>
              <a:cs typeface="Arial" panose="020B0604020202020204" pitchFamily="34" charset="0"/>
            </a:rPr>
            <a:t>, p.e56950</a:t>
          </a:r>
          <a:r>
            <a:rPr lang="en-US" sz="700" kern="1200" dirty="0"/>
            <a:t>.</a:t>
          </a:r>
        </a:p>
      </dsp:txBody>
      <dsp:txXfrm>
        <a:off x="0" y="3515774"/>
        <a:ext cx="11155680" cy="25109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66026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124018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2712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03863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305077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145366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1993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213287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58057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42414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2/6/2026</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26204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2/6/2026</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6686580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holding cell phones&#10;&#10;AI-generated content may be incorrect.">
            <a:extLst>
              <a:ext uri="{FF2B5EF4-FFF2-40B4-BE49-F238E27FC236}">
                <a16:creationId xmlns:a16="http://schemas.microsoft.com/office/drawing/2014/main" id="{BC1115E2-283C-43B5-938B-3E321E90C23B}"/>
              </a:ext>
            </a:extLst>
          </p:cNvPr>
          <p:cNvPicPr>
            <a:picLocks noChangeAspect="1"/>
          </p:cNvPicPr>
          <p:nvPr/>
        </p:nvPicPr>
        <p:blipFill>
          <a:blip r:embed="rId2"/>
          <a:srcRect t="4297" r="-1" b="11411"/>
          <a:stretch>
            <a:fillRect/>
          </a:stretch>
        </p:blipFill>
        <p:spPr>
          <a:xfrm>
            <a:off x="97991" y="-1"/>
            <a:ext cx="12188932" cy="6857990"/>
          </a:xfrm>
          <a:prstGeom prst="rect">
            <a:avLst/>
          </a:prstGeom>
        </p:spPr>
      </p:pic>
      <p:sp>
        <p:nvSpPr>
          <p:cNvPr id="39" name="Rectangle 38">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555052" y="971396"/>
            <a:ext cx="5870184" cy="2859533"/>
          </a:xfrm>
        </p:spPr>
        <p:txBody>
          <a:bodyPr anchor="t">
            <a:normAutofit/>
          </a:bodyPr>
          <a:lstStyle/>
          <a:p>
            <a:pPr>
              <a:lnSpc>
                <a:spcPct val="90000"/>
              </a:lnSpc>
            </a:pPr>
            <a:r>
              <a:rPr lang="en" sz="2900" b="1" u="sng" dirty="0">
                <a:solidFill>
                  <a:srgbClr val="FFFFFF"/>
                </a:solidFill>
                <a:latin typeface="Arial" panose="020B0604020202020204" pitchFamily="34" charset="0"/>
                <a:ea typeface="+mj-lt"/>
                <a:cs typeface="Arial" panose="020B0604020202020204" pitchFamily="34" charset="0"/>
              </a:rPr>
              <a:t>Exploring the Impact of Social Media Use on Mental Health Among Young Adults in the United Kingdom: Implications for Public Health and Social Care Practice</a:t>
            </a:r>
            <a:endParaRPr lang="en-US" sz="2900" dirty="0">
              <a:solidFill>
                <a:srgbClr val="FFFFFF"/>
              </a:solidFill>
              <a:latin typeface="Arial" panose="020B0604020202020204" pitchFamily="34" charset="0"/>
              <a:cs typeface="Arial" panose="020B0604020202020204" pitchFamily="34" charset="0"/>
            </a:endParaRPr>
          </a:p>
          <a:p>
            <a:pPr>
              <a:lnSpc>
                <a:spcPct val="90000"/>
              </a:lnSpc>
            </a:pPr>
            <a:endParaRPr lang="en-US" sz="2900" dirty="0">
              <a:solidFill>
                <a:srgbClr val="FFFFFF"/>
              </a:solidFill>
            </a:endParaRPr>
          </a:p>
        </p:txBody>
      </p:sp>
      <p:sp>
        <p:nvSpPr>
          <p:cNvPr id="3" name="Subtitle 2"/>
          <p:cNvSpPr>
            <a:spLocks noGrp="1"/>
          </p:cNvSpPr>
          <p:nvPr>
            <p:ph type="subTitle" idx="1"/>
          </p:nvPr>
        </p:nvSpPr>
        <p:spPr>
          <a:xfrm>
            <a:off x="5984150" y="3753107"/>
            <a:ext cx="5824468" cy="2596803"/>
          </a:xfrm>
        </p:spPr>
        <p:txBody>
          <a:bodyPr vert="horz" lIns="91440" tIns="45720" rIns="91440" bIns="45720" rtlCol="0" anchor="t">
            <a:normAutofit/>
          </a:bodyPr>
          <a:lstStyle/>
          <a:p>
            <a:pPr>
              <a:lnSpc>
                <a:spcPct val="100000"/>
              </a:lnSpc>
            </a:pPr>
            <a:r>
              <a:rPr lang="en-US" sz="1400" dirty="0">
                <a:solidFill>
                  <a:srgbClr val="FFFFFF"/>
                </a:solidFill>
                <a:latin typeface="Arial" panose="020B0604020202020204" pitchFamily="34" charset="0"/>
                <a:cs typeface="Arial" panose="020B0604020202020204" pitchFamily="34" charset="0"/>
              </a:rPr>
              <a:t>LCHS7008</a:t>
            </a:r>
          </a:p>
          <a:p>
            <a:pPr>
              <a:lnSpc>
                <a:spcPct val="100000"/>
              </a:lnSpc>
            </a:pPr>
            <a:r>
              <a:rPr lang="en-US" sz="1400" dirty="0">
                <a:solidFill>
                  <a:srgbClr val="FFFFFF"/>
                </a:solidFill>
                <a:latin typeface="Arial" panose="020B0604020202020204" pitchFamily="34" charset="0"/>
                <a:cs typeface="Arial" panose="020B0604020202020204" pitchFamily="34" charset="0"/>
              </a:rPr>
              <a:t>PRACTICE-BASED RESEARCH</a:t>
            </a:r>
          </a:p>
          <a:p>
            <a:pPr>
              <a:lnSpc>
                <a:spcPct val="100000"/>
              </a:lnSpc>
            </a:pPr>
            <a:endParaRPr lang="en-US" sz="1400" dirty="0">
              <a:solidFill>
                <a:srgbClr val="FFFFFF"/>
              </a:solidFill>
              <a:latin typeface="Arial" panose="020B0604020202020204" pitchFamily="34" charset="0"/>
              <a:cs typeface="Arial" panose="020B0604020202020204" pitchFamily="34" charset="0"/>
            </a:endParaRPr>
          </a:p>
          <a:p>
            <a:pPr>
              <a:lnSpc>
                <a:spcPct val="100000"/>
              </a:lnSpc>
            </a:pPr>
            <a:r>
              <a:rPr lang="en-US" sz="1400" dirty="0">
                <a:solidFill>
                  <a:srgbClr val="FFFFFF"/>
                </a:solidFill>
                <a:latin typeface="Arial" panose="020B0604020202020204" pitchFamily="34" charset="0"/>
                <a:cs typeface="Arial" panose="020B0604020202020204" pitchFamily="34" charset="0"/>
              </a:rPr>
              <a:t>Student Name: ISHA PATEL</a:t>
            </a:r>
          </a:p>
          <a:p>
            <a:pPr>
              <a:lnSpc>
                <a:spcPct val="100000"/>
              </a:lnSpc>
            </a:pPr>
            <a:r>
              <a:rPr lang="en-US" sz="1400" dirty="0">
                <a:solidFill>
                  <a:srgbClr val="FFFFFF"/>
                </a:solidFill>
                <a:latin typeface="Arial" panose="020B0604020202020204" pitchFamily="34" charset="0"/>
                <a:cs typeface="Arial" panose="020B0604020202020204" pitchFamily="34" charset="0"/>
              </a:rPr>
              <a:t>Student Id:  2503804 </a:t>
            </a:r>
          </a:p>
          <a:p>
            <a:pPr>
              <a:lnSpc>
                <a:spcPct val="100000"/>
              </a:lnSpc>
            </a:pPr>
            <a:r>
              <a:rPr lang="en-US" sz="1400" dirty="0">
                <a:solidFill>
                  <a:srgbClr val="FFFFFF"/>
                </a:solidFill>
                <a:latin typeface="Arial" panose="020B0604020202020204" pitchFamily="34" charset="0"/>
                <a:cs typeface="Arial" panose="020B0604020202020204" pitchFamily="34" charset="0"/>
              </a:rPr>
              <a:t>Lecturer name: </a:t>
            </a:r>
            <a:r>
              <a:rPr lang="en-GB" sz="1400" i="0" dirty="0">
                <a:latin typeface="Arial" panose="020B0604020202020204" pitchFamily="34" charset="0"/>
                <a:cs typeface="Arial" panose="020B0604020202020204" pitchFamily="34" charset="0"/>
              </a:rPr>
              <a:t>Dr Zeno Leung</a:t>
            </a:r>
            <a:endParaRPr lang="en-US" sz="1400" dirty="0">
              <a:solidFill>
                <a:srgbClr val="FFFFFF"/>
              </a:solidFill>
              <a:latin typeface="Arial" panose="020B0604020202020204" pitchFamily="34" charset="0"/>
              <a:cs typeface="Arial" panose="020B0604020202020204" pitchFamily="34" charset="0"/>
            </a:endParaRPr>
          </a:p>
          <a:p>
            <a:pPr>
              <a:lnSpc>
                <a:spcPct val="100000"/>
              </a:lnSpc>
            </a:pPr>
            <a:endParaRPr lang="en-US" sz="1400" dirty="0">
              <a:solidFill>
                <a:srgbClr val="FFFFFF"/>
              </a:solidFill>
              <a:latin typeface="Arial" panose="020B0604020202020204" pitchFamily="34" charset="0"/>
              <a:cs typeface="Arial" panose="020B0604020202020204" pitchFamily="34" charset="0"/>
            </a:endParaRPr>
          </a:p>
          <a:p>
            <a:pPr>
              <a:lnSpc>
                <a:spcPct val="100000"/>
              </a:lnSpc>
            </a:pPr>
            <a:endParaRPr lang="en-US" sz="1400" dirty="0">
              <a:solidFill>
                <a:srgbClr val="FFFFFF"/>
              </a:solidFill>
            </a:endParaRPr>
          </a:p>
        </p:txBody>
      </p:sp>
      <p:sp>
        <p:nvSpPr>
          <p:cNvPr id="41" name="Rectangle 4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FC4715-896E-AB4D-9AB0-4C97E34028F5}"/>
              </a:ext>
            </a:extLst>
          </p:cNvPr>
          <p:cNvSpPr>
            <a:spLocks noGrp="1"/>
          </p:cNvSpPr>
          <p:nvPr>
            <p:ph type="title"/>
          </p:nvPr>
        </p:nvSpPr>
        <p:spPr>
          <a:xfrm>
            <a:off x="521208" y="978408"/>
            <a:ext cx="4288536" cy="3364992"/>
          </a:xfrm>
        </p:spPr>
        <p:txBody>
          <a:bodyPr>
            <a:normAutofit/>
          </a:bodyPr>
          <a:lstStyle/>
          <a:p>
            <a:r>
              <a:rPr lang="en-US" dirty="0">
                <a:latin typeface="Arial" panose="020B0604020202020204" pitchFamily="34" charset="0"/>
                <a:cs typeface="Arial" panose="020B0604020202020204" pitchFamily="34" charset="0"/>
              </a:rPr>
              <a:t>Contents</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C7E5B49-2194-3316-AAC4-CA6335C8FD59}"/>
              </a:ext>
            </a:extLst>
          </p:cNvPr>
          <p:cNvGraphicFramePr>
            <a:graphicFrameLocks noGrp="1"/>
          </p:cNvGraphicFramePr>
          <p:nvPr>
            <p:ph idx="1"/>
            <p:extLst>
              <p:ext uri="{D42A27DB-BD31-4B8C-83A1-F6EECF244321}">
                <p14:modId xmlns:p14="http://schemas.microsoft.com/office/powerpoint/2010/main" val="2269440503"/>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Mental health and social media: tips from young people on how to take care  of your mental health in the digital world - European Disability Forum"/>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32021" y="2264196"/>
            <a:ext cx="4118768" cy="3125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53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15D08C-8F16-E4D7-B854-EEA736C7B277}"/>
              </a:ext>
            </a:extLst>
          </p:cNvPr>
          <p:cNvSpPr>
            <a:spLocks noGrp="1"/>
          </p:cNvSpPr>
          <p:nvPr>
            <p:ph type="title"/>
          </p:nvPr>
        </p:nvSpPr>
        <p:spPr>
          <a:xfrm>
            <a:off x="521208" y="978408"/>
            <a:ext cx="5102352" cy="1664208"/>
          </a:xfrm>
        </p:spPr>
        <p:txBody>
          <a:bodyPr>
            <a:normAutofit/>
          </a:bodyPr>
          <a:lstStyle/>
          <a:p>
            <a:r>
              <a:rPr lang="en" dirty="0">
                <a:latin typeface="Arial" panose="020B0604020202020204" pitchFamily="34" charset="0"/>
                <a:cs typeface="Arial" panose="020B0604020202020204" pitchFamily="34" charset="0"/>
              </a:rPr>
              <a:t>Prevalence of the Problem</a:t>
            </a:r>
            <a:endParaRPr lang="en-US" dirty="0">
              <a:latin typeface="Arial" panose="020B0604020202020204" pitchFamily="34" charset="0"/>
              <a:cs typeface="Arial" panose="020B0604020202020204" pitchFamily="34" charset="0"/>
            </a:endParaRPr>
          </a:p>
          <a:p>
            <a:endParaRPr lang="en-US" dirty="0"/>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blue and white infographic with white text&#10;&#10;AI-generated content may be incorrect.">
            <a:extLst>
              <a:ext uri="{FF2B5EF4-FFF2-40B4-BE49-F238E27FC236}">
                <a16:creationId xmlns:a16="http://schemas.microsoft.com/office/drawing/2014/main" id="{7B801611-6735-6562-0BD4-399B123C3A23}"/>
              </a:ext>
            </a:extLst>
          </p:cNvPr>
          <p:cNvPicPr>
            <a:picLocks noChangeAspect="1"/>
          </p:cNvPicPr>
          <p:nvPr/>
        </p:nvPicPr>
        <p:blipFill>
          <a:blip r:embed="rId2"/>
          <a:stretch>
            <a:fillRect/>
          </a:stretch>
        </p:blipFill>
        <p:spPr>
          <a:xfrm>
            <a:off x="517871" y="3158818"/>
            <a:ext cx="5112393" cy="2862940"/>
          </a:xfrm>
          <a:prstGeom prst="rect">
            <a:avLst/>
          </a:prstGeom>
        </p:spPr>
      </p:pic>
      <p:sp>
        <p:nvSpPr>
          <p:cNvPr id="3" name="Content Placeholder 2">
            <a:extLst>
              <a:ext uri="{FF2B5EF4-FFF2-40B4-BE49-F238E27FC236}">
                <a16:creationId xmlns:a16="http://schemas.microsoft.com/office/drawing/2014/main" id="{714F82B2-35FC-8A38-A756-CA04641C0998}"/>
              </a:ext>
            </a:extLst>
          </p:cNvPr>
          <p:cNvSpPr>
            <a:spLocks noGrp="1"/>
          </p:cNvSpPr>
          <p:nvPr>
            <p:ph idx="1"/>
          </p:nvPr>
        </p:nvSpPr>
        <p:spPr>
          <a:xfrm>
            <a:off x="6163056" y="978408"/>
            <a:ext cx="5504688" cy="5367528"/>
          </a:xfrm>
        </p:spPr>
        <p:txBody>
          <a:bodyPr vert="horz" lIns="91440" tIns="45720" rIns="91440" bIns="45720" rtlCol="0">
            <a:normAutofit/>
          </a:bodyPr>
          <a:lstStyle/>
          <a:p>
            <a:pPr>
              <a:buFont typeface="Wingdings" panose="020B0604020202020204" pitchFamily="34" charset="0"/>
              <a:buChar char="v"/>
            </a:pPr>
            <a:r>
              <a:rPr lang="en" dirty="0">
                <a:latin typeface="Arial" panose="020B0604020202020204" pitchFamily="34" charset="0"/>
                <a:ea typeface="+mn-lt"/>
                <a:cs typeface="Arial" panose="020B0604020202020204" pitchFamily="34" charset="0"/>
              </a:rPr>
              <a:t>The youths use social media a great deal. In the UK, 91 per cent of individuals aged 16-24 use it daily (Ofcom, 2024). </a:t>
            </a:r>
            <a:endParaRPr lang="en-US"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 dirty="0">
                <a:latin typeface="Arial" panose="020B0604020202020204" pitchFamily="34" charset="0"/>
                <a:ea typeface="+mn-lt"/>
                <a:cs typeface="Arial" panose="020B0604020202020204" pitchFamily="34" charset="0"/>
              </a:rPr>
              <a:t>Approximately 1 out of 7 adolescents in the world presents a mental health issue, with half of these issues beginning before the age of 14 (World Health Organisation,2023). </a:t>
            </a:r>
            <a:endParaRPr lang="en-US"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 dirty="0">
                <a:latin typeface="Arial" panose="020B0604020202020204" pitchFamily="34" charset="0"/>
                <a:ea typeface="+mn-lt"/>
                <a:cs typeface="Arial" panose="020B0604020202020204" pitchFamily="34" charset="0"/>
              </a:rPr>
              <a:t>The teenagers are dedicating approximately 3.5 hours daily to social media, and this may predispose them to mental health problems (HHS, 2026). </a:t>
            </a:r>
            <a:endParaRPr lang="en-US"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US" dirty="0">
                <a:latin typeface="Arial" panose="020B0604020202020204" pitchFamily="34" charset="0"/>
                <a:cs typeface="Arial" panose="020B0604020202020204" pitchFamily="34" charset="0"/>
              </a:rPr>
              <a:t>In the up the young individual who use social media report various mental health problems like experiencing down and wellbeing problems, anxiety </a:t>
            </a:r>
            <a:r>
              <a:rPr lang="en" dirty="0">
                <a:latin typeface="Arial" panose="020B0604020202020204" pitchFamily="34" charset="0"/>
                <a:ea typeface="+mn-lt"/>
                <a:cs typeface="Arial" panose="020B0604020202020204" pitchFamily="34" charset="0"/>
              </a:rPr>
              <a:t>(Di Cara </a:t>
            </a:r>
            <a:r>
              <a:rPr lang="en" i="1" dirty="0">
                <a:latin typeface="Arial" panose="020B0604020202020204" pitchFamily="34" charset="0"/>
                <a:ea typeface="+mn-lt"/>
                <a:cs typeface="Arial" panose="020B0604020202020204" pitchFamily="34" charset="0"/>
              </a:rPr>
              <a:t>et al.,</a:t>
            </a:r>
            <a:r>
              <a:rPr lang="en" dirty="0">
                <a:latin typeface="Arial" panose="020B0604020202020204" pitchFamily="34" charset="0"/>
                <a:ea typeface="+mn-lt"/>
                <a:cs typeface="Arial" panose="020B0604020202020204" pitchFamily="34" charset="0"/>
              </a:rPr>
              <a:t> 2022).</a:t>
            </a:r>
            <a:endParaRPr lang="en-US" dirty="0">
              <a:latin typeface="Arial" panose="020B0604020202020204" pitchFamily="34" charset="0"/>
              <a:cs typeface="Arial" panose="020B0604020202020204" pitchFamily="34" charset="0"/>
            </a:endParaRPr>
          </a:p>
          <a:p>
            <a:pPr>
              <a:buFont typeface="Wingdings" panose="020B0604020202020204" pitchFamily="34" charset="0"/>
              <a:buChar char="v"/>
            </a:pPr>
            <a:endParaRPr lang="en-US" dirty="0"/>
          </a:p>
        </p:txBody>
      </p:sp>
      <p:sp>
        <p:nvSpPr>
          <p:cNvPr id="5" name="TextBox 4">
            <a:extLst>
              <a:ext uri="{FF2B5EF4-FFF2-40B4-BE49-F238E27FC236}">
                <a16:creationId xmlns:a16="http://schemas.microsoft.com/office/drawing/2014/main" id="{44BF3537-8951-0697-8E18-7FC2AD471BFA}"/>
              </a:ext>
            </a:extLst>
          </p:cNvPr>
          <p:cNvSpPr txBox="1"/>
          <p:nvPr/>
        </p:nvSpPr>
        <p:spPr>
          <a:xfrm>
            <a:off x="1999134" y="6038199"/>
            <a:ext cx="6180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dirty="0">
                <a:latin typeface="Arial" panose="020B0604020202020204" pitchFamily="34" charset="0"/>
                <a:cs typeface="Arial" panose="020B0604020202020204" pitchFamily="34" charset="0"/>
              </a:rPr>
              <a:t>https://www.priorygroup.com/mental-health/social-media-and-mental-health</a:t>
            </a:r>
          </a:p>
        </p:txBody>
      </p:sp>
    </p:spTree>
    <p:extLst>
      <p:ext uri="{BB962C8B-B14F-4D97-AF65-F5344CB8AC3E}">
        <p14:creationId xmlns:p14="http://schemas.microsoft.com/office/powerpoint/2010/main" val="1200128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CFF73-7752-F12F-F607-8FD148B40D9F}"/>
              </a:ext>
            </a:extLst>
          </p:cNvPr>
          <p:cNvSpPr>
            <a:spLocks noGrp="1"/>
          </p:cNvSpPr>
          <p:nvPr>
            <p:ph type="title"/>
          </p:nvPr>
        </p:nvSpPr>
        <p:spPr>
          <a:xfrm>
            <a:off x="521208" y="978408"/>
            <a:ext cx="11155680" cy="741438"/>
          </a:xfrm>
        </p:spPr>
        <p:txBody>
          <a:bodyPr>
            <a:normAutofit fontScale="90000"/>
          </a:bodyPr>
          <a:lstStyle/>
          <a:p>
            <a:r>
              <a:rPr lang="en" dirty="0">
                <a:latin typeface="Arial" panose="020B0604020202020204" pitchFamily="34" charset="0"/>
                <a:cs typeface="Arial" panose="020B0604020202020204" pitchFamily="34" charset="0"/>
              </a:rPr>
              <a:t>Rationale for the Research</a:t>
            </a:r>
            <a:endParaRPr lang="en-US" dirty="0">
              <a:latin typeface="Arial" panose="020B0604020202020204" pitchFamily="34" charset="0"/>
              <a:cs typeface="Arial" panose="020B0604020202020204" pitchFamily="34" charset="0"/>
            </a:endParaRPr>
          </a:p>
          <a:p>
            <a:endParaRPr lang="en-US" dirty="0"/>
          </a:p>
        </p:txBody>
      </p:sp>
      <p:graphicFrame>
        <p:nvGraphicFramePr>
          <p:cNvPr id="6" name="Content Placeholder 2">
            <a:extLst>
              <a:ext uri="{FF2B5EF4-FFF2-40B4-BE49-F238E27FC236}">
                <a16:creationId xmlns:a16="http://schemas.microsoft.com/office/drawing/2014/main" id="{13CA1B55-F381-A249-AEF6-E6C372D5E038}"/>
              </a:ext>
            </a:extLst>
          </p:cNvPr>
          <p:cNvGraphicFramePr>
            <a:graphicFrameLocks noGrp="1"/>
          </p:cNvGraphicFramePr>
          <p:nvPr>
            <p:ph idx="1"/>
            <p:extLst>
              <p:ext uri="{D42A27DB-BD31-4B8C-83A1-F6EECF244321}">
                <p14:modId xmlns:p14="http://schemas.microsoft.com/office/powerpoint/2010/main" val="3887127903"/>
              </p:ext>
            </p:extLst>
          </p:nvPr>
        </p:nvGraphicFramePr>
        <p:xfrm>
          <a:off x="351875" y="1719846"/>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45472D3-DEDE-E5CD-0BAE-8D5EBDF2E1F1}"/>
              </a:ext>
            </a:extLst>
          </p:cNvPr>
          <p:cNvSpPr txBox="1"/>
          <p:nvPr/>
        </p:nvSpPr>
        <p:spPr>
          <a:xfrm>
            <a:off x="457200" y="5628447"/>
            <a:ext cx="11277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dirty="0">
                <a:latin typeface="Arial" panose="020B0604020202020204" pitchFamily="34" charset="0"/>
                <a:cs typeface="Arial" panose="020B0604020202020204" pitchFamily="34" charset="0"/>
              </a:rPr>
              <a:t>Purpose</a:t>
            </a:r>
            <a:endParaRPr lang="en-US" dirty="0">
              <a:latin typeface="Arial" panose="020B0604020202020204" pitchFamily="34" charset="0"/>
              <a:cs typeface="Arial" panose="020B0604020202020204" pitchFamily="34" charset="0"/>
            </a:endParaRPr>
          </a:p>
          <a:p>
            <a:r>
              <a:rPr lang="en" dirty="0">
                <a:latin typeface="Arial" panose="020B0604020202020204" pitchFamily="34" charset="0"/>
                <a:ea typeface="+mn-lt"/>
                <a:cs typeface="Arial" panose="020B0604020202020204" pitchFamily="34" charset="0"/>
              </a:rPr>
              <a:t>This research aims to take a close examination of whether the usage of social media leads to mental health issues or whether other factors, such as self-esteem and comparing with others, are more significant.</a:t>
            </a:r>
            <a:endParaRPr lang="en-US" dirty="0">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1794543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23C05A5-302D-5B9A-6A23-13CFD0439D1F}"/>
              </a:ext>
            </a:extLst>
          </p:cNvPr>
          <p:cNvSpPr>
            <a:spLocks noGrp="1"/>
          </p:cNvSpPr>
          <p:nvPr>
            <p:ph type="title"/>
          </p:nvPr>
        </p:nvSpPr>
        <p:spPr>
          <a:xfrm>
            <a:off x="521208" y="978408"/>
            <a:ext cx="3200400" cy="2432304"/>
          </a:xfrm>
        </p:spPr>
        <p:txBody>
          <a:bodyPr anchor="b">
            <a:normAutofit/>
          </a:bodyPr>
          <a:lstStyle/>
          <a:p>
            <a:r>
              <a:rPr lang="en" sz="4000" i="1" dirty="0">
                <a:latin typeface="Arial" panose="020B0604020202020204" pitchFamily="34" charset="0"/>
                <a:ea typeface="+mj-lt"/>
                <a:cs typeface="Arial" panose="020B0604020202020204" pitchFamily="34" charset="0"/>
              </a:rPr>
              <a:t>Research Question  </a:t>
            </a:r>
            <a:endParaRPr lang="en-US" sz="4000" dirty="0">
              <a:latin typeface="Arial" panose="020B0604020202020204" pitchFamily="34" charset="0"/>
              <a:cs typeface="Arial" panose="020B0604020202020204" pitchFamily="34" charset="0"/>
            </a:endParaRPr>
          </a:p>
          <a:p>
            <a:endParaRPr lang="en-US" sz="4000" dirty="0"/>
          </a:p>
        </p:txBody>
      </p:sp>
      <p:sp>
        <p:nvSpPr>
          <p:cNvPr id="11" name="Freeform: Shape 10">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69C6C7FA-8694-8CCF-5784-D677719B3B58}"/>
              </a:ext>
            </a:extLst>
          </p:cNvPr>
          <p:cNvSpPr>
            <a:spLocks noGrp="1"/>
          </p:cNvSpPr>
          <p:nvPr>
            <p:ph idx="1"/>
          </p:nvPr>
        </p:nvSpPr>
        <p:spPr>
          <a:xfrm>
            <a:off x="521208" y="3538728"/>
            <a:ext cx="3200400" cy="2816352"/>
          </a:xfrm>
        </p:spPr>
        <p:txBody>
          <a:bodyPr vert="horz" lIns="91440" tIns="45720" rIns="91440" bIns="45720" rtlCol="0">
            <a:normAutofit/>
          </a:bodyPr>
          <a:lstStyle/>
          <a:p>
            <a:r>
              <a:rPr lang="en" dirty="0">
                <a:latin typeface="Arial" panose="020B0604020202020204" pitchFamily="34" charset="0"/>
                <a:ea typeface="+mn-lt"/>
                <a:cs typeface="Arial" panose="020B0604020202020204" pitchFamily="34" charset="0"/>
              </a:rPr>
              <a:t>What is the impact of using social media on the mental health of young adults in the UK?</a:t>
            </a:r>
            <a:endParaRPr lang="en-US" dirty="0">
              <a:latin typeface="Arial" panose="020B0604020202020204" pitchFamily="34" charset="0"/>
              <a:cs typeface="Arial" panose="020B0604020202020204" pitchFamily="34" charset="0"/>
            </a:endParaRPr>
          </a:p>
          <a:p>
            <a:endParaRPr lang="en-US" dirty="0"/>
          </a:p>
        </p:txBody>
      </p:sp>
      <p:pic>
        <p:nvPicPr>
          <p:cNvPr id="4" name="Picture 3">
            <a:extLst>
              <a:ext uri="{FF2B5EF4-FFF2-40B4-BE49-F238E27FC236}">
                <a16:creationId xmlns:a16="http://schemas.microsoft.com/office/drawing/2014/main" id="{01B83413-48E4-730B-94F5-4DCB21778D03}"/>
              </a:ext>
              <a:ext uri="{C183D7F6-B498-43B3-948B-1728B52AA6E4}">
                <adec:decorative xmlns:adec="http://schemas.microsoft.com/office/drawing/2017/decorative" val="1"/>
              </a:ext>
            </a:extLst>
          </p:cNvPr>
          <p:cNvPicPr>
            <a:picLocks noChangeAspect="1"/>
          </p:cNvPicPr>
          <p:nvPr/>
        </p:nvPicPr>
        <p:blipFill>
          <a:blip r:embed="rId2"/>
          <a:srcRect t="1597" r="-2" b="-2"/>
          <a:stretch>
            <a:fillRect/>
          </a:stretch>
        </p:blipFill>
        <p:spPr>
          <a:xfrm>
            <a:off x="4136609" y="970929"/>
            <a:ext cx="7534183" cy="5375076"/>
          </a:xfrm>
          <a:prstGeom prst="rect">
            <a:avLst/>
          </a:prstGeom>
        </p:spPr>
      </p:pic>
      <p:sp>
        <p:nvSpPr>
          <p:cNvPr id="5" name="TextBox 4">
            <a:extLst>
              <a:ext uri="{FF2B5EF4-FFF2-40B4-BE49-F238E27FC236}">
                <a16:creationId xmlns:a16="http://schemas.microsoft.com/office/drawing/2014/main" id="{23EDC67D-D75D-B6FD-77E4-252CED418AD9}"/>
              </a:ext>
            </a:extLst>
          </p:cNvPr>
          <p:cNvSpPr txBox="1"/>
          <p:nvPr/>
        </p:nvSpPr>
        <p:spPr>
          <a:xfrm>
            <a:off x="516323" y="6486826"/>
            <a:ext cx="109592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Arial" panose="020B0604020202020204" pitchFamily="34" charset="0"/>
                <a:ea typeface="+mn-lt"/>
                <a:cs typeface="Arial" panose="020B0604020202020204" pitchFamily="34" charset="0"/>
              </a:rPr>
              <a:t>https://www.priorygroup.com/mental-health/social-media-and-mental-health</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933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1D5778-85AC-4FA9-F7A3-102CD0BD6936}"/>
              </a:ext>
            </a:extLst>
          </p:cNvPr>
          <p:cNvSpPr>
            <a:spLocks noGrp="1"/>
          </p:cNvSpPr>
          <p:nvPr>
            <p:ph type="title"/>
          </p:nvPr>
        </p:nvSpPr>
        <p:spPr>
          <a:xfrm>
            <a:off x="521207" y="978408"/>
            <a:ext cx="5022857" cy="1176963"/>
          </a:xfrm>
        </p:spPr>
        <p:txBody>
          <a:bodyPr>
            <a:normAutofit/>
          </a:bodyPr>
          <a:lstStyle/>
          <a:p>
            <a:r>
              <a:rPr lang="en" sz="3400" dirty="0">
                <a:latin typeface="Arial" panose="020B0604020202020204" pitchFamily="34" charset="0"/>
                <a:cs typeface="Arial" panose="020B0604020202020204" pitchFamily="34" charset="0"/>
              </a:rPr>
              <a:t>Research  Aim and Objectives  </a:t>
            </a:r>
            <a:endParaRPr lang="en-US" sz="3400" dirty="0">
              <a:latin typeface="Arial" panose="020B0604020202020204" pitchFamily="34" charset="0"/>
              <a:cs typeface="Arial" panose="020B0604020202020204" pitchFamily="34" charset="0"/>
            </a:endParaRPr>
          </a:p>
          <a:p>
            <a:endParaRPr lang="en-US" sz="3400" dirty="0"/>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6FB4C271-B779-405A-7598-2278822BEA76}"/>
              </a:ext>
            </a:extLst>
          </p:cNvPr>
          <p:cNvGraphicFramePr>
            <a:graphicFrameLocks noGrp="1"/>
          </p:cNvGraphicFramePr>
          <p:nvPr>
            <p:ph idx="1"/>
            <p:extLst>
              <p:ext uri="{D42A27DB-BD31-4B8C-83A1-F6EECF244321}">
                <p14:modId xmlns:p14="http://schemas.microsoft.com/office/powerpoint/2010/main" val="2368994285"/>
              </p:ext>
            </p:extLst>
          </p:nvPr>
        </p:nvGraphicFramePr>
        <p:xfrm>
          <a:off x="5931242" y="978408"/>
          <a:ext cx="5745645"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AutoShape 2" descr="https://www.theheraldtimes.com/wp-content/uploads/2025/02/Screen-Shot-2025-02-24-at-3.27.54-PM-1024x766.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dirty="0"/>
          </a:p>
        </p:txBody>
      </p:sp>
      <p:pic>
        <p:nvPicPr>
          <p:cNvPr id="4" name="Picture 3"/>
          <p:cNvPicPr>
            <a:picLocks noChangeAspect="1"/>
          </p:cNvPicPr>
          <p:nvPr/>
        </p:nvPicPr>
        <p:blipFill>
          <a:blip r:embed="rId7"/>
          <a:stretch>
            <a:fillRect/>
          </a:stretch>
        </p:blipFill>
        <p:spPr>
          <a:xfrm>
            <a:off x="332297" y="2265406"/>
            <a:ext cx="5400675" cy="4304398"/>
          </a:xfrm>
          <a:prstGeom prst="rect">
            <a:avLst/>
          </a:prstGeom>
        </p:spPr>
      </p:pic>
    </p:spTree>
    <p:extLst>
      <p:ext uri="{BB962C8B-B14F-4D97-AF65-F5344CB8AC3E}">
        <p14:creationId xmlns:p14="http://schemas.microsoft.com/office/powerpoint/2010/main" val="2253332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9568F-8CC5-1985-BC5A-3E0E423C1136}"/>
              </a:ext>
            </a:extLst>
          </p:cNvPr>
          <p:cNvSpPr>
            <a:spLocks noGrp="1"/>
          </p:cNvSpPr>
          <p:nvPr>
            <p:ph type="title"/>
          </p:nvPr>
        </p:nvSpPr>
        <p:spPr>
          <a:xfrm>
            <a:off x="515112" y="771580"/>
            <a:ext cx="11155680" cy="1463040"/>
          </a:xfrm>
        </p:spPr>
        <p:txBody>
          <a:bodyPr/>
          <a:lstStyle/>
          <a:p>
            <a:r>
              <a:rPr lang="en" dirty="0">
                <a:latin typeface="Arial" panose="020B0604020202020204" pitchFamily="34" charset="0"/>
                <a:cs typeface="Arial" panose="020B0604020202020204" pitchFamily="34" charset="0"/>
              </a:rPr>
              <a:t>Major Literary Evidence</a:t>
            </a:r>
            <a:endParaRPr lang="en-US" dirty="0">
              <a:latin typeface="Arial" panose="020B0604020202020204" pitchFamily="34" charset="0"/>
              <a:cs typeface="Arial" panose="020B0604020202020204" pitchFamily="34" charset="0"/>
            </a:endParaRPr>
          </a:p>
          <a:p>
            <a:endParaRPr lang="en-US" dirty="0"/>
          </a:p>
        </p:txBody>
      </p:sp>
      <p:graphicFrame>
        <p:nvGraphicFramePr>
          <p:cNvPr id="5" name="Content Placeholder 2">
            <a:extLst>
              <a:ext uri="{FF2B5EF4-FFF2-40B4-BE49-F238E27FC236}">
                <a16:creationId xmlns:a16="http://schemas.microsoft.com/office/drawing/2014/main" id="{37FAB9CF-3ADC-D92D-4F87-384829FCEAB0}"/>
              </a:ext>
            </a:extLst>
          </p:cNvPr>
          <p:cNvGraphicFramePr>
            <a:graphicFrameLocks noGrp="1"/>
          </p:cNvGraphicFramePr>
          <p:nvPr>
            <p:ph idx="1"/>
            <p:extLst>
              <p:ext uri="{D42A27DB-BD31-4B8C-83A1-F6EECF244321}">
                <p14:modId xmlns:p14="http://schemas.microsoft.com/office/powerpoint/2010/main" val="2617998237"/>
              </p:ext>
            </p:extLst>
          </p:nvPr>
        </p:nvGraphicFramePr>
        <p:xfrm>
          <a:off x="515112" y="1883229"/>
          <a:ext cx="11161776" cy="44627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262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F3D3C5-58B0-0834-6DC6-CF8B9ED23806}"/>
              </a:ext>
            </a:extLst>
          </p:cNvPr>
          <p:cNvSpPr>
            <a:spLocks noGrp="1"/>
          </p:cNvSpPr>
          <p:nvPr>
            <p:ph type="title"/>
          </p:nvPr>
        </p:nvSpPr>
        <p:spPr>
          <a:xfrm>
            <a:off x="521208" y="978408"/>
            <a:ext cx="11155680" cy="1463040"/>
          </a:xfrm>
        </p:spPr>
        <p:txBody>
          <a:bodyPr>
            <a:normAutofit/>
          </a:bodyPr>
          <a:lstStyle/>
          <a:p>
            <a:r>
              <a:rPr lang="en" dirty="0">
                <a:latin typeface="Arial" panose="020B0604020202020204" pitchFamily="34" charset="0"/>
                <a:cs typeface="Arial" panose="020B0604020202020204" pitchFamily="34" charset="0"/>
              </a:rPr>
              <a:t>Research Impact</a:t>
            </a:r>
            <a:endParaRPr lang="en-US" dirty="0">
              <a:latin typeface="Arial" panose="020B0604020202020204" pitchFamily="34" charset="0"/>
              <a:cs typeface="Arial" panose="020B0604020202020204" pitchFamily="34" charset="0"/>
            </a:endParaRPr>
          </a:p>
          <a:p>
            <a:endParaRPr lang="en-US" dirty="0"/>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88000670-0A93-10B8-A752-91E21D242AA0}"/>
              </a:ext>
            </a:extLst>
          </p:cNvPr>
          <p:cNvGraphicFramePr>
            <a:graphicFrameLocks noGrp="1"/>
          </p:cNvGraphicFramePr>
          <p:nvPr>
            <p:ph idx="1"/>
            <p:extLst>
              <p:ext uri="{D42A27DB-BD31-4B8C-83A1-F6EECF244321}">
                <p14:modId xmlns:p14="http://schemas.microsoft.com/office/powerpoint/2010/main" val="155622603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3257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FD515A-1D43-3B6C-A228-C7FFFD51A758}"/>
              </a:ext>
            </a:extLst>
          </p:cNvPr>
          <p:cNvSpPr>
            <a:spLocks noGrp="1"/>
          </p:cNvSpPr>
          <p:nvPr>
            <p:ph type="title"/>
          </p:nvPr>
        </p:nvSpPr>
        <p:spPr>
          <a:xfrm>
            <a:off x="5431536" y="978408"/>
            <a:ext cx="6236208" cy="1463040"/>
          </a:xfrm>
        </p:spPr>
        <p:txBody>
          <a:bodyPr>
            <a:normAutofit/>
          </a:bodyPr>
          <a:lstStyle/>
          <a:p>
            <a:r>
              <a:rPr lang="en"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a:p>
            <a:endParaRPr lang="en-US" dirty="0"/>
          </a:p>
        </p:txBody>
      </p:sp>
      <p:sp>
        <p:nvSpPr>
          <p:cNvPr id="11" name="Freeform: Shape 10">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10F9469-2360-FF66-F16D-95F9AF413E1F}"/>
              </a:ext>
            </a:extLst>
          </p:cNvPr>
          <p:cNvSpPr>
            <a:spLocks noGrp="1"/>
          </p:cNvSpPr>
          <p:nvPr>
            <p:ph idx="1"/>
          </p:nvPr>
        </p:nvSpPr>
        <p:spPr>
          <a:xfrm>
            <a:off x="5431536" y="2112264"/>
            <a:ext cx="6236208" cy="3767328"/>
          </a:xfrm>
        </p:spPr>
        <p:txBody>
          <a:bodyPr vert="horz" lIns="91440" tIns="45720" rIns="91440" bIns="45720" rtlCol="0">
            <a:normAutofit/>
          </a:bodyPr>
          <a:lstStyle/>
          <a:p>
            <a:r>
              <a:rPr lang="en" sz="2000" dirty="0">
                <a:latin typeface="Arial" panose="020B0604020202020204" pitchFamily="34" charset="0"/>
                <a:ea typeface="+mn-lt"/>
                <a:cs typeface="Arial" panose="020B0604020202020204" pitchFamily="34" charset="0"/>
              </a:rPr>
              <a:t>Young adults use social media, and this usage is associated with numerous mental health factors.  </a:t>
            </a:r>
            <a:endParaRPr lang="en-US" sz="2000" dirty="0">
              <a:latin typeface="Arial" panose="020B0604020202020204" pitchFamily="34" charset="0"/>
              <a:cs typeface="Arial" panose="020B0604020202020204" pitchFamily="34" charset="0"/>
            </a:endParaRPr>
          </a:p>
          <a:p>
            <a:r>
              <a:rPr lang="en" sz="2000" dirty="0">
                <a:latin typeface="Arial" panose="020B0604020202020204" pitchFamily="34" charset="0"/>
                <a:ea typeface="+mn-lt"/>
                <a:cs typeface="Arial" panose="020B0604020202020204" pitchFamily="34" charset="0"/>
              </a:rPr>
              <a:t>It has been proven that mental health is influenced not only by the length but also by the quality of use and type.  The manner in which people think, the situation they are in, and their risks are extremely important.  Specific health efforts should be implemented to achieve the greatest benefits and </a:t>
            </a:r>
            <a:r>
              <a:rPr lang="en" sz="2000" dirty="0" err="1">
                <a:latin typeface="Arial" panose="020B0604020202020204" pitchFamily="34" charset="0"/>
                <a:ea typeface="+mn-lt"/>
                <a:cs typeface="Arial" panose="020B0604020202020204" pitchFamily="34" charset="0"/>
              </a:rPr>
              <a:t>minimise</a:t>
            </a:r>
            <a:r>
              <a:rPr lang="en" sz="2000" dirty="0">
                <a:latin typeface="Arial" panose="020B0604020202020204" pitchFamily="34" charset="0"/>
                <a:ea typeface="+mn-lt"/>
                <a:cs typeface="Arial" panose="020B0604020202020204" pitchFamily="34" charset="0"/>
              </a:rPr>
              <a:t> the risks of online usage.</a:t>
            </a:r>
            <a:endParaRPr lang="en-US" sz="2000" dirty="0">
              <a:latin typeface="Arial" panose="020B0604020202020204" pitchFamily="34" charset="0"/>
              <a:cs typeface="Arial" panose="020B0604020202020204" pitchFamily="34" charset="0"/>
            </a:endParaRPr>
          </a:p>
          <a:p>
            <a:endParaRPr lang="en-US" dirty="0"/>
          </a:p>
        </p:txBody>
      </p:sp>
      <p:pic>
        <p:nvPicPr>
          <p:cNvPr id="1026" name="Picture 2" descr="https://yessinstitute.org/wp-content/uploads/2023/11/YESS-Newsletter-630-%C3%97-1200-px-3-538x1024.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37" y="168747"/>
            <a:ext cx="4745939" cy="6512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992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51F90-BAB3-5029-9B62-F3A83F2851B2}"/>
              </a:ext>
            </a:extLst>
          </p:cNvPr>
          <p:cNvSpPr>
            <a:spLocks noGrp="1"/>
          </p:cNvSpPr>
          <p:nvPr>
            <p:ph type="title"/>
          </p:nvPr>
        </p:nvSpPr>
        <p:spPr/>
        <p:txBody>
          <a:bodyPr/>
          <a:lstStyle/>
          <a:p>
            <a:r>
              <a:rPr lang="en"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a:p>
            <a:endParaRPr lang="en-US" dirty="0"/>
          </a:p>
        </p:txBody>
      </p:sp>
      <p:graphicFrame>
        <p:nvGraphicFramePr>
          <p:cNvPr id="5" name="Content Placeholder 2">
            <a:extLst>
              <a:ext uri="{FF2B5EF4-FFF2-40B4-BE49-F238E27FC236}">
                <a16:creationId xmlns:a16="http://schemas.microsoft.com/office/drawing/2014/main" id="{611A250A-2FB6-E839-D045-9CAE4299440D}"/>
              </a:ext>
            </a:extLst>
          </p:cNvPr>
          <p:cNvGraphicFramePr>
            <a:graphicFrameLocks noGrp="1"/>
          </p:cNvGraphicFramePr>
          <p:nvPr>
            <p:ph idx="1"/>
            <p:extLst>
              <p:ext uri="{D42A27DB-BD31-4B8C-83A1-F6EECF244321}">
                <p14:modId xmlns:p14="http://schemas.microsoft.com/office/powerpoint/2010/main" val="2563579876"/>
              </p:ext>
            </p:extLst>
          </p:nvPr>
        </p:nvGraphicFramePr>
        <p:xfrm>
          <a:off x="336151" y="2474105"/>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930297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61</TotalTime>
  <Words>1603</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Bierstadt</vt:lpstr>
      <vt:lpstr>Wingdings</vt:lpstr>
      <vt:lpstr>GestaltVTI</vt:lpstr>
      <vt:lpstr>Exploring the Impact of Social Media Use on Mental Health Among Young Adults in the United Kingdom: Implications for Public Health and Social Care Practice </vt:lpstr>
      <vt:lpstr>Contents</vt:lpstr>
      <vt:lpstr>Prevalence of the Problem </vt:lpstr>
      <vt:lpstr>Rationale for the Research </vt:lpstr>
      <vt:lpstr>Research Question   </vt:lpstr>
      <vt:lpstr>Research  Aim and Objectives   </vt:lpstr>
      <vt:lpstr>Major Literary Evidence </vt:lpstr>
      <vt:lpstr>Research Impact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Isha Patel</cp:lastModifiedBy>
  <cp:revision>79</cp:revision>
  <dcterms:created xsi:type="dcterms:W3CDTF">2013-07-15T20:26:40Z</dcterms:created>
  <dcterms:modified xsi:type="dcterms:W3CDTF">2026-02-07T07:56:27Z</dcterms:modified>
</cp:coreProperties>
</file>