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71" r:id="rId4"/>
    <p:sldId id="258" r:id="rId5"/>
    <p:sldId id="259" r:id="rId6"/>
    <p:sldId id="260" r:id="rId7"/>
    <p:sldId id="261" r:id="rId8"/>
    <p:sldId id="262" r:id="rId9"/>
    <p:sldId id="264" r:id="rId10"/>
    <p:sldId id="263" r:id="rId11"/>
    <p:sldId id="266" r:id="rId12"/>
    <p:sldId id="267" r:id="rId13"/>
    <p:sldId id="268" r:id="rId14"/>
    <p:sldId id="269" r:id="rId15"/>
    <p:sldId id="273"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218F08-3F61-E724-D0FC-C9F1BD759A9A}" v="197" dt="2024-02-29T16:29:44.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tsal Kamleshbhai Trivedi (2307872)" userId="S::2307872@student.uwtsd.ac.uk::e4bec14c-1690-4106-b7ce-b868cd95801d" providerId="AD" clId="Web-{28F8DC19-F89A-BE52-5FCB-3E2C12C884B6}"/>
    <pc:docChg chg="modSld">
      <pc:chgData name="Vatsal Kamleshbhai Trivedi (2307872)" userId="S::2307872@student.uwtsd.ac.uk::e4bec14c-1690-4106-b7ce-b868cd95801d" providerId="AD" clId="Web-{28F8DC19-F89A-BE52-5FCB-3E2C12C884B6}" dt="2024-02-26T11:41:30.586" v="0" actId="1076"/>
      <pc:docMkLst>
        <pc:docMk/>
      </pc:docMkLst>
      <pc:sldChg chg="modSp">
        <pc:chgData name="Vatsal Kamleshbhai Trivedi (2307872)" userId="S::2307872@student.uwtsd.ac.uk::e4bec14c-1690-4106-b7ce-b868cd95801d" providerId="AD" clId="Web-{28F8DC19-F89A-BE52-5FCB-3E2C12C884B6}" dt="2024-02-26T11:41:30.586" v="0" actId="1076"/>
        <pc:sldMkLst>
          <pc:docMk/>
          <pc:sldMk cId="1707066711" sldId="261"/>
        </pc:sldMkLst>
        <pc:spChg chg="mod">
          <ac:chgData name="Vatsal Kamleshbhai Trivedi (2307872)" userId="S::2307872@student.uwtsd.ac.uk::e4bec14c-1690-4106-b7ce-b868cd95801d" providerId="AD" clId="Web-{28F8DC19-F89A-BE52-5FCB-3E2C12C884B6}" dt="2024-02-26T11:41:30.586" v="0" actId="1076"/>
          <ac:spMkLst>
            <pc:docMk/>
            <pc:sldMk cId="1707066711" sldId="261"/>
            <ac:spMk id="2" creationId="{866E5243-EA59-D02A-B5EC-E13644BA7FD9}"/>
          </ac:spMkLst>
        </pc:spChg>
      </pc:sldChg>
    </pc:docChg>
  </pc:docChgLst>
  <pc:docChgLst>
    <pc:chgData name="Vatsal Kamleshbhai Trivedi (2307872)" userId="S::2307872@student.uwtsd.ac.uk::e4bec14c-1690-4106-b7ce-b868cd95801d" providerId="AD" clId="Web-{25218F08-3F61-E724-D0FC-C9F1BD759A9A}"/>
    <pc:docChg chg="addSld delSld modSld">
      <pc:chgData name="Vatsal Kamleshbhai Trivedi (2307872)" userId="S::2307872@student.uwtsd.ac.uk::e4bec14c-1690-4106-b7ce-b868cd95801d" providerId="AD" clId="Web-{25218F08-3F61-E724-D0FC-C9F1BD759A9A}" dt="2024-02-29T16:29:44.582" v="207" actId="20577"/>
      <pc:docMkLst>
        <pc:docMk/>
      </pc:docMkLst>
      <pc:sldChg chg="modSp">
        <pc:chgData name="Vatsal Kamleshbhai Trivedi (2307872)" userId="S::2307872@student.uwtsd.ac.uk::e4bec14c-1690-4106-b7ce-b868cd95801d" providerId="AD" clId="Web-{25218F08-3F61-E724-D0FC-C9F1BD759A9A}" dt="2024-02-29T16:03:50.638" v="20" actId="20577"/>
        <pc:sldMkLst>
          <pc:docMk/>
          <pc:sldMk cId="109857222" sldId="256"/>
        </pc:sldMkLst>
        <pc:spChg chg="mod">
          <ac:chgData name="Vatsal Kamleshbhai Trivedi (2307872)" userId="S::2307872@student.uwtsd.ac.uk::e4bec14c-1690-4106-b7ce-b868cd95801d" providerId="AD" clId="Web-{25218F08-3F61-E724-D0FC-C9F1BD759A9A}" dt="2024-02-29T16:03:50.638" v="20" actId="20577"/>
          <ac:spMkLst>
            <pc:docMk/>
            <pc:sldMk cId="109857222" sldId="256"/>
            <ac:spMk id="3" creationId="{00000000-0000-0000-0000-000000000000}"/>
          </ac:spMkLst>
        </pc:spChg>
      </pc:sldChg>
      <pc:sldChg chg="addSp delSp modSp del">
        <pc:chgData name="Vatsal Kamleshbhai Trivedi (2307872)" userId="S::2307872@student.uwtsd.ac.uk::e4bec14c-1690-4106-b7ce-b868cd95801d" providerId="AD" clId="Web-{25218F08-3F61-E724-D0FC-C9F1BD759A9A}" dt="2024-02-29T16:07:58.181" v="53"/>
        <pc:sldMkLst>
          <pc:docMk/>
          <pc:sldMk cId="1672438377" sldId="257"/>
        </pc:sldMkLst>
        <pc:spChg chg="mod">
          <ac:chgData name="Vatsal Kamleshbhai Trivedi (2307872)" userId="S::2307872@student.uwtsd.ac.uk::e4bec14c-1690-4106-b7ce-b868cd95801d" providerId="AD" clId="Web-{25218F08-3F61-E724-D0FC-C9F1BD759A9A}" dt="2024-02-29T16:07:18.507" v="48"/>
          <ac:spMkLst>
            <pc:docMk/>
            <pc:sldMk cId="1672438377" sldId="257"/>
            <ac:spMk id="2" creationId="{CB128944-38C4-7B6E-B882-A243BE846642}"/>
          </ac:spMkLst>
        </pc:spChg>
        <pc:spChg chg="del">
          <ac:chgData name="Vatsal Kamleshbhai Trivedi (2307872)" userId="S::2307872@student.uwtsd.ac.uk::e4bec14c-1690-4106-b7ce-b868cd95801d" providerId="AD" clId="Web-{25218F08-3F61-E724-D0FC-C9F1BD759A9A}" dt="2024-02-29T16:07:18.507" v="48"/>
          <ac:spMkLst>
            <pc:docMk/>
            <pc:sldMk cId="1672438377" sldId="257"/>
            <ac:spMk id="10" creationId="{BACC6370-2D7E-4714-9D71-7542949D7D5D}"/>
          </ac:spMkLst>
        </pc:spChg>
        <pc:spChg chg="del">
          <ac:chgData name="Vatsal Kamleshbhai Trivedi (2307872)" userId="S::2307872@student.uwtsd.ac.uk::e4bec14c-1690-4106-b7ce-b868cd95801d" providerId="AD" clId="Web-{25218F08-3F61-E724-D0FC-C9F1BD759A9A}" dt="2024-02-29T16:07:18.507" v="48"/>
          <ac:spMkLst>
            <pc:docMk/>
            <pc:sldMk cId="1672438377" sldId="257"/>
            <ac:spMk id="12" creationId="{256B2C21-A230-48C0-8DF1-C46611373C44}"/>
          </ac:spMkLst>
        </pc:spChg>
        <pc:spChg chg="del">
          <ac:chgData name="Vatsal Kamleshbhai Trivedi (2307872)" userId="S::2307872@student.uwtsd.ac.uk::e4bec14c-1690-4106-b7ce-b868cd95801d" providerId="AD" clId="Web-{25218F08-3F61-E724-D0FC-C9F1BD759A9A}" dt="2024-02-29T16:07:18.507" v="48"/>
          <ac:spMkLst>
            <pc:docMk/>
            <pc:sldMk cId="1672438377" sldId="257"/>
            <ac:spMk id="14" creationId="{3847E18C-932D-4C95-AABA-FEC7C9499AD7}"/>
          </ac:spMkLst>
        </pc:spChg>
        <pc:spChg chg="del">
          <ac:chgData name="Vatsal Kamleshbhai Trivedi (2307872)" userId="S::2307872@student.uwtsd.ac.uk::e4bec14c-1690-4106-b7ce-b868cd95801d" providerId="AD" clId="Web-{25218F08-3F61-E724-D0FC-C9F1BD759A9A}" dt="2024-02-29T16:07:18.507" v="48"/>
          <ac:spMkLst>
            <pc:docMk/>
            <pc:sldMk cId="1672438377" sldId="257"/>
            <ac:spMk id="16" creationId="{3150CB11-0C61-439E-910F-5787759E72A0}"/>
          </ac:spMkLst>
        </pc:spChg>
        <pc:spChg chg="del">
          <ac:chgData name="Vatsal Kamleshbhai Trivedi (2307872)" userId="S::2307872@student.uwtsd.ac.uk::e4bec14c-1690-4106-b7ce-b868cd95801d" providerId="AD" clId="Web-{25218F08-3F61-E724-D0FC-C9F1BD759A9A}" dt="2024-02-29T16:07:18.507" v="48"/>
          <ac:spMkLst>
            <pc:docMk/>
            <pc:sldMk cId="1672438377" sldId="257"/>
            <ac:spMk id="18" creationId="{43F8A58B-5155-44CE-A5FF-7647B47D0A7A}"/>
          </ac:spMkLst>
        </pc:spChg>
        <pc:spChg chg="del">
          <ac:chgData name="Vatsal Kamleshbhai Trivedi (2307872)" userId="S::2307872@student.uwtsd.ac.uk::e4bec14c-1690-4106-b7ce-b868cd95801d" providerId="AD" clId="Web-{25218F08-3F61-E724-D0FC-C9F1BD759A9A}" dt="2024-02-29T16:07:18.507" v="48"/>
          <ac:spMkLst>
            <pc:docMk/>
            <pc:sldMk cId="1672438377" sldId="257"/>
            <ac:spMk id="20" creationId="{443F2ACA-E6D6-4028-82DD-F03C262D5DE6}"/>
          </ac:spMkLst>
        </pc:spChg>
        <pc:spChg chg="add">
          <ac:chgData name="Vatsal Kamleshbhai Trivedi (2307872)" userId="S::2307872@student.uwtsd.ac.uk::e4bec14c-1690-4106-b7ce-b868cd95801d" providerId="AD" clId="Web-{25218F08-3F61-E724-D0FC-C9F1BD759A9A}" dt="2024-02-29T16:07:18.507" v="48"/>
          <ac:spMkLst>
            <pc:docMk/>
            <pc:sldMk cId="1672438377" sldId="257"/>
            <ac:spMk id="25" creationId="{A8384FB5-9ADC-4DDC-881B-597D56F5B15D}"/>
          </ac:spMkLst>
        </pc:spChg>
        <pc:spChg chg="add">
          <ac:chgData name="Vatsal Kamleshbhai Trivedi (2307872)" userId="S::2307872@student.uwtsd.ac.uk::e4bec14c-1690-4106-b7ce-b868cd95801d" providerId="AD" clId="Web-{25218F08-3F61-E724-D0FC-C9F1BD759A9A}" dt="2024-02-29T16:07:18.507" v="48"/>
          <ac:spMkLst>
            <pc:docMk/>
            <pc:sldMk cId="1672438377" sldId="257"/>
            <ac:spMk id="27" creationId="{91E5A9A7-95C6-4F4F-B00E-C82E07FE62EF}"/>
          </ac:spMkLst>
        </pc:spChg>
        <pc:spChg chg="add">
          <ac:chgData name="Vatsal Kamleshbhai Trivedi (2307872)" userId="S::2307872@student.uwtsd.ac.uk::e4bec14c-1690-4106-b7ce-b868cd95801d" providerId="AD" clId="Web-{25218F08-3F61-E724-D0FC-C9F1BD759A9A}" dt="2024-02-29T16:07:18.507" v="48"/>
          <ac:spMkLst>
            <pc:docMk/>
            <pc:sldMk cId="1672438377" sldId="257"/>
            <ac:spMk id="29" creationId="{D07DD2DE-F619-49DD-B5E7-03A290FF4ED1}"/>
          </ac:spMkLst>
        </pc:spChg>
        <pc:spChg chg="add">
          <ac:chgData name="Vatsal Kamleshbhai Trivedi (2307872)" userId="S::2307872@student.uwtsd.ac.uk::e4bec14c-1690-4106-b7ce-b868cd95801d" providerId="AD" clId="Web-{25218F08-3F61-E724-D0FC-C9F1BD759A9A}" dt="2024-02-29T16:07:18.507" v="48"/>
          <ac:spMkLst>
            <pc:docMk/>
            <pc:sldMk cId="1672438377" sldId="257"/>
            <ac:spMk id="31" creationId="{85149191-5F60-4A28-AAFF-039F96B0F3EC}"/>
          </ac:spMkLst>
        </pc:spChg>
        <pc:spChg chg="add">
          <ac:chgData name="Vatsal Kamleshbhai Trivedi (2307872)" userId="S::2307872@student.uwtsd.ac.uk::e4bec14c-1690-4106-b7ce-b868cd95801d" providerId="AD" clId="Web-{25218F08-3F61-E724-D0FC-C9F1BD759A9A}" dt="2024-02-29T16:07:18.507" v="48"/>
          <ac:spMkLst>
            <pc:docMk/>
            <pc:sldMk cId="1672438377" sldId="257"/>
            <ac:spMk id="33" creationId="{F8260ED5-17F7-4158-B241-D51DD4CF1B7E}"/>
          </ac:spMkLst>
        </pc:spChg>
        <pc:spChg chg="add mod">
          <ac:chgData name="Vatsal Kamleshbhai Trivedi (2307872)" userId="S::2307872@student.uwtsd.ac.uk::e4bec14c-1690-4106-b7ce-b868cd95801d" providerId="AD" clId="Web-{25218F08-3F61-E724-D0FC-C9F1BD759A9A}" dt="2024-02-29T16:07:46.649" v="52"/>
          <ac:spMkLst>
            <pc:docMk/>
            <pc:sldMk cId="1672438377" sldId="257"/>
            <ac:spMk id="48" creationId="{6B64D843-FE2D-0D2C-8DDE-F1A5ACCE4536}"/>
          </ac:spMkLst>
        </pc:spChg>
        <pc:graphicFrameChg chg="del mod modGraphic">
          <ac:chgData name="Vatsal Kamleshbhai Trivedi (2307872)" userId="S::2307872@student.uwtsd.ac.uk::e4bec14c-1690-4106-b7ce-b868cd95801d" providerId="AD" clId="Web-{25218F08-3F61-E724-D0FC-C9F1BD759A9A}" dt="2024-02-29T16:07:46.649" v="52"/>
          <ac:graphicFrameMkLst>
            <pc:docMk/>
            <pc:sldMk cId="1672438377" sldId="257"/>
            <ac:graphicFrameMk id="5" creationId="{A09266F9-CDE4-566E-8CF0-F009B8A3CA69}"/>
          </ac:graphicFrameMkLst>
        </pc:graphicFrameChg>
      </pc:sldChg>
      <pc:sldChg chg="modSp">
        <pc:chgData name="Vatsal Kamleshbhai Trivedi (2307872)" userId="S::2307872@student.uwtsd.ac.uk::e4bec14c-1690-4106-b7ce-b868cd95801d" providerId="AD" clId="Web-{25218F08-3F61-E724-D0FC-C9F1BD759A9A}" dt="2024-02-29T16:09:31.700" v="80" actId="20577"/>
        <pc:sldMkLst>
          <pc:docMk/>
          <pc:sldMk cId="2070686598" sldId="258"/>
        </pc:sldMkLst>
        <pc:spChg chg="mod">
          <ac:chgData name="Vatsal Kamleshbhai Trivedi (2307872)" userId="S::2307872@student.uwtsd.ac.uk::e4bec14c-1690-4106-b7ce-b868cd95801d" providerId="AD" clId="Web-{25218F08-3F61-E724-D0FC-C9F1BD759A9A}" dt="2024-02-29T16:09:31.700" v="80" actId="20577"/>
          <ac:spMkLst>
            <pc:docMk/>
            <pc:sldMk cId="2070686598" sldId="258"/>
            <ac:spMk id="3" creationId="{20A6EDF9-866C-FC60-5AA2-4E570EC2B768}"/>
          </ac:spMkLst>
        </pc:spChg>
      </pc:sldChg>
      <pc:sldChg chg="modSp">
        <pc:chgData name="Vatsal Kamleshbhai Trivedi (2307872)" userId="S::2307872@student.uwtsd.ac.uk::e4bec14c-1690-4106-b7ce-b868cd95801d" providerId="AD" clId="Web-{25218F08-3F61-E724-D0FC-C9F1BD759A9A}" dt="2024-02-29T16:09:48.045" v="81" actId="20577"/>
        <pc:sldMkLst>
          <pc:docMk/>
          <pc:sldMk cId="986160030" sldId="260"/>
        </pc:sldMkLst>
        <pc:spChg chg="mod">
          <ac:chgData name="Vatsal Kamleshbhai Trivedi (2307872)" userId="S::2307872@student.uwtsd.ac.uk::e4bec14c-1690-4106-b7ce-b868cd95801d" providerId="AD" clId="Web-{25218F08-3F61-E724-D0FC-C9F1BD759A9A}" dt="2024-02-29T16:09:48.045" v="81" actId="20577"/>
          <ac:spMkLst>
            <pc:docMk/>
            <pc:sldMk cId="986160030" sldId="260"/>
            <ac:spMk id="3" creationId="{0192B093-1F2B-E3BD-8CAC-872D57438DE7}"/>
          </ac:spMkLst>
        </pc:spChg>
      </pc:sldChg>
      <pc:sldChg chg="modSp">
        <pc:chgData name="Vatsal Kamleshbhai Trivedi (2307872)" userId="S::2307872@student.uwtsd.ac.uk::e4bec14c-1690-4106-b7ce-b868cd95801d" providerId="AD" clId="Web-{25218F08-3F61-E724-D0FC-C9F1BD759A9A}" dt="2024-02-29T16:10:27.078" v="83" actId="20577"/>
        <pc:sldMkLst>
          <pc:docMk/>
          <pc:sldMk cId="40388538" sldId="262"/>
        </pc:sldMkLst>
        <pc:spChg chg="mod">
          <ac:chgData name="Vatsal Kamleshbhai Trivedi (2307872)" userId="S::2307872@student.uwtsd.ac.uk::e4bec14c-1690-4106-b7ce-b868cd95801d" providerId="AD" clId="Web-{25218F08-3F61-E724-D0FC-C9F1BD759A9A}" dt="2024-02-29T16:10:27.078" v="83" actId="20577"/>
          <ac:spMkLst>
            <pc:docMk/>
            <pc:sldMk cId="40388538" sldId="262"/>
            <ac:spMk id="3" creationId="{72478359-F88A-4890-E4CD-2D7BA0065C58}"/>
          </ac:spMkLst>
        </pc:spChg>
      </pc:sldChg>
      <pc:sldChg chg="modSp">
        <pc:chgData name="Vatsal Kamleshbhai Trivedi (2307872)" userId="S::2307872@student.uwtsd.ac.uk::e4bec14c-1690-4106-b7ce-b868cd95801d" providerId="AD" clId="Web-{25218F08-3F61-E724-D0FC-C9F1BD759A9A}" dt="2024-02-29T16:11:29.940" v="147" actId="20577"/>
        <pc:sldMkLst>
          <pc:docMk/>
          <pc:sldMk cId="1819060951" sldId="264"/>
        </pc:sldMkLst>
        <pc:spChg chg="mod">
          <ac:chgData name="Vatsal Kamleshbhai Trivedi (2307872)" userId="S::2307872@student.uwtsd.ac.uk::e4bec14c-1690-4106-b7ce-b868cd95801d" providerId="AD" clId="Web-{25218F08-3F61-E724-D0FC-C9F1BD759A9A}" dt="2024-02-29T16:11:29.940" v="147" actId="20577"/>
          <ac:spMkLst>
            <pc:docMk/>
            <pc:sldMk cId="1819060951" sldId="264"/>
            <ac:spMk id="3" creationId="{0C37CDA8-1F3B-546E-A338-9B0D0C9794A4}"/>
          </ac:spMkLst>
        </pc:spChg>
      </pc:sldChg>
      <pc:sldChg chg="addSp delSp modSp mod setBg">
        <pc:chgData name="Vatsal Kamleshbhai Trivedi (2307872)" userId="S::2307872@student.uwtsd.ac.uk::e4bec14c-1690-4106-b7ce-b868cd95801d" providerId="AD" clId="Web-{25218F08-3F61-E724-D0FC-C9F1BD759A9A}" dt="2024-02-29T16:02:16.087" v="16" actId="1076"/>
        <pc:sldMkLst>
          <pc:docMk/>
          <pc:sldMk cId="1015004013" sldId="267"/>
        </pc:sldMkLst>
        <pc:spChg chg="mod ord">
          <ac:chgData name="Vatsal Kamleshbhai Trivedi (2307872)" userId="S::2307872@student.uwtsd.ac.uk::e4bec14c-1690-4106-b7ce-b868cd95801d" providerId="AD" clId="Web-{25218F08-3F61-E724-D0FC-C9F1BD759A9A}" dt="2024-02-29T16:01:58.696" v="13"/>
          <ac:spMkLst>
            <pc:docMk/>
            <pc:sldMk cId="1015004013" sldId="267"/>
            <ac:spMk id="2" creationId="{D4657772-8E87-B5B1-512A-A3EFD2742480}"/>
          </ac:spMkLst>
        </pc:spChg>
        <pc:spChg chg="add del">
          <ac:chgData name="Vatsal Kamleshbhai Trivedi (2307872)" userId="S::2307872@student.uwtsd.ac.uk::e4bec14c-1690-4106-b7ce-b868cd95801d" providerId="AD" clId="Web-{25218F08-3F61-E724-D0FC-C9F1BD759A9A}" dt="2024-02-29T16:01:44.367" v="9"/>
          <ac:spMkLst>
            <pc:docMk/>
            <pc:sldMk cId="1015004013" sldId="267"/>
            <ac:spMk id="5" creationId="{3A9A4357-BD1D-4622-A4FE-766E6AB8DE84}"/>
          </ac:spMkLst>
        </pc:spChg>
        <pc:spChg chg="add del">
          <ac:chgData name="Vatsal Kamleshbhai Trivedi (2307872)" userId="S::2307872@student.uwtsd.ac.uk::e4bec14c-1690-4106-b7ce-b868cd95801d" providerId="AD" clId="Web-{25218F08-3F61-E724-D0FC-C9F1BD759A9A}" dt="2024-02-29T16:01:44.367" v="9"/>
          <ac:spMkLst>
            <pc:docMk/>
            <pc:sldMk cId="1015004013" sldId="267"/>
            <ac:spMk id="7" creationId="{226783BB-475F-CC51-E5CC-9EE20C3D2854}"/>
          </ac:spMkLst>
        </pc:spChg>
        <pc:spChg chg="add del">
          <ac:chgData name="Vatsal Kamleshbhai Trivedi (2307872)" userId="S::2307872@student.uwtsd.ac.uk::e4bec14c-1690-4106-b7ce-b868cd95801d" providerId="AD" clId="Web-{25218F08-3F61-E724-D0FC-C9F1BD759A9A}" dt="2024-02-29T16:01:58.696" v="13"/>
          <ac:spMkLst>
            <pc:docMk/>
            <pc:sldMk cId="1015004013" sldId="267"/>
            <ac:spMk id="8" creationId="{37C89E4B-3C9F-44B9-8B86-D9E3D112D8EC}"/>
          </ac:spMkLst>
        </pc:spChg>
        <pc:spChg chg="add del">
          <ac:chgData name="Vatsal Kamleshbhai Trivedi (2307872)" userId="S::2307872@student.uwtsd.ac.uk::e4bec14c-1690-4106-b7ce-b868cd95801d" providerId="AD" clId="Web-{25218F08-3F61-E724-D0FC-C9F1BD759A9A}" dt="2024-02-29T16:01:44.367" v="9"/>
          <ac:spMkLst>
            <pc:docMk/>
            <pc:sldMk cId="1015004013" sldId="267"/>
            <ac:spMk id="10" creationId="{058A14AF-9FB5-4CC7-BA35-E8E85D3EDF0E}"/>
          </ac:spMkLst>
        </pc:spChg>
        <pc:spChg chg="del">
          <ac:chgData name="Vatsal Kamleshbhai Trivedi (2307872)" userId="S::2307872@student.uwtsd.ac.uk::e4bec14c-1690-4106-b7ce-b868cd95801d" providerId="AD" clId="Web-{25218F08-3F61-E724-D0FC-C9F1BD759A9A}" dt="2024-02-29T16:00:54.115" v="0"/>
          <ac:spMkLst>
            <pc:docMk/>
            <pc:sldMk cId="1015004013" sldId="267"/>
            <ac:spMk id="12" creationId="{43232960-AF88-3D3E-ADD7-C0FF6E160FDD}"/>
          </ac:spMkLst>
        </pc:spChg>
        <pc:spChg chg="add del">
          <ac:chgData name="Vatsal Kamleshbhai Trivedi (2307872)" userId="S::2307872@student.uwtsd.ac.uk::e4bec14c-1690-4106-b7ce-b868cd95801d" providerId="AD" clId="Web-{25218F08-3F61-E724-D0FC-C9F1BD759A9A}" dt="2024-02-29T16:01:44.367" v="9"/>
          <ac:spMkLst>
            <pc:docMk/>
            <pc:sldMk cId="1015004013" sldId="267"/>
            <ac:spMk id="14" creationId="{E659831F-0D9A-4C63-9EBB-8435B85A440F}"/>
          </ac:spMkLst>
        </pc:spChg>
        <pc:spChg chg="add del">
          <ac:chgData name="Vatsal Kamleshbhai Trivedi (2307872)" userId="S::2307872@student.uwtsd.ac.uk::e4bec14c-1690-4106-b7ce-b868cd95801d" providerId="AD" clId="Web-{25218F08-3F61-E724-D0FC-C9F1BD759A9A}" dt="2024-02-29T16:01:44.367" v="9"/>
          <ac:spMkLst>
            <pc:docMk/>
            <pc:sldMk cId="1015004013" sldId="267"/>
            <ac:spMk id="16" creationId="{E6995CE5-F890-4ABA-82A2-26507CE8D2A3}"/>
          </ac:spMkLst>
        </pc:spChg>
        <pc:picChg chg="add mod ord">
          <ac:chgData name="Vatsal Kamleshbhai Trivedi (2307872)" userId="S::2307872@student.uwtsd.ac.uk::e4bec14c-1690-4106-b7ce-b868cd95801d" providerId="AD" clId="Web-{25218F08-3F61-E724-D0FC-C9F1BD759A9A}" dt="2024-02-29T16:02:16.087" v="16" actId="1076"/>
          <ac:picMkLst>
            <pc:docMk/>
            <pc:sldMk cId="1015004013" sldId="267"/>
            <ac:picMk id="3" creationId="{F4D62A34-2B08-C148-2045-6EA265D9C670}"/>
          </ac:picMkLst>
        </pc:picChg>
        <pc:cxnChg chg="add del">
          <ac:chgData name="Vatsal Kamleshbhai Trivedi (2307872)" userId="S::2307872@student.uwtsd.ac.uk::e4bec14c-1690-4106-b7ce-b868cd95801d" providerId="AD" clId="Web-{25218F08-3F61-E724-D0FC-C9F1BD759A9A}" dt="2024-02-29T16:01:58.696" v="13"/>
          <ac:cxnSpMkLst>
            <pc:docMk/>
            <pc:sldMk cId="1015004013" sldId="267"/>
            <ac:cxnSpMk id="18" creationId="{AA2EAA10-076F-46BD-8F0F-B9A2FB77A85C}"/>
          </ac:cxnSpMkLst>
        </pc:cxnChg>
        <pc:cxnChg chg="add del">
          <ac:chgData name="Vatsal Kamleshbhai Trivedi (2307872)" userId="S::2307872@student.uwtsd.ac.uk::e4bec14c-1690-4106-b7ce-b868cd95801d" providerId="AD" clId="Web-{25218F08-3F61-E724-D0FC-C9F1BD759A9A}" dt="2024-02-29T16:01:58.696" v="13"/>
          <ac:cxnSpMkLst>
            <pc:docMk/>
            <pc:sldMk cId="1015004013" sldId="267"/>
            <ac:cxnSpMk id="19" creationId="{D891E407-403B-4764-86C9-33A56D3BCAA3}"/>
          </ac:cxnSpMkLst>
        </pc:cxnChg>
      </pc:sldChg>
      <pc:sldChg chg="modSp">
        <pc:chgData name="Vatsal Kamleshbhai Trivedi (2307872)" userId="S::2307872@student.uwtsd.ac.uk::e4bec14c-1690-4106-b7ce-b868cd95801d" providerId="AD" clId="Web-{25218F08-3F61-E724-D0FC-C9F1BD759A9A}" dt="2024-02-29T16:22:00.968" v="173" actId="14100"/>
        <pc:sldMkLst>
          <pc:docMk/>
          <pc:sldMk cId="648259239" sldId="268"/>
        </pc:sldMkLst>
        <pc:spChg chg="mod">
          <ac:chgData name="Vatsal Kamleshbhai Trivedi (2307872)" userId="S::2307872@student.uwtsd.ac.uk::e4bec14c-1690-4106-b7ce-b868cd95801d" providerId="AD" clId="Web-{25218F08-3F61-E724-D0FC-C9F1BD759A9A}" dt="2024-02-29T16:22:00.968" v="173" actId="14100"/>
          <ac:spMkLst>
            <pc:docMk/>
            <pc:sldMk cId="648259239" sldId="268"/>
            <ac:spMk id="2" creationId="{FAAD7FF4-46EB-AAF5-CCAC-79053F07E950}"/>
          </ac:spMkLst>
        </pc:spChg>
        <pc:spChg chg="mod">
          <ac:chgData name="Vatsal Kamleshbhai Trivedi (2307872)" userId="S::2307872@student.uwtsd.ac.uk::e4bec14c-1690-4106-b7ce-b868cd95801d" providerId="AD" clId="Web-{25218F08-3F61-E724-D0FC-C9F1BD759A9A}" dt="2024-02-29T16:21:52.999" v="171" actId="14100"/>
          <ac:spMkLst>
            <pc:docMk/>
            <pc:sldMk cId="648259239" sldId="268"/>
            <ac:spMk id="3" creationId="{EA263D4D-3FD0-6FA9-8DED-8DA2D4942CB5}"/>
          </ac:spMkLst>
        </pc:spChg>
      </pc:sldChg>
      <pc:sldChg chg="modSp">
        <pc:chgData name="Vatsal Kamleshbhai Trivedi (2307872)" userId="S::2307872@student.uwtsd.ac.uk::e4bec14c-1690-4106-b7ce-b868cd95801d" providerId="AD" clId="Web-{25218F08-3F61-E724-D0FC-C9F1BD759A9A}" dt="2024-02-29T16:21:16.294" v="165" actId="14100"/>
        <pc:sldMkLst>
          <pc:docMk/>
          <pc:sldMk cId="3271145387" sldId="269"/>
        </pc:sldMkLst>
        <pc:spChg chg="mod">
          <ac:chgData name="Vatsal Kamleshbhai Trivedi (2307872)" userId="S::2307872@student.uwtsd.ac.uk::e4bec14c-1690-4106-b7ce-b868cd95801d" providerId="AD" clId="Web-{25218F08-3F61-E724-D0FC-C9F1BD759A9A}" dt="2024-02-29T16:21:11.794" v="164" actId="20577"/>
          <ac:spMkLst>
            <pc:docMk/>
            <pc:sldMk cId="3271145387" sldId="269"/>
            <ac:spMk id="2" creationId="{0B678479-9E1A-FFD7-98EA-0D11951DF250}"/>
          </ac:spMkLst>
        </pc:spChg>
        <pc:spChg chg="mod">
          <ac:chgData name="Vatsal Kamleshbhai Trivedi (2307872)" userId="S::2307872@student.uwtsd.ac.uk::e4bec14c-1690-4106-b7ce-b868cd95801d" providerId="AD" clId="Web-{25218F08-3F61-E724-D0FC-C9F1BD759A9A}" dt="2024-02-29T16:21:16.294" v="165" actId="14100"/>
          <ac:spMkLst>
            <pc:docMk/>
            <pc:sldMk cId="3271145387" sldId="269"/>
            <ac:spMk id="3" creationId="{48E45EC3-4F71-7841-E067-35E5B3547BE9}"/>
          </ac:spMkLst>
        </pc:spChg>
      </pc:sldChg>
      <pc:sldChg chg="addSp delSp modSp new mod setBg">
        <pc:chgData name="Vatsal Kamleshbhai Trivedi (2307872)" userId="S::2307872@student.uwtsd.ac.uk::e4bec14c-1690-4106-b7ce-b868cd95801d" providerId="AD" clId="Web-{25218F08-3F61-E724-D0FC-C9F1BD759A9A}" dt="2024-02-29T16:12:15.301" v="149"/>
        <pc:sldMkLst>
          <pc:docMk/>
          <pc:sldMk cId="2990259826" sldId="270"/>
        </pc:sldMkLst>
        <pc:spChg chg="mod">
          <ac:chgData name="Vatsal Kamleshbhai Trivedi (2307872)" userId="S::2307872@student.uwtsd.ac.uk::e4bec14c-1690-4106-b7ce-b868cd95801d" providerId="AD" clId="Web-{25218F08-3F61-E724-D0FC-C9F1BD759A9A}" dt="2024-02-29T16:06:03.394" v="41"/>
          <ac:spMkLst>
            <pc:docMk/>
            <pc:sldMk cId="2990259826" sldId="270"/>
            <ac:spMk id="2" creationId="{D53E9086-E723-FAEB-474C-835D10CB84AA}"/>
          </ac:spMkLst>
        </pc:spChg>
        <pc:spChg chg="mod">
          <ac:chgData name="Vatsal Kamleshbhai Trivedi (2307872)" userId="S::2307872@student.uwtsd.ac.uk::e4bec14c-1690-4106-b7ce-b868cd95801d" providerId="AD" clId="Web-{25218F08-3F61-E724-D0FC-C9F1BD759A9A}" dt="2024-02-29T16:06:50.537" v="46" actId="20577"/>
          <ac:spMkLst>
            <pc:docMk/>
            <pc:sldMk cId="2990259826" sldId="270"/>
            <ac:spMk id="3" creationId="{E7DE2667-7F81-DD6C-E912-17336C0FC674}"/>
          </ac:spMkLst>
        </pc:spChg>
        <pc:spChg chg="add">
          <ac:chgData name="Vatsal Kamleshbhai Trivedi (2307872)" userId="S::2307872@student.uwtsd.ac.uk::e4bec14c-1690-4106-b7ce-b868cd95801d" providerId="AD" clId="Web-{25218F08-3F61-E724-D0FC-C9F1BD759A9A}" dt="2024-02-29T16:06:03.394" v="41"/>
          <ac:spMkLst>
            <pc:docMk/>
            <pc:sldMk cId="2990259826" sldId="270"/>
            <ac:spMk id="8" creationId="{DEE2AD96-B495-4E06-9291-B71706F728CB}"/>
          </ac:spMkLst>
        </pc:spChg>
        <pc:spChg chg="add">
          <ac:chgData name="Vatsal Kamleshbhai Trivedi (2307872)" userId="S::2307872@student.uwtsd.ac.uk::e4bec14c-1690-4106-b7ce-b868cd95801d" providerId="AD" clId="Web-{25218F08-3F61-E724-D0FC-C9F1BD759A9A}" dt="2024-02-29T16:06:03.394" v="41"/>
          <ac:spMkLst>
            <pc:docMk/>
            <pc:sldMk cId="2990259826" sldId="270"/>
            <ac:spMk id="10" creationId="{53CF6D67-C5A8-4ADD-9E8E-1E38CA1D3166}"/>
          </ac:spMkLst>
        </pc:spChg>
        <pc:spChg chg="add">
          <ac:chgData name="Vatsal Kamleshbhai Trivedi (2307872)" userId="S::2307872@student.uwtsd.ac.uk::e4bec14c-1690-4106-b7ce-b868cd95801d" providerId="AD" clId="Web-{25218F08-3F61-E724-D0FC-C9F1BD759A9A}" dt="2024-02-29T16:06:03.394" v="41"/>
          <ac:spMkLst>
            <pc:docMk/>
            <pc:sldMk cId="2990259826" sldId="270"/>
            <ac:spMk id="12" creationId="{86909FA0-B515-4681-B7A8-FA281D133B94}"/>
          </ac:spMkLst>
        </pc:spChg>
        <pc:spChg chg="add">
          <ac:chgData name="Vatsal Kamleshbhai Trivedi (2307872)" userId="S::2307872@student.uwtsd.ac.uk::e4bec14c-1690-4106-b7ce-b868cd95801d" providerId="AD" clId="Web-{25218F08-3F61-E724-D0FC-C9F1BD759A9A}" dt="2024-02-29T16:06:03.394" v="41"/>
          <ac:spMkLst>
            <pc:docMk/>
            <pc:sldMk cId="2990259826" sldId="270"/>
            <ac:spMk id="14" creationId="{21C9FE86-FCC3-4A31-AA1C-C882262B7FE7}"/>
          </ac:spMkLst>
        </pc:spChg>
        <pc:spChg chg="add">
          <ac:chgData name="Vatsal Kamleshbhai Trivedi (2307872)" userId="S::2307872@student.uwtsd.ac.uk::e4bec14c-1690-4106-b7ce-b868cd95801d" providerId="AD" clId="Web-{25218F08-3F61-E724-D0FC-C9F1BD759A9A}" dt="2024-02-29T16:06:03.394" v="41"/>
          <ac:spMkLst>
            <pc:docMk/>
            <pc:sldMk cId="2990259826" sldId="270"/>
            <ac:spMk id="16" creationId="{7D96243B-ECED-4B71-8E06-AE9A285EAD20}"/>
          </ac:spMkLst>
        </pc:spChg>
        <pc:spChg chg="add">
          <ac:chgData name="Vatsal Kamleshbhai Trivedi (2307872)" userId="S::2307872@student.uwtsd.ac.uk::e4bec14c-1690-4106-b7ce-b868cd95801d" providerId="AD" clId="Web-{25218F08-3F61-E724-D0FC-C9F1BD759A9A}" dt="2024-02-29T16:06:03.394" v="41"/>
          <ac:spMkLst>
            <pc:docMk/>
            <pc:sldMk cId="2990259826" sldId="270"/>
            <ac:spMk id="18" creationId="{A09989E4-EFDC-4A90-A633-E0525FB4139E}"/>
          </ac:spMkLst>
        </pc:spChg>
        <pc:picChg chg="add del mod">
          <ac:chgData name="Vatsal Kamleshbhai Trivedi (2307872)" userId="S::2307872@student.uwtsd.ac.uk::e4bec14c-1690-4106-b7ce-b868cd95801d" providerId="AD" clId="Web-{25218F08-3F61-E724-D0FC-C9F1BD759A9A}" dt="2024-02-29T16:12:15.301" v="149"/>
          <ac:picMkLst>
            <pc:docMk/>
            <pc:sldMk cId="2990259826" sldId="270"/>
            <ac:picMk id="4" creationId="{EB16A52E-1D2B-4DF5-D88F-8D394755421F}"/>
          </ac:picMkLst>
        </pc:picChg>
      </pc:sldChg>
      <pc:sldChg chg="addSp modSp new mod setBg">
        <pc:chgData name="Vatsal Kamleshbhai Trivedi (2307872)" userId="S::2307872@student.uwtsd.ac.uk::e4bec14c-1690-4106-b7ce-b868cd95801d" providerId="AD" clId="Web-{25218F08-3F61-E724-D0FC-C9F1BD759A9A}" dt="2024-02-29T16:09:02.308" v="76" actId="20577"/>
        <pc:sldMkLst>
          <pc:docMk/>
          <pc:sldMk cId="2396440563" sldId="271"/>
        </pc:sldMkLst>
        <pc:spChg chg="mod">
          <ac:chgData name="Vatsal Kamleshbhai Trivedi (2307872)" userId="S::2307872@student.uwtsd.ac.uk::e4bec14c-1690-4106-b7ce-b868cd95801d" providerId="AD" clId="Web-{25218F08-3F61-E724-D0FC-C9F1BD759A9A}" dt="2024-02-29T16:08:54.199" v="75"/>
          <ac:spMkLst>
            <pc:docMk/>
            <pc:sldMk cId="2396440563" sldId="271"/>
            <ac:spMk id="2" creationId="{66799BAD-C99B-1CAB-045F-54324C0FA895}"/>
          </ac:spMkLst>
        </pc:spChg>
        <pc:spChg chg="mod">
          <ac:chgData name="Vatsal Kamleshbhai Trivedi (2307872)" userId="S::2307872@student.uwtsd.ac.uk::e4bec14c-1690-4106-b7ce-b868cd95801d" providerId="AD" clId="Web-{25218F08-3F61-E724-D0FC-C9F1BD759A9A}" dt="2024-02-29T16:09:02.308" v="76" actId="20577"/>
          <ac:spMkLst>
            <pc:docMk/>
            <pc:sldMk cId="2396440563" sldId="271"/>
            <ac:spMk id="3" creationId="{EFA0D9B2-B698-6E34-D48B-7D788B302B7C}"/>
          </ac:spMkLst>
        </pc:spChg>
        <pc:spChg chg="add">
          <ac:chgData name="Vatsal Kamleshbhai Trivedi (2307872)" userId="S::2307872@student.uwtsd.ac.uk::e4bec14c-1690-4106-b7ce-b868cd95801d" providerId="AD" clId="Web-{25218F08-3F61-E724-D0FC-C9F1BD759A9A}" dt="2024-02-29T16:08:54.199" v="75"/>
          <ac:spMkLst>
            <pc:docMk/>
            <pc:sldMk cId="2396440563" sldId="271"/>
            <ac:spMk id="8" creationId="{DEE2AD96-B495-4E06-9291-B71706F728CB}"/>
          </ac:spMkLst>
        </pc:spChg>
        <pc:spChg chg="add">
          <ac:chgData name="Vatsal Kamleshbhai Trivedi (2307872)" userId="S::2307872@student.uwtsd.ac.uk::e4bec14c-1690-4106-b7ce-b868cd95801d" providerId="AD" clId="Web-{25218F08-3F61-E724-D0FC-C9F1BD759A9A}" dt="2024-02-29T16:08:54.199" v="75"/>
          <ac:spMkLst>
            <pc:docMk/>
            <pc:sldMk cId="2396440563" sldId="271"/>
            <ac:spMk id="10" creationId="{53CF6D67-C5A8-4ADD-9E8E-1E38CA1D3166}"/>
          </ac:spMkLst>
        </pc:spChg>
        <pc:spChg chg="add">
          <ac:chgData name="Vatsal Kamleshbhai Trivedi (2307872)" userId="S::2307872@student.uwtsd.ac.uk::e4bec14c-1690-4106-b7ce-b868cd95801d" providerId="AD" clId="Web-{25218F08-3F61-E724-D0FC-C9F1BD759A9A}" dt="2024-02-29T16:08:54.199" v="75"/>
          <ac:spMkLst>
            <pc:docMk/>
            <pc:sldMk cId="2396440563" sldId="271"/>
            <ac:spMk id="12" creationId="{86909FA0-B515-4681-B7A8-FA281D133B94}"/>
          </ac:spMkLst>
        </pc:spChg>
        <pc:spChg chg="add">
          <ac:chgData name="Vatsal Kamleshbhai Trivedi (2307872)" userId="S::2307872@student.uwtsd.ac.uk::e4bec14c-1690-4106-b7ce-b868cd95801d" providerId="AD" clId="Web-{25218F08-3F61-E724-D0FC-C9F1BD759A9A}" dt="2024-02-29T16:08:54.199" v="75"/>
          <ac:spMkLst>
            <pc:docMk/>
            <pc:sldMk cId="2396440563" sldId="271"/>
            <ac:spMk id="14" creationId="{21C9FE86-FCC3-4A31-AA1C-C882262B7FE7}"/>
          </ac:spMkLst>
        </pc:spChg>
        <pc:spChg chg="add">
          <ac:chgData name="Vatsal Kamleshbhai Trivedi (2307872)" userId="S::2307872@student.uwtsd.ac.uk::e4bec14c-1690-4106-b7ce-b868cd95801d" providerId="AD" clId="Web-{25218F08-3F61-E724-D0FC-C9F1BD759A9A}" dt="2024-02-29T16:08:54.199" v="75"/>
          <ac:spMkLst>
            <pc:docMk/>
            <pc:sldMk cId="2396440563" sldId="271"/>
            <ac:spMk id="16" creationId="{7D96243B-ECED-4B71-8E06-AE9A285EAD20}"/>
          </ac:spMkLst>
        </pc:spChg>
        <pc:spChg chg="add">
          <ac:chgData name="Vatsal Kamleshbhai Trivedi (2307872)" userId="S::2307872@student.uwtsd.ac.uk::e4bec14c-1690-4106-b7ce-b868cd95801d" providerId="AD" clId="Web-{25218F08-3F61-E724-D0FC-C9F1BD759A9A}" dt="2024-02-29T16:08:54.199" v="75"/>
          <ac:spMkLst>
            <pc:docMk/>
            <pc:sldMk cId="2396440563" sldId="271"/>
            <ac:spMk id="18" creationId="{A09989E4-EFDC-4A90-A633-E0525FB4139E}"/>
          </ac:spMkLst>
        </pc:spChg>
      </pc:sldChg>
      <pc:sldChg chg="modSp new">
        <pc:chgData name="Vatsal Kamleshbhai Trivedi (2307872)" userId="S::2307872@student.uwtsd.ac.uk::e4bec14c-1690-4106-b7ce-b868cd95801d" providerId="AD" clId="Web-{25218F08-3F61-E724-D0FC-C9F1BD759A9A}" dt="2024-02-29T16:29:44.582" v="207" actId="20577"/>
        <pc:sldMkLst>
          <pc:docMk/>
          <pc:sldMk cId="3314028182" sldId="272"/>
        </pc:sldMkLst>
        <pc:spChg chg="mod">
          <ac:chgData name="Vatsal Kamleshbhai Trivedi (2307872)" userId="S::2307872@student.uwtsd.ac.uk::e4bec14c-1690-4106-b7ce-b868cd95801d" providerId="AD" clId="Web-{25218F08-3F61-E724-D0FC-C9F1BD759A9A}" dt="2024-02-29T16:27:40.889" v="200" actId="1076"/>
          <ac:spMkLst>
            <pc:docMk/>
            <pc:sldMk cId="3314028182" sldId="272"/>
            <ac:spMk id="2" creationId="{B9AC8AA7-635B-3A11-26F9-724F4466BF53}"/>
          </ac:spMkLst>
        </pc:spChg>
        <pc:spChg chg="mod">
          <ac:chgData name="Vatsal Kamleshbhai Trivedi (2307872)" userId="S::2307872@student.uwtsd.ac.uk::e4bec14c-1690-4106-b7ce-b868cd95801d" providerId="AD" clId="Web-{25218F08-3F61-E724-D0FC-C9F1BD759A9A}" dt="2024-02-29T16:29:44.582" v="207" actId="20577"/>
          <ac:spMkLst>
            <pc:docMk/>
            <pc:sldMk cId="3314028182" sldId="272"/>
            <ac:spMk id="3" creationId="{21F3D355-D075-250E-F8BD-AA7680384993}"/>
          </ac:spMkLst>
        </pc:spChg>
      </pc:sldChg>
      <pc:sldChg chg="modSp new">
        <pc:chgData name="Vatsal Kamleshbhai Trivedi (2307872)" userId="S::2307872@student.uwtsd.ac.uk::e4bec14c-1690-4106-b7ce-b868cd95801d" providerId="AD" clId="Web-{25218F08-3F61-E724-D0FC-C9F1BD759A9A}" dt="2024-02-29T16:27:17.029" v="194" actId="20577"/>
        <pc:sldMkLst>
          <pc:docMk/>
          <pc:sldMk cId="2546508402" sldId="273"/>
        </pc:sldMkLst>
        <pc:spChg chg="mod">
          <ac:chgData name="Vatsal Kamleshbhai Trivedi (2307872)" userId="S::2307872@student.uwtsd.ac.uk::e4bec14c-1690-4106-b7ce-b868cd95801d" providerId="AD" clId="Web-{25218F08-3F61-E724-D0FC-C9F1BD759A9A}" dt="2024-02-29T16:26:29.792" v="188" actId="1076"/>
          <ac:spMkLst>
            <pc:docMk/>
            <pc:sldMk cId="2546508402" sldId="273"/>
            <ac:spMk id="2" creationId="{A41BBCEA-A62E-A945-CFFF-9943079D530D}"/>
          </ac:spMkLst>
        </pc:spChg>
        <pc:spChg chg="mod">
          <ac:chgData name="Vatsal Kamleshbhai Trivedi (2307872)" userId="S::2307872@student.uwtsd.ac.uk::e4bec14c-1690-4106-b7ce-b868cd95801d" providerId="AD" clId="Web-{25218F08-3F61-E724-D0FC-C9F1BD759A9A}" dt="2024-02-29T16:27:17.029" v="194" actId="20577"/>
          <ac:spMkLst>
            <pc:docMk/>
            <pc:sldMk cId="2546508402" sldId="273"/>
            <ac:spMk id="3" creationId="{5DDF01FE-C5A7-99E5-CCE3-35E85A50EF5C}"/>
          </ac:spMkLst>
        </pc:spChg>
      </pc:sldChg>
    </pc:docChg>
  </pc:docChgLst>
  <pc:docChgLst>
    <pc:chgData name="Vatsal Kamleshbhai Trivedi (2307872)" userId="S::2307872@student.uwtsd.ac.uk::e4bec14c-1690-4106-b7ce-b868cd95801d" providerId="AD" clId="Web-{BBDE5FA8-B384-1DC4-96C6-6D87C7C0C232}"/>
    <pc:docChg chg="addSld modSld">
      <pc:chgData name="Vatsal Kamleshbhai Trivedi (2307872)" userId="S::2307872@student.uwtsd.ac.uk::e4bec14c-1690-4106-b7ce-b868cd95801d" providerId="AD" clId="Web-{BBDE5FA8-B384-1DC4-96C6-6D87C7C0C232}" dt="2024-02-25T12:34:30.992" v="351" actId="20577"/>
      <pc:docMkLst>
        <pc:docMk/>
      </pc:docMkLst>
      <pc:sldChg chg="modSp">
        <pc:chgData name="Vatsal Kamleshbhai Trivedi (2307872)" userId="S::2307872@student.uwtsd.ac.uk::e4bec14c-1690-4106-b7ce-b868cd95801d" providerId="AD" clId="Web-{BBDE5FA8-B384-1DC4-96C6-6D87C7C0C232}" dt="2024-02-25T11:46:41.268" v="88" actId="20577"/>
        <pc:sldMkLst>
          <pc:docMk/>
          <pc:sldMk cId="1506403519" sldId="259"/>
        </pc:sldMkLst>
        <pc:spChg chg="mod">
          <ac:chgData name="Vatsal Kamleshbhai Trivedi (2307872)" userId="S::2307872@student.uwtsd.ac.uk::e4bec14c-1690-4106-b7ce-b868cd95801d" providerId="AD" clId="Web-{BBDE5FA8-B384-1DC4-96C6-6D87C7C0C232}" dt="2024-02-25T11:46:41.268" v="88" actId="20577"/>
          <ac:spMkLst>
            <pc:docMk/>
            <pc:sldMk cId="1506403519" sldId="259"/>
            <ac:spMk id="3" creationId="{0BA99460-C0C2-F10D-99E4-7799C324F17A}"/>
          </ac:spMkLst>
        </pc:spChg>
      </pc:sldChg>
      <pc:sldChg chg="modSp">
        <pc:chgData name="Vatsal Kamleshbhai Trivedi (2307872)" userId="S::2307872@student.uwtsd.ac.uk::e4bec14c-1690-4106-b7ce-b868cd95801d" providerId="AD" clId="Web-{BBDE5FA8-B384-1DC4-96C6-6D87C7C0C232}" dt="2024-02-25T12:08:49.073" v="179" actId="20577"/>
        <pc:sldMkLst>
          <pc:docMk/>
          <pc:sldMk cId="1707066711" sldId="261"/>
        </pc:sldMkLst>
        <pc:spChg chg="mod">
          <ac:chgData name="Vatsal Kamleshbhai Trivedi (2307872)" userId="S::2307872@student.uwtsd.ac.uk::e4bec14c-1690-4106-b7ce-b868cd95801d" providerId="AD" clId="Web-{BBDE5FA8-B384-1DC4-96C6-6D87C7C0C232}" dt="2024-02-25T12:08:49.073" v="179" actId="20577"/>
          <ac:spMkLst>
            <pc:docMk/>
            <pc:sldMk cId="1707066711" sldId="261"/>
            <ac:spMk id="3" creationId="{19D8243D-CEBA-6D7A-A335-673AE7936EEB}"/>
          </ac:spMkLst>
        </pc:spChg>
      </pc:sldChg>
      <pc:sldChg chg="modSp">
        <pc:chgData name="Vatsal Kamleshbhai Trivedi (2307872)" userId="S::2307872@student.uwtsd.ac.uk::e4bec14c-1690-4106-b7ce-b868cd95801d" providerId="AD" clId="Web-{BBDE5FA8-B384-1DC4-96C6-6D87C7C0C232}" dt="2024-02-25T12:33:55.022" v="334" actId="20577"/>
        <pc:sldMkLst>
          <pc:docMk/>
          <pc:sldMk cId="40388538" sldId="262"/>
        </pc:sldMkLst>
        <pc:spChg chg="mod">
          <ac:chgData name="Vatsal Kamleshbhai Trivedi (2307872)" userId="S::2307872@student.uwtsd.ac.uk::e4bec14c-1690-4106-b7ce-b868cd95801d" providerId="AD" clId="Web-{BBDE5FA8-B384-1DC4-96C6-6D87C7C0C232}" dt="2024-02-25T12:33:55.022" v="334" actId="20577"/>
          <ac:spMkLst>
            <pc:docMk/>
            <pc:sldMk cId="40388538" sldId="262"/>
            <ac:spMk id="3" creationId="{72478359-F88A-4890-E4CD-2D7BA0065C58}"/>
          </ac:spMkLst>
        </pc:spChg>
      </pc:sldChg>
      <pc:sldChg chg="modSp new">
        <pc:chgData name="Vatsal Kamleshbhai Trivedi (2307872)" userId="S::2307872@student.uwtsd.ac.uk::e4bec14c-1690-4106-b7ce-b868cd95801d" providerId="AD" clId="Web-{BBDE5FA8-B384-1DC4-96C6-6D87C7C0C232}" dt="2024-02-25T12:18:31.147" v="195" actId="20577"/>
        <pc:sldMkLst>
          <pc:docMk/>
          <pc:sldMk cId="2203116887" sldId="263"/>
        </pc:sldMkLst>
        <pc:spChg chg="mod">
          <ac:chgData name="Vatsal Kamleshbhai Trivedi (2307872)" userId="S::2307872@student.uwtsd.ac.uk::e4bec14c-1690-4106-b7ce-b868cd95801d" providerId="AD" clId="Web-{BBDE5FA8-B384-1DC4-96C6-6D87C7C0C232}" dt="2024-02-25T12:18:19.991" v="193" actId="20577"/>
          <ac:spMkLst>
            <pc:docMk/>
            <pc:sldMk cId="2203116887" sldId="263"/>
            <ac:spMk id="2" creationId="{8D552E39-B222-9F0A-58D2-6CA38FF44B97}"/>
          </ac:spMkLst>
        </pc:spChg>
        <pc:spChg chg="mod">
          <ac:chgData name="Vatsal Kamleshbhai Trivedi (2307872)" userId="S::2307872@student.uwtsd.ac.uk::e4bec14c-1690-4106-b7ce-b868cd95801d" providerId="AD" clId="Web-{BBDE5FA8-B384-1DC4-96C6-6D87C7C0C232}" dt="2024-02-25T12:18:31.147" v="195" actId="20577"/>
          <ac:spMkLst>
            <pc:docMk/>
            <pc:sldMk cId="2203116887" sldId="263"/>
            <ac:spMk id="3" creationId="{FF960042-CDE8-25DD-89DA-C95DAFC883A3}"/>
          </ac:spMkLst>
        </pc:spChg>
      </pc:sldChg>
      <pc:sldChg chg="modSp new">
        <pc:chgData name="Vatsal Kamleshbhai Trivedi (2307872)" userId="S::2307872@student.uwtsd.ac.uk::e4bec14c-1690-4106-b7ce-b868cd95801d" providerId="AD" clId="Web-{BBDE5FA8-B384-1DC4-96C6-6D87C7C0C232}" dt="2024-02-25T12:34:30.992" v="351" actId="20577"/>
        <pc:sldMkLst>
          <pc:docMk/>
          <pc:sldMk cId="1819060951" sldId="264"/>
        </pc:sldMkLst>
        <pc:spChg chg="mod">
          <ac:chgData name="Vatsal Kamleshbhai Trivedi (2307872)" userId="S::2307872@student.uwtsd.ac.uk::e4bec14c-1690-4106-b7ce-b868cd95801d" providerId="AD" clId="Web-{BBDE5FA8-B384-1DC4-96C6-6D87C7C0C232}" dt="2024-02-25T12:34:30.992" v="351" actId="20577"/>
          <ac:spMkLst>
            <pc:docMk/>
            <pc:sldMk cId="1819060951" sldId="264"/>
            <ac:spMk id="2" creationId="{E505A135-4DBF-696B-D719-24017BAE4033}"/>
          </ac:spMkLst>
        </pc:spChg>
      </pc:sldChg>
    </pc:docChg>
  </pc:docChgLst>
  <pc:docChgLst>
    <pc:chgData name="Vatsal Kamleshbhai Trivedi (2307872)" userId="S::2307872@student.uwtsd.ac.uk::e4bec14c-1690-4106-b7ce-b868cd95801d" providerId="AD" clId="Web-{07DF065B-0F20-EBDB-86C6-EE1CD7CED7F0}"/>
    <pc:docChg chg="addSld modSld">
      <pc:chgData name="Vatsal Kamleshbhai Trivedi (2307872)" userId="S::2307872@student.uwtsd.ac.uk::e4bec14c-1690-4106-b7ce-b868cd95801d" providerId="AD" clId="Web-{07DF065B-0F20-EBDB-86C6-EE1CD7CED7F0}" dt="2024-02-25T19:41:25.824" v="501" actId="20577"/>
      <pc:docMkLst>
        <pc:docMk/>
      </pc:docMkLst>
      <pc:sldChg chg="addSp delSp modSp mod setBg">
        <pc:chgData name="Vatsal Kamleshbhai Trivedi (2307872)" userId="S::2307872@student.uwtsd.ac.uk::e4bec14c-1690-4106-b7ce-b868cd95801d" providerId="AD" clId="Web-{07DF065B-0F20-EBDB-86C6-EE1CD7CED7F0}" dt="2024-02-25T19:27:37.702" v="426" actId="20577"/>
        <pc:sldMkLst>
          <pc:docMk/>
          <pc:sldMk cId="1672438377" sldId="257"/>
        </pc:sldMkLst>
        <pc:spChg chg="mod">
          <ac:chgData name="Vatsal Kamleshbhai Trivedi (2307872)" userId="S::2307872@student.uwtsd.ac.uk::e4bec14c-1690-4106-b7ce-b868cd95801d" providerId="AD" clId="Web-{07DF065B-0F20-EBDB-86C6-EE1CD7CED7F0}" dt="2024-02-25T17:16:06.970" v="163"/>
          <ac:spMkLst>
            <pc:docMk/>
            <pc:sldMk cId="1672438377" sldId="257"/>
            <ac:spMk id="2" creationId="{CB128944-38C4-7B6E-B882-A243BE846642}"/>
          </ac:spMkLst>
        </pc:spChg>
        <pc:spChg chg="del">
          <ac:chgData name="Vatsal Kamleshbhai Trivedi (2307872)" userId="S::2307872@student.uwtsd.ac.uk::e4bec14c-1690-4106-b7ce-b868cd95801d" providerId="AD" clId="Web-{07DF065B-0F20-EBDB-86C6-EE1CD7CED7F0}" dt="2024-02-25T17:13:36.653" v="154"/>
          <ac:spMkLst>
            <pc:docMk/>
            <pc:sldMk cId="1672438377" sldId="257"/>
            <ac:spMk id="3" creationId="{7789320D-87F0-ADA5-68A0-FC267BCD67AD}"/>
          </ac:spMkLst>
        </pc:spChg>
        <pc:spChg chg="add">
          <ac:chgData name="Vatsal Kamleshbhai Trivedi (2307872)" userId="S::2307872@student.uwtsd.ac.uk::e4bec14c-1690-4106-b7ce-b868cd95801d" providerId="AD" clId="Web-{07DF065B-0F20-EBDB-86C6-EE1CD7CED7F0}" dt="2024-02-25T17:16:06.970" v="163"/>
          <ac:spMkLst>
            <pc:docMk/>
            <pc:sldMk cId="1672438377" sldId="257"/>
            <ac:spMk id="10" creationId="{BACC6370-2D7E-4714-9D71-7542949D7D5D}"/>
          </ac:spMkLst>
        </pc:spChg>
        <pc:spChg chg="add">
          <ac:chgData name="Vatsal Kamleshbhai Trivedi (2307872)" userId="S::2307872@student.uwtsd.ac.uk::e4bec14c-1690-4106-b7ce-b868cd95801d" providerId="AD" clId="Web-{07DF065B-0F20-EBDB-86C6-EE1CD7CED7F0}" dt="2024-02-25T17:16:06.970" v="163"/>
          <ac:spMkLst>
            <pc:docMk/>
            <pc:sldMk cId="1672438377" sldId="257"/>
            <ac:spMk id="12" creationId="{256B2C21-A230-48C0-8DF1-C46611373C44}"/>
          </ac:spMkLst>
        </pc:spChg>
        <pc:spChg chg="add">
          <ac:chgData name="Vatsal Kamleshbhai Trivedi (2307872)" userId="S::2307872@student.uwtsd.ac.uk::e4bec14c-1690-4106-b7ce-b868cd95801d" providerId="AD" clId="Web-{07DF065B-0F20-EBDB-86C6-EE1CD7CED7F0}" dt="2024-02-25T17:16:06.970" v="163"/>
          <ac:spMkLst>
            <pc:docMk/>
            <pc:sldMk cId="1672438377" sldId="257"/>
            <ac:spMk id="14" creationId="{3847E18C-932D-4C95-AABA-FEC7C9499AD7}"/>
          </ac:spMkLst>
        </pc:spChg>
        <pc:spChg chg="add">
          <ac:chgData name="Vatsal Kamleshbhai Trivedi (2307872)" userId="S::2307872@student.uwtsd.ac.uk::e4bec14c-1690-4106-b7ce-b868cd95801d" providerId="AD" clId="Web-{07DF065B-0F20-EBDB-86C6-EE1CD7CED7F0}" dt="2024-02-25T17:16:06.970" v="163"/>
          <ac:spMkLst>
            <pc:docMk/>
            <pc:sldMk cId="1672438377" sldId="257"/>
            <ac:spMk id="16" creationId="{3150CB11-0C61-439E-910F-5787759E72A0}"/>
          </ac:spMkLst>
        </pc:spChg>
        <pc:spChg chg="add">
          <ac:chgData name="Vatsal Kamleshbhai Trivedi (2307872)" userId="S::2307872@student.uwtsd.ac.uk::e4bec14c-1690-4106-b7ce-b868cd95801d" providerId="AD" clId="Web-{07DF065B-0F20-EBDB-86C6-EE1CD7CED7F0}" dt="2024-02-25T17:16:06.970" v="163"/>
          <ac:spMkLst>
            <pc:docMk/>
            <pc:sldMk cId="1672438377" sldId="257"/>
            <ac:spMk id="18" creationId="{43F8A58B-5155-44CE-A5FF-7647B47D0A7A}"/>
          </ac:spMkLst>
        </pc:spChg>
        <pc:spChg chg="add">
          <ac:chgData name="Vatsal Kamleshbhai Trivedi (2307872)" userId="S::2307872@student.uwtsd.ac.uk::e4bec14c-1690-4106-b7ce-b868cd95801d" providerId="AD" clId="Web-{07DF065B-0F20-EBDB-86C6-EE1CD7CED7F0}" dt="2024-02-25T17:16:06.970" v="163"/>
          <ac:spMkLst>
            <pc:docMk/>
            <pc:sldMk cId="1672438377" sldId="257"/>
            <ac:spMk id="20" creationId="{443F2ACA-E6D6-4028-82DD-F03C262D5DE6}"/>
          </ac:spMkLst>
        </pc:spChg>
        <pc:graphicFrameChg chg="add mod modGraphic">
          <ac:chgData name="Vatsal Kamleshbhai Trivedi (2307872)" userId="S::2307872@student.uwtsd.ac.uk::e4bec14c-1690-4106-b7ce-b868cd95801d" providerId="AD" clId="Web-{07DF065B-0F20-EBDB-86C6-EE1CD7CED7F0}" dt="2024-02-25T19:27:37.702" v="426" actId="20577"/>
          <ac:graphicFrameMkLst>
            <pc:docMk/>
            <pc:sldMk cId="1672438377" sldId="257"/>
            <ac:graphicFrameMk id="5" creationId="{A09266F9-CDE4-566E-8CF0-F009B8A3CA69}"/>
          </ac:graphicFrameMkLst>
        </pc:graphicFrameChg>
      </pc:sldChg>
      <pc:sldChg chg="addSp modSp mod setBg">
        <pc:chgData name="Vatsal Kamleshbhai Trivedi (2307872)" userId="S::2307872@student.uwtsd.ac.uk::e4bec14c-1690-4106-b7ce-b868cd95801d" providerId="AD" clId="Web-{07DF065B-0F20-EBDB-86C6-EE1CD7CED7F0}" dt="2024-02-25T19:26:35.839" v="418" actId="20577"/>
        <pc:sldMkLst>
          <pc:docMk/>
          <pc:sldMk cId="2070686598" sldId="258"/>
        </pc:sldMkLst>
        <pc:spChg chg="mod">
          <ac:chgData name="Vatsal Kamleshbhai Trivedi (2307872)" userId="S::2307872@student.uwtsd.ac.uk::e4bec14c-1690-4106-b7ce-b868cd95801d" providerId="AD" clId="Web-{07DF065B-0F20-EBDB-86C6-EE1CD7CED7F0}" dt="2024-02-25T17:14:01.294" v="155"/>
          <ac:spMkLst>
            <pc:docMk/>
            <pc:sldMk cId="2070686598" sldId="258"/>
            <ac:spMk id="2" creationId="{6FDA59E0-0C09-D93E-0565-421D7B0D0AE7}"/>
          </ac:spMkLst>
        </pc:spChg>
        <pc:spChg chg="mod">
          <ac:chgData name="Vatsal Kamleshbhai Trivedi (2307872)" userId="S::2307872@student.uwtsd.ac.uk::e4bec14c-1690-4106-b7ce-b868cd95801d" providerId="AD" clId="Web-{07DF065B-0F20-EBDB-86C6-EE1CD7CED7F0}" dt="2024-02-25T19:26:35.839" v="418" actId="20577"/>
          <ac:spMkLst>
            <pc:docMk/>
            <pc:sldMk cId="2070686598" sldId="258"/>
            <ac:spMk id="3" creationId="{20A6EDF9-866C-FC60-5AA2-4E570EC2B768}"/>
          </ac:spMkLst>
        </pc:spChg>
        <pc:spChg chg="add">
          <ac:chgData name="Vatsal Kamleshbhai Trivedi (2307872)" userId="S::2307872@student.uwtsd.ac.uk::e4bec14c-1690-4106-b7ce-b868cd95801d" providerId="AD" clId="Web-{07DF065B-0F20-EBDB-86C6-EE1CD7CED7F0}" dt="2024-02-25T17:14:01.294" v="155"/>
          <ac:spMkLst>
            <pc:docMk/>
            <pc:sldMk cId="2070686598" sldId="258"/>
            <ac:spMk id="8" creationId="{09588DA8-065E-4F6F-8EFD-43104AB2E0CF}"/>
          </ac:spMkLst>
        </pc:spChg>
        <pc:spChg chg="add">
          <ac:chgData name="Vatsal Kamleshbhai Trivedi (2307872)" userId="S::2307872@student.uwtsd.ac.uk::e4bec14c-1690-4106-b7ce-b868cd95801d" providerId="AD" clId="Web-{07DF065B-0F20-EBDB-86C6-EE1CD7CED7F0}" dt="2024-02-25T17:14:01.294" v="155"/>
          <ac:spMkLst>
            <pc:docMk/>
            <pc:sldMk cId="2070686598" sldId="258"/>
            <ac:spMk id="10" creationId="{C4285719-470E-454C-AF62-8323075F1F5B}"/>
          </ac:spMkLst>
        </pc:spChg>
        <pc:spChg chg="add">
          <ac:chgData name="Vatsal Kamleshbhai Trivedi (2307872)" userId="S::2307872@student.uwtsd.ac.uk::e4bec14c-1690-4106-b7ce-b868cd95801d" providerId="AD" clId="Web-{07DF065B-0F20-EBDB-86C6-EE1CD7CED7F0}" dt="2024-02-25T17:14:01.294" v="155"/>
          <ac:spMkLst>
            <pc:docMk/>
            <pc:sldMk cId="2070686598" sldId="258"/>
            <ac:spMk id="12" creationId="{CD9FE4EF-C4D8-49A0-B2FF-81D8DB7D8A24}"/>
          </ac:spMkLst>
        </pc:spChg>
        <pc:spChg chg="add">
          <ac:chgData name="Vatsal Kamleshbhai Trivedi (2307872)" userId="S::2307872@student.uwtsd.ac.uk::e4bec14c-1690-4106-b7ce-b868cd95801d" providerId="AD" clId="Web-{07DF065B-0F20-EBDB-86C6-EE1CD7CED7F0}" dt="2024-02-25T17:14:01.294" v="155"/>
          <ac:spMkLst>
            <pc:docMk/>
            <pc:sldMk cId="2070686598" sldId="258"/>
            <ac:spMk id="14" creationId="{4300840D-0A0B-4512-BACA-B439D5B9C57C}"/>
          </ac:spMkLst>
        </pc:spChg>
        <pc:spChg chg="add">
          <ac:chgData name="Vatsal Kamleshbhai Trivedi (2307872)" userId="S::2307872@student.uwtsd.ac.uk::e4bec14c-1690-4106-b7ce-b868cd95801d" providerId="AD" clId="Web-{07DF065B-0F20-EBDB-86C6-EE1CD7CED7F0}" dt="2024-02-25T17:14:01.294" v="155"/>
          <ac:spMkLst>
            <pc:docMk/>
            <pc:sldMk cId="2070686598" sldId="258"/>
            <ac:spMk id="16" creationId="{D2B78728-A580-49A7-84F9-6EF6F583ADE0}"/>
          </ac:spMkLst>
        </pc:spChg>
        <pc:spChg chg="add">
          <ac:chgData name="Vatsal Kamleshbhai Trivedi (2307872)" userId="S::2307872@student.uwtsd.ac.uk::e4bec14c-1690-4106-b7ce-b868cd95801d" providerId="AD" clId="Web-{07DF065B-0F20-EBDB-86C6-EE1CD7CED7F0}" dt="2024-02-25T17:14:01.294" v="155"/>
          <ac:spMkLst>
            <pc:docMk/>
            <pc:sldMk cId="2070686598" sldId="258"/>
            <ac:spMk id="18" creationId="{38FAA1A1-D861-433F-88FA-1E9D6FD31D11}"/>
          </ac:spMkLst>
        </pc:spChg>
        <pc:spChg chg="add">
          <ac:chgData name="Vatsal Kamleshbhai Trivedi (2307872)" userId="S::2307872@student.uwtsd.ac.uk::e4bec14c-1690-4106-b7ce-b868cd95801d" providerId="AD" clId="Web-{07DF065B-0F20-EBDB-86C6-EE1CD7CED7F0}" dt="2024-02-25T17:14:01.294" v="155"/>
          <ac:spMkLst>
            <pc:docMk/>
            <pc:sldMk cId="2070686598" sldId="258"/>
            <ac:spMk id="20" creationId="{8D71EDA1-87BF-4D5D-AB79-F346FD19278A}"/>
          </ac:spMkLst>
        </pc:spChg>
      </pc:sldChg>
      <pc:sldChg chg="addSp modSp mod setBg">
        <pc:chgData name="Vatsal Kamleshbhai Trivedi (2307872)" userId="S::2307872@student.uwtsd.ac.uk::e4bec14c-1690-4106-b7ce-b868cd95801d" providerId="AD" clId="Web-{07DF065B-0F20-EBDB-86C6-EE1CD7CED7F0}" dt="2024-02-25T19:25:45.179" v="409" actId="20577"/>
        <pc:sldMkLst>
          <pc:docMk/>
          <pc:sldMk cId="1506403519" sldId="259"/>
        </pc:sldMkLst>
        <pc:spChg chg="mod">
          <ac:chgData name="Vatsal Kamleshbhai Trivedi (2307872)" userId="S::2307872@student.uwtsd.ac.uk::e4bec14c-1690-4106-b7ce-b868cd95801d" providerId="AD" clId="Web-{07DF065B-0F20-EBDB-86C6-EE1CD7CED7F0}" dt="2024-02-25T17:14:14.826" v="156"/>
          <ac:spMkLst>
            <pc:docMk/>
            <pc:sldMk cId="1506403519" sldId="259"/>
            <ac:spMk id="2" creationId="{30A7A367-63F4-C506-1C7F-F09ACB4A324C}"/>
          </ac:spMkLst>
        </pc:spChg>
        <pc:spChg chg="mod">
          <ac:chgData name="Vatsal Kamleshbhai Trivedi (2307872)" userId="S::2307872@student.uwtsd.ac.uk::e4bec14c-1690-4106-b7ce-b868cd95801d" providerId="AD" clId="Web-{07DF065B-0F20-EBDB-86C6-EE1CD7CED7F0}" dt="2024-02-25T19:25:45.179" v="409" actId="20577"/>
          <ac:spMkLst>
            <pc:docMk/>
            <pc:sldMk cId="1506403519" sldId="259"/>
            <ac:spMk id="3" creationId="{0BA99460-C0C2-F10D-99E4-7799C324F17A}"/>
          </ac:spMkLst>
        </pc:spChg>
        <pc:spChg chg="add">
          <ac:chgData name="Vatsal Kamleshbhai Trivedi (2307872)" userId="S::2307872@student.uwtsd.ac.uk::e4bec14c-1690-4106-b7ce-b868cd95801d" providerId="AD" clId="Web-{07DF065B-0F20-EBDB-86C6-EE1CD7CED7F0}" dt="2024-02-25T17:14:14.826" v="156"/>
          <ac:spMkLst>
            <pc:docMk/>
            <pc:sldMk cId="1506403519" sldId="259"/>
            <ac:spMk id="8" creationId="{09588DA8-065E-4F6F-8EFD-43104AB2E0CF}"/>
          </ac:spMkLst>
        </pc:spChg>
        <pc:spChg chg="add">
          <ac:chgData name="Vatsal Kamleshbhai Trivedi (2307872)" userId="S::2307872@student.uwtsd.ac.uk::e4bec14c-1690-4106-b7ce-b868cd95801d" providerId="AD" clId="Web-{07DF065B-0F20-EBDB-86C6-EE1CD7CED7F0}" dt="2024-02-25T17:14:14.826" v="156"/>
          <ac:spMkLst>
            <pc:docMk/>
            <pc:sldMk cId="1506403519" sldId="259"/>
            <ac:spMk id="10" creationId="{C4285719-470E-454C-AF62-8323075F1F5B}"/>
          </ac:spMkLst>
        </pc:spChg>
        <pc:spChg chg="add">
          <ac:chgData name="Vatsal Kamleshbhai Trivedi (2307872)" userId="S::2307872@student.uwtsd.ac.uk::e4bec14c-1690-4106-b7ce-b868cd95801d" providerId="AD" clId="Web-{07DF065B-0F20-EBDB-86C6-EE1CD7CED7F0}" dt="2024-02-25T17:14:14.826" v="156"/>
          <ac:spMkLst>
            <pc:docMk/>
            <pc:sldMk cId="1506403519" sldId="259"/>
            <ac:spMk id="12" creationId="{CD9FE4EF-C4D8-49A0-B2FF-81D8DB7D8A24}"/>
          </ac:spMkLst>
        </pc:spChg>
        <pc:spChg chg="add">
          <ac:chgData name="Vatsal Kamleshbhai Trivedi (2307872)" userId="S::2307872@student.uwtsd.ac.uk::e4bec14c-1690-4106-b7ce-b868cd95801d" providerId="AD" clId="Web-{07DF065B-0F20-EBDB-86C6-EE1CD7CED7F0}" dt="2024-02-25T17:14:14.826" v="156"/>
          <ac:spMkLst>
            <pc:docMk/>
            <pc:sldMk cId="1506403519" sldId="259"/>
            <ac:spMk id="14" creationId="{4300840D-0A0B-4512-BACA-B439D5B9C57C}"/>
          </ac:spMkLst>
        </pc:spChg>
        <pc:spChg chg="add">
          <ac:chgData name="Vatsal Kamleshbhai Trivedi (2307872)" userId="S::2307872@student.uwtsd.ac.uk::e4bec14c-1690-4106-b7ce-b868cd95801d" providerId="AD" clId="Web-{07DF065B-0F20-EBDB-86C6-EE1CD7CED7F0}" dt="2024-02-25T17:14:14.826" v="156"/>
          <ac:spMkLst>
            <pc:docMk/>
            <pc:sldMk cId="1506403519" sldId="259"/>
            <ac:spMk id="16" creationId="{D2B78728-A580-49A7-84F9-6EF6F583ADE0}"/>
          </ac:spMkLst>
        </pc:spChg>
        <pc:spChg chg="add">
          <ac:chgData name="Vatsal Kamleshbhai Trivedi (2307872)" userId="S::2307872@student.uwtsd.ac.uk::e4bec14c-1690-4106-b7ce-b868cd95801d" providerId="AD" clId="Web-{07DF065B-0F20-EBDB-86C6-EE1CD7CED7F0}" dt="2024-02-25T17:14:14.826" v="156"/>
          <ac:spMkLst>
            <pc:docMk/>
            <pc:sldMk cId="1506403519" sldId="259"/>
            <ac:spMk id="18" creationId="{38FAA1A1-D861-433F-88FA-1E9D6FD31D11}"/>
          </ac:spMkLst>
        </pc:spChg>
        <pc:spChg chg="add">
          <ac:chgData name="Vatsal Kamleshbhai Trivedi (2307872)" userId="S::2307872@student.uwtsd.ac.uk::e4bec14c-1690-4106-b7ce-b868cd95801d" providerId="AD" clId="Web-{07DF065B-0F20-EBDB-86C6-EE1CD7CED7F0}" dt="2024-02-25T17:14:14.826" v="156"/>
          <ac:spMkLst>
            <pc:docMk/>
            <pc:sldMk cId="1506403519" sldId="259"/>
            <ac:spMk id="20" creationId="{8D71EDA1-87BF-4D5D-AB79-F346FD19278A}"/>
          </ac:spMkLst>
        </pc:spChg>
      </pc:sldChg>
      <pc:sldChg chg="addSp modSp mod setBg">
        <pc:chgData name="Vatsal Kamleshbhai Trivedi (2307872)" userId="S::2307872@student.uwtsd.ac.uk::e4bec14c-1690-4106-b7ce-b868cd95801d" providerId="AD" clId="Web-{07DF065B-0F20-EBDB-86C6-EE1CD7CED7F0}" dt="2024-02-25T19:29:08.615" v="440" actId="20577"/>
        <pc:sldMkLst>
          <pc:docMk/>
          <pc:sldMk cId="986160030" sldId="260"/>
        </pc:sldMkLst>
        <pc:spChg chg="mod">
          <ac:chgData name="Vatsal Kamleshbhai Trivedi (2307872)" userId="S::2307872@student.uwtsd.ac.uk::e4bec14c-1690-4106-b7ce-b868cd95801d" providerId="AD" clId="Web-{07DF065B-0F20-EBDB-86C6-EE1CD7CED7F0}" dt="2024-02-25T17:14:25.061" v="157"/>
          <ac:spMkLst>
            <pc:docMk/>
            <pc:sldMk cId="986160030" sldId="260"/>
            <ac:spMk id="2" creationId="{18FFA44A-3C7D-D7F0-8A99-A17216F3CB13}"/>
          </ac:spMkLst>
        </pc:spChg>
        <pc:spChg chg="mod">
          <ac:chgData name="Vatsal Kamleshbhai Trivedi (2307872)" userId="S::2307872@student.uwtsd.ac.uk::e4bec14c-1690-4106-b7ce-b868cd95801d" providerId="AD" clId="Web-{07DF065B-0F20-EBDB-86C6-EE1CD7CED7F0}" dt="2024-02-25T19:29:08.615" v="440" actId="20577"/>
          <ac:spMkLst>
            <pc:docMk/>
            <pc:sldMk cId="986160030" sldId="260"/>
            <ac:spMk id="3" creationId="{0192B093-1F2B-E3BD-8CAC-872D57438DE7}"/>
          </ac:spMkLst>
        </pc:spChg>
        <pc:spChg chg="add">
          <ac:chgData name="Vatsal Kamleshbhai Trivedi (2307872)" userId="S::2307872@student.uwtsd.ac.uk::e4bec14c-1690-4106-b7ce-b868cd95801d" providerId="AD" clId="Web-{07DF065B-0F20-EBDB-86C6-EE1CD7CED7F0}" dt="2024-02-25T17:14:25.061" v="157"/>
          <ac:spMkLst>
            <pc:docMk/>
            <pc:sldMk cId="986160030" sldId="260"/>
            <ac:spMk id="8" creationId="{09588DA8-065E-4F6F-8EFD-43104AB2E0CF}"/>
          </ac:spMkLst>
        </pc:spChg>
        <pc:spChg chg="add">
          <ac:chgData name="Vatsal Kamleshbhai Trivedi (2307872)" userId="S::2307872@student.uwtsd.ac.uk::e4bec14c-1690-4106-b7ce-b868cd95801d" providerId="AD" clId="Web-{07DF065B-0F20-EBDB-86C6-EE1CD7CED7F0}" dt="2024-02-25T17:14:25.061" v="157"/>
          <ac:spMkLst>
            <pc:docMk/>
            <pc:sldMk cId="986160030" sldId="260"/>
            <ac:spMk id="10" creationId="{C4285719-470E-454C-AF62-8323075F1F5B}"/>
          </ac:spMkLst>
        </pc:spChg>
        <pc:spChg chg="add">
          <ac:chgData name="Vatsal Kamleshbhai Trivedi (2307872)" userId="S::2307872@student.uwtsd.ac.uk::e4bec14c-1690-4106-b7ce-b868cd95801d" providerId="AD" clId="Web-{07DF065B-0F20-EBDB-86C6-EE1CD7CED7F0}" dt="2024-02-25T17:14:25.061" v="157"/>
          <ac:spMkLst>
            <pc:docMk/>
            <pc:sldMk cId="986160030" sldId="260"/>
            <ac:spMk id="12" creationId="{CD9FE4EF-C4D8-49A0-B2FF-81D8DB7D8A24}"/>
          </ac:spMkLst>
        </pc:spChg>
        <pc:spChg chg="add">
          <ac:chgData name="Vatsal Kamleshbhai Trivedi (2307872)" userId="S::2307872@student.uwtsd.ac.uk::e4bec14c-1690-4106-b7ce-b868cd95801d" providerId="AD" clId="Web-{07DF065B-0F20-EBDB-86C6-EE1CD7CED7F0}" dt="2024-02-25T17:14:25.061" v="157"/>
          <ac:spMkLst>
            <pc:docMk/>
            <pc:sldMk cId="986160030" sldId="260"/>
            <ac:spMk id="14" creationId="{4300840D-0A0B-4512-BACA-B439D5B9C57C}"/>
          </ac:spMkLst>
        </pc:spChg>
        <pc:spChg chg="add">
          <ac:chgData name="Vatsal Kamleshbhai Trivedi (2307872)" userId="S::2307872@student.uwtsd.ac.uk::e4bec14c-1690-4106-b7ce-b868cd95801d" providerId="AD" clId="Web-{07DF065B-0F20-EBDB-86C6-EE1CD7CED7F0}" dt="2024-02-25T17:14:25.061" v="157"/>
          <ac:spMkLst>
            <pc:docMk/>
            <pc:sldMk cId="986160030" sldId="260"/>
            <ac:spMk id="16" creationId="{D2B78728-A580-49A7-84F9-6EF6F583ADE0}"/>
          </ac:spMkLst>
        </pc:spChg>
        <pc:spChg chg="add">
          <ac:chgData name="Vatsal Kamleshbhai Trivedi (2307872)" userId="S::2307872@student.uwtsd.ac.uk::e4bec14c-1690-4106-b7ce-b868cd95801d" providerId="AD" clId="Web-{07DF065B-0F20-EBDB-86C6-EE1CD7CED7F0}" dt="2024-02-25T17:14:25.061" v="157"/>
          <ac:spMkLst>
            <pc:docMk/>
            <pc:sldMk cId="986160030" sldId="260"/>
            <ac:spMk id="18" creationId="{38FAA1A1-D861-433F-88FA-1E9D6FD31D11}"/>
          </ac:spMkLst>
        </pc:spChg>
        <pc:spChg chg="add">
          <ac:chgData name="Vatsal Kamleshbhai Trivedi (2307872)" userId="S::2307872@student.uwtsd.ac.uk::e4bec14c-1690-4106-b7ce-b868cd95801d" providerId="AD" clId="Web-{07DF065B-0F20-EBDB-86C6-EE1CD7CED7F0}" dt="2024-02-25T17:14:25.061" v="157"/>
          <ac:spMkLst>
            <pc:docMk/>
            <pc:sldMk cId="986160030" sldId="260"/>
            <ac:spMk id="20" creationId="{8D71EDA1-87BF-4D5D-AB79-F346FD19278A}"/>
          </ac:spMkLst>
        </pc:spChg>
      </pc:sldChg>
      <pc:sldChg chg="addSp modSp mod setBg">
        <pc:chgData name="Vatsal Kamleshbhai Trivedi (2307872)" userId="S::2307872@student.uwtsd.ac.uk::e4bec14c-1690-4106-b7ce-b868cd95801d" providerId="AD" clId="Web-{07DF065B-0F20-EBDB-86C6-EE1CD7CED7F0}" dt="2024-02-25T19:30:55.388" v="459" actId="20577"/>
        <pc:sldMkLst>
          <pc:docMk/>
          <pc:sldMk cId="1707066711" sldId="261"/>
        </pc:sldMkLst>
        <pc:spChg chg="mod">
          <ac:chgData name="Vatsal Kamleshbhai Trivedi (2307872)" userId="S::2307872@student.uwtsd.ac.uk::e4bec14c-1690-4106-b7ce-b868cd95801d" providerId="AD" clId="Web-{07DF065B-0F20-EBDB-86C6-EE1CD7CED7F0}" dt="2024-02-25T17:14:59.093" v="158"/>
          <ac:spMkLst>
            <pc:docMk/>
            <pc:sldMk cId="1707066711" sldId="261"/>
            <ac:spMk id="2" creationId="{866E5243-EA59-D02A-B5EC-E13644BA7FD9}"/>
          </ac:spMkLst>
        </pc:spChg>
        <pc:spChg chg="mod">
          <ac:chgData name="Vatsal Kamleshbhai Trivedi (2307872)" userId="S::2307872@student.uwtsd.ac.uk::e4bec14c-1690-4106-b7ce-b868cd95801d" providerId="AD" clId="Web-{07DF065B-0F20-EBDB-86C6-EE1CD7CED7F0}" dt="2024-02-25T19:30:55.388" v="459" actId="20577"/>
          <ac:spMkLst>
            <pc:docMk/>
            <pc:sldMk cId="1707066711" sldId="261"/>
            <ac:spMk id="3" creationId="{19D8243D-CEBA-6D7A-A335-673AE7936EEB}"/>
          </ac:spMkLst>
        </pc:spChg>
        <pc:spChg chg="add">
          <ac:chgData name="Vatsal Kamleshbhai Trivedi (2307872)" userId="S::2307872@student.uwtsd.ac.uk::e4bec14c-1690-4106-b7ce-b868cd95801d" providerId="AD" clId="Web-{07DF065B-0F20-EBDB-86C6-EE1CD7CED7F0}" dt="2024-02-25T17:14:59.093" v="158"/>
          <ac:spMkLst>
            <pc:docMk/>
            <pc:sldMk cId="1707066711" sldId="261"/>
            <ac:spMk id="8" creationId="{09588DA8-065E-4F6F-8EFD-43104AB2E0CF}"/>
          </ac:spMkLst>
        </pc:spChg>
        <pc:spChg chg="add">
          <ac:chgData name="Vatsal Kamleshbhai Trivedi (2307872)" userId="S::2307872@student.uwtsd.ac.uk::e4bec14c-1690-4106-b7ce-b868cd95801d" providerId="AD" clId="Web-{07DF065B-0F20-EBDB-86C6-EE1CD7CED7F0}" dt="2024-02-25T17:14:59.093" v="158"/>
          <ac:spMkLst>
            <pc:docMk/>
            <pc:sldMk cId="1707066711" sldId="261"/>
            <ac:spMk id="10" creationId="{C4285719-470E-454C-AF62-8323075F1F5B}"/>
          </ac:spMkLst>
        </pc:spChg>
        <pc:spChg chg="add">
          <ac:chgData name="Vatsal Kamleshbhai Trivedi (2307872)" userId="S::2307872@student.uwtsd.ac.uk::e4bec14c-1690-4106-b7ce-b868cd95801d" providerId="AD" clId="Web-{07DF065B-0F20-EBDB-86C6-EE1CD7CED7F0}" dt="2024-02-25T17:14:59.093" v="158"/>
          <ac:spMkLst>
            <pc:docMk/>
            <pc:sldMk cId="1707066711" sldId="261"/>
            <ac:spMk id="12" creationId="{CD9FE4EF-C4D8-49A0-B2FF-81D8DB7D8A24}"/>
          </ac:spMkLst>
        </pc:spChg>
        <pc:spChg chg="add">
          <ac:chgData name="Vatsal Kamleshbhai Trivedi (2307872)" userId="S::2307872@student.uwtsd.ac.uk::e4bec14c-1690-4106-b7ce-b868cd95801d" providerId="AD" clId="Web-{07DF065B-0F20-EBDB-86C6-EE1CD7CED7F0}" dt="2024-02-25T17:14:59.093" v="158"/>
          <ac:spMkLst>
            <pc:docMk/>
            <pc:sldMk cId="1707066711" sldId="261"/>
            <ac:spMk id="14" creationId="{4300840D-0A0B-4512-BACA-B439D5B9C57C}"/>
          </ac:spMkLst>
        </pc:spChg>
        <pc:spChg chg="add">
          <ac:chgData name="Vatsal Kamleshbhai Trivedi (2307872)" userId="S::2307872@student.uwtsd.ac.uk::e4bec14c-1690-4106-b7ce-b868cd95801d" providerId="AD" clId="Web-{07DF065B-0F20-EBDB-86C6-EE1CD7CED7F0}" dt="2024-02-25T17:14:59.093" v="158"/>
          <ac:spMkLst>
            <pc:docMk/>
            <pc:sldMk cId="1707066711" sldId="261"/>
            <ac:spMk id="16" creationId="{D2B78728-A580-49A7-84F9-6EF6F583ADE0}"/>
          </ac:spMkLst>
        </pc:spChg>
        <pc:spChg chg="add">
          <ac:chgData name="Vatsal Kamleshbhai Trivedi (2307872)" userId="S::2307872@student.uwtsd.ac.uk::e4bec14c-1690-4106-b7ce-b868cd95801d" providerId="AD" clId="Web-{07DF065B-0F20-EBDB-86C6-EE1CD7CED7F0}" dt="2024-02-25T17:14:59.093" v="158"/>
          <ac:spMkLst>
            <pc:docMk/>
            <pc:sldMk cId="1707066711" sldId="261"/>
            <ac:spMk id="18" creationId="{38FAA1A1-D861-433F-88FA-1E9D6FD31D11}"/>
          </ac:spMkLst>
        </pc:spChg>
        <pc:spChg chg="add">
          <ac:chgData name="Vatsal Kamleshbhai Trivedi (2307872)" userId="S::2307872@student.uwtsd.ac.uk::e4bec14c-1690-4106-b7ce-b868cd95801d" providerId="AD" clId="Web-{07DF065B-0F20-EBDB-86C6-EE1CD7CED7F0}" dt="2024-02-25T17:14:59.093" v="158"/>
          <ac:spMkLst>
            <pc:docMk/>
            <pc:sldMk cId="1707066711" sldId="261"/>
            <ac:spMk id="20" creationId="{8D71EDA1-87BF-4D5D-AB79-F346FD19278A}"/>
          </ac:spMkLst>
        </pc:spChg>
      </pc:sldChg>
      <pc:sldChg chg="addSp modSp mod setBg">
        <pc:chgData name="Vatsal Kamleshbhai Trivedi (2307872)" userId="S::2307872@student.uwtsd.ac.uk::e4bec14c-1690-4106-b7ce-b868cd95801d" providerId="AD" clId="Web-{07DF065B-0F20-EBDB-86C6-EE1CD7CED7F0}" dt="2024-02-25T19:33:51.870" v="470" actId="14100"/>
        <pc:sldMkLst>
          <pc:docMk/>
          <pc:sldMk cId="40388538" sldId="262"/>
        </pc:sldMkLst>
        <pc:spChg chg="mod">
          <ac:chgData name="Vatsal Kamleshbhai Trivedi (2307872)" userId="S::2307872@student.uwtsd.ac.uk::e4bec14c-1690-4106-b7ce-b868cd95801d" providerId="AD" clId="Web-{07DF065B-0F20-EBDB-86C6-EE1CD7CED7F0}" dt="2024-02-25T17:15:13.812" v="159"/>
          <ac:spMkLst>
            <pc:docMk/>
            <pc:sldMk cId="40388538" sldId="262"/>
            <ac:spMk id="2" creationId="{BA76212D-9F0A-62FF-8EBF-0F67386B7B1B}"/>
          </ac:spMkLst>
        </pc:spChg>
        <pc:spChg chg="mod">
          <ac:chgData name="Vatsal Kamleshbhai Trivedi (2307872)" userId="S::2307872@student.uwtsd.ac.uk::e4bec14c-1690-4106-b7ce-b868cd95801d" providerId="AD" clId="Web-{07DF065B-0F20-EBDB-86C6-EE1CD7CED7F0}" dt="2024-02-25T19:33:51.870" v="470" actId="14100"/>
          <ac:spMkLst>
            <pc:docMk/>
            <pc:sldMk cId="40388538" sldId="262"/>
            <ac:spMk id="3" creationId="{72478359-F88A-4890-E4CD-2D7BA0065C58}"/>
          </ac:spMkLst>
        </pc:spChg>
        <pc:spChg chg="add">
          <ac:chgData name="Vatsal Kamleshbhai Trivedi (2307872)" userId="S::2307872@student.uwtsd.ac.uk::e4bec14c-1690-4106-b7ce-b868cd95801d" providerId="AD" clId="Web-{07DF065B-0F20-EBDB-86C6-EE1CD7CED7F0}" dt="2024-02-25T17:15:13.812" v="159"/>
          <ac:spMkLst>
            <pc:docMk/>
            <pc:sldMk cId="40388538" sldId="262"/>
            <ac:spMk id="8" creationId="{09588DA8-065E-4F6F-8EFD-43104AB2E0CF}"/>
          </ac:spMkLst>
        </pc:spChg>
        <pc:spChg chg="add">
          <ac:chgData name="Vatsal Kamleshbhai Trivedi (2307872)" userId="S::2307872@student.uwtsd.ac.uk::e4bec14c-1690-4106-b7ce-b868cd95801d" providerId="AD" clId="Web-{07DF065B-0F20-EBDB-86C6-EE1CD7CED7F0}" dt="2024-02-25T17:15:13.812" v="159"/>
          <ac:spMkLst>
            <pc:docMk/>
            <pc:sldMk cId="40388538" sldId="262"/>
            <ac:spMk id="10" creationId="{C4285719-470E-454C-AF62-8323075F1F5B}"/>
          </ac:spMkLst>
        </pc:spChg>
        <pc:spChg chg="add">
          <ac:chgData name="Vatsal Kamleshbhai Trivedi (2307872)" userId="S::2307872@student.uwtsd.ac.uk::e4bec14c-1690-4106-b7ce-b868cd95801d" providerId="AD" clId="Web-{07DF065B-0F20-EBDB-86C6-EE1CD7CED7F0}" dt="2024-02-25T17:15:13.812" v="159"/>
          <ac:spMkLst>
            <pc:docMk/>
            <pc:sldMk cId="40388538" sldId="262"/>
            <ac:spMk id="12" creationId="{CD9FE4EF-C4D8-49A0-B2FF-81D8DB7D8A24}"/>
          </ac:spMkLst>
        </pc:spChg>
        <pc:spChg chg="add">
          <ac:chgData name="Vatsal Kamleshbhai Trivedi (2307872)" userId="S::2307872@student.uwtsd.ac.uk::e4bec14c-1690-4106-b7ce-b868cd95801d" providerId="AD" clId="Web-{07DF065B-0F20-EBDB-86C6-EE1CD7CED7F0}" dt="2024-02-25T17:15:13.812" v="159"/>
          <ac:spMkLst>
            <pc:docMk/>
            <pc:sldMk cId="40388538" sldId="262"/>
            <ac:spMk id="14" creationId="{4300840D-0A0B-4512-BACA-B439D5B9C57C}"/>
          </ac:spMkLst>
        </pc:spChg>
        <pc:spChg chg="add">
          <ac:chgData name="Vatsal Kamleshbhai Trivedi (2307872)" userId="S::2307872@student.uwtsd.ac.uk::e4bec14c-1690-4106-b7ce-b868cd95801d" providerId="AD" clId="Web-{07DF065B-0F20-EBDB-86C6-EE1CD7CED7F0}" dt="2024-02-25T17:15:13.812" v="159"/>
          <ac:spMkLst>
            <pc:docMk/>
            <pc:sldMk cId="40388538" sldId="262"/>
            <ac:spMk id="16" creationId="{D2B78728-A580-49A7-84F9-6EF6F583ADE0}"/>
          </ac:spMkLst>
        </pc:spChg>
        <pc:spChg chg="add">
          <ac:chgData name="Vatsal Kamleshbhai Trivedi (2307872)" userId="S::2307872@student.uwtsd.ac.uk::e4bec14c-1690-4106-b7ce-b868cd95801d" providerId="AD" clId="Web-{07DF065B-0F20-EBDB-86C6-EE1CD7CED7F0}" dt="2024-02-25T17:15:13.812" v="159"/>
          <ac:spMkLst>
            <pc:docMk/>
            <pc:sldMk cId="40388538" sldId="262"/>
            <ac:spMk id="18" creationId="{38FAA1A1-D861-433F-88FA-1E9D6FD31D11}"/>
          </ac:spMkLst>
        </pc:spChg>
        <pc:spChg chg="add">
          <ac:chgData name="Vatsal Kamleshbhai Trivedi (2307872)" userId="S::2307872@student.uwtsd.ac.uk::e4bec14c-1690-4106-b7ce-b868cd95801d" providerId="AD" clId="Web-{07DF065B-0F20-EBDB-86C6-EE1CD7CED7F0}" dt="2024-02-25T17:15:13.812" v="159"/>
          <ac:spMkLst>
            <pc:docMk/>
            <pc:sldMk cId="40388538" sldId="262"/>
            <ac:spMk id="20" creationId="{8D71EDA1-87BF-4D5D-AB79-F346FD19278A}"/>
          </ac:spMkLst>
        </pc:spChg>
      </pc:sldChg>
      <pc:sldChg chg="addSp modSp mod setBg">
        <pc:chgData name="Vatsal Kamleshbhai Trivedi (2307872)" userId="S::2307872@student.uwtsd.ac.uk::e4bec14c-1690-4106-b7ce-b868cd95801d" providerId="AD" clId="Web-{07DF065B-0F20-EBDB-86C6-EE1CD7CED7F0}" dt="2024-02-25T19:40:26.601" v="488" actId="20577"/>
        <pc:sldMkLst>
          <pc:docMk/>
          <pc:sldMk cId="2203116887" sldId="263"/>
        </pc:sldMkLst>
        <pc:spChg chg="mod">
          <ac:chgData name="Vatsal Kamleshbhai Trivedi (2307872)" userId="S::2307872@student.uwtsd.ac.uk::e4bec14c-1690-4106-b7ce-b868cd95801d" providerId="AD" clId="Web-{07DF065B-0F20-EBDB-86C6-EE1CD7CED7F0}" dt="2024-02-25T17:15:35.813" v="161"/>
          <ac:spMkLst>
            <pc:docMk/>
            <pc:sldMk cId="2203116887" sldId="263"/>
            <ac:spMk id="2" creationId="{8D552E39-B222-9F0A-58D2-6CA38FF44B97}"/>
          </ac:spMkLst>
        </pc:spChg>
        <pc:spChg chg="mod">
          <ac:chgData name="Vatsal Kamleshbhai Trivedi (2307872)" userId="S::2307872@student.uwtsd.ac.uk::e4bec14c-1690-4106-b7ce-b868cd95801d" providerId="AD" clId="Web-{07DF065B-0F20-EBDB-86C6-EE1CD7CED7F0}" dt="2024-02-25T19:40:26.601" v="488" actId="20577"/>
          <ac:spMkLst>
            <pc:docMk/>
            <pc:sldMk cId="2203116887" sldId="263"/>
            <ac:spMk id="3" creationId="{FF960042-CDE8-25DD-89DA-C95DAFC883A3}"/>
          </ac:spMkLst>
        </pc:spChg>
        <pc:spChg chg="add">
          <ac:chgData name="Vatsal Kamleshbhai Trivedi (2307872)" userId="S::2307872@student.uwtsd.ac.uk::e4bec14c-1690-4106-b7ce-b868cd95801d" providerId="AD" clId="Web-{07DF065B-0F20-EBDB-86C6-EE1CD7CED7F0}" dt="2024-02-25T17:15:35.813" v="161"/>
          <ac:spMkLst>
            <pc:docMk/>
            <pc:sldMk cId="2203116887" sldId="263"/>
            <ac:spMk id="8" creationId="{09588DA8-065E-4F6F-8EFD-43104AB2E0CF}"/>
          </ac:spMkLst>
        </pc:spChg>
        <pc:spChg chg="add">
          <ac:chgData name="Vatsal Kamleshbhai Trivedi (2307872)" userId="S::2307872@student.uwtsd.ac.uk::e4bec14c-1690-4106-b7ce-b868cd95801d" providerId="AD" clId="Web-{07DF065B-0F20-EBDB-86C6-EE1CD7CED7F0}" dt="2024-02-25T17:15:35.813" v="161"/>
          <ac:spMkLst>
            <pc:docMk/>
            <pc:sldMk cId="2203116887" sldId="263"/>
            <ac:spMk id="10" creationId="{C4285719-470E-454C-AF62-8323075F1F5B}"/>
          </ac:spMkLst>
        </pc:spChg>
        <pc:spChg chg="add">
          <ac:chgData name="Vatsal Kamleshbhai Trivedi (2307872)" userId="S::2307872@student.uwtsd.ac.uk::e4bec14c-1690-4106-b7ce-b868cd95801d" providerId="AD" clId="Web-{07DF065B-0F20-EBDB-86C6-EE1CD7CED7F0}" dt="2024-02-25T17:15:35.813" v="161"/>
          <ac:spMkLst>
            <pc:docMk/>
            <pc:sldMk cId="2203116887" sldId="263"/>
            <ac:spMk id="12" creationId="{CD9FE4EF-C4D8-49A0-B2FF-81D8DB7D8A24}"/>
          </ac:spMkLst>
        </pc:spChg>
        <pc:spChg chg="add">
          <ac:chgData name="Vatsal Kamleshbhai Trivedi (2307872)" userId="S::2307872@student.uwtsd.ac.uk::e4bec14c-1690-4106-b7ce-b868cd95801d" providerId="AD" clId="Web-{07DF065B-0F20-EBDB-86C6-EE1CD7CED7F0}" dt="2024-02-25T17:15:35.813" v="161"/>
          <ac:spMkLst>
            <pc:docMk/>
            <pc:sldMk cId="2203116887" sldId="263"/>
            <ac:spMk id="14" creationId="{4300840D-0A0B-4512-BACA-B439D5B9C57C}"/>
          </ac:spMkLst>
        </pc:spChg>
        <pc:spChg chg="add">
          <ac:chgData name="Vatsal Kamleshbhai Trivedi (2307872)" userId="S::2307872@student.uwtsd.ac.uk::e4bec14c-1690-4106-b7ce-b868cd95801d" providerId="AD" clId="Web-{07DF065B-0F20-EBDB-86C6-EE1CD7CED7F0}" dt="2024-02-25T17:15:35.813" v="161"/>
          <ac:spMkLst>
            <pc:docMk/>
            <pc:sldMk cId="2203116887" sldId="263"/>
            <ac:spMk id="16" creationId="{D2B78728-A580-49A7-84F9-6EF6F583ADE0}"/>
          </ac:spMkLst>
        </pc:spChg>
        <pc:spChg chg="add">
          <ac:chgData name="Vatsal Kamleshbhai Trivedi (2307872)" userId="S::2307872@student.uwtsd.ac.uk::e4bec14c-1690-4106-b7ce-b868cd95801d" providerId="AD" clId="Web-{07DF065B-0F20-EBDB-86C6-EE1CD7CED7F0}" dt="2024-02-25T17:15:35.813" v="161"/>
          <ac:spMkLst>
            <pc:docMk/>
            <pc:sldMk cId="2203116887" sldId="263"/>
            <ac:spMk id="18" creationId="{38FAA1A1-D861-433F-88FA-1E9D6FD31D11}"/>
          </ac:spMkLst>
        </pc:spChg>
        <pc:spChg chg="add">
          <ac:chgData name="Vatsal Kamleshbhai Trivedi (2307872)" userId="S::2307872@student.uwtsd.ac.uk::e4bec14c-1690-4106-b7ce-b868cd95801d" providerId="AD" clId="Web-{07DF065B-0F20-EBDB-86C6-EE1CD7CED7F0}" dt="2024-02-25T17:15:35.813" v="161"/>
          <ac:spMkLst>
            <pc:docMk/>
            <pc:sldMk cId="2203116887" sldId="263"/>
            <ac:spMk id="20" creationId="{8D71EDA1-87BF-4D5D-AB79-F346FD19278A}"/>
          </ac:spMkLst>
        </pc:spChg>
      </pc:sldChg>
      <pc:sldChg chg="addSp modSp mod setBg">
        <pc:chgData name="Vatsal Kamleshbhai Trivedi (2307872)" userId="S::2307872@student.uwtsd.ac.uk::e4bec14c-1690-4106-b7ce-b868cd95801d" providerId="AD" clId="Web-{07DF065B-0F20-EBDB-86C6-EE1CD7CED7F0}" dt="2024-02-25T19:37:38.214" v="475" actId="20577"/>
        <pc:sldMkLst>
          <pc:docMk/>
          <pc:sldMk cId="1819060951" sldId="264"/>
        </pc:sldMkLst>
        <pc:spChg chg="mod">
          <ac:chgData name="Vatsal Kamleshbhai Trivedi (2307872)" userId="S::2307872@student.uwtsd.ac.uk::e4bec14c-1690-4106-b7ce-b868cd95801d" providerId="AD" clId="Web-{07DF065B-0F20-EBDB-86C6-EE1CD7CED7F0}" dt="2024-02-25T17:15:21.859" v="160"/>
          <ac:spMkLst>
            <pc:docMk/>
            <pc:sldMk cId="1819060951" sldId="264"/>
            <ac:spMk id="2" creationId="{E505A135-4DBF-696B-D719-24017BAE4033}"/>
          </ac:spMkLst>
        </pc:spChg>
        <pc:spChg chg="mod">
          <ac:chgData name="Vatsal Kamleshbhai Trivedi (2307872)" userId="S::2307872@student.uwtsd.ac.uk::e4bec14c-1690-4106-b7ce-b868cd95801d" providerId="AD" clId="Web-{07DF065B-0F20-EBDB-86C6-EE1CD7CED7F0}" dt="2024-02-25T19:37:38.214" v="475" actId="20577"/>
          <ac:spMkLst>
            <pc:docMk/>
            <pc:sldMk cId="1819060951" sldId="264"/>
            <ac:spMk id="3" creationId="{0C37CDA8-1F3B-546E-A338-9B0D0C9794A4}"/>
          </ac:spMkLst>
        </pc:spChg>
        <pc:spChg chg="add">
          <ac:chgData name="Vatsal Kamleshbhai Trivedi (2307872)" userId="S::2307872@student.uwtsd.ac.uk::e4bec14c-1690-4106-b7ce-b868cd95801d" providerId="AD" clId="Web-{07DF065B-0F20-EBDB-86C6-EE1CD7CED7F0}" dt="2024-02-25T17:15:21.859" v="160"/>
          <ac:spMkLst>
            <pc:docMk/>
            <pc:sldMk cId="1819060951" sldId="264"/>
            <ac:spMk id="8" creationId="{09588DA8-065E-4F6F-8EFD-43104AB2E0CF}"/>
          </ac:spMkLst>
        </pc:spChg>
        <pc:spChg chg="add">
          <ac:chgData name="Vatsal Kamleshbhai Trivedi (2307872)" userId="S::2307872@student.uwtsd.ac.uk::e4bec14c-1690-4106-b7ce-b868cd95801d" providerId="AD" clId="Web-{07DF065B-0F20-EBDB-86C6-EE1CD7CED7F0}" dt="2024-02-25T17:15:21.859" v="160"/>
          <ac:spMkLst>
            <pc:docMk/>
            <pc:sldMk cId="1819060951" sldId="264"/>
            <ac:spMk id="10" creationId="{C4285719-470E-454C-AF62-8323075F1F5B}"/>
          </ac:spMkLst>
        </pc:spChg>
        <pc:spChg chg="add">
          <ac:chgData name="Vatsal Kamleshbhai Trivedi (2307872)" userId="S::2307872@student.uwtsd.ac.uk::e4bec14c-1690-4106-b7ce-b868cd95801d" providerId="AD" clId="Web-{07DF065B-0F20-EBDB-86C6-EE1CD7CED7F0}" dt="2024-02-25T17:15:21.859" v="160"/>
          <ac:spMkLst>
            <pc:docMk/>
            <pc:sldMk cId="1819060951" sldId="264"/>
            <ac:spMk id="12" creationId="{CD9FE4EF-C4D8-49A0-B2FF-81D8DB7D8A24}"/>
          </ac:spMkLst>
        </pc:spChg>
        <pc:spChg chg="add">
          <ac:chgData name="Vatsal Kamleshbhai Trivedi (2307872)" userId="S::2307872@student.uwtsd.ac.uk::e4bec14c-1690-4106-b7ce-b868cd95801d" providerId="AD" clId="Web-{07DF065B-0F20-EBDB-86C6-EE1CD7CED7F0}" dt="2024-02-25T17:15:21.859" v="160"/>
          <ac:spMkLst>
            <pc:docMk/>
            <pc:sldMk cId="1819060951" sldId="264"/>
            <ac:spMk id="14" creationId="{4300840D-0A0B-4512-BACA-B439D5B9C57C}"/>
          </ac:spMkLst>
        </pc:spChg>
        <pc:spChg chg="add">
          <ac:chgData name="Vatsal Kamleshbhai Trivedi (2307872)" userId="S::2307872@student.uwtsd.ac.uk::e4bec14c-1690-4106-b7ce-b868cd95801d" providerId="AD" clId="Web-{07DF065B-0F20-EBDB-86C6-EE1CD7CED7F0}" dt="2024-02-25T17:15:21.859" v="160"/>
          <ac:spMkLst>
            <pc:docMk/>
            <pc:sldMk cId="1819060951" sldId="264"/>
            <ac:spMk id="16" creationId="{D2B78728-A580-49A7-84F9-6EF6F583ADE0}"/>
          </ac:spMkLst>
        </pc:spChg>
        <pc:spChg chg="add">
          <ac:chgData name="Vatsal Kamleshbhai Trivedi (2307872)" userId="S::2307872@student.uwtsd.ac.uk::e4bec14c-1690-4106-b7ce-b868cd95801d" providerId="AD" clId="Web-{07DF065B-0F20-EBDB-86C6-EE1CD7CED7F0}" dt="2024-02-25T17:15:21.859" v="160"/>
          <ac:spMkLst>
            <pc:docMk/>
            <pc:sldMk cId="1819060951" sldId="264"/>
            <ac:spMk id="18" creationId="{38FAA1A1-D861-433F-88FA-1E9D6FD31D11}"/>
          </ac:spMkLst>
        </pc:spChg>
        <pc:spChg chg="add">
          <ac:chgData name="Vatsal Kamleshbhai Trivedi (2307872)" userId="S::2307872@student.uwtsd.ac.uk::e4bec14c-1690-4106-b7ce-b868cd95801d" providerId="AD" clId="Web-{07DF065B-0F20-EBDB-86C6-EE1CD7CED7F0}" dt="2024-02-25T17:15:21.859" v="160"/>
          <ac:spMkLst>
            <pc:docMk/>
            <pc:sldMk cId="1819060951" sldId="264"/>
            <ac:spMk id="20" creationId="{8D71EDA1-87BF-4D5D-AB79-F346FD19278A}"/>
          </ac:spMkLst>
        </pc:spChg>
      </pc:sldChg>
      <pc:sldChg chg="addSp modSp mod setBg">
        <pc:chgData name="Vatsal Kamleshbhai Trivedi (2307872)" userId="S::2307872@student.uwtsd.ac.uk::e4bec14c-1690-4106-b7ce-b868cd95801d" providerId="AD" clId="Web-{07DF065B-0F20-EBDB-86C6-EE1CD7CED7F0}" dt="2024-02-25T17:38:53.144" v="286" actId="20577"/>
        <pc:sldMkLst>
          <pc:docMk/>
          <pc:sldMk cId="1896232402" sldId="265"/>
        </pc:sldMkLst>
        <pc:spChg chg="mod">
          <ac:chgData name="Vatsal Kamleshbhai Trivedi (2307872)" userId="S::2307872@student.uwtsd.ac.uk::e4bec14c-1690-4106-b7ce-b868cd95801d" providerId="AD" clId="Web-{07DF065B-0F20-EBDB-86C6-EE1CD7CED7F0}" dt="2024-02-25T17:15:46.829" v="162"/>
          <ac:spMkLst>
            <pc:docMk/>
            <pc:sldMk cId="1896232402" sldId="265"/>
            <ac:spMk id="2" creationId="{7B40B372-8C96-AEE0-CEBD-9EC88205B78A}"/>
          </ac:spMkLst>
        </pc:spChg>
        <pc:spChg chg="mod">
          <ac:chgData name="Vatsal Kamleshbhai Trivedi (2307872)" userId="S::2307872@student.uwtsd.ac.uk::e4bec14c-1690-4106-b7ce-b868cd95801d" providerId="AD" clId="Web-{07DF065B-0F20-EBDB-86C6-EE1CD7CED7F0}" dt="2024-02-25T17:15:46.829" v="162"/>
          <ac:spMkLst>
            <pc:docMk/>
            <pc:sldMk cId="1896232402" sldId="265"/>
            <ac:spMk id="3" creationId="{916DF24A-F19D-AB56-2510-C6F4B31E5B13}"/>
          </ac:spMkLst>
        </pc:spChg>
        <pc:spChg chg="mod">
          <ac:chgData name="Vatsal Kamleshbhai Trivedi (2307872)" userId="S::2307872@student.uwtsd.ac.uk::e4bec14c-1690-4106-b7ce-b868cd95801d" providerId="AD" clId="Web-{07DF065B-0F20-EBDB-86C6-EE1CD7CED7F0}" dt="2024-02-25T17:38:43.582" v="284" actId="20577"/>
          <ac:spMkLst>
            <pc:docMk/>
            <pc:sldMk cId="1896232402" sldId="265"/>
            <ac:spMk id="4" creationId="{2F8E5898-6CAE-CCA4-7565-FA36898CB078}"/>
          </ac:spMkLst>
        </pc:spChg>
        <pc:spChg chg="mod">
          <ac:chgData name="Vatsal Kamleshbhai Trivedi (2307872)" userId="S::2307872@student.uwtsd.ac.uk::e4bec14c-1690-4106-b7ce-b868cd95801d" providerId="AD" clId="Web-{07DF065B-0F20-EBDB-86C6-EE1CD7CED7F0}" dt="2024-02-25T17:15:46.829" v="162"/>
          <ac:spMkLst>
            <pc:docMk/>
            <pc:sldMk cId="1896232402" sldId="265"/>
            <ac:spMk id="5" creationId="{1D11C916-0611-3723-2D64-6FCCB9E5BD94}"/>
          </ac:spMkLst>
        </pc:spChg>
        <pc:spChg chg="mod">
          <ac:chgData name="Vatsal Kamleshbhai Trivedi (2307872)" userId="S::2307872@student.uwtsd.ac.uk::e4bec14c-1690-4106-b7ce-b868cd95801d" providerId="AD" clId="Web-{07DF065B-0F20-EBDB-86C6-EE1CD7CED7F0}" dt="2024-02-25T17:38:53.144" v="286" actId="20577"/>
          <ac:spMkLst>
            <pc:docMk/>
            <pc:sldMk cId="1896232402" sldId="265"/>
            <ac:spMk id="6" creationId="{3B2CE067-F517-D755-6389-812272924698}"/>
          </ac:spMkLst>
        </pc:spChg>
        <pc:spChg chg="add">
          <ac:chgData name="Vatsal Kamleshbhai Trivedi (2307872)" userId="S::2307872@student.uwtsd.ac.uk::e4bec14c-1690-4106-b7ce-b868cd95801d" providerId="AD" clId="Web-{07DF065B-0F20-EBDB-86C6-EE1CD7CED7F0}" dt="2024-02-25T17:15:46.829" v="162"/>
          <ac:spMkLst>
            <pc:docMk/>
            <pc:sldMk cId="1896232402" sldId="265"/>
            <ac:spMk id="12" creationId="{BACC6370-2D7E-4714-9D71-7542949D7D5D}"/>
          </ac:spMkLst>
        </pc:spChg>
        <pc:spChg chg="add">
          <ac:chgData name="Vatsal Kamleshbhai Trivedi (2307872)" userId="S::2307872@student.uwtsd.ac.uk::e4bec14c-1690-4106-b7ce-b868cd95801d" providerId="AD" clId="Web-{07DF065B-0F20-EBDB-86C6-EE1CD7CED7F0}" dt="2024-02-25T17:15:46.829" v="162"/>
          <ac:spMkLst>
            <pc:docMk/>
            <pc:sldMk cId="1896232402" sldId="265"/>
            <ac:spMk id="14" creationId="{256B2C21-A230-48C0-8DF1-C46611373C44}"/>
          </ac:spMkLst>
        </pc:spChg>
        <pc:spChg chg="add">
          <ac:chgData name="Vatsal Kamleshbhai Trivedi (2307872)" userId="S::2307872@student.uwtsd.ac.uk::e4bec14c-1690-4106-b7ce-b868cd95801d" providerId="AD" clId="Web-{07DF065B-0F20-EBDB-86C6-EE1CD7CED7F0}" dt="2024-02-25T17:15:46.829" v="162"/>
          <ac:spMkLst>
            <pc:docMk/>
            <pc:sldMk cId="1896232402" sldId="265"/>
            <ac:spMk id="16" creationId="{3847E18C-932D-4C95-AABA-FEC7C9499AD7}"/>
          </ac:spMkLst>
        </pc:spChg>
        <pc:spChg chg="add">
          <ac:chgData name="Vatsal Kamleshbhai Trivedi (2307872)" userId="S::2307872@student.uwtsd.ac.uk::e4bec14c-1690-4106-b7ce-b868cd95801d" providerId="AD" clId="Web-{07DF065B-0F20-EBDB-86C6-EE1CD7CED7F0}" dt="2024-02-25T17:15:46.829" v="162"/>
          <ac:spMkLst>
            <pc:docMk/>
            <pc:sldMk cId="1896232402" sldId="265"/>
            <ac:spMk id="18" creationId="{3150CB11-0C61-439E-910F-5787759E72A0}"/>
          </ac:spMkLst>
        </pc:spChg>
        <pc:spChg chg="add">
          <ac:chgData name="Vatsal Kamleshbhai Trivedi (2307872)" userId="S::2307872@student.uwtsd.ac.uk::e4bec14c-1690-4106-b7ce-b868cd95801d" providerId="AD" clId="Web-{07DF065B-0F20-EBDB-86C6-EE1CD7CED7F0}" dt="2024-02-25T17:15:46.829" v="162"/>
          <ac:spMkLst>
            <pc:docMk/>
            <pc:sldMk cId="1896232402" sldId="265"/>
            <ac:spMk id="20" creationId="{43F8A58B-5155-44CE-A5FF-7647B47D0A7A}"/>
          </ac:spMkLst>
        </pc:spChg>
        <pc:spChg chg="add">
          <ac:chgData name="Vatsal Kamleshbhai Trivedi (2307872)" userId="S::2307872@student.uwtsd.ac.uk::e4bec14c-1690-4106-b7ce-b868cd95801d" providerId="AD" clId="Web-{07DF065B-0F20-EBDB-86C6-EE1CD7CED7F0}" dt="2024-02-25T17:15:46.829" v="162"/>
          <ac:spMkLst>
            <pc:docMk/>
            <pc:sldMk cId="1896232402" sldId="265"/>
            <ac:spMk id="22" creationId="{443F2ACA-E6D6-4028-82DD-F03C262D5DE6}"/>
          </ac:spMkLst>
        </pc:spChg>
      </pc:sldChg>
      <pc:sldChg chg="addSp modSp new mod setBg">
        <pc:chgData name="Vatsal Kamleshbhai Trivedi (2307872)" userId="S::2307872@student.uwtsd.ac.uk::e4bec14c-1690-4106-b7ce-b868cd95801d" providerId="AD" clId="Web-{07DF065B-0F20-EBDB-86C6-EE1CD7CED7F0}" dt="2024-02-25T19:41:25.824" v="501" actId="20577"/>
        <pc:sldMkLst>
          <pc:docMk/>
          <pc:sldMk cId="1433548692" sldId="266"/>
        </pc:sldMkLst>
        <pc:spChg chg="mod">
          <ac:chgData name="Vatsal Kamleshbhai Trivedi (2307872)" userId="S::2307872@student.uwtsd.ac.uk::e4bec14c-1690-4106-b7ce-b868cd95801d" providerId="AD" clId="Web-{07DF065B-0F20-EBDB-86C6-EE1CD7CED7F0}" dt="2024-02-25T17:54:43.785" v="331"/>
          <ac:spMkLst>
            <pc:docMk/>
            <pc:sldMk cId="1433548692" sldId="266"/>
            <ac:spMk id="2" creationId="{5069B0EE-08E0-7234-7927-D559C0080443}"/>
          </ac:spMkLst>
        </pc:spChg>
        <pc:spChg chg="mod">
          <ac:chgData name="Vatsal Kamleshbhai Trivedi (2307872)" userId="S::2307872@student.uwtsd.ac.uk::e4bec14c-1690-4106-b7ce-b868cd95801d" providerId="AD" clId="Web-{07DF065B-0F20-EBDB-86C6-EE1CD7CED7F0}" dt="2024-02-25T19:41:25.824" v="501" actId="20577"/>
          <ac:spMkLst>
            <pc:docMk/>
            <pc:sldMk cId="1433548692" sldId="266"/>
            <ac:spMk id="3" creationId="{8788827A-212E-05BC-3DB3-56B30B4C52C1}"/>
          </ac:spMkLst>
        </pc:spChg>
        <pc:spChg chg="add">
          <ac:chgData name="Vatsal Kamleshbhai Trivedi (2307872)" userId="S::2307872@student.uwtsd.ac.uk::e4bec14c-1690-4106-b7ce-b868cd95801d" providerId="AD" clId="Web-{07DF065B-0F20-EBDB-86C6-EE1CD7CED7F0}" dt="2024-02-25T17:54:43.785" v="331"/>
          <ac:spMkLst>
            <pc:docMk/>
            <pc:sldMk cId="1433548692" sldId="266"/>
            <ac:spMk id="8" creationId="{DEE2AD96-B495-4E06-9291-B71706F728CB}"/>
          </ac:spMkLst>
        </pc:spChg>
        <pc:spChg chg="add">
          <ac:chgData name="Vatsal Kamleshbhai Trivedi (2307872)" userId="S::2307872@student.uwtsd.ac.uk::e4bec14c-1690-4106-b7ce-b868cd95801d" providerId="AD" clId="Web-{07DF065B-0F20-EBDB-86C6-EE1CD7CED7F0}" dt="2024-02-25T17:54:43.785" v="331"/>
          <ac:spMkLst>
            <pc:docMk/>
            <pc:sldMk cId="1433548692" sldId="266"/>
            <ac:spMk id="10" creationId="{53CF6D67-C5A8-4ADD-9E8E-1E38CA1D3166}"/>
          </ac:spMkLst>
        </pc:spChg>
        <pc:spChg chg="add">
          <ac:chgData name="Vatsal Kamleshbhai Trivedi (2307872)" userId="S::2307872@student.uwtsd.ac.uk::e4bec14c-1690-4106-b7ce-b868cd95801d" providerId="AD" clId="Web-{07DF065B-0F20-EBDB-86C6-EE1CD7CED7F0}" dt="2024-02-25T17:54:43.785" v="331"/>
          <ac:spMkLst>
            <pc:docMk/>
            <pc:sldMk cId="1433548692" sldId="266"/>
            <ac:spMk id="12" creationId="{86909FA0-B515-4681-B7A8-FA281D133B94}"/>
          </ac:spMkLst>
        </pc:spChg>
        <pc:spChg chg="add">
          <ac:chgData name="Vatsal Kamleshbhai Trivedi (2307872)" userId="S::2307872@student.uwtsd.ac.uk::e4bec14c-1690-4106-b7ce-b868cd95801d" providerId="AD" clId="Web-{07DF065B-0F20-EBDB-86C6-EE1CD7CED7F0}" dt="2024-02-25T17:54:43.785" v="331"/>
          <ac:spMkLst>
            <pc:docMk/>
            <pc:sldMk cId="1433548692" sldId="266"/>
            <ac:spMk id="14" creationId="{21C9FE86-FCC3-4A31-AA1C-C882262B7FE7}"/>
          </ac:spMkLst>
        </pc:spChg>
        <pc:spChg chg="add">
          <ac:chgData name="Vatsal Kamleshbhai Trivedi (2307872)" userId="S::2307872@student.uwtsd.ac.uk::e4bec14c-1690-4106-b7ce-b868cd95801d" providerId="AD" clId="Web-{07DF065B-0F20-EBDB-86C6-EE1CD7CED7F0}" dt="2024-02-25T17:54:43.785" v="331"/>
          <ac:spMkLst>
            <pc:docMk/>
            <pc:sldMk cId="1433548692" sldId="266"/>
            <ac:spMk id="16" creationId="{7D96243B-ECED-4B71-8E06-AE9A285EAD20}"/>
          </ac:spMkLst>
        </pc:spChg>
        <pc:spChg chg="add">
          <ac:chgData name="Vatsal Kamleshbhai Trivedi (2307872)" userId="S::2307872@student.uwtsd.ac.uk::e4bec14c-1690-4106-b7ce-b868cd95801d" providerId="AD" clId="Web-{07DF065B-0F20-EBDB-86C6-EE1CD7CED7F0}" dt="2024-02-25T17:54:43.785" v="331"/>
          <ac:spMkLst>
            <pc:docMk/>
            <pc:sldMk cId="1433548692" sldId="266"/>
            <ac:spMk id="18" creationId="{A09989E4-EFDC-4A90-A633-E0525FB4139E}"/>
          </ac:spMkLst>
        </pc:spChg>
      </pc:sldChg>
    </pc:docChg>
  </pc:docChgLst>
  <pc:docChgLst>
    <pc:chgData name="Vatsal Kamleshbhai Trivedi (2307872)" userId="S::2307872@student.uwtsd.ac.uk::e4bec14c-1690-4106-b7ce-b868cd95801d" providerId="AD" clId="Web-{B99A765B-5FCE-4989-8B0B-5FA0EC6ED41C}"/>
    <pc:docChg chg="addSld delSld modSld">
      <pc:chgData name="Vatsal Kamleshbhai Trivedi (2307872)" userId="S::2307872@student.uwtsd.ac.uk::e4bec14c-1690-4106-b7ce-b868cd95801d" providerId="AD" clId="Web-{B99A765B-5FCE-4989-8B0B-5FA0EC6ED41C}" dt="2024-02-25T23:18:00.944" v="28" actId="20577"/>
      <pc:docMkLst>
        <pc:docMk/>
      </pc:docMkLst>
      <pc:sldChg chg="del">
        <pc:chgData name="Vatsal Kamleshbhai Trivedi (2307872)" userId="S::2307872@student.uwtsd.ac.uk::e4bec14c-1690-4106-b7ce-b868cd95801d" providerId="AD" clId="Web-{B99A765B-5FCE-4989-8B0B-5FA0EC6ED41C}" dt="2024-02-25T23:15:48.019" v="19"/>
        <pc:sldMkLst>
          <pc:docMk/>
          <pc:sldMk cId="1896232402" sldId="265"/>
        </pc:sldMkLst>
      </pc:sldChg>
      <pc:sldChg chg="addSp delSp modSp new">
        <pc:chgData name="Vatsal Kamleshbhai Trivedi (2307872)" userId="S::2307872@student.uwtsd.ac.uk::e4bec14c-1690-4106-b7ce-b868cd95801d" providerId="AD" clId="Web-{B99A765B-5FCE-4989-8B0B-5FA0EC6ED41C}" dt="2024-02-25T23:18:00.944" v="28" actId="20577"/>
        <pc:sldMkLst>
          <pc:docMk/>
          <pc:sldMk cId="1015004013" sldId="267"/>
        </pc:sldMkLst>
        <pc:spChg chg="mod">
          <ac:chgData name="Vatsal Kamleshbhai Trivedi (2307872)" userId="S::2307872@student.uwtsd.ac.uk::e4bec14c-1690-4106-b7ce-b868cd95801d" providerId="AD" clId="Web-{B99A765B-5FCE-4989-8B0B-5FA0EC6ED41C}" dt="2024-02-25T22:32:45.412" v="7" actId="20577"/>
          <ac:spMkLst>
            <pc:docMk/>
            <pc:sldMk cId="1015004013" sldId="267"/>
            <ac:spMk id="2" creationId="{D4657772-8E87-B5B1-512A-A3EFD2742480}"/>
          </ac:spMkLst>
        </pc:spChg>
        <pc:spChg chg="del">
          <ac:chgData name="Vatsal Kamleshbhai Trivedi (2307872)" userId="S::2307872@student.uwtsd.ac.uk::e4bec14c-1690-4106-b7ce-b868cd95801d" providerId="AD" clId="Web-{B99A765B-5FCE-4989-8B0B-5FA0EC6ED41C}" dt="2024-02-25T23:12:24.593" v="8"/>
          <ac:spMkLst>
            <pc:docMk/>
            <pc:sldMk cId="1015004013" sldId="267"/>
            <ac:spMk id="3" creationId="{00E4C014-0E6C-43B8-B584-ED9122EFE5C9}"/>
          </ac:spMkLst>
        </pc:spChg>
        <pc:spChg chg="add mod">
          <ac:chgData name="Vatsal Kamleshbhai Trivedi (2307872)" userId="S::2307872@student.uwtsd.ac.uk::e4bec14c-1690-4106-b7ce-b868cd95801d" providerId="AD" clId="Web-{B99A765B-5FCE-4989-8B0B-5FA0EC6ED41C}" dt="2024-02-25T23:18:00.944" v="28" actId="20577"/>
          <ac:spMkLst>
            <pc:docMk/>
            <pc:sldMk cId="1015004013" sldId="267"/>
            <ac:spMk id="12" creationId="{43232960-AF88-3D3E-ADD7-C0FF6E160FDD}"/>
          </ac:spMkLst>
        </pc:spChg>
        <pc:graphicFrameChg chg="add del mod ord modGraphic">
          <ac:chgData name="Vatsal Kamleshbhai Trivedi (2307872)" userId="S::2307872@student.uwtsd.ac.uk::e4bec14c-1690-4106-b7ce-b868cd95801d" providerId="AD" clId="Web-{B99A765B-5FCE-4989-8B0B-5FA0EC6ED41C}" dt="2024-02-25T23:12:33.781" v="9"/>
          <ac:graphicFrameMkLst>
            <pc:docMk/>
            <pc:sldMk cId="1015004013" sldId="267"/>
            <ac:graphicFrameMk id="4" creationId="{FC2E6873-0501-266E-7B37-0A0BA846EF42}"/>
          </ac:graphicFrameMkLst>
        </pc:graphicFrameChg>
      </pc:sldChg>
      <pc:sldChg chg="new del">
        <pc:chgData name="Vatsal Kamleshbhai Trivedi (2307872)" userId="S::2307872@student.uwtsd.ac.uk::e4bec14c-1690-4106-b7ce-b868cd95801d" providerId="AD" clId="Web-{B99A765B-5FCE-4989-8B0B-5FA0EC6ED41C}" dt="2024-02-25T22:29:16.111" v="1"/>
        <pc:sldMkLst>
          <pc:docMk/>
          <pc:sldMk cId="1653419523" sldId="267"/>
        </pc:sldMkLst>
      </pc:sldChg>
    </pc:docChg>
  </pc:docChgLst>
  <pc:docChgLst>
    <pc:chgData name="Vatsal Kamleshbhai Trivedi (2307872)" userId="S::2307872@student.uwtsd.ac.uk::e4bec14c-1690-4106-b7ce-b868cd95801d" providerId="AD" clId="Web-{214446F2-EC7C-9334-FD3C-82569B2EB1C3}"/>
    <pc:docChg chg="addSld modSld">
      <pc:chgData name="Vatsal Kamleshbhai Trivedi (2307872)" userId="S::2307872@student.uwtsd.ac.uk::e4bec14c-1690-4106-b7ce-b868cd95801d" providerId="AD" clId="Web-{214446F2-EC7C-9334-FD3C-82569B2EB1C3}" dt="2024-02-21T20:46:28.899" v="471" actId="20577"/>
      <pc:docMkLst>
        <pc:docMk/>
      </pc:docMkLst>
      <pc:sldChg chg="modSp">
        <pc:chgData name="Vatsal Kamleshbhai Trivedi (2307872)" userId="S::2307872@student.uwtsd.ac.uk::e4bec14c-1690-4106-b7ce-b868cd95801d" providerId="AD" clId="Web-{214446F2-EC7C-9334-FD3C-82569B2EB1C3}" dt="2024-02-21T18:51:01.429" v="220" actId="20577"/>
        <pc:sldMkLst>
          <pc:docMk/>
          <pc:sldMk cId="109857222" sldId="256"/>
        </pc:sldMkLst>
        <pc:spChg chg="mod">
          <ac:chgData name="Vatsal Kamleshbhai Trivedi (2307872)" userId="S::2307872@student.uwtsd.ac.uk::e4bec14c-1690-4106-b7ce-b868cd95801d" providerId="AD" clId="Web-{214446F2-EC7C-9334-FD3C-82569B2EB1C3}" dt="2024-02-21T18:51:01.429" v="220" actId="20577"/>
          <ac:spMkLst>
            <pc:docMk/>
            <pc:sldMk cId="109857222" sldId="256"/>
            <ac:spMk id="2" creationId="{00000000-0000-0000-0000-000000000000}"/>
          </ac:spMkLst>
        </pc:spChg>
      </pc:sldChg>
      <pc:sldChg chg="modSp">
        <pc:chgData name="Vatsal Kamleshbhai Trivedi (2307872)" userId="S::2307872@student.uwtsd.ac.uk::e4bec14c-1690-4106-b7ce-b868cd95801d" providerId="AD" clId="Web-{214446F2-EC7C-9334-FD3C-82569B2EB1C3}" dt="2024-02-21T17:43:26.136" v="57" actId="20577"/>
        <pc:sldMkLst>
          <pc:docMk/>
          <pc:sldMk cId="1672438377" sldId="257"/>
        </pc:sldMkLst>
        <pc:spChg chg="mod">
          <ac:chgData name="Vatsal Kamleshbhai Trivedi (2307872)" userId="S::2307872@student.uwtsd.ac.uk::e4bec14c-1690-4106-b7ce-b868cd95801d" providerId="AD" clId="Web-{214446F2-EC7C-9334-FD3C-82569B2EB1C3}" dt="2024-02-21T17:43:26.136" v="57" actId="20577"/>
          <ac:spMkLst>
            <pc:docMk/>
            <pc:sldMk cId="1672438377" sldId="257"/>
            <ac:spMk id="3" creationId="{7789320D-87F0-ADA5-68A0-FC267BCD67AD}"/>
          </ac:spMkLst>
        </pc:spChg>
      </pc:sldChg>
      <pc:sldChg chg="modSp">
        <pc:chgData name="Vatsal Kamleshbhai Trivedi (2307872)" userId="S::2307872@student.uwtsd.ac.uk::e4bec14c-1690-4106-b7ce-b868cd95801d" providerId="AD" clId="Web-{214446F2-EC7C-9334-FD3C-82569B2EB1C3}" dt="2024-02-21T17:42:59.213" v="53" actId="20577"/>
        <pc:sldMkLst>
          <pc:docMk/>
          <pc:sldMk cId="1506403519" sldId="259"/>
        </pc:sldMkLst>
        <pc:spChg chg="mod">
          <ac:chgData name="Vatsal Kamleshbhai Trivedi (2307872)" userId="S::2307872@student.uwtsd.ac.uk::e4bec14c-1690-4106-b7ce-b868cd95801d" providerId="AD" clId="Web-{214446F2-EC7C-9334-FD3C-82569B2EB1C3}" dt="2024-02-21T16:58:12.246" v="24" actId="20577"/>
          <ac:spMkLst>
            <pc:docMk/>
            <pc:sldMk cId="1506403519" sldId="259"/>
            <ac:spMk id="2" creationId="{30A7A367-63F4-C506-1C7F-F09ACB4A324C}"/>
          </ac:spMkLst>
        </pc:spChg>
        <pc:spChg chg="mod">
          <ac:chgData name="Vatsal Kamleshbhai Trivedi (2307872)" userId="S::2307872@student.uwtsd.ac.uk::e4bec14c-1690-4106-b7ce-b868cd95801d" providerId="AD" clId="Web-{214446F2-EC7C-9334-FD3C-82569B2EB1C3}" dt="2024-02-21T17:42:59.213" v="53" actId="20577"/>
          <ac:spMkLst>
            <pc:docMk/>
            <pc:sldMk cId="1506403519" sldId="259"/>
            <ac:spMk id="3" creationId="{0BA99460-C0C2-F10D-99E4-7799C324F17A}"/>
          </ac:spMkLst>
        </pc:spChg>
      </pc:sldChg>
      <pc:sldChg chg="modSp new">
        <pc:chgData name="Vatsal Kamleshbhai Trivedi (2307872)" userId="S::2307872@student.uwtsd.ac.uk::e4bec14c-1690-4106-b7ce-b868cd95801d" providerId="AD" clId="Web-{214446F2-EC7C-9334-FD3C-82569B2EB1C3}" dt="2024-02-21T17:47:20.126" v="86" actId="20577"/>
        <pc:sldMkLst>
          <pc:docMk/>
          <pc:sldMk cId="986160030" sldId="260"/>
        </pc:sldMkLst>
        <pc:spChg chg="mod">
          <ac:chgData name="Vatsal Kamleshbhai Trivedi (2307872)" userId="S::2307872@student.uwtsd.ac.uk::e4bec14c-1690-4106-b7ce-b868cd95801d" providerId="AD" clId="Web-{214446F2-EC7C-9334-FD3C-82569B2EB1C3}" dt="2024-02-21T17:44:55.763" v="73" actId="20577"/>
          <ac:spMkLst>
            <pc:docMk/>
            <pc:sldMk cId="986160030" sldId="260"/>
            <ac:spMk id="2" creationId="{18FFA44A-3C7D-D7F0-8A99-A17216F3CB13}"/>
          </ac:spMkLst>
        </pc:spChg>
        <pc:spChg chg="mod">
          <ac:chgData name="Vatsal Kamleshbhai Trivedi (2307872)" userId="S::2307872@student.uwtsd.ac.uk::e4bec14c-1690-4106-b7ce-b868cd95801d" providerId="AD" clId="Web-{214446F2-EC7C-9334-FD3C-82569B2EB1C3}" dt="2024-02-21T17:47:20.126" v="86" actId="20577"/>
          <ac:spMkLst>
            <pc:docMk/>
            <pc:sldMk cId="986160030" sldId="260"/>
            <ac:spMk id="3" creationId="{0192B093-1F2B-E3BD-8CAC-872D57438DE7}"/>
          </ac:spMkLst>
        </pc:spChg>
      </pc:sldChg>
      <pc:sldChg chg="modSp new">
        <pc:chgData name="Vatsal Kamleshbhai Trivedi (2307872)" userId="S::2307872@student.uwtsd.ac.uk::e4bec14c-1690-4106-b7ce-b868cd95801d" providerId="AD" clId="Web-{214446F2-EC7C-9334-FD3C-82569B2EB1C3}" dt="2024-02-21T18:35:08.104" v="203" actId="20577"/>
        <pc:sldMkLst>
          <pc:docMk/>
          <pc:sldMk cId="1707066711" sldId="261"/>
        </pc:sldMkLst>
        <pc:spChg chg="mod">
          <ac:chgData name="Vatsal Kamleshbhai Trivedi (2307872)" userId="S::2307872@student.uwtsd.ac.uk::e4bec14c-1690-4106-b7ce-b868cd95801d" providerId="AD" clId="Web-{214446F2-EC7C-9334-FD3C-82569B2EB1C3}" dt="2024-02-21T17:48:20.440" v="101" actId="20577"/>
          <ac:spMkLst>
            <pc:docMk/>
            <pc:sldMk cId="1707066711" sldId="261"/>
            <ac:spMk id="2" creationId="{866E5243-EA59-D02A-B5EC-E13644BA7FD9}"/>
          </ac:spMkLst>
        </pc:spChg>
        <pc:spChg chg="mod">
          <ac:chgData name="Vatsal Kamleshbhai Trivedi (2307872)" userId="S::2307872@student.uwtsd.ac.uk::e4bec14c-1690-4106-b7ce-b868cd95801d" providerId="AD" clId="Web-{214446F2-EC7C-9334-FD3C-82569B2EB1C3}" dt="2024-02-21T18:35:08.104" v="203" actId="20577"/>
          <ac:spMkLst>
            <pc:docMk/>
            <pc:sldMk cId="1707066711" sldId="261"/>
            <ac:spMk id="3" creationId="{19D8243D-CEBA-6D7A-A335-673AE7936EEB}"/>
          </ac:spMkLst>
        </pc:spChg>
      </pc:sldChg>
      <pc:sldChg chg="modSp new">
        <pc:chgData name="Vatsal Kamleshbhai Trivedi (2307872)" userId="S::2307872@student.uwtsd.ac.uk::e4bec14c-1690-4106-b7ce-b868cd95801d" providerId="AD" clId="Web-{214446F2-EC7C-9334-FD3C-82569B2EB1C3}" dt="2024-02-21T20:46:28.899" v="471" actId="20577"/>
        <pc:sldMkLst>
          <pc:docMk/>
          <pc:sldMk cId="40388538" sldId="262"/>
        </pc:sldMkLst>
        <pc:spChg chg="mod">
          <ac:chgData name="Vatsal Kamleshbhai Trivedi (2307872)" userId="S::2307872@student.uwtsd.ac.uk::e4bec14c-1690-4106-b7ce-b868cd95801d" providerId="AD" clId="Web-{214446F2-EC7C-9334-FD3C-82569B2EB1C3}" dt="2024-02-21T18:35:31.106" v="212" actId="20577"/>
          <ac:spMkLst>
            <pc:docMk/>
            <pc:sldMk cId="40388538" sldId="262"/>
            <ac:spMk id="2" creationId="{BA76212D-9F0A-62FF-8EBF-0F67386B7B1B}"/>
          </ac:spMkLst>
        </pc:spChg>
        <pc:spChg chg="mod">
          <ac:chgData name="Vatsal Kamleshbhai Trivedi (2307872)" userId="S::2307872@student.uwtsd.ac.uk::e4bec14c-1690-4106-b7ce-b868cd95801d" providerId="AD" clId="Web-{214446F2-EC7C-9334-FD3C-82569B2EB1C3}" dt="2024-02-21T20:46:28.899" v="471" actId="20577"/>
          <ac:spMkLst>
            <pc:docMk/>
            <pc:sldMk cId="40388538" sldId="262"/>
            <ac:spMk id="3" creationId="{72478359-F88A-4890-E4CD-2D7BA0065C58}"/>
          </ac:spMkLst>
        </pc:spChg>
      </pc:sldChg>
    </pc:docChg>
  </pc:docChgLst>
  <pc:docChgLst>
    <pc:chgData name="Vatsal Kamleshbhai Trivedi (2307872)" userId="S::2307872@student.uwtsd.ac.uk::e4bec14c-1690-4106-b7ce-b868cd95801d" providerId="AD" clId="Web-{09346026-CF04-C7BF-FF51-B19978AB31FC}"/>
    <pc:docChg chg="addSld delSld modSld">
      <pc:chgData name="Vatsal Kamleshbhai Trivedi (2307872)" userId="S::2307872@student.uwtsd.ac.uk::e4bec14c-1690-4106-b7ce-b868cd95801d" providerId="AD" clId="Web-{09346026-CF04-C7BF-FF51-B19978AB31FC}" dt="2024-02-17T18:38:45.269" v="120" actId="20577"/>
      <pc:docMkLst>
        <pc:docMk/>
      </pc:docMkLst>
      <pc:sldChg chg="delSp modSp">
        <pc:chgData name="Vatsal Kamleshbhai Trivedi (2307872)" userId="S::2307872@student.uwtsd.ac.uk::e4bec14c-1690-4106-b7ce-b868cd95801d" providerId="AD" clId="Web-{09346026-CF04-C7BF-FF51-B19978AB31FC}" dt="2024-02-17T18:12:14.246" v="71"/>
        <pc:sldMkLst>
          <pc:docMk/>
          <pc:sldMk cId="1672438377" sldId="257"/>
        </pc:sldMkLst>
        <pc:spChg chg="mod">
          <ac:chgData name="Vatsal Kamleshbhai Trivedi (2307872)" userId="S::2307872@student.uwtsd.ac.uk::e4bec14c-1690-4106-b7ce-b868cd95801d" providerId="AD" clId="Web-{09346026-CF04-C7BF-FF51-B19978AB31FC}" dt="2024-02-17T18:10:54.010" v="69" actId="20577"/>
          <ac:spMkLst>
            <pc:docMk/>
            <pc:sldMk cId="1672438377" sldId="257"/>
            <ac:spMk id="3" creationId="{7789320D-87F0-ADA5-68A0-FC267BCD67AD}"/>
          </ac:spMkLst>
        </pc:spChg>
        <pc:spChg chg="del mod">
          <ac:chgData name="Vatsal Kamleshbhai Trivedi (2307872)" userId="S::2307872@student.uwtsd.ac.uk::e4bec14c-1690-4106-b7ce-b868cd95801d" providerId="AD" clId="Web-{09346026-CF04-C7BF-FF51-B19978AB31FC}" dt="2024-02-17T18:12:14.246" v="71"/>
          <ac:spMkLst>
            <pc:docMk/>
            <pc:sldMk cId="1672438377" sldId="257"/>
            <ac:spMk id="4" creationId="{B30346CF-37A1-E9A7-DCFC-CF7D518E4B9F}"/>
          </ac:spMkLst>
        </pc:spChg>
      </pc:sldChg>
      <pc:sldChg chg="modSp">
        <pc:chgData name="Vatsal Kamleshbhai Trivedi (2307872)" userId="S::2307872@student.uwtsd.ac.uk::e4bec14c-1690-4106-b7ce-b868cd95801d" providerId="AD" clId="Web-{09346026-CF04-C7BF-FF51-B19978AB31FC}" dt="2024-02-17T18:12:21.278" v="80" actId="20577"/>
        <pc:sldMkLst>
          <pc:docMk/>
          <pc:sldMk cId="2070686598" sldId="258"/>
        </pc:sldMkLst>
        <pc:spChg chg="mod">
          <ac:chgData name="Vatsal Kamleshbhai Trivedi (2307872)" userId="S::2307872@student.uwtsd.ac.uk::e4bec14c-1690-4106-b7ce-b868cd95801d" providerId="AD" clId="Web-{09346026-CF04-C7BF-FF51-B19978AB31FC}" dt="2024-02-17T18:12:21.278" v="80" actId="20577"/>
          <ac:spMkLst>
            <pc:docMk/>
            <pc:sldMk cId="2070686598" sldId="258"/>
            <ac:spMk id="3" creationId="{20A6EDF9-866C-FC60-5AA2-4E570EC2B768}"/>
          </ac:spMkLst>
        </pc:spChg>
      </pc:sldChg>
      <pc:sldChg chg="modSp new">
        <pc:chgData name="Vatsal Kamleshbhai Trivedi (2307872)" userId="S::2307872@student.uwtsd.ac.uk::e4bec14c-1690-4106-b7ce-b868cd95801d" providerId="AD" clId="Web-{09346026-CF04-C7BF-FF51-B19978AB31FC}" dt="2024-02-17T18:38:45.269" v="120" actId="20577"/>
        <pc:sldMkLst>
          <pc:docMk/>
          <pc:sldMk cId="1506403519" sldId="259"/>
        </pc:sldMkLst>
        <pc:spChg chg="mod">
          <ac:chgData name="Vatsal Kamleshbhai Trivedi (2307872)" userId="S::2307872@student.uwtsd.ac.uk::e4bec14c-1690-4106-b7ce-b868cd95801d" providerId="AD" clId="Web-{09346026-CF04-C7BF-FF51-B19978AB31FC}" dt="2024-02-17T18:38:15.019" v="113" actId="20577"/>
          <ac:spMkLst>
            <pc:docMk/>
            <pc:sldMk cId="1506403519" sldId="259"/>
            <ac:spMk id="2" creationId="{30A7A367-63F4-C506-1C7F-F09ACB4A324C}"/>
          </ac:spMkLst>
        </pc:spChg>
        <pc:spChg chg="mod">
          <ac:chgData name="Vatsal Kamleshbhai Trivedi (2307872)" userId="S::2307872@student.uwtsd.ac.uk::e4bec14c-1690-4106-b7ce-b868cd95801d" providerId="AD" clId="Web-{09346026-CF04-C7BF-FF51-B19978AB31FC}" dt="2024-02-17T18:38:45.269" v="120" actId="20577"/>
          <ac:spMkLst>
            <pc:docMk/>
            <pc:sldMk cId="1506403519" sldId="259"/>
            <ac:spMk id="3" creationId="{0BA99460-C0C2-F10D-99E4-7799C324F17A}"/>
          </ac:spMkLst>
        </pc:spChg>
      </pc:sldChg>
      <pc:sldChg chg="modSp new del">
        <pc:chgData name="Vatsal Kamleshbhai Trivedi (2307872)" userId="S::2307872@student.uwtsd.ac.uk::e4bec14c-1690-4106-b7ce-b868cd95801d" providerId="AD" clId="Web-{09346026-CF04-C7BF-FF51-B19978AB31FC}" dt="2024-02-17T18:36:54.611" v="96"/>
        <pc:sldMkLst>
          <pc:docMk/>
          <pc:sldMk cId="2276337686" sldId="259"/>
        </pc:sldMkLst>
        <pc:spChg chg="mod">
          <ac:chgData name="Vatsal Kamleshbhai Trivedi (2307872)" userId="S::2307872@student.uwtsd.ac.uk::e4bec14c-1690-4106-b7ce-b868cd95801d" providerId="AD" clId="Web-{09346026-CF04-C7BF-FF51-B19978AB31FC}" dt="2024-02-17T18:36:48.782" v="95" actId="20577"/>
          <ac:spMkLst>
            <pc:docMk/>
            <pc:sldMk cId="2276337686" sldId="259"/>
            <ac:spMk id="2" creationId="{916DAA50-F2F4-061F-3CB5-9CB99A30C515}"/>
          </ac:spMkLst>
        </pc:spChg>
      </pc:sldChg>
      <pc:sldChg chg="modSp new del">
        <pc:chgData name="Vatsal Kamleshbhai Trivedi (2307872)" userId="S::2307872@student.uwtsd.ac.uk::e4bec14c-1690-4106-b7ce-b868cd95801d" providerId="AD" clId="Web-{09346026-CF04-C7BF-FF51-B19978AB31FC}" dt="2024-02-17T15:57:24.993" v="11"/>
        <pc:sldMkLst>
          <pc:docMk/>
          <pc:sldMk cId="2696228972" sldId="259"/>
        </pc:sldMkLst>
        <pc:spChg chg="mod">
          <ac:chgData name="Vatsal Kamleshbhai Trivedi (2307872)" userId="S::2307872@student.uwtsd.ac.uk::e4bec14c-1690-4106-b7ce-b868cd95801d" providerId="AD" clId="Web-{09346026-CF04-C7BF-FF51-B19978AB31FC}" dt="2024-02-17T15:33:49.362" v="6" actId="20577"/>
          <ac:spMkLst>
            <pc:docMk/>
            <pc:sldMk cId="2696228972" sldId="259"/>
            <ac:spMk id="2" creationId="{D308B927-8078-AA99-3DCB-C3B33EC94623}"/>
          </ac:spMkLst>
        </pc:spChg>
      </pc:sldChg>
      <pc:sldChg chg="new del">
        <pc:chgData name="Vatsal Kamleshbhai Trivedi (2307872)" userId="S::2307872@student.uwtsd.ac.uk::e4bec14c-1690-4106-b7ce-b868cd95801d" providerId="AD" clId="Web-{09346026-CF04-C7BF-FF51-B19978AB31FC}" dt="2024-02-17T18:37:14.424" v="98"/>
        <pc:sldMkLst>
          <pc:docMk/>
          <pc:sldMk cId="3731769944" sldId="259"/>
        </pc:sldMkLst>
      </pc:sldChg>
    </pc:docChg>
  </pc:docChgLst>
  <pc:docChgLst>
    <pc:chgData name="Vatsal Kamleshbhai Trivedi (2307872)" userId="S::2307872@student.uwtsd.ac.uk::e4bec14c-1690-4106-b7ce-b868cd95801d" providerId="AD" clId="Web-{46C4493E-8F1B-5512-3027-C9B18085FD71}"/>
    <pc:docChg chg="addSld delSld modSld">
      <pc:chgData name="Vatsal Kamleshbhai Trivedi (2307872)" userId="S::2307872@student.uwtsd.ac.uk::e4bec14c-1690-4106-b7ce-b868cd95801d" providerId="AD" clId="Web-{46C4493E-8F1B-5512-3027-C9B18085FD71}" dt="2024-02-25T16:37:27.308" v="154" actId="20577"/>
      <pc:docMkLst>
        <pc:docMk/>
      </pc:docMkLst>
      <pc:sldChg chg="modSp">
        <pc:chgData name="Vatsal Kamleshbhai Trivedi (2307872)" userId="S::2307872@student.uwtsd.ac.uk::e4bec14c-1690-4106-b7ce-b868cd95801d" providerId="AD" clId="Web-{46C4493E-8F1B-5512-3027-C9B18085FD71}" dt="2024-02-25T16:28:25.431" v="111" actId="20577"/>
        <pc:sldMkLst>
          <pc:docMk/>
          <pc:sldMk cId="1819060951" sldId="264"/>
        </pc:sldMkLst>
        <pc:spChg chg="mod">
          <ac:chgData name="Vatsal Kamleshbhai Trivedi (2307872)" userId="S::2307872@student.uwtsd.ac.uk::e4bec14c-1690-4106-b7ce-b868cd95801d" providerId="AD" clId="Web-{46C4493E-8F1B-5512-3027-C9B18085FD71}" dt="2024-02-25T16:28:25.431" v="111" actId="20577"/>
          <ac:spMkLst>
            <pc:docMk/>
            <pc:sldMk cId="1819060951" sldId="264"/>
            <ac:spMk id="3" creationId="{0C37CDA8-1F3B-546E-A338-9B0D0C9794A4}"/>
          </ac:spMkLst>
        </pc:spChg>
      </pc:sldChg>
      <pc:sldChg chg="modSp new">
        <pc:chgData name="Vatsal Kamleshbhai Trivedi (2307872)" userId="S::2307872@student.uwtsd.ac.uk::e4bec14c-1690-4106-b7ce-b868cd95801d" providerId="AD" clId="Web-{46C4493E-8F1B-5512-3027-C9B18085FD71}" dt="2024-02-25T16:37:27.308" v="154" actId="20577"/>
        <pc:sldMkLst>
          <pc:docMk/>
          <pc:sldMk cId="1896232402" sldId="265"/>
        </pc:sldMkLst>
        <pc:spChg chg="mod">
          <ac:chgData name="Vatsal Kamleshbhai Trivedi (2307872)" userId="S::2307872@student.uwtsd.ac.uk::e4bec14c-1690-4106-b7ce-b868cd95801d" providerId="AD" clId="Web-{46C4493E-8F1B-5512-3027-C9B18085FD71}" dt="2024-02-25T16:35:52.914" v="142" actId="20577"/>
          <ac:spMkLst>
            <pc:docMk/>
            <pc:sldMk cId="1896232402" sldId="265"/>
            <ac:spMk id="2" creationId="{7B40B372-8C96-AEE0-CEBD-9EC88205B78A}"/>
          </ac:spMkLst>
        </pc:spChg>
        <pc:spChg chg="mod">
          <ac:chgData name="Vatsal Kamleshbhai Trivedi (2307872)" userId="S::2307872@student.uwtsd.ac.uk::e4bec14c-1690-4106-b7ce-b868cd95801d" providerId="AD" clId="Web-{46C4493E-8F1B-5512-3027-C9B18085FD71}" dt="2024-02-25T16:36:05.571" v="144" actId="20577"/>
          <ac:spMkLst>
            <pc:docMk/>
            <pc:sldMk cId="1896232402" sldId="265"/>
            <ac:spMk id="3" creationId="{916DF24A-F19D-AB56-2510-C6F4B31E5B13}"/>
          </ac:spMkLst>
        </pc:spChg>
        <pc:spChg chg="mod">
          <ac:chgData name="Vatsal Kamleshbhai Trivedi (2307872)" userId="S::2307872@student.uwtsd.ac.uk::e4bec14c-1690-4106-b7ce-b868cd95801d" providerId="AD" clId="Web-{46C4493E-8F1B-5512-3027-C9B18085FD71}" dt="2024-02-25T16:36:39.119" v="148" actId="20577"/>
          <ac:spMkLst>
            <pc:docMk/>
            <pc:sldMk cId="1896232402" sldId="265"/>
            <ac:spMk id="4" creationId="{2F8E5898-6CAE-CCA4-7565-FA36898CB078}"/>
          </ac:spMkLst>
        </pc:spChg>
        <pc:spChg chg="mod">
          <ac:chgData name="Vatsal Kamleshbhai Trivedi (2307872)" userId="S::2307872@student.uwtsd.ac.uk::e4bec14c-1690-4106-b7ce-b868cd95801d" providerId="AD" clId="Web-{46C4493E-8F1B-5512-3027-C9B18085FD71}" dt="2024-02-25T16:35:59.430" v="143" actId="20577"/>
          <ac:spMkLst>
            <pc:docMk/>
            <pc:sldMk cId="1896232402" sldId="265"/>
            <ac:spMk id="5" creationId="{1D11C916-0611-3723-2D64-6FCCB9E5BD94}"/>
          </ac:spMkLst>
        </pc:spChg>
        <pc:spChg chg="mod">
          <ac:chgData name="Vatsal Kamleshbhai Trivedi (2307872)" userId="S::2307872@student.uwtsd.ac.uk::e4bec14c-1690-4106-b7ce-b868cd95801d" providerId="AD" clId="Web-{46C4493E-8F1B-5512-3027-C9B18085FD71}" dt="2024-02-25T16:37:27.308" v="154" actId="20577"/>
          <ac:spMkLst>
            <pc:docMk/>
            <pc:sldMk cId="1896232402" sldId="265"/>
            <ac:spMk id="6" creationId="{3B2CE067-F517-D755-6389-812272924698}"/>
          </ac:spMkLst>
        </pc:spChg>
      </pc:sldChg>
      <pc:sldChg chg="modSp new del">
        <pc:chgData name="Vatsal Kamleshbhai Trivedi (2307872)" userId="S::2307872@student.uwtsd.ac.uk::e4bec14c-1690-4106-b7ce-b868cd95801d" providerId="AD" clId="Web-{46C4493E-8F1B-5512-3027-C9B18085FD71}" dt="2024-02-25T16:35:03.131" v="123"/>
        <pc:sldMkLst>
          <pc:docMk/>
          <pc:sldMk cId="3204144565" sldId="265"/>
        </pc:sldMkLst>
        <pc:spChg chg="mod">
          <ac:chgData name="Vatsal Kamleshbhai Trivedi (2307872)" userId="S::2307872@student.uwtsd.ac.uk::e4bec14c-1690-4106-b7ce-b868cd95801d" providerId="AD" clId="Web-{46C4493E-8F1B-5512-3027-C9B18085FD71}" dt="2024-02-25T16:28:52.526" v="120" actId="20577"/>
          <ac:spMkLst>
            <pc:docMk/>
            <pc:sldMk cId="3204144565" sldId="265"/>
            <ac:spMk id="2" creationId="{A59115DD-F7BA-E0BF-894A-C3D350F51051}"/>
          </ac:spMkLst>
        </pc:spChg>
        <pc:spChg chg="mod">
          <ac:chgData name="Vatsal Kamleshbhai Trivedi (2307872)" userId="S::2307872@student.uwtsd.ac.uk::e4bec14c-1690-4106-b7ce-b868cd95801d" providerId="AD" clId="Web-{46C4493E-8F1B-5512-3027-C9B18085FD71}" dt="2024-02-25T16:35:01.694" v="122" actId="20577"/>
          <ac:spMkLst>
            <pc:docMk/>
            <pc:sldMk cId="3204144565" sldId="265"/>
            <ac:spMk id="3" creationId="{7BC255EC-1AEC-317F-6ABC-B86E9119F733}"/>
          </ac:spMkLst>
        </pc:spChg>
      </pc:sldChg>
    </pc:docChg>
  </pc:docChgLst>
  <pc:docChgLst>
    <pc:chgData name="Vatsal Kamleshbhai Trivedi (2307872)" userId="S::2307872@student.uwtsd.ac.uk::e4bec14c-1690-4106-b7ce-b868cd95801d" providerId="AD" clId="Web-{01998F29-136B-441F-94D9-1EBD44DAC510}"/>
    <pc:docChg chg="addSld delSld modSld">
      <pc:chgData name="Vatsal Kamleshbhai Trivedi (2307872)" userId="S::2307872@student.uwtsd.ac.uk::e4bec14c-1690-4106-b7ce-b868cd95801d" providerId="AD" clId="Web-{01998F29-136B-441F-94D9-1EBD44DAC510}" dt="2024-02-11T16:24:44.153" v="115" actId="20577"/>
      <pc:docMkLst>
        <pc:docMk/>
      </pc:docMkLst>
      <pc:sldChg chg="addSp delSp modSp mod setBg">
        <pc:chgData name="Vatsal Kamleshbhai Trivedi (2307872)" userId="S::2307872@student.uwtsd.ac.uk::e4bec14c-1690-4106-b7ce-b868cd95801d" providerId="AD" clId="Web-{01998F29-136B-441F-94D9-1EBD44DAC510}" dt="2024-02-11T16:21:38.022" v="79" actId="20577"/>
        <pc:sldMkLst>
          <pc:docMk/>
          <pc:sldMk cId="109857222" sldId="256"/>
        </pc:sldMkLst>
        <pc:spChg chg="mod">
          <ac:chgData name="Vatsal Kamleshbhai Trivedi (2307872)" userId="S::2307872@student.uwtsd.ac.uk::e4bec14c-1690-4106-b7ce-b868cd95801d" providerId="AD" clId="Web-{01998F29-136B-441F-94D9-1EBD44DAC510}" dt="2024-02-11T16:21:28.537" v="77"/>
          <ac:spMkLst>
            <pc:docMk/>
            <pc:sldMk cId="109857222" sldId="256"/>
            <ac:spMk id="2" creationId="{00000000-0000-0000-0000-000000000000}"/>
          </ac:spMkLst>
        </pc:spChg>
        <pc:spChg chg="mod">
          <ac:chgData name="Vatsal Kamleshbhai Trivedi (2307872)" userId="S::2307872@student.uwtsd.ac.uk::e4bec14c-1690-4106-b7ce-b868cd95801d" providerId="AD" clId="Web-{01998F29-136B-441F-94D9-1EBD44DAC510}" dt="2024-02-11T16:21:38.022" v="79" actId="20577"/>
          <ac:spMkLst>
            <pc:docMk/>
            <pc:sldMk cId="109857222" sldId="256"/>
            <ac:spMk id="3" creationId="{00000000-0000-0000-0000-000000000000}"/>
          </ac:spMkLst>
        </pc:spChg>
        <pc:spChg chg="add del">
          <ac:chgData name="Vatsal Kamleshbhai Trivedi (2307872)" userId="S::2307872@student.uwtsd.ac.uk::e4bec14c-1690-4106-b7ce-b868cd95801d" providerId="AD" clId="Web-{01998F29-136B-441F-94D9-1EBD44DAC510}" dt="2024-02-11T16:20:53.567" v="73"/>
          <ac:spMkLst>
            <pc:docMk/>
            <pc:sldMk cId="109857222" sldId="256"/>
            <ac:spMk id="8" creationId="{1A3C89F8-0D2F-47FF-B903-151248265F47}"/>
          </ac:spMkLst>
        </pc:spChg>
        <pc:spChg chg="add del">
          <ac:chgData name="Vatsal Kamleshbhai Trivedi (2307872)" userId="S::2307872@student.uwtsd.ac.uk::e4bec14c-1690-4106-b7ce-b868cd95801d" providerId="AD" clId="Web-{01998F29-136B-441F-94D9-1EBD44DAC510}" dt="2024-02-11T16:20:53.567" v="73"/>
          <ac:spMkLst>
            <pc:docMk/>
            <pc:sldMk cId="109857222" sldId="256"/>
            <ac:spMk id="10" creationId="{C5CB530E-515E-412C-9DF1-5F8FFBD6F383}"/>
          </ac:spMkLst>
        </pc:spChg>
        <pc:spChg chg="add del">
          <ac:chgData name="Vatsal Kamleshbhai Trivedi (2307872)" userId="S::2307872@student.uwtsd.ac.uk::e4bec14c-1690-4106-b7ce-b868cd95801d" providerId="AD" clId="Web-{01998F29-136B-441F-94D9-1EBD44DAC510}" dt="2024-02-11T16:20:53.567" v="73"/>
          <ac:spMkLst>
            <pc:docMk/>
            <pc:sldMk cId="109857222" sldId="256"/>
            <ac:spMk id="12" creationId="{712D4376-A578-4FF1-94FC-245E7A6A489F}"/>
          </ac:spMkLst>
        </pc:spChg>
        <pc:spChg chg="add del">
          <ac:chgData name="Vatsal Kamleshbhai Trivedi (2307872)" userId="S::2307872@student.uwtsd.ac.uk::e4bec14c-1690-4106-b7ce-b868cd95801d" providerId="AD" clId="Web-{01998F29-136B-441F-94D9-1EBD44DAC510}" dt="2024-02-11T16:20:53.567" v="73"/>
          <ac:spMkLst>
            <pc:docMk/>
            <pc:sldMk cId="109857222" sldId="256"/>
            <ac:spMk id="14" creationId="{AEA7509D-F04F-40CB-A0B3-EEF16499CC9F}"/>
          </ac:spMkLst>
        </pc:spChg>
        <pc:spChg chg="add del">
          <ac:chgData name="Vatsal Kamleshbhai Trivedi (2307872)" userId="S::2307872@student.uwtsd.ac.uk::e4bec14c-1690-4106-b7ce-b868cd95801d" providerId="AD" clId="Web-{01998F29-136B-441F-94D9-1EBD44DAC510}" dt="2024-02-11T16:20:53.567" v="73"/>
          <ac:spMkLst>
            <pc:docMk/>
            <pc:sldMk cId="109857222" sldId="256"/>
            <ac:spMk id="18" creationId="{508BEF50-7B1E-49A4-BC19-5F4F1D755E64}"/>
          </ac:spMkLst>
        </pc:spChg>
        <pc:spChg chg="add del">
          <ac:chgData name="Vatsal Kamleshbhai Trivedi (2307872)" userId="S::2307872@student.uwtsd.ac.uk::e4bec14c-1690-4106-b7ce-b868cd95801d" providerId="AD" clId="Web-{01998F29-136B-441F-94D9-1EBD44DAC510}" dt="2024-02-11T16:20:53.567" v="73"/>
          <ac:spMkLst>
            <pc:docMk/>
            <pc:sldMk cId="109857222" sldId="256"/>
            <ac:spMk id="20" creationId="{3FBAD350-5664-4811-A208-657FB882D350}"/>
          </ac:spMkLst>
        </pc:spChg>
        <pc:spChg chg="add del">
          <ac:chgData name="Vatsal Kamleshbhai Trivedi (2307872)" userId="S::2307872@student.uwtsd.ac.uk::e4bec14c-1690-4106-b7ce-b868cd95801d" providerId="AD" clId="Web-{01998F29-136B-441F-94D9-1EBD44DAC510}" dt="2024-02-11T16:20:53.567" v="73"/>
          <ac:spMkLst>
            <pc:docMk/>
            <pc:sldMk cId="109857222" sldId="256"/>
            <ac:spMk id="22" creationId="{C39ADB8F-D187-49D7-BDCF-C1B6DC727068}"/>
          </ac:spMkLst>
        </pc:spChg>
        <pc:spChg chg="add del">
          <ac:chgData name="Vatsal Kamleshbhai Trivedi (2307872)" userId="S::2307872@student.uwtsd.ac.uk::e4bec14c-1690-4106-b7ce-b868cd95801d" providerId="AD" clId="Web-{01998F29-136B-441F-94D9-1EBD44DAC510}" dt="2024-02-11T16:21:28.537" v="77"/>
          <ac:spMkLst>
            <pc:docMk/>
            <pc:sldMk cId="109857222" sldId="256"/>
            <ac:spMk id="27" creationId="{6F5A5072-7B47-4D32-B52A-4EBBF590B8A5}"/>
          </ac:spMkLst>
        </pc:spChg>
        <pc:spChg chg="add del">
          <ac:chgData name="Vatsal Kamleshbhai Trivedi (2307872)" userId="S::2307872@student.uwtsd.ac.uk::e4bec14c-1690-4106-b7ce-b868cd95801d" providerId="AD" clId="Web-{01998F29-136B-441F-94D9-1EBD44DAC510}" dt="2024-02-11T16:21:28.537" v="77"/>
          <ac:spMkLst>
            <pc:docMk/>
            <pc:sldMk cId="109857222" sldId="256"/>
            <ac:spMk id="29" creationId="{9715DAF0-AE1B-46C9-8A6B-DB2AA05AB91D}"/>
          </ac:spMkLst>
        </pc:spChg>
        <pc:spChg chg="add del">
          <ac:chgData name="Vatsal Kamleshbhai Trivedi (2307872)" userId="S::2307872@student.uwtsd.ac.uk::e4bec14c-1690-4106-b7ce-b868cd95801d" providerId="AD" clId="Web-{01998F29-136B-441F-94D9-1EBD44DAC510}" dt="2024-02-11T16:21:28.537" v="77"/>
          <ac:spMkLst>
            <pc:docMk/>
            <pc:sldMk cId="109857222" sldId="256"/>
            <ac:spMk id="31" creationId="{6016219D-510E-4184-9090-6D5578A87BD1}"/>
          </ac:spMkLst>
        </pc:spChg>
        <pc:spChg chg="add del">
          <ac:chgData name="Vatsal Kamleshbhai Trivedi (2307872)" userId="S::2307872@student.uwtsd.ac.uk::e4bec14c-1690-4106-b7ce-b868cd95801d" providerId="AD" clId="Web-{01998F29-136B-441F-94D9-1EBD44DAC510}" dt="2024-02-11T16:21:28.537" v="77"/>
          <ac:spMkLst>
            <pc:docMk/>
            <pc:sldMk cId="109857222" sldId="256"/>
            <ac:spMk id="33" creationId="{AFF4A713-7B75-4B21-90D7-5AB19547C728}"/>
          </ac:spMkLst>
        </pc:spChg>
        <pc:spChg chg="add del">
          <ac:chgData name="Vatsal Kamleshbhai Trivedi (2307872)" userId="S::2307872@student.uwtsd.ac.uk::e4bec14c-1690-4106-b7ce-b868cd95801d" providerId="AD" clId="Web-{01998F29-136B-441F-94D9-1EBD44DAC510}" dt="2024-02-11T16:21:28.537" v="77"/>
          <ac:spMkLst>
            <pc:docMk/>
            <pc:sldMk cId="109857222" sldId="256"/>
            <ac:spMk id="35" creationId="{DC631C0B-6DA6-4E57-8231-CE32B3434A7E}"/>
          </ac:spMkLst>
        </pc:spChg>
        <pc:spChg chg="add del">
          <ac:chgData name="Vatsal Kamleshbhai Trivedi (2307872)" userId="S::2307872@student.uwtsd.ac.uk::e4bec14c-1690-4106-b7ce-b868cd95801d" providerId="AD" clId="Web-{01998F29-136B-441F-94D9-1EBD44DAC510}" dt="2024-02-11T16:21:28.537" v="77"/>
          <ac:spMkLst>
            <pc:docMk/>
            <pc:sldMk cId="109857222" sldId="256"/>
            <ac:spMk id="37" creationId="{C29501E6-A978-4A61-9689-9085AF97A53A}"/>
          </ac:spMkLst>
        </pc:spChg>
        <pc:spChg chg="add">
          <ac:chgData name="Vatsal Kamleshbhai Trivedi (2307872)" userId="S::2307872@student.uwtsd.ac.uk::e4bec14c-1690-4106-b7ce-b868cd95801d" providerId="AD" clId="Web-{01998F29-136B-441F-94D9-1EBD44DAC510}" dt="2024-02-11T16:21:28.537" v="77"/>
          <ac:spMkLst>
            <pc:docMk/>
            <pc:sldMk cId="109857222" sldId="256"/>
            <ac:spMk id="42" creationId="{8C790BE2-4E4F-4AAF-81A2-4A6F4885EBE6}"/>
          </ac:spMkLst>
        </pc:spChg>
        <pc:spChg chg="add">
          <ac:chgData name="Vatsal Kamleshbhai Trivedi (2307872)" userId="S::2307872@student.uwtsd.ac.uk::e4bec14c-1690-4106-b7ce-b868cd95801d" providerId="AD" clId="Web-{01998F29-136B-441F-94D9-1EBD44DAC510}" dt="2024-02-11T16:21:28.537" v="77"/>
          <ac:spMkLst>
            <pc:docMk/>
            <pc:sldMk cId="109857222" sldId="256"/>
            <ac:spMk id="44" creationId="{D28B54C3-B57B-472A-B96E-1FCB67093DC2}"/>
          </ac:spMkLst>
        </pc:spChg>
        <pc:spChg chg="add">
          <ac:chgData name="Vatsal Kamleshbhai Trivedi (2307872)" userId="S::2307872@student.uwtsd.ac.uk::e4bec14c-1690-4106-b7ce-b868cd95801d" providerId="AD" clId="Web-{01998F29-136B-441F-94D9-1EBD44DAC510}" dt="2024-02-11T16:21:28.537" v="77"/>
          <ac:spMkLst>
            <pc:docMk/>
            <pc:sldMk cId="109857222" sldId="256"/>
            <ac:spMk id="46" creationId="{7DB3C429-F8DA-49B9-AF84-21996FCF78B5}"/>
          </ac:spMkLst>
        </pc:spChg>
        <pc:spChg chg="add">
          <ac:chgData name="Vatsal Kamleshbhai Trivedi (2307872)" userId="S::2307872@student.uwtsd.ac.uk::e4bec14c-1690-4106-b7ce-b868cd95801d" providerId="AD" clId="Web-{01998F29-136B-441F-94D9-1EBD44DAC510}" dt="2024-02-11T16:21:28.537" v="77"/>
          <ac:spMkLst>
            <pc:docMk/>
            <pc:sldMk cId="109857222" sldId="256"/>
            <ac:spMk id="48" creationId="{E12088DD-B1AD-40E0-8B86-1D87A2CCD9BE}"/>
          </ac:spMkLst>
        </pc:spChg>
        <pc:spChg chg="add">
          <ac:chgData name="Vatsal Kamleshbhai Trivedi (2307872)" userId="S::2307872@student.uwtsd.ac.uk::e4bec14c-1690-4106-b7ce-b868cd95801d" providerId="AD" clId="Web-{01998F29-136B-441F-94D9-1EBD44DAC510}" dt="2024-02-11T16:21:28.537" v="77"/>
          <ac:spMkLst>
            <pc:docMk/>
            <pc:sldMk cId="109857222" sldId="256"/>
            <ac:spMk id="50" creationId="{C4C9F2B0-1044-46EB-8AEB-C3BFFDE6C2CC}"/>
          </ac:spMkLst>
        </pc:spChg>
        <pc:spChg chg="add">
          <ac:chgData name="Vatsal Kamleshbhai Trivedi (2307872)" userId="S::2307872@student.uwtsd.ac.uk::e4bec14c-1690-4106-b7ce-b868cd95801d" providerId="AD" clId="Web-{01998F29-136B-441F-94D9-1EBD44DAC510}" dt="2024-02-11T16:21:28.537" v="77"/>
          <ac:spMkLst>
            <pc:docMk/>
            <pc:sldMk cId="109857222" sldId="256"/>
            <ac:spMk id="52" creationId="{0C395952-4E26-45A2-8756-2ADFD6E53C6E}"/>
          </ac:spMkLst>
        </pc:spChg>
        <pc:spChg chg="add">
          <ac:chgData name="Vatsal Kamleshbhai Trivedi (2307872)" userId="S::2307872@student.uwtsd.ac.uk::e4bec14c-1690-4106-b7ce-b868cd95801d" providerId="AD" clId="Web-{01998F29-136B-441F-94D9-1EBD44DAC510}" dt="2024-02-11T16:21:28.537" v="77"/>
          <ac:spMkLst>
            <pc:docMk/>
            <pc:sldMk cId="109857222" sldId="256"/>
            <ac:spMk id="54" creationId="{4734BADF-9461-4621-B112-2D7BABEA7DD0}"/>
          </ac:spMkLst>
        </pc:spChg>
        <pc:cxnChg chg="add del">
          <ac:chgData name="Vatsal Kamleshbhai Trivedi (2307872)" userId="S::2307872@student.uwtsd.ac.uk::e4bec14c-1690-4106-b7ce-b868cd95801d" providerId="AD" clId="Web-{01998F29-136B-441F-94D9-1EBD44DAC510}" dt="2024-02-11T16:20:53.567" v="73"/>
          <ac:cxnSpMkLst>
            <pc:docMk/>
            <pc:sldMk cId="109857222" sldId="256"/>
            <ac:cxnSpMk id="16" creationId="{56020367-4FD5-4596-8E10-C5F095CD8DBF}"/>
          </ac:cxnSpMkLst>
        </pc:cxnChg>
      </pc:sldChg>
      <pc:sldChg chg="addSp delSp modSp new del mod setBg">
        <pc:chgData name="Vatsal Kamleshbhai Trivedi (2307872)" userId="S::2307872@student.uwtsd.ac.uk::e4bec14c-1690-4106-b7ce-b868cd95801d" providerId="AD" clId="Web-{01998F29-136B-441F-94D9-1EBD44DAC510}" dt="2024-02-11T16:23:28.901" v="99"/>
        <pc:sldMkLst>
          <pc:docMk/>
          <pc:sldMk cId="937588339" sldId="257"/>
        </pc:sldMkLst>
        <pc:spChg chg="mod">
          <ac:chgData name="Vatsal Kamleshbhai Trivedi (2307872)" userId="S::2307872@student.uwtsd.ac.uk::e4bec14c-1690-4106-b7ce-b868cd95801d" providerId="AD" clId="Web-{01998F29-136B-441F-94D9-1EBD44DAC510}" dt="2024-02-11T16:22:57.384" v="98" actId="20577"/>
          <ac:spMkLst>
            <pc:docMk/>
            <pc:sldMk cId="937588339" sldId="257"/>
            <ac:spMk id="2" creationId="{A3E85A5F-480F-AD7C-DF7C-7468BCCF18D8}"/>
          </ac:spMkLst>
        </pc:spChg>
        <pc:spChg chg="del">
          <ac:chgData name="Vatsal Kamleshbhai Trivedi (2307872)" userId="S::2307872@student.uwtsd.ac.uk::e4bec14c-1690-4106-b7ce-b868cd95801d" providerId="AD" clId="Web-{01998F29-136B-441F-94D9-1EBD44DAC510}" dt="2024-02-11T16:19:44.611" v="65"/>
          <ac:spMkLst>
            <pc:docMk/>
            <pc:sldMk cId="937588339" sldId="257"/>
            <ac:spMk id="3" creationId="{1A5EF74B-0767-33B2-16A4-F1BDA00CFFFE}"/>
          </ac:spMkLst>
        </pc:spChg>
        <pc:spChg chg="add del">
          <ac:chgData name="Vatsal Kamleshbhai Trivedi (2307872)" userId="S::2307872@student.uwtsd.ac.uk::e4bec14c-1690-4106-b7ce-b868cd95801d" providerId="AD" clId="Web-{01998F29-136B-441F-94D9-1EBD44DAC510}" dt="2024-02-11T16:20:45.223" v="72"/>
          <ac:spMkLst>
            <pc:docMk/>
            <pc:sldMk cId="937588339" sldId="257"/>
            <ac:spMk id="8" creationId="{1A3C89F8-0D2F-47FF-B903-151248265F47}"/>
          </ac:spMkLst>
        </pc:spChg>
        <pc:spChg chg="add del">
          <ac:chgData name="Vatsal Kamleshbhai Trivedi (2307872)" userId="S::2307872@student.uwtsd.ac.uk::e4bec14c-1690-4106-b7ce-b868cd95801d" providerId="AD" clId="Web-{01998F29-136B-441F-94D9-1EBD44DAC510}" dt="2024-02-11T16:20:45.223" v="72"/>
          <ac:spMkLst>
            <pc:docMk/>
            <pc:sldMk cId="937588339" sldId="257"/>
            <ac:spMk id="10" creationId="{C5CB530E-515E-412C-9DF1-5F8FFBD6F383}"/>
          </ac:spMkLst>
        </pc:spChg>
        <pc:spChg chg="add del">
          <ac:chgData name="Vatsal Kamleshbhai Trivedi (2307872)" userId="S::2307872@student.uwtsd.ac.uk::e4bec14c-1690-4106-b7ce-b868cd95801d" providerId="AD" clId="Web-{01998F29-136B-441F-94D9-1EBD44DAC510}" dt="2024-02-11T16:20:45.223" v="72"/>
          <ac:spMkLst>
            <pc:docMk/>
            <pc:sldMk cId="937588339" sldId="257"/>
            <ac:spMk id="12" creationId="{712D4376-A578-4FF1-94FC-245E7A6A489F}"/>
          </ac:spMkLst>
        </pc:spChg>
        <pc:spChg chg="add del">
          <ac:chgData name="Vatsal Kamleshbhai Trivedi (2307872)" userId="S::2307872@student.uwtsd.ac.uk::e4bec14c-1690-4106-b7ce-b868cd95801d" providerId="AD" clId="Web-{01998F29-136B-441F-94D9-1EBD44DAC510}" dt="2024-02-11T16:20:45.223" v="72"/>
          <ac:spMkLst>
            <pc:docMk/>
            <pc:sldMk cId="937588339" sldId="257"/>
            <ac:spMk id="14" creationId="{AEA7509D-F04F-40CB-A0B3-EEF16499CC9F}"/>
          </ac:spMkLst>
        </pc:spChg>
        <pc:spChg chg="add del">
          <ac:chgData name="Vatsal Kamleshbhai Trivedi (2307872)" userId="S::2307872@student.uwtsd.ac.uk::e4bec14c-1690-4106-b7ce-b868cd95801d" providerId="AD" clId="Web-{01998F29-136B-441F-94D9-1EBD44DAC510}" dt="2024-02-11T16:20:45.223" v="72"/>
          <ac:spMkLst>
            <pc:docMk/>
            <pc:sldMk cId="937588339" sldId="257"/>
            <ac:spMk id="18" creationId="{508BEF50-7B1E-49A4-BC19-5F4F1D755E64}"/>
          </ac:spMkLst>
        </pc:spChg>
        <pc:spChg chg="add del">
          <ac:chgData name="Vatsal Kamleshbhai Trivedi (2307872)" userId="S::2307872@student.uwtsd.ac.uk::e4bec14c-1690-4106-b7ce-b868cd95801d" providerId="AD" clId="Web-{01998F29-136B-441F-94D9-1EBD44DAC510}" dt="2024-02-11T16:20:45.223" v="72"/>
          <ac:spMkLst>
            <pc:docMk/>
            <pc:sldMk cId="937588339" sldId="257"/>
            <ac:spMk id="20" creationId="{3FBAD350-5664-4811-A208-657FB882D350}"/>
          </ac:spMkLst>
        </pc:spChg>
        <pc:spChg chg="add del">
          <ac:chgData name="Vatsal Kamleshbhai Trivedi (2307872)" userId="S::2307872@student.uwtsd.ac.uk::e4bec14c-1690-4106-b7ce-b868cd95801d" providerId="AD" clId="Web-{01998F29-136B-441F-94D9-1EBD44DAC510}" dt="2024-02-11T16:20:45.223" v="72"/>
          <ac:spMkLst>
            <pc:docMk/>
            <pc:sldMk cId="937588339" sldId="257"/>
            <ac:spMk id="22" creationId="{C39ADB8F-D187-49D7-BDCF-C1B6DC727068}"/>
          </ac:spMkLst>
        </pc:spChg>
        <pc:spChg chg="add del">
          <ac:chgData name="Vatsal Kamleshbhai Trivedi (2307872)" userId="S::2307872@student.uwtsd.ac.uk::e4bec14c-1690-4106-b7ce-b868cd95801d" providerId="AD" clId="Web-{01998F29-136B-441F-94D9-1EBD44DAC510}" dt="2024-02-11T16:21:24.099" v="76"/>
          <ac:spMkLst>
            <pc:docMk/>
            <pc:sldMk cId="937588339" sldId="257"/>
            <ac:spMk id="27" creationId="{0E30439A-8A5B-46EC-8283-9B6B031D40D0}"/>
          </ac:spMkLst>
        </pc:spChg>
        <pc:spChg chg="add del">
          <ac:chgData name="Vatsal Kamleshbhai Trivedi (2307872)" userId="S::2307872@student.uwtsd.ac.uk::e4bec14c-1690-4106-b7ce-b868cd95801d" providerId="AD" clId="Web-{01998F29-136B-441F-94D9-1EBD44DAC510}" dt="2024-02-11T16:21:24.099" v="76"/>
          <ac:spMkLst>
            <pc:docMk/>
            <pc:sldMk cId="937588339" sldId="257"/>
            <ac:spMk id="29" creationId="{5CEAD642-85CF-4750-8432-7C80C901F001}"/>
          </ac:spMkLst>
        </pc:spChg>
        <pc:spChg chg="add del">
          <ac:chgData name="Vatsal Kamleshbhai Trivedi (2307872)" userId="S::2307872@student.uwtsd.ac.uk::e4bec14c-1690-4106-b7ce-b868cd95801d" providerId="AD" clId="Web-{01998F29-136B-441F-94D9-1EBD44DAC510}" dt="2024-02-11T16:21:24.099" v="76"/>
          <ac:spMkLst>
            <pc:docMk/>
            <pc:sldMk cId="937588339" sldId="257"/>
            <ac:spMk id="31" creationId="{FA33EEAE-15D5-4119-8C1E-89D943F911EF}"/>
          </ac:spMkLst>
        </pc:spChg>
        <pc:spChg chg="add del">
          <ac:chgData name="Vatsal Kamleshbhai Trivedi (2307872)" userId="S::2307872@student.uwtsd.ac.uk::e4bec14c-1690-4106-b7ce-b868cd95801d" providerId="AD" clId="Web-{01998F29-136B-441F-94D9-1EBD44DAC510}" dt="2024-02-11T16:21:24.099" v="76"/>
          <ac:spMkLst>
            <pc:docMk/>
            <pc:sldMk cId="937588339" sldId="257"/>
            <ac:spMk id="33" creationId="{730D8B3B-9B80-4025-B934-26DC7D7CD231}"/>
          </ac:spMkLst>
        </pc:spChg>
        <pc:spChg chg="add del">
          <ac:chgData name="Vatsal Kamleshbhai Trivedi (2307872)" userId="S::2307872@student.uwtsd.ac.uk::e4bec14c-1690-4106-b7ce-b868cd95801d" providerId="AD" clId="Web-{01998F29-136B-441F-94D9-1EBD44DAC510}" dt="2024-02-11T16:21:24.099" v="76"/>
          <ac:spMkLst>
            <pc:docMk/>
            <pc:sldMk cId="937588339" sldId="257"/>
            <ac:spMk id="35" creationId="{B5A1B09C-1565-46F8-B70F-621C5EB48A09}"/>
          </ac:spMkLst>
        </pc:spChg>
        <pc:spChg chg="add del">
          <ac:chgData name="Vatsal Kamleshbhai Trivedi (2307872)" userId="S::2307872@student.uwtsd.ac.uk::e4bec14c-1690-4106-b7ce-b868cd95801d" providerId="AD" clId="Web-{01998F29-136B-441F-94D9-1EBD44DAC510}" dt="2024-02-11T16:21:24.099" v="76"/>
          <ac:spMkLst>
            <pc:docMk/>
            <pc:sldMk cId="937588339" sldId="257"/>
            <ac:spMk id="37" creationId="{8C516CC8-80AC-446C-A56E-9F54B7210402}"/>
          </ac:spMkLst>
        </pc:spChg>
        <pc:spChg chg="add del">
          <ac:chgData name="Vatsal Kamleshbhai Trivedi (2307872)" userId="S::2307872@student.uwtsd.ac.uk::e4bec14c-1690-4106-b7ce-b868cd95801d" providerId="AD" clId="Web-{01998F29-136B-441F-94D9-1EBD44DAC510}" dt="2024-02-11T16:21:24.099" v="76"/>
          <ac:spMkLst>
            <pc:docMk/>
            <pc:sldMk cId="937588339" sldId="257"/>
            <ac:spMk id="39" creationId="{53947E58-F088-49F1-A3D1-DEA690192E84}"/>
          </ac:spMkLst>
        </pc:spChg>
        <pc:spChg chg="add del">
          <ac:chgData name="Vatsal Kamleshbhai Trivedi (2307872)" userId="S::2307872@student.uwtsd.ac.uk::e4bec14c-1690-4106-b7ce-b868cd95801d" providerId="AD" clId="Web-{01998F29-136B-441F-94D9-1EBD44DAC510}" dt="2024-02-11T16:21:24.084" v="75"/>
          <ac:spMkLst>
            <pc:docMk/>
            <pc:sldMk cId="937588339" sldId="257"/>
            <ac:spMk id="44" creationId="{6F5A5072-7B47-4D32-B52A-4EBBF590B8A5}"/>
          </ac:spMkLst>
        </pc:spChg>
        <pc:spChg chg="add del">
          <ac:chgData name="Vatsal Kamleshbhai Trivedi (2307872)" userId="S::2307872@student.uwtsd.ac.uk::e4bec14c-1690-4106-b7ce-b868cd95801d" providerId="AD" clId="Web-{01998F29-136B-441F-94D9-1EBD44DAC510}" dt="2024-02-11T16:21:24.084" v="75"/>
          <ac:spMkLst>
            <pc:docMk/>
            <pc:sldMk cId="937588339" sldId="257"/>
            <ac:spMk id="46" creationId="{9715DAF0-AE1B-46C9-8A6B-DB2AA05AB91D}"/>
          </ac:spMkLst>
        </pc:spChg>
        <pc:spChg chg="add del">
          <ac:chgData name="Vatsal Kamleshbhai Trivedi (2307872)" userId="S::2307872@student.uwtsd.ac.uk::e4bec14c-1690-4106-b7ce-b868cd95801d" providerId="AD" clId="Web-{01998F29-136B-441F-94D9-1EBD44DAC510}" dt="2024-02-11T16:21:24.084" v="75"/>
          <ac:spMkLst>
            <pc:docMk/>
            <pc:sldMk cId="937588339" sldId="257"/>
            <ac:spMk id="48" creationId="{6016219D-510E-4184-9090-6D5578A87BD1}"/>
          </ac:spMkLst>
        </pc:spChg>
        <pc:spChg chg="add del">
          <ac:chgData name="Vatsal Kamleshbhai Trivedi (2307872)" userId="S::2307872@student.uwtsd.ac.uk::e4bec14c-1690-4106-b7ce-b868cd95801d" providerId="AD" clId="Web-{01998F29-136B-441F-94D9-1EBD44DAC510}" dt="2024-02-11T16:21:24.084" v="75"/>
          <ac:spMkLst>
            <pc:docMk/>
            <pc:sldMk cId="937588339" sldId="257"/>
            <ac:spMk id="50" creationId="{AFF4A713-7B75-4B21-90D7-5AB19547C728}"/>
          </ac:spMkLst>
        </pc:spChg>
        <pc:spChg chg="add del">
          <ac:chgData name="Vatsal Kamleshbhai Trivedi (2307872)" userId="S::2307872@student.uwtsd.ac.uk::e4bec14c-1690-4106-b7ce-b868cd95801d" providerId="AD" clId="Web-{01998F29-136B-441F-94D9-1EBD44DAC510}" dt="2024-02-11T16:21:24.084" v="75"/>
          <ac:spMkLst>
            <pc:docMk/>
            <pc:sldMk cId="937588339" sldId="257"/>
            <ac:spMk id="52" creationId="{DC631C0B-6DA6-4E57-8231-CE32B3434A7E}"/>
          </ac:spMkLst>
        </pc:spChg>
        <pc:spChg chg="add del">
          <ac:chgData name="Vatsal Kamleshbhai Trivedi (2307872)" userId="S::2307872@student.uwtsd.ac.uk::e4bec14c-1690-4106-b7ce-b868cd95801d" providerId="AD" clId="Web-{01998F29-136B-441F-94D9-1EBD44DAC510}" dt="2024-02-11T16:21:24.084" v="75"/>
          <ac:spMkLst>
            <pc:docMk/>
            <pc:sldMk cId="937588339" sldId="257"/>
            <ac:spMk id="54" creationId="{C29501E6-A978-4A61-9689-9085AF97A53A}"/>
          </ac:spMkLst>
        </pc:spChg>
        <pc:spChg chg="add">
          <ac:chgData name="Vatsal Kamleshbhai Trivedi (2307872)" userId="S::2307872@student.uwtsd.ac.uk::e4bec14c-1690-4106-b7ce-b868cd95801d" providerId="AD" clId="Web-{01998F29-136B-441F-94D9-1EBD44DAC510}" dt="2024-02-11T16:21:24.099" v="76"/>
          <ac:spMkLst>
            <pc:docMk/>
            <pc:sldMk cId="937588339" sldId="257"/>
            <ac:spMk id="56" creationId="{4734BADF-9461-4621-B112-2D7BABEA7DD0}"/>
          </ac:spMkLst>
        </pc:spChg>
        <pc:spChg chg="add">
          <ac:chgData name="Vatsal Kamleshbhai Trivedi (2307872)" userId="S::2307872@student.uwtsd.ac.uk::e4bec14c-1690-4106-b7ce-b868cd95801d" providerId="AD" clId="Web-{01998F29-136B-441F-94D9-1EBD44DAC510}" dt="2024-02-11T16:21:24.099" v="76"/>
          <ac:spMkLst>
            <pc:docMk/>
            <pc:sldMk cId="937588339" sldId="257"/>
            <ac:spMk id="57" creationId="{8C790BE2-4E4F-4AAF-81A2-4A6F4885EBE6}"/>
          </ac:spMkLst>
        </pc:spChg>
        <pc:spChg chg="add">
          <ac:chgData name="Vatsal Kamleshbhai Trivedi (2307872)" userId="S::2307872@student.uwtsd.ac.uk::e4bec14c-1690-4106-b7ce-b868cd95801d" providerId="AD" clId="Web-{01998F29-136B-441F-94D9-1EBD44DAC510}" dt="2024-02-11T16:21:24.099" v="76"/>
          <ac:spMkLst>
            <pc:docMk/>
            <pc:sldMk cId="937588339" sldId="257"/>
            <ac:spMk id="58" creationId="{D28B54C3-B57B-472A-B96E-1FCB67093DC2}"/>
          </ac:spMkLst>
        </pc:spChg>
        <pc:spChg chg="add">
          <ac:chgData name="Vatsal Kamleshbhai Trivedi (2307872)" userId="S::2307872@student.uwtsd.ac.uk::e4bec14c-1690-4106-b7ce-b868cd95801d" providerId="AD" clId="Web-{01998F29-136B-441F-94D9-1EBD44DAC510}" dt="2024-02-11T16:21:24.099" v="76"/>
          <ac:spMkLst>
            <pc:docMk/>
            <pc:sldMk cId="937588339" sldId="257"/>
            <ac:spMk id="59" creationId="{7DB3C429-F8DA-49B9-AF84-21996FCF78B5}"/>
          </ac:spMkLst>
        </pc:spChg>
        <pc:spChg chg="add">
          <ac:chgData name="Vatsal Kamleshbhai Trivedi (2307872)" userId="S::2307872@student.uwtsd.ac.uk::e4bec14c-1690-4106-b7ce-b868cd95801d" providerId="AD" clId="Web-{01998F29-136B-441F-94D9-1EBD44DAC510}" dt="2024-02-11T16:21:24.099" v="76"/>
          <ac:spMkLst>
            <pc:docMk/>
            <pc:sldMk cId="937588339" sldId="257"/>
            <ac:spMk id="60" creationId="{E12088DD-B1AD-40E0-8B86-1D87A2CCD9BE}"/>
          </ac:spMkLst>
        </pc:spChg>
        <pc:spChg chg="add">
          <ac:chgData name="Vatsal Kamleshbhai Trivedi (2307872)" userId="S::2307872@student.uwtsd.ac.uk::e4bec14c-1690-4106-b7ce-b868cd95801d" providerId="AD" clId="Web-{01998F29-136B-441F-94D9-1EBD44DAC510}" dt="2024-02-11T16:21:24.099" v="76"/>
          <ac:spMkLst>
            <pc:docMk/>
            <pc:sldMk cId="937588339" sldId="257"/>
            <ac:spMk id="61" creationId="{C4C9F2B0-1044-46EB-8AEB-C3BFFDE6C2CC}"/>
          </ac:spMkLst>
        </pc:spChg>
        <pc:spChg chg="add">
          <ac:chgData name="Vatsal Kamleshbhai Trivedi (2307872)" userId="S::2307872@student.uwtsd.ac.uk::e4bec14c-1690-4106-b7ce-b868cd95801d" providerId="AD" clId="Web-{01998F29-136B-441F-94D9-1EBD44DAC510}" dt="2024-02-11T16:21:24.099" v="76"/>
          <ac:spMkLst>
            <pc:docMk/>
            <pc:sldMk cId="937588339" sldId="257"/>
            <ac:spMk id="62" creationId="{0C395952-4E26-45A2-8756-2ADFD6E53C6E}"/>
          </ac:spMkLst>
        </pc:spChg>
        <pc:cxnChg chg="add del">
          <ac:chgData name="Vatsal Kamleshbhai Trivedi (2307872)" userId="S::2307872@student.uwtsd.ac.uk::e4bec14c-1690-4106-b7ce-b868cd95801d" providerId="AD" clId="Web-{01998F29-136B-441F-94D9-1EBD44DAC510}" dt="2024-02-11T16:20:45.223" v="72"/>
          <ac:cxnSpMkLst>
            <pc:docMk/>
            <pc:sldMk cId="937588339" sldId="257"/>
            <ac:cxnSpMk id="16" creationId="{56020367-4FD5-4596-8E10-C5F095CD8DBF}"/>
          </ac:cxnSpMkLst>
        </pc:cxnChg>
      </pc:sldChg>
      <pc:sldChg chg="modSp new">
        <pc:chgData name="Vatsal Kamleshbhai Trivedi (2307872)" userId="S::2307872@student.uwtsd.ac.uk::e4bec14c-1690-4106-b7ce-b868cd95801d" providerId="AD" clId="Web-{01998F29-136B-441F-94D9-1EBD44DAC510}" dt="2024-02-11T16:24:44.153" v="115" actId="20577"/>
        <pc:sldMkLst>
          <pc:docMk/>
          <pc:sldMk cId="1672438377" sldId="257"/>
        </pc:sldMkLst>
        <pc:spChg chg="mod">
          <ac:chgData name="Vatsal Kamleshbhai Trivedi (2307872)" userId="S::2307872@student.uwtsd.ac.uk::e4bec14c-1690-4106-b7ce-b868cd95801d" providerId="AD" clId="Web-{01998F29-136B-441F-94D9-1EBD44DAC510}" dt="2024-02-11T16:24:44.153" v="115" actId="20577"/>
          <ac:spMkLst>
            <pc:docMk/>
            <pc:sldMk cId="1672438377" sldId="257"/>
            <ac:spMk id="2" creationId="{CB128944-38C4-7B6E-B882-A243BE846642}"/>
          </ac:spMkLst>
        </pc:spChg>
      </pc:sldChg>
    </pc:docChg>
  </pc:docChgLst>
  <pc:docChgLst>
    <pc:chgData name="Vatsal Kamleshbhai Trivedi (2307872)" userId="S::2307872@student.uwtsd.ac.uk::e4bec14c-1690-4106-b7ce-b868cd95801d" providerId="AD" clId="Web-{1DCFA584-647A-2800-9931-68FABEF31323}"/>
    <pc:docChg chg="addSld modSld">
      <pc:chgData name="Vatsal Kamleshbhai Trivedi (2307872)" userId="S::2307872@student.uwtsd.ac.uk::e4bec14c-1690-4106-b7ce-b868cd95801d" providerId="AD" clId="Web-{1DCFA584-647A-2800-9931-68FABEF31323}" dt="2024-02-25T23:42:29.957" v="31" actId="20577"/>
      <pc:docMkLst>
        <pc:docMk/>
      </pc:docMkLst>
      <pc:sldChg chg="modSp">
        <pc:chgData name="Vatsal Kamleshbhai Trivedi (2307872)" userId="S::2307872@student.uwtsd.ac.uk::e4bec14c-1690-4106-b7ce-b868cd95801d" providerId="AD" clId="Web-{1DCFA584-647A-2800-9931-68FABEF31323}" dt="2024-02-25T23:36:30.619" v="1" actId="1076"/>
        <pc:sldMkLst>
          <pc:docMk/>
          <pc:sldMk cId="109857222" sldId="256"/>
        </pc:sldMkLst>
        <pc:spChg chg="mod">
          <ac:chgData name="Vatsal Kamleshbhai Trivedi (2307872)" userId="S::2307872@student.uwtsd.ac.uk::e4bec14c-1690-4106-b7ce-b868cd95801d" providerId="AD" clId="Web-{1DCFA584-647A-2800-9931-68FABEF31323}" dt="2024-02-25T23:36:29.260" v="0" actId="20577"/>
          <ac:spMkLst>
            <pc:docMk/>
            <pc:sldMk cId="109857222" sldId="256"/>
            <ac:spMk id="2" creationId="{00000000-0000-0000-0000-000000000000}"/>
          </ac:spMkLst>
        </pc:spChg>
        <pc:spChg chg="mod">
          <ac:chgData name="Vatsal Kamleshbhai Trivedi (2307872)" userId="S::2307872@student.uwtsd.ac.uk::e4bec14c-1690-4106-b7ce-b868cd95801d" providerId="AD" clId="Web-{1DCFA584-647A-2800-9931-68FABEF31323}" dt="2024-02-25T23:36:30.619" v="1" actId="1076"/>
          <ac:spMkLst>
            <pc:docMk/>
            <pc:sldMk cId="109857222" sldId="256"/>
            <ac:spMk id="3" creationId="{00000000-0000-0000-0000-000000000000}"/>
          </ac:spMkLst>
        </pc:spChg>
      </pc:sldChg>
      <pc:sldChg chg="modSp new">
        <pc:chgData name="Vatsal Kamleshbhai Trivedi (2307872)" userId="S::2307872@student.uwtsd.ac.uk::e4bec14c-1690-4106-b7ce-b868cd95801d" providerId="AD" clId="Web-{1DCFA584-647A-2800-9931-68FABEF31323}" dt="2024-02-25T23:42:06.269" v="27" actId="20577"/>
        <pc:sldMkLst>
          <pc:docMk/>
          <pc:sldMk cId="648259239" sldId="268"/>
        </pc:sldMkLst>
        <pc:spChg chg="mod">
          <ac:chgData name="Vatsal Kamleshbhai Trivedi (2307872)" userId="S::2307872@student.uwtsd.ac.uk::e4bec14c-1690-4106-b7ce-b868cd95801d" providerId="AD" clId="Web-{1DCFA584-647A-2800-9931-68FABEF31323}" dt="2024-02-25T23:40:00.265" v="7" actId="20577"/>
          <ac:spMkLst>
            <pc:docMk/>
            <pc:sldMk cId="648259239" sldId="268"/>
            <ac:spMk id="2" creationId="{FAAD7FF4-46EB-AAF5-CCAC-79053F07E950}"/>
          </ac:spMkLst>
        </pc:spChg>
        <pc:spChg chg="mod">
          <ac:chgData name="Vatsal Kamleshbhai Trivedi (2307872)" userId="S::2307872@student.uwtsd.ac.uk::e4bec14c-1690-4106-b7ce-b868cd95801d" providerId="AD" clId="Web-{1DCFA584-647A-2800-9931-68FABEF31323}" dt="2024-02-25T23:42:06.269" v="27" actId="20577"/>
          <ac:spMkLst>
            <pc:docMk/>
            <pc:sldMk cId="648259239" sldId="268"/>
            <ac:spMk id="3" creationId="{EA263D4D-3FD0-6FA9-8DED-8DA2D4942CB5}"/>
          </ac:spMkLst>
        </pc:spChg>
      </pc:sldChg>
      <pc:sldChg chg="modSp new">
        <pc:chgData name="Vatsal Kamleshbhai Trivedi (2307872)" userId="S::2307872@student.uwtsd.ac.uk::e4bec14c-1690-4106-b7ce-b868cd95801d" providerId="AD" clId="Web-{1DCFA584-647A-2800-9931-68FABEF31323}" dt="2024-02-25T23:42:29.957" v="31" actId="20577"/>
        <pc:sldMkLst>
          <pc:docMk/>
          <pc:sldMk cId="3271145387" sldId="269"/>
        </pc:sldMkLst>
        <pc:spChg chg="mod">
          <ac:chgData name="Vatsal Kamleshbhai Trivedi (2307872)" userId="S::2307872@student.uwtsd.ac.uk::e4bec14c-1690-4106-b7ce-b868cd95801d" providerId="AD" clId="Web-{1DCFA584-647A-2800-9931-68FABEF31323}" dt="2024-02-25T23:42:29.957" v="31" actId="20577"/>
          <ac:spMkLst>
            <pc:docMk/>
            <pc:sldMk cId="3271145387" sldId="269"/>
            <ac:spMk id="2" creationId="{0B678479-9E1A-FFD7-98EA-0D11951DF250}"/>
          </ac:spMkLst>
        </pc:spChg>
      </pc:sldChg>
    </pc:docChg>
  </pc:docChgLst>
  <pc:docChgLst>
    <pc:chgData name="Vatsal Kamleshbhai Trivedi (2307872)" userId="S::2307872@student.uwtsd.ac.uk::e4bec14c-1690-4106-b7ce-b868cd95801d" providerId="AD" clId="Web-{C62E9153-4EE5-ED15-C006-6A7BCF33D924}"/>
    <pc:docChg chg="addSld modSld">
      <pc:chgData name="Vatsal Kamleshbhai Trivedi (2307872)" userId="S::2307872@student.uwtsd.ac.uk::e4bec14c-1690-4106-b7ce-b868cd95801d" providerId="AD" clId="Web-{C62E9153-4EE5-ED15-C006-6A7BCF33D924}" dt="2024-02-11T20:57:04.486" v="168" actId="20577"/>
      <pc:docMkLst>
        <pc:docMk/>
      </pc:docMkLst>
      <pc:sldChg chg="addSp modSp">
        <pc:chgData name="Vatsal Kamleshbhai Trivedi (2307872)" userId="S::2307872@student.uwtsd.ac.uk::e4bec14c-1690-4106-b7ce-b868cd95801d" providerId="AD" clId="Web-{C62E9153-4EE5-ED15-C006-6A7BCF33D924}" dt="2024-02-11T20:57:04.486" v="168" actId="20577"/>
        <pc:sldMkLst>
          <pc:docMk/>
          <pc:sldMk cId="1672438377" sldId="257"/>
        </pc:sldMkLst>
        <pc:spChg chg="mod">
          <ac:chgData name="Vatsal Kamleshbhai Trivedi (2307872)" userId="S::2307872@student.uwtsd.ac.uk::e4bec14c-1690-4106-b7ce-b868cd95801d" providerId="AD" clId="Web-{C62E9153-4EE5-ED15-C006-6A7BCF33D924}" dt="2024-02-11T18:23:20.651" v="1" actId="20577"/>
          <ac:spMkLst>
            <pc:docMk/>
            <pc:sldMk cId="1672438377" sldId="257"/>
            <ac:spMk id="2" creationId="{CB128944-38C4-7B6E-B882-A243BE846642}"/>
          </ac:spMkLst>
        </pc:spChg>
        <pc:spChg chg="mod">
          <ac:chgData name="Vatsal Kamleshbhai Trivedi (2307872)" userId="S::2307872@student.uwtsd.ac.uk::e4bec14c-1690-4106-b7ce-b868cd95801d" providerId="AD" clId="Web-{C62E9153-4EE5-ED15-C006-6A7BCF33D924}" dt="2024-02-11T20:57:04.486" v="168" actId="20577"/>
          <ac:spMkLst>
            <pc:docMk/>
            <pc:sldMk cId="1672438377" sldId="257"/>
            <ac:spMk id="3" creationId="{7789320D-87F0-ADA5-68A0-FC267BCD67AD}"/>
          </ac:spMkLst>
        </pc:spChg>
        <pc:spChg chg="add mod">
          <ac:chgData name="Vatsal Kamleshbhai Trivedi (2307872)" userId="S::2307872@student.uwtsd.ac.uk::e4bec14c-1690-4106-b7ce-b868cd95801d" providerId="AD" clId="Web-{C62E9153-4EE5-ED15-C006-6A7BCF33D924}" dt="2024-02-11T20:37:49.802" v="159" actId="20577"/>
          <ac:spMkLst>
            <pc:docMk/>
            <pc:sldMk cId="1672438377" sldId="257"/>
            <ac:spMk id="4" creationId="{B30346CF-37A1-E9A7-DCFC-CF7D518E4B9F}"/>
          </ac:spMkLst>
        </pc:spChg>
      </pc:sldChg>
      <pc:sldChg chg="modSp new">
        <pc:chgData name="Vatsal Kamleshbhai Trivedi (2307872)" userId="S::2307872@student.uwtsd.ac.uk::e4bec14c-1690-4106-b7ce-b868cd95801d" providerId="AD" clId="Web-{C62E9153-4EE5-ED15-C006-6A7BCF33D924}" dt="2024-02-11T20:41:06.013" v="164" actId="20577"/>
        <pc:sldMkLst>
          <pc:docMk/>
          <pc:sldMk cId="2070686598" sldId="258"/>
        </pc:sldMkLst>
        <pc:spChg chg="mod">
          <ac:chgData name="Vatsal Kamleshbhai Trivedi (2307872)" userId="S::2307872@student.uwtsd.ac.uk::e4bec14c-1690-4106-b7ce-b868cd95801d" providerId="AD" clId="Web-{C62E9153-4EE5-ED15-C006-6A7BCF33D924}" dt="2024-02-11T19:01:58.494" v="88" actId="20577"/>
          <ac:spMkLst>
            <pc:docMk/>
            <pc:sldMk cId="2070686598" sldId="258"/>
            <ac:spMk id="2" creationId="{6FDA59E0-0C09-D93E-0565-421D7B0D0AE7}"/>
          </ac:spMkLst>
        </pc:spChg>
        <pc:spChg chg="mod">
          <ac:chgData name="Vatsal Kamleshbhai Trivedi (2307872)" userId="S::2307872@student.uwtsd.ac.uk::e4bec14c-1690-4106-b7ce-b868cd95801d" providerId="AD" clId="Web-{C62E9153-4EE5-ED15-C006-6A7BCF33D924}" dt="2024-02-11T20:41:06.013" v="164" actId="20577"/>
          <ac:spMkLst>
            <pc:docMk/>
            <pc:sldMk cId="2070686598" sldId="258"/>
            <ac:spMk id="3" creationId="{20A6EDF9-866C-FC60-5AA2-4E570EC2B76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survio.com/survey/d/I5B5G7Y7K9S8A3N4R"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books.google.co.uk/books?hl=en&amp;lr=&amp;id=p3DLDwAAQBAJ&amp;oi=fnd&amp;pg=PT165&amp;dq=quantitative+research&amp;ots=hVyo6gyGaH&amp;sig=fi7CUtes9dHuDkXJ18Gl6hVaP0c&amp;redir_esc=y#v=onepage&amp;q=quantitative%20research&amp;f=false" TargetMode="External"/><Relationship Id="rId2" Type="http://schemas.openxmlformats.org/officeDocument/2006/relationships/hyperlink" Target="https://assets.publishing.service.gov.uk/media/5d839543ed915d52428dc134/uk-chief-medical-officers-physical-activity-guidelines.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ukri.org/councils/mrc/facilities-and-resources/find-an-mrc-facility-or-resource/mrc-regulatory-support-centre/understanding-health-research/ethical-approval/" TargetMode="External"/><Relationship Id="rId2" Type="http://schemas.openxmlformats.org/officeDocument/2006/relationships/hyperlink" Target="http://www.ukri.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026693" y="1030406"/>
            <a:ext cx="8147713" cy="3081242"/>
          </a:xfrm>
        </p:spPr>
        <p:txBody>
          <a:bodyPr anchor="ctr">
            <a:normAutofit/>
          </a:bodyPr>
          <a:lstStyle/>
          <a:p>
            <a:r>
              <a:rPr lang="en-US" sz="4800" dirty="0">
                <a:solidFill>
                  <a:srgbClr val="FFFFFF"/>
                </a:solidFill>
                <a:latin typeface="Arial"/>
                <a:cs typeface="Arial"/>
              </a:rPr>
              <a:t>Prevalence of physical activity among Asian student in Birmingham </a:t>
            </a:r>
          </a:p>
        </p:txBody>
      </p:sp>
      <p:sp>
        <p:nvSpPr>
          <p:cNvPr id="3" name="Subtitle 2"/>
          <p:cNvSpPr>
            <a:spLocks noGrp="1"/>
          </p:cNvSpPr>
          <p:nvPr>
            <p:ph type="subTitle" idx="1"/>
          </p:nvPr>
        </p:nvSpPr>
        <p:spPr>
          <a:xfrm>
            <a:off x="1631830" y="3891509"/>
            <a:ext cx="9078628" cy="2039563"/>
          </a:xfrm>
        </p:spPr>
        <p:txBody>
          <a:bodyPr vert="horz" lIns="91440" tIns="45720" rIns="91440" bIns="45720" rtlCol="0" anchor="ctr">
            <a:normAutofit/>
          </a:bodyPr>
          <a:lstStyle/>
          <a:p>
            <a:r>
              <a:rPr lang="en-US" sz="1400" dirty="0">
                <a:solidFill>
                  <a:srgbClr val="FFFFFF"/>
                </a:solidFill>
                <a:latin typeface="Arial"/>
                <a:cs typeface="Arial"/>
              </a:rPr>
              <a:t>VATSAL TRIVEDI</a:t>
            </a:r>
          </a:p>
          <a:p>
            <a:r>
              <a:rPr lang="en-US" sz="1400" dirty="0">
                <a:solidFill>
                  <a:srgbClr val="FFFFFF"/>
                </a:solidFill>
                <a:latin typeface="Arial"/>
                <a:cs typeface="Arial"/>
              </a:rPr>
              <a:t>2307872</a:t>
            </a:r>
          </a:p>
          <a:p>
            <a:r>
              <a:rPr lang="en-US" sz="1400" dirty="0">
                <a:solidFill>
                  <a:srgbClr val="FFFFFF"/>
                </a:solidFill>
                <a:latin typeface="Arial"/>
                <a:cs typeface="Arial"/>
              </a:rPr>
              <a:t>LCHS7001</a:t>
            </a:r>
          </a:p>
          <a:p>
            <a:r>
              <a:rPr lang="en-US" sz="1400" dirty="0">
                <a:solidFill>
                  <a:srgbClr val="FFFFFF"/>
                </a:solidFill>
                <a:latin typeface="Arial"/>
                <a:cs typeface="Arial"/>
              </a:rPr>
              <a:t>PRACTICE BASED RESERCH</a:t>
            </a:r>
          </a:p>
          <a:p>
            <a:r>
              <a:rPr lang="en-US" sz="1400" b="1" dirty="0">
                <a:solidFill>
                  <a:srgbClr val="FFFFFF"/>
                </a:solidFill>
                <a:latin typeface="Arial"/>
                <a:cs typeface="Arial"/>
              </a:rPr>
              <a:t>Dr Zeno Leung</a:t>
            </a:r>
            <a:endParaRPr lang="en-US" sz="1400" dirty="0">
              <a:solidFill>
                <a:srgbClr val="FFFFFF"/>
              </a:solidFill>
            </a:endParaRPr>
          </a:p>
          <a:p>
            <a:endParaRPr lang="en-US" sz="6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3E9086-E723-FAEB-474C-835D10CB84AA}"/>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latin typeface="Arial"/>
                <a:cs typeface="Arial"/>
              </a:rPr>
              <a:t>Introduction</a:t>
            </a:r>
            <a:r>
              <a:rPr lang="en-US" sz="4000">
                <a:solidFill>
                  <a:srgbClr val="FFFFFF"/>
                </a:solidFill>
              </a:rPr>
              <a:t> </a:t>
            </a:r>
          </a:p>
        </p:txBody>
      </p:sp>
      <p:sp>
        <p:nvSpPr>
          <p:cNvPr id="3" name="Content Placeholder 2">
            <a:extLst>
              <a:ext uri="{FF2B5EF4-FFF2-40B4-BE49-F238E27FC236}">
                <a16:creationId xmlns:a16="http://schemas.microsoft.com/office/drawing/2014/main" id="{E7DE2667-7F81-DD6C-E912-17336C0FC674}"/>
              </a:ext>
            </a:extLst>
          </p:cNvPr>
          <p:cNvSpPr>
            <a:spLocks noGrp="1"/>
          </p:cNvSpPr>
          <p:nvPr>
            <p:ph idx="1"/>
          </p:nvPr>
        </p:nvSpPr>
        <p:spPr>
          <a:xfrm>
            <a:off x="6503158" y="649480"/>
            <a:ext cx="4862447" cy="5546047"/>
          </a:xfrm>
        </p:spPr>
        <p:txBody>
          <a:bodyPr vert="horz" lIns="91440" tIns="45720" rIns="91440" bIns="45720" rtlCol="0" anchor="ctr">
            <a:normAutofit/>
          </a:bodyPr>
          <a:lstStyle/>
          <a:p>
            <a:pPr>
              <a:lnSpc>
                <a:spcPct val="150000"/>
              </a:lnSpc>
            </a:pPr>
            <a:r>
              <a:rPr lang="en-US" sz="2000" dirty="0">
                <a:latin typeface="Arial"/>
                <a:cs typeface="Calibri"/>
              </a:rPr>
              <a:t>University students, as a subgroup of the population, are also prone to accumulating substantial levels of sedentary behavior. This is due to activities such as attending lectures or studying, which typically involve prolonged periods of sitting. (Castro et al., 2020) .</a:t>
            </a:r>
            <a:endParaRPr lang="en-US" sz="2000">
              <a:latin typeface="Arial"/>
              <a:cs typeface="Arial"/>
            </a:endParaRPr>
          </a:p>
        </p:txBody>
      </p:sp>
    </p:spTree>
    <p:extLst>
      <p:ext uri="{BB962C8B-B14F-4D97-AF65-F5344CB8AC3E}">
        <p14:creationId xmlns:p14="http://schemas.microsoft.com/office/powerpoint/2010/main" val="2990259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799BAD-C99B-1CAB-045F-54324C0FA895}"/>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Literature based review</a:t>
            </a:r>
          </a:p>
        </p:txBody>
      </p:sp>
      <p:sp>
        <p:nvSpPr>
          <p:cNvPr id="3" name="Content Placeholder 2">
            <a:extLst>
              <a:ext uri="{FF2B5EF4-FFF2-40B4-BE49-F238E27FC236}">
                <a16:creationId xmlns:a16="http://schemas.microsoft.com/office/drawing/2014/main" id="{EFA0D9B2-B698-6E34-D48B-7D788B302B7C}"/>
              </a:ext>
            </a:extLst>
          </p:cNvPr>
          <p:cNvSpPr>
            <a:spLocks noGrp="1"/>
          </p:cNvSpPr>
          <p:nvPr>
            <p:ph idx="1"/>
          </p:nvPr>
        </p:nvSpPr>
        <p:spPr>
          <a:xfrm>
            <a:off x="6503158" y="649480"/>
            <a:ext cx="4862447" cy="5546047"/>
          </a:xfrm>
        </p:spPr>
        <p:txBody>
          <a:bodyPr vert="horz" lIns="91440" tIns="45720" rIns="91440" bIns="45720" rtlCol="0" anchor="ctr">
            <a:normAutofit/>
          </a:bodyPr>
          <a:lstStyle/>
          <a:p>
            <a:pPr>
              <a:lnSpc>
                <a:spcPct val="150000"/>
              </a:lnSpc>
            </a:pPr>
            <a:r>
              <a:rPr lang="en-US" sz="2000" dirty="0">
                <a:latin typeface="Arial"/>
                <a:cs typeface="Calibri"/>
              </a:rPr>
              <a:t>From a global public health standpoint, reports indicate that as many as 70% of university students do not engage in regular physical activity or exercise during their leisure time(Roberts, Reeves and Ryrie, 2014)</a:t>
            </a:r>
            <a:endParaRPr lang="en-US" sz="2000">
              <a:latin typeface="Arial"/>
              <a:cs typeface="Arial"/>
            </a:endParaRPr>
          </a:p>
        </p:txBody>
      </p:sp>
    </p:spTree>
    <p:extLst>
      <p:ext uri="{BB962C8B-B14F-4D97-AF65-F5344CB8AC3E}">
        <p14:creationId xmlns:p14="http://schemas.microsoft.com/office/powerpoint/2010/main" val="2396440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DA59E0-0C09-D93E-0565-421D7B0D0AE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Arial"/>
                <a:cs typeface="Arial"/>
              </a:rPr>
              <a:t>Rationale of the study</a:t>
            </a:r>
            <a:endParaRPr lang="en-US" sz="4000">
              <a:solidFill>
                <a:srgbClr val="FFFFFF"/>
              </a:solidFill>
            </a:endParaRPr>
          </a:p>
          <a:p>
            <a:pPr algn="r"/>
            <a:endParaRPr lang="en-US" sz="4000">
              <a:solidFill>
                <a:srgbClr val="FFFFFF"/>
              </a:solidFill>
            </a:endParaRPr>
          </a:p>
        </p:txBody>
      </p:sp>
      <p:sp>
        <p:nvSpPr>
          <p:cNvPr id="3" name="Content Placeholder 2">
            <a:extLst>
              <a:ext uri="{FF2B5EF4-FFF2-40B4-BE49-F238E27FC236}">
                <a16:creationId xmlns:a16="http://schemas.microsoft.com/office/drawing/2014/main" id="{20A6EDF9-866C-FC60-5AA2-4E570EC2B768}"/>
              </a:ext>
            </a:extLst>
          </p:cNvPr>
          <p:cNvSpPr>
            <a:spLocks noGrp="1"/>
          </p:cNvSpPr>
          <p:nvPr>
            <p:ph idx="1"/>
          </p:nvPr>
        </p:nvSpPr>
        <p:spPr>
          <a:xfrm>
            <a:off x="4033882" y="16877"/>
            <a:ext cx="8151233" cy="6854385"/>
          </a:xfrm>
        </p:spPr>
        <p:txBody>
          <a:bodyPr vert="horz" lIns="91440" tIns="45720" rIns="91440" bIns="45720" rtlCol="0" anchor="ctr">
            <a:normAutofit lnSpcReduction="10000"/>
          </a:bodyPr>
          <a:lstStyle/>
          <a:p>
            <a:pPr marL="0" indent="0">
              <a:lnSpc>
                <a:spcPct val="150000"/>
              </a:lnSpc>
              <a:buNone/>
            </a:pPr>
            <a:r>
              <a:rPr lang="en-US" sz="2200" b="1" dirty="0">
                <a:latin typeface="Arial"/>
                <a:cs typeface="Arial"/>
              </a:rPr>
              <a:t>Significance and justification</a:t>
            </a:r>
            <a:endParaRPr lang="en-US" sz="2200" b="1"/>
          </a:p>
          <a:p>
            <a:pPr>
              <a:lnSpc>
                <a:spcPct val="150000"/>
              </a:lnSpc>
            </a:pPr>
            <a:r>
              <a:rPr lang="en-US" sz="2000" dirty="0">
                <a:solidFill>
                  <a:srgbClr val="0D0D0D"/>
                </a:solidFill>
                <a:latin typeface="Arial"/>
                <a:ea typeface="+mn-lt"/>
                <a:cs typeface="+mn-lt"/>
              </a:rPr>
              <a:t>Prolonged sedentary behavior has been identified as a risk factor for premature mortality and various chronic ailments such as type 2 diabetes, metabolic syndrome, and cardiovascular disease. Lack of physical activity may also have an adverse effect on mental health, potentially increasing the likelihood of experiencing anxiety and depression</a:t>
            </a:r>
            <a:r>
              <a:rPr lang="en-US" sz="2000" dirty="0">
                <a:latin typeface="Arial"/>
                <a:cs typeface="Times New Roman"/>
              </a:rPr>
              <a:t>(Castro et al., 2020).</a:t>
            </a:r>
            <a:endParaRPr lang="en-US" sz="2000" dirty="0">
              <a:latin typeface="Arial"/>
              <a:cs typeface="Arial"/>
            </a:endParaRPr>
          </a:p>
          <a:p>
            <a:pPr>
              <a:lnSpc>
                <a:spcPct val="150000"/>
              </a:lnSpc>
            </a:pPr>
            <a:r>
              <a:rPr lang="en-US" sz="2000" dirty="0">
                <a:solidFill>
                  <a:srgbClr val="0D0D0D"/>
                </a:solidFill>
                <a:latin typeface="Arial"/>
                <a:ea typeface="+mn-lt"/>
                <a:cs typeface="+mn-lt"/>
              </a:rPr>
              <a:t>A cross-sectional study in Brazil found that, on average, university students self-reported spending 8.3 hours per day in sedentary activities</a:t>
            </a:r>
            <a:r>
              <a:rPr lang="en-US" sz="1200" dirty="0">
                <a:solidFill>
                  <a:srgbClr val="0D0D0D"/>
                </a:solidFill>
                <a:ea typeface="+mn-lt"/>
                <a:cs typeface="+mn-lt"/>
              </a:rPr>
              <a:t>.</a:t>
            </a:r>
            <a:r>
              <a:rPr lang="en-US" sz="2000" dirty="0">
                <a:latin typeface="Arial"/>
                <a:cs typeface="Times New Roman"/>
              </a:rPr>
              <a:t>(Castro et al., 2020)</a:t>
            </a:r>
            <a:r>
              <a:rPr lang="en-US" sz="2000" dirty="0">
                <a:latin typeface="Arial"/>
                <a:cs typeface="Arial"/>
              </a:rPr>
              <a:t>.</a:t>
            </a:r>
          </a:p>
          <a:p>
            <a:pPr>
              <a:lnSpc>
                <a:spcPct val="150000"/>
              </a:lnSpc>
            </a:pPr>
            <a:r>
              <a:rPr lang="en-US" sz="2000" dirty="0">
                <a:solidFill>
                  <a:srgbClr val="0D0D0D"/>
                </a:solidFill>
                <a:latin typeface="Arial"/>
                <a:ea typeface="+mn-lt"/>
                <a:cs typeface="+mn-lt"/>
              </a:rPr>
              <a:t>This is supported by a UK study that revealed university students dedicate 8 hours daily to sedentary activities such as studying, gaming, using computers, watching TV, online shopping, chatting, and deskbound tasks</a:t>
            </a:r>
            <a:r>
              <a:rPr lang="en-US" sz="2000" dirty="0">
                <a:latin typeface="Arial"/>
                <a:cs typeface="Times New Roman"/>
              </a:rPr>
              <a:t>(</a:t>
            </a:r>
            <a:r>
              <a:rPr lang="en-US" sz="2000" dirty="0" err="1">
                <a:latin typeface="Arial"/>
                <a:cs typeface="Times New Roman"/>
              </a:rPr>
              <a:t>Ndupu</a:t>
            </a:r>
            <a:r>
              <a:rPr lang="en-US" sz="2000" dirty="0">
                <a:latin typeface="Arial"/>
                <a:cs typeface="Times New Roman"/>
              </a:rPr>
              <a:t> et al., 2023)</a:t>
            </a:r>
          </a:p>
        </p:txBody>
      </p:sp>
    </p:spTree>
    <p:extLst>
      <p:ext uri="{BB962C8B-B14F-4D97-AF65-F5344CB8AC3E}">
        <p14:creationId xmlns:p14="http://schemas.microsoft.com/office/powerpoint/2010/main" val="2070686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A7A367-63F4-C506-1C7F-F09ACB4A324C}"/>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AIM AND OBJECTIVE </a:t>
            </a:r>
          </a:p>
        </p:txBody>
      </p:sp>
      <p:sp>
        <p:nvSpPr>
          <p:cNvPr id="3" name="Content Placeholder 2">
            <a:extLst>
              <a:ext uri="{FF2B5EF4-FFF2-40B4-BE49-F238E27FC236}">
                <a16:creationId xmlns:a16="http://schemas.microsoft.com/office/drawing/2014/main" id="{0BA99460-C0C2-F10D-99E4-7799C324F17A}"/>
              </a:ext>
            </a:extLst>
          </p:cNvPr>
          <p:cNvSpPr>
            <a:spLocks noGrp="1"/>
          </p:cNvSpPr>
          <p:nvPr>
            <p:ph idx="1"/>
          </p:nvPr>
        </p:nvSpPr>
        <p:spPr>
          <a:xfrm>
            <a:off x="4148901" y="74386"/>
            <a:ext cx="8050591" cy="6710612"/>
          </a:xfrm>
        </p:spPr>
        <p:txBody>
          <a:bodyPr vert="horz" lIns="91440" tIns="45720" rIns="91440" bIns="45720" rtlCol="0" anchor="ctr">
            <a:normAutofit/>
          </a:bodyPr>
          <a:lstStyle/>
          <a:p>
            <a:pPr marL="342900" indent="-342900"/>
            <a:r>
              <a:rPr lang="en-US" sz="2000" dirty="0">
                <a:latin typeface="Arial"/>
                <a:cs typeface="Arial"/>
              </a:rPr>
              <a:t>Aim</a:t>
            </a:r>
            <a:endParaRPr lang="en-US" sz="2000">
              <a:latin typeface="Arial"/>
              <a:cs typeface="Arial"/>
            </a:endParaRPr>
          </a:p>
          <a:p>
            <a:pPr marL="0" indent="0">
              <a:lnSpc>
                <a:spcPct val="150000"/>
              </a:lnSpc>
              <a:buNone/>
            </a:pPr>
            <a:r>
              <a:rPr lang="en-US" sz="2000" dirty="0">
                <a:latin typeface="Arial"/>
                <a:cs typeface="Arial"/>
              </a:rPr>
              <a:t> </a:t>
            </a:r>
            <a:r>
              <a:rPr lang="en-US" sz="2000" dirty="0">
                <a:latin typeface="Arial"/>
                <a:ea typeface="+mn-lt"/>
                <a:cs typeface="Arial"/>
              </a:rPr>
              <a:t>Aim: To</a:t>
            </a:r>
            <a:r>
              <a:rPr lang="en-US" sz="2000" dirty="0">
                <a:latin typeface="Arial"/>
                <a:ea typeface="+mn-lt"/>
                <a:cs typeface="+mn-lt"/>
              </a:rPr>
              <a:t> investigate the prevalence of physical activity among Asian university students in the Birmingham UK</a:t>
            </a:r>
            <a:endParaRPr lang="en-US" sz="2000">
              <a:latin typeface="Arial"/>
              <a:ea typeface="+mn-lt"/>
              <a:cs typeface="+mn-lt"/>
            </a:endParaRPr>
          </a:p>
          <a:p>
            <a:pPr marL="342900" indent="-342900"/>
            <a:r>
              <a:rPr lang="en-US" sz="2000" dirty="0">
                <a:latin typeface="Arial"/>
              </a:rPr>
              <a:t>Objective </a:t>
            </a:r>
            <a:endParaRPr lang="en-US" sz="2000" dirty="0">
              <a:latin typeface="Arial"/>
              <a:cs typeface="Arial"/>
            </a:endParaRPr>
          </a:p>
          <a:p>
            <a:pPr marL="0" indent="0">
              <a:lnSpc>
                <a:spcPct val="150000"/>
              </a:lnSpc>
              <a:buNone/>
            </a:pPr>
            <a:r>
              <a:rPr lang="en-US" sz="2000" dirty="0">
                <a:solidFill>
                  <a:srgbClr val="0D0D0D"/>
                </a:solidFill>
                <a:latin typeface="Arial"/>
                <a:ea typeface="+mn-lt"/>
                <a:cs typeface="+mn-lt"/>
              </a:rPr>
              <a:t>The objective of this research is to examine the current extent of participation in different forms of physical activity, pinpoint obstacles to engagement, and investigate potential measures for encouraging a more active way of life</a:t>
            </a:r>
            <a:r>
              <a:rPr lang="en-US" sz="2000" dirty="0">
                <a:solidFill>
                  <a:srgbClr val="0D0D0D"/>
                </a:solidFill>
                <a:ea typeface="+mn-lt"/>
                <a:cs typeface="+mn-lt"/>
              </a:rPr>
              <a:t>.</a:t>
            </a:r>
            <a:r>
              <a:rPr lang="en-US" sz="2000" dirty="0">
                <a:latin typeface="Arial"/>
                <a:ea typeface="+mn-lt"/>
                <a:cs typeface="Arial"/>
              </a:rPr>
              <a:t>.</a:t>
            </a:r>
            <a:endParaRPr lang="en-US" sz="2000" dirty="0">
              <a:latin typeface="Arial"/>
              <a:cs typeface="Arial"/>
            </a:endParaRPr>
          </a:p>
          <a:p>
            <a:r>
              <a:rPr lang="en-US" sz="2000" dirty="0">
                <a:latin typeface="Aptos" panose="020B0004020202020204"/>
              </a:rPr>
              <a:t>Question </a:t>
            </a:r>
            <a:endParaRPr lang="en-US" sz="2000">
              <a:latin typeface="Aptos" panose="020B0004020202020204"/>
            </a:endParaRPr>
          </a:p>
          <a:p>
            <a:pPr marL="0" indent="0">
              <a:lnSpc>
                <a:spcPct val="160000"/>
              </a:lnSpc>
              <a:buNone/>
            </a:pPr>
            <a:r>
              <a:rPr lang="en-US" sz="2000" dirty="0">
                <a:latin typeface="Arial"/>
              </a:rPr>
              <a:t>What are the major and minor </a:t>
            </a:r>
            <a:r>
              <a:rPr lang="en-US" sz="2000" dirty="0">
                <a:latin typeface="Arial"/>
                <a:ea typeface="+mn-lt"/>
                <a:cs typeface="+mn-lt"/>
              </a:rPr>
              <a:t>obstacles</a:t>
            </a:r>
            <a:r>
              <a:rPr lang="en-US" sz="2000" dirty="0">
                <a:latin typeface="Arial"/>
              </a:rPr>
              <a:t> is faced by Aasin university students for not engaging in physical activity?   </a:t>
            </a:r>
            <a:endParaRPr lang="en-US" sz="2000" dirty="0"/>
          </a:p>
          <a:p>
            <a:pPr marL="342900" indent="-342900"/>
            <a:endParaRPr lang="en-US" sz="2000">
              <a:latin typeface="Arial"/>
              <a:cs typeface="Arial"/>
            </a:endParaRPr>
          </a:p>
        </p:txBody>
      </p:sp>
    </p:spTree>
    <p:extLst>
      <p:ext uri="{BB962C8B-B14F-4D97-AF65-F5344CB8AC3E}">
        <p14:creationId xmlns:p14="http://schemas.microsoft.com/office/powerpoint/2010/main" val="1506403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FA44A-3C7D-D7F0-8A99-A17216F3CB1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Interview questions </a:t>
            </a:r>
          </a:p>
        </p:txBody>
      </p:sp>
      <p:sp>
        <p:nvSpPr>
          <p:cNvPr id="3" name="Content Placeholder 2">
            <a:extLst>
              <a:ext uri="{FF2B5EF4-FFF2-40B4-BE49-F238E27FC236}">
                <a16:creationId xmlns:a16="http://schemas.microsoft.com/office/drawing/2014/main" id="{0192B093-1F2B-E3BD-8CAC-872D57438DE7}"/>
              </a:ext>
            </a:extLst>
          </p:cNvPr>
          <p:cNvSpPr>
            <a:spLocks noGrp="1"/>
          </p:cNvSpPr>
          <p:nvPr>
            <p:ph idx="1"/>
          </p:nvPr>
        </p:nvSpPr>
        <p:spPr>
          <a:xfrm>
            <a:off x="4810259" y="649480"/>
            <a:ext cx="6555347" cy="5546047"/>
          </a:xfrm>
        </p:spPr>
        <p:txBody>
          <a:bodyPr vert="horz" lIns="91440" tIns="45720" rIns="91440" bIns="45720" rtlCol="0" anchor="ctr">
            <a:normAutofit/>
          </a:bodyPr>
          <a:lstStyle/>
          <a:p>
            <a:pPr>
              <a:lnSpc>
                <a:spcPct val="150000"/>
              </a:lnSpc>
            </a:pPr>
            <a:r>
              <a:rPr lang="en-US" sz="2000" dirty="0">
                <a:latin typeface="Arial"/>
                <a:cs typeface="Arial"/>
              </a:rPr>
              <a:t>This given questioner help to address</a:t>
            </a:r>
            <a:r>
              <a:rPr lang="en-US" sz="2000" dirty="0">
                <a:solidFill>
                  <a:srgbClr val="000000"/>
                </a:solidFill>
                <a:latin typeface="Arial"/>
                <a:ea typeface="+mn-lt"/>
                <a:cs typeface="+mn-lt"/>
              </a:rPr>
              <a:t> </a:t>
            </a:r>
            <a:r>
              <a:rPr lang="en-US" sz="2000" dirty="0">
                <a:solidFill>
                  <a:srgbClr val="0D0D0D"/>
                </a:solidFill>
                <a:latin typeface="Arial"/>
                <a:ea typeface="+mn-lt"/>
                <a:cs typeface="+mn-lt"/>
              </a:rPr>
              <a:t>How much time do Asian university students typically spend engaging in physical activity, and what are the most common types of physical activities they participate in?</a:t>
            </a:r>
            <a:r>
              <a:rPr lang="en-US" sz="2000" dirty="0">
                <a:latin typeface="Arial"/>
                <a:cs typeface="Arial"/>
              </a:rPr>
              <a:t> </a:t>
            </a:r>
            <a:endParaRPr lang="en-US"/>
          </a:p>
          <a:p>
            <a:r>
              <a:rPr lang="en-US" sz="2000" dirty="0">
                <a:ea typeface="+mn-lt"/>
                <a:cs typeface="+mn-lt"/>
                <a:hlinkClick r:id="rId2"/>
              </a:rPr>
              <a:t>https://www.survio.com/survey/d/I5B5G7Y7K9S8A3N4R</a:t>
            </a:r>
            <a:endParaRPr lang="en-US" sz="2000" dirty="0">
              <a:ea typeface="+mn-lt"/>
              <a:cs typeface="+mn-lt"/>
            </a:endParaRPr>
          </a:p>
          <a:p>
            <a:endParaRPr lang="en-US" sz="2000"/>
          </a:p>
          <a:p>
            <a:pPr marL="0" indent="0">
              <a:buNone/>
            </a:pPr>
            <a:endParaRPr lang="en-US" sz="2000"/>
          </a:p>
        </p:txBody>
      </p:sp>
    </p:spTree>
    <p:extLst>
      <p:ext uri="{BB962C8B-B14F-4D97-AF65-F5344CB8AC3E}">
        <p14:creationId xmlns:p14="http://schemas.microsoft.com/office/powerpoint/2010/main" val="986160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6E5243-EA59-D02A-B5EC-E13644BA7FD9}"/>
              </a:ext>
            </a:extLst>
          </p:cNvPr>
          <p:cNvSpPr>
            <a:spLocks noGrp="1"/>
          </p:cNvSpPr>
          <p:nvPr>
            <p:ph type="title"/>
          </p:nvPr>
        </p:nvSpPr>
        <p:spPr>
          <a:xfrm>
            <a:off x="509854" y="644364"/>
            <a:ext cx="3201366" cy="3387497"/>
          </a:xfrm>
        </p:spPr>
        <p:txBody>
          <a:bodyPr anchor="b">
            <a:normAutofit/>
          </a:bodyPr>
          <a:lstStyle/>
          <a:p>
            <a:pPr algn="r"/>
            <a:r>
              <a:rPr lang="en-US" sz="4000">
                <a:solidFill>
                  <a:srgbClr val="FFFFFF"/>
                </a:solidFill>
              </a:rPr>
              <a:t>Research methodology</a:t>
            </a:r>
          </a:p>
        </p:txBody>
      </p:sp>
      <p:sp>
        <p:nvSpPr>
          <p:cNvPr id="3" name="Content Placeholder 2">
            <a:extLst>
              <a:ext uri="{FF2B5EF4-FFF2-40B4-BE49-F238E27FC236}">
                <a16:creationId xmlns:a16="http://schemas.microsoft.com/office/drawing/2014/main" id="{19D8243D-CEBA-6D7A-A335-673AE7936EEB}"/>
              </a:ext>
            </a:extLst>
          </p:cNvPr>
          <p:cNvSpPr>
            <a:spLocks noGrp="1"/>
          </p:cNvSpPr>
          <p:nvPr>
            <p:ph idx="1"/>
          </p:nvPr>
        </p:nvSpPr>
        <p:spPr>
          <a:xfrm>
            <a:off x="4810259" y="649480"/>
            <a:ext cx="6555347" cy="5546047"/>
          </a:xfrm>
        </p:spPr>
        <p:txBody>
          <a:bodyPr vert="horz" lIns="91440" tIns="45720" rIns="91440" bIns="45720" rtlCol="0" anchor="ctr">
            <a:normAutofit/>
          </a:bodyPr>
          <a:lstStyle/>
          <a:p>
            <a:pPr>
              <a:lnSpc>
                <a:spcPct val="150000"/>
              </a:lnSpc>
            </a:pPr>
            <a:r>
              <a:rPr lang="en-US" sz="2000" dirty="0">
                <a:latin typeface="Arial"/>
                <a:cs typeface="Arial"/>
              </a:rPr>
              <a:t>There is one questioner available for gathering participation's data it is self-administer online survey .</a:t>
            </a:r>
            <a:endParaRPr lang="en-US"/>
          </a:p>
          <a:p>
            <a:pPr>
              <a:lnSpc>
                <a:spcPct val="150000"/>
              </a:lnSpc>
            </a:pPr>
            <a:r>
              <a:rPr lang="en-US" sz="2000" dirty="0">
                <a:latin typeface="Arial"/>
                <a:cs typeface="Arial"/>
              </a:rPr>
              <a:t>Quantitative research is used in this prevalence study</a:t>
            </a:r>
            <a:r>
              <a:rPr lang="en-US" sz="2000" dirty="0">
                <a:latin typeface="Arial"/>
                <a:cs typeface="Times New Roman"/>
              </a:rPr>
              <a:t>(Haegele, Hodge and Shapiro, 2020)</a:t>
            </a:r>
            <a:r>
              <a:rPr lang="en-US" sz="2000" dirty="0">
                <a:latin typeface="Arial"/>
                <a:cs typeface="Arial"/>
              </a:rPr>
              <a:t> </a:t>
            </a:r>
          </a:p>
          <a:p>
            <a:pPr>
              <a:lnSpc>
                <a:spcPct val="150000"/>
              </a:lnSpc>
            </a:pPr>
            <a:r>
              <a:rPr lang="en-US" sz="2000" dirty="0">
                <a:solidFill>
                  <a:srgbClr val="0D0D0D"/>
                </a:solidFill>
                <a:latin typeface="Arial"/>
                <a:ea typeface="+mn-lt"/>
                <a:cs typeface="+mn-lt"/>
              </a:rPr>
              <a:t>Additional equipment is also employed to gather more precise data during the assessment of physical activity.</a:t>
            </a:r>
            <a:r>
              <a:rPr lang="en-US" sz="2000" dirty="0">
                <a:latin typeface="Arial"/>
                <a:cs typeface="Arial"/>
              </a:rPr>
              <a:t> (e.g. Accelerometers</a:t>
            </a:r>
            <a:r>
              <a:rPr lang="en-US" sz="2000" dirty="0">
                <a:latin typeface="Arial"/>
                <a:ea typeface="+mn-lt"/>
                <a:cs typeface="Arial"/>
              </a:rPr>
              <a:t>,</a:t>
            </a:r>
            <a:r>
              <a:rPr lang="en-US" sz="2000" dirty="0">
                <a:latin typeface="Arial"/>
                <a:ea typeface="+mn-lt"/>
                <a:cs typeface="+mn-lt"/>
              </a:rPr>
              <a:t> Pedometers, Heart-Rate Monitors, Armbands</a:t>
            </a:r>
            <a:r>
              <a:rPr lang="en-US" sz="2000" dirty="0">
                <a:latin typeface="Arial"/>
                <a:ea typeface="+mn-lt"/>
                <a:cs typeface="Times New Roman"/>
              </a:rPr>
              <a:t>(Sylvia et al., 2014).</a:t>
            </a:r>
            <a:endParaRPr lang="en-US" sz="2000" dirty="0">
              <a:latin typeface="Arial"/>
              <a:cs typeface="Arial"/>
            </a:endParaRPr>
          </a:p>
          <a:p>
            <a:endParaRPr lang="en-US" sz="2000"/>
          </a:p>
        </p:txBody>
      </p:sp>
    </p:spTree>
    <p:extLst>
      <p:ext uri="{BB962C8B-B14F-4D97-AF65-F5344CB8AC3E}">
        <p14:creationId xmlns:p14="http://schemas.microsoft.com/office/powerpoint/2010/main" val="1707066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76212D-9F0A-62FF-8EBF-0F67386B7B1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Research design</a:t>
            </a:r>
          </a:p>
        </p:txBody>
      </p:sp>
      <p:sp>
        <p:nvSpPr>
          <p:cNvPr id="3" name="Content Placeholder 2">
            <a:extLst>
              <a:ext uri="{FF2B5EF4-FFF2-40B4-BE49-F238E27FC236}">
                <a16:creationId xmlns:a16="http://schemas.microsoft.com/office/drawing/2014/main" id="{72478359-F88A-4890-E4CD-2D7BA0065C58}"/>
              </a:ext>
            </a:extLst>
          </p:cNvPr>
          <p:cNvSpPr>
            <a:spLocks noGrp="1"/>
          </p:cNvSpPr>
          <p:nvPr>
            <p:ph idx="1"/>
          </p:nvPr>
        </p:nvSpPr>
        <p:spPr>
          <a:xfrm>
            <a:off x="4033882" y="721366"/>
            <a:ext cx="8021837" cy="6135519"/>
          </a:xfrm>
        </p:spPr>
        <p:txBody>
          <a:bodyPr vert="horz" lIns="91440" tIns="45720" rIns="91440" bIns="45720" rtlCol="0" anchor="ctr">
            <a:normAutofit fontScale="92500" lnSpcReduction="10000"/>
          </a:bodyPr>
          <a:lstStyle/>
          <a:p>
            <a:pPr>
              <a:lnSpc>
                <a:spcPct val="150000"/>
              </a:lnSpc>
            </a:pPr>
            <a:r>
              <a:rPr lang="en-US" sz="2000" dirty="0">
                <a:latin typeface="Arial"/>
                <a:cs typeface="Arial"/>
              </a:rPr>
              <a:t>Sampling and participants recruitment </a:t>
            </a:r>
            <a:endParaRPr lang="en-US" sz="2000">
              <a:latin typeface="Arial"/>
              <a:cs typeface="Arial"/>
            </a:endParaRPr>
          </a:p>
          <a:p>
            <a:pPr marL="0" indent="0">
              <a:lnSpc>
                <a:spcPct val="150000"/>
              </a:lnSpc>
              <a:buNone/>
            </a:pPr>
            <a:br>
              <a:rPr lang="en-US" sz="2000" dirty="0">
                <a:latin typeface="Arial"/>
              </a:rPr>
            </a:br>
            <a:r>
              <a:rPr lang="en-US" sz="2000" dirty="0">
                <a:solidFill>
                  <a:srgbClr val="0D0D0D"/>
                </a:solidFill>
                <a:latin typeface="Arial"/>
                <a:ea typeface="+mn-lt"/>
                <a:cs typeface="+mn-lt"/>
              </a:rPr>
              <a:t>This study will involve the voluntary participation of Asian students from various universities in Birmingham, using a stratified sampling approach for recruitment</a:t>
            </a:r>
            <a:r>
              <a:rPr lang="en-US" sz="2000" dirty="0">
                <a:latin typeface="Arial"/>
                <a:ea typeface="+mn-lt"/>
                <a:cs typeface="Times New Roman"/>
              </a:rPr>
              <a:t>(Berndt, 2020)</a:t>
            </a:r>
            <a:r>
              <a:rPr lang="en-US" sz="2000" dirty="0">
                <a:latin typeface="Arial"/>
                <a:ea typeface="+mn-lt"/>
                <a:cs typeface="+mn-lt"/>
              </a:rPr>
              <a:t>.</a:t>
            </a:r>
            <a:endParaRPr lang="en-US" sz="2000">
              <a:latin typeface="Arial"/>
              <a:cs typeface="Arial"/>
            </a:endParaRPr>
          </a:p>
          <a:p>
            <a:pPr marL="0" indent="0">
              <a:lnSpc>
                <a:spcPct val="150000"/>
              </a:lnSpc>
              <a:buNone/>
            </a:pPr>
            <a:r>
              <a:rPr lang="en-US" sz="2000" dirty="0">
                <a:latin typeface="Arial"/>
              </a:rPr>
              <a:t>Only post-graduates'  Asian students' data accepted research assets according to UK  physical activity guidelines</a:t>
            </a:r>
            <a:r>
              <a:rPr lang="en-US" sz="2000" dirty="0">
                <a:latin typeface="Arial"/>
                <a:cs typeface="Times New Roman"/>
              </a:rPr>
              <a:t>(Department of Health and Social Care, 2019).</a:t>
            </a:r>
            <a:r>
              <a:rPr lang="en-US" sz="2000" dirty="0">
                <a:latin typeface="Arial"/>
              </a:rPr>
              <a:t> </a:t>
            </a:r>
            <a:endParaRPr lang="en-US" sz="2000" dirty="0">
              <a:latin typeface="Arial"/>
              <a:cs typeface="Arial"/>
            </a:endParaRPr>
          </a:p>
          <a:p>
            <a:pPr>
              <a:lnSpc>
                <a:spcPct val="150000"/>
              </a:lnSpc>
            </a:pPr>
            <a:r>
              <a:rPr lang="en-US" sz="2000" dirty="0">
                <a:latin typeface="Arial"/>
              </a:rPr>
              <a:t>Measurement tool :</a:t>
            </a:r>
            <a:endParaRPr lang="en-US" sz="2000" dirty="0">
              <a:latin typeface="Arial"/>
              <a:cs typeface="Arial"/>
            </a:endParaRPr>
          </a:p>
          <a:p>
            <a:pPr marL="0" indent="0">
              <a:lnSpc>
                <a:spcPct val="150000"/>
              </a:lnSpc>
              <a:buNone/>
            </a:pPr>
            <a:r>
              <a:rPr lang="en-US" sz="2000" dirty="0">
                <a:latin typeface="Arial"/>
              </a:rPr>
              <a:t> </a:t>
            </a:r>
            <a:r>
              <a:rPr lang="en-US" sz="2000" dirty="0">
                <a:latin typeface="Arial"/>
                <a:ea typeface="+mn-lt"/>
                <a:cs typeface="+mn-lt"/>
              </a:rPr>
              <a:t>Participants' physical activity levels will be assessed using the International Physical Activity Questionnaire (IPAQ)</a:t>
            </a:r>
            <a:r>
              <a:rPr lang="en-US" sz="2000" dirty="0">
                <a:latin typeface="Arial"/>
                <a:ea typeface="+mn-lt"/>
                <a:cs typeface="Times New Roman"/>
              </a:rPr>
              <a:t>(Craig et al., 2003)</a:t>
            </a:r>
            <a:r>
              <a:rPr lang="en-US" sz="2000" dirty="0">
                <a:latin typeface="Arial"/>
                <a:ea typeface="+mn-lt"/>
                <a:cs typeface="+mn-lt"/>
              </a:rPr>
              <a:t>. </a:t>
            </a:r>
            <a:r>
              <a:rPr lang="en-US" sz="2000" dirty="0">
                <a:latin typeface="Arial"/>
                <a:cs typeface="Arial"/>
              </a:rPr>
              <a:t>However, there is one other tool as well which is IPAQ short from for measuring some specific  physical activities </a:t>
            </a:r>
            <a:r>
              <a:rPr lang="en-US" sz="2000" dirty="0">
                <a:latin typeface="Arial"/>
                <a:cs typeface="Times New Roman"/>
              </a:rPr>
              <a:t>(Lee et al., 2011)</a:t>
            </a:r>
            <a:endParaRPr lang="en-US" sz="2000" dirty="0">
              <a:latin typeface="Arial"/>
              <a:cs typeface="Arial"/>
            </a:endParaRPr>
          </a:p>
          <a:p>
            <a:endParaRPr lang="en-US" sz="2000">
              <a:latin typeface="Times New Roman"/>
              <a:cs typeface="Times New Roman"/>
            </a:endParaRPr>
          </a:p>
          <a:p>
            <a:endParaRPr lang="en-US" sz="2000">
              <a:latin typeface="Arial"/>
              <a:cs typeface="Arial"/>
            </a:endParaRPr>
          </a:p>
          <a:p>
            <a:endParaRPr lang="en-US" sz="2000"/>
          </a:p>
        </p:txBody>
      </p:sp>
    </p:spTree>
    <p:extLst>
      <p:ext uri="{BB962C8B-B14F-4D97-AF65-F5344CB8AC3E}">
        <p14:creationId xmlns:p14="http://schemas.microsoft.com/office/powerpoint/2010/main" val="40388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5A135-4DBF-696B-D719-24017BAE403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Data analysis technique </a:t>
            </a:r>
          </a:p>
        </p:txBody>
      </p:sp>
      <p:sp>
        <p:nvSpPr>
          <p:cNvPr id="3" name="Content Placeholder 2">
            <a:extLst>
              <a:ext uri="{FF2B5EF4-FFF2-40B4-BE49-F238E27FC236}">
                <a16:creationId xmlns:a16="http://schemas.microsoft.com/office/drawing/2014/main" id="{0C37CDA8-1F3B-546E-A338-9B0D0C9794A4}"/>
              </a:ext>
            </a:extLst>
          </p:cNvPr>
          <p:cNvSpPr>
            <a:spLocks noGrp="1"/>
          </p:cNvSpPr>
          <p:nvPr>
            <p:ph idx="1"/>
          </p:nvPr>
        </p:nvSpPr>
        <p:spPr>
          <a:xfrm>
            <a:off x="4033882" y="88764"/>
            <a:ext cx="8151233" cy="6696234"/>
          </a:xfrm>
        </p:spPr>
        <p:txBody>
          <a:bodyPr vert="horz" lIns="91440" tIns="45720" rIns="91440" bIns="45720" rtlCol="0" anchor="ctr">
            <a:normAutofit/>
          </a:bodyPr>
          <a:lstStyle/>
          <a:p>
            <a:pPr>
              <a:lnSpc>
                <a:spcPct val="150000"/>
              </a:lnSpc>
            </a:pPr>
            <a:r>
              <a:rPr lang="en-US" sz="2000" dirty="0">
                <a:latin typeface="Arial"/>
                <a:cs typeface="Arial"/>
              </a:rPr>
              <a:t>Descriptive statistic helps to understand pattern of Asia postgraduates' students and their engagement in any physical activity as well as </a:t>
            </a:r>
            <a:r>
              <a:rPr lang="en-US" sz="2000" dirty="0">
                <a:latin typeface="Arial"/>
                <a:ea typeface="+mn-lt"/>
                <a:cs typeface="+mn-lt"/>
              </a:rPr>
              <a:t>This includes measures such as mean, median, mode, standard deviation, and range</a:t>
            </a:r>
            <a:r>
              <a:rPr lang="en-US" sz="2000" dirty="0">
                <a:latin typeface="Arial"/>
                <a:ea typeface="+mn-lt"/>
                <a:cs typeface="Times New Roman"/>
              </a:rPr>
              <a:t>(Vetter, 2017)</a:t>
            </a:r>
            <a:r>
              <a:rPr lang="en-US" sz="2000" dirty="0">
                <a:latin typeface="Arial"/>
                <a:ea typeface="+mn-lt"/>
                <a:cs typeface="+mn-lt"/>
              </a:rPr>
              <a:t>.</a:t>
            </a:r>
          </a:p>
          <a:p>
            <a:pPr>
              <a:lnSpc>
                <a:spcPct val="150000"/>
              </a:lnSpc>
            </a:pPr>
            <a:r>
              <a:rPr lang="en-US" sz="2000" dirty="0">
                <a:latin typeface="Arial"/>
                <a:cs typeface="Arial"/>
              </a:rPr>
              <a:t> Inferential statistical Factors like social, financial responsibilities as well as academic task like exam and assignment deadline could be reasons for not</a:t>
            </a:r>
            <a:r>
              <a:rPr lang="en-US" sz="2000" dirty="0">
                <a:latin typeface="Arial"/>
                <a:cs typeface="Times New Roman"/>
              </a:rPr>
              <a:t> doing any physical activity (Catherine et al., 2024).</a:t>
            </a:r>
          </a:p>
          <a:p>
            <a:pPr marL="0" indent="0">
              <a:buNone/>
            </a:pPr>
            <a:endParaRPr lang="en-US" sz="2000"/>
          </a:p>
        </p:txBody>
      </p:sp>
    </p:spTree>
    <p:extLst>
      <p:ext uri="{BB962C8B-B14F-4D97-AF65-F5344CB8AC3E}">
        <p14:creationId xmlns:p14="http://schemas.microsoft.com/office/powerpoint/2010/main" val="1819060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52E39-B222-9F0A-58D2-6CA38FF44B9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Ethical consideration </a:t>
            </a:r>
          </a:p>
        </p:txBody>
      </p:sp>
      <p:sp>
        <p:nvSpPr>
          <p:cNvPr id="3" name="Content Placeholder 2">
            <a:extLst>
              <a:ext uri="{FF2B5EF4-FFF2-40B4-BE49-F238E27FC236}">
                <a16:creationId xmlns:a16="http://schemas.microsoft.com/office/drawing/2014/main" id="{FF960042-CDE8-25DD-89DA-C95DAFC883A3}"/>
              </a:ext>
            </a:extLst>
          </p:cNvPr>
          <p:cNvSpPr>
            <a:spLocks noGrp="1"/>
          </p:cNvSpPr>
          <p:nvPr>
            <p:ph idx="1"/>
          </p:nvPr>
        </p:nvSpPr>
        <p:spPr>
          <a:xfrm>
            <a:off x="4810259" y="649480"/>
            <a:ext cx="6555347" cy="5546047"/>
          </a:xfrm>
        </p:spPr>
        <p:txBody>
          <a:bodyPr vert="horz" lIns="91440" tIns="45720" rIns="91440" bIns="45720" rtlCol="0" anchor="ctr">
            <a:normAutofit/>
          </a:bodyPr>
          <a:lstStyle/>
          <a:p>
            <a:pPr lvl="1">
              <a:lnSpc>
                <a:spcPct val="150000"/>
              </a:lnSpc>
              <a:buFont typeface="Courier New" panose="020B0604020202020204" pitchFamily="34" charset="0"/>
              <a:buChar char="o"/>
            </a:pPr>
            <a:r>
              <a:rPr lang="en-US" sz="2000" dirty="0">
                <a:latin typeface="Arial"/>
                <a:cs typeface="Arial"/>
              </a:rPr>
              <a:t>Ethical consideration :</a:t>
            </a:r>
            <a:br>
              <a:rPr lang="en-US" sz="2000" dirty="0">
                <a:latin typeface="Arial"/>
              </a:rPr>
            </a:br>
            <a:r>
              <a:rPr lang="en-US" sz="2000" dirty="0">
                <a:solidFill>
                  <a:srgbClr val="0D0D0D"/>
                </a:solidFill>
                <a:latin typeface="Arial"/>
                <a:ea typeface="+mn-lt"/>
                <a:cs typeface="+mn-lt"/>
              </a:rPr>
              <a:t>Before data collection, we will seek ethical approval from the Institutional Review Board (IRB) at XYZ University,  (Blee and Currier, 2011). In the UK, ethical review is typically sought from the lead researcher's university or from one of the Health Research Authority's (HRA) NHS Research Ethics Committees (RECs), as stated by UK Research </a:t>
            </a:r>
            <a:r>
              <a:rPr lang="en-US" sz="2000">
                <a:solidFill>
                  <a:srgbClr val="0D0D0D"/>
                </a:solidFill>
                <a:latin typeface="Arial"/>
                <a:ea typeface="+mn-lt"/>
                <a:cs typeface="+mn-lt"/>
              </a:rPr>
              <a:t>and Innovation in 2023.</a:t>
            </a:r>
            <a:endParaRPr lang="en-US" sz="2000" dirty="0">
              <a:latin typeface="Arial"/>
              <a:cs typeface="Times New Roman"/>
            </a:endParaRPr>
          </a:p>
        </p:txBody>
      </p:sp>
    </p:spTree>
    <p:extLst>
      <p:ext uri="{BB962C8B-B14F-4D97-AF65-F5344CB8AC3E}">
        <p14:creationId xmlns:p14="http://schemas.microsoft.com/office/powerpoint/2010/main" val="2203116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69B0EE-08E0-7234-7927-D559C0080443}"/>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Implication  and contribution </a:t>
            </a:r>
            <a:br>
              <a:rPr lang="en-US" sz="4000">
                <a:solidFill>
                  <a:srgbClr val="FFFFFF"/>
                </a:solidFill>
              </a:rPr>
            </a:br>
            <a:endParaRPr lang="en-US" sz="4000">
              <a:solidFill>
                <a:srgbClr val="FFFFFF"/>
              </a:solidFill>
            </a:endParaRPr>
          </a:p>
        </p:txBody>
      </p:sp>
      <p:sp>
        <p:nvSpPr>
          <p:cNvPr id="3" name="Content Placeholder 2">
            <a:extLst>
              <a:ext uri="{FF2B5EF4-FFF2-40B4-BE49-F238E27FC236}">
                <a16:creationId xmlns:a16="http://schemas.microsoft.com/office/drawing/2014/main" id="{8788827A-212E-05BC-3DB3-56B30B4C52C1}"/>
              </a:ext>
            </a:extLst>
          </p:cNvPr>
          <p:cNvSpPr>
            <a:spLocks noGrp="1"/>
          </p:cNvSpPr>
          <p:nvPr>
            <p:ph idx="1"/>
          </p:nvPr>
        </p:nvSpPr>
        <p:spPr>
          <a:xfrm>
            <a:off x="5568631" y="16877"/>
            <a:ext cx="6530219" cy="6854385"/>
          </a:xfrm>
        </p:spPr>
        <p:txBody>
          <a:bodyPr vert="horz" lIns="91440" tIns="45720" rIns="91440" bIns="45720" rtlCol="0" anchor="ctr">
            <a:normAutofit/>
          </a:bodyPr>
          <a:lstStyle/>
          <a:p>
            <a:pPr>
              <a:lnSpc>
                <a:spcPct val="150000"/>
              </a:lnSpc>
            </a:pPr>
            <a:r>
              <a:rPr lang="en-US" sz="2000" dirty="0">
                <a:latin typeface="Arial"/>
                <a:ea typeface="+mn-lt"/>
                <a:cs typeface="+mn-lt"/>
              </a:rPr>
              <a:t>implication</a:t>
            </a:r>
            <a:endParaRPr lang="en-US" sz="2000"/>
          </a:p>
          <a:p>
            <a:pPr marL="0" indent="0">
              <a:lnSpc>
                <a:spcPct val="150000"/>
              </a:lnSpc>
              <a:buNone/>
            </a:pPr>
            <a:r>
              <a:rPr lang="en-US" sz="2000" dirty="0">
                <a:latin typeface="Arial"/>
                <a:ea typeface="+mn-lt"/>
                <a:cs typeface="+mn-lt"/>
              </a:rPr>
              <a:t>the prevalence of physical activity among university Asian students can have both positive and negative implications, and it's important for universities and policymakers to consider these factors when designing programs and policies to promote physical activity among students.</a:t>
            </a:r>
            <a:endParaRPr lang="en-US" sz="2000" dirty="0">
              <a:latin typeface="Arial"/>
              <a:cs typeface="Arial"/>
            </a:endParaRPr>
          </a:p>
          <a:p>
            <a:pPr>
              <a:lnSpc>
                <a:spcPct val="170000"/>
              </a:lnSpc>
            </a:pPr>
            <a:r>
              <a:rPr lang="en-US" sz="2000" dirty="0">
                <a:latin typeface="Arial"/>
                <a:ea typeface="+mn-lt"/>
                <a:cs typeface="+mn-lt"/>
              </a:rPr>
              <a:t>contribution</a:t>
            </a:r>
            <a:endParaRPr lang="en-US" sz="2000">
              <a:latin typeface="Arial"/>
              <a:ea typeface="+mn-lt"/>
              <a:cs typeface="+mn-lt"/>
            </a:endParaRPr>
          </a:p>
          <a:p>
            <a:pPr marL="0" indent="0">
              <a:lnSpc>
                <a:spcPct val="170000"/>
              </a:lnSpc>
              <a:buNone/>
            </a:pPr>
            <a:r>
              <a:rPr lang="en-US" sz="2000" dirty="0">
                <a:latin typeface="Arial"/>
                <a:ea typeface="+mn-lt"/>
                <a:cs typeface="+mn-lt"/>
              </a:rPr>
              <a:t>prevalence of physical activity among university Asian students in the UK, particularly in Birmingham, can contribute to a better understanding of the factors that influence exercise habits in this population and inform strategies to promote a more active lifestyle.</a:t>
            </a:r>
            <a:endParaRPr lang="en-US" sz="2000" dirty="0">
              <a:latin typeface="Arial"/>
              <a:cs typeface="Arial"/>
            </a:endParaRPr>
          </a:p>
        </p:txBody>
      </p:sp>
    </p:spTree>
    <p:extLst>
      <p:ext uri="{BB962C8B-B14F-4D97-AF65-F5344CB8AC3E}">
        <p14:creationId xmlns:p14="http://schemas.microsoft.com/office/powerpoint/2010/main" val="1433548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57772-8E87-B5B1-512A-A3EFD2742480}"/>
              </a:ext>
            </a:extLst>
          </p:cNvPr>
          <p:cNvSpPr>
            <a:spLocks noGrp="1"/>
          </p:cNvSpPr>
          <p:nvPr>
            <p:ph type="title"/>
          </p:nvPr>
        </p:nvSpPr>
        <p:spPr>
          <a:xfrm>
            <a:off x="838200" y="120710"/>
            <a:ext cx="10515600" cy="721715"/>
          </a:xfrm>
        </p:spPr>
        <p:txBody>
          <a:bodyPr>
            <a:normAutofit/>
          </a:bodyPr>
          <a:lstStyle/>
          <a:p>
            <a:r>
              <a:rPr lang="en-US" dirty="0">
                <a:latin typeface="Arial"/>
                <a:cs typeface="Arial"/>
              </a:rPr>
              <a:t>Gant chart</a:t>
            </a:r>
          </a:p>
        </p:txBody>
      </p:sp>
      <p:pic>
        <p:nvPicPr>
          <p:cNvPr id="3" name="Content Placeholder 2" descr="A gantt chart with a graph&#10;&#10;Description automatically generated">
            <a:extLst>
              <a:ext uri="{FF2B5EF4-FFF2-40B4-BE49-F238E27FC236}">
                <a16:creationId xmlns:a16="http://schemas.microsoft.com/office/drawing/2014/main" id="{F4D62A34-2B08-C148-2045-6EA265D9C670}"/>
              </a:ext>
            </a:extLst>
          </p:cNvPr>
          <p:cNvPicPr>
            <a:picLocks noGrp="1" noChangeAspect="1"/>
          </p:cNvPicPr>
          <p:nvPr>
            <p:ph idx="1"/>
          </p:nvPr>
        </p:nvPicPr>
        <p:blipFill>
          <a:blip r:embed="rId2"/>
          <a:stretch>
            <a:fillRect/>
          </a:stretch>
        </p:blipFill>
        <p:spPr>
          <a:xfrm>
            <a:off x="373465" y="776079"/>
            <a:ext cx="11114389" cy="5832205"/>
          </a:xfrm>
        </p:spPr>
      </p:pic>
    </p:spTree>
    <p:extLst>
      <p:ext uri="{BB962C8B-B14F-4D97-AF65-F5344CB8AC3E}">
        <p14:creationId xmlns:p14="http://schemas.microsoft.com/office/powerpoint/2010/main" val="1015004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D7FF4-46EB-AAF5-CCAC-79053F07E950}"/>
              </a:ext>
            </a:extLst>
          </p:cNvPr>
          <p:cNvSpPr>
            <a:spLocks noGrp="1"/>
          </p:cNvSpPr>
          <p:nvPr>
            <p:ph type="title"/>
          </p:nvPr>
        </p:nvSpPr>
        <p:spPr>
          <a:xfrm>
            <a:off x="4313" y="-224347"/>
            <a:ext cx="10515600" cy="1009262"/>
          </a:xfrm>
        </p:spPr>
        <p:txBody>
          <a:bodyPr/>
          <a:lstStyle/>
          <a:p>
            <a:r>
              <a:rPr lang="en-US"/>
              <a:t>Reference</a:t>
            </a:r>
            <a:r>
              <a:rPr lang="en-US" dirty="0"/>
              <a:t> </a:t>
            </a:r>
          </a:p>
        </p:txBody>
      </p:sp>
      <p:sp>
        <p:nvSpPr>
          <p:cNvPr id="3" name="Content Placeholder 2">
            <a:extLst>
              <a:ext uri="{FF2B5EF4-FFF2-40B4-BE49-F238E27FC236}">
                <a16:creationId xmlns:a16="http://schemas.microsoft.com/office/drawing/2014/main" id="{EA263D4D-3FD0-6FA9-8DED-8DA2D4942CB5}"/>
              </a:ext>
            </a:extLst>
          </p:cNvPr>
          <p:cNvSpPr>
            <a:spLocks noGrp="1"/>
          </p:cNvSpPr>
          <p:nvPr>
            <p:ph idx="1"/>
          </p:nvPr>
        </p:nvSpPr>
        <p:spPr>
          <a:xfrm>
            <a:off x="4313" y="1250531"/>
            <a:ext cx="12183373" cy="5602167"/>
          </a:xfrm>
        </p:spPr>
        <p:txBody>
          <a:bodyPr vert="horz" lIns="91440" tIns="45720" rIns="91440" bIns="45720" rtlCol="0" anchor="t">
            <a:normAutofit/>
          </a:bodyPr>
          <a:lstStyle/>
          <a:p>
            <a:pPr>
              <a:lnSpc>
                <a:spcPct val="150000"/>
              </a:lnSpc>
            </a:pPr>
            <a:r>
              <a:rPr lang="en-US" sz="2000" dirty="0">
                <a:latin typeface="Arial"/>
                <a:cs typeface="Times New Roman"/>
              </a:rPr>
              <a:t>Berndt, A.E. (2020). Sampling Methods. </a:t>
            </a:r>
            <a:r>
              <a:rPr lang="en-US" sz="2000" i="1" dirty="0">
                <a:latin typeface="Arial"/>
                <a:cs typeface="Times New Roman"/>
              </a:rPr>
              <a:t>Journal of Human Lactation</a:t>
            </a:r>
            <a:r>
              <a:rPr lang="en-US" sz="2000" dirty="0">
                <a:latin typeface="Arial"/>
                <a:cs typeface="Times New Roman"/>
              </a:rPr>
              <a:t>, 36(2), pp.224–226.</a:t>
            </a:r>
            <a:endParaRPr lang="en-US" sz="2000"/>
          </a:p>
          <a:p>
            <a:pPr>
              <a:lnSpc>
                <a:spcPct val="150000"/>
              </a:lnSpc>
            </a:pPr>
            <a:r>
              <a:rPr lang="en-US" sz="2000" dirty="0">
                <a:latin typeface="Arial"/>
                <a:cs typeface="Times New Roman"/>
              </a:rPr>
              <a:t>Blee, K.M. and Currier, A. (2011). Ethics Beyond the IRB: An Introductory Essay. </a:t>
            </a:r>
            <a:r>
              <a:rPr lang="en-US" sz="2000" i="1" dirty="0">
                <a:latin typeface="Arial"/>
                <a:cs typeface="Times New Roman"/>
              </a:rPr>
              <a:t>Qualitative Sociology</a:t>
            </a:r>
            <a:r>
              <a:rPr lang="en-US" sz="2000" dirty="0">
                <a:latin typeface="Arial"/>
                <a:cs typeface="Times New Roman"/>
              </a:rPr>
              <a:t>, 34(3), pp.401–413. </a:t>
            </a:r>
            <a:r>
              <a:rPr lang="en-US" sz="2000" err="1">
                <a:latin typeface="Arial"/>
                <a:cs typeface="Times New Roman"/>
              </a:rPr>
              <a:t>doi:https</a:t>
            </a:r>
            <a:r>
              <a:rPr lang="en-US" sz="2000" dirty="0">
                <a:latin typeface="Arial"/>
                <a:cs typeface="Times New Roman"/>
              </a:rPr>
              <a:t>://doi.org/10.1007/s11133-011-9195-z.</a:t>
            </a:r>
            <a:endParaRPr lang="en-US" sz="2000">
              <a:latin typeface="Arial"/>
              <a:cs typeface="Arial"/>
            </a:endParaRPr>
          </a:p>
          <a:p>
            <a:pPr>
              <a:lnSpc>
                <a:spcPct val="150000"/>
              </a:lnSpc>
            </a:pPr>
            <a:r>
              <a:rPr lang="en-US" sz="2000" dirty="0">
                <a:latin typeface="Arial"/>
                <a:cs typeface="Times New Roman"/>
              </a:rPr>
              <a:t>Castro, O., Bennie, J., Vergeer, I., </a:t>
            </a:r>
            <a:r>
              <a:rPr lang="en-US" sz="2000" err="1">
                <a:latin typeface="Arial"/>
                <a:cs typeface="Times New Roman"/>
              </a:rPr>
              <a:t>Bosselut</a:t>
            </a:r>
            <a:r>
              <a:rPr lang="en-US" sz="2000" dirty="0">
                <a:latin typeface="Arial"/>
                <a:cs typeface="Times New Roman"/>
              </a:rPr>
              <a:t>, G. and Biddle, S.J.H. (2020). How Sedentary Are University Students? A Systematic Review and Meta-Analysis. </a:t>
            </a:r>
            <a:r>
              <a:rPr lang="en-US" sz="2000" i="1" dirty="0">
                <a:latin typeface="Arial"/>
                <a:cs typeface="Times New Roman"/>
              </a:rPr>
              <a:t>Prevention Science</a:t>
            </a:r>
            <a:r>
              <a:rPr lang="en-US" sz="2000" dirty="0">
                <a:latin typeface="Arial"/>
                <a:cs typeface="Times New Roman"/>
              </a:rPr>
              <a:t>, [online] 21(1). </a:t>
            </a:r>
            <a:r>
              <a:rPr lang="en-US" sz="2000" err="1">
                <a:latin typeface="Arial"/>
                <a:cs typeface="Times New Roman"/>
              </a:rPr>
              <a:t>doi:https</a:t>
            </a:r>
            <a:r>
              <a:rPr lang="en-US" sz="2000" dirty="0">
                <a:latin typeface="Arial"/>
                <a:cs typeface="Times New Roman"/>
              </a:rPr>
              <a:t>://doi.org/10.1007/s11121-020-01093-8.</a:t>
            </a:r>
            <a:endParaRPr lang="en-US" sz="2000">
              <a:latin typeface="Arial"/>
              <a:cs typeface="Arial"/>
            </a:endParaRPr>
          </a:p>
          <a:p>
            <a:pPr>
              <a:lnSpc>
                <a:spcPct val="150000"/>
              </a:lnSpc>
            </a:pPr>
            <a:r>
              <a:rPr lang="en-US" sz="2000" dirty="0">
                <a:latin typeface="Arial"/>
                <a:cs typeface="Times New Roman"/>
              </a:rPr>
              <a:t>Catherine, Richardson, K., </a:t>
            </a:r>
            <a:r>
              <a:rPr lang="en-US" sz="2000" err="1">
                <a:latin typeface="Arial"/>
                <a:cs typeface="Times New Roman"/>
              </a:rPr>
              <a:t>Bengianni</a:t>
            </a:r>
            <a:r>
              <a:rPr lang="en-US" sz="2000" dirty="0">
                <a:latin typeface="Arial"/>
                <a:cs typeface="Times New Roman"/>
              </a:rPr>
              <a:t> Halil-</a:t>
            </a:r>
            <a:r>
              <a:rPr lang="en-US" sz="2000" err="1">
                <a:latin typeface="Arial"/>
                <a:cs typeface="Times New Roman"/>
              </a:rPr>
              <a:t>Pizzirani</a:t>
            </a:r>
            <a:r>
              <a:rPr lang="en-US" sz="2000" dirty="0">
                <a:latin typeface="Arial"/>
                <a:cs typeface="Times New Roman"/>
              </a:rPr>
              <a:t>, Atkins, L., Murat Yücel and Segrave, R.A. (2024). Key influences on university students’ physical activity: a systematic review using the Theoretical Domains Framework and the COM-B model of human </a:t>
            </a:r>
            <a:r>
              <a:rPr lang="en-US" sz="2000" err="1">
                <a:latin typeface="Arial"/>
                <a:cs typeface="Times New Roman"/>
              </a:rPr>
              <a:t>behaviour</a:t>
            </a:r>
            <a:r>
              <a:rPr lang="en-US" sz="2000" dirty="0">
                <a:latin typeface="Arial"/>
                <a:cs typeface="Times New Roman"/>
              </a:rPr>
              <a:t>. </a:t>
            </a:r>
            <a:r>
              <a:rPr lang="en-US" sz="2000" i="1" dirty="0">
                <a:latin typeface="Arial"/>
                <a:cs typeface="Times New Roman"/>
              </a:rPr>
              <a:t>BMC Public Health</a:t>
            </a:r>
            <a:r>
              <a:rPr lang="en-US" sz="2000" dirty="0">
                <a:latin typeface="Arial"/>
                <a:cs typeface="Times New Roman"/>
              </a:rPr>
              <a:t>, 24(1). </a:t>
            </a:r>
            <a:r>
              <a:rPr lang="en-US" sz="2000" err="1">
                <a:latin typeface="Arial"/>
                <a:cs typeface="Times New Roman"/>
              </a:rPr>
              <a:t>doi:https</a:t>
            </a:r>
            <a:r>
              <a:rPr lang="en-US" sz="2000" dirty="0">
                <a:latin typeface="Arial"/>
                <a:cs typeface="Times New Roman"/>
              </a:rPr>
              <a:t>://doi.org/10.1186/s12889-023-17621-4.</a:t>
            </a:r>
          </a:p>
          <a:p>
            <a:pPr>
              <a:lnSpc>
                <a:spcPct val="150000"/>
              </a:lnSpc>
            </a:pPr>
            <a:endParaRPr lang="en-US" sz="2000" dirty="0">
              <a:latin typeface="Arial"/>
              <a:cs typeface="Times New Roman"/>
            </a:endParaRPr>
          </a:p>
          <a:p>
            <a:endParaRPr lang="en-US" sz="1200" dirty="0">
              <a:latin typeface="Times New Roman"/>
              <a:cs typeface="Times New Roman"/>
            </a:endParaRPr>
          </a:p>
        </p:txBody>
      </p:sp>
    </p:spTree>
    <p:extLst>
      <p:ext uri="{BB962C8B-B14F-4D97-AF65-F5344CB8AC3E}">
        <p14:creationId xmlns:p14="http://schemas.microsoft.com/office/powerpoint/2010/main" val="648259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78479-9E1A-FFD7-98EA-0D11951DF250}"/>
              </a:ext>
            </a:extLst>
          </p:cNvPr>
          <p:cNvSpPr>
            <a:spLocks noGrp="1"/>
          </p:cNvSpPr>
          <p:nvPr>
            <p:ph type="title"/>
          </p:nvPr>
        </p:nvSpPr>
        <p:spPr>
          <a:xfrm>
            <a:off x="435634" y="-109328"/>
            <a:ext cx="10515600" cy="836733"/>
          </a:xfrm>
        </p:spPr>
        <p:txBody>
          <a:bodyPr>
            <a:normAutofit/>
          </a:bodyPr>
          <a:lstStyle/>
          <a:p>
            <a:r>
              <a:rPr lang="en-US" sz="3200" dirty="0">
                <a:latin typeface="Arial"/>
                <a:cs typeface="Arial"/>
              </a:rPr>
              <a:t>Reference </a:t>
            </a:r>
          </a:p>
        </p:txBody>
      </p:sp>
      <p:sp>
        <p:nvSpPr>
          <p:cNvPr id="3" name="Content Placeholder 2">
            <a:extLst>
              <a:ext uri="{FF2B5EF4-FFF2-40B4-BE49-F238E27FC236}">
                <a16:creationId xmlns:a16="http://schemas.microsoft.com/office/drawing/2014/main" id="{48E45EC3-4F71-7841-E067-35E5B3547BE9}"/>
              </a:ext>
            </a:extLst>
          </p:cNvPr>
          <p:cNvSpPr>
            <a:spLocks noGrp="1"/>
          </p:cNvSpPr>
          <p:nvPr>
            <p:ph idx="1"/>
          </p:nvPr>
        </p:nvSpPr>
        <p:spPr>
          <a:xfrm>
            <a:off x="61823" y="488532"/>
            <a:ext cx="12125863" cy="6277902"/>
          </a:xfrm>
        </p:spPr>
        <p:txBody>
          <a:bodyPr vert="horz" lIns="91440" tIns="45720" rIns="91440" bIns="45720" rtlCol="0" anchor="t">
            <a:normAutofit/>
          </a:bodyPr>
          <a:lstStyle/>
          <a:p>
            <a:pPr>
              <a:lnSpc>
                <a:spcPct val="150000"/>
              </a:lnSpc>
            </a:pPr>
            <a:r>
              <a:rPr lang="en-US" sz="2000">
                <a:latin typeface="Arial"/>
                <a:cs typeface="Arial"/>
              </a:rPr>
              <a:t>•Craig, C.L., Marshall, A.L., Sjostrom, M., BAUMAN, A.E., BOOTH, M.L., AINSWORTH, B.E., PRATT, M., EKELUND, U., YNGVE, A., SALLIS, J.F. and OJA, P. (2003). International Physical Activity Questionnaire: 12-Country Reliability and Validity. </a:t>
            </a:r>
            <a:r>
              <a:rPr lang="en-US" sz="2000" i="1">
                <a:latin typeface="Arial"/>
                <a:cs typeface="Arial"/>
              </a:rPr>
              <a:t>Medicine &amp; Science in Sports &amp; Exercise</a:t>
            </a:r>
            <a:r>
              <a:rPr lang="en-US" sz="2000">
                <a:latin typeface="Arial"/>
                <a:cs typeface="Arial"/>
              </a:rPr>
              <a:t>, 35(8), pp.1381–1395.</a:t>
            </a:r>
            <a:endParaRPr lang="en-US"/>
          </a:p>
          <a:p>
            <a:pPr>
              <a:lnSpc>
                <a:spcPct val="150000"/>
              </a:lnSpc>
            </a:pPr>
            <a:r>
              <a:rPr lang="en-US" sz="2000">
                <a:latin typeface="Arial"/>
                <a:cs typeface="Arial"/>
              </a:rPr>
              <a:t>•Department of Health and Social Care (2019). </a:t>
            </a:r>
            <a:r>
              <a:rPr lang="en-US" sz="2000" i="1">
                <a:latin typeface="Arial"/>
                <a:cs typeface="Arial"/>
              </a:rPr>
              <a:t>UK Chief Medical Officers’ Physical Activity Guidelines</a:t>
            </a:r>
            <a:r>
              <a:rPr lang="en-US" sz="2000">
                <a:latin typeface="Arial"/>
                <a:cs typeface="Arial"/>
              </a:rPr>
              <a:t>. [online] Available at: </a:t>
            </a:r>
            <a:r>
              <a:rPr lang="en-US" sz="2000" dirty="0">
                <a:latin typeface="Arial"/>
                <a:cs typeface="Arial"/>
                <a:hlinkClick r:id="rId2"/>
              </a:rPr>
              <a:t>https://assets.publishing.service.gov.uk/media/5d839543ed915d52428dc134/uk-chief-medical-officers-physical-activity-guidelines.pdf</a:t>
            </a:r>
            <a:r>
              <a:rPr lang="en-US" sz="2000" dirty="0">
                <a:latin typeface="Arial"/>
                <a:cs typeface="Arial"/>
              </a:rPr>
              <a:t>.</a:t>
            </a:r>
            <a:endParaRPr lang="en-US" sz="2000">
              <a:latin typeface="Arial"/>
              <a:cs typeface="Arial"/>
            </a:endParaRPr>
          </a:p>
          <a:p>
            <a:pPr>
              <a:lnSpc>
                <a:spcPct val="150000"/>
              </a:lnSpc>
            </a:pPr>
            <a:r>
              <a:rPr lang="en-US" sz="2000">
                <a:latin typeface="Arial"/>
                <a:cs typeface="Arial"/>
              </a:rPr>
              <a:t>•Haegele, J.A., Hodge, S.R. and Shapiro, D.R. (2020). </a:t>
            </a:r>
            <a:r>
              <a:rPr lang="en-US" sz="2000" i="1">
                <a:latin typeface="Arial"/>
                <a:cs typeface="Arial"/>
              </a:rPr>
              <a:t>Routledge Handbook of Adapted Physical Education</a:t>
            </a:r>
            <a:r>
              <a:rPr lang="en-US" sz="2000">
                <a:latin typeface="Arial"/>
                <a:cs typeface="Arial"/>
              </a:rPr>
              <a:t>. [online] </a:t>
            </a:r>
            <a:r>
              <a:rPr lang="en-US" sz="2000" i="1">
                <a:latin typeface="Arial"/>
                <a:cs typeface="Arial"/>
              </a:rPr>
              <a:t>Google Books</a:t>
            </a:r>
            <a:r>
              <a:rPr lang="en-US" sz="2000">
                <a:latin typeface="Arial"/>
                <a:cs typeface="Arial"/>
              </a:rPr>
              <a:t>. Routledge. Available at: </a:t>
            </a:r>
            <a:r>
              <a:rPr lang="en-US" sz="2000" dirty="0">
                <a:latin typeface="Arial"/>
                <a:cs typeface="Arial"/>
                <a:hlinkClick r:id="rId3"/>
              </a:rPr>
              <a:t>https://books.google.co.uk/books?hl=en&amp;lr=&amp;id=p3DLDwAAQBAJ&amp;oi=fnd&amp;pg=PT165&amp;dq=quantitative+research&amp;ots=hVyo6gyGaH&amp;sig=fi7CUtes9dHuDkXJ18Gl6hVaP0c&amp;redir_esc=y#v=onepage&amp;q=quantitative%20research&amp;f=false</a:t>
            </a:r>
            <a:r>
              <a:rPr lang="en-US" sz="2000">
                <a:latin typeface="Arial"/>
                <a:cs typeface="Arial"/>
              </a:rPr>
              <a:t> [Accessed 21 Feb. 2024].</a:t>
            </a:r>
            <a:endParaRPr lang="en-US"/>
          </a:p>
          <a:p>
            <a:endParaRPr lang="en-US" dirty="0"/>
          </a:p>
        </p:txBody>
      </p:sp>
    </p:spTree>
    <p:extLst>
      <p:ext uri="{BB962C8B-B14F-4D97-AF65-F5344CB8AC3E}">
        <p14:creationId xmlns:p14="http://schemas.microsoft.com/office/powerpoint/2010/main" val="3271145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BBCEA-A62E-A945-CFFF-9943079D530D}"/>
              </a:ext>
            </a:extLst>
          </p:cNvPr>
          <p:cNvSpPr>
            <a:spLocks noGrp="1"/>
          </p:cNvSpPr>
          <p:nvPr>
            <p:ph type="title"/>
          </p:nvPr>
        </p:nvSpPr>
        <p:spPr>
          <a:xfrm>
            <a:off x="4313" y="-166837"/>
            <a:ext cx="7812657" cy="1009262"/>
          </a:xfrm>
        </p:spPr>
        <p:txBody>
          <a:bodyPr/>
          <a:lstStyle/>
          <a:p>
            <a:r>
              <a:rPr lang="en-US" dirty="0"/>
              <a:t>Reference</a:t>
            </a:r>
          </a:p>
        </p:txBody>
      </p:sp>
      <p:sp>
        <p:nvSpPr>
          <p:cNvPr id="3" name="Content Placeholder 2">
            <a:extLst>
              <a:ext uri="{FF2B5EF4-FFF2-40B4-BE49-F238E27FC236}">
                <a16:creationId xmlns:a16="http://schemas.microsoft.com/office/drawing/2014/main" id="{5DDF01FE-C5A7-99E5-CCE3-35E85A50EF5C}"/>
              </a:ext>
            </a:extLst>
          </p:cNvPr>
          <p:cNvSpPr>
            <a:spLocks noGrp="1"/>
          </p:cNvSpPr>
          <p:nvPr>
            <p:ph idx="1"/>
          </p:nvPr>
        </p:nvSpPr>
        <p:spPr>
          <a:xfrm>
            <a:off x="4313" y="689814"/>
            <a:ext cx="12039600" cy="6105375"/>
          </a:xfrm>
        </p:spPr>
        <p:txBody>
          <a:bodyPr vert="horz" lIns="91440" tIns="45720" rIns="91440" bIns="45720" rtlCol="0" anchor="t">
            <a:normAutofit/>
          </a:bodyPr>
          <a:lstStyle/>
          <a:p>
            <a:pPr>
              <a:lnSpc>
                <a:spcPct val="150000"/>
              </a:lnSpc>
            </a:pPr>
            <a:r>
              <a:rPr lang="en-US" sz="2000" dirty="0">
                <a:latin typeface="Arial"/>
                <a:cs typeface="Arial"/>
              </a:rPr>
              <a:t>•Lee, P.H., Macfarlane, D.J., Lam, T. and Stewart, S.M. (2011). Validity of the international physical activity questionnaire short form (IPAQ-SF): A systematic review. </a:t>
            </a:r>
            <a:r>
              <a:rPr lang="en-US" sz="2000" i="1" dirty="0">
                <a:latin typeface="Arial"/>
                <a:cs typeface="Arial"/>
              </a:rPr>
              <a:t>International Journal of Behavioral Nutrition and Physical Activity</a:t>
            </a:r>
            <a:r>
              <a:rPr lang="en-US" sz="2000" dirty="0">
                <a:latin typeface="Arial"/>
                <a:cs typeface="Arial"/>
              </a:rPr>
              <a:t>, [online] 8(1), p.115. </a:t>
            </a:r>
            <a:r>
              <a:rPr lang="en-US" sz="2000" err="1">
                <a:latin typeface="Arial"/>
                <a:cs typeface="Arial"/>
              </a:rPr>
              <a:t>doi:https</a:t>
            </a:r>
            <a:r>
              <a:rPr lang="en-US" sz="2000" dirty="0">
                <a:latin typeface="Arial"/>
                <a:cs typeface="Arial"/>
              </a:rPr>
              <a:t>://doi.org/10.1186/1479-5868-8-115.</a:t>
            </a:r>
          </a:p>
          <a:p>
            <a:pPr>
              <a:lnSpc>
                <a:spcPct val="150000"/>
              </a:lnSpc>
            </a:pPr>
            <a:r>
              <a:rPr lang="en-US" sz="2000" dirty="0">
                <a:latin typeface="Arial"/>
                <a:cs typeface="Arial"/>
              </a:rPr>
              <a:t>•</a:t>
            </a:r>
            <a:r>
              <a:rPr lang="en-US" sz="2000" err="1">
                <a:latin typeface="Arial"/>
                <a:cs typeface="Arial"/>
              </a:rPr>
              <a:t>Ndupu</a:t>
            </a:r>
            <a:r>
              <a:rPr lang="en-US" sz="2000" dirty="0">
                <a:latin typeface="Arial"/>
                <a:cs typeface="Arial"/>
              </a:rPr>
              <a:t>, L.B., </a:t>
            </a:r>
            <a:r>
              <a:rPr lang="en-US" sz="2000" err="1">
                <a:latin typeface="Arial"/>
                <a:cs typeface="Arial"/>
              </a:rPr>
              <a:t>Faghy</a:t>
            </a:r>
            <a:r>
              <a:rPr lang="en-US" sz="2000" dirty="0">
                <a:latin typeface="Arial"/>
                <a:cs typeface="Arial"/>
              </a:rPr>
              <a:t>, M., Staples, V., Lipka, S. and Bussell, C. (2023). Exploring the predictors of physical inactivity in a university setting. </a:t>
            </a:r>
            <a:r>
              <a:rPr lang="en-US" sz="2000" i="1" dirty="0">
                <a:latin typeface="Arial"/>
                <a:cs typeface="Arial"/>
              </a:rPr>
              <a:t>BMC Public Health</a:t>
            </a:r>
            <a:r>
              <a:rPr lang="en-US" sz="2000" dirty="0">
                <a:latin typeface="Arial"/>
                <a:cs typeface="Arial"/>
              </a:rPr>
              <a:t>, 23(1). </a:t>
            </a:r>
            <a:r>
              <a:rPr lang="en-US" sz="2000" err="1">
                <a:latin typeface="Arial"/>
                <a:cs typeface="Arial"/>
              </a:rPr>
              <a:t>doi:https</a:t>
            </a:r>
            <a:r>
              <a:rPr lang="en-US" sz="2000" dirty="0">
                <a:latin typeface="Arial"/>
                <a:cs typeface="Arial"/>
              </a:rPr>
              <a:t>://doi.org/10.1186/s12889-022-14953-5.</a:t>
            </a:r>
          </a:p>
          <a:p>
            <a:pPr>
              <a:lnSpc>
                <a:spcPct val="150000"/>
              </a:lnSpc>
            </a:pPr>
            <a:r>
              <a:rPr lang="en-US" sz="2000" dirty="0">
                <a:latin typeface="Arial"/>
                <a:cs typeface="Arial"/>
              </a:rPr>
              <a:t>•Roberts, S., Reeves, M. and Ryrie, A. (2014). The influence of physical activity, sport and exercise motives among UK-based university students. </a:t>
            </a:r>
            <a:r>
              <a:rPr lang="en-US" sz="2000" i="1" dirty="0">
                <a:latin typeface="Arial"/>
                <a:cs typeface="Arial"/>
              </a:rPr>
              <a:t>Journal of Further and Higher Education</a:t>
            </a:r>
            <a:r>
              <a:rPr lang="en-US" sz="2000" dirty="0">
                <a:latin typeface="Arial"/>
                <a:cs typeface="Arial"/>
              </a:rPr>
              <a:t>, 39(4), pp.598–607. </a:t>
            </a:r>
            <a:r>
              <a:rPr lang="en-US" sz="2000" err="1">
                <a:latin typeface="Arial"/>
                <a:cs typeface="Arial"/>
              </a:rPr>
              <a:t>doi:https</a:t>
            </a:r>
            <a:r>
              <a:rPr lang="en-US" sz="2000" dirty="0">
                <a:latin typeface="Arial"/>
                <a:cs typeface="Arial"/>
              </a:rPr>
              <a:t>://doi.org/10.1080/0309877x.2014.938265</a:t>
            </a:r>
            <a:r>
              <a:rPr lang="en-US" sz="2000" dirty="0">
                <a:latin typeface="Arial"/>
                <a:cs typeface="Times New Roman"/>
              </a:rPr>
              <a:t>.</a:t>
            </a:r>
            <a:endParaRPr lang="en-US" dirty="0">
              <a:latin typeface="Arial"/>
            </a:endParaRPr>
          </a:p>
          <a:p>
            <a:endParaRPr lang="en-US" dirty="0"/>
          </a:p>
        </p:txBody>
      </p:sp>
    </p:spTree>
    <p:extLst>
      <p:ext uri="{BB962C8B-B14F-4D97-AF65-F5344CB8AC3E}">
        <p14:creationId xmlns:p14="http://schemas.microsoft.com/office/powerpoint/2010/main" val="2546508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C8AA7-635B-3A11-26F9-724F4466BF53}"/>
              </a:ext>
            </a:extLst>
          </p:cNvPr>
          <p:cNvSpPr>
            <a:spLocks noGrp="1"/>
          </p:cNvSpPr>
          <p:nvPr>
            <p:ph type="title"/>
          </p:nvPr>
        </p:nvSpPr>
        <p:spPr>
          <a:xfrm>
            <a:off x="76200" y="-109328"/>
            <a:ext cx="10515600" cy="793601"/>
          </a:xfrm>
        </p:spPr>
        <p:txBody>
          <a:bodyPr/>
          <a:lstStyle/>
          <a:p>
            <a:r>
              <a:rPr lang="en-US" dirty="0">
                <a:latin typeface="Arial"/>
                <a:cs typeface="Arial"/>
              </a:rPr>
              <a:t>reference</a:t>
            </a:r>
          </a:p>
        </p:txBody>
      </p:sp>
      <p:sp>
        <p:nvSpPr>
          <p:cNvPr id="3" name="Content Placeholder 2">
            <a:extLst>
              <a:ext uri="{FF2B5EF4-FFF2-40B4-BE49-F238E27FC236}">
                <a16:creationId xmlns:a16="http://schemas.microsoft.com/office/drawing/2014/main" id="{21F3D355-D075-250E-F8BD-AA7680384993}"/>
              </a:ext>
            </a:extLst>
          </p:cNvPr>
          <p:cNvSpPr>
            <a:spLocks noGrp="1"/>
          </p:cNvSpPr>
          <p:nvPr>
            <p:ph idx="1"/>
          </p:nvPr>
        </p:nvSpPr>
        <p:spPr>
          <a:xfrm>
            <a:off x="76200" y="689814"/>
            <a:ext cx="12025222" cy="6220394"/>
          </a:xfrm>
        </p:spPr>
        <p:txBody>
          <a:bodyPr vert="horz" lIns="91440" tIns="45720" rIns="91440" bIns="45720" rtlCol="0" anchor="t">
            <a:normAutofit/>
          </a:bodyPr>
          <a:lstStyle/>
          <a:p>
            <a:pPr>
              <a:lnSpc>
                <a:spcPct val="150000"/>
              </a:lnSpc>
            </a:pPr>
            <a:r>
              <a:rPr lang="en-US" sz="2000" dirty="0">
                <a:latin typeface="Arial"/>
                <a:cs typeface="Arial"/>
              </a:rPr>
              <a:t>•UK Research and Innovation (2023). </a:t>
            </a:r>
            <a:r>
              <a:rPr lang="en-US" sz="2000" i="1" dirty="0">
                <a:latin typeface="Arial"/>
                <a:cs typeface="Arial"/>
              </a:rPr>
              <a:t>Ethical approval</a:t>
            </a:r>
            <a:r>
              <a:rPr lang="en-US" sz="2000" dirty="0">
                <a:latin typeface="Arial"/>
                <a:cs typeface="Arial"/>
              </a:rPr>
              <a:t>. [online] </a:t>
            </a:r>
            <a:r>
              <a:rPr lang="en-US" sz="2000" dirty="0">
                <a:latin typeface="Arial"/>
                <a:cs typeface="Arial"/>
                <a:hlinkClick r:id="rId2"/>
              </a:rPr>
              <a:t>www.ukri.org</a:t>
            </a:r>
            <a:r>
              <a:rPr lang="en-US" sz="2000" dirty="0">
                <a:latin typeface="Arial"/>
                <a:cs typeface="Arial"/>
              </a:rPr>
              <a:t>. Available at: </a:t>
            </a:r>
            <a:r>
              <a:rPr lang="en-US" sz="2000" dirty="0">
                <a:latin typeface="Arial"/>
                <a:cs typeface="Arial"/>
                <a:hlinkClick r:id="rId3"/>
              </a:rPr>
              <a:t>https://www.ukri.org/councils/mrc/facilities-and-resources/find-an-mrc-facility-or-resource/mrc-regulatory-support-centre/understanding-health-research/ethical-approval/</a:t>
            </a:r>
            <a:r>
              <a:rPr lang="en-US" sz="2000" dirty="0">
                <a:latin typeface="Arial"/>
                <a:cs typeface="Arial"/>
              </a:rPr>
              <a:t>.</a:t>
            </a:r>
            <a:endParaRPr lang="en-US"/>
          </a:p>
          <a:p>
            <a:pPr>
              <a:lnSpc>
                <a:spcPct val="150000"/>
              </a:lnSpc>
            </a:pPr>
            <a:r>
              <a:rPr lang="en-US" sz="2000" dirty="0">
                <a:latin typeface="Arial"/>
                <a:cs typeface="Arial"/>
              </a:rPr>
              <a:t>•Vetter, T. (2017). Descriptive Statistics: Reporting the Answers to the 5 Basic Questions of Who, What, Why, When, Where, and a Sixth, So What? </a:t>
            </a:r>
            <a:r>
              <a:rPr lang="en-US" sz="2000" i="1" dirty="0">
                <a:latin typeface="Arial"/>
                <a:cs typeface="Arial"/>
              </a:rPr>
              <a:t>Anesthesia &amp; Analgesia</a:t>
            </a:r>
            <a:r>
              <a:rPr lang="en-US" sz="2000" dirty="0">
                <a:latin typeface="Arial"/>
                <a:cs typeface="Arial"/>
              </a:rPr>
              <a:t>, 125(5), pp.1797–1802. </a:t>
            </a:r>
            <a:r>
              <a:rPr lang="en-US" sz="2000" err="1">
                <a:latin typeface="Arial"/>
                <a:cs typeface="Arial"/>
              </a:rPr>
              <a:t>doi:https</a:t>
            </a:r>
            <a:r>
              <a:rPr lang="en-US" sz="2000" dirty="0">
                <a:latin typeface="Arial"/>
                <a:cs typeface="Arial"/>
              </a:rPr>
              <a:t>://doi.org/10.1213/ane.0000000000002471.</a:t>
            </a:r>
          </a:p>
          <a:p>
            <a:pPr>
              <a:lnSpc>
                <a:spcPct val="150000"/>
              </a:lnSpc>
            </a:pPr>
            <a:r>
              <a:rPr lang="en-US" sz="2000" dirty="0">
                <a:latin typeface="Arial"/>
                <a:cs typeface="Arial"/>
              </a:rPr>
              <a:t>•Sylvia, L.G., Bernstein, E.E., Hubbard, J.L., Keating, L. and Anderson, E.J. (2014). Practical Guide to Measuring Physical Activity. </a:t>
            </a:r>
            <a:r>
              <a:rPr lang="en-US" sz="2000" i="1" dirty="0">
                <a:latin typeface="Arial"/>
                <a:cs typeface="Arial"/>
              </a:rPr>
              <a:t>Journal of the Academy of Nutrition and Dietetics</a:t>
            </a:r>
            <a:r>
              <a:rPr lang="en-US" sz="2000" dirty="0">
                <a:latin typeface="Arial"/>
                <a:cs typeface="Arial"/>
              </a:rPr>
              <a:t>, [online] 114(2), pp.199–208. </a:t>
            </a:r>
            <a:r>
              <a:rPr lang="en-US" sz="2000" err="1">
                <a:latin typeface="Arial"/>
                <a:cs typeface="Arial"/>
              </a:rPr>
              <a:t>doi:https</a:t>
            </a:r>
            <a:r>
              <a:rPr lang="en-US" sz="2000" dirty="0">
                <a:latin typeface="Arial"/>
                <a:cs typeface="Arial"/>
              </a:rPr>
              <a:t>://doi.org/10.1016/j.jand.2013.09.018.</a:t>
            </a:r>
          </a:p>
          <a:p>
            <a:endParaRPr lang="en-US" dirty="0"/>
          </a:p>
        </p:txBody>
      </p:sp>
    </p:spTree>
    <p:extLst>
      <p:ext uri="{BB962C8B-B14F-4D97-AF65-F5344CB8AC3E}">
        <p14:creationId xmlns:p14="http://schemas.microsoft.com/office/powerpoint/2010/main" val="33140281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Prevalence of physical activity among Asian student in Birmingham </vt:lpstr>
      <vt:lpstr>Introduction </vt:lpstr>
      <vt:lpstr>Literature based review</vt:lpstr>
      <vt:lpstr>Rationale of the study </vt:lpstr>
      <vt:lpstr>AIM AND OBJECTIVE </vt:lpstr>
      <vt:lpstr>Interview questions </vt:lpstr>
      <vt:lpstr>Research methodology</vt:lpstr>
      <vt:lpstr>Research design</vt:lpstr>
      <vt:lpstr>Data analysis technique </vt:lpstr>
      <vt:lpstr>Ethical consideration </vt:lpstr>
      <vt:lpstr>Implication  and contribution  </vt:lpstr>
      <vt:lpstr>Gant chart</vt:lpstr>
      <vt:lpstr>Reference </vt:lpstr>
      <vt:lpstr>Reference </vt:lpstr>
      <vt:lpstr>Reference</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886</cp:revision>
  <dcterms:created xsi:type="dcterms:W3CDTF">2024-02-11T15:16:35Z</dcterms:created>
  <dcterms:modified xsi:type="dcterms:W3CDTF">2024-02-29T16:30:46Z</dcterms:modified>
</cp:coreProperties>
</file>