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62FB9-7E48-7804-8FE9-4D86E9004E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35090D-4A24-57AD-D176-D598337EE9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40D643-2E0C-8B26-9A5F-FFB5DE18D2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C2E02-F583-4E38-8EC5-8BC9762077F3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25A8BA-C5C1-2230-2AF0-11A18475D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2E1AB1-595F-C9F5-DF71-2D33AF9850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5B25A-20F6-46B7-8B60-CA875D3F9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1927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1EAEF-00A5-4911-2967-C1C0EA0EF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18A834-F547-8C2B-BBCE-33189E2EAD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2C80CA-43D7-770B-4B71-F3FDF2F7DE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C2E02-F583-4E38-8EC5-8BC9762077F3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AFF01-97F9-D67D-2210-3C7F23C994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78F3E9-8951-D84B-9C27-1FF970C6D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5B25A-20F6-46B7-8B60-CA875D3F9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948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B5630-D491-0B32-BF53-9C6D3A0EE9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99113B-4BA7-DA44-D870-210CEA7E86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327070-BE44-E4D0-70A3-918C6514BD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C2E02-F583-4E38-8EC5-8BC9762077F3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EC88E9-2DB8-56A6-69CD-41AE705101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B03C6-1D2F-0519-A65F-3A87F5392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5B25A-20F6-46B7-8B60-CA875D3F9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498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75089-D83E-CBF1-E46D-E49A2FBA4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F769EE-DB60-6E2B-2373-987A234394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0F11E9-0BAF-BE93-698C-2931B2BF5D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E31609-1057-04C5-71AD-539EA4602F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C2E02-F583-4E38-8EC5-8BC9762077F3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A1BC76-EB6A-990D-85B7-1A6552B244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832EFD-887C-39E4-6067-F99D98541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5B25A-20F6-46B7-8B60-CA875D3F9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1128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F56D6-A199-6BB9-CBDD-14EFDF79C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5CF034-9517-B27A-198B-FFAAA866FB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C29024-77BA-3ED9-EAC5-0EA8A42FA0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CABF1B-A5C2-8DFB-858C-5E8A33E287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545CF1-DD04-0C35-4535-E65E7C4764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F79F53-F21D-90ED-B6BE-4AAC524147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C2E02-F583-4E38-8EC5-8BC9762077F3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42ED7E2-1693-EBED-F2D2-AE4E31D171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CCDBB1-6234-BFF5-45CC-0B61CC9D78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5B25A-20F6-46B7-8B60-CA875D3F9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5164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484E4-57DF-DF36-DFD1-2E7DC09AF3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17238F-2073-B0AF-038F-A04954B9F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C2E02-F583-4E38-8EC5-8BC9762077F3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426778-303A-8B55-86CE-662F48F1BE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7BAEA4-147F-7471-93F0-CEF1CF8838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5B25A-20F6-46B7-8B60-CA875D3F9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9012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10A90F-2DCA-06BB-FC57-EFC9361D14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C2E02-F583-4E38-8EC5-8BC9762077F3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9D1549D-1A93-056D-8451-FD939B6B53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ED9A1C-0BED-A742-221E-D4BB1A8DD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5B25A-20F6-46B7-8B60-CA875D3F9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5218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CFD5F-EAC1-0811-4904-1E4FE3D4A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8ED59-E3C7-FD9D-DAE1-FDB4782EB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4A4505-B86F-C782-0813-2C283EFE4C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BA8575-491A-160C-08B9-4A046A2066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C2E02-F583-4E38-8EC5-8BC9762077F3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F8E1CD-706F-BC2A-5B75-27A139E0E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62DF9C-4D5E-0CF4-82E1-2CFCA52A6D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5B25A-20F6-46B7-8B60-CA875D3F9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719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81EA9-939F-6876-C18A-0E74E8B81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C2EE878-A5A4-F504-FD1D-7B0B2FF03B6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919A9C-CC21-5BBD-6FE1-5EF2811D7B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4648D1-4570-CDD6-D23D-2ACD4F8FF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C2E02-F583-4E38-8EC5-8BC9762077F3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4026D8-4065-4BC8-4DE7-95D24ED480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1AE696-195C-1683-B3F6-A861A953B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5B25A-20F6-46B7-8B60-CA875D3F9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3515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819BB-05BA-6386-D660-FE251EFFC4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47291B-6E3B-2D88-22C4-23055B6241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54456-F4E4-4270-B46D-9930B42F3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C2E02-F583-4E38-8EC5-8BC9762077F3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E563E3-2822-C05A-009A-98D3C76170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AC5962-EA95-22CC-494C-FB9B6DA80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5B25A-20F6-46B7-8B60-CA875D3F9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9666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7C4655-4AB6-7A23-9418-99509F494A9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785D8B-EC91-BD7D-4C4A-81E8515E8A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B6D32B-BFB2-7CF5-4239-923A9EB1BE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C2E02-F583-4E38-8EC5-8BC9762077F3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A5EBE2-B8C5-C8A6-85A9-0C26514908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6C637C-D51A-9CAC-6EBE-D63DB6957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5B25A-20F6-46B7-8B60-CA875D3F9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8476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2A9141-D8D2-0ADC-9890-2F2FB756D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A0F649-2ED4-3966-9560-830F41331B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45526D-8739-6AE5-00F3-8F279C7DA84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6FC2E02-F583-4E38-8EC5-8BC9762077F3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D36455-4BF2-1116-90E0-94AE20336C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088B2C-FDC6-2EF9-F440-0430510219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135B25A-20F6-46B7-8B60-CA875D3F9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0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3714F-BCCA-8DFB-065E-909CFC279E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9" y="1122363"/>
            <a:ext cx="9416143" cy="3645580"/>
          </a:xfrm>
        </p:spPr>
        <p:txBody>
          <a:bodyPr>
            <a:noAutofit/>
          </a:bodyPr>
          <a:lstStyle/>
          <a:p>
            <a:r>
              <a:rPr lang="en-GB" sz="4000" dirty="0"/>
              <a:t>Psychology in health and social care</a:t>
            </a:r>
            <a:br>
              <a:rPr lang="en-GB" sz="4000" dirty="0"/>
            </a:br>
            <a:r>
              <a:rPr lang="en-GB" sz="4000" dirty="0"/>
              <a:t>student name: Dimple Fernandes </a:t>
            </a:r>
            <a:br>
              <a:rPr lang="en-GB" sz="4000" dirty="0"/>
            </a:br>
            <a:r>
              <a:rPr lang="en-GB" sz="4000" dirty="0"/>
              <a:t>student Id: 2427621</a:t>
            </a:r>
            <a:br>
              <a:rPr lang="en-GB" sz="4000" dirty="0"/>
            </a:br>
            <a:r>
              <a:rPr lang="en-GB" sz="4000" dirty="0"/>
              <a:t>module code: LCHS4010</a:t>
            </a:r>
            <a:br>
              <a:rPr lang="en-GB" sz="4000" dirty="0"/>
            </a:br>
            <a:r>
              <a:rPr lang="en-GB" sz="4000" dirty="0"/>
              <a:t>assignment title: presentation</a:t>
            </a:r>
            <a:br>
              <a:rPr lang="en-GB" sz="4000" dirty="0"/>
            </a:br>
            <a:r>
              <a:rPr lang="en-GB" sz="4000" dirty="0"/>
              <a:t>lecturer name:  Farah wiita</a:t>
            </a:r>
          </a:p>
        </p:txBody>
      </p:sp>
    </p:spTree>
    <p:extLst>
      <p:ext uri="{BB962C8B-B14F-4D97-AF65-F5344CB8AC3E}">
        <p14:creationId xmlns:p14="http://schemas.microsoft.com/office/powerpoint/2010/main" val="24368781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1" name="Rectangle 1050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1ECFA-BC70-C387-5DED-B14C770A21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92421"/>
            <a:ext cx="5393361" cy="5784542"/>
          </a:xfrm>
        </p:spPr>
        <p:txBody>
          <a:bodyPr>
            <a:normAutofit/>
          </a:bodyPr>
          <a:lstStyle/>
          <a:p>
            <a:r>
              <a:rPr lang="en-GB" sz="2200" dirty="0"/>
              <a:t> </a:t>
            </a:r>
            <a:r>
              <a:rPr lang="en-GB" sz="2400" dirty="0"/>
              <a:t>In this presentation, I’ll be looking at how understanding Bowlby’s Attachment Theory informs our working with - and facilitating the learning of - a 3-year-old girl called Amira who is exhibiting signs of anxiety, limited speech and some difficulty in playing as part of group. I will outline the main principles of Bowlby’s theory, use them in Amira’s case and identify some practical strategies that are helpful to facilitate her emotional and social development.</a:t>
            </a:r>
          </a:p>
          <a:p>
            <a:endParaRPr lang="en-GB" sz="2200" dirty="0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ED563E4F-E4F2-135C-892A-CF745443A2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67" r="10934"/>
          <a:stretch>
            <a:fillRect/>
          </a:stretch>
        </p:blipFill>
        <p:spPr bwMode="auto"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5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3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449810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A66DD-BA1E-D6A7-C6A4-58B3700BD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892D4-97D7-323D-5EC6-79BA946E49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Amira is a recent nursery starter who becomes anxious when parted from her parents. The fact that she has few words and tendencies to avoid engaging in group play may be a sign of insecurity or anxiety.</a:t>
            </a:r>
          </a:p>
          <a:p>
            <a:r>
              <a:rPr lang="en-GB" dirty="0"/>
              <a:t>As clinicians, it arms us with knowledge of the psychology at play that allows us to counter respond in a meaningful way. Bowlby’s Theory of Attachment is useful in considering this, as it describes how early relationships influence emotional health and behaviour.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40372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DA8E9-3107-FBCA-7B3B-D2B6433045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Bowlby’s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7672F-3317-6B9D-378C-7C8E591EE9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Bowlby argued that attachment is not something which has to be learned but is an inherent biological system which serves in a child's best interests, keeping it close to its caregiver.</a:t>
            </a:r>
          </a:p>
          <a:p>
            <a:r>
              <a:rPr lang="en-GB" dirty="0"/>
              <a:t>He proposed the idea of a secure base — when children feel safe and supported, they are free to confidently explore their world.</a:t>
            </a:r>
          </a:p>
          <a:p>
            <a:r>
              <a:rPr lang="en-GB" dirty="0"/>
              <a:t>This loss leads to separation anxiety.</a:t>
            </a:r>
          </a:p>
          <a:p>
            <a:r>
              <a:rPr lang="en-GB" dirty="0"/>
              <a:t>Early attachment experiences contribute to the internal working model, a meta-cognitive template that guides relationship formation and maintenance over the lifespan.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12501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EC652-629B-DD89-77B4-B69A20591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Concepts in Bowlby's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71A13-7F54-0A72-C460-2B0111CAD7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Bowlby felt that emotional development began very early; during the first few years of life. Trickle-Down Theory Attunement-based caregiving (Sensitive and consistent responds) causes the infant to develop secure base and a positive working model of self and others Formed its Attachment history.</a:t>
            </a:r>
          </a:p>
          <a:p>
            <a:r>
              <a:rPr lang="en-GB" dirty="0"/>
              <a:t>Ainsworth (1978) later established the basis for Bowlby’s theory leading to a set of attachment styles representing caregiving quality.</a:t>
            </a:r>
          </a:p>
          <a:p>
            <a:r>
              <a:rPr lang="en-GB" dirty="0"/>
              <a:t>Insecure attachment can appear in the form of anxiety, withdrawal or an inability to bond socially – all things Amira is displaying.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6633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A9222-226C-4D18-BD33-9DCFB858FF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Bowlby's Theory to Examine Amira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1ED5FF-9C24-86D4-A027-3FC32E6AA5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Amira getting anxious when she’s not with her family suggests she doesn’t have a secure attachment in the nursery yet.</a:t>
            </a:r>
          </a:p>
          <a:p>
            <a:r>
              <a:rPr lang="en-GB" dirty="0"/>
              <a:t>That she exhibits relatively verbal behaviour should not lead us to the assumption that she communicates verbally as much as affectively, i.e.., emotionally.</a:t>
            </a:r>
          </a:p>
          <a:p>
            <a:r>
              <a:rPr lang="en-GB" dirty="0"/>
              <a:t>Played Fine With 1-3 Sister Could be too difficult in group play, could also infer all a tell-tale sign of uncertainty exploring her world without the guidance.</a:t>
            </a:r>
          </a:p>
          <a:p>
            <a:r>
              <a:rPr lang="en-GB" dirty="0"/>
              <a:t>Bowlby's’ theory enables us to interpret these behaviours not as ‘bad’ behaviour but as forms of protest and adjustment in the face of emotional need and significantly altered settings.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2050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F210A-1180-9136-025F-E7C35AC3D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strategies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855EB5-6E03-E22D-883D-070AFAFE76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care and familiarity.</a:t>
            </a:r>
          </a:p>
          <a:p>
            <a:r>
              <a:rPr lang="en-GB" dirty="0"/>
              <a:t>Progressive separation – so carers stay at first but gradually decrease time – helps Amira develop security.</a:t>
            </a:r>
          </a:p>
          <a:p>
            <a:r>
              <a:rPr lang="en-GB" dirty="0"/>
              <a:t>Practitioners should also validate her emotions: "You miss Mummy, and that’s okay,” normalises ‘how do you feel’.</a:t>
            </a:r>
          </a:p>
          <a:p>
            <a:r>
              <a:rPr lang="en-GB" dirty="0"/>
              <a:t>Attachment-based play builds connections and confidence.</a:t>
            </a:r>
          </a:p>
          <a:p>
            <a:r>
              <a:rPr lang="en-GB" dirty="0"/>
              <a:t>Routines Title predictable and use positive reinforcement It not only provides predictability but creates a structured environment that is aligned with Bowlby's concept of security and regularity.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06749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5EE1D-7172-2DF5-890F-B893E8B12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Attachment: Nature and Nurture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9C63C5-8196-E889-EB71-C4B32D6418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Bowlby saw attachment as biologically driven, but the form of attachment is a function of caregiving experience.</a:t>
            </a:r>
          </a:p>
          <a:p>
            <a:r>
              <a:rPr lang="en-GB" dirty="0"/>
              <a:t>Other children, because of their temperament, tend to be sensitive or clingy, but with nurturing care the beginnings of resilience can emerge.</a:t>
            </a:r>
          </a:p>
          <a:p>
            <a:r>
              <a:rPr lang="en-GB" dirty="0"/>
              <a:t>Hence, biology and the environment work in concert. Understanding this equilibrium enables us to build environments that are conducive to a safe attachment for all children (including for Amira).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96847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23AD3-66D1-F266-E31E-A18BCB218C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Evaluation of Bowlby’s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1789C6-B6F0-5CBD-724D-36395FCF97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Bowlby considered attachment to be biologically rooted, but the quality of attachment is influenced by early caregiving.</a:t>
            </a:r>
          </a:p>
          <a:p>
            <a:r>
              <a:rPr lang="en-GB" dirty="0"/>
              <a:t>Some kids are temperamentally more sensitive or Popsicle-like, in any case nurturing care can build resilience.</a:t>
            </a:r>
          </a:p>
          <a:p>
            <a:r>
              <a:rPr lang="en-GB" dirty="0"/>
              <a:t>Thus, nature and nurture interact. Appreciating this balance, enables us to develop environments that facilitate a secure attachment for all children, including Amira.</a:t>
            </a:r>
          </a:p>
          <a:p>
            <a:r>
              <a:rPr lang="en-GB" dirty="0"/>
              <a:t>Nature (Biological) Source of Attachment: Biological drive to form attachments, tempered differences</a:t>
            </a:r>
          </a:p>
          <a:p>
            <a:r>
              <a:rPr lang="en-GB" dirty="0"/>
              <a:t>Nurture (Environment): caregiving, environmental variability, culture practices</a:t>
            </a:r>
          </a:p>
          <a:p>
            <a:r>
              <a:rPr lang="en-GB" dirty="0"/>
              <a:t>There’s an interplay between genes and environment in determining outcome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38185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FAAC6-5EE2-BB20-E180-88B20EE97D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DF55C-E8E8-85C2-A2DA-11D309B039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summary, Bowlby’s (1999 ) Attachment Theory offers a critical theoretical foundation to comprehend the developmental needs of Amira.</a:t>
            </a:r>
          </a:p>
          <a:p>
            <a:r>
              <a:rPr lang="en-GB" dirty="0"/>
              <a:t>Her behaviour suggests the potential for insecure attachment, and through routine care giving and emotional holding we can help her toward the gift of social, emotional and intellectual maturity.</a:t>
            </a:r>
          </a:p>
          <a:p>
            <a:r>
              <a:rPr lang="en-GB" dirty="0"/>
              <a:t>While the theory is not without its flaws, it continues to have clear relevance for those charged with supporting holistic well-being in early years health and social care.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04152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432BC-EDA0-13DC-F442-7E27B06901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6D52C3-985E-7FFC-0A94-4276EBFC1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Bowlby, J. (1969) Attachment and Loss : Vol. 1. Attachment. New York: Basic Books.</a:t>
            </a:r>
          </a:p>
          <a:p>
            <a:r>
              <a:rPr lang="en-GB" dirty="0"/>
              <a:t>Ainsworth, M.D.S. (1978) Patterns of Attachment: A Psychological Study of the Strange Situation. Hillsdale, NJ: Lawrence Erlbaum.</a:t>
            </a:r>
          </a:p>
          <a:p>
            <a:r>
              <a:rPr lang="en-GB" dirty="0"/>
              <a:t>Berk, L.E. (2021) Development Through the Lifespan. 8th </a:t>
            </a:r>
            <a:r>
              <a:rPr lang="en-GB" dirty="0" err="1"/>
              <a:t>edn</a:t>
            </a:r>
            <a:r>
              <a:rPr lang="en-GB" dirty="0"/>
              <a:t>. Pearson Education.</a:t>
            </a:r>
          </a:p>
          <a:p>
            <a:r>
              <a:rPr lang="en-GB" dirty="0"/>
              <a:t>McLeod, S. (2024) `Attachment Theory.’ Simply Psychology. [Online]. [13 November 2027]. the </a:t>
            </a:r>
            <a:r>
              <a:rPr lang="en-GB" dirty="0" err="1"/>
              <a:t>informaion</a:t>
            </a:r>
            <a:r>
              <a:rPr lang="en-GB" dirty="0"/>
              <a:t> https://www.simplypsychology.org/bowlby.html simply psychology on.</a:t>
            </a:r>
          </a:p>
          <a:p>
            <a:r>
              <a:rPr lang="en-GB" dirty="0"/>
              <a:t>Ainsworth, M.D.S., </a:t>
            </a:r>
            <a:r>
              <a:rPr lang="en-GB" dirty="0" err="1"/>
              <a:t>Blehar</a:t>
            </a:r>
            <a:r>
              <a:rPr lang="en-GB" dirty="0"/>
              <a:t>, M.C., Waters, E. and Wall, S. (1978) </a:t>
            </a:r>
            <a:r>
              <a:rPr lang="en-GB" i="1" dirty="0"/>
              <a:t>Patterns of Attachment: A Psychological Study of the Strange Situation.</a:t>
            </a:r>
            <a:r>
              <a:rPr lang="en-GB" dirty="0"/>
              <a:t> Hillsdale, NJ: Lawrence Erlbaum.</a:t>
            </a:r>
          </a:p>
          <a:p>
            <a:r>
              <a:rPr lang="en-GB" dirty="0"/>
              <a:t>Bretherton, I. (1992) ‘The origins of attachment theory: John Bowlby and Mary Ainsworth’, </a:t>
            </a:r>
            <a:r>
              <a:rPr lang="en-GB" i="1" dirty="0"/>
              <a:t>Developmental Psychology</a:t>
            </a:r>
            <a:r>
              <a:rPr lang="en-GB" dirty="0"/>
              <a:t>, 28(5), pp. 759–775.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30567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2627</TotalTime>
  <Words>1051</Words>
  <Application>Microsoft Office PowerPoint</Application>
  <PresentationFormat>Widescreen</PresentationFormat>
  <Paragraphs>47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Psychology in health and social care student name: Dimple Fernandes  student Id: 2427621 module code: LCHS4010 assignment title: presentation lecturer name:  Farah wiita</vt:lpstr>
      <vt:lpstr>PowerPoint Presentation</vt:lpstr>
      <vt:lpstr>introduction</vt:lpstr>
      <vt:lpstr>Overview of Bowlby’s Attachment Theory</vt:lpstr>
      <vt:lpstr>Concepts in Bowlby's theory</vt:lpstr>
      <vt:lpstr>Using Bowlby's Theory to Examine Amira</vt:lpstr>
      <vt:lpstr>Practical strategies </vt:lpstr>
      <vt:lpstr>Attachment: Nature and Nurture</vt:lpstr>
      <vt:lpstr>Critical Evaluation of Bowlby’s Theory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rosepearl dias</dc:creator>
  <cp:lastModifiedBy>rosepearl dias</cp:lastModifiedBy>
  <cp:revision>4</cp:revision>
  <dcterms:created xsi:type="dcterms:W3CDTF">2025-11-13T10:40:49Z</dcterms:created>
  <dcterms:modified xsi:type="dcterms:W3CDTF">2025-11-15T16:22:44Z</dcterms:modified>
</cp:coreProperties>
</file>