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handoutMasterIdLst>
    <p:handoutMasterId r:id="rId18"/>
  </p:handoutMasterIdLst>
  <p:sldIdLst>
    <p:sldId id="259"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4" autoAdjust="0"/>
    <p:restoredTop sz="96821" autoAdjust="0"/>
  </p:normalViewPr>
  <p:slideViewPr>
    <p:cSldViewPr snapToGrid="0">
      <p:cViewPr varScale="1">
        <p:scale>
          <a:sx n="117" d="100"/>
          <a:sy n="117" d="100"/>
        </p:scale>
        <p:origin x="276" y="102"/>
      </p:cViewPr>
      <p:guideLst/>
    </p:cSldViewPr>
  </p:slideViewPr>
  <p:outlineViewPr>
    <p:cViewPr>
      <p:scale>
        <a:sx n="33" d="100"/>
        <a:sy n="33" d="100"/>
      </p:scale>
      <p:origin x="0" y="-17394"/>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9" d="100"/>
          <a:sy n="89" d="100"/>
        </p:scale>
        <p:origin x="370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5EEA65-981C-459A-B55F-C4FAFFC9236C}" type="datetime1">
              <a:rPr lang="en-GB" smtClean="0"/>
              <a:t>25/01/2026</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E62ABC-88CC-4357-91C8-EC5782591ACD}" type="datetime1">
              <a:rPr lang="en-GB" smtClean="0"/>
              <a:pPr/>
              <a:t>25/01/2026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649DAF-093F-4482-AA38-346E9A2DEE94}" type="slidenum">
              <a:rPr lang="en-GB" noProof="0" smtClean="0"/>
              <a:t>‹#›</a:t>
            </a:fld>
            <a:endParaRPr lang="en-GB" noProof="0"/>
          </a:p>
        </p:txBody>
      </p:sp>
    </p:spTree>
    <p:extLst>
      <p:ext uri="{BB962C8B-B14F-4D97-AF65-F5344CB8AC3E}">
        <p14:creationId xmlns:p14="http://schemas.microsoft.com/office/powerpoint/2010/main" val="3356813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B8649DAF-093F-4482-AA38-346E9A2DEE94}" type="slidenum">
              <a:rPr lang="en-GB" noProof="0" smtClean="0"/>
              <a:t>1</a:t>
            </a:fld>
            <a:endParaRPr lang="en-GB" noProof="0"/>
          </a:p>
        </p:txBody>
      </p:sp>
    </p:spTree>
    <p:extLst>
      <p:ext uri="{BB962C8B-B14F-4D97-AF65-F5344CB8AC3E}">
        <p14:creationId xmlns:p14="http://schemas.microsoft.com/office/powerpoint/2010/main" val="3194319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bg1"/>
        </a:solidFill>
        <a:effectLst/>
      </p:bgPr>
    </p:bg>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rtlCol="0"/>
          <a:lstStyle>
            <a:lvl1pPr marL="0" indent="0">
              <a:buNone/>
              <a:defRPr sz="1100" i="1">
                <a:latin typeface="Times New Roman" panose="02020603050405020304" pitchFamily="18" charset="0"/>
                <a:cs typeface="Times New Roman" panose="02020603050405020304" pitchFamily="18" charset="0"/>
              </a:defRPr>
            </a:lvl1pPr>
          </a:lstStyle>
          <a:p>
            <a:pPr rtl="0"/>
            <a:r>
              <a:rPr lang="en-GB" noProof="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p:nvPr>
        </p:nvSpPr>
        <p:spPr>
          <a:xfrm>
            <a:off x="2494607" y="2237328"/>
            <a:ext cx="7202786" cy="1449788"/>
          </a:xfrm>
          <a:solidFill>
            <a:schemeClr val="tx1">
              <a:alpha val="80000"/>
            </a:schemeClr>
          </a:solidFill>
        </p:spPr>
        <p:txBody>
          <a:bodyPr lIns="288000" rIns="2160000" bIns="144000" rtlCol="0" anchor="b"/>
          <a:lstStyle>
            <a:lvl1pPr algn="r">
              <a:defRPr sz="4200" spc="-15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2494607" y="3684672"/>
            <a:ext cx="5282503" cy="936000"/>
          </a:xfrm>
          <a:solidFill>
            <a:schemeClr val="tx1">
              <a:alpha val="90000"/>
            </a:schemeClr>
          </a:solidFill>
        </p:spPr>
        <p:txBody>
          <a:bodyPr lIns="216000" tIns="144000" rIns="216000" rtlCol="0"/>
          <a:lstStyle>
            <a:lvl1pPr marL="0" indent="0" algn="r">
              <a:buNone/>
              <a:defRPr sz="21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cxnSp>
        <p:nvCxnSpPr>
          <p:cNvPr id="5" name="Straight Connector 4" descr="Title Slide divider line&#10;">
            <a:extLst>
              <a:ext uri="{FF2B5EF4-FFF2-40B4-BE49-F238E27FC236}">
                <a16:creationId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C41AA1B3-8A3B-4B1B-A759-E2D764177222}"/>
              </a:ext>
            </a:extLst>
          </p:cNvPr>
          <p:cNvSpPr>
            <a:spLocks noGrp="1"/>
          </p:cNvSpPr>
          <p:nvPr>
            <p:ph type="pic" sz="quarter" idx="13" hasCustomPrompt="1"/>
          </p:nvPr>
        </p:nvSpPr>
        <p:spPr>
          <a:xfrm>
            <a:off x="8065008" y="2587752"/>
            <a:ext cx="1344168" cy="704088"/>
          </a:xfrm>
        </p:spPr>
        <p:txBody>
          <a:bodyPr rtlCol="0"/>
          <a:lstStyle>
            <a:lvl1pPr marL="0" indent="0">
              <a:buNone/>
              <a:defRPr>
                <a:solidFill>
                  <a:schemeClr val="bg1"/>
                </a:solidFill>
              </a:defRPr>
            </a:lvl1pPr>
          </a:lstStyle>
          <a:p>
            <a:pPr rtl="0"/>
            <a:r>
              <a:rPr lang="en-GB" noProof="0"/>
              <a:t>Logo</a:t>
            </a:r>
          </a:p>
        </p:txBody>
      </p:sp>
    </p:spTree>
    <p:extLst>
      <p:ext uri="{BB962C8B-B14F-4D97-AF65-F5344CB8AC3E}">
        <p14:creationId xmlns:p14="http://schemas.microsoft.com/office/powerpoint/2010/main" val="890440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Slid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74E1F0E-A827-4F38-BAAB-5D5831E0813A}"/>
              </a:ext>
            </a:extLst>
          </p:cNvPr>
          <p:cNvSpPr/>
          <p:nvPr userDrawn="1"/>
        </p:nvSpPr>
        <p:spPr>
          <a:xfrm>
            <a:off x="0" y="6771286"/>
            <a:ext cx="12192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1B7D9229-CE8B-44FD-B1E6-2FE619F40B4F}"/>
              </a:ext>
            </a:extLst>
          </p:cNvPr>
          <p:cNvSpPr/>
          <p:nvPr userDrawn="1"/>
        </p:nvSpPr>
        <p:spPr>
          <a:xfrm>
            <a:off x="0" y="0"/>
            <a:ext cx="12192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4683AF15-88E9-4D75-9D5E-7E4924887E91}"/>
              </a:ext>
            </a:extLst>
          </p:cNvPr>
          <p:cNvSpPr/>
          <p:nvPr userDrawn="1"/>
        </p:nvSpPr>
        <p:spPr>
          <a:xfrm rot="5400000">
            <a:off x="-3385643" y="3385642"/>
            <a:ext cx="6858001"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D3B18E46-480F-48E8-9675-259D3D06A00D}"/>
              </a:ext>
            </a:extLst>
          </p:cNvPr>
          <p:cNvSpPr/>
          <p:nvPr userDrawn="1"/>
        </p:nvSpPr>
        <p:spPr>
          <a:xfrm rot="5400000">
            <a:off x="8719643" y="3385643"/>
            <a:ext cx="6858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4" y="86714"/>
            <a:ext cx="6009285" cy="6684572"/>
          </a:xfrm>
          <a:solidFill>
            <a:schemeClr val="bg1">
              <a:lumMod val="85000"/>
            </a:schemeClr>
          </a:solidFill>
        </p:spPr>
        <p:txBody>
          <a:bodyPr lIns="0" tIns="0" rtlCol="0" anchor="ctr"/>
          <a:lstStyle>
            <a:lvl1pPr marL="0" indent="0" algn="ctr">
              <a:buNone/>
              <a:defRPr sz="1100" i="1">
                <a:latin typeface="Times New Roman" panose="02020603050405020304" pitchFamily="18" charset="0"/>
                <a:cs typeface="Times New Roman" panose="02020603050405020304" pitchFamily="18" charset="0"/>
              </a:defRPr>
            </a:lvl1pPr>
          </a:lstStyle>
          <a:p>
            <a:pPr rtl="0"/>
            <a:r>
              <a:rPr lang="en-GB" noProof="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095999" y="86714"/>
            <a:ext cx="6009287" cy="4068402"/>
          </a:xfrm>
          <a:solidFill>
            <a:schemeClr val="tx1">
              <a:alpha val="80000"/>
            </a:schemeClr>
          </a:solidFill>
        </p:spPr>
        <p:txBody>
          <a:bodyPr lIns="288000" rIns="432000" bIns="144000" rtlCol="0" anchor="b"/>
          <a:lstStyle>
            <a:lvl1pPr algn="r">
              <a:defRPr sz="4200" spc="-150">
                <a:solidFill>
                  <a:schemeClr val="bg1"/>
                </a:solidFill>
              </a:defRPr>
            </a:lvl1pPr>
          </a:lstStyle>
          <a:p>
            <a:pPr rtl="0"/>
            <a:r>
              <a:rPr lang="en-GB" noProof="0"/>
              <a:t>Click to edit </a:t>
            </a:r>
            <a:br>
              <a:rPr lang="en-GB" noProof="0"/>
            </a:br>
            <a:r>
              <a:rPr lang="en-GB" noProof="0"/>
              <a:t>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6095999" y="4152672"/>
            <a:ext cx="6009287" cy="1818422"/>
          </a:xfrm>
          <a:solidFill>
            <a:schemeClr val="bg1">
              <a:lumMod val="95000"/>
              <a:alpha val="80000"/>
            </a:schemeClr>
          </a:solidFill>
        </p:spPr>
        <p:txBody>
          <a:bodyPr lIns="288000" tIns="144000" rIns="432000" rtlCol="0"/>
          <a:lstStyle>
            <a:lvl1pPr marL="0" indent="0" algn="r">
              <a:buNone/>
              <a:defRPr sz="21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5" name="Slide Number Placeholder 4">
            <a:extLst>
              <a:ext uri="{FF2B5EF4-FFF2-40B4-BE49-F238E27FC236}">
                <a16:creationId xmlns:a16="http://schemas.microsoft.com/office/drawing/2014/main" id="{B9994FE7-F6B5-D34D-B846-52B81F6F601D}"/>
              </a:ext>
            </a:extLst>
          </p:cNvPr>
          <p:cNvSpPr>
            <a:spLocks noGrp="1"/>
          </p:cNvSpPr>
          <p:nvPr>
            <p:ph type="sldNum" sz="quarter" idx="14"/>
          </p:nvPr>
        </p:nvSpPr>
        <p:spPr/>
        <p:txBody>
          <a:bodyPr rtlCol="0"/>
          <a:lstStyle/>
          <a:p>
            <a:pPr rtl="0"/>
            <a:fld id="{19B51A1E-902D-48AF-9020-955120F399B6}" type="slidenum">
              <a:rPr lang="en-GB" noProof="0" smtClean="0"/>
              <a:pPr/>
              <a:t>‹#›</a:t>
            </a:fld>
            <a:endParaRPr lang="en-GB" noProof="0"/>
          </a:p>
        </p:txBody>
      </p:sp>
      <p:sp>
        <p:nvSpPr>
          <p:cNvPr id="6" name="TextBox 5">
            <a:extLst>
              <a:ext uri="{FF2B5EF4-FFF2-40B4-BE49-F238E27FC236}">
                <a16:creationId xmlns:a16="http://schemas.microsoft.com/office/drawing/2014/main" id="{6989E631-FFE0-4842-9C8D-2977AD46DA07}"/>
              </a:ext>
            </a:extLst>
          </p:cNvPr>
          <p:cNvSpPr txBox="1"/>
          <p:nvPr userDrawn="1"/>
        </p:nvSpPr>
        <p:spPr>
          <a:xfrm>
            <a:off x="5861957" y="6613071"/>
            <a:ext cx="0" cy="0"/>
          </a:xfrm>
          <a:prstGeom prst="rect">
            <a:avLst/>
          </a:prstGeom>
          <a:noFill/>
        </p:spPr>
        <p:txBody>
          <a:bodyPr wrap="none" lIns="0" tIns="0" rIns="0" bIns="0" rtlCol="0">
            <a:noAutofit/>
          </a:bodyPr>
          <a:lstStyle/>
          <a:p>
            <a:pPr algn="l" rtl="0"/>
            <a:endParaRPr lang="en-GB" sz="1200" noProof="0">
              <a:solidFill>
                <a:schemeClr val="tx1">
                  <a:lumMod val="75000"/>
                  <a:lumOff val="25000"/>
                </a:schemeClr>
              </a:solidFill>
              <a:latin typeface="+mn-lt"/>
            </a:endParaRPr>
          </a:p>
        </p:txBody>
      </p:sp>
    </p:spTree>
    <p:extLst>
      <p:ext uri="{BB962C8B-B14F-4D97-AF65-F5344CB8AC3E}">
        <p14:creationId xmlns:p14="http://schemas.microsoft.com/office/powerpoint/2010/main" val="904743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arge Image and Tex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000" y="3517901"/>
            <a:ext cx="6012000" cy="1409700"/>
          </a:xfrm>
          <a:solidFill>
            <a:schemeClr val="tx1"/>
          </a:solidFill>
        </p:spPr>
        <p:txBody>
          <a:bodyPr lIns="288000" rIns="432000" bIns="144000" rtlCol="0" anchor="b"/>
          <a:lstStyle>
            <a:lvl1pPr algn="r">
              <a:defRPr sz="4200" spc="-150">
                <a:solidFill>
                  <a:schemeClr val="bg1"/>
                </a:solidFill>
              </a:defRPr>
            </a:lvl1pPr>
          </a:lstStyle>
          <a:p>
            <a:pPr rtl="0"/>
            <a:r>
              <a:rPr lang="en-GB" noProof="0"/>
              <a:t>Click to edit </a:t>
            </a:r>
            <a:br>
              <a:rPr lang="en-GB" noProof="0"/>
            </a:br>
            <a:r>
              <a:rPr lang="en-GB" noProof="0"/>
              <a:t>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84000" y="4927600"/>
            <a:ext cx="6012000" cy="1845743"/>
          </a:xfrm>
          <a:solidFill>
            <a:schemeClr val="tx1">
              <a:lumMod val="85000"/>
              <a:lumOff val="15000"/>
            </a:schemeClr>
          </a:solidFill>
        </p:spPr>
        <p:txBody>
          <a:bodyPr lIns="288000" tIns="144000" rIns="432000" rtlCol="0"/>
          <a:lstStyle>
            <a:lvl1pPr marL="0" indent="0" algn="r">
              <a:buNone/>
              <a:defRPr sz="21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5" name="Slide Number Placeholder 4">
            <a:extLst>
              <a:ext uri="{FF2B5EF4-FFF2-40B4-BE49-F238E27FC236}">
                <a16:creationId xmlns:a16="http://schemas.microsoft.com/office/drawing/2014/main" id="{B9994FE7-F6B5-D34D-B846-52B81F6F601D}"/>
              </a:ext>
            </a:extLst>
          </p:cNvPr>
          <p:cNvSpPr>
            <a:spLocks noGrp="1"/>
          </p:cNvSpPr>
          <p:nvPr>
            <p:ph type="sldNum" sz="quarter" idx="14"/>
          </p:nvPr>
        </p:nvSpPr>
        <p:spPr/>
        <p:txBody>
          <a:bodyPr rtlCol="0"/>
          <a:lstStyle/>
          <a:p>
            <a:pPr rtl="0"/>
            <a:fld id="{19B51A1E-902D-48AF-9020-955120F399B6}" type="slidenum">
              <a:rPr lang="en-GB" noProof="0" smtClean="0"/>
              <a:pPr/>
              <a:t>‹#›</a:t>
            </a:fld>
            <a:endParaRPr lang="en-GB" noProof="0"/>
          </a:p>
        </p:txBody>
      </p:sp>
      <p:sp>
        <p:nvSpPr>
          <p:cNvPr id="6" name="TextBox 5">
            <a:extLst>
              <a:ext uri="{FF2B5EF4-FFF2-40B4-BE49-F238E27FC236}">
                <a16:creationId xmlns:a16="http://schemas.microsoft.com/office/drawing/2014/main" id="{6989E631-FFE0-4842-9C8D-2977AD46DA07}"/>
              </a:ext>
            </a:extLst>
          </p:cNvPr>
          <p:cNvSpPr txBox="1"/>
          <p:nvPr userDrawn="1"/>
        </p:nvSpPr>
        <p:spPr>
          <a:xfrm>
            <a:off x="5861957" y="6613071"/>
            <a:ext cx="0" cy="0"/>
          </a:xfrm>
          <a:prstGeom prst="rect">
            <a:avLst/>
          </a:prstGeom>
          <a:noFill/>
        </p:spPr>
        <p:txBody>
          <a:bodyPr wrap="none" lIns="0" tIns="0" rIns="0" bIns="0" rtlCol="0">
            <a:noAutofit/>
          </a:bodyPr>
          <a:lstStyle/>
          <a:p>
            <a:pPr algn="l" rtl="0"/>
            <a:endParaRPr lang="en-GB" sz="1200" noProof="0">
              <a:solidFill>
                <a:schemeClr val="tx1">
                  <a:lumMod val="75000"/>
                  <a:lumOff val="25000"/>
                </a:schemeClr>
              </a:solidFill>
              <a:latin typeface="+mn-lt"/>
            </a:endParaRPr>
          </a:p>
        </p:txBody>
      </p:sp>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4000" y="86714"/>
            <a:ext cx="6009285" cy="3431187"/>
          </a:xfrm>
          <a:solidFill>
            <a:srgbClr val="333333"/>
          </a:solidFill>
        </p:spPr>
        <p:txBody>
          <a:bodyPr lIns="0" tIns="0" rtlCol="0" anchor="ctr"/>
          <a:lstStyle>
            <a:lvl1pPr marL="0" indent="0" algn="ctr">
              <a:buNone/>
              <a:defRPr sz="1100" i="1">
                <a:solidFill>
                  <a:schemeClr val="bg1">
                    <a:lumMod val="85000"/>
                  </a:schemeClr>
                </a:solidFill>
                <a:latin typeface="Times New Roman" panose="02020603050405020304" pitchFamily="18" charset="0"/>
                <a:cs typeface="Times New Roman" panose="02020603050405020304" pitchFamily="18" charset="0"/>
              </a:defRPr>
            </a:lvl1pPr>
          </a:lstStyle>
          <a:p>
            <a:pPr rtl="0"/>
            <a:r>
              <a:rPr lang="en-GB" noProof="0"/>
              <a:t>Insert or Drag and Drop Image Here</a:t>
            </a:r>
          </a:p>
        </p:txBody>
      </p:sp>
      <p:sp>
        <p:nvSpPr>
          <p:cNvPr id="16" name="Content Placeholder 2">
            <a:extLst>
              <a:ext uri="{FF2B5EF4-FFF2-40B4-BE49-F238E27FC236}">
                <a16:creationId xmlns:a16="http://schemas.microsoft.com/office/drawing/2014/main" id="{ED5F0C9D-A08F-4539-BA26-61D24BBE6E9A}"/>
              </a:ext>
            </a:extLst>
          </p:cNvPr>
          <p:cNvSpPr>
            <a:spLocks noGrp="1"/>
          </p:cNvSpPr>
          <p:nvPr>
            <p:ph idx="15"/>
          </p:nvPr>
        </p:nvSpPr>
        <p:spPr>
          <a:xfrm>
            <a:off x="6464300" y="1152000"/>
            <a:ext cx="5307700" cy="4680000"/>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607283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152000"/>
            <a:ext cx="11340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24" name="Freeform: Shape 23">
            <a:extLst>
              <a:ext uri="{FF2B5EF4-FFF2-40B4-BE49-F238E27FC236}">
                <a16:creationId xmlns:a16="http://schemas.microsoft.com/office/drawing/2014/main" id="{5F6D6B0F-FF8B-4D60-B712-A57904D5502C}"/>
              </a:ext>
            </a:extLst>
          </p:cNvPr>
          <p:cNvSpPr/>
          <p:nvPr userDrawn="1"/>
        </p:nvSpPr>
        <p:spPr>
          <a:xfrm rot="19260823">
            <a:off x="10216425" y="538864"/>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Freeform: Shape 24">
            <a:extLst>
              <a:ext uri="{FF2B5EF4-FFF2-40B4-BE49-F238E27FC236}">
                <a16:creationId xmlns:a16="http://schemas.microsoft.com/office/drawing/2014/main" id="{FFF5FB50-33B5-4195-92D6-70891F240926}"/>
              </a:ext>
            </a:extLst>
          </p:cNvPr>
          <p:cNvSpPr/>
          <p:nvPr userDrawn="1"/>
        </p:nvSpPr>
        <p:spPr>
          <a:xfrm rot="20377627">
            <a:off x="10678141" y="84921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EECD958F-56E9-4A3B-9C25-D5970592C848}"/>
              </a:ext>
            </a:extLst>
          </p:cNvPr>
          <p:cNvSpPr/>
          <p:nvPr userDrawn="1"/>
        </p:nvSpPr>
        <p:spPr>
          <a:xfrm rot="19260823">
            <a:off x="10717367" y="620572"/>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72F4FF18-9272-43AF-912E-B1CF8BF148D4}"/>
              </a:ext>
            </a:extLst>
          </p:cNvPr>
          <p:cNvSpPr/>
          <p:nvPr userDrawn="1"/>
        </p:nvSpPr>
        <p:spPr>
          <a:xfrm rot="19810388">
            <a:off x="11064926" y="78160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Freeform: Shape 27">
            <a:extLst>
              <a:ext uri="{FF2B5EF4-FFF2-40B4-BE49-F238E27FC236}">
                <a16:creationId xmlns:a16="http://schemas.microsoft.com/office/drawing/2014/main" id="{AE9C7EB4-9E81-4394-8C2C-A54BBD15B51D}"/>
              </a:ext>
            </a:extLst>
          </p:cNvPr>
          <p:cNvSpPr/>
          <p:nvPr userDrawn="1"/>
        </p:nvSpPr>
        <p:spPr>
          <a:xfrm rot="18277851">
            <a:off x="11152527" y="3820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Freeform: Shape 28">
            <a:extLst>
              <a:ext uri="{FF2B5EF4-FFF2-40B4-BE49-F238E27FC236}">
                <a16:creationId xmlns:a16="http://schemas.microsoft.com/office/drawing/2014/main" id="{FE681EC0-A139-4B14-89E8-F237CB63D4C9}"/>
              </a:ext>
            </a:extLst>
          </p:cNvPr>
          <p:cNvSpPr/>
          <p:nvPr userDrawn="1"/>
        </p:nvSpPr>
        <p:spPr>
          <a:xfrm rot="20761418">
            <a:off x="11545452" y="1030689"/>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87F87648-ABB4-4C97-BB6D-58342407E9DF}"/>
              </a:ext>
            </a:extLst>
          </p:cNvPr>
          <p:cNvSpPr/>
          <p:nvPr userDrawn="1"/>
        </p:nvSpPr>
        <p:spPr>
          <a:xfrm rot="17315293">
            <a:off x="11756248" y="2475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0802EFEB-F4DF-4501-91AA-173B60EBBBAA}"/>
              </a:ext>
            </a:extLst>
          </p:cNvPr>
          <p:cNvSpPr/>
          <p:nvPr userDrawn="1"/>
        </p:nvSpPr>
        <p:spPr>
          <a:xfrm rot="20082236">
            <a:off x="11448108" y="631127"/>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Freeform: Shape 31">
            <a:extLst>
              <a:ext uri="{FF2B5EF4-FFF2-40B4-BE49-F238E27FC236}">
                <a16:creationId xmlns:a16="http://schemas.microsoft.com/office/drawing/2014/main" id="{109FE51D-8E02-4ED7-862B-5CF838F7F77F}"/>
              </a:ext>
            </a:extLst>
          </p:cNvPr>
          <p:cNvSpPr/>
          <p:nvPr userDrawn="1"/>
        </p:nvSpPr>
        <p:spPr>
          <a:xfrm rot="19879732">
            <a:off x="11668879" y="824433"/>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Freeform: Shape 32">
            <a:extLst>
              <a:ext uri="{FF2B5EF4-FFF2-40B4-BE49-F238E27FC236}">
                <a16:creationId xmlns:a16="http://schemas.microsoft.com/office/drawing/2014/main" id="{4ECB9E40-5923-4571-9C8E-D7412C1283B2}"/>
              </a:ext>
            </a:extLst>
          </p:cNvPr>
          <p:cNvSpPr/>
          <p:nvPr userDrawn="1"/>
        </p:nvSpPr>
        <p:spPr>
          <a:xfrm rot="328041">
            <a:off x="10094502" y="901548"/>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Freeform: Shape 33">
            <a:extLst>
              <a:ext uri="{FF2B5EF4-FFF2-40B4-BE49-F238E27FC236}">
                <a16:creationId xmlns:a16="http://schemas.microsoft.com/office/drawing/2014/main" id="{E46052C9-826B-47AC-9F6B-3078D4F43748}"/>
              </a:ext>
            </a:extLst>
          </p:cNvPr>
          <p:cNvSpPr/>
          <p:nvPr userDrawn="1"/>
        </p:nvSpPr>
        <p:spPr>
          <a:xfrm>
            <a:off x="10871770" y="1202556"/>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Freeform: Shape 34">
            <a:extLst>
              <a:ext uri="{FF2B5EF4-FFF2-40B4-BE49-F238E27FC236}">
                <a16:creationId xmlns:a16="http://schemas.microsoft.com/office/drawing/2014/main" id="{0C3867F5-4C6F-48BE-9DFF-9046D1FE6771}"/>
              </a:ext>
            </a:extLst>
          </p:cNvPr>
          <p:cNvSpPr/>
          <p:nvPr userDrawn="1"/>
        </p:nvSpPr>
        <p:spPr>
          <a:xfrm rot="20761418">
            <a:off x="11512604" y="1484835"/>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Freeform: Shape 35">
            <a:extLst>
              <a:ext uri="{FF2B5EF4-FFF2-40B4-BE49-F238E27FC236}">
                <a16:creationId xmlns:a16="http://schemas.microsoft.com/office/drawing/2014/main" id="{7B0CB40F-9E6F-457D-9C1F-9769BC3AE13E}"/>
              </a:ext>
            </a:extLst>
          </p:cNvPr>
          <p:cNvSpPr/>
          <p:nvPr userDrawn="1"/>
        </p:nvSpPr>
        <p:spPr>
          <a:xfrm rot="1160487">
            <a:off x="10291662" y="1614015"/>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7" name="Freeform: Shape 36">
            <a:extLst>
              <a:ext uri="{FF2B5EF4-FFF2-40B4-BE49-F238E27FC236}">
                <a16:creationId xmlns:a16="http://schemas.microsoft.com/office/drawing/2014/main" id="{0FCD03E7-2128-4C04-A914-409506646A76}"/>
              </a:ext>
            </a:extLst>
          </p:cNvPr>
          <p:cNvSpPr/>
          <p:nvPr userDrawn="1"/>
        </p:nvSpPr>
        <p:spPr>
          <a:xfrm rot="803026">
            <a:off x="11586107" y="2015428"/>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152000"/>
            <a:ext cx="5472000" cy="504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C9E47D86-FD0D-44D0-9B7F-9EDEBD11F9D6}"/>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152525"/>
            <a:ext cx="5472113"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152000"/>
            <a:ext cx="360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152000"/>
            <a:ext cx="3600450"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10">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152000"/>
            <a:ext cx="3600450"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654388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152000"/>
            <a:ext cx="216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152525"/>
            <a:ext cx="2160588"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152525"/>
            <a:ext cx="2160588"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148060"/>
            <a:ext cx="2160588"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152525"/>
            <a:ext cx="2160588"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97483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Bullets">
    <p:spTree>
      <p:nvGrpSpPr>
        <p:cNvPr id="1" name=""/>
        <p:cNvGrpSpPr/>
        <p:nvPr/>
      </p:nvGrpSpPr>
      <p:grpSpPr>
        <a:xfrm>
          <a:off x="0" y="0"/>
          <a:ext cx="0" cy="0"/>
          <a:chOff x="0" y="0"/>
          <a:chExt cx="0" cy="0"/>
        </a:xfrm>
      </p:grpSpPr>
      <p:sp>
        <p:nvSpPr>
          <p:cNvPr id="28" name="Oval 27">
            <a:extLst>
              <a:ext uri="{FF2B5EF4-FFF2-40B4-BE49-F238E27FC236}">
                <a16:creationId xmlns:a16="http://schemas.microsoft.com/office/drawing/2014/main" id="{2041BFF2-BC3B-3145-940D-004809E5A80A}"/>
              </a:ext>
            </a:extLst>
          </p:cNvPr>
          <p:cNvSpPr>
            <a:spLocks noChangeAspect="1"/>
          </p:cNvSpPr>
          <p:nvPr userDrawn="1"/>
        </p:nvSpPr>
        <p:spPr>
          <a:xfrm>
            <a:off x="3050592"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Oval 28">
            <a:extLst>
              <a:ext uri="{FF2B5EF4-FFF2-40B4-BE49-F238E27FC236}">
                <a16:creationId xmlns:a16="http://schemas.microsoft.com/office/drawing/2014/main" id="{A9906F5C-A183-DF45-AE48-C1D611CDC98D}"/>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Oval 29">
            <a:extLst>
              <a:ext uri="{FF2B5EF4-FFF2-40B4-BE49-F238E27FC236}">
                <a16:creationId xmlns:a16="http://schemas.microsoft.com/office/drawing/2014/main" id="{C9CFF2EB-CD95-EA4D-810E-C9F8127071FE}"/>
              </a:ext>
            </a:extLst>
          </p:cNvPr>
          <p:cNvSpPr>
            <a:spLocks noChangeAspect="1"/>
          </p:cNvSpPr>
          <p:nvPr userDrawn="1"/>
        </p:nvSpPr>
        <p:spPr>
          <a:xfrm>
            <a:off x="7639529"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Oval 30">
            <a:extLst>
              <a:ext uri="{FF2B5EF4-FFF2-40B4-BE49-F238E27FC236}">
                <a16:creationId xmlns:a16="http://schemas.microsoft.com/office/drawing/2014/main" id="{EE120266-68E0-504A-B1C8-F3369F5AF7C0}"/>
              </a:ext>
            </a:extLst>
          </p:cNvPr>
          <p:cNvSpPr>
            <a:spLocks noChangeAspect="1"/>
          </p:cNvSpPr>
          <p:nvPr userDrawn="1"/>
        </p:nvSpPr>
        <p:spPr>
          <a:xfrm>
            <a:off x="9933998"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4FB4A810-8614-AD44-B362-CE45C8C679CE}"/>
              </a:ext>
            </a:extLst>
          </p:cNvPr>
          <p:cNvSpPr>
            <a:spLocks noChangeAspect="1"/>
          </p:cNvSpPr>
          <p:nvPr userDrawn="1"/>
        </p:nvSpPr>
        <p:spPr>
          <a:xfrm>
            <a:off x="75911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075" y="4688112"/>
            <a:ext cx="2160588" cy="900000"/>
          </a:xfrm>
        </p:spPr>
        <p:txBody>
          <a:bodyPr rtlCol="0"/>
          <a:lstStyle>
            <a:lvl1pPr marL="0" indent="0" algn="ctr">
              <a:buNone/>
              <a:defRPr sz="1600"/>
            </a:lvl1pPr>
          </a:lstStyle>
          <a:p>
            <a:pPr lvl="0" rtl="0"/>
            <a:r>
              <a:rPr lang="en-GB"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rtlCol="0"/>
          <a:lstStyle>
            <a:lvl1pPr marL="0" indent="0" algn="ctr">
              <a:buNone/>
              <a:defRPr sz="1600"/>
            </a:lvl1pPr>
          </a:lstStyle>
          <a:p>
            <a:pPr lvl="0" rtl="0"/>
            <a:r>
              <a:rPr lang="en-GB" noProof="0"/>
              <a:t>Bullet Description</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7315012" y="4683647"/>
            <a:ext cx="2160588" cy="900000"/>
          </a:xfrm>
        </p:spPr>
        <p:txBody>
          <a:bodyPr rtlCol="0"/>
          <a:lstStyle>
            <a:lvl1pPr marL="0" indent="0" algn="ctr">
              <a:buNone/>
              <a:defRPr sz="1600"/>
            </a:lvl1pPr>
          </a:lstStyle>
          <a:p>
            <a:pPr lvl="0" rtl="0"/>
            <a:r>
              <a:rPr lang="en-GB" noProof="0"/>
              <a:t>Bullet Description</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9609481" y="4688112"/>
            <a:ext cx="2160588" cy="900000"/>
          </a:xfrm>
        </p:spPr>
        <p:txBody>
          <a:bodyPr rtlCol="0"/>
          <a:lstStyle>
            <a:lvl1pPr marL="0" indent="0" algn="ctr">
              <a:buNone/>
              <a:defRPr sz="1600"/>
            </a:lvl1pPr>
          </a:lstStyle>
          <a:p>
            <a:pPr lvl="0" rtl="0"/>
            <a:r>
              <a:rPr lang="en-GB" noProof="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2160000" cy="504000"/>
          </a:xfrm>
        </p:spPr>
        <p:txBody>
          <a:bodyPr rtlCol="0"/>
          <a:lstStyle>
            <a:lvl1pPr marL="0" indent="0" algn="ctr">
              <a:buNone/>
              <a:defRPr b="1">
                <a:latin typeface="+mj-lt"/>
              </a:defRPr>
            </a:lvl1pPr>
          </a:lstStyle>
          <a:p>
            <a:pPr lvl="0" rtl="0"/>
            <a:r>
              <a:rPr lang="en-GB" noProof="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726076" y="3926335"/>
            <a:ext cx="2160587" cy="504000"/>
          </a:xfrm>
        </p:spPr>
        <p:txBody>
          <a:bodyPr rtlCol="0"/>
          <a:lstStyle>
            <a:lvl1pPr marL="0" indent="0" algn="ctr">
              <a:buNone/>
              <a:defRPr b="1">
                <a:latin typeface="+mj-lt"/>
              </a:defRPr>
            </a:lvl1pPr>
          </a:lstStyle>
          <a:p>
            <a:pPr lvl="0" rtl="0"/>
            <a:r>
              <a:rPr lang="en-GB"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rtlCol="0"/>
          <a:lstStyle>
            <a:lvl1pPr marL="0" indent="0" algn="ctr">
              <a:buNone/>
              <a:defRPr b="1">
                <a:latin typeface="+mj-lt"/>
              </a:defRPr>
            </a:lvl1pPr>
          </a:lstStyle>
          <a:p>
            <a:pPr lvl="0" rtl="0"/>
            <a:r>
              <a:rPr lang="en-GB" noProof="0"/>
              <a:t>Bullet 3</a:t>
            </a:r>
          </a:p>
        </p:txBody>
      </p:sp>
      <p:sp>
        <p:nvSpPr>
          <p:cNvPr id="16" name="Text Placeholder 15">
            <a:extLst>
              <a:ext uri="{FF2B5EF4-FFF2-40B4-BE49-F238E27FC236}">
                <a16:creationId xmlns:a16="http://schemas.microsoft.com/office/drawing/2014/main" id="{33DAFB20-1343-4578-8AA0-0378B674F1B1}"/>
              </a:ext>
            </a:extLst>
          </p:cNvPr>
          <p:cNvSpPr>
            <a:spLocks noGrp="1"/>
          </p:cNvSpPr>
          <p:nvPr>
            <p:ph type="body" sz="quarter" idx="19" hasCustomPrompt="1"/>
          </p:nvPr>
        </p:nvSpPr>
        <p:spPr>
          <a:xfrm>
            <a:off x="7315013" y="3926335"/>
            <a:ext cx="2160587" cy="504000"/>
          </a:xfrm>
        </p:spPr>
        <p:txBody>
          <a:bodyPr rtlCol="0"/>
          <a:lstStyle>
            <a:lvl1pPr marL="0" indent="0" algn="ctr">
              <a:buNone/>
              <a:defRPr b="1">
                <a:latin typeface="+mj-lt"/>
              </a:defRPr>
            </a:lvl1pPr>
          </a:lstStyle>
          <a:p>
            <a:pPr lvl="0" rtl="0"/>
            <a:r>
              <a:rPr lang="en-GB" noProof="0"/>
              <a:t>Bullet 4</a:t>
            </a:r>
          </a:p>
        </p:txBody>
      </p:sp>
      <p:sp>
        <p:nvSpPr>
          <p:cNvPr id="19" name="Text Placeholder 18">
            <a:extLst>
              <a:ext uri="{FF2B5EF4-FFF2-40B4-BE49-F238E27FC236}">
                <a16:creationId xmlns:a16="http://schemas.microsoft.com/office/drawing/2014/main" id="{B01E9EA3-8BD6-4531-812C-663C75428B76}"/>
              </a:ext>
            </a:extLst>
          </p:cNvPr>
          <p:cNvSpPr>
            <a:spLocks noGrp="1"/>
          </p:cNvSpPr>
          <p:nvPr>
            <p:ph type="body" sz="quarter" idx="20" hasCustomPrompt="1"/>
          </p:nvPr>
        </p:nvSpPr>
        <p:spPr>
          <a:xfrm>
            <a:off x="9609481" y="3926335"/>
            <a:ext cx="2160588" cy="504000"/>
          </a:xfrm>
        </p:spPr>
        <p:txBody>
          <a:bodyPr rtlCol="0"/>
          <a:lstStyle>
            <a:lvl1pPr marL="0" indent="0" algn="ctr">
              <a:buNone/>
              <a:defRPr b="1">
                <a:latin typeface="+mj-lt"/>
              </a:defRPr>
            </a:lvl1pPr>
          </a:lstStyle>
          <a:p>
            <a:pPr lvl="0" rtl="0"/>
            <a:r>
              <a:rPr lang="en-GB" noProof="0"/>
              <a:t>Bullet 5</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2094" y="4683350"/>
            <a:ext cx="2160000" cy="900000"/>
          </a:xfrm>
        </p:spPr>
        <p:txBody>
          <a:bodyPr rtlCol="0"/>
          <a:lstStyle>
            <a:lvl1pPr marL="0" indent="0" algn="ctr">
              <a:buNone/>
              <a:defRPr sz="1600"/>
            </a:lvl1pPr>
          </a:lstStyle>
          <a:p>
            <a:pPr lvl="0" rtl="0"/>
            <a:r>
              <a:rPr lang="en-GB" noProof="0"/>
              <a:t>Bullet Description</a:t>
            </a:r>
          </a:p>
        </p:txBody>
      </p:sp>
      <p:sp>
        <p:nvSpPr>
          <p:cNvPr id="4" name="Picture Placeholder 3">
            <a:extLst>
              <a:ext uri="{FF2B5EF4-FFF2-40B4-BE49-F238E27FC236}">
                <a16:creationId xmlns:a16="http://schemas.microsoft.com/office/drawing/2014/main" id="{B0B1F8F6-73A5-F142-8A28-094DA998B5F5}"/>
              </a:ext>
            </a:extLst>
          </p:cNvPr>
          <p:cNvSpPr>
            <a:spLocks noGrp="1"/>
          </p:cNvSpPr>
          <p:nvPr>
            <p:ph type="pic" sz="quarter" idx="27"/>
          </p:nvPr>
        </p:nvSpPr>
        <p:spPr>
          <a:xfrm>
            <a:off x="1086454" y="2358091"/>
            <a:ext cx="854075" cy="854075"/>
          </a:xfrm>
        </p:spPr>
        <p:txBody>
          <a:bodyPr rtlCol="0"/>
          <a:lstStyle>
            <a:lvl1pPr marL="0" indent="0">
              <a:buNone/>
              <a:defRPr/>
            </a:lvl1pPr>
          </a:lstStyle>
          <a:p>
            <a:pPr rtl="0"/>
            <a:r>
              <a:rPr lang="en-GB" noProof="0"/>
              <a:t>Click icon to add picture</a:t>
            </a:r>
          </a:p>
        </p:txBody>
      </p:sp>
      <p:sp>
        <p:nvSpPr>
          <p:cNvPr id="32" name="Picture Placeholder 3">
            <a:extLst>
              <a:ext uri="{FF2B5EF4-FFF2-40B4-BE49-F238E27FC236}">
                <a16:creationId xmlns:a16="http://schemas.microsoft.com/office/drawing/2014/main" id="{F78A887E-89A6-244C-8AA4-484FE5358768}"/>
              </a:ext>
            </a:extLst>
          </p:cNvPr>
          <p:cNvSpPr>
            <a:spLocks noGrp="1"/>
          </p:cNvSpPr>
          <p:nvPr>
            <p:ph type="pic" sz="quarter" idx="28"/>
          </p:nvPr>
        </p:nvSpPr>
        <p:spPr>
          <a:xfrm>
            <a:off x="3380176" y="2358091"/>
            <a:ext cx="854075" cy="854075"/>
          </a:xfrm>
        </p:spPr>
        <p:txBody>
          <a:bodyPr rtlCol="0"/>
          <a:lstStyle>
            <a:lvl1pPr marL="0" indent="0">
              <a:buNone/>
              <a:defRPr/>
            </a:lvl1pPr>
          </a:lstStyle>
          <a:p>
            <a:pPr rtl="0"/>
            <a:r>
              <a:rPr lang="en-GB" noProof="0"/>
              <a:t>Click icon to add picture</a:t>
            </a:r>
          </a:p>
        </p:txBody>
      </p:sp>
      <p:sp>
        <p:nvSpPr>
          <p:cNvPr id="33" name="Picture Placeholder 3">
            <a:extLst>
              <a:ext uri="{FF2B5EF4-FFF2-40B4-BE49-F238E27FC236}">
                <a16:creationId xmlns:a16="http://schemas.microsoft.com/office/drawing/2014/main" id="{52B18661-99A8-214A-A089-09F11F1EB5C4}"/>
              </a:ext>
            </a:extLst>
          </p:cNvPr>
          <p:cNvSpPr>
            <a:spLocks noGrp="1"/>
          </p:cNvSpPr>
          <p:nvPr>
            <p:ph type="pic" sz="quarter" idx="29"/>
          </p:nvPr>
        </p:nvSpPr>
        <p:spPr>
          <a:xfrm>
            <a:off x="5673898" y="2358091"/>
            <a:ext cx="854075" cy="854075"/>
          </a:xfrm>
        </p:spPr>
        <p:txBody>
          <a:bodyPr rtlCol="0"/>
          <a:lstStyle>
            <a:lvl1pPr marL="0" indent="0">
              <a:buNone/>
              <a:defRPr/>
            </a:lvl1pPr>
          </a:lstStyle>
          <a:p>
            <a:pPr rtl="0"/>
            <a:r>
              <a:rPr lang="en-GB" noProof="0"/>
              <a:t>Click icon to add picture</a:t>
            </a:r>
          </a:p>
        </p:txBody>
      </p:sp>
      <p:sp>
        <p:nvSpPr>
          <p:cNvPr id="34" name="Picture Placeholder 3">
            <a:extLst>
              <a:ext uri="{FF2B5EF4-FFF2-40B4-BE49-F238E27FC236}">
                <a16:creationId xmlns:a16="http://schemas.microsoft.com/office/drawing/2014/main" id="{69D5F0B5-DE10-D646-9244-6B4289E7793E}"/>
              </a:ext>
            </a:extLst>
          </p:cNvPr>
          <p:cNvSpPr>
            <a:spLocks noGrp="1"/>
          </p:cNvSpPr>
          <p:nvPr>
            <p:ph type="pic" sz="quarter" idx="30"/>
          </p:nvPr>
        </p:nvSpPr>
        <p:spPr>
          <a:xfrm>
            <a:off x="7967620" y="2358091"/>
            <a:ext cx="854075" cy="854075"/>
          </a:xfrm>
        </p:spPr>
        <p:txBody>
          <a:bodyPr rtlCol="0"/>
          <a:lstStyle>
            <a:lvl1pPr marL="0" indent="0">
              <a:buNone/>
              <a:defRPr/>
            </a:lvl1pPr>
          </a:lstStyle>
          <a:p>
            <a:pPr rtl="0"/>
            <a:r>
              <a:rPr lang="en-GB" noProof="0"/>
              <a:t>Click icon to add picture</a:t>
            </a:r>
          </a:p>
        </p:txBody>
      </p:sp>
      <p:sp>
        <p:nvSpPr>
          <p:cNvPr id="35" name="Picture Placeholder 3">
            <a:extLst>
              <a:ext uri="{FF2B5EF4-FFF2-40B4-BE49-F238E27FC236}">
                <a16:creationId xmlns:a16="http://schemas.microsoft.com/office/drawing/2014/main" id="{72B87CCD-6D17-844B-87EF-F8BC69D79B06}"/>
              </a:ext>
            </a:extLst>
          </p:cNvPr>
          <p:cNvSpPr>
            <a:spLocks noGrp="1"/>
          </p:cNvSpPr>
          <p:nvPr>
            <p:ph type="pic" sz="quarter" idx="31"/>
          </p:nvPr>
        </p:nvSpPr>
        <p:spPr>
          <a:xfrm>
            <a:off x="10261341" y="2358091"/>
            <a:ext cx="854075" cy="854075"/>
          </a:xfrm>
        </p:spPr>
        <p:txBody>
          <a:bodyPr rtlCol="0"/>
          <a:lstStyle>
            <a:lvl1pPr marL="0" indent="0">
              <a:buNone/>
              <a:defRPr/>
            </a:lvl1pPr>
          </a:lstStyle>
          <a:p>
            <a:pPr rtl="0"/>
            <a:r>
              <a:rPr lang="en-GB" noProof="0"/>
              <a:t>Click icon to add picture</a:t>
            </a:r>
          </a:p>
        </p:txBody>
      </p:sp>
    </p:spTree>
    <p:extLst>
      <p:ext uri="{BB962C8B-B14F-4D97-AF65-F5344CB8AC3E}">
        <p14:creationId xmlns:p14="http://schemas.microsoft.com/office/powerpoint/2010/main" val="3030849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 x Image Bullets Left">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019D3C0C-316D-A045-BC1B-D508718E47A9}"/>
              </a:ext>
            </a:extLst>
          </p:cNvPr>
          <p:cNvSpPr>
            <a:spLocks noChangeAspect="1"/>
          </p:cNvSpPr>
          <p:nvPr userDrawn="1"/>
        </p:nvSpPr>
        <p:spPr>
          <a:xfrm>
            <a:off x="3050592"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Oval 21">
            <a:extLst>
              <a:ext uri="{FF2B5EF4-FFF2-40B4-BE49-F238E27FC236}">
                <a16:creationId xmlns:a16="http://schemas.microsoft.com/office/drawing/2014/main" id="{56D90BAC-4672-454F-9B98-7A6F31D7B3F7}"/>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Oval 25">
            <a:extLst>
              <a:ext uri="{FF2B5EF4-FFF2-40B4-BE49-F238E27FC236}">
                <a16:creationId xmlns:a16="http://schemas.microsoft.com/office/drawing/2014/main" id="{21146660-9CB0-D241-ACBC-5C0A9FC8AD1A}"/>
              </a:ext>
            </a:extLst>
          </p:cNvPr>
          <p:cNvSpPr>
            <a:spLocks noChangeAspect="1"/>
          </p:cNvSpPr>
          <p:nvPr userDrawn="1"/>
        </p:nvSpPr>
        <p:spPr>
          <a:xfrm>
            <a:off x="75911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Picture Placeholder 3">
            <a:extLst>
              <a:ext uri="{FF2B5EF4-FFF2-40B4-BE49-F238E27FC236}">
                <a16:creationId xmlns:a16="http://schemas.microsoft.com/office/drawing/2014/main" id="{831AC394-0DDA-6F4A-B2D3-6D95CD866486}"/>
              </a:ext>
            </a:extLst>
          </p:cNvPr>
          <p:cNvSpPr>
            <a:spLocks noGrp="1"/>
          </p:cNvSpPr>
          <p:nvPr>
            <p:ph type="pic" sz="quarter" idx="27"/>
          </p:nvPr>
        </p:nvSpPr>
        <p:spPr>
          <a:xfrm>
            <a:off x="1086454" y="2358091"/>
            <a:ext cx="854075" cy="854075"/>
          </a:xfrm>
        </p:spPr>
        <p:txBody>
          <a:bodyPr rtlCol="0"/>
          <a:lstStyle>
            <a:lvl1pPr marL="0" indent="0">
              <a:buNone/>
              <a:defRPr/>
            </a:lvl1pPr>
          </a:lstStyle>
          <a:p>
            <a:pPr rtl="0"/>
            <a:r>
              <a:rPr lang="en-GB" noProof="0"/>
              <a:t>Click icon to add picture</a:t>
            </a:r>
          </a:p>
        </p:txBody>
      </p:sp>
      <p:sp>
        <p:nvSpPr>
          <p:cNvPr id="28" name="Picture Placeholder 3">
            <a:extLst>
              <a:ext uri="{FF2B5EF4-FFF2-40B4-BE49-F238E27FC236}">
                <a16:creationId xmlns:a16="http://schemas.microsoft.com/office/drawing/2014/main" id="{B1A58D5B-A4BA-F446-90DA-1B6B207869A8}"/>
              </a:ext>
            </a:extLst>
          </p:cNvPr>
          <p:cNvSpPr>
            <a:spLocks noGrp="1"/>
          </p:cNvSpPr>
          <p:nvPr>
            <p:ph type="pic" sz="quarter" idx="28"/>
          </p:nvPr>
        </p:nvSpPr>
        <p:spPr>
          <a:xfrm>
            <a:off x="3380176" y="2358091"/>
            <a:ext cx="854075" cy="854075"/>
          </a:xfrm>
        </p:spPr>
        <p:txBody>
          <a:bodyPr rtlCol="0"/>
          <a:lstStyle>
            <a:lvl1pPr marL="0" indent="0">
              <a:buNone/>
              <a:defRPr/>
            </a:lvl1pPr>
          </a:lstStyle>
          <a:p>
            <a:pPr rtl="0"/>
            <a:r>
              <a:rPr lang="en-GB" noProof="0"/>
              <a:t>Click icon to add picture</a:t>
            </a:r>
          </a:p>
        </p:txBody>
      </p:sp>
      <p:sp>
        <p:nvSpPr>
          <p:cNvPr id="29" name="Picture Placeholder 3">
            <a:extLst>
              <a:ext uri="{FF2B5EF4-FFF2-40B4-BE49-F238E27FC236}">
                <a16:creationId xmlns:a16="http://schemas.microsoft.com/office/drawing/2014/main" id="{7912C149-C249-1940-AF83-360853E78C26}"/>
              </a:ext>
            </a:extLst>
          </p:cNvPr>
          <p:cNvSpPr>
            <a:spLocks noGrp="1"/>
          </p:cNvSpPr>
          <p:nvPr>
            <p:ph type="pic" sz="quarter" idx="29"/>
          </p:nvPr>
        </p:nvSpPr>
        <p:spPr>
          <a:xfrm>
            <a:off x="5673898" y="2358091"/>
            <a:ext cx="854075" cy="854075"/>
          </a:xfrm>
        </p:spPr>
        <p:txBody>
          <a:bodyPr rtlCol="0"/>
          <a:lstStyle>
            <a:lvl1pPr marL="0" indent="0">
              <a:buNone/>
              <a:defRPr/>
            </a:lvl1pPr>
          </a:lstStyle>
          <a:p>
            <a:pPr rtl="0"/>
            <a:r>
              <a:rPr lang="en-GB" noProof="0"/>
              <a:t>Click icon to add picture</a:t>
            </a:r>
          </a:p>
        </p:txBody>
      </p:sp>
      <p:sp>
        <p:nvSpPr>
          <p:cNvPr id="42" name="Rectangle 41">
            <a:extLst>
              <a:ext uri="{FF2B5EF4-FFF2-40B4-BE49-F238E27FC236}">
                <a16:creationId xmlns:a16="http://schemas.microsoft.com/office/drawing/2014/main" id="{D24854E3-04DE-4154-AD8A-9F8AC3E4EE33}"/>
              </a:ext>
            </a:extLst>
          </p:cNvPr>
          <p:cNvSpPr/>
          <p:nvPr userDrawn="1"/>
        </p:nvSpPr>
        <p:spPr>
          <a:xfrm>
            <a:off x="7632650" y="86714"/>
            <a:ext cx="4472635" cy="6684572"/>
          </a:xfrm>
          <a:prstGeom prst="rect">
            <a:avLst/>
          </a:prstGeom>
          <a:gradFill>
            <a:gsLst>
              <a:gs pos="0">
                <a:schemeClr val="tx1">
                  <a:alpha val="0"/>
                </a:schemeClr>
              </a:gs>
              <a:gs pos="100000">
                <a:schemeClr val="tx1">
                  <a:alpha val="31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40">
            <a:extLst>
              <a:ext uri="{FF2B5EF4-FFF2-40B4-BE49-F238E27FC236}">
                <a16:creationId xmlns:a16="http://schemas.microsoft.com/office/drawing/2014/main" id="{5BDD2BB3-B6A3-404C-846E-13E06B2F1662}"/>
              </a:ext>
            </a:extLst>
          </p:cNvPr>
          <p:cNvSpPr>
            <a:spLocks noGrp="1"/>
          </p:cNvSpPr>
          <p:nvPr>
            <p:ph type="pic" sz="quarter" idx="25" hasCustomPrompt="1"/>
          </p:nvPr>
        </p:nvSpPr>
        <p:spPr>
          <a:xfrm>
            <a:off x="7632650" y="86714"/>
            <a:ext cx="4472635" cy="6478538"/>
          </a:xfrm>
          <a:custGeom>
            <a:avLst/>
            <a:gdLst>
              <a:gd name="connsiteX0" fmla="*/ 376782 w 4559351"/>
              <a:gd name="connsiteY0" fmla="*/ 5927210 h 6604145"/>
              <a:gd name="connsiteX1" fmla="*/ 1519837 w 4559351"/>
              <a:gd name="connsiteY1" fmla="*/ 6224579 h 6604145"/>
              <a:gd name="connsiteX2" fmla="*/ 1067656 w 4559351"/>
              <a:gd name="connsiteY2" fmla="*/ 6604145 h 6604145"/>
              <a:gd name="connsiteX3" fmla="*/ 567431 w 4559351"/>
              <a:gd name="connsiteY3" fmla="*/ 6347235 h 6604145"/>
              <a:gd name="connsiteX4" fmla="*/ 3770030 w 4559351"/>
              <a:gd name="connsiteY4" fmla="*/ 4729122 h 6604145"/>
              <a:gd name="connsiteX5" fmla="*/ 3830234 w 4559351"/>
              <a:gd name="connsiteY5" fmla="*/ 4893659 h 6604145"/>
              <a:gd name="connsiteX6" fmla="*/ 3125854 w 4559351"/>
              <a:gd name="connsiteY6" fmla="*/ 4949110 h 6604145"/>
              <a:gd name="connsiteX7" fmla="*/ 3170574 w 4559351"/>
              <a:gd name="connsiteY7" fmla="*/ 4030224 h 6604145"/>
              <a:gd name="connsiteX8" fmla="*/ 3437863 w 4559351"/>
              <a:gd name="connsiteY8" fmla="*/ 4760691 h 6604145"/>
              <a:gd name="connsiteX9" fmla="*/ 2793688 w 4559351"/>
              <a:gd name="connsiteY9" fmla="*/ 4980680 h 6604145"/>
              <a:gd name="connsiteX10" fmla="*/ 2501683 w 4559351"/>
              <a:gd name="connsiteY10" fmla="*/ 5003670 h 6604145"/>
              <a:gd name="connsiteX11" fmla="*/ 0 w 4559351"/>
              <a:gd name="connsiteY11" fmla="*/ 3396395 h 6604145"/>
              <a:gd name="connsiteX12" fmla="*/ 3032435 w 4559351"/>
              <a:gd name="connsiteY12" fmla="*/ 3966867 h 6604145"/>
              <a:gd name="connsiteX13" fmla="*/ 1101460 w 4559351"/>
              <a:gd name="connsiteY13" fmla="*/ 6039845 h 6604145"/>
              <a:gd name="connsiteX14" fmla="*/ 10881 w 4559351"/>
              <a:gd name="connsiteY14" fmla="*/ 5508230 h 6604145"/>
              <a:gd name="connsiteX15" fmla="*/ 0 w 4559351"/>
              <a:gd name="connsiteY15" fmla="*/ 5475113 h 6604145"/>
              <a:gd name="connsiteX16" fmla="*/ 0 w 4559351"/>
              <a:gd name="connsiteY16" fmla="*/ 2843941 h 6604145"/>
              <a:gd name="connsiteX17" fmla="*/ 1605508 w 4559351"/>
              <a:gd name="connsiteY17" fmla="*/ 3374908 h 6604145"/>
              <a:gd name="connsiteX18" fmla="*/ 1482045 w 4559351"/>
              <a:gd name="connsiteY18" fmla="*/ 3547687 h 6604145"/>
              <a:gd name="connsiteX19" fmla="*/ 0 w 4559351"/>
              <a:gd name="connsiteY19" fmla="*/ 3206607 h 6604145"/>
              <a:gd name="connsiteX20" fmla="*/ 0 w 4559351"/>
              <a:gd name="connsiteY20" fmla="*/ 0 h 6604145"/>
              <a:gd name="connsiteX21" fmla="*/ 4559351 w 4559351"/>
              <a:gd name="connsiteY21" fmla="*/ 0 h 6604145"/>
              <a:gd name="connsiteX22" fmla="*/ 4559351 w 4559351"/>
              <a:gd name="connsiteY22" fmla="*/ 4284646 h 6604145"/>
              <a:gd name="connsiteX23" fmla="*/ 0 w 4559351"/>
              <a:gd name="connsiteY23" fmla="*/ 2645102 h 6604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59351" h="6604145">
                <a:moveTo>
                  <a:pt x="376782" y="5927210"/>
                </a:moveTo>
                <a:lnTo>
                  <a:pt x="1519837" y="6224579"/>
                </a:lnTo>
                <a:lnTo>
                  <a:pt x="1067656" y="6604145"/>
                </a:lnTo>
                <a:lnTo>
                  <a:pt x="567431" y="6347235"/>
                </a:lnTo>
                <a:close/>
                <a:moveTo>
                  <a:pt x="3770030" y="4729122"/>
                </a:moveTo>
                <a:lnTo>
                  <a:pt x="3830234" y="4893659"/>
                </a:lnTo>
                <a:lnTo>
                  <a:pt x="3125854" y="4949110"/>
                </a:lnTo>
                <a:close/>
                <a:moveTo>
                  <a:pt x="3170574" y="4030224"/>
                </a:moveTo>
                <a:lnTo>
                  <a:pt x="3437863" y="4760691"/>
                </a:lnTo>
                <a:lnTo>
                  <a:pt x="2793688" y="4980680"/>
                </a:lnTo>
                <a:lnTo>
                  <a:pt x="2501683" y="5003670"/>
                </a:lnTo>
                <a:close/>
                <a:moveTo>
                  <a:pt x="0" y="3396395"/>
                </a:moveTo>
                <a:lnTo>
                  <a:pt x="3032435" y="3966867"/>
                </a:lnTo>
                <a:lnTo>
                  <a:pt x="1101460" y="6039845"/>
                </a:lnTo>
                <a:lnTo>
                  <a:pt x="10881" y="5508230"/>
                </a:lnTo>
                <a:lnTo>
                  <a:pt x="0" y="5475113"/>
                </a:lnTo>
                <a:close/>
                <a:moveTo>
                  <a:pt x="0" y="2843941"/>
                </a:moveTo>
                <a:lnTo>
                  <a:pt x="1605508" y="3374908"/>
                </a:lnTo>
                <a:lnTo>
                  <a:pt x="1482045" y="3547687"/>
                </a:lnTo>
                <a:lnTo>
                  <a:pt x="0" y="3206607"/>
                </a:lnTo>
                <a:close/>
                <a:moveTo>
                  <a:pt x="0" y="0"/>
                </a:moveTo>
                <a:lnTo>
                  <a:pt x="4559351" y="0"/>
                </a:lnTo>
                <a:lnTo>
                  <a:pt x="4559351" y="4284646"/>
                </a:lnTo>
                <a:lnTo>
                  <a:pt x="0" y="2645102"/>
                </a:lnTo>
                <a:close/>
              </a:path>
            </a:pathLst>
          </a:custGeom>
          <a:solidFill>
            <a:schemeClr val="bg1">
              <a:lumMod val="95000"/>
            </a:schemeClr>
          </a:solidFill>
        </p:spPr>
        <p:txBody>
          <a:bodyPr wrap="square" rtlCol="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a:t>Insert or Drag and Drop Image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075" y="4688112"/>
            <a:ext cx="2160588" cy="900000"/>
          </a:xfrm>
        </p:spPr>
        <p:txBody>
          <a:bodyPr rtlCol="0"/>
          <a:lstStyle>
            <a:lvl1pPr marL="0" indent="0" algn="ctr">
              <a:buNone/>
              <a:defRPr sz="1600"/>
            </a:lvl1pPr>
          </a:lstStyle>
          <a:p>
            <a:pPr lvl="0" rtl="0"/>
            <a:r>
              <a:rPr lang="en-GB"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rtlCol="0"/>
          <a:lstStyle>
            <a:lvl1pPr marL="0" indent="0" algn="ctr">
              <a:buNone/>
              <a:defRPr sz="1600"/>
            </a:lvl1pPr>
          </a:lstStyle>
          <a:p>
            <a:pPr lvl="0" rtl="0"/>
            <a:r>
              <a:rPr lang="en-GB" noProof="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2160000" cy="504000"/>
          </a:xfrm>
        </p:spPr>
        <p:txBody>
          <a:bodyPr rtlCol="0"/>
          <a:lstStyle>
            <a:lvl1pPr marL="0" indent="0" algn="ctr">
              <a:buNone/>
              <a:defRPr b="1">
                <a:latin typeface="+mj-lt"/>
              </a:defRPr>
            </a:lvl1pPr>
          </a:lstStyle>
          <a:p>
            <a:pPr lvl="0" rtl="0"/>
            <a:r>
              <a:rPr lang="en-GB" noProof="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726076" y="3926335"/>
            <a:ext cx="2160587" cy="504000"/>
          </a:xfrm>
        </p:spPr>
        <p:txBody>
          <a:bodyPr rtlCol="0"/>
          <a:lstStyle>
            <a:lvl1pPr marL="0" indent="0" algn="ctr">
              <a:buNone/>
              <a:defRPr b="1">
                <a:latin typeface="+mj-lt"/>
              </a:defRPr>
            </a:lvl1pPr>
          </a:lstStyle>
          <a:p>
            <a:pPr lvl="0" rtl="0"/>
            <a:r>
              <a:rPr lang="en-GB"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rtlCol="0"/>
          <a:lstStyle>
            <a:lvl1pPr marL="0" indent="0" algn="ctr">
              <a:buNone/>
              <a:defRPr b="1">
                <a:latin typeface="+mj-lt"/>
              </a:defRPr>
            </a:lvl1pPr>
          </a:lstStyle>
          <a:p>
            <a:pPr lvl="0" rtl="0"/>
            <a:r>
              <a:rPr lang="en-GB" noProof="0"/>
              <a:t>Bullet 3</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2094" y="4683350"/>
            <a:ext cx="2160000" cy="900000"/>
          </a:xfrm>
        </p:spPr>
        <p:txBody>
          <a:bodyPr rtlCol="0"/>
          <a:lstStyle>
            <a:lvl1pPr marL="0" indent="0" algn="ctr">
              <a:buNone/>
              <a:defRPr sz="1600"/>
            </a:lvl1pPr>
          </a:lstStyle>
          <a:p>
            <a:pPr lvl="0" rtl="0"/>
            <a:r>
              <a:rPr lang="en-GB" noProof="0"/>
              <a:t>Bullet Description</a:t>
            </a:r>
          </a:p>
        </p:txBody>
      </p:sp>
      <p:sp>
        <p:nvSpPr>
          <p:cNvPr id="51" name="Octagon 50">
            <a:extLst>
              <a:ext uri="{FF2B5EF4-FFF2-40B4-BE49-F238E27FC236}">
                <a16:creationId xmlns:a16="http://schemas.microsoft.com/office/drawing/2014/main" id="{758B0359-60B9-4D73-825D-ACE303A61C50}"/>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2" name="Oval 51">
            <a:extLst>
              <a:ext uri="{FF2B5EF4-FFF2-40B4-BE49-F238E27FC236}">
                <a16:creationId xmlns:a16="http://schemas.microsoft.com/office/drawing/2014/main" id="{09921541-DECE-43BB-BF92-A4B5D5EE5469}"/>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53" name="Oval 52">
            <a:extLst>
              <a:ext uri="{FF2B5EF4-FFF2-40B4-BE49-F238E27FC236}">
                <a16:creationId xmlns:a16="http://schemas.microsoft.com/office/drawing/2014/main" id="{83095B3B-1284-4E49-BE50-9C84BE7E58B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4" name="Oval 53">
            <a:extLst>
              <a:ext uri="{FF2B5EF4-FFF2-40B4-BE49-F238E27FC236}">
                <a16:creationId xmlns:a16="http://schemas.microsoft.com/office/drawing/2014/main" id="{7491DD10-64CD-40CA-A0BB-397696C0C168}"/>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55" name="Slide Number Placeholder 54">
            <a:extLst>
              <a:ext uri="{FF2B5EF4-FFF2-40B4-BE49-F238E27FC236}">
                <a16:creationId xmlns:a16="http://schemas.microsoft.com/office/drawing/2014/main" id="{8702E81C-40F0-489E-8339-0139157E6327}"/>
              </a:ext>
            </a:extLst>
          </p:cNvPr>
          <p:cNvSpPr>
            <a:spLocks noGrp="1"/>
          </p:cNvSpPr>
          <p:nvPr>
            <p:ph type="sldNum" sz="quarter" idx="26"/>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29663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3 x Image Bullets Right">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22F44C7F-FA9B-CB41-B5C2-6A40A969176A}"/>
              </a:ext>
            </a:extLst>
          </p:cNvPr>
          <p:cNvSpPr>
            <a:spLocks noChangeAspect="1"/>
          </p:cNvSpPr>
          <p:nvPr userDrawn="1"/>
        </p:nvSpPr>
        <p:spPr>
          <a:xfrm>
            <a:off x="7065918" y="1366589"/>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Oval 32">
            <a:extLst>
              <a:ext uri="{FF2B5EF4-FFF2-40B4-BE49-F238E27FC236}">
                <a16:creationId xmlns:a16="http://schemas.microsoft.com/office/drawing/2014/main" id="{0ACFECE1-DAAF-5642-BD0B-7A8FE9D241D9}"/>
              </a:ext>
            </a:extLst>
          </p:cNvPr>
          <p:cNvSpPr>
            <a:spLocks noChangeAspect="1"/>
          </p:cNvSpPr>
          <p:nvPr userDrawn="1"/>
        </p:nvSpPr>
        <p:spPr>
          <a:xfrm>
            <a:off x="7065918" y="2931225"/>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Oval 33">
            <a:extLst>
              <a:ext uri="{FF2B5EF4-FFF2-40B4-BE49-F238E27FC236}">
                <a16:creationId xmlns:a16="http://schemas.microsoft.com/office/drawing/2014/main" id="{90294551-87F8-DE4F-B54E-8231A9CAF5BF}"/>
              </a:ext>
            </a:extLst>
          </p:cNvPr>
          <p:cNvSpPr>
            <a:spLocks noChangeAspect="1"/>
          </p:cNvSpPr>
          <p:nvPr userDrawn="1"/>
        </p:nvSpPr>
        <p:spPr>
          <a:xfrm>
            <a:off x="7065918" y="4495861"/>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2" name="Rectangle 41">
            <a:extLst>
              <a:ext uri="{FF2B5EF4-FFF2-40B4-BE49-F238E27FC236}">
                <a16:creationId xmlns:a16="http://schemas.microsoft.com/office/drawing/2014/main" id="{D24854E3-04DE-4154-AD8A-9F8AC3E4EE33}"/>
              </a:ext>
            </a:extLst>
          </p:cNvPr>
          <p:cNvSpPr/>
          <p:nvPr userDrawn="1"/>
        </p:nvSpPr>
        <p:spPr>
          <a:xfrm>
            <a:off x="105351" y="86714"/>
            <a:ext cx="6208363" cy="6684572"/>
          </a:xfrm>
          <a:prstGeom prst="rect">
            <a:avLst/>
          </a:prstGeom>
          <a:gradFill>
            <a:gsLst>
              <a:gs pos="0">
                <a:schemeClr val="tx1">
                  <a:alpha val="0"/>
                </a:schemeClr>
              </a:gs>
              <a:gs pos="100000">
                <a:schemeClr val="tx1">
                  <a:alpha val="31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Picture Placeholder 19">
            <a:extLst>
              <a:ext uri="{FF2B5EF4-FFF2-40B4-BE49-F238E27FC236}">
                <a16:creationId xmlns:a16="http://schemas.microsoft.com/office/drawing/2014/main" id="{BDDC1CFF-7E89-421D-9524-BB3AECAFE005}"/>
              </a:ext>
            </a:extLst>
          </p:cNvPr>
          <p:cNvSpPr>
            <a:spLocks noGrp="1"/>
          </p:cNvSpPr>
          <p:nvPr>
            <p:ph type="pic" sz="quarter" idx="27" hasCustomPrompt="1"/>
          </p:nvPr>
        </p:nvSpPr>
        <p:spPr>
          <a:xfrm>
            <a:off x="105351" y="496139"/>
            <a:ext cx="6208364" cy="6275148"/>
          </a:xfrm>
          <a:custGeom>
            <a:avLst/>
            <a:gdLst>
              <a:gd name="connsiteX0" fmla="*/ 0 w 4441248"/>
              <a:gd name="connsiteY0" fmla="*/ 5980106 h 6321393"/>
              <a:gd name="connsiteX1" fmla="*/ 1034410 w 4441248"/>
              <a:gd name="connsiteY1" fmla="*/ 6048613 h 6321393"/>
              <a:gd name="connsiteX2" fmla="*/ 1778431 w 4441248"/>
              <a:gd name="connsiteY2" fmla="*/ 6321393 h 6321393"/>
              <a:gd name="connsiteX3" fmla="*/ 0 w 4441248"/>
              <a:gd name="connsiteY3" fmla="*/ 6321393 h 6321393"/>
              <a:gd name="connsiteX4" fmla="*/ 2269200 w 4441248"/>
              <a:gd name="connsiteY4" fmla="*/ 5443908 h 6321393"/>
              <a:gd name="connsiteX5" fmla="*/ 2395460 w 4441248"/>
              <a:gd name="connsiteY5" fmla="*/ 5885070 h 6321393"/>
              <a:gd name="connsiteX6" fmla="*/ 1997461 w 4441248"/>
              <a:gd name="connsiteY6" fmla="*/ 6195222 h 6321393"/>
              <a:gd name="connsiteX7" fmla="*/ 1526609 w 4441248"/>
              <a:gd name="connsiteY7" fmla="*/ 5931629 h 6321393"/>
              <a:gd name="connsiteX8" fmla="*/ 4441248 w 4441248"/>
              <a:gd name="connsiteY8" fmla="*/ 4283292 h 6321393"/>
              <a:gd name="connsiteX9" fmla="*/ 4441248 w 4441248"/>
              <a:gd name="connsiteY9" fmla="*/ 6321393 h 6321393"/>
              <a:gd name="connsiteX10" fmla="*/ 2296366 w 4441248"/>
              <a:gd name="connsiteY10" fmla="*/ 6321393 h 6321393"/>
              <a:gd name="connsiteX11" fmla="*/ 2056375 w 4441248"/>
              <a:gd name="connsiteY11" fmla="*/ 6224358 h 6321393"/>
              <a:gd name="connsiteX12" fmla="*/ 0 w 4441248"/>
              <a:gd name="connsiteY12" fmla="*/ 2359561 h 6321393"/>
              <a:gd name="connsiteX13" fmla="*/ 828613 w 4441248"/>
              <a:gd name="connsiteY13" fmla="*/ 2588947 h 6321393"/>
              <a:gd name="connsiteX14" fmla="*/ 0 w 4441248"/>
              <a:gd name="connsiteY14" fmla="*/ 3479506 h 6321393"/>
              <a:gd name="connsiteX15" fmla="*/ 3025930 w 4441248"/>
              <a:gd name="connsiteY15" fmla="*/ 144202 h 6321393"/>
              <a:gd name="connsiteX16" fmla="*/ 4441248 w 4441248"/>
              <a:gd name="connsiteY16" fmla="*/ 1340385 h 6321393"/>
              <a:gd name="connsiteX17" fmla="*/ 4441248 w 4441248"/>
              <a:gd name="connsiteY17" fmla="*/ 4098899 h 6321393"/>
              <a:gd name="connsiteX18" fmla="*/ 1417099 w 4441248"/>
              <a:gd name="connsiteY18" fmla="*/ 5846153 h 6321393"/>
              <a:gd name="connsiteX19" fmla="*/ 0 w 4441248"/>
              <a:gd name="connsiteY19" fmla="*/ 5428711 h 6321393"/>
              <a:gd name="connsiteX20" fmla="*/ 0 w 4441248"/>
              <a:gd name="connsiteY20" fmla="*/ 3724470 h 6321393"/>
              <a:gd name="connsiteX21" fmla="*/ 2684090 w 4441248"/>
              <a:gd name="connsiteY21" fmla="*/ 0 h 6321393"/>
              <a:gd name="connsiteX22" fmla="*/ 2784132 w 4441248"/>
              <a:gd name="connsiteY22" fmla="*/ 186781 h 6321393"/>
              <a:gd name="connsiteX23" fmla="*/ 1027256 w 4441248"/>
              <a:gd name="connsiteY23" fmla="*/ 2337985 h 6321393"/>
              <a:gd name="connsiteX24" fmla="*/ 451581 w 4441248"/>
              <a:gd name="connsiteY24" fmla="*/ 2265656 h 6321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41248" h="6321393">
                <a:moveTo>
                  <a:pt x="0" y="5980106"/>
                </a:moveTo>
                <a:lnTo>
                  <a:pt x="1034410" y="6048613"/>
                </a:lnTo>
                <a:lnTo>
                  <a:pt x="1778431" y="6321393"/>
                </a:lnTo>
                <a:lnTo>
                  <a:pt x="0" y="6321393"/>
                </a:lnTo>
                <a:close/>
                <a:moveTo>
                  <a:pt x="2269200" y="5443908"/>
                </a:moveTo>
                <a:lnTo>
                  <a:pt x="2395460" y="5885070"/>
                </a:lnTo>
                <a:lnTo>
                  <a:pt x="1997461" y="6195222"/>
                </a:lnTo>
                <a:lnTo>
                  <a:pt x="1526609" y="5931629"/>
                </a:lnTo>
                <a:close/>
                <a:moveTo>
                  <a:pt x="4441248" y="4283292"/>
                </a:moveTo>
                <a:lnTo>
                  <a:pt x="4441248" y="6321393"/>
                </a:lnTo>
                <a:lnTo>
                  <a:pt x="2296366" y="6321393"/>
                </a:lnTo>
                <a:lnTo>
                  <a:pt x="2056375" y="6224358"/>
                </a:lnTo>
                <a:close/>
                <a:moveTo>
                  <a:pt x="0" y="2359561"/>
                </a:moveTo>
                <a:lnTo>
                  <a:pt x="828613" y="2588947"/>
                </a:lnTo>
                <a:lnTo>
                  <a:pt x="0" y="3479506"/>
                </a:lnTo>
                <a:close/>
                <a:moveTo>
                  <a:pt x="3025930" y="144202"/>
                </a:moveTo>
                <a:lnTo>
                  <a:pt x="4441248" y="1340385"/>
                </a:lnTo>
                <a:lnTo>
                  <a:pt x="4441248" y="4098899"/>
                </a:lnTo>
                <a:lnTo>
                  <a:pt x="1417099" y="5846153"/>
                </a:lnTo>
                <a:lnTo>
                  <a:pt x="0" y="5428711"/>
                </a:lnTo>
                <a:lnTo>
                  <a:pt x="0" y="3724470"/>
                </a:lnTo>
                <a:close/>
                <a:moveTo>
                  <a:pt x="2684090" y="0"/>
                </a:moveTo>
                <a:lnTo>
                  <a:pt x="2784132" y="186781"/>
                </a:lnTo>
                <a:lnTo>
                  <a:pt x="1027256" y="2337985"/>
                </a:lnTo>
                <a:lnTo>
                  <a:pt x="451581" y="2265656"/>
                </a:lnTo>
                <a:close/>
              </a:path>
            </a:pathLst>
          </a:custGeom>
          <a:solidFill>
            <a:schemeClr val="bg1">
              <a:lumMod val="95000"/>
            </a:schemeClr>
          </a:solidFill>
        </p:spPr>
        <p:txBody>
          <a:bodyPr wrap="square" rtlCol="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a:t>Insert or Drag and Drop Image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7068457" y="432000"/>
            <a:ext cx="4703542"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8768283" y="3582825"/>
            <a:ext cx="3002400" cy="720000"/>
          </a:xfrm>
        </p:spPr>
        <p:txBody>
          <a:bodyPr rtlCol="0"/>
          <a:lstStyle>
            <a:lvl1pPr marL="0" indent="0" algn="l">
              <a:buNone/>
              <a:defRPr sz="1600"/>
            </a:lvl1pPr>
          </a:lstStyle>
          <a:p>
            <a:pPr lvl="0" rtl="0"/>
            <a:r>
              <a:rPr lang="en-GB"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8768283" y="5147461"/>
            <a:ext cx="3002400" cy="720000"/>
          </a:xfrm>
        </p:spPr>
        <p:txBody>
          <a:bodyPr rtlCol="0"/>
          <a:lstStyle>
            <a:lvl1pPr marL="0" indent="0" algn="l">
              <a:buNone/>
              <a:defRPr sz="1600"/>
            </a:lvl1pPr>
          </a:lstStyle>
          <a:p>
            <a:pPr lvl="0" rtl="0"/>
            <a:r>
              <a:rPr lang="en-GB" noProof="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8768283" y="1369128"/>
            <a:ext cx="3002400" cy="432000"/>
          </a:xfrm>
        </p:spPr>
        <p:txBody>
          <a:bodyPr rtlCol="0"/>
          <a:lstStyle>
            <a:lvl1pPr marL="0" indent="0" algn="l">
              <a:buNone/>
              <a:defRPr b="1">
                <a:latin typeface="+mj-lt"/>
              </a:defRPr>
            </a:lvl1pPr>
          </a:lstStyle>
          <a:p>
            <a:pPr lvl="0" rtl="0"/>
            <a:r>
              <a:rPr lang="en-GB" noProof="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8768283" y="2933764"/>
            <a:ext cx="3002400" cy="432000"/>
          </a:xfrm>
        </p:spPr>
        <p:txBody>
          <a:bodyPr rtlCol="0"/>
          <a:lstStyle>
            <a:lvl1pPr marL="0" indent="0" algn="l">
              <a:buNone/>
              <a:defRPr b="1">
                <a:latin typeface="+mj-lt"/>
              </a:defRPr>
            </a:lvl1pPr>
          </a:lstStyle>
          <a:p>
            <a:pPr lvl="0" rtl="0"/>
            <a:r>
              <a:rPr lang="en-GB"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8768283" y="4498400"/>
            <a:ext cx="3002400" cy="432000"/>
          </a:xfrm>
        </p:spPr>
        <p:txBody>
          <a:bodyPr rtlCol="0"/>
          <a:lstStyle>
            <a:lvl1pPr marL="0" indent="0" algn="l">
              <a:buNone/>
              <a:defRPr b="1">
                <a:latin typeface="+mj-lt"/>
              </a:defRPr>
            </a:lvl1pPr>
          </a:lstStyle>
          <a:p>
            <a:pPr lvl="0" rtl="0"/>
            <a:r>
              <a:rPr lang="en-GB" noProof="0"/>
              <a:t>Bullet 3</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8768283" y="1975094"/>
            <a:ext cx="3002400" cy="720000"/>
          </a:xfrm>
        </p:spPr>
        <p:txBody>
          <a:bodyPr rtlCol="0"/>
          <a:lstStyle>
            <a:lvl1pPr marL="0" indent="0" algn="l">
              <a:buNone/>
              <a:defRPr sz="1600"/>
            </a:lvl1pPr>
          </a:lstStyle>
          <a:p>
            <a:pPr lvl="0" rtl="0"/>
            <a:r>
              <a:rPr lang="en-GB" noProof="0"/>
              <a:t>Bullet Description</a:t>
            </a:r>
          </a:p>
        </p:txBody>
      </p:sp>
      <p:sp>
        <p:nvSpPr>
          <p:cNvPr id="51" name="Octagon 50">
            <a:extLst>
              <a:ext uri="{FF2B5EF4-FFF2-40B4-BE49-F238E27FC236}">
                <a16:creationId xmlns:a16="http://schemas.microsoft.com/office/drawing/2014/main" id="{758B0359-60B9-4D73-825D-ACE303A61C50}"/>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2" name="Oval 51">
            <a:extLst>
              <a:ext uri="{FF2B5EF4-FFF2-40B4-BE49-F238E27FC236}">
                <a16:creationId xmlns:a16="http://schemas.microsoft.com/office/drawing/2014/main" id="{09921541-DECE-43BB-BF92-A4B5D5EE5469}"/>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53" name="Oval 52">
            <a:extLst>
              <a:ext uri="{FF2B5EF4-FFF2-40B4-BE49-F238E27FC236}">
                <a16:creationId xmlns:a16="http://schemas.microsoft.com/office/drawing/2014/main" id="{83095B3B-1284-4E49-BE50-9C84BE7E58B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4" name="Oval 53">
            <a:extLst>
              <a:ext uri="{FF2B5EF4-FFF2-40B4-BE49-F238E27FC236}">
                <a16:creationId xmlns:a16="http://schemas.microsoft.com/office/drawing/2014/main" id="{7491DD10-64CD-40CA-A0BB-397696C0C168}"/>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55" name="Slide Number Placeholder 54">
            <a:extLst>
              <a:ext uri="{FF2B5EF4-FFF2-40B4-BE49-F238E27FC236}">
                <a16:creationId xmlns:a16="http://schemas.microsoft.com/office/drawing/2014/main" id="{8702E81C-40F0-489E-8339-0139157E6327}"/>
              </a:ext>
            </a:extLst>
          </p:cNvPr>
          <p:cNvSpPr>
            <a:spLocks noGrp="1"/>
          </p:cNvSpPr>
          <p:nvPr>
            <p:ph type="sldNum" sz="quarter" idx="26"/>
          </p:nvPr>
        </p:nvSpPr>
        <p:spPr/>
        <p:txBody>
          <a:bodyPr rtlCol="0"/>
          <a:lstStyle/>
          <a:p>
            <a:pPr rtl="0"/>
            <a:fld id="{19B51A1E-902D-48AF-9020-955120F399B6}" type="slidenum">
              <a:rPr lang="en-GB" noProof="0" smtClean="0"/>
              <a:pPr/>
              <a:t>‹#›</a:t>
            </a:fld>
            <a:endParaRPr lang="en-GB" noProof="0"/>
          </a:p>
        </p:txBody>
      </p:sp>
      <p:grpSp>
        <p:nvGrpSpPr>
          <p:cNvPr id="22" name="Group 21">
            <a:extLst>
              <a:ext uri="{FF2B5EF4-FFF2-40B4-BE49-F238E27FC236}">
                <a16:creationId xmlns:a16="http://schemas.microsoft.com/office/drawing/2014/main" id="{9089FAF0-BF60-4AB9-A62E-595008DC4646}"/>
              </a:ext>
            </a:extLst>
          </p:cNvPr>
          <p:cNvGrpSpPr/>
          <p:nvPr userDrawn="1"/>
        </p:nvGrpSpPr>
        <p:grpSpPr>
          <a:xfrm>
            <a:off x="1892000" y="2269752"/>
            <a:ext cx="3081180" cy="3011457"/>
            <a:chOff x="1892000" y="2269752"/>
            <a:chExt cx="3081180" cy="3011457"/>
          </a:xfrm>
        </p:grpSpPr>
        <p:sp>
          <p:nvSpPr>
            <p:cNvPr id="26" name="Freeform: Shape 13">
              <a:extLst>
                <a:ext uri="{FF2B5EF4-FFF2-40B4-BE49-F238E27FC236}">
                  <a16:creationId xmlns:a16="http://schemas.microsoft.com/office/drawing/2014/main" id="{ED7DCD52-0637-49D9-AD21-2DF94DD3E348}"/>
                </a:ext>
              </a:extLst>
            </p:cNvPr>
            <p:cNvSpPr/>
            <p:nvPr/>
          </p:nvSpPr>
          <p:spPr>
            <a:xfrm rot="4308689">
              <a:off x="2464728" y="2678543"/>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E6863CC2-FBFD-47D7-AB8F-DB2367EABF92}"/>
                </a:ext>
              </a:extLst>
            </p:cNvPr>
            <p:cNvSpPr/>
            <p:nvPr/>
          </p:nvSpPr>
          <p:spPr>
            <a:xfrm rot="13830869">
              <a:off x="2730967" y="5004791"/>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Freeform: Shape 17">
              <a:extLst>
                <a:ext uri="{FF2B5EF4-FFF2-40B4-BE49-F238E27FC236}">
                  <a16:creationId xmlns:a16="http://schemas.microsoft.com/office/drawing/2014/main" id="{09ADFC5E-3BBA-404B-A496-A4035DF5E859}"/>
                </a:ext>
              </a:extLst>
            </p:cNvPr>
            <p:cNvSpPr/>
            <p:nvPr/>
          </p:nvSpPr>
          <p:spPr>
            <a:xfrm rot="12431080">
              <a:off x="2802151" y="4740752"/>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Freeform: Shape 19">
              <a:extLst>
                <a:ext uri="{FF2B5EF4-FFF2-40B4-BE49-F238E27FC236}">
                  <a16:creationId xmlns:a16="http://schemas.microsoft.com/office/drawing/2014/main" id="{56E90DCD-03FB-4E9A-BD40-5269E9ACF1B1}"/>
                </a:ext>
              </a:extLst>
            </p:cNvPr>
            <p:cNvSpPr/>
            <p:nvPr/>
          </p:nvSpPr>
          <p:spPr>
            <a:xfrm rot="4308689">
              <a:off x="2058980" y="2102772"/>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3">
              <a:extLst>
                <a:ext uri="{FF2B5EF4-FFF2-40B4-BE49-F238E27FC236}">
                  <a16:creationId xmlns:a16="http://schemas.microsoft.com/office/drawing/2014/main" id="{529D90B1-BC17-4168-A297-1DF303FB3C48}"/>
                </a:ext>
              </a:extLst>
            </p:cNvPr>
            <p:cNvSpPr/>
            <p:nvPr/>
          </p:nvSpPr>
          <p:spPr>
            <a:xfrm rot="17193105">
              <a:off x="4648324" y="3873318"/>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6C5DEA8E-5C03-42CC-987D-490297890048}"/>
                </a:ext>
              </a:extLst>
            </p:cNvPr>
            <p:cNvSpPr/>
            <p:nvPr/>
          </p:nvSpPr>
          <p:spPr>
            <a:xfrm rot="17193105">
              <a:off x="4152588" y="3654247"/>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Freeform: Shape 28">
              <a:extLst>
                <a:ext uri="{FF2B5EF4-FFF2-40B4-BE49-F238E27FC236}">
                  <a16:creationId xmlns:a16="http://schemas.microsoft.com/office/drawing/2014/main" id="{404E048B-9C67-4EC0-82E9-DC9D4AEE9703}"/>
                </a:ext>
              </a:extLst>
            </p:cNvPr>
            <p:cNvSpPr/>
            <p:nvPr/>
          </p:nvSpPr>
          <p:spPr>
            <a:xfrm rot="4308689">
              <a:off x="3831248" y="2441608"/>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8" name="Picture Placeholder 3">
            <a:extLst>
              <a:ext uri="{FF2B5EF4-FFF2-40B4-BE49-F238E27FC236}">
                <a16:creationId xmlns:a16="http://schemas.microsoft.com/office/drawing/2014/main" id="{EC82E52C-5E33-5942-8474-7ED4354EC95D}"/>
              </a:ext>
            </a:extLst>
          </p:cNvPr>
          <p:cNvSpPr>
            <a:spLocks noGrp="1"/>
          </p:cNvSpPr>
          <p:nvPr>
            <p:ph type="pic" sz="quarter" idx="30"/>
          </p:nvPr>
        </p:nvSpPr>
        <p:spPr>
          <a:xfrm>
            <a:off x="7405874" y="4835817"/>
            <a:ext cx="691688" cy="691688"/>
          </a:xfrm>
        </p:spPr>
        <p:txBody>
          <a:bodyPr rtlCol="0"/>
          <a:lstStyle>
            <a:lvl1pPr marL="0" indent="0">
              <a:buNone/>
              <a:defRPr/>
            </a:lvl1pPr>
          </a:lstStyle>
          <a:p>
            <a:pPr rtl="0"/>
            <a:r>
              <a:rPr lang="en-GB" noProof="0"/>
              <a:t>Click icon to add picture</a:t>
            </a:r>
          </a:p>
        </p:txBody>
      </p:sp>
      <p:sp>
        <p:nvSpPr>
          <p:cNvPr id="39" name="Picture Placeholder 3">
            <a:extLst>
              <a:ext uri="{FF2B5EF4-FFF2-40B4-BE49-F238E27FC236}">
                <a16:creationId xmlns:a16="http://schemas.microsoft.com/office/drawing/2014/main" id="{07EC0147-5BE6-9248-BF42-BD99608F459C}"/>
              </a:ext>
            </a:extLst>
          </p:cNvPr>
          <p:cNvSpPr>
            <a:spLocks noGrp="1"/>
          </p:cNvSpPr>
          <p:nvPr>
            <p:ph type="pic" sz="quarter" idx="31"/>
          </p:nvPr>
        </p:nvSpPr>
        <p:spPr>
          <a:xfrm>
            <a:off x="7405874" y="3271181"/>
            <a:ext cx="691688" cy="691688"/>
          </a:xfrm>
        </p:spPr>
        <p:txBody>
          <a:bodyPr rtlCol="0"/>
          <a:lstStyle>
            <a:lvl1pPr marL="0" indent="0">
              <a:buNone/>
              <a:defRPr/>
            </a:lvl1pPr>
          </a:lstStyle>
          <a:p>
            <a:pPr rtl="0"/>
            <a:r>
              <a:rPr lang="en-GB" noProof="0"/>
              <a:t>Click icon to add picture</a:t>
            </a:r>
          </a:p>
        </p:txBody>
      </p:sp>
      <p:sp>
        <p:nvSpPr>
          <p:cNvPr id="40" name="Picture Placeholder 3">
            <a:extLst>
              <a:ext uri="{FF2B5EF4-FFF2-40B4-BE49-F238E27FC236}">
                <a16:creationId xmlns:a16="http://schemas.microsoft.com/office/drawing/2014/main" id="{2B8E1942-1472-BC49-A624-3A31190A69E1}"/>
              </a:ext>
            </a:extLst>
          </p:cNvPr>
          <p:cNvSpPr>
            <a:spLocks noGrp="1"/>
          </p:cNvSpPr>
          <p:nvPr>
            <p:ph type="pic" sz="quarter" idx="32"/>
          </p:nvPr>
        </p:nvSpPr>
        <p:spPr>
          <a:xfrm>
            <a:off x="7405874" y="1706545"/>
            <a:ext cx="691688" cy="691688"/>
          </a:xfrm>
        </p:spPr>
        <p:txBody>
          <a:bodyPr rtlCol="0"/>
          <a:lstStyle>
            <a:lvl1pPr marL="0" indent="0">
              <a:buNone/>
              <a:defRPr/>
            </a:lvl1pPr>
          </a:lstStyle>
          <a:p>
            <a:pPr rtl="0"/>
            <a:r>
              <a:rPr lang="en-GB" noProof="0"/>
              <a:t>Click icon to add picture</a:t>
            </a:r>
          </a:p>
        </p:txBody>
      </p:sp>
    </p:spTree>
    <p:extLst>
      <p:ext uri="{BB962C8B-B14F-4D97-AF65-F5344CB8AC3E}">
        <p14:creationId xmlns:p14="http://schemas.microsoft.com/office/powerpoint/2010/main" val="1911798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gital Product">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5F6D6B0F-FF8B-4D60-B712-A57904D5502C}"/>
              </a:ext>
            </a:extLst>
          </p:cNvPr>
          <p:cNvSpPr/>
          <p:nvPr userDrawn="1"/>
        </p:nvSpPr>
        <p:spPr>
          <a:xfrm rot="19260823">
            <a:off x="10216425" y="538864"/>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Freeform: Shape 24">
            <a:extLst>
              <a:ext uri="{FF2B5EF4-FFF2-40B4-BE49-F238E27FC236}">
                <a16:creationId xmlns:a16="http://schemas.microsoft.com/office/drawing/2014/main" id="{FFF5FB50-33B5-4195-92D6-70891F240926}"/>
              </a:ext>
            </a:extLst>
          </p:cNvPr>
          <p:cNvSpPr/>
          <p:nvPr userDrawn="1"/>
        </p:nvSpPr>
        <p:spPr>
          <a:xfrm rot="20377627">
            <a:off x="10678141" y="84921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EECD958F-56E9-4A3B-9C25-D5970592C848}"/>
              </a:ext>
            </a:extLst>
          </p:cNvPr>
          <p:cNvSpPr/>
          <p:nvPr userDrawn="1"/>
        </p:nvSpPr>
        <p:spPr>
          <a:xfrm rot="19260823">
            <a:off x="10717367" y="620572"/>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72F4FF18-9272-43AF-912E-B1CF8BF148D4}"/>
              </a:ext>
            </a:extLst>
          </p:cNvPr>
          <p:cNvSpPr/>
          <p:nvPr userDrawn="1"/>
        </p:nvSpPr>
        <p:spPr>
          <a:xfrm rot="19810388">
            <a:off x="11064926" y="78160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Freeform: Shape 27">
            <a:extLst>
              <a:ext uri="{FF2B5EF4-FFF2-40B4-BE49-F238E27FC236}">
                <a16:creationId xmlns:a16="http://schemas.microsoft.com/office/drawing/2014/main" id="{AE9C7EB4-9E81-4394-8C2C-A54BBD15B51D}"/>
              </a:ext>
            </a:extLst>
          </p:cNvPr>
          <p:cNvSpPr/>
          <p:nvPr userDrawn="1"/>
        </p:nvSpPr>
        <p:spPr>
          <a:xfrm rot="18277851">
            <a:off x="11152527" y="3820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Freeform: Shape 28">
            <a:extLst>
              <a:ext uri="{FF2B5EF4-FFF2-40B4-BE49-F238E27FC236}">
                <a16:creationId xmlns:a16="http://schemas.microsoft.com/office/drawing/2014/main" id="{FE681EC0-A139-4B14-89E8-F237CB63D4C9}"/>
              </a:ext>
            </a:extLst>
          </p:cNvPr>
          <p:cNvSpPr/>
          <p:nvPr userDrawn="1"/>
        </p:nvSpPr>
        <p:spPr>
          <a:xfrm rot="20761418">
            <a:off x="11545452" y="1030689"/>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87F87648-ABB4-4C97-BB6D-58342407E9DF}"/>
              </a:ext>
            </a:extLst>
          </p:cNvPr>
          <p:cNvSpPr/>
          <p:nvPr userDrawn="1"/>
        </p:nvSpPr>
        <p:spPr>
          <a:xfrm rot="17315293">
            <a:off x="11756248" y="2475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0802EFEB-F4DF-4501-91AA-173B60EBBBAA}"/>
              </a:ext>
            </a:extLst>
          </p:cNvPr>
          <p:cNvSpPr/>
          <p:nvPr userDrawn="1"/>
        </p:nvSpPr>
        <p:spPr>
          <a:xfrm rot="20082236">
            <a:off x="11448108" y="631127"/>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Freeform: Shape 31">
            <a:extLst>
              <a:ext uri="{FF2B5EF4-FFF2-40B4-BE49-F238E27FC236}">
                <a16:creationId xmlns:a16="http://schemas.microsoft.com/office/drawing/2014/main" id="{109FE51D-8E02-4ED7-862B-5CF838F7F77F}"/>
              </a:ext>
            </a:extLst>
          </p:cNvPr>
          <p:cNvSpPr/>
          <p:nvPr userDrawn="1"/>
        </p:nvSpPr>
        <p:spPr>
          <a:xfrm rot="19879732">
            <a:off x="11668879" y="824433"/>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Freeform: Shape 32">
            <a:extLst>
              <a:ext uri="{FF2B5EF4-FFF2-40B4-BE49-F238E27FC236}">
                <a16:creationId xmlns:a16="http://schemas.microsoft.com/office/drawing/2014/main" id="{4ECB9E40-5923-4571-9C8E-D7412C1283B2}"/>
              </a:ext>
            </a:extLst>
          </p:cNvPr>
          <p:cNvSpPr/>
          <p:nvPr userDrawn="1"/>
        </p:nvSpPr>
        <p:spPr>
          <a:xfrm rot="328041">
            <a:off x="10094502" y="901548"/>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Freeform: Shape 33">
            <a:extLst>
              <a:ext uri="{FF2B5EF4-FFF2-40B4-BE49-F238E27FC236}">
                <a16:creationId xmlns:a16="http://schemas.microsoft.com/office/drawing/2014/main" id="{E46052C9-826B-47AC-9F6B-3078D4F43748}"/>
              </a:ext>
            </a:extLst>
          </p:cNvPr>
          <p:cNvSpPr/>
          <p:nvPr userDrawn="1"/>
        </p:nvSpPr>
        <p:spPr>
          <a:xfrm>
            <a:off x="10871770" y="1202556"/>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Freeform: Shape 34">
            <a:extLst>
              <a:ext uri="{FF2B5EF4-FFF2-40B4-BE49-F238E27FC236}">
                <a16:creationId xmlns:a16="http://schemas.microsoft.com/office/drawing/2014/main" id="{0C3867F5-4C6F-48BE-9DFF-9046D1FE6771}"/>
              </a:ext>
            </a:extLst>
          </p:cNvPr>
          <p:cNvSpPr/>
          <p:nvPr userDrawn="1"/>
        </p:nvSpPr>
        <p:spPr>
          <a:xfrm rot="20761418">
            <a:off x="11512604" y="1484835"/>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Freeform: Shape 35">
            <a:extLst>
              <a:ext uri="{FF2B5EF4-FFF2-40B4-BE49-F238E27FC236}">
                <a16:creationId xmlns:a16="http://schemas.microsoft.com/office/drawing/2014/main" id="{7B0CB40F-9E6F-457D-9C1F-9769BC3AE13E}"/>
              </a:ext>
            </a:extLst>
          </p:cNvPr>
          <p:cNvSpPr/>
          <p:nvPr userDrawn="1"/>
        </p:nvSpPr>
        <p:spPr>
          <a:xfrm rot="1160487">
            <a:off x="10291662" y="1614015"/>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7" name="Freeform: Shape 36">
            <a:extLst>
              <a:ext uri="{FF2B5EF4-FFF2-40B4-BE49-F238E27FC236}">
                <a16:creationId xmlns:a16="http://schemas.microsoft.com/office/drawing/2014/main" id="{0FCD03E7-2128-4C04-A914-409506646A76}"/>
              </a:ext>
            </a:extLst>
          </p:cNvPr>
          <p:cNvSpPr/>
          <p:nvPr userDrawn="1"/>
        </p:nvSpPr>
        <p:spPr>
          <a:xfrm rot="803026">
            <a:off x="11586107" y="2015428"/>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43" name="Group 42">
            <a:extLst>
              <a:ext uri="{FF2B5EF4-FFF2-40B4-BE49-F238E27FC236}">
                <a16:creationId xmlns:a16="http://schemas.microsoft.com/office/drawing/2014/main" id="{0725BC56-C7B6-400F-80F9-3F968E2CAE0E}"/>
              </a:ext>
            </a:extLst>
          </p:cNvPr>
          <p:cNvGrpSpPr/>
          <p:nvPr userDrawn="1"/>
        </p:nvGrpSpPr>
        <p:grpSpPr>
          <a:xfrm>
            <a:off x="3383603" y="1013721"/>
            <a:ext cx="7749965" cy="5100743"/>
            <a:chOff x="510812" y="938373"/>
            <a:chExt cx="8073393" cy="5313612"/>
          </a:xfrm>
        </p:grpSpPr>
        <p:sp>
          <p:nvSpPr>
            <p:cNvPr id="44" name="Rounded Rectangle 15">
              <a:extLst>
                <a:ext uri="{FF2B5EF4-FFF2-40B4-BE49-F238E27FC236}">
                  <a16:creationId xmlns:a16="http://schemas.microsoft.com/office/drawing/2014/main" id="{1EC806EC-A1B2-4893-9504-1D7FFE8E238F}"/>
                </a:ext>
              </a:extLst>
            </p:cNvPr>
            <p:cNvSpPr/>
            <p:nvPr/>
          </p:nvSpPr>
          <p:spPr>
            <a:xfrm>
              <a:off x="877709" y="938373"/>
              <a:ext cx="7339600" cy="5234482"/>
            </a:xfrm>
            <a:prstGeom prst="round2SameRect">
              <a:avLst>
                <a:gd name="adj1" fmla="val 5601"/>
                <a:gd name="adj2" fmla="val 0"/>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45" name="Rounded Rectangle 15">
              <a:extLst>
                <a:ext uri="{FF2B5EF4-FFF2-40B4-BE49-F238E27FC236}">
                  <a16:creationId xmlns:a16="http://schemas.microsoft.com/office/drawing/2014/main" id="{535A1B12-6F16-41A0-A6B1-4AD0CCB5A081}"/>
                </a:ext>
              </a:extLst>
            </p:cNvPr>
            <p:cNvSpPr/>
            <p:nvPr/>
          </p:nvSpPr>
          <p:spPr>
            <a:xfrm>
              <a:off x="930758" y="995668"/>
              <a:ext cx="7233502" cy="5177187"/>
            </a:xfrm>
            <a:prstGeom prst="round2SameRect">
              <a:avLst>
                <a:gd name="adj1" fmla="val 4499"/>
                <a:gd name="adj2" fmla="val 0"/>
              </a:avLst>
            </a:prstGeom>
            <a:solidFill>
              <a:schemeClr val="bg1"/>
            </a:solidFill>
            <a:ln w="3175">
              <a:solidFill>
                <a:schemeClr val="accent1"/>
              </a:solid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6" name="Rectangle: Rounded Corners 45">
              <a:extLst>
                <a:ext uri="{FF2B5EF4-FFF2-40B4-BE49-F238E27FC236}">
                  <a16:creationId xmlns:a16="http://schemas.microsoft.com/office/drawing/2014/main" id="{379B244F-CF81-4500-A78E-495ABA6828BA}"/>
                </a:ext>
              </a:extLst>
            </p:cNvPr>
            <p:cNvSpPr/>
            <p:nvPr/>
          </p:nvSpPr>
          <p:spPr>
            <a:xfrm rot="16200000">
              <a:off x="2264894" y="295974"/>
              <a:ext cx="4565229" cy="6599909"/>
            </a:xfrm>
            <a:prstGeom prst="roundRect">
              <a:avLst>
                <a:gd name="adj" fmla="val 1476"/>
              </a:avLst>
            </a:prstGeom>
            <a:solidFill>
              <a:schemeClr val="bg1"/>
            </a:soli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Rounded Rectangle 15">
              <a:extLst>
                <a:ext uri="{FF2B5EF4-FFF2-40B4-BE49-F238E27FC236}">
                  <a16:creationId xmlns:a16="http://schemas.microsoft.com/office/drawing/2014/main" id="{EE88F157-E260-486F-937E-C18428699861}"/>
                </a:ext>
              </a:extLst>
            </p:cNvPr>
            <p:cNvSpPr/>
            <p:nvPr/>
          </p:nvSpPr>
          <p:spPr>
            <a:xfrm rot="10800000">
              <a:off x="510812" y="5998253"/>
              <a:ext cx="8073393" cy="248975"/>
            </a:xfrm>
            <a:prstGeom prst="round2SameRect">
              <a:avLst>
                <a:gd name="adj1" fmla="val 50000"/>
                <a:gd name="adj2" fmla="val 0"/>
              </a:avLst>
            </a:prstGeom>
            <a:solidFill>
              <a:schemeClr val="bg1"/>
            </a:solidFill>
            <a:ln w="3175">
              <a:solidFill>
                <a:schemeClr val="accent1"/>
              </a:solid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8" name="Rounded Rectangle 15">
              <a:extLst>
                <a:ext uri="{FF2B5EF4-FFF2-40B4-BE49-F238E27FC236}">
                  <a16:creationId xmlns:a16="http://schemas.microsoft.com/office/drawing/2014/main" id="{F736AFAF-44AD-47CE-A63B-210102A4BF0B}"/>
                </a:ext>
              </a:extLst>
            </p:cNvPr>
            <p:cNvSpPr/>
            <p:nvPr userDrawn="1"/>
          </p:nvSpPr>
          <p:spPr>
            <a:xfrm>
              <a:off x="3668019" y="6206338"/>
              <a:ext cx="1758981" cy="45647"/>
            </a:xfrm>
            <a:prstGeom prst="round2SameRect">
              <a:avLst>
                <a:gd name="adj1" fmla="val 50000"/>
                <a:gd name="adj2" fmla="val 0"/>
              </a:avLst>
            </a:prstGeom>
            <a:gradFill>
              <a:gsLst>
                <a:gs pos="0">
                  <a:schemeClr val="tx1">
                    <a:alpha val="0"/>
                  </a:schemeClr>
                </a:gs>
                <a:gs pos="100000">
                  <a:schemeClr val="tx1">
                    <a:alpha val="31000"/>
                  </a:schemeClr>
                </a:gs>
              </a:gsLst>
              <a:lin ang="16200000" scaled="0"/>
            </a:gra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49" name="Oval 48">
              <a:extLst>
                <a:ext uri="{FF2B5EF4-FFF2-40B4-BE49-F238E27FC236}">
                  <a16:creationId xmlns:a16="http://schemas.microsoft.com/office/drawing/2014/main" id="{A4F6457E-3660-4E80-82BC-8894D701DEE9}"/>
                </a:ext>
              </a:extLst>
            </p:cNvPr>
            <p:cNvSpPr/>
            <p:nvPr/>
          </p:nvSpPr>
          <p:spPr>
            <a:xfrm rot="16200000">
              <a:off x="4660498" y="1119143"/>
              <a:ext cx="48680" cy="48680"/>
            </a:xfrm>
            <a:prstGeom prst="ellipse">
              <a:avLst/>
            </a:prstGeom>
            <a:solidFill>
              <a:schemeClr val="bg1">
                <a:lumMod val="85000"/>
              </a:schemeClr>
            </a:solidFill>
            <a:ln w="0">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50" name="Oval 49">
              <a:extLst>
                <a:ext uri="{FF2B5EF4-FFF2-40B4-BE49-F238E27FC236}">
                  <a16:creationId xmlns:a16="http://schemas.microsoft.com/office/drawing/2014/main" id="{88230416-7E55-4CB0-9548-491BA471E9E8}"/>
                </a:ext>
              </a:extLst>
            </p:cNvPr>
            <p:cNvSpPr/>
            <p:nvPr/>
          </p:nvSpPr>
          <p:spPr>
            <a:xfrm rot="16200000">
              <a:off x="4505961" y="1106017"/>
              <a:ext cx="83096" cy="83096"/>
            </a:xfrm>
            <a:prstGeom prst="ellipse">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51" name="Oval 50">
              <a:extLst>
                <a:ext uri="{FF2B5EF4-FFF2-40B4-BE49-F238E27FC236}">
                  <a16:creationId xmlns:a16="http://schemas.microsoft.com/office/drawing/2014/main" id="{FE3C1810-AD4F-4393-928E-CFA8053A2CC2}"/>
                </a:ext>
              </a:extLst>
            </p:cNvPr>
            <p:cNvSpPr/>
            <p:nvPr/>
          </p:nvSpPr>
          <p:spPr>
            <a:xfrm rot="16200000">
              <a:off x="4524686" y="1124741"/>
              <a:ext cx="45647" cy="45647"/>
            </a:xfrm>
            <a:prstGeom prst="ellipse">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gr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152000"/>
            <a:ext cx="2951603" cy="2196235"/>
          </a:xfrm>
        </p:spPr>
        <p:txBody>
          <a:bodyPr rtlCol="0" anchor="b"/>
          <a:lstStyle>
            <a:lvl1pPr marL="0" indent="0">
              <a:buNone/>
              <a:defRPr sz="2800">
                <a:solidFill>
                  <a:schemeClr val="tx1">
                    <a:lumMod val="75000"/>
                    <a:lumOff val="25000"/>
                  </a:schemeClr>
                </a:solidFill>
              </a:defRPr>
            </a:lvl1pPr>
            <a:lvl2pPr marL="266700" indent="0">
              <a:buNone/>
              <a:defRPr sz="2400">
                <a:solidFill>
                  <a:schemeClr val="tx1">
                    <a:lumMod val="75000"/>
                    <a:lumOff val="25000"/>
                  </a:schemeClr>
                </a:solidFill>
              </a:defRPr>
            </a:lvl2pPr>
            <a:lvl3pPr marL="542925" indent="0">
              <a:buNone/>
              <a:defRPr sz="2000">
                <a:solidFill>
                  <a:schemeClr val="tx1">
                    <a:lumMod val="75000"/>
                    <a:lumOff val="25000"/>
                  </a:schemeClr>
                </a:solidFill>
              </a:defRPr>
            </a:lvl3pPr>
            <a:lvl4pPr marL="809625" indent="0">
              <a:buNone/>
              <a:defRPr sz="2000">
                <a:solidFill>
                  <a:schemeClr val="tx1">
                    <a:lumMod val="75000"/>
                    <a:lumOff val="25000"/>
                  </a:schemeClr>
                </a:solidFill>
              </a:defRPr>
            </a:lvl4pPr>
            <a:lvl5pPr marL="1076325" indent="0">
              <a:buNone/>
              <a:defRPr sz="2000">
                <a:solidFill>
                  <a:schemeClr val="tx1">
                    <a:lumMod val="75000"/>
                    <a:lumOff val="25000"/>
                  </a:schemeClr>
                </a:solidFill>
              </a:defRPr>
            </a:lvl5pPr>
          </a:lstStyle>
          <a:p>
            <a:pPr lvl="0" rtl="0"/>
            <a:r>
              <a:rPr lang="en-GB" noProof="0"/>
              <a:t>Emphasised text can go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Picture Placeholder 4">
            <a:extLst>
              <a:ext uri="{FF2B5EF4-FFF2-40B4-BE49-F238E27FC236}">
                <a16:creationId xmlns:a16="http://schemas.microsoft.com/office/drawing/2014/main" id="{8C1EA41E-F6C4-484F-95E9-42978FF21625}"/>
              </a:ext>
            </a:extLst>
          </p:cNvPr>
          <p:cNvSpPr>
            <a:spLocks noGrp="1"/>
          </p:cNvSpPr>
          <p:nvPr>
            <p:ph type="pic" sz="quarter" idx="12" hasCustomPrompt="1"/>
          </p:nvPr>
        </p:nvSpPr>
        <p:spPr>
          <a:xfrm>
            <a:off x="4092796" y="1376357"/>
            <a:ext cx="6333545" cy="4379625"/>
          </a:xfrm>
          <a:prstGeom prst="roundRect">
            <a:avLst>
              <a:gd name="adj" fmla="val 1356"/>
            </a:avLst>
          </a:prstGeom>
          <a:solidFill>
            <a:schemeClr val="bg1">
              <a:lumMod val="95000"/>
            </a:schemeClr>
          </a:solidFill>
          <a:ln>
            <a:noFill/>
          </a:ln>
        </p:spPr>
        <p:txBody>
          <a:bodyPr rtlCol="0"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a:t>Insert or Drag and Drop Image Here</a:t>
            </a:r>
          </a:p>
        </p:txBody>
      </p:sp>
      <p:sp>
        <p:nvSpPr>
          <p:cNvPr id="9" name="Text Placeholder 8">
            <a:extLst>
              <a:ext uri="{FF2B5EF4-FFF2-40B4-BE49-F238E27FC236}">
                <a16:creationId xmlns:a16="http://schemas.microsoft.com/office/drawing/2014/main" id="{35FD3B7C-17C6-4327-986C-A8A6D6EC1B52}"/>
              </a:ext>
            </a:extLst>
          </p:cNvPr>
          <p:cNvSpPr>
            <a:spLocks noGrp="1"/>
          </p:cNvSpPr>
          <p:nvPr>
            <p:ph type="body" sz="quarter" idx="13"/>
          </p:nvPr>
        </p:nvSpPr>
        <p:spPr>
          <a:xfrm>
            <a:off x="431800" y="3509766"/>
            <a:ext cx="2951163" cy="232270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336286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Column Image Bullets">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139FC94F-AE30-1048-843A-295FA302AC56}"/>
              </a:ext>
            </a:extLst>
          </p:cNvPr>
          <p:cNvSpPr>
            <a:spLocks noChangeAspect="1"/>
          </p:cNvSpPr>
          <p:nvPr userDrawn="1"/>
        </p:nvSpPr>
        <p:spPr>
          <a:xfrm>
            <a:off x="829415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Oval 16">
            <a:extLst>
              <a:ext uri="{FF2B5EF4-FFF2-40B4-BE49-F238E27FC236}">
                <a16:creationId xmlns:a16="http://schemas.microsoft.com/office/drawing/2014/main" id="{A037F3B8-BD34-EA4F-A1C0-4006B373159E}"/>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Oval 18">
            <a:extLst>
              <a:ext uri="{FF2B5EF4-FFF2-40B4-BE49-F238E27FC236}">
                <a16:creationId xmlns:a16="http://schemas.microsoft.com/office/drawing/2014/main" id="{8A1CF33D-645D-E940-8FF4-6178A32A19A2}"/>
              </a:ext>
            </a:extLst>
          </p:cNvPr>
          <p:cNvSpPr>
            <a:spLocks noChangeAspect="1"/>
          </p:cNvSpPr>
          <p:nvPr userDrawn="1"/>
        </p:nvSpPr>
        <p:spPr>
          <a:xfrm>
            <a:off x="2398763"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071452" y="4688112"/>
            <a:ext cx="2160588" cy="900000"/>
          </a:xfrm>
        </p:spPr>
        <p:txBody>
          <a:bodyPr rtlCol="0"/>
          <a:lstStyle>
            <a:lvl1pPr marL="0" indent="0" algn="ctr">
              <a:buNone/>
              <a:defRPr sz="1600"/>
            </a:lvl1pPr>
          </a:lstStyle>
          <a:p>
            <a:pPr lvl="0" rtl="0"/>
            <a:r>
              <a:rPr lang="en-GB"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rtlCol="0"/>
          <a:lstStyle>
            <a:lvl1pPr marL="0" indent="0" algn="ctr">
              <a:buNone/>
              <a:defRPr sz="1600"/>
            </a:lvl1pPr>
          </a:lstStyle>
          <a:p>
            <a:pPr lvl="0" rtl="0"/>
            <a:r>
              <a:rPr lang="en-GB" noProof="0"/>
              <a:t>Bullet Description</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7969634" y="4683647"/>
            <a:ext cx="2160588" cy="900000"/>
          </a:xfrm>
        </p:spPr>
        <p:txBody>
          <a:bodyPr rtlCol="0"/>
          <a:lstStyle>
            <a:lvl1pPr marL="0" indent="0" algn="ctr">
              <a:buNone/>
              <a:defRPr sz="1600"/>
            </a:lvl1pPr>
          </a:lstStyle>
          <a:p>
            <a:pPr lvl="0" rtl="0"/>
            <a:r>
              <a:rPr lang="en-GB" noProof="0"/>
              <a:t>Bullet Description</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071453" y="3926335"/>
            <a:ext cx="2160587" cy="504000"/>
          </a:xfrm>
        </p:spPr>
        <p:txBody>
          <a:bodyPr rtlCol="0"/>
          <a:lstStyle>
            <a:lvl1pPr marL="0" indent="0" algn="ctr">
              <a:buNone/>
              <a:defRPr b="1">
                <a:latin typeface="+mj-lt"/>
              </a:defRPr>
            </a:lvl1pPr>
          </a:lstStyle>
          <a:p>
            <a:pPr lvl="0" rtl="0"/>
            <a:r>
              <a:rPr lang="en-GB"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rtlCol="0"/>
          <a:lstStyle>
            <a:lvl1pPr marL="0" indent="0" algn="ctr">
              <a:buNone/>
              <a:defRPr b="1">
                <a:latin typeface="+mj-lt"/>
              </a:defRPr>
            </a:lvl1pPr>
          </a:lstStyle>
          <a:p>
            <a:pPr lvl="0" rtl="0"/>
            <a:r>
              <a:rPr lang="en-GB" noProof="0"/>
              <a:t>Bullet 3</a:t>
            </a:r>
          </a:p>
        </p:txBody>
      </p:sp>
      <p:sp>
        <p:nvSpPr>
          <p:cNvPr id="16" name="Text Placeholder 15">
            <a:extLst>
              <a:ext uri="{FF2B5EF4-FFF2-40B4-BE49-F238E27FC236}">
                <a16:creationId xmlns:a16="http://schemas.microsoft.com/office/drawing/2014/main" id="{33DAFB20-1343-4578-8AA0-0378B674F1B1}"/>
              </a:ext>
            </a:extLst>
          </p:cNvPr>
          <p:cNvSpPr>
            <a:spLocks noGrp="1"/>
          </p:cNvSpPr>
          <p:nvPr>
            <p:ph type="body" sz="quarter" idx="19" hasCustomPrompt="1"/>
          </p:nvPr>
        </p:nvSpPr>
        <p:spPr>
          <a:xfrm>
            <a:off x="7969635" y="3926335"/>
            <a:ext cx="2160587" cy="504000"/>
          </a:xfrm>
        </p:spPr>
        <p:txBody>
          <a:bodyPr rtlCol="0"/>
          <a:lstStyle>
            <a:lvl1pPr marL="0" indent="0" algn="ctr">
              <a:buNone/>
              <a:defRPr b="1">
                <a:latin typeface="+mj-lt"/>
              </a:defRPr>
            </a:lvl1pPr>
          </a:lstStyle>
          <a:p>
            <a:pPr lvl="0" rtl="0"/>
            <a:r>
              <a:rPr lang="en-GB" noProof="0"/>
              <a:t>Bullet 4</a:t>
            </a:r>
          </a:p>
        </p:txBody>
      </p:sp>
      <p:sp>
        <p:nvSpPr>
          <p:cNvPr id="9" name="Text Placeholder 8">
            <a:extLst>
              <a:ext uri="{FF2B5EF4-FFF2-40B4-BE49-F238E27FC236}">
                <a16:creationId xmlns:a16="http://schemas.microsoft.com/office/drawing/2014/main" id="{36DD16A0-27CF-480C-8ADD-7BB99E0031A4}"/>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Sub-header</a:t>
            </a:r>
          </a:p>
        </p:txBody>
      </p:sp>
      <p:sp>
        <p:nvSpPr>
          <p:cNvPr id="20" name="Picture Placeholder 3">
            <a:extLst>
              <a:ext uri="{FF2B5EF4-FFF2-40B4-BE49-F238E27FC236}">
                <a16:creationId xmlns:a16="http://schemas.microsoft.com/office/drawing/2014/main" id="{06B6D0B6-0884-CD46-A1B0-9FED03C22626}"/>
              </a:ext>
            </a:extLst>
          </p:cNvPr>
          <p:cNvSpPr>
            <a:spLocks noGrp="1"/>
          </p:cNvSpPr>
          <p:nvPr>
            <p:ph type="pic" sz="quarter" idx="27"/>
          </p:nvPr>
        </p:nvSpPr>
        <p:spPr>
          <a:xfrm>
            <a:off x="2724708" y="2358091"/>
            <a:ext cx="854075" cy="854075"/>
          </a:xfrm>
        </p:spPr>
        <p:txBody>
          <a:bodyPr rtlCol="0"/>
          <a:lstStyle>
            <a:lvl1pPr marL="0" indent="0">
              <a:buNone/>
              <a:defRPr/>
            </a:lvl1pPr>
          </a:lstStyle>
          <a:p>
            <a:pPr rtl="0"/>
            <a:r>
              <a:rPr lang="en-GB" noProof="0"/>
              <a:t>Click icon to add picture</a:t>
            </a:r>
          </a:p>
        </p:txBody>
      </p:sp>
      <p:sp>
        <p:nvSpPr>
          <p:cNvPr id="21" name="Picture Placeholder 3">
            <a:extLst>
              <a:ext uri="{FF2B5EF4-FFF2-40B4-BE49-F238E27FC236}">
                <a16:creationId xmlns:a16="http://schemas.microsoft.com/office/drawing/2014/main" id="{BAAC12A0-90C3-984B-A8FC-7EB4AA432E3A}"/>
              </a:ext>
            </a:extLst>
          </p:cNvPr>
          <p:cNvSpPr>
            <a:spLocks noGrp="1"/>
          </p:cNvSpPr>
          <p:nvPr>
            <p:ph type="pic" sz="quarter" idx="28"/>
          </p:nvPr>
        </p:nvSpPr>
        <p:spPr>
          <a:xfrm>
            <a:off x="5672402" y="2358091"/>
            <a:ext cx="854075" cy="854075"/>
          </a:xfrm>
        </p:spPr>
        <p:txBody>
          <a:bodyPr rtlCol="0"/>
          <a:lstStyle>
            <a:lvl1pPr marL="0" indent="0">
              <a:buNone/>
              <a:defRPr/>
            </a:lvl1pPr>
          </a:lstStyle>
          <a:p>
            <a:pPr rtl="0"/>
            <a:r>
              <a:rPr lang="en-GB" noProof="0"/>
              <a:t>Click icon to add picture</a:t>
            </a:r>
          </a:p>
        </p:txBody>
      </p:sp>
      <p:sp>
        <p:nvSpPr>
          <p:cNvPr id="22" name="Picture Placeholder 3">
            <a:extLst>
              <a:ext uri="{FF2B5EF4-FFF2-40B4-BE49-F238E27FC236}">
                <a16:creationId xmlns:a16="http://schemas.microsoft.com/office/drawing/2014/main" id="{51565942-8816-734B-BEEE-1258F13B66DA}"/>
              </a:ext>
            </a:extLst>
          </p:cNvPr>
          <p:cNvSpPr>
            <a:spLocks noGrp="1"/>
          </p:cNvSpPr>
          <p:nvPr>
            <p:ph type="pic" sz="quarter" idx="29"/>
          </p:nvPr>
        </p:nvSpPr>
        <p:spPr>
          <a:xfrm>
            <a:off x="8621493" y="2358090"/>
            <a:ext cx="854075" cy="854075"/>
          </a:xfrm>
        </p:spPr>
        <p:txBody>
          <a:bodyPr rtlCol="0"/>
          <a:lstStyle>
            <a:lvl1pPr marL="0" indent="0">
              <a:buNone/>
              <a:defRPr/>
            </a:lvl1pPr>
          </a:lstStyle>
          <a:p>
            <a:pPr rtl="0"/>
            <a:r>
              <a:rPr lang="en-GB" noProof="0"/>
              <a:t>Click icon to add picture</a:t>
            </a:r>
          </a:p>
        </p:txBody>
      </p:sp>
    </p:spTree>
    <p:extLst>
      <p:ext uri="{BB962C8B-B14F-4D97-AF65-F5344CB8AC3E}">
        <p14:creationId xmlns:p14="http://schemas.microsoft.com/office/powerpoint/2010/main" val="3072002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6" name="Text Placeholder 3">
            <a:extLst>
              <a:ext uri="{FF2B5EF4-FFF2-40B4-BE49-F238E27FC236}">
                <a16:creationId xmlns:a16="http://schemas.microsoft.com/office/drawing/2014/main" id="{E6E9DC6E-6F00-46BA-B990-095D92A35881}"/>
              </a:ext>
            </a:extLst>
          </p:cNvPr>
          <p:cNvSpPr>
            <a:spLocks noGrp="1"/>
          </p:cNvSpPr>
          <p:nvPr>
            <p:ph type="body" sz="quarter" idx="27" hasCustomPrompt="1"/>
          </p:nvPr>
        </p:nvSpPr>
        <p:spPr>
          <a:xfrm>
            <a:off x="890706" y="1579984"/>
            <a:ext cx="4348065" cy="4348065"/>
          </a:xfrm>
          <a:prstGeom prst="ellipse">
            <a:avLst/>
          </a:prstGeom>
          <a:noFill/>
          <a:ln>
            <a:solidFill>
              <a:schemeClr val="accent1"/>
            </a:solidFill>
          </a:ln>
        </p:spPr>
        <p:txBody>
          <a:bodyPr rtlCol="0" anchor="ctr"/>
          <a:lstStyle>
            <a:lvl1pPr marL="0" indent="0" algn="ctr">
              <a:buNone/>
              <a:defRPr sz="2100">
                <a:solidFill>
                  <a:schemeClr val="tx1">
                    <a:lumMod val="75000"/>
                    <a:lumOff val="25000"/>
                  </a:schemeClr>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Section Header</a:t>
            </a:r>
          </a:p>
        </p:txBody>
      </p:sp>
      <p:sp>
        <p:nvSpPr>
          <p:cNvPr id="27" name="Text Placeholder 9">
            <a:extLst>
              <a:ext uri="{FF2B5EF4-FFF2-40B4-BE49-F238E27FC236}">
                <a16:creationId xmlns:a16="http://schemas.microsoft.com/office/drawing/2014/main" id="{76D2E128-93A5-440C-A234-55AC27F90F8C}"/>
              </a:ext>
            </a:extLst>
          </p:cNvPr>
          <p:cNvSpPr>
            <a:spLocks noGrp="1"/>
          </p:cNvSpPr>
          <p:nvPr>
            <p:ph type="body" sz="quarter" idx="28" hasCustomPrompt="1"/>
          </p:nvPr>
        </p:nvSpPr>
        <p:spPr>
          <a:xfrm>
            <a:off x="4739330" y="1754721"/>
            <a:ext cx="3998591" cy="3998591"/>
          </a:xfrm>
          <a:prstGeom prst="ellipse">
            <a:avLst/>
          </a:prstGeom>
          <a:noFill/>
          <a:ln>
            <a:solidFill>
              <a:schemeClr val="accent2"/>
            </a:solidFill>
          </a:ln>
        </p:spPr>
        <p:txBody>
          <a:bodyPr vert="horz" lIns="0" tIns="0" rIns="0" bIns="0" rtlCol="0" anchor="ctr">
            <a:noAutofit/>
          </a:bodyPr>
          <a:lstStyle>
            <a:lvl1pPr marL="0" indent="0" algn="ctr">
              <a:buNone/>
              <a:defRPr lang="en-ZA" sz="2100" dirty="0">
                <a:solidFill>
                  <a:schemeClr val="tx1">
                    <a:lumMod val="75000"/>
                    <a:lumOff val="25000"/>
                  </a:schemeClr>
                </a:solidFill>
              </a:defRPr>
            </a:lvl1pPr>
          </a:lstStyle>
          <a:p>
            <a:pPr marL="266700" lvl="0" indent="-266700" algn="ctr" rtl="0"/>
            <a:r>
              <a:rPr lang="en-GB" noProof="0"/>
              <a:t>Section Header</a:t>
            </a:r>
          </a:p>
        </p:txBody>
      </p:sp>
      <p:sp>
        <p:nvSpPr>
          <p:cNvPr id="28" name="Text Placeholder 9">
            <a:extLst>
              <a:ext uri="{FF2B5EF4-FFF2-40B4-BE49-F238E27FC236}">
                <a16:creationId xmlns:a16="http://schemas.microsoft.com/office/drawing/2014/main" id="{315814FC-F14E-4ECD-A97E-869936E55DF4}"/>
              </a:ext>
            </a:extLst>
          </p:cNvPr>
          <p:cNvSpPr>
            <a:spLocks noGrp="1"/>
          </p:cNvSpPr>
          <p:nvPr>
            <p:ph type="body" sz="quarter" idx="29" hasCustomPrompt="1"/>
          </p:nvPr>
        </p:nvSpPr>
        <p:spPr>
          <a:xfrm>
            <a:off x="8238481" y="2193897"/>
            <a:ext cx="3120238" cy="3120238"/>
          </a:xfrm>
          <a:prstGeom prst="ellipse">
            <a:avLst/>
          </a:prstGeom>
          <a:noFill/>
          <a:ln>
            <a:solidFill>
              <a:schemeClr val="accent3"/>
            </a:solidFill>
          </a:ln>
        </p:spPr>
        <p:txBody>
          <a:bodyPr vert="horz" lIns="0" tIns="0" rIns="0" bIns="0" rtlCol="0" anchor="ctr">
            <a:noAutofit/>
          </a:bodyPr>
          <a:lstStyle>
            <a:lvl1pPr marL="0" indent="0" algn="ctr">
              <a:buNone/>
              <a:defRPr lang="en-ZA" sz="2100" dirty="0">
                <a:solidFill>
                  <a:schemeClr val="tx1">
                    <a:lumMod val="75000"/>
                    <a:lumOff val="25000"/>
                  </a:schemeClr>
                </a:solidFill>
              </a:defRPr>
            </a:lvl1pPr>
          </a:lstStyle>
          <a:p>
            <a:pPr marL="266700" lvl="0" indent="-266700" algn="ctr" rtl="0"/>
            <a:r>
              <a:rPr lang="en-GB" noProof="0"/>
              <a:t>Section Header</a:t>
            </a:r>
          </a:p>
        </p:txBody>
      </p:sp>
      <p:sp>
        <p:nvSpPr>
          <p:cNvPr id="48" name="Freeform: Shape 47">
            <a:extLst>
              <a:ext uri="{FF2B5EF4-FFF2-40B4-BE49-F238E27FC236}">
                <a16:creationId xmlns:a16="http://schemas.microsoft.com/office/drawing/2014/main" id="{A8E117AC-4076-4663-96EA-12A984AAA63A}"/>
              </a:ext>
            </a:extLst>
          </p:cNvPr>
          <p:cNvSpPr/>
          <p:nvPr userDrawn="1"/>
        </p:nvSpPr>
        <p:spPr>
          <a:xfrm>
            <a:off x="4740115" y="2772299"/>
            <a:ext cx="494967" cy="1963434"/>
          </a:xfrm>
          <a:custGeom>
            <a:avLst/>
            <a:gdLst>
              <a:gd name="connsiteX0" fmla="*/ 258706 w 494967"/>
              <a:gd name="connsiteY0" fmla="*/ 0 h 1963434"/>
              <a:gd name="connsiteX1" fmla="*/ 324121 w 494967"/>
              <a:gd name="connsiteY1" fmla="*/ 135794 h 1963434"/>
              <a:gd name="connsiteX2" fmla="*/ 494967 w 494967"/>
              <a:gd name="connsiteY2" fmla="*/ 982025 h 1963434"/>
              <a:gd name="connsiteX3" fmla="*/ 324121 w 494967"/>
              <a:gd name="connsiteY3" fmla="*/ 1828257 h 1963434"/>
              <a:gd name="connsiteX4" fmla="*/ 259003 w 494967"/>
              <a:gd name="connsiteY4" fmla="*/ 1963434 h 1963434"/>
              <a:gd name="connsiteX5" fmla="*/ 241238 w 494967"/>
              <a:gd name="connsiteY5" fmla="*/ 1934192 h 1963434"/>
              <a:gd name="connsiteX6" fmla="*/ 0 w 494967"/>
              <a:gd name="connsiteY6" fmla="*/ 981472 h 1963434"/>
              <a:gd name="connsiteX7" fmla="*/ 241238 w 494967"/>
              <a:gd name="connsiteY7" fmla="*/ 28753 h 1963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4967" h="1963434">
                <a:moveTo>
                  <a:pt x="258706" y="0"/>
                </a:moveTo>
                <a:lnTo>
                  <a:pt x="324121" y="135794"/>
                </a:lnTo>
                <a:cubicBezTo>
                  <a:pt x="434133" y="395891"/>
                  <a:pt x="494967" y="681854"/>
                  <a:pt x="494967" y="982025"/>
                </a:cubicBezTo>
                <a:cubicBezTo>
                  <a:pt x="494967" y="1282196"/>
                  <a:pt x="434133" y="1568159"/>
                  <a:pt x="324121" y="1828257"/>
                </a:cubicBezTo>
                <a:lnTo>
                  <a:pt x="259003" y="1963434"/>
                </a:lnTo>
                <a:lnTo>
                  <a:pt x="241238" y="1934192"/>
                </a:lnTo>
                <a:cubicBezTo>
                  <a:pt x="87390" y="1650983"/>
                  <a:pt x="0" y="1326433"/>
                  <a:pt x="0" y="981472"/>
                </a:cubicBezTo>
                <a:cubicBezTo>
                  <a:pt x="0" y="636511"/>
                  <a:pt x="87390" y="311961"/>
                  <a:pt x="241238" y="28753"/>
                </a:cubicBezTo>
                <a:close/>
              </a:path>
            </a:pathLst>
          </a:custGeom>
          <a:pattFill prst="dkUpDiag">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Freeform: Shape 46">
            <a:extLst>
              <a:ext uri="{FF2B5EF4-FFF2-40B4-BE49-F238E27FC236}">
                <a16:creationId xmlns:a16="http://schemas.microsoft.com/office/drawing/2014/main" id="{33BA9298-2BC7-49EF-BEB7-E71095424207}"/>
              </a:ext>
            </a:extLst>
          </p:cNvPr>
          <p:cNvSpPr/>
          <p:nvPr userDrawn="1"/>
        </p:nvSpPr>
        <p:spPr>
          <a:xfrm>
            <a:off x="8245937" y="2863999"/>
            <a:ext cx="491664" cy="1780035"/>
          </a:xfrm>
          <a:custGeom>
            <a:avLst/>
            <a:gdLst>
              <a:gd name="connsiteX0" fmla="*/ 279162 w 491664"/>
              <a:gd name="connsiteY0" fmla="*/ 0 h 1780035"/>
              <a:gd name="connsiteX1" fmla="*/ 334593 w 491664"/>
              <a:gd name="connsiteY1" fmla="*/ 115068 h 1780035"/>
              <a:gd name="connsiteX2" fmla="*/ 491664 w 491664"/>
              <a:gd name="connsiteY2" fmla="*/ 893069 h 1780035"/>
              <a:gd name="connsiteX3" fmla="*/ 334593 w 491664"/>
              <a:gd name="connsiteY3" fmla="*/ 1671070 h 1780035"/>
              <a:gd name="connsiteX4" fmla="*/ 282102 w 491664"/>
              <a:gd name="connsiteY4" fmla="*/ 1780035 h 1780035"/>
              <a:gd name="connsiteX5" fmla="*/ 265807 w 491664"/>
              <a:gd name="connsiteY5" fmla="*/ 1758245 h 1780035"/>
              <a:gd name="connsiteX6" fmla="*/ 0 w 491664"/>
              <a:gd name="connsiteY6" fmla="*/ 888052 h 1780035"/>
              <a:gd name="connsiteX7" fmla="*/ 265807 w 491664"/>
              <a:gd name="connsiteY7" fmla="*/ 17859 h 1780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64" h="1780035">
                <a:moveTo>
                  <a:pt x="279162" y="0"/>
                </a:moveTo>
                <a:lnTo>
                  <a:pt x="334593" y="115068"/>
                </a:lnTo>
                <a:cubicBezTo>
                  <a:pt x="435735" y="354195"/>
                  <a:pt x="491664" y="617100"/>
                  <a:pt x="491664" y="893069"/>
                </a:cubicBezTo>
                <a:cubicBezTo>
                  <a:pt x="491664" y="1169038"/>
                  <a:pt x="435735" y="1431944"/>
                  <a:pt x="334593" y="1671070"/>
                </a:cubicBezTo>
                <a:lnTo>
                  <a:pt x="282102" y="1780035"/>
                </a:lnTo>
                <a:lnTo>
                  <a:pt x="265807" y="1758245"/>
                </a:lnTo>
                <a:cubicBezTo>
                  <a:pt x="97991" y="1509844"/>
                  <a:pt x="0" y="1210391"/>
                  <a:pt x="0" y="888052"/>
                </a:cubicBezTo>
                <a:cubicBezTo>
                  <a:pt x="0" y="565713"/>
                  <a:pt x="97991" y="266261"/>
                  <a:pt x="265807" y="17859"/>
                </a:cubicBezTo>
                <a:close/>
              </a:path>
            </a:pathLst>
          </a:custGeom>
          <a:pattFill prst="dkUpDiag">
            <a:fgClr>
              <a:schemeClr val="accent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D850331C-9383-4367-8C09-8FBE227C98B4}"/>
              </a:ext>
            </a:extLst>
          </p:cNvPr>
          <p:cNvSpPr/>
          <p:nvPr userDrawn="1"/>
        </p:nvSpPr>
        <p:spPr>
          <a:xfrm rot="6973557">
            <a:off x="9799840" y="198216"/>
            <a:ext cx="748251" cy="780669"/>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D5AADDFA-0151-46BA-B788-3C5B8FC5B5FD}"/>
              </a:ext>
            </a:extLst>
          </p:cNvPr>
          <p:cNvSpPr/>
          <p:nvPr userDrawn="1"/>
        </p:nvSpPr>
        <p:spPr>
          <a:xfrm rot="5483574">
            <a:off x="9854193" y="80859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CC98EDD7-AC10-482C-9B0F-9EE170C1F8C4}"/>
              </a:ext>
            </a:extLst>
          </p:cNvPr>
          <p:cNvSpPr/>
          <p:nvPr userDrawn="1"/>
        </p:nvSpPr>
        <p:spPr>
          <a:xfrm rot="14199158">
            <a:off x="10161654" y="-236402"/>
            <a:ext cx="1957093" cy="1399810"/>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7093" h="1399810">
                <a:moveTo>
                  <a:pt x="0" y="318772"/>
                </a:moveTo>
                <a:lnTo>
                  <a:pt x="858544" y="36067"/>
                </a:lnTo>
                <a:lnTo>
                  <a:pt x="1957093" y="0"/>
                </a:lnTo>
                <a:lnTo>
                  <a:pt x="1012700" y="1399810"/>
                </a:lnTo>
                <a:lnTo>
                  <a:pt x="172487" y="1221089"/>
                </a:lnTo>
                <a:lnTo>
                  <a:pt x="0" y="318772"/>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21">
            <a:extLst>
              <a:ext uri="{FF2B5EF4-FFF2-40B4-BE49-F238E27FC236}">
                <a16:creationId xmlns:a16="http://schemas.microsoft.com/office/drawing/2014/main" id="{46C6BDBB-2B70-456D-86FB-0A63D587A509}"/>
              </a:ext>
            </a:extLst>
          </p:cNvPr>
          <p:cNvSpPr/>
          <p:nvPr userDrawn="1"/>
        </p:nvSpPr>
        <p:spPr>
          <a:xfrm rot="14235708">
            <a:off x="11753205" y="112024"/>
            <a:ext cx="332291" cy="247882"/>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 name="connsiteX0" fmla="*/ 0 w 1449157"/>
              <a:gd name="connsiteY0" fmla="*/ 282705 h 1363743"/>
              <a:gd name="connsiteX1" fmla="*/ 858544 w 1449157"/>
              <a:gd name="connsiteY1" fmla="*/ 0 h 1363743"/>
              <a:gd name="connsiteX2" fmla="*/ 1449157 w 1449157"/>
              <a:gd name="connsiteY2" fmla="*/ 715834 h 1363743"/>
              <a:gd name="connsiteX3" fmla="*/ 1012700 w 1449157"/>
              <a:gd name="connsiteY3" fmla="*/ 1363743 h 1363743"/>
              <a:gd name="connsiteX4" fmla="*/ 172487 w 1449157"/>
              <a:gd name="connsiteY4" fmla="*/ 1185022 h 1363743"/>
              <a:gd name="connsiteX5" fmla="*/ 0 w 1449157"/>
              <a:gd name="connsiteY5" fmla="*/ 282705 h 1363743"/>
              <a:gd name="connsiteX0" fmla="*/ 0 w 1449157"/>
              <a:gd name="connsiteY0" fmla="*/ 0 h 1081038"/>
              <a:gd name="connsiteX1" fmla="*/ 1449157 w 1449157"/>
              <a:gd name="connsiteY1" fmla="*/ 433129 h 1081038"/>
              <a:gd name="connsiteX2" fmla="*/ 1012700 w 1449157"/>
              <a:gd name="connsiteY2" fmla="*/ 1081038 h 1081038"/>
              <a:gd name="connsiteX3" fmla="*/ 172487 w 1449157"/>
              <a:gd name="connsiteY3" fmla="*/ 902317 h 1081038"/>
              <a:gd name="connsiteX4" fmla="*/ 0 w 1449157"/>
              <a:gd name="connsiteY4" fmla="*/ 0 h 108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157" h="1081038">
                <a:moveTo>
                  <a:pt x="0" y="0"/>
                </a:moveTo>
                <a:lnTo>
                  <a:pt x="1449157" y="433129"/>
                </a:lnTo>
                <a:lnTo>
                  <a:pt x="1012700" y="1081038"/>
                </a:lnTo>
                <a:lnTo>
                  <a:pt x="172487" y="902317"/>
                </a:lnTo>
                <a:lnTo>
                  <a:pt x="0"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Freeform: Shape 22">
            <a:extLst>
              <a:ext uri="{FF2B5EF4-FFF2-40B4-BE49-F238E27FC236}">
                <a16:creationId xmlns:a16="http://schemas.microsoft.com/office/drawing/2014/main" id="{DD294FD8-6E9C-409A-81F3-C1E9BE998524}"/>
              </a:ext>
            </a:extLst>
          </p:cNvPr>
          <p:cNvSpPr/>
          <p:nvPr userDrawn="1"/>
        </p:nvSpPr>
        <p:spPr>
          <a:xfrm rot="13336516">
            <a:off x="137666" y="5349121"/>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24" name="Freeform: Shape 23">
            <a:extLst>
              <a:ext uri="{FF2B5EF4-FFF2-40B4-BE49-F238E27FC236}">
                <a16:creationId xmlns:a16="http://schemas.microsoft.com/office/drawing/2014/main" id="{E9CE551E-3C50-4DFC-B1F0-E75C36EB546C}"/>
              </a:ext>
            </a:extLst>
          </p:cNvPr>
          <p:cNvSpPr/>
          <p:nvPr userDrawn="1"/>
        </p:nvSpPr>
        <p:spPr>
          <a:xfrm rot="5738060">
            <a:off x="100722" y="596209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Freeform: Shape 24">
            <a:extLst>
              <a:ext uri="{FF2B5EF4-FFF2-40B4-BE49-F238E27FC236}">
                <a16:creationId xmlns:a16="http://schemas.microsoft.com/office/drawing/2014/main" id="{1A30495D-C647-4038-8E7F-16125414CE5D}"/>
              </a:ext>
            </a:extLst>
          </p:cNvPr>
          <p:cNvSpPr/>
          <p:nvPr userDrawn="1"/>
        </p:nvSpPr>
        <p:spPr>
          <a:xfrm rot="8291645">
            <a:off x="10081798" y="798094"/>
            <a:ext cx="371360" cy="273702"/>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0EE479C-D1F6-4BAC-80D2-90EF74E3261A}"/>
              </a:ext>
            </a:extLst>
          </p:cNvPr>
          <p:cNvSpPr>
            <a:spLocks noGrp="1"/>
          </p:cNvSpPr>
          <p:nvPr userDrawn="1">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8" name="Footer Placeholder 7">
            <a:extLst>
              <a:ext uri="{FF2B5EF4-FFF2-40B4-BE49-F238E27FC236}">
                <a16:creationId xmlns:a16="http://schemas.microsoft.com/office/drawing/2014/main" id="{C9E47D86-FD0D-44D0-9B7F-9EDEBD11F9D6}"/>
              </a:ext>
            </a:extLst>
          </p:cNvPr>
          <p:cNvSpPr>
            <a:spLocks noGrp="1"/>
          </p:cNvSpPr>
          <p:nvPr userDrawn="1">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userDrawn="1">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29" name="Freeform: Shape 28">
            <a:extLst>
              <a:ext uri="{FF2B5EF4-FFF2-40B4-BE49-F238E27FC236}">
                <a16:creationId xmlns:a16="http://schemas.microsoft.com/office/drawing/2014/main" id="{487EAD8B-C2A9-4ED7-BA79-62CE2E5D80F9}"/>
              </a:ext>
            </a:extLst>
          </p:cNvPr>
          <p:cNvSpPr/>
          <p:nvPr userDrawn="1"/>
        </p:nvSpPr>
        <p:spPr>
          <a:xfrm rot="3693105">
            <a:off x="270909" y="5041123"/>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ext Placeholder 18">
            <a:extLst>
              <a:ext uri="{FF2B5EF4-FFF2-40B4-BE49-F238E27FC236}">
                <a16:creationId xmlns:a16="http://schemas.microsoft.com/office/drawing/2014/main" id="{C614E990-EC62-437B-ADF0-038FF35A2629}"/>
              </a:ext>
            </a:extLst>
          </p:cNvPr>
          <p:cNvSpPr>
            <a:spLocks noGrp="1"/>
          </p:cNvSpPr>
          <p:nvPr>
            <p:ph type="body" sz="quarter" idx="13" hasCustomPrompt="1"/>
          </p:nvPr>
        </p:nvSpPr>
        <p:spPr>
          <a:xfrm>
            <a:off x="1364343" y="2505766"/>
            <a:ext cx="3374987" cy="885825"/>
          </a:xfrm>
        </p:spPr>
        <p:txBody>
          <a:bodyPr rtlCol="0" anchor="ctr"/>
          <a:lstStyle>
            <a:lvl1pPr marL="0" indent="0" algn="ctr">
              <a:buNone/>
              <a:defRPr sz="8000" b="1">
                <a:latin typeface="+mj-lt"/>
              </a:defRPr>
            </a:lvl1pPr>
            <a:lvl2pPr marL="266700" indent="0">
              <a:buNone/>
              <a:defRPr sz="8000">
                <a:latin typeface="+mj-lt"/>
              </a:defRPr>
            </a:lvl2pPr>
            <a:lvl3pPr marL="542925" indent="0">
              <a:buNone/>
              <a:defRPr sz="8000">
                <a:latin typeface="+mj-lt"/>
              </a:defRPr>
            </a:lvl3pPr>
            <a:lvl4pPr marL="809625" indent="0">
              <a:buNone/>
              <a:defRPr sz="8000">
                <a:latin typeface="+mj-lt"/>
              </a:defRPr>
            </a:lvl4pPr>
            <a:lvl5pPr marL="1076325" indent="0">
              <a:buNone/>
              <a:defRPr sz="8000">
                <a:latin typeface="+mj-lt"/>
              </a:defRPr>
            </a:lvl5pPr>
          </a:lstStyle>
          <a:p>
            <a:pPr lvl="0" rtl="0"/>
            <a:r>
              <a:rPr lang="en-GB" noProof="0"/>
              <a:t>1</a:t>
            </a:r>
          </a:p>
        </p:txBody>
      </p:sp>
      <p:sp>
        <p:nvSpPr>
          <p:cNvPr id="32" name="Text Placeholder 20">
            <a:extLst>
              <a:ext uri="{FF2B5EF4-FFF2-40B4-BE49-F238E27FC236}">
                <a16:creationId xmlns:a16="http://schemas.microsoft.com/office/drawing/2014/main" id="{A6926E00-3D05-4600-B7E9-74F56D038AE9}"/>
              </a:ext>
            </a:extLst>
          </p:cNvPr>
          <p:cNvSpPr>
            <a:spLocks noGrp="1"/>
          </p:cNvSpPr>
          <p:nvPr>
            <p:ph type="body" sz="quarter" idx="14" hasCustomPrompt="1"/>
          </p:nvPr>
        </p:nvSpPr>
        <p:spPr>
          <a:xfrm>
            <a:off x="5212968" y="2505766"/>
            <a:ext cx="3025513" cy="885825"/>
          </a:xfrm>
        </p:spPr>
        <p:txBody>
          <a:bodyPr rtlCol="0" anchor="ctr"/>
          <a:lstStyle>
            <a:lvl1pPr marL="0" indent="0" algn="ctr">
              <a:buNone/>
              <a:defRPr sz="8000" b="1" i="0">
                <a:latin typeface="+mj-lt"/>
              </a:defRPr>
            </a:lvl1pPr>
          </a:lstStyle>
          <a:p>
            <a:pPr lvl="0" rtl="0"/>
            <a:r>
              <a:rPr lang="en-GB" noProof="0"/>
              <a:t>2</a:t>
            </a:r>
          </a:p>
        </p:txBody>
      </p:sp>
      <p:sp>
        <p:nvSpPr>
          <p:cNvPr id="33" name="Text Placeholder 32">
            <a:extLst>
              <a:ext uri="{FF2B5EF4-FFF2-40B4-BE49-F238E27FC236}">
                <a16:creationId xmlns:a16="http://schemas.microsoft.com/office/drawing/2014/main" id="{56EA1CAB-F73E-42AE-AC55-B00392B49263}"/>
              </a:ext>
            </a:extLst>
          </p:cNvPr>
          <p:cNvSpPr>
            <a:spLocks noGrp="1"/>
          </p:cNvSpPr>
          <p:nvPr>
            <p:ph type="body" sz="quarter" idx="30" hasCustomPrompt="1"/>
          </p:nvPr>
        </p:nvSpPr>
        <p:spPr>
          <a:xfrm>
            <a:off x="8737600" y="2490630"/>
            <a:ext cx="2090738" cy="900962"/>
          </a:xfrm>
        </p:spPr>
        <p:txBody>
          <a:bodyPr vert="horz" lIns="0" tIns="0" rIns="0" bIns="0" rtlCol="0" anchor="ctr">
            <a:noAutofit/>
          </a:bodyPr>
          <a:lstStyle>
            <a:lvl1pPr marL="0" indent="0" algn="ctr">
              <a:buNone/>
              <a:defRPr lang="en-ZA" sz="8000" b="1" i="0" dirty="0">
                <a:latin typeface="+mj-lt"/>
              </a:defRPr>
            </a:lvl1pPr>
          </a:lstStyle>
          <a:p>
            <a:pPr marL="266700" lvl="0" indent="-266700" algn="ctr" rtl="0"/>
            <a:r>
              <a:rPr lang="en-GB" noProof="0"/>
              <a:t>3</a:t>
            </a:r>
          </a:p>
        </p:txBody>
      </p:sp>
      <p:sp>
        <p:nvSpPr>
          <p:cNvPr id="35" name="Text Placeholder 34">
            <a:extLst>
              <a:ext uri="{FF2B5EF4-FFF2-40B4-BE49-F238E27FC236}">
                <a16:creationId xmlns:a16="http://schemas.microsoft.com/office/drawing/2014/main" id="{34357700-1BDF-40C0-BFE9-5F837ADED4AA}"/>
              </a:ext>
            </a:extLst>
          </p:cNvPr>
          <p:cNvSpPr>
            <a:spLocks noGrp="1"/>
          </p:cNvSpPr>
          <p:nvPr>
            <p:ph type="body" sz="quarter" idx="31" hasCustomPrompt="1"/>
          </p:nvPr>
        </p:nvSpPr>
        <p:spPr>
          <a:xfrm>
            <a:off x="1820138" y="4015478"/>
            <a:ext cx="2489200" cy="1012825"/>
          </a:xfrm>
        </p:spPr>
        <p:txBody>
          <a:bodyPr rtlCol="0"/>
          <a:lstStyle>
            <a:lvl1pPr marL="0" indent="0" algn="ctr">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Section Description</a:t>
            </a:r>
          </a:p>
        </p:txBody>
      </p:sp>
      <p:sp>
        <p:nvSpPr>
          <p:cNvPr id="37" name="Text Placeholder 36">
            <a:extLst>
              <a:ext uri="{FF2B5EF4-FFF2-40B4-BE49-F238E27FC236}">
                <a16:creationId xmlns:a16="http://schemas.microsoft.com/office/drawing/2014/main" id="{A3F3E97F-9A21-4431-909B-D1E580B19F1B}"/>
              </a:ext>
            </a:extLst>
          </p:cNvPr>
          <p:cNvSpPr>
            <a:spLocks noGrp="1"/>
          </p:cNvSpPr>
          <p:nvPr>
            <p:ph type="body" sz="quarter" idx="32" hasCustomPrompt="1"/>
          </p:nvPr>
        </p:nvSpPr>
        <p:spPr>
          <a:xfrm>
            <a:off x="5481124" y="4015478"/>
            <a:ext cx="2489200" cy="1011238"/>
          </a:xfrm>
        </p:spPr>
        <p:txBody>
          <a:bodyPr rtlCol="0"/>
          <a:lstStyle>
            <a:lvl1pPr marL="0" indent="0" algn="ctr">
              <a:buNone/>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a:t>Section Description</a:t>
            </a:r>
          </a:p>
        </p:txBody>
      </p:sp>
      <p:sp>
        <p:nvSpPr>
          <p:cNvPr id="39" name="Text Placeholder 38">
            <a:extLst>
              <a:ext uri="{FF2B5EF4-FFF2-40B4-BE49-F238E27FC236}">
                <a16:creationId xmlns:a16="http://schemas.microsoft.com/office/drawing/2014/main" id="{2445CEA3-6928-4E8E-8E52-B7043F3580D1}"/>
              </a:ext>
            </a:extLst>
          </p:cNvPr>
          <p:cNvSpPr>
            <a:spLocks noGrp="1"/>
          </p:cNvSpPr>
          <p:nvPr>
            <p:ph type="body" sz="quarter" idx="33" hasCustomPrompt="1"/>
          </p:nvPr>
        </p:nvSpPr>
        <p:spPr>
          <a:xfrm>
            <a:off x="8737600" y="4015478"/>
            <a:ext cx="2090738" cy="1012825"/>
          </a:xfrm>
        </p:spPr>
        <p:txBody>
          <a:bodyPr rtlCol="0"/>
          <a:lstStyle>
            <a:lvl1pPr marL="0" indent="0" algn="ctr">
              <a:buNone/>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a:t>Section Description</a:t>
            </a:r>
          </a:p>
        </p:txBody>
      </p:sp>
    </p:spTree>
    <p:extLst>
      <p:ext uri="{BB962C8B-B14F-4D97-AF65-F5344CB8AC3E}">
        <p14:creationId xmlns:p14="http://schemas.microsoft.com/office/powerpoint/2010/main" val="2159792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322B50D-6A7D-41C6-BA57-613BC231DF36}"/>
              </a:ext>
            </a:extLst>
          </p:cNvPr>
          <p:cNvSpPr>
            <a:spLocks noGrp="1"/>
          </p:cNvSpPr>
          <p:nvPr>
            <p:ph type="body" idx="1"/>
          </p:nvPr>
        </p:nvSpPr>
        <p:spPr>
          <a:xfrm>
            <a:off x="432000" y="1152000"/>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p:nvPr>
        </p:nvSpPr>
        <p:spPr>
          <a:xfrm>
            <a:off x="432000" y="1584000"/>
            <a:ext cx="5472000" cy="4608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Footer Placeholder 9">
            <a:extLst>
              <a:ext uri="{FF2B5EF4-FFF2-40B4-BE49-F238E27FC236}">
                <a16:creationId xmlns:a16="http://schemas.microsoft.com/office/drawing/2014/main" id="{9337FD81-6DFD-43B7-A7D9-59E45ECDF39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11" name="Slide Number Placeholder 10">
            <a:extLst>
              <a:ext uri="{FF2B5EF4-FFF2-40B4-BE49-F238E27FC236}">
                <a16:creationId xmlns:a16="http://schemas.microsoft.com/office/drawing/2014/main" id="{F17B7460-0559-435A-9C2F-1B12BC6CE184}"/>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1584325"/>
            <a:ext cx="5472113" cy="46069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152525"/>
            <a:ext cx="5472000" cy="358775"/>
          </a:xfrm>
        </p:spPr>
        <p:txBody>
          <a:bodyPr rtlCol="0"/>
          <a:lstStyle>
            <a:lvl1pPr marL="0" indent="0">
              <a:buNone/>
              <a:defRPr sz="2400" b="1"/>
            </a:lvl1pPr>
          </a:lstStyle>
          <a:p>
            <a:pPr lvl="0" rtl="0"/>
            <a:r>
              <a:rPr lang="en-GB" noProof="0"/>
              <a:t>Click to edit Master text styles</a:t>
            </a:r>
          </a:p>
        </p:txBody>
      </p:sp>
    </p:spTree>
    <p:extLst>
      <p:ext uri="{BB962C8B-B14F-4D97-AF65-F5344CB8AC3E}">
        <p14:creationId xmlns:p14="http://schemas.microsoft.com/office/powerpoint/2010/main" val="2139098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070BDE6F-3ADC-465D-A1D5-2E3FEE5E3685}"/>
              </a:ext>
            </a:extLst>
          </p:cNvPr>
          <p:cNvSpPr/>
          <p:nvPr userDrawn="1"/>
        </p:nvSpPr>
        <p:spPr>
          <a:xfrm rot="4308689">
            <a:off x="9605830" y="-345925"/>
            <a:ext cx="2706415" cy="2832124"/>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a:xfrm>
            <a:off x="431999" y="6188628"/>
            <a:ext cx="8784941" cy="365125"/>
          </a:xfrm>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cxnSp>
        <p:nvCxnSpPr>
          <p:cNvPr id="14" name="Straight Connector 13">
            <a:extLst>
              <a:ext uri="{FF2B5EF4-FFF2-40B4-BE49-F238E27FC236}">
                <a16:creationId xmlns:a16="http://schemas.microsoft.com/office/drawing/2014/main" id="{B3B7A27A-7EBF-4E8D-A115-E66CB9FAB634}"/>
              </a:ext>
            </a:extLst>
          </p:cNvPr>
          <p:cNvCxnSpPr>
            <a:cxnSpLocks/>
          </p:cNvCxnSpPr>
          <p:nvPr userDrawn="1"/>
        </p:nvCxnSpPr>
        <p:spPr>
          <a:xfrm>
            <a:off x="6096000" y="1319756"/>
            <a:ext cx="0" cy="4369844"/>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FFAC39-59BE-48F2-AD63-62BEFC00B1D5}"/>
              </a:ext>
            </a:extLst>
          </p:cNvPr>
          <p:cNvCxnSpPr>
            <a:cxnSpLocks/>
          </p:cNvCxnSpPr>
          <p:nvPr userDrawn="1"/>
        </p:nvCxnSpPr>
        <p:spPr>
          <a:xfrm flipH="1">
            <a:off x="432000" y="3504678"/>
            <a:ext cx="11340000"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 Placeholder 5">
            <a:extLst>
              <a:ext uri="{FF2B5EF4-FFF2-40B4-BE49-F238E27FC236}">
                <a16:creationId xmlns:a16="http://schemas.microsoft.com/office/drawing/2014/main" id="{FA965502-3EB0-4B3F-B1BD-4A4FCF7FFB40}"/>
              </a:ext>
            </a:extLst>
          </p:cNvPr>
          <p:cNvSpPr>
            <a:spLocks noGrp="1"/>
          </p:cNvSpPr>
          <p:nvPr>
            <p:ph type="body" sz="quarter" idx="12" hasCustomPrompt="1"/>
          </p:nvPr>
        </p:nvSpPr>
        <p:spPr>
          <a:xfrm>
            <a:off x="5112000" y="951013"/>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20" name="Text Placeholder 5">
            <a:extLst>
              <a:ext uri="{FF2B5EF4-FFF2-40B4-BE49-F238E27FC236}">
                <a16:creationId xmlns:a16="http://schemas.microsoft.com/office/drawing/2014/main" id="{C18A1C3D-3A6C-4F03-9E67-CC675C5FE3BA}"/>
              </a:ext>
            </a:extLst>
          </p:cNvPr>
          <p:cNvSpPr>
            <a:spLocks noGrp="1"/>
          </p:cNvSpPr>
          <p:nvPr>
            <p:ph type="body" sz="quarter" idx="13" hasCustomPrompt="1"/>
          </p:nvPr>
        </p:nvSpPr>
        <p:spPr>
          <a:xfrm>
            <a:off x="5106000" y="5857570"/>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21" name="Text Placeholder 5">
            <a:extLst>
              <a:ext uri="{FF2B5EF4-FFF2-40B4-BE49-F238E27FC236}">
                <a16:creationId xmlns:a16="http://schemas.microsoft.com/office/drawing/2014/main" id="{469CF172-1F46-411E-B0E1-B0220CFB3DA3}"/>
              </a:ext>
            </a:extLst>
          </p:cNvPr>
          <p:cNvSpPr>
            <a:spLocks noGrp="1"/>
          </p:cNvSpPr>
          <p:nvPr>
            <p:ph type="body" sz="quarter" idx="14" hasCustomPrompt="1"/>
          </p:nvPr>
        </p:nvSpPr>
        <p:spPr>
          <a:xfrm>
            <a:off x="432000" y="3187823"/>
            <a:ext cx="1980000" cy="252000"/>
          </a:xfrm>
        </p:spPr>
        <p:txBody>
          <a:bodyPr rtlCol="0"/>
          <a:lstStyle>
            <a:lvl1pPr marL="0" indent="0" algn="l">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22" name="Text Placeholder 5">
            <a:extLst>
              <a:ext uri="{FF2B5EF4-FFF2-40B4-BE49-F238E27FC236}">
                <a16:creationId xmlns:a16="http://schemas.microsoft.com/office/drawing/2014/main" id="{BD9E85DB-9B95-40F2-9F0B-3D21BC9DCD8C}"/>
              </a:ext>
            </a:extLst>
          </p:cNvPr>
          <p:cNvSpPr>
            <a:spLocks noGrp="1"/>
          </p:cNvSpPr>
          <p:nvPr>
            <p:ph type="body" sz="quarter" idx="15" hasCustomPrompt="1"/>
          </p:nvPr>
        </p:nvSpPr>
        <p:spPr>
          <a:xfrm>
            <a:off x="9792001" y="3187823"/>
            <a:ext cx="1980000" cy="252000"/>
          </a:xfrm>
        </p:spPr>
        <p:txBody>
          <a:bodyPr rtlCol="0"/>
          <a:lstStyle>
            <a:lvl1pPr marL="0" indent="0" algn="r">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Tree>
    <p:extLst>
      <p:ext uri="{BB962C8B-B14F-4D97-AF65-F5344CB8AC3E}">
        <p14:creationId xmlns:p14="http://schemas.microsoft.com/office/powerpoint/2010/main" val="1044470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744396" y="2463936"/>
            <a:ext cx="3726003" cy="3314545"/>
          </a:xfrm>
          <a:prstGeom prst="rightArrowCallout">
            <a:avLst>
              <a:gd name="adj1" fmla="val 50000"/>
              <a:gd name="adj2" fmla="val 25000"/>
              <a:gd name="adj3" fmla="val 15421"/>
              <a:gd name="adj4" fmla="val 80487"/>
            </a:avLst>
          </a:prstGeom>
          <a:solidFill>
            <a:schemeClr val="bg1">
              <a:lumMod val="95000"/>
            </a:schemeClr>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613985" y="2463801"/>
            <a:ext cx="3726469" cy="3314200"/>
          </a:xfrm>
          <a:prstGeom prst="rightArrowCallout">
            <a:avLst>
              <a:gd name="adj1" fmla="val 50000"/>
              <a:gd name="adj2" fmla="val 25000"/>
              <a:gd name="adj3" fmla="val 16186"/>
              <a:gd name="adj4" fmla="val 80493"/>
            </a:avLst>
          </a:prstGeom>
          <a:solidFill>
            <a:schemeClr val="bg1">
              <a:lumMod val="95000"/>
            </a:schemeClr>
          </a:solidFill>
        </p:spPr>
        <p:txBody>
          <a:bodyPr lIns="180000" tIns="180000" rIns="18000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10">
            <a:extLst>
              <a:ext uri="{FF2B5EF4-FFF2-40B4-BE49-F238E27FC236}">
                <a16:creationId xmlns:a16="http://schemas.microsoft.com/office/drawing/2014/main" id="{5B4A252E-78C9-4F76-98A4-A4B580AD072A}"/>
              </a:ext>
            </a:extLst>
          </p:cNvPr>
          <p:cNvSpPr>
            <a:spLocks noGrp="1"/>
          </p:cNvSpPr>
          <p:nvPr>
            <p:ph type="body" sz="quarter" idx="13"/>
          </p:nvPr>
        </p:nvSpPr>
        <p:spPr>
          <a:xfrm>
            <a:off x="8483985" y="2463801"/>
            <a:ext cx="2963619" cy="3314200"/>
          </a:xfrm>
          <a:prstGeom prst="rect">
            <a:avLst/>
          </a:prstGeom>
          <a:solidFill>
            <a:schemeClr val="bg1">
              <a:lumMod val="95000"/>
            </a:schemeClr>
          </a:solidFill>
        </p:spPr>
        <p:txBody>
          <a:bodyPr lIns="180000" tIns="180000" rIns="18000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Text Placeholder 8">
            <a:extLst>
              <a:ext uri="{FF2B5EF4-FFF2-40B4-BE49-F238E27FC236}">
                <a16:creationId xmlns:a16="http://schemas.microsoft.com/office/drawing/2014/main" id="{F8E9D1B9-1C3A-4397-B3B4-9A921D64159E}"/>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Sub-header</a:t>
            </a:r>
          </a:p>
        </p:txBody>
      </p:sp>
      <p:sp>
        <p:nvSpPr>
          <p:cNvPr id="6" name="Text Placeholder 5">
            <a:extLst>
              <a:ext uri="{FF2B5EF4-FFF2-40B4-BE49-F238E27FC236}">
                <a16:creationId xmlns:a16="http://schemas.microsoft.com/office/drawing/2014/main" id="{1B4F049D-3C57-44BB-ACE2-1363AF36D9EF}"/>
              </a:ext>
            </a:extLst>
          </p:cNvPr>
          <p:cNvSpPr>
            <a:spLocks noGrp="1"/>
          </p:cNvSpPr>
          <p:nvPr>
            <p:ph type="body" sz="quarter" idx="27" hasCustomPrompt="1"/>
          </p:nvPr>
        </p:nvSpPr>
        <p:spPr>
          <a:xfrm>
            <a:off x="744236" y="1647240"/>
            <a:ext cx="2975578" cy="648000"/>
          </a:xfrm>
          <a:ln>
            <a:solidFill>
              <a:schemeClr val="accent1"/>
            </a:solidFill>
          </a:ln>
        </p:spPr>
        <p:txBody>
          <a:bodyPr tIns="108000" rtlCol="0" anchor="t"/>
          <a:lstStyle>
            <a:lvl1pPr marL="0" indent="0" algn="ctr">
              <a:buNone/>
              <a:defRPr>
                <a:latin typeface="+mj-lt"/>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a:t>Section 1 Title</a:t>
            </a:r>
          </a:p>
        </p:txBody>
      </p:sp>
      <p:sp>
        <p:nvSpPr>
          <p:cNvPr id="12" name="Text Placeholder 11">
            <a:extLst>
              <a:ext uri="{FF2B5EF4-FFF2-40B4-BE49-F238E27FC236}">
                <a16:creationId xmlns:a16="http://schemas.microsoft.com/office/drawing/2014/main" id="{FB9B793F-A64B-475C-96F3-FB40100E01E4}"/>
              </a:ext>
            </a:extLst>
          </p:cNvPr>
          <p:cNvSpPr>
            <a:spLocks noGrp="1"/>
          </p:cNvSpPr>
          <p:nvPr>
            <p:ph type="body" sz="quarter" idx="28" hasCustomPrompt="1"/>
          </p:nvPr>
        </p:nvSpPr>
        <p:spPr>
          <a:xfrm>
            <a:off x="4608336" y="1647040"/>
            <a:ext cx="2975578" cy="648000"/>
          </a:xfrm>
          <a:ln>
            <a:solidFill>
              <a:schemeClr val="accent2"/>
            </a:solidFill>
          </a:ln>
        </p:spPr>
        <p:txBody>
          <a:bodyPr tIns="108000" rtlCol="0" anchor="t"/>
          <a:lstStyle>
            <a:lvl1pPr marL="0" indent="0" algn="ctr">
              <a:buNone/>
              <a:defRPr>
                <a:latin typeface="+mj-lt"/>
              </a:defRPr>
            </a:lvl1pPr>
          </a:lstStyle>
          <a:p>
            <a:pPr lvl="0" rtl="0"/>
            <a:r>
              <a:rPr lang="en-GB" noProof="0"/>
              <a:t>Section 2 Title</a:t>
            </a:r>
          </a:p>
        </p:txBody>
      </p:sp>
      <p:sp>
        <p:nvSpPr>
          <p:cNvPr id="14" name="Text Placeholder 13">
            <a:extLst>
              <a:ext uri="{FF2B5EF4-FFF2-40B4-BE49-F238E27FC236}">
                <a16:creationId xmlns:a16="http://schemas.microsoft.com/office/drawing/2014/main" id="{0EF53567-5287-43FB-B07E-A12F3AEEDB98}"/>
              </a:ext>
            </a:extLst>
          </p:cNvPr>
          <p:cNvSpPr>
            <a:spLocks noGrp="1"/>
          </p:cNvSpPr>
          <p:nvPr>
            <p:ph type="body" sz="quarter" idx="29" hasCustomPrompt="1"/>
          </p:nvPr>
        </p:nvSpPr>
        <p:spPr>
          <a:xfrm>
            <a:off x="8483986" y="1647240"/>
            <a:ext cx="2975578" cy="648000"/>
          </a:xfrm>
          <a:ln>
            <a:solidFill>
              <a:schemeClr val="accent3"/>
            </a:solidFill>
          </a:ln>
        </p:spPr>
        <p:txBody>
          <a:bodyPr tIns="108000" rtlCol="0" anchor="t"/>
          <a:lstStyle>
            <a:lvl1pPr marL="0" indent="0" algn="ctr">
              <a:buNone/>
              <a:defRPr>
                <a:latin typeface="+mj-lt"/>
              </a:defRPr>
            </a:lvl1pPr>
          </a:lstStyle>
          <a:p>
            <a:pPr lvl="0" rtl="0"/>
            <a:r>
              <a:rPr lang="en-GB" noProof="0"/>
              <a:t>Section 3 Title</a:t>
            </a:r>
          </a:p>
        </p:txBody>
      </p:sp>
    </p:spTree>
    <p:extLst>
      <p:ext uri="{BB962C8B-B14F-4D97-AF65-F5344CB8AC3E}">
        <p14:creationId xmlns:p14="http://schemas.microsoft.com/office/powerpoint/2010/main" val="3755733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13" name="Text Placeholder 8">
            <a:extLst>
              <a:ext uri="{FF2B5EF4-FFF2-40B4-BE49-F238E27FC236}">
                <a16:creationId xmlns:a16="http://schemas.microsoft.com/office/drawing/2014/main" id="{37BBBFC2-32EB-4335-9980-A7CF236703B3}"/>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Sub-header</a:t>
            </a:r>
          </a:p>
        </p:txBody>
      </p:sp>
      <p:cxnSp>
        <p:nvCxnSpPr>
          <p:cNvPr id="15" name="Straight Arrow Connector 14">
            <a:extLst>
              <a:ext uri="{FF2B5EF4-FFF2-40B4-BE49-F238E27FC236}">
                <a16:creationId xmlns:a16="http://schemas.microsoft.com/office/drawing/2014/main" id="{52158F80-0C1A-4B9E-9335-A5A0015187F7}"/>
              </a:ext>
            </a:extLst>
          </p:cNvPr>
          <p:cNvCxnSpPr/>
          <p:nvPr userDrawn="1"/>
        </p:nvCxnSpPr>
        <p:spPr>
          <a:xfrm>
            <a:off x="431800" y="3866682"/>
            <a:ext cx="11339513"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Text Placeholder 10">
            <a:extLst>
              <a:ext uri="{FF2B5EF4-FFF2-40B4-BE49-F238E27FC236}">
                <a16:creationId xmlns:a16="http://schemas.microsoft.com/office/drawing/2014/main" id="{723DA611-B88C-4D7E-82A4-5E4CA9DC2EA3}"/>
              </a:ext>
            </a:extLst>
          </p:cNvPr>
          <p:cNvSpPr>
            <a:spLocks noGrp="1"/>
          </p:cNvSpPr>
          <p:nvPr>
            <p:ph type="body" sz="quarter" idx="33" hasCustomPrompt="1"/>
          </p:nvPr>
        </p:nvSpPr>
        <p:spPr>
          <a:xfrm>
            <a:off x="412908" y="3973125"/>
            <a:ext cx="415608" cy="201776"/>
          </a:xfrm>
        </p:spPr>
        <p:txBody>
          <a:bodyPr rtlCol="0" anchor="ctr"/>
          <a:lstStyle>
            <a:lvl1pPr marL="0" indent="0" algn="ctr">
              <a:buNone/>
              <a:defRPr sz="1400">
                <a:solidFill>
                  <a:schemeClr val="tx1">
                    <a:lumMod val="50000"/>
                    <a:lumOff val="50000"/>
                  </a:schemeClr>
                </a:solidFill>
              </a:defRPr>
            </a:lvl1pPr>
          </a:lstStyle>
          <a:p>
            <a:pPr lvl="0" rtl="0"/>
            <a:r>
              <a:rPr lang="en-GB" noProof="0"/>
              <a:t>Year</a:t>
            </a:r>
          </a:p>
        </p:txBody>
      </p:sp>
      <p:sp>
        <p:nvSpPr>
          <p:cNvPr id="17" name="Text Placeholder 10">
            <a:extLst>
              <a:ext uri="{FF2B5EF4-FFF2-40B4-BE49-F238E27FC236}">
                <a16:creationId xmlns:a16="http://schemas.microsoft.com/office/drawing/2014/main" id="{180A0FA4-75CD-4A61-AA79-9C3C5F97ED8C}"/>
              </a:ext>
            </a:extLst>
          </p:cNvPr>
          <p:cNvSpPr>
            <a:spLocks noGrp="1"/>
          </p:cNvSpPr>
          <p:nvPr>
            <p:ph type="body" sz="quarter" idx="34" hasCustomPrompt="1"/>
          </p:nvPr>
        </p:nvSpPr>
        <p:spPr>
          <a:xfrm>
            <a:off x="43179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1" name="Text Placeholder 10">
            <a:extLst>
              <a:ext uri="{FF2B5EF4-FFF2-40B4-BE49-F238E27FC236}">
                <a16:creationId xmlns:a16="http://schemas.microsoft.com/office/drawing/2014/main" id="{EBB89A53-1B07-4560-B98E-03BECDB832C9}"/>
              </a:ext>
            </a:extLst>
          </p:cNvPr>
          <p:cNvSpPr>
            <a:spLocks noGrp="1"/>
          </p:cNvSpPr>
          <p:nvPr>
            <p:ph type="body" sz="quarter" idx="35" hasCustomPrompt="1"/>
          </p:nvPr>
        </p:nvSpPr>
        <p:spPr>
          <a:xfrm>
            <a:off x="903816"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2" name="Text Placeholder 10">
            <a:extLst>
              <a:ext uri="{FF2B5EF4-FFF2-40B4-BE49-F238E27FC236}">
                <a16:creationId xmlns:a16="http://schemas.microsoft.com/office/drawing/2014/main" id="{22D34AD8-D83D-4409-A418-C00840A085AC}"/>
              </a:ext>
            </a:extLst>
          </p:cNvPr>
          <p:cNvSpPr>
            <a:spLocks noGrp="1"/>
          </p:cNvSpPr>
          <p:nvPr>
            <p:ph type="body" sz="quarter" idx="36" hasCustomPrompt="1"/>
          </p:nvPr>
        </p:nvSpPr>
        <p:spPr>
          <a:xfrm>
            <a:off x="137583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5" name="Text Placeholder 10">
            <a:extLst>
              <a:ext uri="{FF2B5EF4-FFF2-40B4-BE49-F238E27FC236}">
                <a16:creationId xmlns:a16="http://schemas.microsoft.com/office/drawing/2014/main" id="{3EAA6A46-63F3-49A5-8E0B-758176E4429D}"/>
              </a:ext>
            </a:extLst>
          </p:cNvPr>
          <p:cNvSpPr>
            <a:spLocks noGrp="1"/>
          </p:cNvSpPr>
          <p:nvPr>
            <p:ph type="body" sz="quarter" idx="37" hasCustomPrompt="1"/>
          </p:nvPr>
        </p:nvSpPr>
        <p:spPr>
          <a:xfrm>
            <a:off x="1847850"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6" name="Text Placeholder 10">
            <a:extLst>
              <a:ext uri="{FF2B5EF4-FFF2-40B4-BE49-F238E27FC236}">
                <a16:creationId xmlns:a16="http://schemas.microsoft.com/office/drawing/2014/main" id="{BB051A6E-4868-4F3F-93DB-AD07020E9344}"/>
              </a:ext>
            </a:extLst>
          </p:cNvPr>
          <p:cNvSpPr>
            <a:spLocks noGrp="1"/>
          </p:cNvSpPr>
          <p:nvPr>
            <p:ph type="body" sz="quarter" idx="38" hasCustomPrompt="1"/>
          </p:nvPr>
        </p:nvSpPr>
        <p:spPr>
          <a:xfrm>
            <a:off x="6077108" y="3973125"/>
            <a:ext cx="415608" cy="201776"/>
          </a:xfrm>
        </p:spPr>
        <p:txBody>
          <a:bodyPr rtlCol="0" anchor="ctr"/>
          <a:lstStyle>
            <a:lvl1pPr marL="0" indent="0" algn="ctr">
              <a:buNone/>
              <a:defRPr sz="1400">
                <a:solidFill>
                  <a:schemeClr val="tx1">
                    <a:lumMod val="50000"/>
                    <a:lumOff val="50000"/>
                  </a:schemeClr>
                </a:solidFill>
              </a:defRPr>
            </a:lvl1pPr>
          </a:lstStyle>
          <a:p>
            <a:pPr lvl="0" rtl="0"/>
            <a:r>
              <a:rPr lang="en-GB" noProof="0"/>
              <a:t>Year</a:t>
            </a:r>
          </a:p>
        </p:txBody>
      </p:sp>
      <p:sp>
        <p:nvSpPr>
          <p:cNvPr id="28" name="Text Placeholder 10">
            <a:extLst>
              <a:ext uri="{FF2B5EF4-FFF2-40B4-BE49-F238E27FC236}">
                <a16:creationId xmlns:a16="http://schemas.microsoft.com/office/drawing/2014/main" id="{61519886-189E-4C69-AEED-FD9BDD3E567B}"/>
              </a:ext>
            </a:extLst>
          </p:cNvPr>
          <p:cNvSpPr>
            <a:spLocks noGrp="1"/>
          </p:cNvSpPr>
          <p:nvPr>
            <p:ph type="body" sz="quarter" idx="39" hasCustomPrompt="1"/>
          </p:nvPr>
        </p:nvSpPr>
        <p:spPr>
          <a:xfrm>
            <a:off x="231986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0" name="Text Placeholder 10">
            <a:extLst>
              <a:ext uri="{FF2B5EF4-FFF2-40B4-BE49-F238E27FC236}">
                <a16:creationId xmlns:a16="http://schemas.microsoft.com/office/drawing/2014/main" id="{0F084DDF-04EE-46A9-9F77-D5FD94D1B543}"/>
              </a:ext>
            </a:extLst>
          </p:cNvPr>
          <p:cNvSpPr>
            <a:spLocks noGrp="1"/>
          </p:cNvSpPr>
          <p:nvPr>
            <p:ph type="body" sz="quarter" idx="40" hasCustomPrompt="1"/>
          </p:nvPr>
        </p:nvSpPr>
        <p:spPr>
          <a:xfrm>
            <a:off x="2791884"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1" name="Text Placeholder 10">
            <a:extLst>
              <a:ext uri="{FF2B5EF4-FFF2-40B4-BE49-F238E27FC236}">
                <a16:creationId xmlns:a16="http://schemas.microsoft.com/office/drawing/2014/main" id="{743DE8AB-BF74-4CC9-AD19-8BBBF44867AF}"/>
              </a:ext>
            </a:extLst>
          </p:cNvPr>
          <p:cNvSpPr>
            <a:spLocks noGrp="1"/>
          </p:cNvSpPr>
          <p:nvPr>
            <p:ph type="body" sz="quarter" idx="41" hasCustomPrompt="1"/>
          </p:nvPr>
        </p:nvSpPr>
        <p:spPr>
          <a:xfrm>
            <a:off x="326390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2" name="Text Placeholder 10">
            <a:extLst>
              <a:ext uri="{FF2B5EF4-FFF2-40B4-BE49-F238E27FC236}">
                <a16:creationId xmlns:a16="http://schemas.microsoft.com/office/drawing/2014/main" id="{2ECC5C24-2CE5-491E-89DC-F9C5AE98B067}"/>
              </a:ext>
            </a:extLst>
          </p:cNvPr>
          <p:cNvSpPr>
            <a:spLocks noGrp="1"/>
          </p:cNvSpPr>
          <p:nvPr>
            <p:ph type="body" sz="quarter" idx="42" hasCustomPrompt="1"/>
          </p:nvPr>
        </p:nvSpPr>
        <p:spPr>
          <a:xfrm>
            <a:off x="4679952"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3" name="Text Placeholder 10">
            <a:extLst>
              <a:ext uri="{FF2B5EF4-FFF2-40B4-BE49-F238E27FC236}">
                <a16:creationId xmlns:a16="http://schemas.microsoft.com/office/drawing/2014/main" id="{ADB0F187-5781-4076-B761-264B1C683A63}"/>
              </a:ext>
            </a:extLst>
          </p:cNvPr>
          <p:cNvSpPr>
            <a:spLocks noGrp="1"/>
          </p:cNvSpPr>
          <p:nvPr>
            <p:ph type="body" sz="quarter" idx="43" hasCustomPrompt="1"/>
          </p:nvPr>
        </p:nvSpPr>
        <p:spPr>
          <a:xfrm>
            <a:off x="3735918"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4" name="Text Placeholder 10">
            <a:extLst>
              <a:ext uri="{FF2B5EF4-FFF2-40B4-BE49-F238E27FC236}">
                <a16:creationId xmlns:a16="http://schemas.microsoft.com/office/drawing/2014/main" id="{B2E776B2-D388-4243-80AE-BD8AF47C8AAB}"/>
              </a:ext>
            </a:extLst>
          </p:cNvPr>
          <p:cNvSpPr>
            <a:spLocks noGrp="1"/>
          </p:cNvSpPr>
          <p:nvPr>
            <p:ph type="body" sz="quarter" idx="44" hasCustomPrompt="1"/>
          </p:nvPr>
        </p:nvSpPr>
        <p:spPr>
          <a:xfrm>
            <a:off x="420793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5" name="Text Placeholder 10">
            <a:extLst>
              <a:ext uri="{FF2B5EF4-FFF2-40B4-BE49-F238E27FC236}">
                <a16:creationId xmlns:a16="http://schemas.microsoft.com/office/drawing/2014/main" id="{79F3A104-EDC0-4A25-9585-3F9F8C1022C7}"/>
              </a:ext>
            </a:extLst>
          </p:cNvPr>
          <p:cNvSpPr>
            <a:spLocks noGrp="1"/>
          </p:cNvSpPr>
          <p:nvPr>
            <p:ph type="body" sz="quarter" idx="45" hasCustomPrompt="1"/>
          </p:nvPr>
        </p:nvSpPr>
        <p:spPr>
          <a:xfrm>
            <a:off x="515196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6" name="Text Placeholder 10">
            <a:extLst>
              <a:ext uri="{FF2B5EF4-FFF2-40B4-BE49-F238E27FC236}">
                <a16:creationId xmlns:a16="http://schemas.microsoft.com/office/drawing/2014/main" id="{23DA3E7C-9F0E-4A57-B6EA-C01C72788E9E}"/>
              </a:ext>
            </a:extLst>
          </p:cNvPr>
          <p:cNvSpPr>
            <a:spLocks noGrp="1"/>
          </p:cNvSpPr>
          <p:nvPr>
            <p:ph type="body" sz="quarter" idx="46" hasCustomPrompt="1"/>
          </p:nvPr>
        </p:nvSpPr>
        <p:spPr>
          <a:xfrm>
            <a:off x="5623986"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7" name="Text Placeholder 10">
            <a:extLst>
              <a:ext uri="{FF2B5EF4-FFF2-40B4-BE49-F238E27FC236}">
                <a16:creationId xmlns:a16="http://schemas.microsoft.com/office/drawing/2014/main" id="{A8ABC110-DC97-4A71-9A16-67581EAC9895}"/>
              </a:ext>
            </a:extLst>
          </p:cNvPr>
          <p:cNvSpPr>
            <a:spLocks noGrp="1"/>
          </p:cNvSpPr>
          <p:nvPr>
            <p:ph type="body" sz="quarter" idx="47" hasCustomPrompt="1"/>
          </p:nvPr>
        </p:nvSpPr>
        <p:spPr>
          <a:xfrm>
            <a:off x="609599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8" name="Text Placeholder 10">
            <a:extLst>
              <a:ext uri="{FF2B5EF4-FFF2-40B4-BE49-F238E27FC236}">
                <a16:creationId xmlns:a16="http://schemas.microsoft.com/office/drawing/2014/main" id="{81058125-332B-41A7-BCD5-72CAE3F9F97D}"/>
              </a:ext>
            </a:extLst>
          </p:cNvPr>
          <p:cNvSpPr>
            <a:spLocks noGrp="1"/>
          </p:cNvSpPr>
          <p:nvPr>
            <p:ph type="body" sz="quarter" idx="48" hasCustomPrompt="1"/>
          </p:nvPr>
        </p:nvSpPr>
        <p:spPr>
          <a:xfrm>
            <a:off x="6568012"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9" name="Text Placeholder 10">
            <a:extLst>
              <a:ext uri="{FF2B5EF4-FFF2-40B4-BE49-F238E27FC236}">
                <a16:creationId xmlns:a16="http://schemas.microsoft.com/office/drawing/2014/main" id="{E32DE8FD-6391-4094-BAEC-CC0836CC67EB}"/>
              </a:ext>
            </a:extLst>
          </p:cNvPr>
          <p:cNvSpPr>
            <a:spLocks noGrp="1"/>
          </p:cNvSpPr>
          <p:nvPr>
            <p:ph type="body" sz="quarter" idx="49" hasCustomPrompt="1"/>
          </p:nvPr>
        </p:nvSpPr>
        <p:spPr>
          <a:xfrm>
            <a:off x="704002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0" name="Text Placeholder 10">
            <a:extLst>
              <a:ext uri="{FF2B5EF4-FFF2-40B4-BE49-F238E27FC236}">
                <a16:creationId xmlns:a16="http://schemas.microsoft.com/office/drawing/2014/main" id="{5C53C0F3-9308-422B-BC6E-1ACA5029027A}"/>
              </a:ext>
            </a:extLst>
          </p:cNvPr>
          <p:cNvSpPr>
            <a:spLocks noGrp="1"/>
          </p:cNvSpPr>
          <p:nvPr>
            <p:ph type="body" sz="quarter" idx="50" hasCustomPrompt="1"/>
          </p:nvPr>
        </p:nvSpPr>
        <p:spPr>
          <a:xfrm>
            <a:off x="7512046"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1" name="Text Placeholder 10">
            <a:extLst>
              <a:ext uri="{FF2B5EF4-FFF2-40B4-BE49-F238E27FC236}">
                <a16:creationId xmlns:a16="http://schemas.microsoft.com/office/drawing/2014/main" id="{06DFFA03-9EA6-4F70-9519-AB1361BAF7CE}"/>
              </a:ext>
            </a:extLst>
          </p:cNvPr>
          <p:cNvSpPr>
            <a:spLocks noGrp="1"/>
          </p:cNvSpPr>
          <p:nvPr>
            <p:ph type="body" sz="quarter" idx="51" hasCustomPrompt="1"/>
          </p:nvPr>
        </p:nvSpPr>
        <p:spPr>
          <a:xfrm>
            <a:off x="798406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2" name="Text Placeholder 10">
            <a:extLst>
              <a:ext uri="{FF2B5EF4-FFF2-40B4-BE49-F238E27FC236}">
                <a16:creationId xmlns:a16="http://schemas.microsoft.com/office/drawing/2014/main" id="{49CD8693-3557-4241-BB88-518160D989C4}"/>
              </a:ext>
            </a:extLst>
          </p:cNvPr>
          <p:cNvSpPr>
            <a:spLocks noGrp="1"/>
          </p:cNvSpPr>
          <p:nvPr>
            <p:ph type="body" sz="quarter" idx="52" hasCustomPrompt="1"/>
          </p:nvPr>
        </p:nvSpPr>
        <p:spPr>
          <a:xfrm>
            <a:off x="8456080"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3" name="Text Placeholder 10">
            <a:extLst>
              <a:ext uri="{FF2B5EF4-FFF2-40B4-BE49-F238E27FC236}">
                <a16:creationId xmlns:a16="http://schemas.microsoft.com/office/drawing/2014/main" id="{4884DF69-4936-4F90-BFB8-ED04A228DA22}"/>
              </a:ext>
            </a:extLst>
          </p:cNvPr>
          <p:cNvSpPr>
            <a:spLocks noGrp="1"/>
          </p:cNvSpPr>
          <p:nvPr>
            <p:ph type="body" sz="quarter" idx="53" hasCustomPrompt="1"/>
          </p:nvPr>
        </p:nvSpPr>
        <p:spPr>
          <a:xfrm>
            <a:off x="892809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4" name="Text Placeholder 10">
            <a:extLst>
              <a:ext uri="{FF2B5EF4-FFF2-40B4-BE49-F238E27FC236}">
                <a16:creationId xmlns:a16="http://schemas.microsoft.com/office/drawing/2014/main" id="{00804F61-8052-4AD8-8370-ED72B261BC29}"/>
              </a:ext>
            </a:extLst>
          </p:cNvPr>
          <p:cNvSpPr>
            <a:spLocks noGrp="1"/>
          </p:cNvSpPr>
          <p:nvPr>
            <p:ph type="body" sz="quarter" idx="54" hasCustomPrompt="1"/>
          </p:nvPr>
        </p:nvSpPr>
        <p:spPr>
          <a:xfrm>
            <a:off x="10344148"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5" name="Text Placeholder 10">
            <a:extLst>
              <a:ext uri="{FF2B5EF4-FFF2-40B4-BE49-F238E27FC236}">
                <a16:creationId xmlns:a16="http://schemas.microsoft.com/office/drawing/2014/main" id="{313F370F-A9EC-477E-BED7-BF4E87527420}"/>
              </a:ext>
            </a:extLst>
          </p:cNvPr>
          <p:cNvSpPr>
            <a:spLocks noGrp="1"/>
          </p:cNvSpPr>
          <p:nvPr>
            <p:ph type="body" sz="quarter" idx="55" hasCustomPrompt="1"/>
          </p:nvPr>
        </p:nvSpPr>
        <p:spPr>
          <a:xfrm>
            <a:off x="9400114"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6" name="Text Placeholder 10">
            <a:extLst>
              <a:ext uri="{FF2B5EF4-FFF2-40B4-BE49-F238E27FC236}">
                <a16:creationId xmlns:a16="http://schemas.microsoft.com/office/drawing/2014/main" id="{9E687ADD-FE6C-441E-991F-E71EA0572C32}"/>
              </a:ext>
            </a:extLst>
          </p:cNvPr>
          <p:cNvSpPr>
            <a:spLocks noGrp="1"/>
          </p:cNvSpPr>
          <p:nvPr>
            <p:ph type="body" sz="quarter" idx="56" hasCustomPrompt="1"/>
          </p:nvPr>
        </p:nvSpPr>
        <p:spPr>
          <a:xfrm>
            <a:off x="987213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7" name="Text Placeholder 10">
            <a:extLst>
              <a:ext uri="{FF2B5EF4-FFF2-40B4-BE49-F238E27FC236}">
                <a16:creationId xmlns:a16="http://schemas.microsoft.com/office/drawing/2014/main" id="{5E0252B4-80AE-40E9-BA32-6EDAAC625211}"/>
              </a:ext>
            </a:extLst>
          </p:cNvPr>
          <p:cNvSpPr>
            <a:spLocks noGrp="1"/>
          </p:cNvSpPr>
          <p:nvPr>
            <p:ph type="body" sz="quarter" idx="57" hasCustomPrompt="1"/>
          </p:nvPr>
        </p:nvSpPr>
        <p:spPr>
          <a:xfrm>
            <a:off x="1081616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8" name="Text Placeholder 10">
            <a:extLst>
              <a:ext uri="{FF2B5EF4-FFF2-40B4-BE49-F238E27FC236}">
                <a16:creationId xmlns:a16="http://schemas.microsoft.com/office/drawing/2014/main" id="{8A807DF0-23B6-4B83-B3F6-8D0BE9A851F6}"/>
              </a:ext>
            </a:extLst>
          </p:cNvPr>
          <p:cNvSpPr>
            <a:spLocks noGrp="1"/>
          </p:cNvSpPr>
          <p:nvPr>
            <p:ph type="body" sz="quarter" idx="58" hasCustomPrompt="1"/>
          </p:nvPr>
        </p:nvSpPr>
        <p:spPr>
          <a:xfrm>
            <a:off x="11288182"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9" name="Text Placeholder 3">
            <a:extLst>
              <a:ext uri="{FF2B5EF4-FFF2-40B4-BE49-F238E27FC236}">
                <a16:creationId xmlns:a16="http://schemas.microsoft.com/office/drawing/2014/main" id="{F3591345-36C8-481A-AD5B-5F69B03D1710}"/>
              </a:ext>
            </a:extLst>
          </p:cNvPr>
          <p:cNvSpPr>
            <a:spLocks noGrp="1"/>
          </p:cNvSpPr>
          <p:nvPr>
            <p:ph type="body" sz="quarter" idx="59" hasCustomPrompt="1"/>
          </p:nvPr>
        </p:nvSpPr>
        <p:spPr>
          <a:xfrm>
            <a:off x="5360988" y="2190750"/>
            <a:ext cx="1793875" cy="561975"/>
          </a:xfrm>
          <a:noFill/>
          <a:ln>
            <a:noFill/>
          </a:ln>
        </p:spPr>
        <p:txBody>
          <a:bodyPr tIns="36000" rtlCol="0" anchor="t"/>
          <a:lstStyle>
            <a:lvl1pPr marL="0" indent="0" algn="ctr">
              <a:buNone/>
              <a:defRPr sz="1600" b="1">
                <a:solidFill>
                  <a:schemeClr val="tx1">
                    <a:lumMod val="75000"/>
                    <a:lumOff val="25000"/>
                  </a:schemeClr>
                </a:solidFill>
              </a:defRPr>
            </a:lvl1pPr>
          </a:lstStyle>
          <a:p>
            <a:pPr lvl="0" rtl="0"/>
            <a:r>
              <a:rPr lang="en-GB" noProof="0"/>
              <a:t>Item Title</a:t>
            </a:r>
          </a:p>
        </p:txBody>
      </p:sp>
      <p:sp>
        <p:nvSpPr>
          <p:cNvPr id="50" name="Text Placeholder 36">
            <a:extLst>
              <a:ext uri="{FF2B5EF4-FFF2-40B4-BE49-F238E27FC236}">
                <a16:creationId xmlns:a16="http://schemas.microsoft.com/office/drawing/2014/main" id="{954C0732-1924-4A1B-9272-95C51D0B36FE}"/>
              </a:ext>
            </a:extLst>
          </p:cNvPr>
          <p:cNvSpPr>
            <a:spLocks noGrp="1"/>
          </p:cNvSpPr>
          <p:nvPr>
            <p:ph type="body" sz="quarter" idx="60" hasCustomPrompt="1"/>
          </p:nvPr>
        </p:nvSpPr>
        <p:spPr>
          <a:xfrm>
            <a:off x="5395728" y="2531196"/>
            <a:ext cx="1724394" cy="185808"/>
          </a:xfrm>
          <a:solidFill>
            <a:schemeClr val="bg1">
              <a:lumMod val="95000"/>
            </a:schemeClr>
          </a:solidFill>
        </p:spPr>
        <p:txBody>
          <a:bodyPr rtlCol="0" anchor="ctr"/>
          <a:lstStyle>
            <a:lvl1pPr marL="0" indent="0" algn="ctr">
              <a:buNone/>
              <a:defRPr sz="1200">
                <a:solidFill>
                  <a:schemeClr val="tx1">
                    <a:lumMod val="75000"/>
                    <a:lumOff val="25000"/>
                  </a:schemeClr>
                </a:solidFill>
              </a:defRPr>
            </a:lvl1pPr>
          </a:lstStyle>
          <a:p>
            <a:pPr lvl="0" rtl="0"/>
            <a:r>
              <a:rPr lang="en-GB" noProof="0"/>
              <a:t>Month, Year</a:t>
            </a:r>
          </a:p>
        </p:txBody>
      </p:sp>
    </p:spTree>
    <p:extLst>
      <p:ext uri="{BB962C8B-B14F-4D97-AF65-F5344CB8AC3E}">
        <p14:creationId xmlns:p14="http://schemas.microsoft.com/office/powerpoint/2010/main" val="906707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340113" y="4505325"/>
            <a:ext cx="1800000" cy="900000"/>
          </a:xfrm>
        </p:spPr>
        <p:txBody>
          <a:bodyPr rtlCol="0"/>
          <a:lstStyle>
            <a:lvl1pPr marL="0" indent="0" algn="ctr">
              <a:buNone/>
              <a:defRPr sz="1600"/>
            </a:lvl1pPr>
          </a:lstStyle>
          <a:p>
            <a:pPr lvl="0" rtl="0"/>
            <a:r>
              <a:rPr lang="en-GB" noProof="0"/>
              <a:t>Title</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248426" y="4505325"/>
            <a:ext cx="1800000" cy="900000"/>
          </a:xfrm>
        </p:spPr>
        <p:txBody>
          <a:bodyPr rtlCol="0"/>
          <a:lstStyle>
            <a:lvl1pPr marL="0" indent="0" algn="ctr">
              <a:buNone/>
              <a:defRPr sz="1600"/>
            </a:lvl1pPr>
          </a:lstStyle>
          <a:p>
            <a:pPr lvl="0" rtl="0"/>
            <a:r>
              <a:rPr lang="en-GB" noProof="0"/>
              <a:t>Title</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156739" y="4505325"/>
            <a:ext cx="1800000" cy="900000"/>
          </a:xfrm>
        </p:spPr>
        <p:txBody>
          <a:bodyPr rtlCol="0"/>
          <a:lstStyle>
            <a:lvl1pPr marL="0" indent="0" algn="ctr">
              <a:buNone/>
              <a:defRPr sz="1600"/>
            </a:lvl1pPr>
          </a:lstStyle>
          <a:p>
            <a:pPr lvl="0" rtl="0"/>
            <a:r>
              <a:rPr lang="en-GB" noProof="0"/>
              <a:t>Title</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8065052" y="4505325"/>
            <a:ext cx="1800000" cy="900000"/>
          </a:xfrm>
        </p:spPr>
        <p:txBody>
          <a:bodyPr rtlCol="0"/>
          <a:lstStyle>
            <a:lvl1pPr marL="0" indent="0" algn="ctr">
              <a:buNone/>
              <a:defRPr sz="1600"/>
            </a:lvl1pPr>
          </a:lstStyle>
          <a:p>
            <a:pPr lvl="0" rtl="0"/>
            <a:r>
              <a:rPr lang="en-GB" noProof="0"/>
              <a:t>Title</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1800000" cy="504000"/>
          </a:xfrm>
        </p:spPr>
        <p:txBody>
          <a:bodyPr rtlCol="0"/>
          <a:lstStyle>
            <a:lvl1pPr marL="0" indent="0" algn="ctr">
              <a:buNone/>
              <a:defRPr b="1">
                <a:latin typeface="+mj-lt"/>
              </a:defRPr>
            </a:lvl1pPr>
          </a:lstStyle>
          <a:p>
            <a:pPr lvl="0" rtl="0"/>
            <a:r>
              <a:rPr lang="en-GB" noProof="0"/>
              <a:t>Full Name</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340113" y="3926335"/>
            <a:ext cx="1800000" cy="504000"/>
          </a:xfrm>
        </p:spPr>
        <p:txBody>
          <a:bodyPr rtlCol="0"/>
          <a:lstStyle>
            <a:lvl1pPr marL="0" indent="0" algn="ctr">
              <a:buNone/>
              <a:defRPr b="1">
                <a:latin typeface="+mj-lt"/>
              </a:defRPr>
            </a:lvl1pPr>
          </a:lstStyle>
          <a:p>
            <a:pPr lvl="0" rtl="0"/>
            <a:r>
              <a:rPr lang="en-GB" noProof="0"/>
              <a:t>Full Name</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4248426" y="3926335"/>
            <a:ext cx="1800000" cy="504000"/>
          </a:xfrm>
        </p:spPr>
        <p:txBody>
          <a:bodyPr rtlCol="0"/>
          <a:lstStyle>
            <a:lvl1pPr marL="0" indent="0" algn="ctr">
              <a:buNone/>
              <a:defRPr b="1">
                <a:latin typeface="+mj-lt"/>
              </a:defRPr>
            </a:lvl1pPr>
          </a:lstStyle>
          <a:p>
            <a:pPr lvl="0" rtl="0"/>
            <a:r>
              <a:rPr lang="en-GB" noProof="0"/>
              <a:t>Full Name</a:t>
            </a:r>
          </a:p>
        </p:txBody>
      </p:sp>
      <p:sp>
        <p:nvSpPr>
          <p:cNvPr id="16" name="Text Placeholder 15">
            <a:extLst>
              <a:ext uri="{FF2B5EF4-FFF2-40B4-BE49-F238E27FC236}">
                <a16:creationId xmlns:a16="http://schemas.microsoft.com/office/drawing/2014/main" id="{33DAFB20-1343-4578-8AA0-0378B674F1B1}"/>
              </a:ext>
            </a:extLst>
          </p:cNvPr>
          <p:cNvSpPr>
            <a:spLocks noGrp="1"/>
          </p:cNvSpPr>
          <p:nvPr>
            <p:ph type="body" sz="quarter" idx="19" hasCustomPrompt="1"/>
          </p:nvPr>
        </p:nvSpPr>
        <p:spPr>
          <a:xfrm>
            <a:off x="6156739" y="3926335"/>
            <a:ext cx="1800000" cy="504000"/>
          </a:xfrm>
        </p:spPr>
        <p:txBody>
          <a:bodyPr rtlCol="0"/>
          <a:lstStyle>
            <a:lvl1pPr marL="0" indent="0" algn="ctr">
              <a:buNone/>
              <a:defRPr b="1">
                <a:latin typeface="+mj-lt"/>
              </a:defRPr>
            </a:lvl1pPr>
          </a:lstStyle>
          <a:p>
            <a:pPr lvl="0" rtl="0"/>
            <a:r>
              <a:rPr lang="en-GB" noProof="0"/>
              <a:t>Full Name</a:t>
            </a:r>
          </a:p>
        </p:txBody>
      </p:sp>
      <p:sp>
        <p:nvSpPr>
          <p:cNvPr id="19" name="Text Placeholder 18">
            <a:extLst>
              <a:ext uri="{FF2B5EF4-FFF2-40B4-BE49-F238E27FC236}">
                <a16:creationId xmlns:a16="http://schemas.microsoft.com/office/drawing/2014/main" id="{B01E9EA3-8BD6-4531-812C-663C75428B76}"/>
              </a:ext>
            </a:extLst>
          </p:cNvPr>
          <p:cNvSpPr>
            <a:spLocks noGrp="1"/>
          </p:cNvSpPr>
          <p:nvPr>
            <p:ph type="body" sz="quarter" idx="20" hasCustomPrompt="1"/>
          </p:nvPr>
        </p:nvSpPr>
        <p:spPr>
          <a:xfrm>
            <a:off x="8065052" y="3926335"/>
            <a:ext cx="1800000" cy="504000"/>
          </a:xfrm>
        </p:spPr>
        <p:txBody>
          <a:bodyPr rtlCol="0"/>
          <a:lstStyle>
            <a:lvl1pPr marL="0" indent="0" algn="ctr">
              <a:buNone/>
              <a:defRPr b="1">
                <a:latin typeface="+mj-lt"/>
              </a:defRPr>
            </a:lvl1pPr>
          </a:lstStyle>
          <a:p>
            <a:pPr lvl="0" rtl="0"/>
            <a:r>
              <a:rPr lang="en-GB" noProof="0"/>
              <a:t>Full Name</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1800" y="4505325"/>
            <a:ext cx="1800000" cy="900000"/>
          </a:xfrm>
        </p:spPr>
        <p:txBody>
          <a:bodyPr rtlCol="0"/>
          <a:lstStyle>
            <a:lvl1pPr marL="0" indent="0" algn="ctr">
              <a:buNone/>
              <a:defRPr sz="1600"/>
            </a:lvl1pPr>
          </a:lstStyle>
          <a:p>
            <a:pPr lvl="0" rtl="0"/>
            <a:r>
              <a:rPr lang="en-GB" noProof="0"/>
              <a:t>Title</a:t>
            </a:r>
          </a:p>
        </p:txBody>
      </p:sp>
      <p:sp>
        <p:nvSpPr>
          <p:cNvPr id="23" name="Picture Placeholder 22">
            <a:extLst>
              <a:ext uri="{FF2B5EF4-FFF2-40B4-BE49-F238E27FC236}">
                <a16:creationId xmlns:a16="http://schemas.microsoft.com/office/drawing/2014/main" id="{4089E01F-0C47-4C6A-A9A8-A1A7E470F31A}"/>
              </a:ext>
            </a:extLst>
          </p:cNvPr>
          <p:cNvSpPr>
            <a:spLocks noGrp="1"/>
          </p:cNvSpPr>
          <p:nvPr>
            <p:ph type="pic" sz="quarter" idx="22"/>
          </p:nvPr>
        </p:nvSpPr>
        <p:spPr>
          <a:xfrm>
            <a:off x="717088"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4" name="Picture Placeholder 22">
            <a:extLst>
              <a:ext uri="{FF2B5EF4-FFF2-40B4-BE49-F238E27FC236}">
                <a16:creationId xmlns:a16="http://schemas.microsoft.com/office/drawing/2014/main" id="{806A4855-25AA-40D4-B1A4-A271486B6C9F}"/>
              </a:ext>
            </a:extLst>
          </p:cNvPr>
          <p:cNvSpPr>
            <a:spLocks noGrp="1"/>
          </p:cNvSpPr>
          <p:nvPr>
            <p:ph type="pic" sz="quarter" idx="23"/>
          </p:nvPr>
        </p:nvSpPr>
        <p:spPr>
          <a:xfrm>
            <a:off x="2625401"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5" name="Picture Placeholder 22">
            <a:extLst>
              <a:ext uri="{FF2B5EF4-FFF2-40B4-BE49-F238E27FC236}">
                <a16:creationId xmlns:a16="http://schemas.microsoft.com/office/drawing/2014/main" id="{31E10A24-B676-4117-9507-B4B0EB406F02}"/>
              </a:ext>
            </a:extLst>
          </p:cNvPr>
          <p:cNvSpPr>
            <a:spLocks noGrp="1"/>
          </p:cNvSpPr>
          <p:nvPr>
            <p:ph type="pic" sz="quarter" idx="24"/>
          </p:nvPr>
        </p:nvSpPr>
        <p:spPr>
          <a:xfrm>
            <a:off x="4533714"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6" name="Picture Placeholder 22">
            <a:extLst>
              <a:ext uri="{FF2B5EF4-FFF2-40B4-BE49-F238E27FC236}">
                <a16:creationId xmlns:a16="http://schemas.microsoft.com/office/drawing/2014/main" id="{6549D851-9848-44AC-937A-9B1EF867E595}"/>
              </a:ext>
            </a:extLst>
          </p:cNvPr>
          <p:cNvSpPr>
            <a:spLocks noGrp="1"/>
          </p:cNvSpPr>
          <p:nvPr>
            <p:ph type="pic" sz="quarter" idx="25"/>
          </p:nvPr>
        </p:nvSpPr>
        <p:spPr>
          <a:xfrm>
            <a:off x="6442027"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7" name="Picture Placeholder 22">
            <a:extLst>
              <a:ext uri="{FF2B5EF4-FFF2-40B4-BE49-F238E27FC236}">
                <a16:creationId xmlns:a16="http://schemas.microsoft.com/office/drawing/2014/main" id="{B765F5D3-7CB7-4E55-8217-E9EEA9F2945A}"/>
              </a:ext>
            </a:extLst>
          </p:cNvPr>
          <p:cNvSpPr>
            <a:spLocks noGrp="1"/>
          </p:cNvSpPr>
          <p:nvPr>
            <p:ph type="pic" sz="quarter" idx="26"/>
          </p:nvPr>
        </p:nvSpPr>
        <p:spPr>
          <a:xfrm>
            <a:off x="8350340"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0" name="Picture Placeholder 22">
            <a:extLst>
              <a:ext uri="{FF2B5EF4-FFF2-40B4-BE49-F238E27FC236}">
                <a16:creationId xmlns:a16="http://schemas.microsoft.com/office/drawing/2014/main" id="{8CB2CA38-4C7F-4D6B-9B34-606F1A007A17}"/>
              </a:ext>
            </a:extLst>
          </p:cNvPr>
          <p:cNvSpPr>
            <a:spLocks noGrp="1"/>
          </p:cNvSpPr>
          <p:nvPr>
            <p:ph type="pic" sz="quarter" idx="27"/>
          </p:nvPr>
        </p:nvSpPr>
        <p:spPr>
          <a:xfrm>
            <a:off x="10258651"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4" name="Text Placeholder 3">
            <a:extLst>
              <a:ext uri="{FF2B5EF4-FFF2-40B4-BE49-F238E27FC236}">
                <a16:creationId xmlns:a16="http://schemas.microsoft.com/office/drawing/2014/main" id="{F5DA42CA-D117-4AF7-9FEC-03EB2BBB7566}"/>
              </a:ext>
            </a:extLst>
          </p:cNvPr>
          <p:cNvSpPr>
            <a:spLocks noGrp="1"/>
          </p:cNvSpPr>
          <p:nvPr>
            <p:ph type="body" sz="quarter" idx="28" hasCustomPrompt="1"/>
          </p:nvPr>
        </p:nvSpPr>
        <p:spPr>
          <a:xfrm>
            <a:off x="9973363" y="3925888"/>
            <a:ext cx="1800000" cy="504825"/>
          </a:xfrm>
        </p:spPr>
        <p:txBody>
          <a:bodyPr rtlCol="0"/>
          <a:lstStyle>
            <a:lvl1pPr marL="0" indent="0" algn="ctr">
              <a:buNone/>
              <a:defRPr b="1">
                <a:latin typeface="+mj-lt"/>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a:t>Full Name</a:t>
            </a:r>
          </a:p>
        </p:txBody>
      </p:sp>
      <p:sp>
        <p:nvSpPr>
          <p:cNvPr id="11" name="Text Placeholder 10">
            <a:extLst>
              <a:ext uri="{FF2B5EF4-FFF2-40B4-BE49-F238E27FC236}">
                <a16:creationId xmlns:a16="http://schemas.microsoft.com/office/drawing/2014/main" id="{5F9CEF5A-8DCE-4156-9138-C113C0D3A79D}"/>
              </a:ext>
            </a:extLst>
          </p:cNvPr>
          <p:cNvSpPr>
            <a:spLocks noGrp="1"/>
          </p:cNvSpPr>
          <p:nvPr>
            <p:ph type="body" sz="quarter" idx="29" hasCustomPrompt="1"/>
          </p:nvPr>
        </p:nvSpPr>
        <p:spPr>
          <a:xfrm>
            <a:off x="9973363" y="4505325"/>
            <a:ext cx="1800000" cy="900113"/>
          </a:xfrm>
        </p:spPr>
        <p:txBody>
          <a:bodyPr rtlCol="0"/>
          <a:lstStyle>
            <a:lvl1pPr marL="0" indent="0" algn="ctr">
              <a:buNone/>
              <a:defRPr/>
            </a:lvl1pPr>
          </a:lstStyle>
          <a:p>
            <a:pPr lvl="0" rtl="0"/>
            <a:r>
              <a:rPr lang="en-GB" noProof="0"/>
              <a:t>Title</a:t>
            </a:r>
          </a:p>
        </p:txBody>
      </p:sp>
    </p:spTree>
    <p:extLst>
      <p:ext uri="{BB962C8B-B14F-4D97-AF65-F5344CB8AC3E}">
        <p14:creationId xmlns:p14="http://schemas.microsoft.com/office/powerpoint/2010/main" val="15035105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F8AB0F04-910C-4647-AE1C-177C66B50038}"/>
              </a:ext>
            </a:extLst>
          </p:cNvPr>
          <p:cNvSpPr/>
          <p:nvPr userDrawn="1"/>
        </p:nvSpPr>
        <p:spPr>
          <a:xfrm rot="4308689">
            <a:off x="8139110" y="-52404"/>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3E72A672-7789-4744-A4CB-D177B890FDE6}"/>
              </a:ext>
            </a:extLst>
          </p:cNvPr>
          <p:cNvSpPr/>
          <p:nvPr userDrawn="1"/>
        </p:nvSpPr>
        <p:spPr>
          <a:xfrm rot="4308689">
            <a:off x="8878526" y="-532562"/>
            <a:ext cx="3571215" cy="3737093"/>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14" name="Freeform: Shape 13">
            <a:extLst>
              <a:ext uri="{FF2B5EF4-FFF2-40B4-BE49-F238E27FC236}">
                <a16:creationId xmlns:a16="http://schemas.microsoft.com/office/drawing/2014/main" id="{0C7CDA8E-8D79-474E-8278-7D77C867E238}"/>
              </a:ext>
            </a:extLst>
          </p:cNvPr>
          <p:cNvSpPr/>
          <p:nvPr userDrawn="1"/>
        </p:nvSpPr>
        <p:spPr>
          <a:xfrm rot="4308689">
            <a:off x="9191192" y="16516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Freeform: Shape 18">
            <a:extLst>
              <a:ext uri="{FF2B5EF4-FFF2-40B4-BE49-F238E27FC236}">
                <a16:creationId xmlns:a16="http://schemas.microsoft.com/office/drawing/2014/main" id="{ABD99355-65C1-4211-9E82-3D41ACE0AE17}"/>
              </a:ext>
            </a:extLst>
          </p:cNvPr>
          <p:cNvSpPr/>
          <p:nvPr userDrawn="1"/>
        </p:nvSpPr>
        <p:spPr>
          <a:xfrm rot="13830869">
            <a:off x="9457431" y="3977898"/>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Freeform: Shape 17">
            <a:extLst>
              <a:ext uri="{FF2B5EF4-FFF2-40B4-BE49-F238E27FC236}">
                <a16:creationId xmlns:a16="http://schemas.microsoft.com/office/drawing/2014/main" id="{F459E701-5FEF-4918-8F3A-04E29BF09009}"/>
              </a:ext>
            </a:extLst>
          </p:cNvPr>
          <p:cNvSpPr/>
          <p:nvPr userDrawn="1"/>
        </p:nvSpPr>
        <p:spPr>
          <a:xfrm rot="12431080">
            <a:off x="9528615" y="3713859"/>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8550A0A6-1197-4153-9800-69D58909D0C7}"/>
              </a:ext>
            </a:extLst>
          </p:cNvPr>
          <p:cNvSpPr/>
          <p:nvPr userDrawn="1"/>
        </p:nvSpPr>
        <p:spPr>
          <a:xfrm rot="4308689">
            <a:off x="8785444" y="1075879"/>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Freeform: Shape 23">
            <a:extLst>
              <a:ext uri="{FF2B5EF4-FFF2-40B4-BE49-F238E27FC236}">
                <a16:creationId xmlns:a16="http://schemas.microsoft.com/office/drawing/2014/main" id="{4F0A2415-21FA-4B06-89CA-A379C8C2E262}"/>
              </a:ext>
            </a:extLst>
          </p:cNvPr>
          <p:cNvSpPr/>
          <p:nvPr userDrawn="1"/>
        </p:nvSpPr>
        <p:spPr>
          <a:xfrm rot="17193105">
            <a:off x="11374788" y="284642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Freeform: Shape 22">
            <a:extLst>
              <a:ext uri="{FF2B5EF4-FFF2-40B4-BE49-F238E27FC236}">
                <a16:creationId xmlns:a16="http://schemas.microsoft.com/office/drawing/2014/main" id="{FF9CE8FE-77D6-45E0-BBF7-78F07AC29771}"/>
              </a:ext>
            </a:extLst>
          </p:cNvPr>
          <p:cNvSpPr/>
          <p:nvPr userDrawn="1"/>
        </p:nvSpPr>
        <p:spPr>
          <a:xfrm rot="17193105">
            <a:off x="10879052" y="262735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8">
            <a:extLst>
              <a:ext uri="{FF2B5EF4-FFF2-40B4-BE49-F238E27FC236}">
                <a16:creationId xmlns:a16="http://schemas.microsoft.com/office/drawing/2014/main" id="{37BBBFC2-32EB-4335-9980-A7CF236703B3}"/>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Sub-header</a:t>
            </a:r>
          </a:p>
        </p:txBody>
      </p:sp>
    </p:spTree>
    <p:extLst>
      <p:ext uri="{BB962C8B-B14F-4D97-AF65-F5344CB8AC3E}">
        <p14:creationId xmlns:p14="http://schemas.microsoft.com/office/powerpoint/2010/main" val="15058552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B29137C9-7B18-454C-AB56-2B4631DFE59D}"/>
              </a:ext>
            </a:extLst>
          </p:cNvPr>
          <p:cNvSpPr/>
          <p:nvPr userDrawn="1"/>
        </p:nvSpPr>
        <p:spPr>
          <a:xfrm rot="14199158">
            <a:off x="10161654" y="-236402"/>
            <a:ext cx="1957093" cy="1399810"/>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7093" h="1399810">
                <a:moveTo>
                  <a:pt x="0" y="318772"/>
                </a:moveTo>
                <a:lnTo>
                  <a:pt x="858544" y="36067"/>
                </a:lnTo>
                <a:lnTo>
                  <a:pt x="1957093" y="0"/>
                </a:lnTo>
                <a:lnTo>
                  <a:pt x="1012700" y="1399810"/>
                </a:lnTo>
                <a:lnTo>
                  <a:pt x="172487" y="1221089"/>
                </a:lnTo>
                <a:lnTo>
                  <a:pt x="0" y="318772"/>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Freeform: Shape 13">
            <a:extLst>
              <a:ext uri="{FF2B5EF4-FFF2-40B4-BE49-F238E27FC236}">
                <a16:creationId xmlns:a16="http://schemas.microsoft.com/office/drawing/2014/main" id="{0C7CDA8E-8D79-474E-8278-7D77C867E238}"/>
              </a:ext>
            </a:extLst>
          </p:cNvPr>
          <p:cNvSpPr/>
          <p:nvPr userDrawn="1"/>
        </p:nvSpPr>
        <p:spPr>
          <a:xfrm rot="6973557">
            <a:off x="9799840" y="198216"/>
            <a:ext cx="748251" cy="780669"/>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24" name="Freeform: Shape 23">
            <a:extLst>
              <a:ext uri="{FF2B5EF4-FFF2-40B4-BE49-F238E27FC236}">
                <a16:creationId xmlns:a16="http://schemas.microsoft.com/office/drawing/2014/main" id="{4F0A2415-21FA-4B06-89CA-A379C8C2E262}"/>
              </a:ext>
            </a:extLst>
          </p:cNvPr>
          <p:cNvSpPr/>
          <p:nvPr userDrawn="1"/>
        </p:nvSpPr>
        <p:spPr>
          <a:xfrm rot="5483574">
            <a:off x="9854193" y="80859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21">
            <a:extLst>
              <a:ext uri="{FF2B5EF4-FFF2-40B4-BE49-F238E27FC236}">
                <a16:creationId xmlns:a16="http://schemas.microsoft.com/office/drawing/2014/main" id="{9AACAC53-33A6-4BBC-8C68-0C56D0B39F57}"/>
              </a:ext>
            </a:extLst>
          </p:cNvPr>
          <p:cNvSpPr/>
          <p:nvPr userDrawn="1"/>
        </p:nvSpPr>
        <p:spPr>
          <a:xfrm rot="14235708">
            <a:off x="11753205" y="112024"/>
            <a:ext cx="332291" cy="247882"/>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 name="connsiteX0" fmla="*/ 0 w 1449157"/>
              <a:gd name="connsiteY0" fmla="*/ 282705 h 1363743"/>
              <a:gd name="connsiteX1" fmla="*/ 858544 w 1449157"/>
              <a:gd name="connsiteY1" fmla="*/ 0 h 1363743"/>
              <a:gd name="connsiteX2" fmla="*/ 1449157 w 1449157"/>
              <a:gd name="connsiteY2" fmla="*/ 715834 h 1363743"/>
              <a:gd name="connsiteX3" fmla="*/ 1012700 w 1449157"/>
              <a:gd name="connsiteY3" fmla="*/ 1363743 h 1363743"/>
              <a:gd name="connsiteX4" fmla="*/ 172487 w 1449157"/>
              <a:gd name="connsiteY4" fmla="*/ 1185022 h 1363743"/>
              <a:gd name="connsiteX5" fmla="*/ 0 w 1449157"/>
              <a:gd name="connsiteY5" fmla="*/ 282705 h 1363743"/>
              <a:gd name="connsiteX0" fmla="*/ 0 w 1449157"/>
              <a:gd name="connsiteY0" fmla="*/ 0 h 1081038"/>
              <a:gd name="connsiteX1" fmla="*/ 1449157 w 1449157"/>
              <a:gd name="connsiteY1" fmla="*/ 433129 h 1081038"/>
              <a:gd name="connsiteX2" fmla="*/ 1012700 w 1449157"/>
              <a:gd name="connsiteY2" fmla="*/ 1081038 h 1081038"/>
              <a:gd name="connsiteX3" fmla="*/ 172487 w 1449157"/>
              <a:gd name="connsiteY3" fmla="*/ 902317 h 1081038"/>
              <a:gd name="connsiteX4" fmla="*/ 0 w 1449157"/>
              <a:gd name="connsiteY4" fmla="*/ 0 h 108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157" h="1081038">
                <a:moveTo>
                  <a:pt x="0" y="0"/>
                </a:moveTo>
                <a:lnTo>
                  <a:pt x="1449157" y="433129"/>
                </a:lnTo>
                <a:lnTo>
                  <a:pt x="1012700" y="1081038"/>
                </a:lnTo>
                <a:lnTo>
                  <a:pt x="172487" y="902317"/>
                </a:lnTo>
                <a:lnTo>
                  <a:pt x="0"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Freeform: Shape 24">
            <a:extLst>
              <a:ext uri="{FF2B5EF4-FFF2-40B4-BE49-F238E27FC236}">
                <a16:creationId xmlns:a16="http://schemas.microsoft.com/office/drawing/2014/main" id="{ED86A7C4-9F1E-4F96-8AD9-5B75BEE364BE}"/>
              </a:ext>
            </a:extLst>
          </p:cNvPr>
          <p:cNvSpPr/>
          <p:nvPr userDrawn="1"/>
        </p:nvSpPr>
        <p:spPr>
          <a:xfrm rot="13336516">
            <a:off x="10313236" y="1084299"/>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B63BFE72-A1DE-4CFE-9B52-553C99D52699}"/>
              </a:ext>
            </a:extLst>
          </p:cNvPr>
          <p:cNvSpPr/>
          <p:nvPr userDrawn="1"/>
        </p:nvSpPr>
        <p:spPr>
          <a:xfrm rot="5738060">
            <a:off x="9844293" y="1032301"/>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9C266CD9-D77B-4B4D-8673-531E2784C610}"/>
              </a:ext>
            </a:extLst>
          </p:cNvPr>
          <p:cNvSpPr/>
          <p:nvPr userDrawn="1"/>
        </p:nvSpPr>
        <p:spPr>
          <a:xfrm rot="8291645">
            <a:off x="10081798" y="798094"/>
            <a:ext cx="371360" cy="273702"/>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1989658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No Graph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103350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rtlCol="0"/>
          <a:lstStyle/>
          <a:p>
            <a:pPr rtl="0"/>
            <a:r>
              <a:rPr lang="en-GB"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rtlCol="0"/>
          <a:lstStyle/>
          <a:p>
            <a:pPr rtl="0"/>
            <a:r>
              <a:rPr lang="en-GB" noProof="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rtlCol="0"/>
          <a:lstStyle/>
          <a:p>
            <a:pPr rtl="0"/>
            <a:fld id="{4B73C415-D670-4716-A5EC-CC4D52CA2BAC}" type="slidenum">
              <a:rPr lang="en-GB" noProof="0" smtClean="0"/>
              <a:pPr/>
              <a:t>‹#›</a:t>
            </a:fld>
            <a:endParaRPr lang="en-GB" noProof="0"/>
          </a:p>
        </p:txBody>
      </p:sp>
      <p:sp>
        <p:nvSpPr>
          <p:cNvPr id="5" name="Text Placeholder 5">
            <a:extLst>
              <a:ext uri="{FF2B5EF4-FFF2-40B4-BE49-F238E27FC236}">
                <a16:creationId xmlns:a16="http://schemas.microsoft.com/office/drawing/2014/main" id="{91612B32-057C-422E-8B4A-7B464DE04A79}"/>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3107945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1_Thank You">
    <p:bg>
      <p:bgPr>
        <a:solidFill>
          <a:schemeClr val="bg1"/>
        </a:solidFill>
        <a:effectLst/>
      </p:bgPr>
    </p:bg>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rtlCol="0"/>
          <a:lstStyle>
            <a:lvl1pPr marL="0" indent="0">
              <a:buNone/>
              <a:defRPr sz="1100" i="1">
                <a:latin typeface="Times New Roman" panose="02020603050405020304" pitchFamily="18" charset="0"/>
                <a:cs typeface="Times New Roman" panose="02020603050405020304" pitchFamily="18" charset="0"/>
              </a:defRPr>
            </a:lvl1pPr>
          </a:lstStyle>
          <a:p>
            <a:pPr rtl="0"/>
            <a:r>
              <a:rPr lang="en-GB" noProof="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494607" y="2237328"/>
            <a:ext cx="7202786" cy="1449788"/>
          </a:xfrm>
          <a:solidFill>
            <a:schemeClr val="tx1">
              <a:alpha val="80000"/>
            </a:schemeClr>
          </a:solidFill>
        </p:spPr>
        <p:txBody>
          <a:bodyPr lIns="288000" rIns="2160000" bIns="144000" rtlCol="0" anchor="b" anchorCtr="0"/>
          <a:lstStyle>
            <a:lvl1pPr algn="r">
              <a:defRPr sz="6600" spc="-150">
                <a:solidFill>
                  <a:schemeClr val="bg1"/>
                </a:solidFill>
              </a:defRPr>
            </a:lvl1pPr>
          </a:lstStyle>
          <a:p>
            <a:pPr rtl="0"/>
            <a:r>
              <a:rPr lang="en-GB" noProof="0"/>
              <a:t>Thank You</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2494607" y="3684672"/>
            <a:ext cx="5282503" cy="1604172"/>
          </a:xfrm>
          <a:solidFill>
            <a:schemeClr val="tx1">
              <a:alpha val="90000"/>
            </a:schemeClr>
          </a:solidFill>
        </p:spPr>
        <p:txBody>
          <a:bodyPr lIns="216000" tIns="144000" rIns="576000" rtlCol="0"/>
          <a:lstStyle>
            <a:lvl1pPr marL="0" indent="0" algn="r">
              <a:buNone/>
              <a:defRPr sz="210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cxnSp>
        <p:nvCxnSpPr>
          <p:cNvPr id="5" name="Straight Connector 4">
            <a:extLst>
              <a:ext uri="{FF2B5EF4-FFF2-40B4-BE49-F238E27FC236}">
                <a16:creationId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BC122267-81F5-4D7C-8854-830FD491A4E9}"/>
              </a:ext>
            </a:extLst>
          </p:cNvPr>
          <p:cNvSpPr>
            <a:spLocks noGrp="1"/>
          </p:cNvSpPr>
          <p:nvPr>
            <p:ph type="body" sz="quarter" idx="13" hasCustomPrompt="1"/>
          </p:nvPr>
        </p:nvSpPr>
        <p:spPr>
          <a:xfrm>
            <a:off x="2667000" y="4142258"/>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a:t>Contact Number</a:t>
            </a:r>
          </a:p>
        </p:txBody>
      </p:sp>
      <p:sp>
        <p:nvSpPr>
          <p:cNvPr id="9" name="Text Placeholder 5">
            <a:extLst>
              <a:ext uri="{FF2B5EF4-FFF2-40B4-BE49-F238E27FC236}">
                <a16:creationId xmlns:a16="http://schemas.microsoft.com/office/drawing/2014/main" id="{D1624B9A-AB57-40B6-89A6-D34ED60BBF00}"/>
              </a:ext>
            </a:extLst>
          </p:cNvPr>
          <p:cNvSpPr>
            <a:spLocks noGrp="1"/>
          </p:cNvSpPr>
          <p:nvPr>
            <p:ph type="body" sz="quarter" idx="14" hasCustomPrompt="1"/>
          </p:nvPr>
        </p:nvSpPr>
        <p:spPr>
          <a:xfrm>
            <a:off x="2667000" y="4448040"/>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a:t>Email or Social Media Handle</a:t>
            </a:r>
          </a:p>
        </p:txBody>
      </p:sp>
      <p:sp>
        <p:nvSpPr>
          <p:cNvPr id="8" name="Picture Placeholder 5">
            <a:extLst>
              <a:ext uri="{FF2B5EF4-FFF2-40B4-BE49-F238E27FC236}">
                <a16:creationId xmlns:a16="http://schemas.microsoft.com/office/drawing/2014/main" id="{61EA5FFD-797F-43FF-B13A-5DA8C820EE22}"/>
              </a:ext>
            </a:extLst>
          </p:cNvPr>
          <p:cNvSpPr>
            <a:spLocks noGrp="1"/>
          </p:cNvSpPr>
          <p:nvPr>
            <p:ph type="pic" sz="quarter" idx="15" hasCustomPrompt="1"/>
          </p:nvPr>
        </p:nvSpPr>
        <p:spPr>
          <a:xfrm>
            <a:off x="8065008" y="2587752"/>
            <a:ext cx="1344168" cy="704088"/>
          </a:xfrm>
        </p:spPr>
        <p:txBody>
          <a:bodyPr rtlCol="0"/>
          <a:lstStyle>
            <a:lvl1pPr marL="0" indent="0">
              <a:buNone/>
              <a:defRPr>
                <a:solidFill>
                  <a:schemeClr val="bg1"/>
                </a:solidFill>
              </a:defRPr>
            </a:lvl1pPr>
          </a:lstStyle>
          <a:p>
            <a:pPr rtl="0"/>
            <a:r>
              <a:rPr lang="en-GB" noProof="0"/>
              <a:t>Logo</a:t>
            </a:r>
          </a:p>
        </p:txBody>
      </p:sp>
      <p:sp>
        <p:nvSpPr>
          <p:cNvPr id="10" name="Text Placeholder 5">
            <a:extLst>
              <a:ext uri="{FF2B5EF4-FFF2-40B4-BE49-F238E27FC236}">
                <a16:creationId xmlns:a16="http://schemas.microsoft.com/office/drawing/2014/main" id="{7436EF9B-F86C-114A-BB87-C439E5F12997}"/>
              </a:ext>
            </a:extLst>
          </p:cNvPr>
          <p:cNvSpPr>
            <a:spLocks noGrp="1"/>
          </p:cNvSpPr>
          <p:nvPr>
            <p:ph type="body" sz="quarter" idx="16" hasCustomPrompt="1"/>
          </p:nvPr>
        </p:nvSpPr>
        <p:spPr>
          <a:xfrm>
            <a:off x="2667000" y="4753821"/>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a:t>Website Address</a:t>
            </a:r>
          </a:p>
        </p:txBody>
      </p:sp>
    </p:spTree>
    <p:extLst>
      <p:ext uri="{BB962C8B-B14F-4D97-AF65-F5344CB8AC3E}">
        <p14:creationId xmlns:p14="http://schemas.microsoft.com/office/powerpoint/2010/main" val="1302155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ctagon 6">
            <a:extLst>
              <a:ext uri="{FF2B5EF4-FFF2-40B4-BE49-F238E27FC236}">
                <a16:creationId xmlns:a16="http://schemas.microsoft.com/office/drawing/2014/main" id="{12B87281-2FCA-44C5-BFC9-FD653787EFC4}"/>
              </a:ext>
            </a:extLst>
          </p:cNvPr>
          <p:cNvSpPr/>
          <p:nvPr/>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40000" cy="432000"/>
          </a:xfrm>
          <a:prstGeom prst="rect">
            <a:avLst/>
          </a:prstGeom>
        </p:spPr>
        <p:txBody>
          <a:bodyPr vert="horz" lIns="0" tIns="0" rIns="0" bIns="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40000" cy="4680000"/>
          </a:xfrm>
          <a:prstGeom prst="rect">
            <a:avLst/>
          </a:prstGeom>
        </p:spPr>
        <p:txBody>
          <a:bodyPr vert="horz" lIns="0" tIns="0" rIns="0" bIns="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1999" y="6188628"/>
            <a:ext cx="8784941"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96369" y="6155190"/>
            <a:ext cx="432000" cy="432000"/>
          </a:xfrm>
          <a:prstGeom prst="ellipse">
            <a:avLst/>
          </a:prstGeom>
          <a:noFill/>
          <a:ln w="3175">
            <a:solidFill>
              <a:schemeClr val="accent1"/>
            </a:solidFill>
          </a:ln>
        </p:spPr>
        <p:txBody>
          <a:bodyPr vert="horz" lIns="0" tIns="0" rIns="0" bIns="0" rtlCol="0" anchor="ctr"/>
          <a:lstStyle>
            <a:lvl1pPr algn="ctr">
              <a:defRPr sz="1200" b="1" i="1">
                <a:solidFill>
                  <a:schemeClr val="tx1"/>
                </a:solidFill>
                <a:latin typeface="+mj-lt"/>
              </a:defRPr>
            </a:lvl1pPr>
          </a:lstStyle>
          <a:p>
            <a:pPr rtl="0"/>
            <a:fld id="{19B51A1E-902D-48AF-9020-955120F399B6}" type="slidenum">
              <a:rPr lang="en-GB" noProof="0" smtClean="0"/>
              <a:pPr/>
              <a:t>‹#›</a:t>
            </a:fld>
            <a:endParaRPr lang="en-GB" noProof="0"/>
          </a:p>
        </p:txBody>
      </p:sp>
      <p:sp>
        <p:nvSpPr>
          <p:cNvPr id="9" name="Oval 8">
            <a:extLst>
              <a:ext uri="{FF2B5EF4-FFF2-40B4-BE49-F238E27FC236}">
                <a16:creationId xmlns:a16="http://schemas.microsoft.com/office/drawing/2014/main" id="{B66BF03E-F48E-4C0A-9078-07AC4DDF896A}"/>
              </a:ext>
            </a:extLst>
          </p:cNvPr>
          <p:cNvSpPr/>
          <p:nvPr/>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10" name="Oval 9">
            <a:extLst>
              <a:ext uri="{FF2B5EF4-FFF2-40B4-BE49-F238E27FC236}">
                <a16:creationId xmlns:a16="http://schemas.microsoft.com/office/drawing/2014/main" id="{9F827500-FC74-463C-9312-BC59104AEBD6}"/>
              </a:ext>
            </a:extLst>
          </p:cNvPr>
          <p:cNvSpPr/>
          <p:nvPr/>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TextBox 10">
            <a:extLst>
              <a:ext uri="{FF2B5EF4-FFF2-40B4-BE49-F238E27FC236}">
                <a16:creationId xmlns:a16="http://schemas.microsoft.com/office/drawing/2014/main" id="{110EE18F-610D-4230-BA82-4E5007401ADD}"/>
              </a:ext>
            </a:extLst>
          </p:cNvPr>
          <p:cNvSpPr txBox="1"/>
          <p:nvPr/>
        </p:nvSpPr>
        <p:spPr>
          <a:xfrm>
            <a:off x="8734570" y="6278857"/>
            <a:ext cx="2510557" cy="184666"/>
          </a:xfrm>
          <a:prstGeom prst="rect">
            <a:avLst/>
          </a:prstGeom>
          <a:noFill/>
        </p:spPr>
        <p:txBody>
          <a:bodyPr wrap="square" lIns="0" tIns="0" rIns="0" bIns="0" rtlCol="0">
            <a:noAutofit/>
          </a:bodyPr>
          <a:lstStyle/>
          <a:p>
            <a:pPr algn="r" rtl="0"/>
            <a:r>
              <a:rPr lang="en-GB" sz="1200" noProof="0">
                <a:solidFill>
                  <a:schemeClr val="tx2"/>
                </a:solidFill>
                <a:latin typeface="+mj-lt"/>
              </a:rPr>
              <a:t>Your Logo or Name Here</a:t>
            </a:r>
          </a:p>
        </p:txBody>
      </p:sp>
      <p:sp>
        <p:nvSpPr>
          <p:cNvPr id="14" name="Oval 13">
            <a:extLst>
              <a:ext uri="{FF2B5EF4-FFF2-40B4-BE49-F238E27FC236}">
                <a16:creationId xmlns:a16="http://schemas.microsoft.com/office/drawing/2014/main" id="{2AF375EA-F235-4EAA-A52F-D6BF0D6EDDCA}"/>
              </a:ext>
            </a:extLst>
          </p:cNvPr>
          <p:cNvSpPr/>
          <p:nvPr/>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18" name="Rectangle 17">
            <a:extLst>
              <a:ext uri="{FF2B5EF4-FFF2-40B4-BE49-F238E27FC236}">
                <a16:creationId xmlns:a16="http://schemas.microsoft.com/office/drawing/2014/main" id="{7E3C8C5B-6356-4B7C-887C-A436D7DB4059}"/>
              </a:ext>
            </a:extLst>
          </p:cNvPr>
          <p:cNvSpPr/>
          <p:nvPr/>
        </p:nvSpPr>
        <p:spPr>
          <a:xfrm>
            <a:off x="0" y="6771286"/>
            <a:ext cx="12192000"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ectangle 18">
            <a:extLst>
              <a:ext uri="{FF2B5EF4-FFF2-40B4-BE49-F238E27FC236}">
                <a16:creationId xmlns:a16="http://schemas.microsoft.com/office/drawing/2014/main" id="{13120C00-0FF6-411F-B2D6-C625ED6BD241}"/>
              </a:ext>
            </a:extLst>
          </p:cNvPr>
          <p:cNvSpPr/>
          <p:nvPr/>
        </p:nvSpPr>
        <p:spPr>
          <a:xfrm>
            <a:off x="0" y="0"/>
            <a:ext cx="12192000"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Rectangle 19">
            <a:extLst>
              <a:ext uri="{FF2B5EF4-FFF2-40B4-BE49-F238E27FC236}">
                <a16:creationId xmlns:a16="http://schemas.microsoft.com/office/drawing/2014/main" id="{2D142C1D-78E5-4AD5-BEF3-C015D6E3FEBD}"/>
              </a:ext>
            </a:extLst>
          </p:cNvPr>
          <p:cNvSpPr/>
          <p:nvPr/>
        </p:nvSpPr>
        <p:spPr>
          <a:xfrm rot="5400000">
            <a:off x="-3385643" y="3385642"/>
            <a:ext cx="6858001"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300D9306-2240-47FF-AA2F-DC7C26A008A4}"/>
              </a:ext>
            </a:extLst>
          </p:cNvPr>
          <p:cNvSpPr/>
          <p:nvPr/>
        </p:nvSpPr>
        <p:spPr>
          <a:xfrm rot="5400000">
            <a:off x="8719643" y="3385643"/>
            <a:ext cx="6858000"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50" r:id="rId4"/>
    <p:sldLayoutId id="2147483652" r:id="rId5"/>
    <p:sldLayoutId id="2147483656" r:id="rId6"/>
    <p:sldLayoutId id="2147483657" r:id="rId7"/>
    <p:sldLayoutId id="2147483665" r:id="rId8"/>
    <p:sldLayoutId id="2147483666" r:id="rId9"/>
    <p:sldLayoutId id="2147483667" r:id="rId10"/>
    <p:sldLayoutId id="2147483668" r:id="rId11"/>
    <p:sldLayoutId id="2147483669" r:id="rId12"/>
    <p:sldLayoutId id="2147483671" r:id="rId13"/>
    <p:sldLayoutId id="2147483653" r:id="rId14"/>
    <p:sldLayoutId id="2147483672" r:id="rId15"/>
    <p:sldLayoutId id="2147483673" r:id="rId16"/>
    <p:sldLayoutId id="2147483674" r:id="rId17"/>
    <p:sldLayoutId id="2147483677" r:id="rId18"/>
    <p:sldLayoutId id="2147483654" r:id="rId19"/>
    <p:sldLayoutId id="2147483660" r:id="rId20"/>
    <p:sldLayoutId id="2147483661" r:id="rId21"/>
    <p:sldLayoutId id="2147483680" r:id="rId22"/>
    <p:sldLayoutId id="2147483681" r:id="rId23"/>
  </p:sldLayoutIdLst>
  <p:hf hdr="0" ftr="0" dt="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 name="Picture Placeholder 43" descr="A close-up of a flower&#10;&#10;Description generated with very high confidence">
            <a:extLst>
              <a:ext uri="{FF2B5EF4-FFF2-40B4-BE49-F238E27FC236}">
                <a16:creationId xmlns:a16="http://schemas.microsoft.com/office/drawing/2014/main" id="{1583F255-AF13-4756-96C9-236AB3183BB1}"/>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l="12" r="12"/>
          <a:stretch>
            <a:fillRect/>
          </a:stretch>
        </p:blipFill>
        <p:spPr/>
      </p:pic>
      <p:cxnSp>
        <p:nvCxnSpPr>
          <p:cNvPr id="15" name="Straight Connector 14" descr="Divider line">
            <a:extLst>
              <a:ext uri="{FF2B5EF4-FFF2-40B4-BE49-F238E27FC236}">
                <a16:creationId xmlns:a16="http://schemas.microsoft.com/office/drawing/2014/main" id="{E99227BA-E7FE-418C-A9C9-21C49E9DFD38}"/>
              </a:ext>
              <a:ext uri="{C183D7F6-B498-43B3-948B-1728B52AA6E4}">
                <adec:decorative xmlns:adec="http://schemas.microsoft.com/office/drawing/2017/decorative" val="1"/>
              </a:ext>
            </a:extLst>
          </p:cNvPr>
          <p:cNvCxnSpPr>
            <a:cxnSpLocks/>
          </p:cNvCxnSpPr>
          <p:nvPr/>
        </p:nvCxnSpPr>
        <p:spPr>
          <a:xfrm>
            <a:off x="7777113" y="2407072"/>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7" name="Subtitle 6">
            <a:extLst>
              <a:ext uri="{FF2B5EF4-FFF2-40B4-BE49-F238E27FC236}">
                <a16:creationId xmlns:a16="http://schemas.microsoft.com/office/drawing/2014/main" id="{DA0FE6D5-D475-4CBB-A6C2-E3D991A36891}"/>
              </a:ext>
            </a:extLst>
          </p:cNvPr>
          <p:cNvSpPr>
            <a:spLocks noGrp="1"/>
          </p:cNvSpPr>
          <p:nvPr>
            <p:ph type="subTitle" idx="1"/>
          </p:nvPr>
        </p:nvSpPr>
        <p:spPr>
          <a:xfrm>
            <a:off x="3724190" y="3687116"/>
            <a:ext cx="4511628" cy="1714631"/>
          </a:xfrm>
          <a:solidFill>
            <a:srgbClr val="333333">
              <a:alpha val="90000"/>
            </a:srgbClr>
          </a:solidFill>
        </p:spPr>
        <p:txBody>
          <a:bodyPr rtlCol="0"/>
          <a:lstStyle/>
          <a:p>
            <a:pPr algn="l"/>
            <a:r>
              <a:rPr lang="en-GB" sz="1800" dirty="0">
                <a:effectLst/>
                <a:latin typeface="Aptos" panose="020B0004020202020204" pitchFamily="34" charset="0"/>
                <a:ea typeface="Times New Roman" panose="02020603050405020304" pitchFamily="18" charset="0"/>
                <a:cs typeface="Times New Roman" panose="02020603050405020304" pitchFamily="18" charset="0"/>
              </a:rPr>
              <a:t>Shannon Fry</a:t>
            </a:r>
            <a:endParaRPr lang="en-GB" sz="1800" dirty="0">
              <a:effectLst/>
              <a:latin typeface="Times New Roman" panose="02020603050405020304" pitchFamily="18" charset="0"/>
              <a:ea typeface="Times New Roman" panose="02020603050405020304" pitchFamily="18" charset="0"/>
            </a:endParaRPr>
          </a:p>
          <a:p>
            <a:pPr algn="l"/>
            <a:r>
              <a:rPr lang="en-GB" sz="1800" dirty="0">
                <a:effectLst/>
                <a:latin typeface="Aptos" panose="020B0004020202020204" pitchFamily="34" charset="0"/>
                <a:ea typeface="Times New Roman" panose="02020603050405020304" pitchFamily="18" charset="0"/>
                <a:cs typeface="Times New Roman" panose="02020603050405020304" pitchFamily="18" charset="0"/>
              </a:rPr>
              <a:t>Student number- 2505762</a:t>
            </a:r>
            <a:endParaRPr lang="en-GB" sz="1800" dirty="0">
              <a:effectLst/>
              <a:latin typeface="Times New Roman" panose="02020603050405020304" pitchFamily="18" charset="0"/>
              <a:ea typeface="Times New Roman" panose="02020603050405020304" pitchFamily="18" charset="0"/>
            </a:endParaRPr>
          </a:p>
          <a:p>
            <a:pPr algn="l"/>
            <a:r>
              <a:rPr lang="en-GB" sz="1800" dirty="0">
                <a:effectLst/>
                <a:latin typeface="Aptos" panose="020B0004020202020204" pitchFamily="34" charset="0"/>
                <a:ea typeface="Times New Roman" panose="02020603050405020304" pitchFamily="18" charset="0"/>
                <a:cs typeface="Times New Roman" panose="02020603050405020304" pitchFamily="18" charset="0"/>
              </a:rPr>
              <a:t>ECEY4005/C</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l"/>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algn="l" rtl="0"/>
            <a:endParaRPr lang="en-GB" dirty="0"/>
          </a:p>
        </p:txBody>
      </p:sp>
      <p:grpSp>
        <p:nvGrpSpPr>
          <p:cNvPr id="34" name="Group 33" title="geometric shape">
            <a:extLst>
              <a:ext uri="{FF2B5EF4-FFF2-40B4-BE49-F238E27FC236}">
                <a16:creationId xmlns:a16="http://schemas.microsoft.com/office/drawing/2014/main" id="{F83DDF3D-91CE-40FB-BC3D-FFB1B5D89E47}"/>
              </a:ext>
            </a:extLst>
          </p:cNvPr>
          <p:cNvGrpSpPr/>
          <p:nvPr/>
        </p:nvGrpSpPr>
        <p:grpSpPr>
          <a:xfrm rot="14400000">
            <a:off x="2652367" y="2055974"/>
            <a:ext cx="1166491" cy="1379850"/>
            <a:chOff x="2451164" y="891257"/>
            <a:chExt cx="2066510" cy="2444489"/>
          </a:xfrm>
        </p:grpSpPr>
        <p:sp>
          <p:nvSpPr>
            <p:cNvPr id="47" name="Freeform: Shape 46">
              <a:extLst>
                <a:ext uri="{FF2B5EF4-FFF2-40B4-BE49-F238E27FC236}">
                  <a16:creationId xmlns:a16="http://schemas.microsoft.com/office/drawing/2014/main" id="{B6D0B8EE-8E06-4051-87BF-62C153F3FBBB}"/>
                </a:ext>
              </a:extLst>
            </p:cNvPr>
            <p:cNvSpPr/>
            <p:nvPr/>
          </p:nvSpPr>
          <p:spPr>
            <a:xfrm rot="4308689">
              <a:off x="2494071" y="8483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2" name="Freeform: Shape 11">
              <a:extLst>
                <a:ext uri="{FF2B5EF4-FFF2-40B4-BE49-F238E27FC236}">
                  <a16:creationId xmlns:a16="http://schemas.microsoft.com/office/drawing/2014/main" id="{298CE312-D679-4677-A70A-DD8680158C70}"/>
                </a:ext>
              </a:extLst>
            </p:cNvPr>
            <p:cNvSpPr/>
            <p:nvPr/>
          </p:nvSpPr>
          <p:spPr>
            <a:xfrm rot="17100000">
              <a:off x="2845997" y="2637537"/>
              <a:ext cx="749854" cy="646563"/>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grpSp>
      <p:sp>
        <p:nvSpPr>
          <p:cNvPr id="5" name="Title 4">
            <a:extLst>
              <a:ext uri="{FF2B5EF4-FFF2-40B4-BE49-F238E27FC236}">
                <a16:creationId xmlns:a16="http://schemas.microsoft.com/office/drawing/2014/main" id="{DD1E0D25-90CC-F0B9-758A-EA4B92F311D9}"/>
              </a:ext>
            </a:extLst>
          </p:cNvPr>
          <p:cNvSpPr>
            <a:spLocks noGrp="1"/>
          </p:cNvSpPr>
          <p:nvPr>
            <p:ph type="ctrTitle"/>
          </p:nvPr>
        </p:nvSpPr>
        <p:spPr>
          <a:xfrm>
            <a:off x="2494607" y="2237328"/>
            <a:ext cx="7382554" cy="1449788"/>
          </a:xfrm>
        </p:spPr>
        <p:txBody>
          <a:bodyPr/>
          <a:lstStyle/>
          <a:p>
            <a:r>
              <a:rPr lang="en-GB" dirty="0"/>
              <a:t>The first 1000 days.</a:t>
            </a:r>
            <a:endParaRPr lang="en-US" dirty="0"/>
          </a:p>
        </p:txBody>
      </p:sp>
    </p:spTree>
    <p:extLst>
      <p:ext uri="{BB962C8B-B14F-4D97-AF65-F5344CB8AC3E}">
        <p14:creationId xmlns:p14="http://schemas.microsoft.com/office/powerpoint/2010/main" val="4026287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4" name="Picture Placeholder 43" descr="A close-up of a flower&#10;&#10;Description generated with very high confidence">
            <a:extLst>
              <a:ext uri="{FF2B5EF4-FFF2-40B4-BE49-F238E27FC236}">
                <a16:creationId xmlns:a16="http://schemas.microsoft.com/office/drawing/2014/main" id="{93C874FD-B1B7-4FB7-E3AE-8B6EC8C01373}"/>
              </a:ext>
            </a:extLst>
          </p:cNvPr>
          <p:cNvPicPr>
            <a:picLocks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5" y="86714"/>
            <a:ext cx="12018572" cy="6684572"/>
          </a:xfrm>
          <a:prstGeom prst="rect">
            <a:avLst/>
          </a:prstGeom>
        </p:spPr>
      </p:pic>
      <p:sp>
        <p:nvSpPr>
          <p:cNvPr id="3" name="Title 2">
            <a:extLst>
              <a:ext uri="{FF2B5EF4-FFF2-40B4-BE49-F238E27FC236}">
                <a16:creationId xmlns:a16="http://schemas.microsoft.com/office/drawing/2014/main" id="{3DA61171-9B70-966C-1BB7-BEFFFB7706E2}"/>
              </a:ext>
            </a:extLst>
          </p:cNvPr>
          <p:cNvSpPr>
            <a:spLocks noGrp="1"/>
          </p:cNvSpPr>
          <p:nvPr>
            <p:ph type="title"/>
          </p:nvPr>
        </p:nvSpPr>
        <p:spPr>
          <a:xfrm>
            <a:off x="432000" y="77074"/>
            <a:ext cx="9401069" cy="603565"/>
          </a:xfrm>
          <a:solidFill>
            <a:srgbClr val="333333"/>
          </a:solidFill>
        </p:spPr>
        <p:txBody>
          <a:bodyPr/>
          <a:lstStyle/>
          <a:p>
            <a:r>
              <a:rPr lang="en-GB" dirty="0">
                <a:solidFill>
                  <a:schemeClr val="bg1"/>
                </a:solidFill>
                <a:latin typeface="+mn-lt"/>
              </a:rPr>
              <a:t>What is the first 1000 days, and why are thy important?</a:t>
            </a:r>
            <a:endParaRPr lang="en-US" dirty="0">
              <a:solidFill>
                <a:schemeClr val="bg1"/>
              </a:solidFill>
              <a:latin typeface="+mn-lt"/>
            </a:endParaRPr>
          </a:p>
        </p:txBody>
      </p:sp>
      <p:sp>
        <p:nvSpPr>
          <p:cNvPr id="5" name="Slide Number Placeholder 4">
            <a:extLst>
              <a:ext uri="{FF2B5EF4-FFF2-40B4-BE49-F238E27FC236}">
                <a16:creationId xmlns:a16="http://schemas.microsoft.com/office/drawing/2014/main" id="{673059DA-864F-063B-29BD-5B7345ECA361}"/>
              </a:ext>
            </a:extLst>
          </p:cNvPr>
          <p:cNvSpPr>
            <a:spLocks noGrp="1"/>
          </p:cNvSpPr>
          <p:nvPr>
            <p:ph type="sldNum" sz="quarter" idx="11"/>
          </p:nvPr>
        </p:nvSpPr>
        <p:spPr/>
        <p:txBody>
          <a:bodyPr/>
          <a:lstStyle/>
          <a:p>
            <a:pPr rtl="0"/>
            <a:fld id="{19B51A1E-902D-48AF-9020-955120F399B6}" type="slidenum">
              <a:rPr lang="en-GB" noProof="0" smtClean="0">
                <a:latin typeface="+mn-lt"/>
              </a:rPr>
              <a:pPr rtl="0"/>
              <a:t>2</a:t>
            </a:fld>
            <a:endParaRPr lang="en-GB" noProof="0">
              <a:latin typeface="+mn-lt"/>
            </a:endParaRPr>
          </a:p>
        </p:txBody>
      </p:sp>
      <p:sp>
        <p:nvSpPr>
          <p:cNvPr id="10" name="TextBox 9">
            <a:extLst>
              <a:ext uri="{FF2B5EF4-FFF2-40B4-BE49-F238E27FC236}">
                <a16:creationId xmlns:a16="http://schemas.microsoft.com/office/drawing/2014/main" id="{9BEDF16B-02BB-E150-3F14-DD176943502D}"/>
              </a:ext>
            </a:extLst>
          </p:cNvPr>
          <p:cNvSpPr txBox="1"/>
          <p:nvPr/>
        </p:nvSpPr>
        <p:spPr>
          <a:xfrm>
            <a:off x="432000" y="821891"/>
            <a:ext cx="7533283" cy="5816977"/>
          </a:xfrm>
          <a:prstGeom prst="rect">
            <a:avLst/>
          </a:prstGeom>
          <a:solidFill>
            <a:srgbClr val="333333"/>
          </a:solidFill>
          <a:ln>
            <a:solidFill>
              <a:schemeClr val="bg1"/>
            </a:solidFill>
          </a:ln>
        </p:spPr>
        <p:txBody>
          <a:bodyPr wrap="square" lIns="0" tIns="0" rIns="0" bIns="0" rtlCol="0">
            <a:spAutoFit/>
          </a:bodyPr>
          <a:lstStyle/>
          <a:p>
            <a:r>
              <a:rPr lang="en-GB" sz="1400" b="0" i="0" dirty="0">
                <a:solidFill>
                  <a:schemeClr val="bg1"/>
                </a:solidFill>
                <a:effectLst/>
              </a:rPr>
              <a:t>The first 1,000 days describes the period from conception through pregnancy to a child’s second birthday. This stage of life is widely recognised as a particularly sensitive time for growth and development, during which experiences have a lasting influence on health and wellbeing across the life course (World Health Organisation (WHO), 2023).</a:t>
            </a:r>
            <a:endParaRPr lang="en-GB" sz="1400" dirty="0">
              <a:solidFill>
                <a:schemeClr val="bg1"/>
              </a:solidFill>
              <a:effectLst/>
            </a:endParaRPr>
          </a:p>
          <a:p>
            <a:endParaRPr lang="en-GB" sz="1400" dirty="0">
              <a:solidFill>
                <a:schemeClr val="bg1"/>
              </a:solidFill>
            </a:endParaRPr>
          </a:p>
          <a:p>
            <a:r>
              <a:rPr lang="en-GB" sz="1400" b="0" i="0" dirty="0">
                <a:solidFill>
                  <a:schemeClr val="bg1"/>
                </a:solidFill>
                <a:effectLst/>
              </a:rPr>
              <a:t>During these early years, the brain develops rapidly, with neural pathways forming that support learning, emotional regulation and behaviour. Adequate nutrition and responsive caregiving during pregnancy and early childhood are therefore essential to support healthy brain development and physical growth (</a:t>
            </a:r>
            <a:r>
              <a:rPr lang="en-GB" sz="1400" b="0" i="0" dirty="0" err="1">
                <a:solidFill>
                  <a:schemeClr val="bg1"/>
                </a:solidFill>
                <a:effectLst/>
              </a:rPr>
              <a:t>Victora</a:t>
            </a:r>
            <a:r>
              <a:rPr lang="en-GB" sz="1400" b="0" i="0" dirty="0">
                <a:solidFill>
                  <a:schemeClr val="bg1"/>
                </a:solidFill>
                <a:effectLst/>
              </a:rPr>
              <a:t> et al., 2018). When nutrition is inadequate or a child is exposed to prolonged stress, the effects can be long-lasting and, in some cases, irreversible. Research links early undernutrition with stunted growth, reduced cognitive ability and a weakened immune system (Black et al., 2021).</a:t>
            </a:r>
            <a:endParaRPr lang="en-GB" sz="1400" dirty="0">
              <a:solidFill>
                <a:schemeClr val="bg1"/>
              </a:solidFill>
              <a:effectLst/>
            </a:endParaRPr>
          </a:p>
          <a:p>
            <a:r>
              <a:rPr lang="en-GB" sz="1400" b="0" i="0" dirty="0">
                <a:solidFill>
                  <a:schemeClr val="bg1"/>
                </a:solidFill>
                <a:effectLst/>
              </a:rPr>
              <a:t> </a:t>
            </a:r>
          </a:p>
          <a:p>
            <a:r>
              <a:rPr lang="en-GB" sz="1400" b="0" i="0" dirty="0">
                <a:solidFill>
                  <a:schemeClr val="bg1"/>
                </a:solidFill>
                <a:effectLst/>
              </a:rPr>
              <a:t>Nutrition in the first 1,000 days also plays an important role in shaping long-term health. Early dietary patterns influence metabolic processes, meaning that poor nutrition in this period increases the risk of developing non-communicable diseases such as obesity, cardiovascular disease and type 2 diabetes later in life (WHO, 2023).  Practices such as breastfeeding, appropriate complementary feeding and good maternal nutrition are therefore key protective factors.</a:t>
            </a:r>
          </a:p>
          <a:p>
            <a:endParaRPr lang="en-GB" sz="1400" dirty="0">
              <a:solidFill>
                <a:schemeClr val="bg1"/>
              </a:solidFill>
              <a:effectLst/>
            </a:endParaRPr>
          </a:p>
          <a:p>
            <a:r>
              <a:rPr lang="en-GB" sz="1400" b="0" i="0" dirty="0">
                <a:solidFill>
                  <a:schemeClr val="bg1"/>
                </a:solidFill>
                <a:effectLst/>
              </a:rPr>
              <a:t>The importance of the first 1,000 days extends beyond physical health. Warm, responsive relationships and early stimulation contribute to secure attachment, emotional wellbeing and improved educational outcomes in later childhood (Britto et al., 2017). Intervening early is also cost-effective, as it reduces health inequalities and supports better social and economic outcomes over time.</a:t>
            </a:r>
          </a:p>
          <a:p>
            <a:r>
              <a:rPr lang="en-GB" sz="1400" dirty="0">
                <a:solidFill>
                  <a:schemeClr val="bg1"/>
                </a:solidFill>
              </a:rPr>
              <a:t> </a:t>
            </a:r>
            <a:endParaRPr lang="en-GB" sz="1400" dirty="0">
              <a:solidFill>
                <a:schemeClr val="bg1"/>
              </a:solidFill>
              <a:effectLst/>
            </a:endParaRPr>
          </a:p>
          <a:p>
            <a:r>
              <a:rPr lang="en-GB" sz="1400" b="0" i="0" dirty="0">
                <a:solidFill>
                  <a:schemeClr val="bg1"/>
                </a:solidFill>
                <a:effectLst/>
              </a:rPr>
              <a:t>In conclusion, the first 1,000 days represent a unique opportunity to influence a child’s future. Supportive environments, good nutrition and responsive care during this period lay the foundations for lifelong health and development.</a:t>
            </a:r>
            <a:endParaRPr lang="en-GB" sz="1400" dirty="0">
              <a:solidFill>
                <a:schemeClr val="bg1"/>
              </a:solidFill>
              <a:effectLst/>
            </a:endParaRPr>
          </a:p>
          <a:p>
            <a:pPr algn="l"/>
            <a:endParaRPr lang="en-US" sz="1400" dirty="0">
              <a:solidFill>
                <a:schemeClr val="bg1"/>
              </a:solidFill>
            </a:endParaRPr>
          </a:p>
        </p:txBody>
      </p:sp>
      <p:pic>
        <p:nvPicPr>
          <p:cNvPr id="6" name="Picture 5">
            <a:extLst>
              <a:ext uri="{FF2B5EF4-FFF2-40B4-BE49-F238E27FC236}">
                <a16:creationId xmlns:a16="http://schemas.microsoft.com/office/drawing/2014/main" id="{5AC71B48-E1AC-3519-16FA-779F703C5183}"/>
              </a:ext>
            </a:extLst>
          </p:cNvPr>
          <p:cNvPicPr>
            <a:picLocks noChangeAspect="1"/>
          </p:cNvPicPr>
          <p:nvPr/>
        </p:nvPicPr>
        <p:blipFill>
          <a:blip r:embed="rId3"/>
          <a:stretch>
            <a:fillRect/>
          </a:stretch>
        </p:blipFill>
        <p:spPr>
          <a:xfrm>
            <a:off x="8284867" y="1053458"/>
            <a:ext cx="3574691" cy="1627753"/>
          </a:xfrm>
          <a:prstGeom prst="rect">
            <a:avLst/>
          </a:prstGeom>
        </p:spPr>
      </p:pic>
      <p:sp>
        <p:nvSpPr>
          <p:cNvPr id="7" name="TextBox 6">
            <a:extLst>
              <a:ext uri="{FF2B5EF4-FFF2-40B4-BE49-F238E27FC236}">
                <a16:creationId xmlns:a16="http://schemas.microsoft.com/office/drawing/2014/main" id="{BE81C311-A491-B2FB-E362-7888434DC26A}"/>
              </a:ext>
            </a:extLst>
          </p:cNvPr>
          <p:cNvSpPr txBox="1"/>
          <p:nvPr/>
        </p:nvSpPr>
        <p:spPr>
          <a:xfrm>
            <a:off x="9309977" y="2781826"/>
            <a:ext cx="1365568" cy="369332"/>
          </a:xfrm>
          <a:prstGeom prst="rect">
            <a:avLst/>
          </a:prstGeom>
          <a:solidFill>
            <a:srgbClr val="333333"/>
          </a:solidFill>
        </p:spPr>
        <p:txBody>
          <a:bodyPr wrap="square" lIns="0" tIns="0" rIns="0" bIns="0" rtlCol="0">
            <a:spAutoFit/>
          </a:bodyPr>
          <a:lstStyle/>
          <a:p>
            <a:r>
              <a:rPr lang="en-GB" sz="1200" i="1" dirty="0">
                <a:solidFill>
                  <a:schemeClr val="bg1"/>
                </a:solidFill>
                <a:effectLst/>
                <a:latin typeface=".AppleSystemUIFont"/>
              </a:rPr>
              <a:t>(IDS Medical, 2025)</a:t>
            </a:r>
          </a:p>
          <a:p>
            <a:pPr algn="l"/>
            <a:endParaRPr lang="en-US" sz="1200" dirty="0">
              <a:solidFill>
                <a:schemeClr val="bg1"/>
              </a:solidFill>
              <a:latin typeface="+mn-lt"/>
            </a:endParaRPr>
          </a:p>
        </p:txBody>
      </p:sp>
      <p:pic>
        <p:nvPicPr>
          <p:cNvPr id="8" name="Picture 7">
            <a:extLst>
              <a:ext uri="{FF2B5EF4-FFF2-40B4-BE49-F238E27FC236}">
                <a16:creationId xmlns:a16="http://schemas.microsoft.com/office/drawing/2014/main" id="{150CC7DE-DCAF-2E8B-E46F-956320429D66}"/>
              </a:ext>
            </a:extLst>
          </p:cNvPr>
          <p:cNvPicPr>
            <a:picLocks noChangeAspect="1"/>
          </p:cNvPicPr>
          <p:nvPr/>
        </p:nvPicPr>
        <p:blipFill>
          <a:blip r:embed="rId4"/>
          <a:stretch>
            <a:fillRect/>
          </a:stretch>
        </p:blipFill>
        <p:spPr>
          <a:xfrm>
            <a:off x="8711271" y="3429000"/>
            <a:ext cx="2402392" cy="2402392"/>
          </a:xfrm>
          <a:prstGeom prst="rect">
            <a:avLst/>
          </a:prstGeom>
        </p:spPr>
      </p:pic>
      <p:sp>
        <p:nvSpPr>
          <p:cNvPr id="9" name="TextBox 8">
            <a:extLst>
              <a:ext uri="{FF2B5EF4-FFF2-40B4-BE49-F238E27FC236}">
                <a16:creationId xmlns:a16="http://schemas.microsoft.com/office/drawing/2014/main" id="{56155A51-2934-8B83-621A-CB48B25E488E}"/>
              </a:ext>
            </a:extLst>
          </p:cNvPr>
          <p:cNvSpPr txBox="1"/>
          <p:nvPr/>
        </p:nvSpPr>
        <p:spPr>
          <a:xfrm>
            <a:off x="8918669" y="5800842"/>
            <a:ext cx="1828800" cy="369332"/>
          </a:xfrm>
          <a:prstGeom prst="rect">
            <a:avLst/>
          </a:prstGeom>
          <a:solidFill>
            <a:srgbClr val="333333"/>
          </a:solidFill>
        </p:spPr>
        <p:txBody>
          <a:bodyPr wrap="square" lIns="0" tIns="0" rIns="0" bIns="0" rtlCol="0">
            <a:spAutoFit/>
          </a:bodyPr>
          <a:lstStyle/>
          <a:p>
            <a:r>
              <a:rPr lang="en-GB" sz="1200" dirty="0">
                <a:solidFill>
                  <a:schemeClr val="bg1"/>
                </a:solidFill>
                <a:effectLst/>
                <a:latin typeface=".AppleSystemUIFont"/>
              </a:rPr>
              <a:t>(</a:t>
            </a:r>
            <a:r>
              <a:rPr lang="en-GB" sz="1200" i="1" dirty="0">
                <a:solidFill>
                  <a:schemeClr val="bg1"/>
                </a:solidFill>
                <a:effectLst/>
                <a:latin typeface=".AppleSystemUIFont"/>
              </a:rPr>
              <a:t>Taylor’s University, 2025)</a:t>
            </a:r>
          </a:p>
          <a:p>
            <a:pPr algn="l"/>
            <a:endParaRPr lang="en-US" sz="1200" dirty="0">
              <a:solidFill>
                <a:schemeClr val="bg1"/>
              </a:solidFill>
              <a:latin typeface="+mn-lt"/>
            </a:endParaRPr>
          </a:p>
        </p:txBody>
      </p:sp>
    </p:spTree>
    <p:extLst>
      <p:ext uri="{BB962C8B-B14F-4D97-AF65-F5344CB8AC3E}">
        <p14:creationId xmlns:p14="http://schemas.microsoft.com/office/powerpoint/2010/main" val="1355213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of a flower&#10;&#10;Description generated with very high confidence">
            <a:extLst>
              <a:ext uri="{FF2B5EF4-FFF2-40B4-BE49-F238E27FC236}">
                <a16:creationId xmlns:a16="http://schemas.microsoft.com/office/drawing/2014/main" id="{FF809987-11B9-F980-8C02-CCD5B28DA151}"/>
              </a:ext>
            </a:extLst>
          </p:cNvPr>
          <p:cNvPicPr>
            <a:picLocks noGrp="1"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4" y="86714"/>
            <a:ext cx="12018572" cy="6684572"/>
          </a:xfrm>
          <a:prstGeom prst="rect">
            <a:avLst/>
          </a:prstGeom>
          <a:solidFill>
            <a:schemeClr val="bg1">
              <a:lumMod val="85000"/>
            </a:schemeClr>
          </a:solidFill>
        </p:spPr>
      </p:pic>
      <p:sp>
        <p:nvSpPr>
          <p:cNvPr id="3" name="Title 2">
            <a:extLst>
              <a:ext uri="{FF2B5EF4-FFF2-40B4-BE49-F238E27FC236}">
                <a16:creationId xmlns:a16="http://schemas.microsoft.com/office/drawing/2014/main" id="{FE36ABC8-795A-E1F4-4BBB-701157992B96}"/>
              </a:ext>
            </a:extLst>
          </p:cNvPr>
          <p:cNvSpPr>
            <a:spLocks noGrp="1"/>
          </p:cNvSpPr>
          <p:nvPr>
            <p:ph type="title"/>
          </p:nvPr>
        </p:nvSpPr>
        <p:spPr>
          <a:xfrm rot="10800000" flipV="1">
            <a:off x="243083" y="150238"/>
            <a:ext cx="2057704" cy="525103"/>
          </a:xfrm>
          <a:solidFill>
            <a:srgbClr val="333333"/>
          </a:solidFill>
          <a:ln>
            <a:solidFill>
              <a:schemeClr val="bg1"/>
            </a:solidFill>
          </a:ln>
        </p:spPr>
        <p:txBody>
          <a:bodyPr/>
          <a:lstStyle/>
          <a:p>
            <a:r>
              <a:rPr lang="en-GB" dirty="0">
                <a:solidFill>
                  <a:schemeClr val="bg1"/>
                </a:solidFill>
                <a:latin typeface="+mn-lt"/>
              </a:rPr>
              <a:t>Caregiving</a:t>
            </a:r>
            <a:r>
              <a:rPr lang="en-GB" dirty="0"/>
              <a:t> </a:t>
            </a:r>
            <a:endParaRPr lang="en-US" dirty="0"/>
          </a:p>
        </p:txBody>
      </p:sp>
      <p:sp>
        <p:nvSpPr>
          <p:cNvPr id="4" name="Slide Number Placeholder 3">
            <a:extLst>
              <a:ext uri="{FF2B5EF4-FFF2-40B4-BE49-F238E27FC236}">
                <a16:creationId xmlns:a16="http://schemas.microsoft.com/office/drawing/2014/main" id="{8C0FAB67-F9DD-3319-81CE-E5315A43FE82}"/>
              </a:ext>
            </a:extLst>
          </p:cNvPr>
          <p:cNvSpPr>
            <a:spLocks noGrp="1"/>
          </p:cNvSpPr>
          <p:nvPr>
            <p:ph type="sldNum" sz="quarter" idx="11"/>
          </p:nvPr>
        </p:nvSpPr>
        <p:spPr/>
        <p:txBody>
          <a:bodyPr/>
          <a:lstStyle/>
          <a:p>
            <a:pPr rtl="0"/>
            <a:fld id="{19B51A1E-902D-48AF-9020-955120F399B6}" type="slidenum">
              <a:rPr lang="en-GB" noProof="0" smtClean="0"/>
              <a:pPr rtl="0"/>
              <a:t>3</a:t>
            </a:fld>
            <a:endParaRPr lang="en-GB" noProof="0"/>
          </a:p>
        </p:txBody>
      </p:sp>
      <p:sp>
        <p:nvSpPr>
          <p:cNvPr id="5" name="TextBox 4">
            <a:extLst>
              <a:ext uri="{FF2B5EF4-FFF2-40B4-BE49-F238E27FC236}">
                <a16:creationId xmlns:a16="http://schemas.microsoft.com/office/drawing/2014/main" id="{DEB7BFD0-4E9C-279B-2228-D076CD766690}"/>
              </a:ext>
            </a:extLst>
          </p:cNvPr>
          <p:cNvSpPr txBox="1"/>
          <p:nvPr/>
        </p:nvSpPr>
        <p:spPr>
          <a:xfrm>
            <a:off x="243083" y="738865"/>
            <a:ext cx="11685286" cy="3662541"/>
          </a:xfrm>
          <a:prstGeom prst="rect">
            <a:avLst/>
          </a:prstGeom>
          <a:solidFill>
            <a:srgbClr val="333333"/>
          </a:solidFill>
        </p:spPr>
        <p:txBody>
          <a:bodyPr wrap="square" lIns="0" tIns="0" rIns="0" bIns="0" rtlCol="0">
            <a:spAutoFit/>
          </a:bodyPr>
          <a:lstStyle/>
          <a:p>
            <a:r>
              <a:rPr lang="en-GB" sz="1400" dirty="0">
                <a:solidFill>
                  <a:schemeClr val="bg1"/>
                </a:solidFill>
              </a:rPr>
              <a:t>Exceptional care in the early years goes beyond meeting children’s basic physical needs and instead focuses on providing emotionally responsive, nurturing and inclusive support that promotes holistic development. High-quality caregiving is central to children’s wellbeing, learning and long-term outcomes, particularly during the first 1,000 days of life when development is most rapid. Within early years settings, exceptional care is reflected in sensitive interactions, well-planned environments and a commitment to meeting each child’s individual needs (Birth to 5 Matters, 2023).</a:t>
            </a:r>
          </a:p>
          <a:p>
            <a:endParaRPr lang="en-GB" sz="1400" dirty="0">
              <a:solidFill>
                <a:schemeClr val="bg1"/>
              </a:solidFill>
            </a:endParaRPr>
          </a:p>
          <a:p>
            <a:r>
              <a:rPr lang="en-GB" sz="1400" dirty="0">
                <a:solidFill>
                  <a:schemeClr val="bg1"/>
                </a:solidFill>
              </a:rPr>
              <a:t>An essential element of exceptional care is the provision of an enabling environment. Enabling environments are thoughtfully designed to support children’s learning, independence and emotional security. They are calm, welcoming and organised in a way that encourages exploration, curiosity and engagement (EY Alliance, 2025). Such environments allow children to feel safe, which is vital for effective learning and development. Practitioners play a key role in shaping these environments through their interactions, routines and responsiveness to children’s interests and cues. When children feel secure and valued, they are more confident to explore, communicate and form relationships.</a:t>
            </a:r>
          </a:p>
          <a:p>
            <a:endParaRPr lang="en-GB" sz="1400" dirty="0">
              <a:solidFill>
                <a:schemeClr val="bg1"/>
              </a:solidFill>
            </a:endParaRPr>
          </a:p>
          <a:p>
            <a:r>
              <a:rPr lang="en-GB" sz="1400" dirty="0">
                <a:solidFill>
                  <a:schemeClr val="bg1"/>
                </a:solidFill>
              </a:rPr>
              <a:t>Inclusive practice is closely linked to high-quality caregiving. Inclusive environments ensure that all children, regardless of ability, background or additional needs, are supported to participate fully in daily experiences. This involves adapting activities, resources and communication styles to meet individual needs rather than expecting children to fit a uniform approach (One Education, 2025). Inclusive practice also promotes equality, respect and a sense of belonging, all of which are essential for emotional wellbeing and positive self-identity. By recognising and valuing diversity, early years practitioners create environments where children feel accepted and supported.</a:t>
            </a:r>
          </a:p>
          <a:p>
            <a:endParaRPr lang="en-GB" sz="1400" dirty="0">
              <a:solidFill>
                <a:schemeClr val="bg1"/>
              </a:solidFill>
            </a:endParaRPr>
          </a:p>
        </p:txBody>
      </p:sp>
    </p:spTree>
    <p:extLst>
      <p:ext uri="{BB962C8B-B14F-4D97-AF65-F5344CB8AC3E}">
        <p14:creationId xmlns:p14="http://schemas.microsoft.com/office/powerpoint/2010/main" val="74979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43" descr="A close-up of a flower&#10;&#10;Description generated with very high confidence">
            <a:extLst>
              <a:ext uri="{FF2B5EF4-FFF2-40B4-BE49-F238E27FC236}">
                <a16:creationId xmlns:a16="http://schemas.microsoft.com/office/drawing/2014/main" id="{6EF9861E-D6A3-51BF-B804-0FD0061ACD6F}"/>
              </a:ext>
            </a:extLst>
          </p:cNvPr>
          <p:cNvPicPr>
            <a:picLocks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5" y="86714"/>
            <a:ext cx="12018572" cy="6684572"/>
          </a:xfrm>
          <a:prstGeom prst="rect">
            <a:avLst/>
          </a:prstGeom>
        </p:spPr>
      </p:pic>
      <p:sp>
        <p:nvSpPr>
          <p:cNvPr id="4" name="Slide Number Placeholder 3">
            <a:extLst>
              <a:ext uri="{FF2B5EF4-FFF2-40B4-BE49-F238E27FC236}">
                <a16:creationId xmlns:a16="http://schemas.microsoft.com/office/drawing/2014/main" id="{58AF5AFC-FBC7-AE4C-0655-12530EC5EAD2}"/>
              </a:ext>
            </a:extLst>
          </p:cNvPr>
          <p:cNvSpPr>
            <a:spLocks noGrp="1"/>
          </p:cNvSpPr>
          <p:nvPr>
            <p:ph type="sldNum" sz="quarter" idx="11"/>
          </p:nvPr>
        </p:nvSpPr>
        <p:spPr/>
        <p:txBody>
          <a:bodyPr/>
          <a:lstStyle/>
          <a:p>
            <a:pPr rtl="0"/>
            <a:fld id="{19B51A1E-902D-48AF-9020-955120F399B6}" type="slidenum">
              <a:rPr lang="en-GB" noProof="0" smtClean="0"/>
              <a:pPr rtl="0"/>
              <a:t>4</a:t>
            </a:fld>
            <a:endParaRPr lang="en-GB" noProof="0"/>
          </a:p>
        </p:txBody>
      </p:sp>
      <p:sp>
        <p:nvSpPr>
          <p:cNvPr id="5" name="TextBox 4">
            <a:extLst>
              <a:ext uri="{FF2B5EF4-FFF2-40B4-BE49-F238E27FC236}">
                <a16:creationId xmlns:a16="http://schemas.microsoft.com/office/drawing/2014/main" id="{3F291A23-6D66-6F6F-7A08-B256C235715E}"/>
              </a:ext>
            </a:extLst>
          </p:cNvPr>
          <p:cNvSpPr txBox="1"/>
          <p:nvPr/>
        </p:nvSpPr>
        <p:spPr>
          <a:xfrm>
            <a:off x="253509" y="1200653"/>
            <a:ext cx="6653105" cy="5386090"/>
          </a:xfrm>
          <a:prstGeom prst="rect">
            <a:avLst/>
          </a:prstGeom>
          <a:solidFill>
            <a:srgbClr val="333333"/>
          </a:solidFill>
        </p:spPr>
        <p:txBody>
          <a:bodyPr wrap="square" lIns="0" tIns="0" rIns="0" bIns="0" rtlCol="0">
            <a:spAutoFit/>
          </a:bodyPr>
          <a:lstStyle/>
          <a:p>
            <a:r>
              <a:rPr lang="en-GB" sz="1400" dirty="0">
                <a:solidFill>
                  <a:schemeClr val="bg1"/>
                </a:solidFill>
              </a:rPr>
              <a:t>The importance of exceptional care can be understood through key developmental theories. </a:t>
            </a:r>
            <a:r>
              <a:rPr lang="en-GB" sz="1400" dirty="0" err="1">
                <a:solidFill>
                  <a:schemeClr val="bg1"/>
                </a:solidFill>
              </a:rPr>
              <a:t>Bronfenbrenner’s</a:t>
            </a:r>
            <a:r>
              <a:rPr lang="en-GB" sz="1400" dirty="0">
                <a:solidFill>
                  <a:schemeClr val="bg1"/>
                </a:solidFill>
              </a:rPr>
              <a:t> ecological systems theory emphasises that children’s development is influenced by the environments and relationships that surround them. The early years setting forms a central part of the child’s microsystem, meaning the quality of interactions with practitioners has a direct impact on emotional and cognitive development (Hayes, O’Toole and </a:t>
            </a:r>
            <a:r>
              <a:rPr lang="en-GB" sz="1400" dirty="0" err="1">
                <a:solidFill>
                  <a:schemeClr val="bg1"/>
                </a:solidFill>
              </a:rPr>
              <a:t>Halpenny</a:t>
            </a:r>
            <a:r>
              <a:rPr lang="en-GB" sz="1400" dirty="0">
                <a:solidFill>
                  <a:schemeClr val="bg1"/>
                </a:solidFill>
              </a:rPr>
              <a:t>, 2023). Consistent, nurturing care within this environment supports children’s confidence and ability to form positive relationships.</a:t>
            </a:r>
          </a:p>
          <a:p>
            <a:endParaRPr lang="en-GB" sz="1400" dirty="0">
              <a:solidFill>
                <a:schemeClr val="bg1"/>
              </a:solidFill>
            </a:endParaRPr>
          </a:p>
          <a:p>
            <a:r>
              <a:rPr lang="en-GB" sz="1400" dirty="0">
                <a:solidFill>
                  <a:schemeClr val="bg1"/>
                </a:solidFill>
              </a:rPr>
              <a:t>Attachment theory further highlights the significance of sensitive caregiving. </a:t>
            </a:r>
            <a:r>
              <a:rPr lang="en-GB" sz="1400" dirty="0" err="1">
                <a:solidFill>
                  <a:schemeClr val="bg1"/>
                </a:solidFill>
              </a:rPr>
              <a:t>Bowlby</a:t>
            </a:r>
            <a:r>
              <a:rPr lang="en-GB" sz="1400" dirty="0">
                <a:solidFill>
                  <a:schemeClr val="bg1"/>
                </a:solidFill>
              </a:rPr>
              <a:t> suggested that children who experience consistent, responsive care develop secure attachments, which support emotional regulation, resilience and social development. In early years settings, practitioners often act as secondary attachment figures, and their ability to respond appropriately to children’s emotional needs is crucial in promoting wellbeing and positive behaviour (Mentally Healthy Schools, 2026).</a:t>
            </a:r>
          </a:p>
          <a:p>
            <a:endParaRPr lang="en-GB" sz="1400" dirty="0">
              <a:solidFill>
                <a:schemeClr val="bg1"/>
              </a:solidFill>
            </a:endParaRPr>
          </a:p>
          <a:p>
            <a:r>
              <a:rPr lang="en-GB" sz="1400" dirty="0">
                <a:solidFill>
                  <a:schemeClr val="bg1"/>
                </a:solidFill>
              </a:rPr>
              <a:t>Piaget’s theory also supports the value of high-quality caregiving, as it emphasises that children learn through active exploration and interaction with their environment. Enabling environments that offer varied, developmentally appropriate experiences allow children to construct knowledge at their own pace and in line with their stage of development.</a:t>
            </a:r>
          </a:p>
          <a:p>
            <a:endParaRPr lang="en-GB" sz="1400" dirty="0">
              <a:solidFill>
                <a:schemeClr val="bg1"/>
              </a:solidFill>
            </a:endParaRPr>
          </a:p>
          <a:p>
            <a:r>
              <a:rPr lang="en-GB" sz="1400" dirty="0">
                <a:solidFill>
                  <a:schemeClr val="bg1"/>
                </a:solidFill>
              </a:rPr>
              <a:t>In conclusion, exceptional care is a fundamental aspect of early years practice. Through nurturing relationships, inclusive approaches and well-designed environments, practitioners support children’s emotional security, development and long-term outcomes. High-quality caregiving during the early years lays the foundation for lifelong learning, wellbeing and success.</a:t>
            </a:r>
            <a:endParaRPr lang="en-US" sz="1400" dirty="0">
              <a:solidFill>
                <a:schemeClr val="tx1">
                  <a:lumMod val="75000"/>
                  <a:lumOff val="25000"/>
                </a:schemeClr>
              </a:solidFill>
              <a:latin typeface="+mn-lt"/>
            </a:endParaRPr>
          </a:p>
        </p:txBody>
      </p:sp>
      <p:pic>
        <p:nvPicPr>
          <p:cNvPr id="9" name="Picture 8">
            <a:extLst>
              <a:ext uri="{FF2B5EF4-FFF2-40B4-BE49-F238E27FC236}">
                <a16:creationId xmlns:a16="http://schemas.microsoft.com/office/drawing/2014/main" id="{66AA67DB-9F20-DF06-366D-7F1DF752B1CA}"/>
              </a:ext>
            </a:extLst>
          </p:cNvPr>
          <p:cNvPicPr>
            <a:picLocks noChangeAspect="1"/>
          </p:cNvPicPr>
          <p:nvPr/>
        </p:nvPicPr>
        <p:blipFill>
          <a:blip r:embed="rId3"/>
          <a:stretch>
            <a:fillRect/>
          </a:stretch>
        </p:blipFill>
        <p:spPr>
          <a:xfrm>
            <a:off x="7073408" y="1315460"/>
            <a:ext cx="4610631" cy="4227079"/>
          </a:xfrm>
          <a:prstGeom prst="rect">
            <a:avLst/>
          </a:prstGeom>
        </p:spPr>
      </p:pic>
      <p:sp>
        <p:nvSpPr>
          <p:cNvPr id="11" name="TextBox 10">
            <a:extLst>
              <a:ext uri="{FF2B5EF4-FFF2-40B4-BE49-F238E27FC236}">
                <a16:creationId xmlns:a16="http://schemas.microsoft.com/office/drawing/2014/main" id="{10E15E3E-5FAB-3131-ECB8-6B9A2454E1A4}"/>
              </a:ext>
            </a:extLst>
          </p:cNvPr>
          <p:cNvSpPr txBox="1"/>
          <p:nvPr/>
        </p:nvSpPr>
        <p:spPr>
          <a:xfrm>
            <a:off x="8333035" y="5768701"/>
            <a:ext cx="2258586" cy="307777"/>
          </a:xfrm>
          <a:prstGeom prst="rect">
            <a:avLst/>
          </a:prstGeom>
          <a:solidFill>
            <a:srgbClr val="333333"/>
          </a:solidFill>
        </p:spPr>
        <p:txBody>
          <a:bodyPr wrap="square">
            <a:spAutoFit/>
          </a:bodyPr>
          <a:lstStyle/>
          <a:p>
            <a:pPr>
              <a:buNone/>
            </a:pPr>
            <a:r>
              <a:rPr lang="en-GB" sz="1400" dirty="0">
                <a:solidFill>
                  <a:schemeClr val="bg1"/>
                </a:solidFill>
                <a:effectLst/>
              </a:rPr>
              <a:t>(Public Health Wales, 2023)</a:t>
            </a:r>
          </a:p>
        </p:txBody>
      </p:sp>
    </p:spTree>
    <p:extLst>
      <p:ext uri="{BB962C8B-B14F-4D97-AF65-F5344CB8AC3E}">
        <p14:creationId xmlns:p14="http://schemas.microsoft.com/office/powerpoint/2010/main" val="3684138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43" descr="A close-up of a flower&#10;&#10;Description generated with very high confidence">
            <a:extLst>
              <a:ext uri="{FF2B5EF4-FFF2-40B4-BE49-F238E27FC236}">
                <a16:creationId xmlns:a16="http://schemas.microsoft.com/office/drawing/2014/main" id="{E6C0E660-FE95-4D03-DF4B-E97FB387455D}"/>
              </a:ext>
            </a:extLst>
          </p:cNvPr>
          <p:cNvPicPr>
            <a:picLocks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5" y="86714"/>
            <a:ext cx="12018572" cy="6684572"/>
          </a:xfrm>
          <a:prstGeom prst="rect">
            <a:avLst/>
          </a:prstGeom>
        </p:spPr>
      </p:pic>
      <p:sp>
        <p:nvSpPr>
          <p:cNvPr id="3" name="Title 2">
            <a:extLst>
              <a:ext uri="{FF2B5EF4-FFF2-40B4-BE49-F238E27FC236}">
                <a16:creationId xmlns:a16="http://schemas.microsoft.com/office/drawing/2014/main" id="{D9251BDE-F759-8757-7986-571A02B0D1CE}"/>
              </a:ext>
            </a:extLst>
          </p:cNvPr>
          <p:cNvSpPr>
            <a:spLocks noGrp="1"/>
          </p:cNvSpPr>
          <p:nvPr>
            <p:ph type="title"/>
          </p:nvPr>
        </p:nvSpPr>
        <p:spPr>
          <a:xfrm>
            <a:off x="1073287" y="490396"/>
            <a:ext cx="4509683" cy="542980"/>
          </a:xfrm>
          <a:solidFill>
            <a:srgbClr val="333333"/>
          </a:solidFill>
        </p:spPr>
        <p:txBody>
          <a:bodyPr/>
          <a:lstStyle/>
          <a:p>
            <a:r>
              <a:rPr lang="en-GB" dirty="0">
                <a:solidFill>
                  <a:schemeClr val="bg1"/>
                </a:solidFill>
                <a:latin typeface="+mn-lt"/>
              </a:rPr>
              <a:t>Professional partnerships</a:t>
            </a:r>
            <a:r>
              <a:rPr lang="en-GB" dirty="0"/>
              <a:t> </a:t>
            </a:r>
            <a:endParaRPr lang="en-US" dirty="0"/>
          </a:p>
        </p:txBody>
      </p:sp>
      <p:sp>
        <p:nvSpPr>
          <p:cNvPr id="4" name="Slide Number Placeholder 3">
            <a:extLst>
              <a:ext uri="{FF2B5EF4-FFF2-40B4-BE49-F238E27FC236}">
                <a16:creationId xmlns:a16="http://schemas.microsoft.com/office/drawing/2014/main" id="{83853AB4-F194-7469-4905-5333B48BDB9D}"/>
              </a:ext>
            </a:extLst>
          </p:cNvPr>
          <p:cNvSpPr>
            <a:spLocks noGrp="1"/>
          </p:cNvSpPr>
          <p:nvPr>
            <p:ph type="sldNum" sz="quarter" idx="11"/>
          </p:nvPr>
        </p:nvSpPr>
        <p:spPr/>
        <p:txBody>
          <a:bodyPr/>
          <a:lstStyle/>
          <a:p>
            <a:pPr rtl="0"/>
            <a:fld id="{19B51A1E-902D-48AF-9020-955120F399B6}" type="slidenum">
              <a:rPr lang="en-GB" noProof="0" smtClean="0"/>
              <a:pPr rtl="0"/>
              <a:t>5</a:t>
            </a:fld>
            <a:endParaRPr lang="en-GB" noProof="0"/>
          </a:p>
        </p:txBody>
      </p:sp>
      <p:sp>
        <p:nvSpPr>
          <p:cNvPr id="7" name="TextBox 6">
            <a:extLst>
              <a:ext uri="{FF2B5EF4-FFF2-40B4-BE49-F238E27FC236}">
                <a16:creationId xmlns:a16="http://schemas.microsoft.com/office/drawing/2014/main" id="{18BE19DA-5BE1-4BF9-4EDF-AAEA84E4CF47}"/>
              </a:ext>
            </a:extLst>
          </p:cNvPr>
          <p:cNvSpPr txBox="1"/>
          <p:nvPr/>
        </p:nvSpPr>
        <p:spPr>
          <a:xfrm>
            <a:off x="576106" y="1209286"/>
            <a:ext cx="10743345" cy="5386090"/>
          </a:xfrm>
          <a:prstGeom prst="rect">
            <a:avLst/>
          </a:prstGeom>
          <a:solidFill>
            <a:srgbClr val="333333"/>
          </a:solidFill>
        </p:spPr>
        <p:txBody>
          <a:bodyPr wrap="square" lIns="0" tIns="0" rIns="0" bIns="0" rtlCol="0">
            <a:spAutoFit/>
          </a:bodyPr>
          <a:lstStyle/>
          <a:p>
            <a:r>
              <a:rPr lang="en-GB" sz="1400" b="0" i="0" u="none" strike="noStrike" dirty="0">
                <a:solidFill>
                  <a:schemeClr val="bg1"/>
                </a:solidFill>
                <a:effectLst/>
              </a:rPr>
              <a:t>Professional partnerships play a central role in supporting children and families during the first 1,000 days of life. During this period, children’s development is particularly sensitive to environmental, emotional and social influences, meaning that no single professional can meet all needs in isolation. Effective partnership working ensures that families receive coordinated, consistent and timely support, reducing the risk of unmet needs and promoting positive long-term outcomes.</a:t>
            </a:r>
          </a:p>
          <a:p>
            <a:endParaRPr lang="en-GB" sz="1400" b="0" i="0" u="none" strike="noStrike" dirty="0">
              <a:solidFill>
                <a:schemeClr val="bg1"/>
              </a:solidFill>
              <a:effectLst/>
            </a:endParaRPr>
          </a:p>
          <a:p>
            <a:r>
              <a:rPr lang="en-GB" sz="1400" b="0" i="0" u="none" strike="noStrike" dirty="0">
                <a:solidFill>
                  <a:schemeClr val="bg1"/>
                </a:solidFill>
                <a:effectLst/>
              </a:rPr>
              <a:t>The role of the early years practitioner within professional partnerships is multifaceted. Practitioners act as a key link between the child, family and wider services, often being one of the first professionals to notice changes in behaviour, development or family circumstances. Through daily observation and interaction, early years practitioners are well placed to identify emerging concerns and share these appropriately with relevant professionals such as health visitors, speech and language therapists or social workers. This early identification is vital, as it enables support to be put in place before difficulties escalate (Working Together to Safeguard Children, 2023).</a:t>
            </a:r>
            <a:br>
              <a:rPr lang="en-GB" sz="1400" b="0" i="0" u="none" strike="noStrike" dirty="0">
                <a:solidFill>
                  <a:schemeClr val="bg1"/>
                </a:solidFill>
                <a:effectLst/>
              </a:rPr>
            </a:br>
            <a:endParaRPr lang="en-GB" sz="1400" b="0" i="0" u="none" strike="noStrike" dirty="0">
              <a:solidFill>
                <a:schemeClr val="bg1"/>
              </a:solidFill>
              <a:effectLst/>
            </a:endParaRPr>
          </a:p>
          <a:p>
            <a:r>
              <a:rPr lang="en-GB" sz="1400" b="0" i="0" u="none" strike="noStrike" dirty="0">
                <a:solidFill>
                  <a:schemeClr val="bg1"/>
                </a:solidFill>
                <a:effectLst/>
              </a:rPr>
              <a:t>Effective partnership working relies on clear communication, mutual respect and shared responsibility. When professionals work collaboratively, they are better able to build a holistic understanding of the child and family, ensuring that support is joined-up rather than fragmented. Regular information sharing, multi-agency meetings and agreed action plans allow professionals to work towards common goals, improving outcomes for both children and parents (Public Health Wales, 2023). Early years practitioners contribute valuable insight into children’s development, routines and behaviour, which supports more informed decision-making across services.</a:t>
            </a:r>
            <a:br>
              <a:rPr lang="en-GB" sz="1400" b="0" i="0" u="none" strike="noStrike" dirty="0">
                <a:solidFill>
                  <a:schemeClr val="bg1"/>
                </a:solidFill>
                <a:effectLst/>
              </a:rPr>
            </a:br>
            <a:endParaRPr lang="en-GB" sz="1400" b="0" i="0" u="none" strike="noStrike" dirty="0">
              <a:solidFill>
                <a:schemeClr val="bg1"/>
              </a:solidFill>
              <a:effectLst/>
            </a:endParaRPr>
          </a:p>
          <a:p>
            <a:r>
              <a:rPr lang="en-GB" sz="1400" b="0" i="0" u="none" strike="noStrike" dirty="0">
                <a:solidFill>
                  <a:schemeClr val="bg1"/>
                </a:solidFill>
                <a:effectLst/>
              </a:rPr>
              <a:t>Partnerships with parents are equally significant. Parents are a child’s primary caregivers and play a central role in shaping early development. Developing positive, trusting relationships with families enables practitioners to work collaboratively rather than authoritatively. When parents feel respected and listened to, they are more likely to engage with services and share concerns openly. This partnership approach supports consistency between home and early years settings, which is particularly important during the early years when routines, attachment and emotional security are being established (Birth to 5 Matters, 2023).</a:t>
            </a:r>
            <a:br>
              <a:rPr lang="en-GB" sz="1400" b="0" i="0" u="none" strike="noStrike" dirty="0">
                <a:solidFill>
                  <a:schemeClr val="bg1"/>
                </a:solidFill>
                <a:effectLst/>
              </a:rPr>
            </a:br>
            <a:endParaRPr lang="en-GB" sz="1400" b="0" i="0" u="none" strike="noStrike" dirty="0">
              <a:solidFill>
                <a:schemeClr val="bg1"/>
              </a:solidFill>
              <a:effectLst/>
            </a:endParaRPr>
          </a:p>
          <a:p>
            <a:br>
              <a:rPr lang="en-GB" sz="1400" dirty="0">
                <a:solidFill>
                  <a:schemeClr val="bg1"/>
                </a:solidFill>
              </a:rPr>
            </a:br>
            <a:endParaRPr lang="en-US" sz="1400" dirty="0">
              <a:solidFill>
                <a:schemeClr val="bg1"/>
              </a:solidFill>
            </a:endParaRPr>
          </a:p>
        </p:txBody>
      </p:sp>
    </p:spTree>
    <p:extLst>
      <p:ext uri="{BB962C8B-B14F-4D97-AF65-F5344CB8AC3E}">
        <p14:creationId xmlns:p14="http://schemas.microsoft.com/office/powerpoint/2010/main" val="3511174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F8243A-6E42-DAC6-98A2-DE3384E99642}"/>
              </a:ext>
            </a:extLst>
          </p:cNvPr>
          <p:cNvSpPr>
            <a:spLocks noGrp="1"/>
          </p:cNvSpPr>
          <p:nvPr>
            <p:ph type="title"/>
          </p:nvPr>
        </p:nvSpPr>
        <p:spPr/>
        <p:txBody>
          <a:bodyPr/>
          <a:lstStyle/>
          <a:p>
            <a:endParaRPr lang="en-US"/>
          </a:p>
        </p:txBody>
      </p:sp>
      <p:sp>
        <p:nvSpPr>
          <p:cNvPr id="4" name="Slide Number Placeholder 3">
            <a:extLst>
              <a:ext uri="{FF2B5EF4-FFF2-40B4-BE49-F238E27FC236}">
                <a16:creationId xmlns:a16="http://schemas.microsoft.com/office/drawing/2014/main" id="{5ACF9BCA-F044-0DBA-9704-1D58CBBC6224}"/>
              </a:ext>
            </a:extLst>
          </p:cNvPr>
          <p:cNvSpPr>
            <a:spLocks noGrp="1"/>
          </p:cNvSpPr>
          <p:nvPr>
            <p:ph type="sldNum" sz="quarter" idx="11"/>
          </p:nvPr>
        </p:nvSpPr>
        <p:spPr/>
        <p:txBody>
          <a:bodyPr/>
          <a:lstStyle/>
          <a:p>
            <a:pPr rtl="0"/>
            <a:fld id="{19B51A1E-902D-48AF-9020-955120F399B6}" type="slidenum">
              <a:rPr lang="en-GB" noProof="0" smtClean="0"/>
              <a:pPr rtl="0"/>
              <a:t>6</a:t>
            </a:fld>
            <a:endParaRPr lang="en-GB" noProof="0"/>
          </a:p>
        </p:txBody>
      </p:sp>
      <p:pic>
        <p:nvPicPr>
          <p:cNvPr id="8" name="Picture Placeholder 43" descr="A close-up of a flower&#10;&#10;Description generated with very high confidence">
            <a:extLst>
              <a:ext uri="{FF2B5EF4-FFF2-40B4-BE49-F238E27FC236}">
                <a16:creationId xmlns:a16="http://schemas.microsoft.com/office/drawing/2014/main" id="{6297588E-1199-44FC-CF6B-6C2194E43F41}"/>
              </a:ext>
            </a:extLst>
          </p:cNvPr>
          <p:cNvPicPr>
            <a:picLocks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5" y="86714"/>
            <a:ext cx="12018572" cy="6684572"/>
          </a:xfrm>
          <a:prstGeom prst="rect">
            <a:avLst/>
          </a:prstGeom>
        </p:spPr>
      </p:pic>
      <p:sp>
        <p:nvSpPr>
          <p:cNvPr id="9" name="TextBox 8">
            <a:extLst>
              <a:ext uri="{FF2B5EF4-FFF2-40B4-BE49-F238E27FC236}">
                <a16:creationId xmlns:a16="http://schemas.microsoft.com/office/drawing/2014/main" id="{68620976-DF4E-4475-0002-F84DC4E0F0A0}"/>
              </a:ext>
            </a:extLst>
          </p:cNvPr>
          <p:cNvSpPr txBox="1"/>
          <p:nvPr/>
        </p:nvSpPr>
        <p:spPr>
          <a:xfrm>
            <a:off x="265358" y="179033"/>
            <a:ext cx="11506642" cy="4739759"/>
          </a:xfrm>
          <a:prstGeom prst="rect">
            <a:avLst/>
          </a:prstGeom>
          <a:solidFill>
            <a:srgbClr val="333333"/>
          </a:solidFill>
        </p:spPr>
        <p:txBody>
          <a:bodyPr wrap="square" lIns="0" tIns="0" rIns="0" bIns="0" rtlCol="0">
            <a:spAutoFit/>
          </a:bodyPr>
          <a:lstStyle/>
          <a:p>
            <a:r>
              <a:rPr lang="en-GB" sz="1400" b="0" i="0" u="none" strike="noStrike" dirty="0">
                <a:solidFill>
                  <a:schemeClr val="bg1"/>
                </a:solidFill>
                <a:effectLst/>
              </a:rPr>
              <a:t>Maternal factors can significantly influence a child’s early development, and professional partnerships are essential in addressing these effectively. Maternal mental health, including postnatal depression and anxiety, can affect a parent’s capacity to respond sensitively to their baby’s needs. Where practitioners observe signs of low mood, withdrawal or difficulties in bonding, appropriate referrals can be made to health visitors, GPs or perinatal mental health services (NHS England, 2024). Early support not only benefits the mother’s wellbeing but also strengthens the parent–child relationship, which is fundamental to healthy emotional development.</a:t>
            </a:r>
          </a:p>
          <a:p>
            <a:endParaRPr lang="en-GB" sz="1400" b="0" i="0" u="none" strike="noStrike" dirty="0">
              <a:solidFill>
                <a:schemeClr val="bg1"/>
              </a:solidFill>
              <a:effectLst/>
            </a:endParaRPr>
          </a:p>
          <a:p>
            <a:r>
              <a:rPr lang="en-GB" sz="1400" b="0" i="0" u="none" strike="noStrike" dirty="0">
                <a:solidFill>
                  <a:schemeClr val="bg1"/>
                </a:solidFill>
                <a:effectLst/>
              </a:rPr>
              <a:t>Other maternal factors such as social isolation, financial hardship, housing insecurity or lack of support networks can also impact parenting capacity. Through professional partnerships, families can be signposted to wider services including children’s centres, family support workers, housing services and voluntary organisations. This multi-agency approach reflects an understanding that children’s development is influenced by wider social and environmental factors, not solely by parenting practices (Public Health Wales, 2023). By working collaboratively, professionals can help reduce stressors that may otherwise negatively affect early development.</a:t>
            </a:r>
            <a:br>
              <a:rPr lang="en-GB" sz="1400" b="0" i="0" u="none" strike="noStrike" dirty="0">
                <a:solidFill>
                  <a:schemeClr val="bg1"/>
                </a:solidFill>
                <a:effectLst/>
              </a:rPr>
            </a:br>
            <a:endParaRPr lang="en-GB" sz="1400" b="0" i="0" u="none" strike="noStrike" dirty="0">
              <a:solidFill>
                <a:schemeClr val="bg1"/>
              </a:solidFill>
              <a:effectLst/>
            </a:endParaRPr>
          </a:p>
          <a:p>
            <a:r>
              <a:rPr lang="en-GB" sz="1400" b="0" i="0" u="none" strike="noStrike" dirty="0">
                <a:solidFill>
                  <a:schemeClr val="bg1"/>
                </a:solidFill>
                <a:effectLst/>
              </a:rPr>
              <a:t>Early years practitioners also play a role in empowering parents by offering reassurance, guidance and practical strategies. Supporting parents to understand child development, routines, communication and behaviour helps build confidence and resilience. This is particularly important for first-time parents or those who have experienced adversity, as positive professional relationships can reduce feelings of isolation and increase engagement with support services.</a:t>
            </a:r>
            <a:br>
              <a:rPr lang="en-GB" sz="1400" b="0" i="0" u="none" strike="noStrike" dirty="0">
                <a:solidFill>
                  <a:schemeClr val="bg1"/>
                </a:solidFill>
                <a:effectLst/>
              </a:rPr>
            </a:br>
            <a:endParaRPr lang="en-GB" sz="1400" b="0" i="0" u="none" strike="noStrike" dirty="0">
              <a:solidFill>
                <a:schemeClr val="bg1"/>
              </a:solidFill>
              <a:effectLst/>
            </a:endParaRPr>
          </a:p>
          <a:p>
            <a:r>
              <a:rPr lang="en-GB" sz="1400" b="0" i="0" u="none" strike="noStrike" dirty="0">
                <a:solidFill>
                  <a:schemeClr val="bg1"/>
                </a:solidFill>
                <a:effectLst/>
              </a:rPr>
              <a:t>In conclusion, professional partnerships are fundamental to effective support during the first 1,000 days. Early years practitioners contribute significantly through observation, communication and collaboration with families and other professionals. By working in partnership, practitioners help ensure early identification of need, coordinated support and positive outcomes for children and parents alike. Strong professional relationships, underpinned by mutual respect and shared responsibility, are essential in promoting wellbeing, reducing risk and supporting healthy development during this critical period</a:t>
            </a:r>
          </a:p>
          <a:p>
            <a:br>
              <a:rPr lang="en-GB" sz="1400" dirty="0">
                <a:solidFill>
                  <a:schemeClr val="bg1"/>
                </a:solidFill>
              </a:rPr>
            </a:br>
            <a:endParaRPr lang="en-US" sz="1400" dirty="0">
              <a:solidFill>
                <a:schemeClr val="bg1"/>
              </a:solidFill>
            </a:endParaRPr>
          </a:p>
        </p:txBody>
      </p:sp>
      <p:pic>
        <p:nvPicPr>
          <p:cNvPr id="10" name="Picture 9">
            <a:extLst>
              <a:ext uri="{FF2B5EF4-FFF2-40B4-BE49-F238E27FC236}">
                <a16:creationId xmlns:a16="http://schemas.microsoft.com/office/drawing/2014/main" id="{298A5526-41B8-C16A-806A-662E8C411CF1}"/>
              </a:ext>
            </a:extLst>
          </p:cNvPr>
          <p:cNvPicPr>
            <a:picLocks noChangeAspect="1"/>
          </p:cNvPicPr>
          <p:nvPr/>
        </p:nvPicPr>
        <p:blipFill>
          <a:blip r:embed="rId3"/>
          <a:stretch>
            <a:fillRect/>
          </a:stretch>
        </p:blipFill>
        <p:spPr>
          <a:xfrm>
            <a:off x="4264692" y="4654934"/>
            <a:ext cx="3053700" cy="2034722"/>
          </a:xfrm>
          <a:prstGeom prst="rect">
            <a:avLst/>
          </a:prstGeom>
        </p:spPr>
      </p:pic>
      <p:sp>
        <p:nvSpPr>
          <p:cNvPr id="12" name="TextBox 11">
            <a:extLst>
              <a:ext uri="{FF2B5EF4-FFF2-40B4-BE49-F238E27FC236}">
                <a16:creationId xmlns:a16="http://schemas.microsoft.com/office/drawing/2014/main" id="{9373F9CB-EF1F-B84A-8C98-7E5B59BC5ADD}"/>
              </a:ext>
            </a:extLst>
          </p:cNvPr>
          <p:cNvSpPr txBox="1"/>
          <p:nvPr/>
        </p:nvSpPr>
        <p:spPr>
          <a:xfrm>
            <a:off x="7377181" y="6371190"/>
            <a:ext cx="3952545" cy="307777"/>
          </a:xfrm>
          <a:prstGeom prst="rect">
            <a:avLst/>
          </a:prstGeom>
          <a:solidFill>
            <a:srgbClr val="333333"/>
          </a:solidFill>
        </p:spPr>
        <p:txBody>
          <a:bodyPr wrap="square">
            <a:spAutoFit/>
          </a:bodyPr>
          <a:lstStyle/>
          <a:p>
            <a:r>
              <a:rPr lang="en-GB" sz="1400" b="0" i="0" u="none" strike="noStrike" dirty="0">
                <a:solidFill>
                  <a:schemeClr val="bg1"/>
                </a:solidFill>
                <a:effectLst/>
              </a:rPr>
              <a:t>(Harvard T.H. Chan School of Public Health 2025)</a:t>
            </a:r>
            <a:endParaRPr lang="en-US" sz="1400" dirty="0">
              <a:solidFill>
                <a:schemeClr val="bg1"/>
              </a:solidFill>
            </a:endParaRPr>
          </a:p>
        </p:txBody>
      </p:sp>
    </p:spTree>
    <p:extLst>
      <p:ext uri="{BB962C8B-B14F-4D97-AF65-F5344CB8AC3E}">
        <p14:creationId xmlns:p14="http://schemas.microsoft.com/office/powerpoint/2010/main" val="254403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of a flower&#10;&#10;Description generated with very high confidence">
            <a:extLst>
              <a:ext uri="{FF2B5EF4-FFF2-40B4-BE49-F238E27FC236}">
                <a16:creationId xmlns:a16="http://schemas.microsoft.com/office/drawing/2014/main" id="{405D9AD7-58D4-FB73-8AF7-CE717693ECB4}"/>
              </a:ext>
            </a:extLst>
          </p:cNvPr>
          <p:cNvPicPr>
            <a:picLocks noGrp="1"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4" y="86714"/>
            <a:ext cx="12018572" cy="6684572"/>
          </a:xfrm>
          <a:prstGeom prst="rect">
            <a:avLst/>
          </a:prstGeom>
          <a:solidFill>
            <a:schemeClr val="bg1">
              <a:lumMod val="85000"/>
            </a:schemeClr>
          </a:solidFill>
        </p:spPr>
      </p:pic>
      <p:sp>
        <p:nvSpPr>
          <p:cNvPr id="3" name="Title 2">
            <a:extLst>
              <a:ext uri="{FF2B5EF4-FFF2-40B4-BE49-F238E27FC236}">
                <a16:creationId xmlns:a16="http://schemas.microsoft.com/office/drawing/2014/main" id="{FE5EBB6C-22E3-55C4-F153-A7321BCB7A9B}"/>
              </a:ext>
            </a:extLst>
          </p:cNvPr>
          <p:cNvSpPr>
            <a:spLocks noGrp="1"/>
          </p:cNvSpPr>
          <p:nvPr>
            <p:ph type="title"/>
          </p:nvPr>
        </p:nvSpPr>
        <p:spPr>
          <a:xfrm>
            <a:off x="432000" y="431999"/>
            <a:ext cx="2372059" cy="573941"/>
          </a:xfrm>
          <a:solidFill>
            <a:srgbClr val="333333"/>
          </a:solidFill>
        </p:spPr>
        <p:txBody>
          <a:bodyPr/>
          <a:lstStyle/>
          <a:p>
            <a:r>
              <a:rPr lang="en-GB" dirty="0">
                <a:solidFill>
                  <a:schemeClr val="bg1"/>
                </a:solidFill>
                <a:latin typeface="+mn-lt"/>
              </a:rPr>
              <a:t>Challenges </a:t>
            </a:r>
            <a:endParaRPr lang="en-US" dirty="0">
              <a:solidFill>
                <a:schemeClr val="bg1"/>
              </a:solidFill>
              <a:latin typeface="+mn-lt"/>
            </a:endParaRPr>
          </a:p>
        </p:txBody>
      </p:sp>
      <p:sp>
        <p:nvSpPr>
          <p:cNvPr id="4" name="Slide Number Placeholder 3">
            <a:extLst>
              <a:ext uri="{FF2B5EF4-FFF2-40B4-BE49-F238E27FC236}">
                <a16:creationId xmlns:a16="http://schemas.microsoft.com/office/drawing/2014/main" id="{3B4CB0C1-2454-8578-5F3E-E13B88B10721}"/>
              </a:ext>
            </a:extLst>
          </p:cNvPr>
          <p:cNvSpPr>
            <a:spLocks noGrp="1"/>
          </p:cNvSpPr>
          <p:nvPr>
            <p:ph type="sldNum" sz="quarter" idx="11"/>
          </p:nvPr>
        </p:nvSpPr>
        <p:spPr/>
        <p:txBody>
          <a:bodyPr/>
          <a:lstStyle/>
          <a:p>
            <a:pPr rtl="0"/>
            <a:fld id="{19B51A1E-902D-48AF-9020-955120F399B6}" type="slidenum">
              <a:rPr lang="en-GB" noProof="0" smtClean="0"/>
              <a:pPr rtl="0"/>
              <a:t>7</a:t>
            </a:fld>
            <a:endParaRPr lang="en-GB" noProof="0"/>
          </a:p>
        </p:txBody>
      </p:sp>
      <p:sp>
        <p:nvSpPr>
          <p:cNvPr id="8" name="TextBox 7">
            <a:extLst>
              <a:ext uri="{FF2B5EF4-FFF2-40B4-BE49-F238E27FC236}">
                <a16:creationId xmlns:a16="http://schemas.microsoft.com/office/drawing/2014/main" id="{5F7498C9-E55F-C705-0650-BC2AFFAD6432}"/>
              </a:ext>
            </a:extLst>
          </p:cNvPr>
          <p:cNvSpPr txBox="1"/>
          <p:nvPr/>
        </p:nvSpPr>
        <p:spPr>
          <a:xfrm>
            <a:off x="382945" y="1432664"/>
            <a:ext cx="4663931" cy="4308872"/>
          </a:xfrm>
          <a:prstGeom prst="rect">
            <a:avLst/>
          </a:prstGeom>
          <a:solidFill>
            <a:srgbClr val="333333"/>
          </a:solidFill>
        </p:spPr>
        <p:txBody>
          <a:bodyPr wrap="square" lIns="0" tIns="0" rIns="0" bIns="0" rtlCol="0">
            <a:spAutoFit/>
          </a:bodyPr>
          <a:lstStyle/>
          <a:p>
            <a:r>
              <a:rPr lang="en-GB" sz="1400" b="0" i="0" u="none" strike="noStrike" dirty="0">
                <a:solidFill>
                  <a:schemeClr val="bg1"/>
                </a:solidFill>
                <a:effectLst/>
              </a:rPr>
              <a:t>Despite strong evidence highlighting the importance of the first 1,000 days in shaping long-term health and development, delivering consistently high-quality care during this period remains a significant challenge within the UK. These challenges are complex and multifaceted, involving workforce pressures, inequalities in access, service fragmentation, and limitations in early intervention and support.</a:t>
            </a:r>
          </a:p>
          <a:p>
            <a:endParaRPr lang="en-GB" sz="1400" b="0" i="0" u="none" strike="noStrike" dirty="0">
              <a:solidFill>
                <a:schemeClr val="bg1"/>
              </a:solidFill>
              <a:effectLst/>
            </a:endParaRPr>
          </a:p>
          <a:p>
            <a:r>
              <a:rPr lang="en-GB" sz="1400" dirty="0">
                <a:solidFill>
                  <a:schemeClr val="bg1"/>
                </a:solidFill>
              </a:rPr>
              <a:t>O</a:t>
            </a:r>
            <a:r>
              <a:rPr lang="en-GB" sz="1400" b="0" i="0" u="none" strike="noStrike" dirty="0">
                <a:solidFill>
                  <a:schemeClr val="bg1"/>
                </a:solidFill>
                <a:effectLst/>
              </a:rPr>
              <a:t>ne of the most significant barriers is workforce capacity and staffing shortages across maternity, health visiting and early years services. The Health and Social Care Committee (2019) identified longstanding shortfalls in the number of midwives and health visitors, leading to increased caseloads and reduced time available for families. This lack of capacity restricts practitioners’ ability to provide personalised, relationship-based care, which is essential during pregnancy and infancy. High workloads also increase the risk of burnout, contributing to poor staff retention and further exacerbating service pressures (Care Quality Commission, 2024).</a:t>
            </a:r>
          </a:p>
          <a:p>
            <a:pPr algn="l"/>
            <a:endParaRPr lang="en-US" sz="1400" dirty="0">
              <a:solidFill>
                <a:schemeClr val="bg1"/>
              </a:solidFill>
            </a:endParaRPr>
          </a:p>
        </p:txBody>
      </p:sp>
      <p:pic>
        <p:nvPicPr>
          <p:cNvPr id="12" name="Picture 11">
            <a:extLst>
              <a:ext uri="{FF2B5EF4-FFF2-40B4-BE49-F238E27FC236}">
                <a16:creationId xmlns:a16="http://schemas.microsoft.com/office/drawing/2014/main" id="{736F35F6-F2CC-FFA7-D948-8144FC6736DD}"/>
              </a:ext>
            </a:extLst>
          </p:cNvPr>
          <p:cNvPicPr>
            <a:picLocks noChangeAspect="1"/>
          </p:cNvPicPr>
          <p:nvPr/>
        </p:nvPicPr>
        <p:blipFill>
          <a:blip r:embed="rId3"/>
          <a:stretch>
            <a:fillRect/>
          </a:stretch>
        </p:blipFill>
        <p:spPr>
          <a:xfrm>
            <a:off x="8154414" y="270810"/>
            <a:ext cx="3654641" cy="2284151"/>
          </a:xfrm>
          <a:prstGeom prst="rect">
            <a:avLst/>
          </a:prstGeom>
        </p:spPr>
      </p:pic>
      <p:sp>
        <p:nvSpPr>
          <p:cNvPr id="14" name="TextBox 13">
            <a:extLst>
              <a:ext uri="{FF2B5EF4-FFF2-40B4-BE49-F238E27FC236}">
                <a16:creationId xmlns:a16="http://schemas.microsoft.com/office/drawing/2014/main" id="{B7E1E699-7D68-F43B-E231-04BBB349BB16}"/>
              </a:ext>
            </a:extLst>
          </p:cNvPr>
          <p:cNvSpPr txBox="1"/>
          <p:nvPr/>
        </p:nvSpPr>
        <p:spPr>
          <a:xfrm>
            <a:off x="8594851" y="2585168"/>
            <a:ext cx="2773766" cy="307777"/>
          </a:xfrm>
          <a:prstGeom prst="rect">
            <a:avLst/>
          </a:prstGeom>
          <a:solidFill>
            <a:srgbClr val="333333"/>
          </a:solidFill>
        </p:spPr>
        <p:txBody>
          <a:bodyPr wrap="square">
            <a:spAutoFit/>
          </a:bodyPr>
          <a:lstStyle/>
          <a:p>
            <a:pPr>
              <a:buNone/>
            </a:pPr>
            <a:r>
              <a:rPr lang="en-GB" sz="1400" dirty="0">
                <a:solidFill>
                  <a:schemeClr val="bg1"/>
                </a:solidFill>
              </a:rPr>
              <a:t>(Royal College of Midwives, 2022)</a:t>
            </a:r>
          </a:p>
        </p:txBody>
      </p:sp>
      <p:sp>
        <p:nvSpPr>
          <p:cNvPr id="15" name="TextBox 14">
            <a:extLst>
              <a:ext uri="{FF2B5EF4-FFF2-40B4-BE49-F238E27FC236}">
                <a16:creationId xmlns:a16="http://schemas.microsoft.com/office/drawing/2014/main" id="{77DD85CC-658D-6594-11AA-F11CCED6CC97}"/>
              </a:ext>
            </a:extLst>
          </p:cNvPr>
          <p:cNvSpPr txBox="1"/>
          <p:nvPr/>
        </p:nvSpPr>
        <p:spPr>
          <a:xfrm>
            <a:off x="5095931" y="3216288"/>
            <a:ext cx="7009355" cy="3447098"/>
          </a:xfrm>
          <a:prstGeom prst="rect">
            <a:avLst/>
          </a:prstGeom>
          <a:solidFill>
            <a:srgbClr val="333333"/>
          </a:solidFill>
        </p:spPr>
        <p:txBody>
          <a:bodyPr wrap="square" lIns="0" tIns="0" rIns="0" bIns="0" rtlCol="0">
            <a:spAutoFit/>
          </a:bodyPr>
          <a:lstStyle/>
          <a:p>
            <a:r>
              <a:rPr lang="en-GB" sz="1400" b="0" i="0" u="none" strike="noStrike" dirty="0">
                <a:solidFill>
                  <a:schemeClr val="bg1"/>
                </a:solidFill>
                <a:effectLst/>
              </a:rPr>
              <a:t>Another major challenge is inequality in access to care, particularly for families from disadvantaged or marginalised backgrounds. Evidence consistently shows that socioeconomic deprivation, ethnicity and geographical location influence maternal and infant outcomes. Women from deprived communities are more likely to experience poorer pregnancy outcomes and reduced access to consistent antenatal and postnatal support (Health and Social Care Committee, 2019). These disparities are often compounded by language barriers, limited health literacy and reduced engagement with services, which can prevent families from receiving timely and appropriate care during this critical period.</a:t>
            </a:r>
          </a:p>
          <a:p>
            <a:endParaRPr lang="en-GB" sz="1400" b="0" i="0" u="none" strike="noStrike" dirty="0">
              <a:solidFill>
                <a:schemeClr val="bg1"/>
              </a:solidFill>
              <a:effectLst/>
            </a:endParaRPr>
          </a:p>
          <a:p>
            <a:r>
              <a:rPr lang="en-GB" sz="1400" b="0" i="0" u="none" strike="noStrike" dirty="0">
                <a:solidFill>
                  <a:schemeClr val="bg1"/>
                </a:solidFill>
                <a:effectLst/>
              </a:rPr>
              <a:t>Variations in service quality also present a substantial barrier to high-quality provision. The Care Quality Commission (2024) reports that a significant proportion of maternity and early years services in England are rated as requiring improvement or inadequate. Concerns include poor communication, inconsistent care planning, and insufficient safeguarding arrangements. Such variation creates a “postcode lottery” where the quality of care a family receives depends heavily on location rather than need, undermining national efforts to improve early outcomes.</a:t>
            </a:r>
          </a:p>
          <a:p>
            <a:pPr algn="l"/>
            <a:endParaRPr lang="en-US" sz="1400" dirty="0">
              <a:solidFill>
                <a:schemeClr val="bg1"/>
              </a:solidFill>
            </a:endParaRPr>
          </a:p>
        </p:txBody>
      </p:sp>
    </p:spTree>
    <p:extLst>
      <p:ext uri="{BB962C8B-B14F-4D97-AF65-F5344CB8AC3E}">
        <p14:creationId xmlns:p14="http://schemas.microsoft.com/office/powerpoint/2010/main" val="550553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up of a flower&#10;&#10;Description generated with very high confidence">
            <a:extLst>
              <a:ext uri="{FF2B5EF4-FFF2-40B4-BE49-F238E27FC236}">
                <a16:creationId xmlns:a16="http://schemas.microsoft.com/office/drawing/2014/main" id="{B75771CC-B473-FFEE-1E28-34E20649A17F}"/>
              </a:ext>
            </a:extLst>
          </p:cNvPr>
          <p:cNvPicPr>
            <a:picLocks noGrp="1"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4" y="86714"/>
            <a:ext cx="12018572" cy="6684572"/>
          </a:xfrm>
          <a:prstGeom prst="rect">
            <a:avLst/>
          </a:prstGeom>
          <a:solidFill>
            <a:schemeClr val="bg1">
              <a:lumMod val="85000"/>
            </a:schemeClr>
          </a:solidFill>
        </p:spPr>
      </p:pic>
      <p:sp>
        <p:nvSpPr>
          <p:cNvPr id="4" name="Slide Number Placeholder 3">
            <a:extLst>
              <a:ext uri="{FF2B5EF4-FFF2-40B4-BE49-F238E27FC236}">
                <a16:creationId xmlns:a16="http://schemas.microsoft.com/office/drawing/2014/main" id="{6D30E528-E96F-8DB0-894F-FE31FD032E0A}"/>
              </a:ext>
            </a:extLst>
          </p:cNvPr>
          <p:cNvSpPr>
            <a:spLocks noGrp="1"/>
          </p:cNvSpPr>
          <p:nvPr>
            <p:ph type="sldNum" sz="quarter" idx="11"/>
          </p:nvPr>
        </p:nvSpPr>
        <p:spPr/>
        <p:txBody>
          <a:bodyPr/>
          <a:lstStyle/>
          <a:p>
            <a:pPr rtl="0"/>
            <a:fld id="{19B51A1E-902D-48AF-9020-955120F399B6}" type="slidenum">
              <a:rPr lang="en-GB" noProof="0" smtClean="0"/>
              <a:pPr rtl="0"/>
              <a:t>8</a:t>
            </a:fld>
            <a:endParaRPr lang="en-GB" noProof="0"/>
          </a:p>
        </p:txBody>
      </p:sp>
      <p:sp>
        <p:nvSpPr>
          <p:cNvPr id="7" name="TextBox 6">
            <a:extLst>
              <a:ext uri="{FF2B5EF4-FFF2-40B4-BE49-F238E27FC236}">
                <a16:creationId xmlns:a16="http://schemas.microsoft.com/office/drawing/2014/main" id="{00B67DBB-1DEB-1239-E077-67F0EB3BD7FF}"/>
              </a:ext>
            </a:extLst>
          </p:cNvPr>
          <p:cNvSpPr txBox="1"/>
          <p:nvPr/>
        </p:nvSpPr>
        <p:spPr>
          <a:xfrm>
            <a:off x="4299654" y="499170"/>
            <a:ext cx="6888454" cy="4093428"/>
          </a:xfrm>
          <a:prstGeom prst="rect">
            <a:avLst/>
          </a:prstGeom>
          <a:solidFill>
            <a:srgbClr val="333333"/>
          </a:solidFill>
        </p:spPr>
        <p:txBody>
          <a:bodyPr wrap="square" lIns="0" tIns="0" rIns="0" bIns="0" rtlCol="0">
            <a:spAutoFit/>
          </a:bodyPr>
          <a:lstStyle/>
          <a:p>
            <a:r>
              <a:rPr lang="en-GB" sz="1400" b="0" i="0" u="none" strike="noStrike" dirty="0">
                <a:solidFill>
                  <a:schemeClr val="bg1"/>
                </a:solidFill>
                <a:effectLst/>
              </a:rPr>
              <a:t>A further challenge is the lack of integrated and coordinated care pathways. Effective support in the first 1000 days requires collaboration between maternity services, health visitors, GPs, mental health services and early years providers. However, fragmented systems and poor information sharing often result in disjointed care (Parliamentary Office of Science and Technology, 2025). This can lead to missed opportunities for early identification of developmental delay, safeguarding concerns or maternal mental health difficulties.</a:t>
            </a:r>
          </a:p>
          <a:p>
            <a:endParaRPr lang="en-GB" sz="1400" b="0" i="0" u="none" strike="noStrike" dirty="0">
              <a:solidFill>
                <a:schemeClr val="bg1"/>
              </a:solidFill>
              <a:effectLst/>
            </a:endParaRPr>
          </a:p>
          <a:p>
            <a:r>
              <a:rPr lang="en-GB" sz="1400" b="0" i="0" u="none" strike="noStrike" dirty="0">
                <a:solidFill>
                  <a:schemeClr val="bg1"/>
                </a:solidFill>
                <a:effectLst/>
              </a:rPr>
              <a:t>Finally, perinatal mental health provision remains insufficient, despite increasing recognition of its importance. Maternal mental ill-health can significantly affect infant development, attachment and long-term wellbeing. While specialist perinatal mental health services have expanded in recent years, access remains inconsistent and waiting times are often lengthy, particularly in deprived areas (POST, 2025). This limits early intervention and places additional strain on universal services that may lack specialist expertise.</a:t>
            </a:r>
          </a:p>
          <a:p>
            <a:endParaRPr lang="en-GB" sz="1400" b="0" i="0" u="none" strike="noStrike" dirty="0">
              <a:solidFill>
                <a:schemeClr val="bg1"/>
              </a:solidFill>
              <a:effectLst/>
            </a:endParaRPr>
          </a:p>
          <a:p>
            <a:r>
              <a:rPr lang="en-GB" sz="1400" b="0" i="0" u="none" strike="noStrike" dirty="0">
                <a:solidFill>
                  <a:schemeClr val="bg1"/>
                </a:solidFill>
                <a:effectLst/>
              </a:rPr>
              <a:t>In summary, the delivery of high-quality care in the first 1000 days is constrained by workforce shortages, service inequalities, variable quality of provision, poor integration across services and gaps in mental health support. Addressing these challenges is essential to ensure that all children receive the best possible start in life, regardless of background or circumstance.</a:t>
            </a:r>
          </a:p>
          <a:p>
            <a:pPr algn="l"/>
            <a:endParaRPr lang="en-US" sz="1400" dirty="0">
              <a:solidFill>
                <a:schemeClr val="bg1"/>
              </a:solidFill>
            </a:endParaRPr>
          </a:p>
        </p:txBody>
      </p:sp>
      <p:pic>
        <p:nvPicPr>
          <p:cNvPr id="8" name="Picture 7">
            <a:extLst>
              <a:ext uri="{FF2B5EF4-FFF2-40B4-BE49-F238E27FC236}">
                <a16:creationId xmlns:a16="http://schemas.microsoft.com/office/drawing/2014/main" id="{4E6B615B-27D5-845A-F03A-8761B73A844C}"/>
              </a:ext>
            </a:extLst>
          </p:cNvPr>
          <p:cNvPicPr>
            <a:picLocks noChangeAspect="1"/>
          </p:cNvPicPr>
          <p:nvPr/>
        </p:nvPicPr>
        <p:blipFill>
          <a:blip r:embed="rId3"/>
          <a:srcRect l="22397" t="152" r="17412" b="3240"/>
          <a:stretch>
            <a:fillRect/>
          </a:stretch>
        </p:blipFill>
        <p:spPr>
          <a:xfrm>
            <a:off x="422495" y="314357"/>
            <a:ext cx="2607901" cy="2087326"/>
          </a:xfrm>
          <a:prstGeom prst="rect">
            <a:avLst/>
          </a:prstGeom>
        </p:spPr>
      </p:pic>
      <p:sp>
        <p:nvSpPr>
          <p:cNvPr id="10" name="TextBox 9">
            <a:extLst>
              <a:ext uri="{FF2B5EF4-FFF2-40B4-BE49-F238E27FC236}">
                <a16:creationId xmlns:a16="http://schemas.microsoft.com/office/drawing/2014/main" id="{283DA6EC-E38A-42E7-7243-F99CF4586D31}"/>
              </a:ext>
            </a:extLst>
          </p:cNvPr>
          <p:cNvSpPr txBox="1"/>
          <p:nvPr/>
        </p:nvSpPr>
        <p:spPr>
          <a:xfrm>
            <a:off x="774573" y="2475437"/>
            <a:ext cx="1903743" cy="307777"/>
          </a:xfrm>
          <a:prstGeom prst="rect">
            <a:avLst/>
          </a:prstGeom>
          <a:solidFill>
            <a:srgbClr val="333333"/>
          </a:solidFill>
        </p:spPr>
        <p:txBody>
          <a:bodyPr wrap="square">
            <a:spAutoFit/>
          </a:bodyPr>
          <a:lstStyle/>
          <a:p>
            <a:r>
              <a:rPr lang="en-GB" sz="1400" dirty="0">
                <a:solidFill>
                  <a:schemeClr val="bg1"/>
                </a:solidFill>
              </a:rPr>
              <a:t>(AwareHub, no date)</a:t>
            </a:r>
          </a:p>
        </p:txBody>
      </p:sp>
      <p:pic>
        <p:nvPicPr>
          <p:cNvPr id="11" name="Picture 10">
            <a:extLst>
              <a:ext uri="{FF2B5EF4-FFF2-40B4-BE49-F238E27FC236}">
                <a16:creationId xmlns:a16="http://schemas.microsoft.com/office/drawing/2014/main" id="{1AFF1A3B-01DF-29FD-44EF-DC448E376CE9}"/>
              </a:ext>
            </a:extLst>
          </p:cNvPr>
          <p:cNvPicPr>
            <a:picLocks noChangeAspect="1"/>
          </p:cNvPicPr>
          <p:nvPr/>
        </p:nvPicPr>
        <p:blipFill>
          <a:blip r:embed="rId4"/>
          <a:stretch>
            <a:fillRect/>
          </a:stretch>
        </p:blipFill>
        <p:spPr>
          <a:xfrm>
            <a:off x="6472020" y="4420219"/>
            <a:ext cx="2787883" cy="1938611"/>
          </a:xfrm>
          <a:prstGeom prst="rect">
            <a:avLst/>
          </a:prstGeom>
        </p:spPr>
      </p:pic>
      <p:sp>
        <p:nvSpPr>
          <p:cNvPr id="13" name="TextBox 12">
            <a:extLst>
              <a:ext uri="{FF2B5EF4-FFF2-40B4-BE49-F238E27FC236}">
                <a16:creationId xmlns:a16="http://schemas.microsoft.com/office/drawing/2014/main" id="{AF4BCFD9-4D7E-BED5-89DD-DEFF02A73F6A}"/>
              </a:ext>
            </a:extLst>
          </p:cNvPr>
          <p:cNvSpPr txBox="1"/>
          <p:nvPr/>
        </p:nvSpPr>
        <p:spPr>
          <a:xfrm>
            <a:off x="6924778" y="6433301"/>
            <a:ext cx="1882366" cy="307777"/>
          </a:xfrm>
          <a:prstGeom prst="rect">
            <a:avLst/>
          </a:prstGeom>
          <a:solidFill>
            <a:srgbClr val="333333"/>
          </a:solidFill>
        </p:spPr>
        <p:txBody>
          <a:bodyPr wrap="square">
            <a:spAutoFit/>
          </a:bodyPr>
          <a:lstStyle/>
          <a:p>
            <a:pPr>
              <a:buNone/>
            </a:pPr>
            <a:r>
              <a:rPr lang="en-GB" sz="1400" dirty="0">
                <a:solidFill>
                  <a:schemeClr val="bg1"/>
                </a:solidFill>
              </a:rPr>
              <a:t>(Recovery.com, 2025)</a:t>
            </a:r>
          </a:p>
        </p:txBody>
      </p:sp>
      <p:sp>
        <p:nvSpPr>
          <p:cNvPr id="15" name="TextBox 14">
            <a:extLst>
              <a:ext uri="{FF2B5EF4-FFF2-40B4-BE49-F238E27FC236}">
                <a16:creationId xmlns:a16="http://schemas.microsoft.com/office/drawing/2014/main" id="{820B377E-04B4-E060-44D9-998D5E70BFCB}"/>
              </a:ext>
            </a:extLst>
          </p:cNvPr>
          <p:cNvSpPr txBox="1"/>
          <p:nvPr/>
        </p:nvSpPr>
        <p:spPr>
          <a:xfrm>
            <a:off x="1126653" y="5808556"/>
            <a:ext cx="1903743" cy="307777"/>
          </a:xfrm>
          <a:prstGeom prst="rect">
            <a:avLst/>
          </a:prstGeom>
          <a:solidFill>
            <a:srgbClr val="333333"/>
          </a:solidFill>
        </p:spPr>
        <p:txBody>
          <a:bodyPr wrap="square">
            <a:spAutoFit/>
          </a:bodyPr>
          <a:lstStyle/>
          <a:p>
            <a:pPr>
              <a:buNone/>
            </a:pPr>
            <a:r>
              <a:rPr lang="en-GB" sz="1400" dirty="0">
                <a:solidFill>
                  <a:schemeClr val="bg1"/>
                </a:solidFill>
              </a:rPr>
              <a:t>(Parents1st UK, 2023)</a:t>
            </a:r>
          </a:p>
        </p:txBody>
      </p:sp>
      <p:pic>
        <p:nvPicPr>
          <p:cNvPr id="16" name="Picture 15">
            <a:extLst>
              <a:ext uri="{FF2B5EF4-FFF2-40B4-BE49-F238E27FC236}">
                <a16:creationId xmlns:a16="http://schemas.microsoft.com/office/drawing/2014/main" id="{359819BD-6AD9-81AA-05C1-63C78CAEBF98}"/>
              </a:ext>
            </a:extLst>
          </p:cNvPr>
          <p:cNvPicPr>
            <a:picLocks noChangeAspect="1"/>
          </p:cNvPicPr>
          <p:nvPr/>
        </p:nvPicPr>
        <p:blipFill>
          <a:blip r:embed="rId5"/>
          <a:srcRect t="13664" b="14060"/>
          <a:stretch>
            <a:fillRect/>
          </a:stretch>
        </p:blipFill>
        <p:spPr>
          <a:xfrm>
            <a:off x="288184" y="3859329"/>
            <a:ext cx="3810000" cy="1835842"/>
          </a:xfrm>
          <a:prstGeom prst="rect">
            <a:avLst/>
          </a:prstGeom>
        </p:spPr>
      </p:pic>
    </p:spTree>
    <p:extLst>
      <p:ext uri="{BB962C8B-B14F-4D97-AF65-F5344CB8AC3E}">
        <p14:creationId xmlns:p14="http://schemas.microsoft.com/office/powerpoint/2010/main" val="3773535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43" descr="A close-up of a flower&#10;&#10;Description generated with very high confidence">
            <a:extLst>
              <a:ext uri="{FF2B5EF4-FFF2-40B4-BE49-F238E27FC236}">
                <a16:creationId xmlns:a16="http://schemas.microsoft.com/office/drawing/2014/main" id="{407C7B34-4EAE-50F4-C204-647E27AD0CE6}"/>
              </a:ext>
            </a:extLst>
          </p:cNvPr>
          <p:cNvPicPr>
            <a:picLocks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5" y="86714"/>
            <a:ext cx="12018572" cy="6684572"/>
          </a:xfrm>
          <a:prstGeom prst="rect">
            <a:avLst/>
          </a:prstGeom>
        </p:spPr>
      </p:pic>
      <p:sp>
        <p:nvSpPr>
          <p:cNvPr id="3" name="Title 2">
            <a:extLst>
              <a:ext uri="{FF2B5EF4-FFF2-40B4-BE49-F238E27FC236}">
                <a16:creationId xmlns:a16="http://schemas.microsoft.com/office/drawing/2014/main" id="{67397909-71AC-38CB-AB5E-9C7D7B4E8C62}"/>
              </a:ext>
            </a:extLst>
          </p:cNvPr>
          <p:cNvSpPr>
            <a:spLocks noGrp="1"/>
          </p:cNvSpPr>
          <p:nvPr>
            <p:ph type="title"/>
          </p:nvPr>
        </p:nvSpPr>
        <p:spPr>
          <a:xfrm>
            <a:off x="432000" y="448600"/>
            <a:ext cx="1579881" cy="415400"/>
          </a:xfrm>
          <a:solidFill>
            <a:srgbClr val="333333"/>
          </a:solidFill>
        </p:spPr>
        <p:txBody>
          <a:bodyPr/>
          <a:lstStyle/>
          <a:p>
            <a:r>
              <a:rPr lang="en-GB" dirty="0">
                <a:solidFill>
                  <a:schemeClr val="bg1"/>
                </a:solidFill>
                <a:latin typeface="+mn-lt"/>
              </a:rPr>
              <a:t>Activities</a:t>
            </a:r>
            <a:endParaRPr lang="en-US" dirty="0">
              <a:solidFill>
                <a:schemeClr val="bg1"/>
              </a:solidFill>
              <a:latin typeface="+mn-lt"/>
            </a:endParaRPr>
          </a:p>
        </p:txBody>
      </p:sp>
      <p:sp>
        <p:nvSpPr>
          <p:cNvPr id="4" name="Slide Number Placeholder 3">
            <a:extLst>
              <a:ext uri="{FF2B5EF4-FFF2-40B4-BE49-F238E27FC236}">
                <a16:creationId xmlns:a16="http://schemas.microsoft.com/office/drawing/2014/main" id="{AD6273FE-111E-559B-C26F-550DE0797092}"/>
              </a:ext>
            </a:extLst>
          </p:cNvPr>
          <p:cNvSpPr>
            <a:spLocks noGrp="1"/>
          </p:cNvSpPr>
          <p:nvPr>
            <p:ph type="sldNum" sz="quarter" idx="11"/>
          </p:nvPr>
        </p:nvSpPr>
        <p:spPr/>
        <p:txBody>
          <a:bodyPr/>
          <a:lstStyle/>
          <a:p>
            <a:pPr rtl="0"/>
            <a:fld id="{19B51A1E-902D-48AF-9020-955120F399B6}" type="slidenum">
              <a:rPr lang="en-GB" noProof="0" smtClean="0"/>
              <a:pPr rtl="0"/>
              <a:t>9</a:t>
            </a:fld>
            <a:endParaRPr lang="en-GB" noProof="0"/>
          </a:p>
        </p:txBody>
      </p:sp>
      <p:sp>
        <p:nvSpPr>
          <p:cNvPr id="5" name="TextBox 4">
            <a:extLst>
              <a:ext uri="{FF2B5EF4-FFF2-40B4-BE49-F238E27FC236}">
                <a16:creationId xmlns:a16="http://schemas.microsoft.com/office/drawing/2014/main" id="{D994EB0B-8097-FDA5-56EC-0F9C366B1F52}"/>
              </a:ext>
            </a:extLst>
          </p:cNvPr>
          <p:cNvSpPr txBox="1"/>
          <p:nvPr/>
        </p:nvSpPr>
        <p:spPr>
          <a:xfrm>
            <a:off x="1628019" y="1382286"/>
            <a:ext cx="8642951" cy="4524315"/>
          </a:xfrm>
          <a:prstGeom prst="rect">
            <a:avLst/>
          </a:prstGeom>
          <a:solidFill>
            <a:srgbClr val="333333"/>
          </a:solidFill>
        </p:spPr>
        <p:txBody>
          <a:bodyPr wrap="square" lIns="0" tIns="0" rIns="0" bIns="0" rtlCol="0">
            <a:spAutoFit/>
          </a:bodyPr>
          <a:lstStyle/>
          <a:p>
            <a:r>
              <a:rPr lang="en-GB" sz="1400" b="0" i="0" u="none" strike="noStrike" dirty="0">
                <a:solidFill>
                  <a:schemeClr val="bg1"/>
                </a:solidFill>
                <a:effectLst/>
              </a:rPr>
              <a:t>Activities provided during the first 1000 days play a crucial role in shaping a child’s cognitive, emotional and physical development. During this period, learning occurs primarily through relationships, sensory experiences and interaction with the environment. High-quality early years activities therefore need to be developmentally appropriate, responsive to the child’s needs and rooted in meaningful engagement rather than formal instruction.</a:t>
            </a:r>
          </a:p>
          <a:p>
            <a:endParaRPr lang="en-GB" sz="1400" b="0" i="0" u="none" strike="noStrike" dirty="0">
              <a:solidFill>
                <a:schemeClr val="bg1"/>
              </a:solidFill>
              <a:effectLst/>
            </a:endParaRPr>
          </a:p>
          <a:p>
            <a:r>
              <a:rPr lang="en-GB" sz="1400" b="0" i="0" u="none" strike="noStrike" dirty="0">
                <a:solidFill>
                  <a:schemeClr val="bg1"/>
                </a:solidFill>
                <a:effectLst/>
              </a:rPr>
              <a:t>A key feature of effective early years activity is its ability to promote meaningful learning. Meaningful learning occurs when children are actively engaged, emotionally involved and able to make sense of their experiences. In infancy and early childhood, this often takes the form of responsive play, sensory exploration, music, movement, storytelling and interaction with caregivers. These activities support early brain development by strengthening neural pathways through repeated, positive experiences (Department for Education, 2021). Research highlights that early interaction, particularly responsive communication between adults and infants, is fundamental to language development, emotional regulation and attachment formation (Public Health England, 2020).</a:t>
            </a:r>
          </a:p>
          <a:p>
            <a:endParaRPr lang="en-GB" sz="1400" b="0" i="0" u="none" strike="noStrike" dirty="0">
              <a:solidFill>
                <a:schemeClr val="bg1"/>
              </a:solidFill>
              <a:effectLst/>
            </a:endParaRPr>
          </a:p>
          <a:p>
            <a:r>
              <a:rPr lang="en-GB" sz="1400" b="0" i="0" u="none" strike="noStrike" dirty="0">
                <a:solidFill>
                  <a:schemeClr val="bg1"/>
                </a:solidFill>
                <a:effectLst/>
              </a:rPr>
              <a:t>Activities that encourage interaction and exploration also support early cognitive development. Simple experiences such as singing, reading, floor play and exploratory movement help develop attention, memory and early problem-solving skills. These activities are most effective when adults follow the child’s lead, provide verbal reinforcement and create a secure environment in which children feel confident to explore. This approach aligns with the Early Years Foundation Stage (EYFS), which emphasises learning through play, relationships and active engagement rather than formal teaching (DfE, 2023).</a:t>
            </a:r>
          </a:p>
          <a:p>
            <a:br>
              <a:rPr lang="en-GB" sz="1400" dirty="0">
                <a:solidFill>
                  <a:schemeClr val="bg1"/>
                </a:solidFill>
              </a:rPr>
            </a:br>
            <a:endParaRPr lang="en-US" sz="1400" dirty="0">
              <a:solidFill>
                <a:schemeClr val="bg1"/>
              </a:solidFill>
            </a:endParaRPr>
          </a:p>
        </p:txBody>
      </p:sp>
    </p:spTree>
    <p:extLst>
      <p:ext uri="{BB962C8B-B14F-4D97-AF65-F5344CB8AC3E}">
        <p14:creationId xmlns:p14="http://schemas.microsoft.com/office/powerpoint/2010/main" val="1477558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43" descr="A close-up of a flower&#10;&#10;Description generated with very high confidence">
            <a:extLst>
              <a:ext uri="{FF2B5EF4-FFF2-40B4-BE49-F238E27FC236}">
                <a16:creationId xmlns:a16="http://schemas.microsoft.com/office/drawing/2014/main" id="{BBC6A4D8-1AF7-091A-9326-1781E3A55F81}"/>
              </a:ext>
            </a:extLst>
          </p:cNvPr>
          <p:cNvPicPr>
            <a:picLocks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5" y="86714"/>
            <a:ext cx="12018572" cy="6684572"/>
          </a:xfrm>
          <a:prstGeom prst="rect">
            <a:avLst/>
          </a:prstGeom>
        </p:spPr>
      </p:pic>
      <p:sp>
        <p:nvSpPr>
          <p:cNvPr id="4" name="Slide Number Placeholder 3">
            <a:extLst>
              <a:ext uri="{FF2B5EF4-FFF2-40B4-BE49-F238E27FC236}">
                <a16:creationId xmlns:a16="http://schemas.microsoft.com/office/drawing/2014/main" id="{9E0EC54D-E129-7D51-94F6-06FA7B790C8B}"/>
              </a:ext>
            </a:extLst>
          </p:cNvPr>
          <p:cNvSpPr>
            <a:spLocks noGrp="1"/>
          </p:cNvSpPr>
          <p:nvPr>
            <p:ph type="sldNum" sz="quarter" idx="11"/>
          </p:nvPr>
        </p:nvSpPr>
        <p:spPr/>
        <p:txBody>
          <a:bodyPr/>
          <a:lstStyle/>
          <a:p>
            <a:pPr rtl="0"/>
            <a:fld id="{19B51A1E-902D-48AF-9020-955120F399B6}" type="slidenum">
              <a:rPr lang="en-GB" noProof="0" smtClean="0"/>
              <a:pPr rtl="0"/>
              <a:t>10</a:t>
            </a:fld>
            <a:endParaRPr lang="en-GB" noProof="0"/>
          </a:p>
        </p:txBody>
      </p:sp>
      <p:sp>
        <p:nvSpPr>
          <p:cNvPr id="7" name="TextBox 6">
            <a:extLst>
              <a:ext uri="{FF2B5EF4-FFF2-40B4-BE49-F238E27FC236}">
                <a16:creationId xmlns:a16="http://schemas.microsoft.com/office/drawing/2014/main" id="{D81725A2-72C7-5EBD-14EE-19546AFB8F97}"/>
              </a:ext>
            </a:extLst>
          </p:cNvPr>
          <p:cNvSpPr txBox="1"/>
          <p:nvPr/>
        </p:nvSpPr>
        <p:spPr>
          <a:xfrm>
            <a:off x="348092" y="220078"/>
            <a:ext cx="6515248" cy="4739759"/>
          </a:xfrm>
          <a:prstGeom prst="rect">
            <a:avLst/>
          </a:prstGeom>
          <a:solidFill>
            <a:srgbClr val="333333"/>
          </a:solidFill>
        </p:spPr>
        <p:txBody>
          <a:bodyPr wrap="square" lIns="0" tIns="0" rIns="0" bIns="0" rtlCol="0">
            <a:spAutoFit/>
          </a:bodyPr>
          <a:lstStyle/>
          <a:p>
            <a:r>
              <a:rPr lang="en-GB" sz="1400" b="0" i="0" u="none" strike="noStrike" dirty="0">
                <a:solidFill>
                  <a:schemeClr val="bg1"/>
                </a:solidFill>
                <a:effectLst/>
              </a:rPr>
              <a:t>International approaches to early years education further demonstrate the importance of meaningful, child-centred activities. The Forest School approach, widely used in the UK, promotes learning through regular outdoor experiences. Activities typically focus on exploration, physical movement, risk assessment and engagement with the natural environment. Forest School supports the development of confidence, resilience and independence, while also promoting physical health and emotional wellbeing. Research indicates that outdoor learning environments enhance children’s self-esteem and emotional regulation, particularly for those who may struggle in more structured settings (Knight, 2013). The emphasis on experiential learning aligns strongly with the needs of children in the first 1000 days, as it supports sensory integration and holistic development.</a:t>
            </a:r>
          </a:p>
          <a:p>
            <a:br>
              <a:rPr lang="en-GB" sz="1400" b="0" i="0" u="none" strike="noStrike" dirty="0">
                <a:solidFill>
                  <a:schemeClr val="bg1"/>
                </a:solidFill>
                <a:effectLst/>
              </a:rPr>
            </a:br>
            <a:r>
              <a:rPr lang="en-GB" sz="1400" b="0" i="0" u="none" strike="noStrike" dirty="0">
                <a:solidFill>
                  <a:schemeClr val="bg1"/>
                </a:solidFill>
                <a:effectLst/>
              </a:rPr>
              <a:t>In contrast, the Reggio Emilia approach, originating in Italy, places greater emphasis on creativity, expression and the learning environment. Learning activities are designed to encourage children to explore ideas through art, communication and collaboration. Central to this approach is the belief that children are capable learners who construct knowledge through experience and social interaction. Adults act as facilitators, observing children’s interests and extending learning through thoughtful questioning and resources (Edwards, </a:t>
            </a:r>
            <a:r>
              <a:rPr lang="en-GB" sz="1400" b="0" i="0" u="none" strike="noStrike" dirty="0" err="1">
                <a:solidFill>
                  <a:schemeClr val="bg1"/>
                </a:solidFill>
                <a:effectLst/>
              </a:rPr>
              <a:t>Gandini</a:t>
            </a:r>
            <a:r>
              <a:rPr lang="en-GB" sz="1400" b="0" i="0" u="none" strike="noStrike" dirty="0">
                <a:solidFill>
                  <a:schemeClr val="bg1"/>
                </a:solidFill>
                <a:effectLst/>
              </a:rPr>
              <a:t> and Forman, 2012). The Reggio Emilia approach strongly values documentation, reflection and the learning environment as a key component of development, often described as the “third teacher”.</a:t>
            </a:r>
          </a:p>
          <a:p>
            <a:br>
              <a:rPr lang="en-GB" sz="1400" dirty="0">
                <a:solidFill>
                  <a:schemeClr val="bg1"/>
                </a:solidFill>
              </a:rPr>
            </a:br>
            <a:endParaRPr lang="en-US" sz="1400" dirty="0">
              <a:solidFill>
                <a:schemeClr val="bg1"/>
              </a:solidFill>
            </a:endParaRPr>
          </a:p>
        </p:txBody>
      </p:sp>
      <p:sp>
        <p:nvSpPr>
          <p:cNvPr id="9" name="TextBox 8">
            <a:extLst>
              <a:ext uri="{FF2B5EF4-FFF2-40B4-BE49-F238E27FC236}">
                <a16:creationId xmlns:a16="http://schemas.microsoft.com/office/drawing/2014/main" id="{C742DA5A-EACF-E14F-E49E-A58B08C64AF7}"/>
              </a:ext>
            </a:extLst>
          </p:cNvPr>
          <p:cNvSpPr txBox="1"/>
          <p:nvPr/>
        </p:nvSpPr>
        <p:spPr>
          <a:xfrm>
            <a:off x="8181304" y="2982015"/>
            <a:ext cx="1345444" cy="307777"/>
          </a:xfrm>
          <a:prstGeom prst="rect">
            <a:avLst/>
          </a:prstGeom>
          <a:solidFill>
            <a:srgbClr val="333333"/>
          </a:solidFill>
        </p:spPr>
        <p:txBody>
          <a:bodyPr wrap="square">
            <a:spAutoFit/>
          </a:bodyPr>
          <a:lstStyle/>
          <a:p>
            <a:pPr>
              <a:buNone/>
            </a:pPr>
            <a:r>
              <a:rPr lang="en-GB" sz="1400" dirty="0">
                <a:solidFill>
                  <a:schemeClr val="bg1"/>
                </a:solidFill>
              </a:rPr>
              <a:t>(</a:t>
            </a:r>
            <a:r>
              <a:rPr lang="en-GB" sz="1400" dirty="0" err="1">
                <a:solidFill>
                  <a:schemeClr val="bg1"/>
                </a:solidFill>
              </a:rPr>
              <a:t>Famly</a:t>
            </a:r>
            <a:r>
              <a:rPr lang="en-GB" sz="1400" dirty="0">
                <a:solidFill>
                  <a:schemeClr val="bg1"/>
                </a:solidFill>
              </a:rPr>
              <a:t>, 2018)</a:t>
            </a:r>
          </a:p>
        </p:txBody>
      </p:sp>
      <p:pic>
        <p:nvPicPr>
          <p:cNvPr id="10" name="Picture 9">
            <a:extLst>
              <a:ext uri="{FF2B5EF4-FFF2-40B4-BE49-F238E27FC236}">
                <a16:creationId xmlns:a16="http://schemas.microsoft.com/office/drawing/2014/main" id="{7E913AAB-A768-1FE0-3D8F-4C401E1F9380}"/>
              </a:ext>
            </a:extLst>
          </p:cNvPr>
          <p:cNvPicPr>
            <a:picLocks noChangeAspect="1"/>
          </p:cNvPicPr>
          <p:nvPr/>
        </p:nvPicPr>
        <p:blipFill>
          <a:blip r:embed="rId3"/>
          <a:stretch>
            <a:fillRect/>
          </a:stretch>
        </p:blipFill>
        <p:spPr>
          <a:xfrm>
            <a:off x="7009194" y="383480"/>
            <a:ext cx="3689664" cy="2568443"/>
          </a:xfrm>
          <a:prstGeom prst="rect">
            <a:avLst/>
          </a:prstGeom>
        </p:spPr>
      </p:pic>
      <p:pic>
        <p:nvPicPr>
          <p:cNvPr id="11" name="Picture 10">
            <a:extLst>
              <a:ext uri="{FF2B5EF4-FFF2-40B4-BE49-F238E27FC236}">
                <a16:creationId xmlns:a16="http://schemas.microsoft.com/office/drawing/2014/main" id="{DD5502C8-AF8B-0C39-4F50-9C9B52A03E53}"/>
              </a:ext>
            </a:extLst>
          </p:cNvPr>
          <p:cNvPicPr>
            <a:picLocks noChangeAspect="1"/>
          </p:cNvPicPr>
          <p:nvPr/>
        </p:nvPicPr>
        <p:blipFill>
          <a:blip r:embed="rId4"/>
          <a:srcRect l="1" t="23626" r="510" b="28718"/>
          <a:stretch>
            <a:fillRect/>
          </a:stretch>
        </p:blipFill>
        <p:spPr>
          <a:xfrm>
            <a:off x="4208462" y="4360812"/>
            <a:ext cx="6627721" cy="2206136"/>
          </a:xfrm>
          <a:prstGeom prst="rect">
            <a:avLst/>
          </a:prstGeom>
        </p:spPr>
      </p:pic>
      <p:sp>
        <p:nvSpPr>
          <p:cNvPr id="13" name="TextBox 12">
            <a:extLst>
              <a:ext uri="{FF2B5EF4-FFF2-40B4-BE49-F238E27FC236}">
                <a16:creationId xmlns:a16="http://schemas.microsoft.com/office/drawing/2014/main" id="{A95A2E7F-AD9D-2727-253D-6B41209538F5}"/>
              </a:ext>
            </a:extLst>
          </p:cNvPr>
          <p:cNvSpPr txBox="1"/>
          <p:nvPr/>
        </p:nvSpPr>
        <p:spPr>
          <a:xfrm>
            <a:off x="6096000" y="6324667"/>
            <a:ext cx="2333666" cy="307777"/>
          </a:xfrm>
          <a:prstGeom prst="rect">
            <a:avLst/>
          </a:prstGeom>
          <a:solidFill>
            <a:srgbClr val="333333"/>
          </a:solidFill>
        </p:spPr>
        <p:txBody>
          <a:bodyPr wrap="square">
            <a:spAutoFit/>
          </a:bodyPr>
          <a:lstStyle/>
          <a:p>
            <a:pPr>
              <a:buNone/>
            </a:pPr>
            <a:r>
              <a:rPr lang="en-GB" sz="1400" dirty="0">
                <a:solidFill>
                  <a:schemeClr val="bg1"/>
                </a:solidFill>
              </a:rPr>
              <a:t>(Early Excellence, 2025)</a:t>
            </a:r>
          </a:p>
        </p:txBody>
      </p:sp>
    </p:spTree>
    <p:extLst>
      <p:ext uri="{BB962C8B-B14F-4D97-AF65-F5344CB8AC3E}">
        <p14:creationId xmlns:p14="http://schemas.microsoft.com/office/powerpoint/2010/main" val="1972064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43" descr="A close-up of a flower&#10;&#10;Description generated with very high confidence">
            <a:extLst>
              <a:ext uri="{FF2B5EF4-FFF2-40B4-BE49-F238E27FC236}">
                <a16:creationId xmlns:a16="http://schemas.microsoft.com/office/drawing/2014/main" id="{64D6213A-473A-21C6-653E-7D7B07A99312}"/>
              </a:ext>
            </a:extLst>
          </p:cNvPr>
          <p:cNvPicPr>
            <a:picLocks noChangeAspect="1"/>
          </p:cNvPicPr>
          <p:nvPr/>
        </p:nvPicPr>
        <p:blipFill>
          <a:blip r:embed="rId2" cstate="screen">
            <a:extLst>
              <a:ext uri="{28A0092B-C50C-407E-A947-70E740481C1C}">
                <a14:useLocalDpi xmlns:a14="http://schemas.microsoft.com/office/drawing/2010/main"/>
              </a:ext>
            </a:extLst>
          </a:blip>
          <a:srcRect l="12" r="12"/>
          <a:stretch>
            <a:fillRect/>
          </a:stretch>
        </p:blipFill>
        <p:spPr>
          <a:xfrm>
            <a:off x="86715" y="86714"/>
            <a:ext cx="12018572" cy="6684572"/>
          </a:xfrm>
          <a:prstGeom prst="rect">
            <a:avLst/>
          </a:prstGeom>
        </p:spPr>
      </p:pic>
      <p:sp>
        <p:nvSpPr>
          <p:cNvPr id="4" name="Slide Number Placeholder 3">
            <a:extLst>
              <a:ext uri="{FF2B5EF4-FFF2-40B4-BE49-F238E27FC236}">
                <a16:creationId xmlns:a16="http://schemas.microsoft.com/office/drawing/2014/main" id="{6DA20D2B-A4F1-9B1F-214D-75E064C599A1}"/>
              </a:ext>
            </a:extLst>
          </p:cNvPr>
          <p:cNvSpPr>
            <a:spLocks noGrp="1"/>
          </p:cNvSpPr>
          <p:nvPr>
            <p:ph type="sldNum" sz="quarter" idx="11"/>
          </p:nvPr>
        </p:nvSpPr>
        <p:spPr/>
        <p:txBody>
          <a:bodyPr/>
          <a:lstStyle/>
          <a:p>
            <a:pPr rtl="0"/>
            <a:fld id="{19B51A1E-902D-48AF-9020-955120F399B6}" type="slidenum">
              <a:rPr lang="en-GB" noProof="0" smtClean="0"/>
              <a:pPr rtl="0"/>
              <a:t>11</a:t>
            </a:fld>
            <a:endParaRPr lang="en-GB" noProof="0"/>
          </a:p>
        </p:txBody>
      </p:sp>
      <p:sp>
        <p:nvSpPr>
          <p:cNvPr id="6" name="TextBox 5">
            <a:extLst>
              <a:ext uri="{FF2B5EF4-FFF2-40B4-BE49-F238E27FC236}">
                <a16:creationId xmlns:a16="http://schemas.microsoft.com/office/drawing/2014/main" id="{C57C24FF-8D82-C9BD-18B0-43F932239748}"/>
              </a:ext>
            </a:extLst>
          </p:cNvPr>
          <p:cNvSpPr txBox="1"/>
          <p:nvPr/>
        </p:nvSpPr>
        <p:spPr>
          <a:xfrm>
            <a:off x="1676150" y="1138885"/>
            <a:ext cx="8546722" cy="4862870"/>
          </a:xfrm>
          <a:prstGeom prst="rect">
            <a:avLst/>
          </a:prstGeom>
          <a:solidFill>
            <a:srgbClr val="333333"/>
          </a:solidFill>
        </p:spPr>
        <p:txBody>
          <a:bodyPr wrap="square">
            <a:spAutoFit/>
          </a:bodyPr>
          <a:lstStyle/>
          <a:p>
            <a:pPr algn="l">
              <a:spcAft>
                <a:spcPts val="900"/>
              </a:spcAft>
              <a:buNone/>
            </a:pPr>
            <a:r>
              <a:rPr lang="en-GB" sz="1400" b="0" i="0" u="none" strike="noStrike" dirty="0">
                <a:solidFill>
                  <a:schemeClr val="bg1"/>
                </a:solidFill>
                <a:effectLst/>
              </a:rPr>
              <a:t>When comparing these approaches, clear similarities emerge. Both Forest School and Reggio Emilia value child-led learning, exploration and the role of the adult as a supportive guide rather than an instructor. However, they differ in their emphasis: Forest School prioritises outdoor, physical and risk-based learning, whereas Reggio Emilia focuses on creativity, communication and expressive development. Despite these differences, both approaches promote meaningful learning by respecting children’s interests, encouraging independence and supporting emotional wellbeing.</a:t>
            </a:r>
          </a:p>
          <a:p>
            <a:pPr algn="l">
              <a:spcAft>
                <a:spcPts val="900"/>
              </a:spcAft>
              <a:buNone/>
            </a:pPr>
            <a:r>
              <a:rPr lang="en-GB" sz="1400" b="0" i="0" u="none" strike="noStrike" dirty="0">
                <a:solidFill>
                  <a:schemeClr val="bg1"/>
                </a:solidFill>
                <a:effectLst/>
              </a:rPr>
              <a:t>Within the UK context, integrating elements of these international approaches into early years practice can significantly enhance the quality of activities offered during the first 1000 days. Activities that are responsive, inclusive and developmentally appropriate support not only learning outcomes but also attachment, confidence and long-term wellbeing. This is particularly important for children from disadvantaged backgrounds, where high-quality early experiences can help reduce developmental inequalities (Public Health England, 2020).</a:t>
            </a:r>
          </a:p>
          <a:p>
            <a:pPr algn="l">
              <a:spcAft>
                <a:spcPts val="900"/>
              </a:spcAft>
              <a:buNone/>
            </a:pPr>
            <a:r>
              <a:rPr lang="en-GB" sz="1400" b="0" i="0" u="none" strike="noStrike" dirty="0">
                <a:solidFill>
                  <a:schemeClr val="bg1"/>
                </a:solidFill>
                <a:effectLst/>
              </a:rPr>
              <a:t>In conclusion, activities provided during the first 1000 days must prioritise meaningful engagement, emotional security and active learning. Approaches such as Forest School and Reggio Emilia demonstrate how thoughtfully designed activities can support holistic development and long-term outcomes. By embedding these principles into early years practice, practitioners can ensure that children receive the strong foundations needed for lifelong learning and wellbeing.</a:t>
            </a:r>
          </a:p>
          <a:p>
            <a:pPr algn="l">
              <a:spcAft>
                <a:spcPts val="900"/>
              </a:spcAft>
              <a:buNone/>
            </a:pPr>
            <a:br>
              <a:rPr lang="en-GB" sz="1400" b="0" i="0" u="none" strike="noStrike" dirty="0">
                <a:solidFill>
                  <a:schemeClr val="bg1"/>
                </a:solidFill>
                <a:effectLst/>
              </a:rPr>
            </a:br>
            <a:endParaRPr lang="en-GB" sz="1400" b="0" i="0" u="none" strike="noStrike" dirty="0">
              <a:solidFill>
                <a:schemeClr val="bg1"/>
              </a:solidFill>
              <a:effectLst/>
            </a:endParaRPr>
          </a:p>
          <a:p>
            <a:pPr>
              <a:buNone/>
            </a:pPr>
            <a:br>
              <a:rPr lang="en-GB" sz="1400" dirty="0">
                <a:solidFill>
                  <a:schemeClr val="bg1"/>
                </a:solidFill>
              </a:rPr>
            </a:br>
            <a:endParaRPr lang="en-US" sz="1400" dirty="0">
              <a:solidFill>
                <a:schemeClr val="bg1"/>
              </a:solidFill>
            </a:endParaRPr>
          </a:p>
        </p:txBody>
      </p:sp>
    </p:spTree>
    <p:extLst>
      <p:ext uri="{BB962C8B-B14F-4D97-AF65-F5344CB8AC3E}">
        <p14:creationId xmlns:p14="http://schemas.microsoft.com/office/powerpoint/2010/main" val="3792745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FC4D1B9-F187-3B30-4364-8101244E4FDD}"/>
              </a:ext>
            </a:extLst>
          </p:cNvPr>
          <p:cNvSpPr>
            <a:spLocks noGrp="1"/>
          </p:cNvSpPr>
          <p:nvPr>
            <p:ph type="sldNum" sz="quarter" idx="11"/>
          </p:nvPr>
        </p:nvSpPr>
        <p:spPr/>
        <p:txBody>
          <a:bodyPr/>
          <a:lstStyle/>
          <a:p>
            <a:pPr rtl="0"/>
            <a:fld id="{19B51A1E-902D-48AF-9020-955120F399B6}" type="slidenum">
              <a:rPr lang="en-GB" noProof="0" smtClean="0"/>
              <a:pPr rtl="0"/>
              <a:t>12</a:t>
            </a:fld>
            <a:endParaRPr lang="en-GB" noProof="0"/>
          </a:p>
        </p:txBody>
      </p:sp>
      <p:pic>
        <p:nvPicPr>
          <p:cNvPr id="5" name="Picture 4">
            <a:extLst>
              <a:ext uri="{FF2B5EF4-FFF2-40B4-BE49-F238E27FC236}">
                <a16:creationId xmlns:a16="http://schemas.microsoft.com/office/drawing/2014/main" id="{0971D3DF-672B-DC81-54BF-A2DADE44F399}"/>
              </a:ext>
            </a:extLst>
          </p:cNvPr>
          <p:cNvPicPr>
            <a:picLocks noChangeAspect="1"/>
          </p:cNvPicPr>
          <p:nvPr/>
        </p:nvPicPr>
        <p:blipFill>
          <a:blip r:embed="rId2"/>
          <a:srcRect l="16060" t="24131" r="15976" b="10969"/>
          <a:stretch>
            <a:fillRect/>
          </a:stretch>
        </p:blipFill>
        <p:spPr>
          <a:xfrm>
            <a:off x="187555" y="166485"/>
            <a:ext cx="9833070" cy="6525029"/>
          </a:xfrm>
          <a:prstGeom prst="rect">
            <a:avLst/>
          </a:prstGeom>
        </p:spPr>
      </p:pic>
      <p:sp>
        <p:nvSpPr>
          <p:cNvPr id="8" name="TextBox 7">
            <a:extLst>
              <a:ext uri="{FF2B5EF4-FFF2-40B4-BE49-F238E27FC236}">
                <a16:creationId xmlns:a16="http://schemas.microsoft.com/office/drawing/2014/main" id="{894987D2-3FE8-7BE5-D751-2C93278752C3}"/>
              </a:ext>
            </a:extLst>
          </p:cNvPr>
          <p:cNvSpPr txBox="1"/>
          <p:nvPr/>
        </p:nvSpPr>
        <p:spPr>
          <a:xfrm flipV="1">
            <a:off x="8939667" y="6278857"/>
            <a:ext cx="2314068" cy="184666"/>
          </a:xfrm>
          <a:prstGeom prst="rect">
            <a:avLst/>
          </a:prstGeom>
          <a:solidFill>
            <a:schemeClr val="bg1"/>
          </a:solidFill>
        </p:spPr>
        <p:txBody>
          <a:bodyPr wrap="square" lIns="0" tIns="0" rIns="0" bIns="0" rtlCol="0">
            <a:spAutoFit/>
          </a:bodyPr>
          <a:lstStyle/>
          <a:p>
            <a:pPr algn="l"/>
            <a:r>
              <a:rPr lang="en-GB" sz="1200" dirty="0">
                <a:solidFill>
                  <a:schemeClr val="bg1"/>
                </a:solidFill>
              </a:rPr>
              <a:t>Llllllllllllllllll</a:t>
            </a:r>
            <a:endParaRPr lang="en-US" sz="1200" dirty="0">
              <a:solidFill>
                <a:schemeClr val="bg1"/>
              </a:solidFill>
              <a:latin typeface="+mn-lt"/>
            </a:endParaRPr>
          </a:p>
        </p:txBody>
      </p:sp>
    </p:spTree>
    <p:extLst>
      <p:ext uri="{BB962C8B-B14F-4D97-AF65-F5344CB8AC3E}">
        <p14:creationId xmlns:p14="http://schemas.microsoft.com/office/powerpoint/2010/main" val="430555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04AD36C-BC4C-D51C-DB19-89D46CC9DB72}"/>
              </a:ext>
            </a:extLst>
          </p:cNvPr>
          <p:cNvSpPr>
            <a:spLocks noGrp="1"/>
          </p:cNvSpPr>
          <p:nvPr>
            <p:ph type="sldNum" sz="quarter" idx="11"/>
          </p:nvPr>
        </p:nvSpPr>
        <p:spPr/>
        <p:txBody>
          <a:bodyPr/>
          <a:lstStyle/>
          <a:p>
            <a:pPr rtl="0"/>
            <a:fld id="{19B51A1E-902D-48AF-9020-955120F399B6}" type="slidenum">
              <a:rPr lang="en-GB" noProof="0" smtClean="0"/>
              <a:pPr rtl="0"/>
              <a:t>13</a:t>
            </a:fld>
            <a:endParaRPr lang="en-GB" noProof="0"/>
          </a:p>
        </p:txBody>
      </p:sp>
      <p:sp>
        <p:nvSpPr>
          <p:cNvPr id="6" name="TextBox 5">
            <a:extLst>
              <a:ext uri="{FF2B5EF4-FFF2-40B4-BE49-F238E27FC236}">
                <a16:creationId xmlns:a16="http://schemas.microsoft.com/office/drawing/2014/main" id="{467497C1-21E5-DA5A-B367-D858B4BF69FD}"/>
              </a:ext>
            </a:extLst>
          </p:cNvPr>
          <p:cNvSpPr txBox="1"/>
          <p:nvPr/>
        </p:nvSpPr>
        <p:spPr>
          <a:xfrm flipV="1">
            <a:off x="8939667" y="6278857"/>
            <a:ext cx="2314068" cy="184666"/>
          </a:xfrm>
          <a:prstGeom prst="rect">
            <a:avLst/>
          </a:prstGeom>
          <a:solidFill>
            <a:schemeClr val="bg1"/>
          </a:solidFill>
        </p:spPr>
        <p:txBody>
          <a:bodyPr wrap="square" lIns="0" tIns="0" rIns="0" bIns="0" rtlCol="0">
            <a:spAutoFit/>
          </a:bodyPr>
          <a:lstStyle/>
          <a:p>
            <a:pPr algn="l"/>
            <a:r>
              <a:rPr lang="en-GB" sz="1200" dirty="0">
                <a:solidFill>
                  <a:schemeClr val="bg1"/>
                </a:solidFill>
              </a:rPr>
              <a:t>Llllllllllllllllll</a:t>
            </a:r>
            <a:endParaRPr lang="en-US" sz="1200" dirty="0">
              <a:solidFill>
                <a:schemeClr val="bg1"/>
              </a:solidFill>
              <a:latin typeface="+mn-lt"/>
            </a:endParaRPr>
          </a:p>
        </p:txBody>
      </p:sp>
      <p:pic>
        <p:nvPicPr>
          <p:cNvPr id="8" name="Picture 7">
            <a:extLst>
              <a:ext uri="{FF2B5EF4-FFF2-40B4-BE49-F238E27FC236}">
                <a16:creationId xmlns:a16="http://schemas.microsoft.com/office/drawing/2014/main" id="{62607AD4-5E15-4074-66C4-42999C6A17D5}"/>
              </a:ext>
            </a:extLst>
          </p:cNvPr>
          <p:cNvPicPr>
            <a:picLocks noChangeAspect="1"/>
          </p:cNvPicPr>
          <p:nvPr/>
        </p:nvPicPr>
        <p:blipFill>
          <a:blip r:embed="rId2"/>
          <a:stretch>
            <a:fillRect/>
          </a:stretch>
        </p:blipFill>
        <p:spPr>
          <a:xfrm>
            <a:off x="222470" y="252240"/>
            <a:ext cx="9245946" cy="6431961"/>
          </a:xfrm>
          <a:prstGeom prst="rect">
            <a:avLst/>
          </a:prstGeom>
        </p:spPr>
      </p:pic>
    </p:spTree>
    <p:extLst>
      <p:ext uri="{BB962C8B-B14F-4D97-AF65-F5344CB8AC3E}">
        <p14:creationId xmlns:p14="http://schemas.microsoft.com/office/powerpoint/2010/main" val="1023732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07E048B-DEFC-A825-4227-225E777AE246}"/>
              </a:ext>
            </a:extLst>
          </p:cNvPr>
          <p:cNvSpPr>
            <a:spLocks noGrp="1"/>
          </p:cNvSpPr>
          <p:nvPr>
            <p:ph type="sldNum" sz="quarter" idx="11"/>
          </p:nvPr>
        </p:nvSpPr>
        <p:spPr/>
        <p:txBody>
          <a:bodyPr/>
          <a:lstStyle/>
          <a:p>
            <a:pPr rtl="0"/>
            <a:fld id="{19B51A1E-902D-48AF-9020-955120F399B6}" type="slidenum">
              <a:rPr lang="en-GB" noProof="0" smtClean="0"/>
              <a:pPr rtl="0"/>
              <a:t>14</a:t>
            </a:fld>
            <a:endParaRPr lang="en-GB" noProof="0"/>
          </a:p>
        </p:txBody>
      </p:sp>
      <p:sp>
        <p:nvSpPr>
          <p:cNvPr id="8" name="TextBox 7">
            <a:extLst>
              <a:ext uri="{FF2B5EF4-FFF2-40B4-BE49-F238E27FC236}">
                <a16:creationId xmlns:a16="http://schemas.microsoft.com/office/drawing/2014/main" id="{B8EBF56E-275F-FB9A-11B0-43B32BDDF5B1}"/>
              </a:ext>
            </a:extLst>
          </p:cNvPr>
          <p:cNvSpPr txBox="1"/>
          <p:nvPr/>
        </p:nvSpPr>
        <p:spPr>
          <a:xfrm flipV="1">
            <a:off x="8939667" y="6278857"/>
            <a:ext cx="2314068" cy="184666"/>
          </a:xfrm>
          <a:prstGeom prst="rect">
            <a:avLst/>
          </a:prstGeom>
          <a:solidFill>
            <a:schemeClr val="bg1"/>
          </a:solidFill>
        </p:spPr>
        <p:txBody>
          <a:bodyPr wrap="square" lIns="0" tIns="0" rIns="0" bIns="0" rtlCol="0">
            <a:spAutoFit/>
          </a:bodyPr>
          <a:lstStyle/>
          <a:p>
            <a:pPr algn="l"/>
            <a:r>
              <a:rPr lang="en-GB" sz="1200" dirty="0">
                <a:solidFill>
                  <a:schemeClr val="bg1"/>
                </a:solidFill>
              </a:rPr>
              <a:t>Llllllllllllllllll</a:t>
            </a:r>
            <a:endParaRPr lang="en-US" sz="1200" dirty="0">
              <a:solidFill>
                <a:schemeClr val="bg1"/>
              </a:solidFill>
              <a:latin typeface="+mn-lt"/>
            </a:endParaRPr>
          </a:p>
        </p:txBody>
      </p:sp>
      <p:pic>
        <p:nvPicPr>
          <p:cNvPr id="9" name="Picture 8">
            <a:extLst>
              <a:ext uri="{FF2B5EF4-FFF2-40B4-BE49-F238E27FC236}">
                <a16:creationId xmlns:a16="http://schemas.microsoft.com/office/drawing/2014/main" id="{C8541C38-F81A-C20F-649C-798F9A029187}"/>
              </a:ext>
            </a:extLst>
          </p:cNvPr>
          <p:cNvPicPr>
            <a:picLocks noChangeAspect="1"/>
          </p:cNvPicPr>
          <p:nvPr/>
        </p:nvPicPr>
        <p:blipFill>
          <a:blip r:embed="rId2"/>
          <a:stretch>
            <a:fillRect/>
          </a:stretch>
        </p:blipFill>
        <p:spPr>
          <a:xfrm>
            <a:off x="333402" y="162703"/>
            <a:ext cx="9411648" cy="6530326"/>
          </a:xfrm>
          <a:prstGeom prst="rect">
            <a:avLst/>
          </a:prstGeom>
        </p:spPr>
      </p:pic>
    </p:spTree>
    <p:extLst>
      <p:ext uri="{BB962C8B-B14F-4D97-AF65-F5344CB8AC3E}">
        <p14:creationId xmlns:p14="http://schemas.microsoft.com/office/powerpoint/2010/main" val="302164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84DCBD9-A6CD-5892-53DD-20E07A88BBAF}"/>
              </a:ext>
            </a:extLst>
          </p:cNvPr>
          <p:cNvSpPr>
            <a:spLocks noGrp="1"/>
          </p:cNvSpPr>
          <p:nvPr>
            <p:ph type="sldNum" sz="quarter" idx="11"/>
          </p:nvPr>
        </p:nvSpPr>
        <p:spPr/>
        <p:txBody>
          <a:bodyPr/>
          <a:lstStyle/>
          <a:p>
            <a:pPr rtl="0"/>
            <a:fld id="{19B51A1E-902D-48AF-9020-955120F399B6}" type="slidenum">
              <a:rPr lang="en-GB" noProof="0" smtClean="0"/>
              <a:pPr rtl="0"/>
              <a:t>15</a:t>
            </a:fld>
            <a:endParaRPr lang="en-GB" noProof="0"/>
          </a:p>
        </p:txBody>
      </p:sp>
      <p:sp>
        <p:nvSpPr>
          <p:cNvPr id="5" name="TextBox 4">
            <a:extLst>
              <a:ext uri="{FF2B5EF4-FFF2-40B4-BE49-F238E27FC236}">
                <a16:creationId xmlns:a16="http://schemas.microsoft.com/office/drawing/2014/main" id="{200484B4-B7F7-16A8-34EC-1850BF724907}"/>
              </a:ext>
            </a:extLst>
          </p:cNvPr>
          <p:cNvSpPr txBox="1"/>
          <p:nvPr/>
        </p:nvSpPr>
        <p:spPr>
          <a:xfrm flipV="1">
            <a:off x="8939667" y="6278857"/>
            <a:ext cx="2314068" cy="184666"/>
          </a:xfrm>
          <a:prstGeom prst="rect">
            <a:avLst/>
          </a:prstGeom>
          <a:solidFill>
            <a:schemeClr val="bg1"/>
          </a:solidFill>
        </p:spPr>
        <p:txBody>
          <a:bodyPr wrap="square" lIns="0" tIns="0" rIns="0" bIns="0" rtlCol="0">
            <a:spAutoFit/>
          </a:bodyPr>
          <a:lstStyle/>
          <a:p>
            <a:pPr algn="l"/>
            <a:r>
              <a:rPr lang="en-GB" sz="1200" dirty="0">
                <a:solidFill>
                  <a:schemeClr val="bg1"/>
                </a:solidFill>
              </a:rPr>
              <a:t>Llllllllllllllllll</a:t>
            </a:r>
            <a:endParaRPr lang="en-US" sz="1200" dirty="0">
              <a:solidFill>
                <a:schemeClr val="bg1"/>
              </a:solidFill>
              <a:latin typeface="+mn-lt"/>
            </a:endParaRPr>
          </a:p>
        </p:txBody>
      </p:sp>
      <p:pic>
        <p:nvPicPr>
          <p:cNvPr id="6" name="Picture 5">
            <a:extLst>
              <a:ext uri="{FF2B5EF4-FFF2-40B4-BE49-F238E27FC236}">
                <a16:creationId xmlns:a16="http://schemas.microsoft.com/office/drawing/2014/main" id="{7F768BE9-B8EA-2DC3-0D4D-3EF644B7CFA6}"/>
              </a:ext>
            </a:extLst>
          </p:cNvPr>
          <p:cNvPicPr>
            <a:picLocks noChangeAspect="1"/>
          </p:cNvPicPr>
          <p:nvPr/>
        </p:nvPicPr>
        <p:blipFill>
          <a:blip r:embed="rId2"/>
          <a:stretch>
            <a:fillRect/>
          </a:stretch>
        </p:blipFill>
        <p:spPr>
          <a:xfrm>
            <a:off x="111714" y="127059"/>
            <a:ext cx="9482444" cy="6600632"/>
          </a:xfrm>
          <a:prstGeom prst="rect">
            <a:avLst/>
          </a:prstGeom>
        </p:spPr>
      </p:pic>
    </p:spTree>
    <p:extLst>
      <p:ext uri="{BB962C8B-B14F-4D97-AF65-F5344CB8AC3E}">
        <p14:creationId xmlns:p14="http://schemas.microsoft.com/office/powerpoint/2010/main" val="1247527476"/>
      </p:ext>
    </p:extLst>
  </p:cSld>
  <p:clrMapOvr>
    <a:masterClrMapping/>
  </p:clrMapOvr>
</p:sld>
</file>

<file path=ppt/theme/theme1.xml><?xml version="1.0" encoding="utf-8"?>
<a:theme xmlns:a="http://schemas.openxmlformats.org/drawingml/2006/main" name="Office Theme">
  <a:themeElements>
    <a:clrScheme name="Great Pitch Decks - Environment">
      <a:dk1>
        <a:sysClr val="windowText" lastClr="000000"/>
      </a:dk1>
      <a:lt1>
        <a:sysClr val="window" lastClr="FFFFFF"/>
      </a:lt1>
      <a:dk2>
        <a:srgbClr val="375C1E"/>
      </a:dk2>
      <a:lt2>
        <a:srgbClr val="E2DFCC"/>
      </a:lt2>
      <a:accent1>
        <a:srgbClr val="9ACB39"/>
      </a:accent1>
      <a:accent2>
        <a:srgbClr val="64C24A"/>
      </a:accent2>
      <a:accent3>
        <a:srgbClr val="297D53"/>
      </a:accent3>
      <a:accent4>
        <a:srgbClr val="FECF3F"/>
      </a:accent4>
      <a:accent5>
        <a:srgbClr val="F99D40"/>
      </a:accent5>
      <a:accent6>
        <a:srgbClr val="715C21"/>
      </a:accent6>
      <a:hlink>
        <a:srgbClr val="63A537"/>
      </a:hlink>
      <a:folHlink>
        <a:srgbClr val="63A537"/>
      </a:folHlink>
    </a:clrScheme>
    <a:fontScheme name="Custom 143">
      <a:majorFont>
        <a:latin typeface="Rockwel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noAutofit/>
      </a:bodyPr>
      <a:lstStyle>
        <a:defPPr algn="l">
          <a:defRPr sz="1200" dirty="0" smtClean="0">
            <a:solidFill>
              <a:schemeClr val="tx1">
                <a:lumMod val="75000"/>
                <a:lumOff val="25000"/>
              </a:schemeClr>
            </a:solidFill>
            <a:latin typeface="+mn-lt"/>
          </a:defRPr>
        </a:defPPr>
      </a:lstStyle>
    </a:txDef>
  </a:objectDefaults>
  <a:extraClrSchemeLst/>
  <a:extLst>
    <a:ext uri="{05A4C25C-085E-4340-85A3-A5531E510DB2}">
      <thm15:themeFamily xmlns:thm15="http://schemas.microsoft.com/office/thememl/2012/main" name="Office_19717053_TF16411174.potx" id="{B9480EA2-8AAD-4203-82F7-985F268D10C4}" vid="{A989D249-6B0E-4553-BC96-E8B43477AF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749</Words>
  <Application>Microsoft Office PowerPoint</Application>
  <PresentationFormat>Widescreen</PresentationFormat>
  <Paragraphs>285</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The first 1000 days.</vt:lpstr>
      <vt:lpstr>What is the first 1000 days, and why are thy important?</vt:lpstr>
      <vt:lpstr>Caregiving </vt:lpstr>
      <vt:lpstr>PowerPoint Presentation</vt:lpstr>
      <vt:lpstr>Professional partnerships </vt:lpstr>
      <vt:lpstr>PowerPoint Presentation</vt:lpstr>
      <vt:lpstr>Challenges </vt:lpstr>
      <vt:lpstr>PowerPoint Presentation</vt:lpstr>
      <vt:lpstr>Activities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1000 days.</dc:title>
  <dc:creator>shannon fry</dc:creator>
  <cp:lastModifiedBy>shannon fry</cp:lastModifiedBy>
  <cp:revision>4</cp:revision>
  <dcterms:created xsi:type="dcterms:W3CDTF">2026-01-13T14:32:14Z</dcterms:created>
  <dcterms:modified xsi:type="dcterms:W3CDTF">2026-01-25T19:43:12Z</dcterms:modified>
</cp:coreProperties>
</file>