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70" r:id="rId6"/>
    <p:sldId id="272" r:id="rId7"/>
    <p:sldId id="271" r:id="rId8"/>
    <p:sldId id="260" r:id="rId9"/>
    <p:sldId id="266" r:id="rId10"/>
    <p:sldId id="267" r:id="rId11"/>
    <p:sldId id="268" r:id="rId12"/>
    <p:sldId id="273" r:id="rId13"/>
    <p:sldId id="27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Yiying Jiao" initials="YJ" lastIdx="1" clrIdx="0">
    <p:extLst>
      <p:ext uri="{19B8F6BF-5375-455C-9EA6-DF929625EA0E}">
        <p15:presenceInfo xmlns:p15="http://schemas.microsoft.com/office/powerpoint/2012/main" userId="S-1-5-21-809251214-2178901256-4152538893-47899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7" d="100"/>
          <a:sy n="67" d="100"/>
        </p:scale>
        <p:origin x="139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7697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91194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724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034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290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7679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944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021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4338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992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36905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4402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26760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4241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8934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9074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AC7958-A9BB-43FA-BC35-FC21A9EBB109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274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Chinese </a:t>
            </a:r>
            <a:r>
              <a:rPr lang="en-US" dirty="0"/>
              <a:t>3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zh-CN" altLang="en-US" dirty="0" smtClean="0"/>
              <a:t>综合 </a:t>
            </a:r>
            <a:r>
              <a:rPr lang="en-US" altLang="zh-CN" dirty="0" smtClean="0"/>
              <a:t>Comprehensive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11</a:t>
            </a:r>
            <a:r>
              <a:rPr lang="en-US" sz="2000" baseline="30000" dirty="0" smtClean="0"/>
              <a:t>th</a:t>
            </a:r>
            <a:r>
              <a:rPr lang="en-US" sz="2000" dirty="0" smtClean="0"/>
              <a:t> </a:t>
            </a:r>
            <a:r>
              <a:rPr lang="en-US" sz="2000" dirty="0"/>
              <a:t>F</a:t>
            </a:r>
            <a:r>
              <a:rPr lang="en-US" sz="2000" dirty="0" smtClean="0"/>
              <a:t>eb WEEK 1-1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33490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23</a:t>
            </a:r>
            <a:r>
              <a:rPr lang="zh-CN" altLang="en-US" sz="3200" dirty="0" smtClean="0"/>
              <a:t>课 今年冬天变冷了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1"/>
            <a:ext cx="8596668" cy="4669762"/>
          </a:xfrm>
        </p:spPr>
        <p:txBody>
          <a:bodyPr>
            <a:normAutofit/>
          </a:bodyPr>
          <a:lstStyle/>
          <a:p>
            <a:r>
              <a:rPr lang="zh-CN" altLang="en-US" sz="2400" b="1" dirty="0" smtClean="0"/>
              <a:t>怎么样？</a:t>
            </a:r>
            <a:endParaRPr lang="en-US" altLang="zh-CN" sz="2400" b="1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zh-CN" altLang="en-US" sz="2400" dirty="0" smtClean="0"/>
              <a:t>你怎么样？</a:t>
            </a:r>
            <a:endParaRPr lang="en-US" altLang="zh-CN" sz="2400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zh-CN" altLang="en-US" sz="2400" dirty="0"/>
              <a:t>他</a:t>
            </a:r>
            <a:r>
              <a:rPr lang="zh-CN" altLang="en-US" sz="2400" dirty="0" smtClean="0"/>
              <a:t>们怎么样？</a:t>
            </a:r>
            <a:endParaRPr lang="en-US" altLang="zh-CN" sz="2400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zh-CN" altLang="en-US" sz="2400" dirty="0"/>
              <a:t>我们</a:t>
            </a:r>
            <a:r>
              <a:rPr lang="zh-CN" altLang="en-US" sz="2400" dirty="0" smtClean="0"/>
              <a:t>的小狗怎么样？</a:t>
            </a:r>
            <a:endParaRPr lang="en-US" altLang="zh-CN" sz="2400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zh-CN" altLang="en-US" sz="2400" dirty="0"/>
              <a:t>电</a:t>
            </a:r>
            <a:r>
              <a:rPr lang="zh-CN" altLang="en-US" sz="2400" dirty="0" smtClean="0"/>
              <a:t>影怎么样，好看吗？</a:t>
            </a:r>
            <a:endParaRPr lang="en-US" altLang="zh-CN" sz="2400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zh-CN" altLang="en-US" sz="2400" dirty="0"/>
              <a:t>饺</a:t>
            </a:r>
            <a:r>
              <a:rPr lang="zh-CN" altLang="en-US" sz="2400" dirty="0" smtClean="0"/>
              <a:t>子怎么样，好吃吗？</a:t>
            </a:r>
            <a:endParaRPr lang="en-US" altLang="zh-CN" sz="2400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zh-CN" altLang="en-US" sz="2400" dirty="0" smtClean="0"/>
              <a:t>你</a:t>
            </a:r>
            <a:r>
              <a:rPr lang="zh-CN" altLang="en-US" sz="2400" dirty="0"/>
              <a:t>妈</a:t>
            </a:r>
            <a:r>
              <a:rPr lang="zh-CN" altLang="en-US" sz="2400" dirty="0" smtClean="0"/>
              <a:t>妈的身体怎么样，好点了吗？</a:t>
            </a:r>
            <a:endParaRPr lang="en-US" altLang="zh-CN" sz="2400" dirty="0" smtClean="0"/>
          </a:p>
          <a:p>
            <a:pPr>
              <a:buFont typeface="Wingdings" panose="05000000000000000000" pitchFamily="2" charset="2"/>
              <a:buChar char="§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540426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23</a:t>
            </a:r>
            <a:r>
              <a:rPr lang="zh-CN" altLang="en-US" sz="3200" dirty="0" smtClean="0"/>
              <a:t>课 今年冬天变冷了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1"/>
            <a:ext cx="8596668" cy="4669762"/>
          </a:xfrm>
        </p:spPr>
        <p:txBody>
          <a:bodyPr>
            <a:normAutofit/>
          </a:bodyPr>
          <a:lstStyle/>
          <a:p>
            <a:r>
              <a:rPr lang="zh-CN" altLang="en-US" sz="2400" dirty="0" smtClean="0"/>
              <a:t>今天 </a:t>
            </a:r>
            <a:r>
              <a:rPr lang="en-US" altLang="zh-CN" sz="2400" dirty="0" smtClean="0"/>
              <a:t>11</a:t>
            </a:r>
            <a:r>
              <a:rPr lang="en-US" sz="2400" baseline="30000" dirty="0"/>
              <a:t>th</a:t>
            </a:r>
            <a:r>
              <a:rPr lang="en-US" altLang="zh-CN" sz="2400" dirty="0" smtClean="0"/>
              <a:t> Feb</a:t>
            </a:r>
          </a:p>
          <a:p>
            <a:pPr marL="0" indent="0">
              <a:buNone/>
            </a:pPr>
            <a:endParaRPr lang="en-US" altLang="zh-CN" sz="2400" dirty="0" smtClean="0"/>
          </a:p>
          <a:p>
            <a:pPr marL="0" indent="0">
              <a:buNone/>
            </a:pPr>
            <a:r>
              <a:rPr lang="en-US" sz="2400" dirty="0" err="1"/>
              <a:t>qián</a:t>
            </a:r>
            <a:r>
              <a:rPr lang="en-US" sz="2400" dirty="0"/>
              <a:t> </a:t>
            </a:r>
            <a:r>
              <a:rPr lang="en-US" sz="2400" dirty="0" err="1" smtClean="0"/>
              <a:t>tiān</a:t>
            </a:r>
            <a:r>
              <a:rPr lang="en-US" sz="2400" dirty="0"/>
              <a:t> </a:t>
            </a:r>
            <a:r>
              <a:rPr lang="en-US" sz="2400" dirty="0" smtClean="0"/>
              <a:t>  </a:t>
            </a:r>
            <a:r>
              <a:rPr lang="en-US" sz="2400" dirty="0" err="1" smtClean="0"/>
              <a:t>zuó</a:t>
            </a:r>
            <a:r>
              <a:rPr lang="en-US" sz="2400" dirty="0" smtClean="0"/>
              <a:t> </a:t>
            </a:r>
            <a:r>
              <a:rPr lang="en-US" sz="2400" dirty="0" err="1" smtClean="0"/>
              <a:t>tiān</a:t>
            </a:r>
            <a:r>
              <a:rPr lang="en-US" sz="2400" dirty="0"/>
              <a:t>   </a:t>
            </a:r>
            <a:r>
              <a:rPr lang="en-US" sz="2400" dirty="0" err="1" smtClean="0"/>
              <a:t>jīn</a:t>
            </a:r>
            <a:r>
              <a:rPr lang="en-US" sz="2400" dirty="0" smtClean="0"/>
              <a:t> </a:t>
            </a:r>
            <a:r>
              <a:rPr lang="en-US" sz="2400" dirty="0" err="1" smtClean="0"/>
              <a:t>tiān</a:t>
            </a:r>
            <a:r>
              <a:rPr lang="en-US" sz="2400" dirty="0"/>
              <a:t>   </a:t>
            </a:r>
            <a:r>
              <a:rPr lang="en-US" sz="2400" dirty="0" err="1" smtClean="0"/>
              <a:t>míng</a:t>
            </a:r>
            <a:r>
              <a:rPr lang="en-US" sz="2400" dirty="0" smtClean="0"/>
              <a:t> </a:t>
            </a:r>
            <a:r>
              <a:rPr lang="en-US" sz="2400" dirty="0" err="1" smtClean="0"/>
              <a:t>tiān</a:t>
            </a:r>
            <a:r>
              <a:rPr lang="en-US" sz="2400" dirty="0"/>
              <a:t>  </a:t>
            </a:r>
            <a:r>
              <a:rPr lang="en-US" sz="2400" dirty="0" err="1"/>
              <a:t>hòu</a:t>
            </a:r>
            <a:r>
              <a:rPr lang="en-US" sz="2400" dirty="0"/>
              <a:t> </a:t>
            </a:r>
            <a:r>
              <a:rPr lang="en-US" sz="2400" dirty="0" err="1"/>
              <a:t>tiān</a:t>
            </a:r>
            <a:r>
              <a:rPr lang="en-US" sz="2400" dirty="0"/>
              <a:t> </a:t>
            </a:r>
          </a:p>
          <a:p>
            <a:pPr marL="0" indent="0">
              <a:buNone/>
            </a:pPr>
            <a:r>
              <a:rPr lang="zh-CN" altLang="en-US" sz="2400" dirty="0"/>
              <a:t>前</a:t>
            </a:r>
            <a:r>
              <a:rPr lang="zh-CN" altLang="en-US" sz="2400" dirty="0" smtClean="0"/>
              <a:t>天</a:t>
            </a:r>
            <a:r>
              <a:rPr lang="en-US" altLang="zh-CN" sz="2400" dirty="0" smtClean="0"/>
              <a:t>	         </a:t>
            </a:r>
            <a:r>
              <a:rPr lang="zh-CN" altLang="en-US" sz="2400" dirty="0" smtClean="0"/>
              <a:t>昨天</a:t>
            </a:r>
            <a:r>
              <a:rPr lang="en-US" altLang="zh-CN" sz="2400" dirty="0" smtClean="0"/>
              <a:t>	    </a:t>
            </a:r>
            <a:r>
              <a:rPr lang="zh-CN" altLang="en-US" sz="2400" dirty="0" smtClean="0"/>
              <a:t>今天</a:t>
            </a:r>
            <a:r>
              <a:rPr lang="en-US" altLang="zh-CN" sz="2400" dirty="0" smtClean="0"/>
              <a:t>	   </a:t>
            </a:r>
            <a:r>
              <a:rPr lang="zh-CN" altLang="en-US" sz="2400" dirty="0" smtClean="0"/>
              <a:t>明天</a:t>
            </a:r>
            <a:r>
              <a:rPr lang="en-US" altLang="zh-CN" sz="2400" dirty="0" smtClean="0"/>
              <a:t>	       </a:t>
            </a:r>
            <a:r>
              <a:rPr lang="zh-CN" altLang="en-US" sz="2400" dirty="0" smtClean="0"/>
              <a:t>后天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en-US" sz="2400" dirty="0"/>
              <a:t> </a:t>
            </a:r>
            <a:r>
              <a:rPr lang="en-US" sz="2400" dirty="0" smtClean="0"/>
              <a:t>9</a:t>
            </a:r>
            <a:r>
              <a:rPr lang="en-US" sz="2400" baseline="30000" dirty="0" smtClean="0"/>
              <a:t>th</a:t>
            </a:r>
            <a:r>
              <a:rPr lang="en-US" sz="2400" dirty="0" smtClean="0"/>
              <a:t> 	          10</a:t>
            </a:r>
            <a:r>
              <a:rPr lang="en-US" sz="2400" baseline="30000" dirty="0" smtClean="0"/>
              <a:t>th</a:t>
            </a:r>
            <a:r>
              <a:rPr lang="en-US" sz="2400" dirty="0" smtClean="0"/>
              <a:t>  	     11</a:t>
            </a:r>
            <a:r>
              <a:rPr lang="en-US" sz="2400" baseline="30000" dirty="0" smtClean="0"/>
              <a:t>th</a:t>
            </a:r>
            <a:r>
              <a:rPr lang="en-US" sz="2400" dirty="0" smtClean="0"/>
              <a:t>        12</a:t>
            </a:r>
            <a:r>
              <a:rPr lang="en-US" sz="2400" baseline="30000" dirty="0" smtClean="0"/>
              <a:t>th</a:t>
            </a:r>
            <a:r>
              <a:rPr lang="en-US" sz="2400" dirty="0" smtClean="0"/>
              <a:t>         13</a:t>
            </a:r>
            <a:r>
              <a:rPr lang="en-US" sz="2400" baseline="30000" dirty="0" smtClean="0"/>
              <a:t>th</a:t>
            </a:r>
            <a:r>
              <a:rPr lang="en-US" sz="2400" dirty="0" smtClean="0"/>
              <a:t>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24837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  <a:solidFill>
            <a:schemeClr val="bg2"/>
          </a:solidFill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23</a:t>
            </a:r>
            <a:r>
              <a:rPr lang="zh-CN" altLang="en-US" sz="3200" dirty="0" smtClean="0"/>
              <a:t>课 今年冬天变冷了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3888" y="1798320"/>
            <a:ext cx="1266452" cy="3288030"/>
          </a:xfrm>
          <a:solidFill>
            <a:schemeClr val="bg2"/>
          </a:solidFill>
        </p:spPr>
        <p:txBody>
          <a:bodyPr>
            <a:normAutofit lnSpcReduction="10000"/>
          </a:bodyPr>
          <a:lstStyle/>
          <a:p>
            <a:r>
              <a:rPr lang="zh-CN" altLang="en-US" sz="2400" b="1" dirty="0" smtClean="0">
                <a:solidFill>
                  <a:srgbClr val="0070C0"/>
                </a:solidFill>
              </a:rPr>
              <a:t>天气</a:t>
            </a:r>
            <a:endParaRPr lang="en-US" altLang="zh-CN" sz="2400" b="1" dirty="0" smtClean="0">
              <a:solidFill>
                <a:srgbClr val="0070C0"/>
              </a:solidFill>
            </a:endParaRPr>
          </a:p>
          <a:p>
            <a:pPr marL="0" indent="0" algn="r">
              <a:buNone/>
            </a:pPr>
            <a:endParaRPr lang="en-US" sz="2400" b="1" dirty="0" smtClean="0">
              <a:solidFill>
                <a:srgbClr val="0070C0"/>
              </a:solidFill>
            </a:endParaRPr>
          </a:p>
          <a:p>
            <a:pPr marL="0" indent="0" algn="r">
              <a:buNone/>
            </a:pPr>
            <a:r>
              <a:rPr lang="en-US" sz="2400" b="1" dirty="0" err="1" smtClean="0">
                <a:solidFill>
                  <a:srgbClr val="0070C0"/>
                </a:solidFill>
              </a:rPr>
              <a:t>xuě</a:t>
            </a:r>
            <a:endParaRPr lang="en-US" sz="2400" b="1" dirty="0">
              <a:solidFill>
                <a:srgbClr val="0070C0"/>
              </a:solidFill>
            </a:endParaRPr>
          </a:p>
          <a:p>
            <a:pPr marL="0" indent="0" algn="r">
              <a:buNone/>
            </a:pPr>
            <a:r>
              <a:rPr lang="zh-CN" altLang="en-US" sz="2400" b="1" dirty="0" smtClean="0">
                <a:solidFill>
                  <a:srgbClr val="0070C0"/>
                </a:solidFill>
              </a:rPr>
              <a:t>雪</a:t>
            </a:r>
            <a:endParaRPr lang="en-US" altLang="zh-CN" sz="2400" b="1" dirty="0" smtClean="0">
              <a:solidFill>
                <a:srgbClr val="0070C0"/>
              </a:solidFill>
            </a:endParaRPr>
          </a:p>
          <a:p>
            <a:pPr marL="0" indent="0" algn="r">
              <a:buNone/>
            </a:pPr>
            <a:r>
              <a:rPr lang="zh-CN" altLang="en-US" sz="2400" b="1" dirty="0">
                <a:solidFill>
                  <a:srgbClr val="0070C0"/>
                </a:solidFill>
              </a:rPr>
              <a:t>小雪</a:t>
            </a:r>
            <a:endParaRPr lang="en-US" altLang="zh-CN" sz="2400" b="1" dirty="0">
              <a:solidFill>
                <a:srgbClr val="0070C0"/>
              </a:solidFill>
            </a:endParaRPr>
          </a:p>
          <a:p>
            <a:pPr marL="0" indent="0" algn="r">
              <a:buNone/>
            </a:pPr>
            <a:r>
              <a:rPr lang="zh-CN" altLang="en-US" sz="2400" b="1" dirty="0" smtClean="0">
                <a:solidFill>
                  <a:srgbClr val="0070C0"/>
                </a:solidFill>
              </a:rPr>
              <a:t>大雪</a:t>
            </a:r>
            <a:endParaRPr lang="en-US" altLang="zh-CN" sz="2400" b="1" dirty="0" smtClean="0">
              <a:solidFill>
                <a:srgbClr val="0070C0"/>
              </a:solidFill>
            </a:endParaRPr>
          </a:p>
          <a:p>
            <a:pPr marL="0" indent="0" algn="r">
              <a:buNone/>
            </a:pPr>
            <a:r>
              <a:rPr lang="zh-CN" altLang="en-US" sz="2400" b="1" dirty="0" smtClean="0">
                <a:solidFill>
                  <a:srgbClr val="0070C0"/>
                </a:solidFill>
              </a:rPr>
              <a:t>下雪</a:t>
            </a:r>
            <a:endParaRPr lang="en-US" altLang="zh-CN" sz="2400" b="1" dirty="0" smtClean="0">
              <a:solidFill>
                <a:srgbClr val="0070C0"/>
              </a:solidFill>
            </a:endParaRPr>
          </a:p>
          <a:p>
            <a:pPr marL="0" indent="0" algn="r">
              <a:buNone/>
            </a:pPr>
            <a:endParaRPr lang="en-US" sz="2400" b="1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444048" y="2778026"/>
            <a:ext cx="5539932" cy="2308324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zh-CN" altLang="en-US" sz="2400" b="1" dirty="0" smtClean="0">
                <a:solidFill>
                  <a:srgbClr val="0070C0"/>
                </a:solidFill>
              </a:rPr>
              <a:t>场</a:t>
            </a:r>
            <a:r>
              <a:rPr lang="en-GB" altLang="zh-CN" sz="2400" b="1" dirty="0" err="1">
                <a:solidFill>
                  <a:srgbClr val="0070C0"/>
                </a:solidFill>
              </a:rPr>
              <a:t>chǎng</a:t>
            </a:r>
            <a:endParaRPr lang="en-US" altLang="zh-CN" sz="2400" b="1" dirty="0" smtClean="0">
              <a:solidFill>
                <a:srgbClr val="0070C0"/>
              </a:solidFill>
            </a:endParaRPr>
          </a:p>
          <a:p>
            <a:r>
              <a:rPr lang="zh-CN" altLang="en-US" sz="2400" b="1" dirty="0" smtClean="0">
                <a:solidFill>
                  <a:srgbClr val="0070C0"/>
                </a:solidFill>
              </a:rPr>
              <a:t>一场雪</a:t>
            </a:r>
            <a:endParaRPr lang="en-US" altLang="zh-CN" sz="2400" b="1" dirty="0" smtClean="0">
              <a:solidFill>
                <a:srgbClr val="0070C0"/>
              </a:solidFill>
            </a:endParaRPr>
          </a:p>
          <a:p>
            <a:endParaRPr lang="en-US" altLang="zh-CN" sz="2400" dirty="0"/>
          </a:p>
          <a:p>
            <a:r>
              <a:rPr lang="zh-CN" altLang="en-US" sz="2400" dirty="0" smtClean="0"/>
              <a:t>昨天下了一场雪。</a:t>
            </a:r>
            <a:endParaRPr lang="en-US" altLang="zh-CN" sz="2400" dirty="0" smtClean="0"/>
          </a:p>
          <a:p>
            <a:r>
              <a:rPr lang="zh-CN" altLang="en-US" sz="2400" dirty="0" smtClean="0"/>
              <a:t>今天下了两场小雪</a:t>
            </a:r>
            <a:endParaRPr lang="en-US" altLang="zh-CN" sz="2400" dirty="0" smtClean="0"/>
          </a:p>
          <a:p>
            <a:r>
              <a:rPr lang="zh-CN" altLang="en-US" sz="2400" dirty="0" smtClean="0"/>
              <a:t>我希望</a:t>
            </a:r>
            <a:r>
              <a:rPr lang="en-GB" altLang="zh-CN" sz="2400" dirty="0" err="1"/>
              <a:t>xī</a:t>
            </a:r>
            <a:r>
              <a:rPr lang="en-GB" altLang="zh-CN" sz="2400" dirty="0"/>
              <a:t> </a:t>
            </a:r>
            <a:r>
              <a:rPr lang="en-GB" altLang="zh-CN" sz="2400" dirty="0" err="1"/>
              <a:t>wàng</a:t>
            </a:r>
            <a:r>
              <a:rPr lang="zh-CN" altLang="en-US" sz="2400" dirty="0" smtClean="0"/>
              <a:t>明天能</a:t>
            </a:r>
            <a:r>
              <a:rPr lang="en-GB" altLang="zh-CN" sz="2400" dirty="0" err="1"/>
              <a:t>néng</a:t>
            </a:r>
            <a:r>
              <a:rPr lang="zh-CN" altLang="en-US" sz="2400" dirty="0" smtClean="0"/>
              <a:t>下一场大雨。</a:t>
            </a:r>
            <a:endParaRPr lang="en-US" altLang="zh-CN" sz="2400" dirty="0" smtClean="0"/>
          </a:p>
        </p:txBody>
      </p:sp>
    </p:spTree>
    <p:extLst>
      <p:ext uri="{BB962C8B-B14F-4D97-AF65-F5344CB8AC3E}">
        <p14:creationId xmlns:p14="http://schemas.microsoft.com/office/powerpoint/2010/main" val="1614945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003" y="-1737359"/>
            <a:ext cx="12192000" cy="85953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  <a:solidFill>
            <a:schemeClr val="bg2"/>
          </a:solidFill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23</a:t>
            </a:r>
            <a:r>
              <a:rPr lang="zh-CN" altLang="en-US" sz="3200" dirty="0" smtClean="0"/>
              <a:t>课 今年冬天变冷了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1610" y="2080260"/>
            <a:ext cx="1611630" cy="3714750"/>
          </a:xfrm>
          <a:solidFill>
            <a:schemeClr val="bg2"/>
          </a:solidFill>
        </p:spPr>
        <p:txBody>
          <a:bodyPr>
            <a:normAutofit lnSpcReduction="10000"/>
          </a:bodyPr>
          <a:lstStyle/>
          <a:p>
            <a:pPr marL="0" indent="0" algn="r">
              <a:buNone/>
            </a:pPr>
            <a:r>
              <a:rPr lang="en-US" altLang="zh-CN" sz="2400" b="1" dirty="0" err="1">
                <a:solidFill>
                  <a:srgbClr val="0070C0"/>
                </a:solidFill>
              </a:rPr>
              <a:t>yǔ</a:t>
            </a:r>
            <a:endParaRPr lang="en-US" altLang="zh-CN" sz="2400" b="1" dirty="0" smtClean="0">
              <a:solidFill>
                <a:srgbClr val="0070C0"/>
              </a:solidFill>
            </a:endParaRPr>
          </a:p>
          <a:p>
            <a:pPr marL="0" indent="0" algn="r">
              <a:buNone/>
            </a:pPr>
            <a:r>
              <a:rPr lang="zh-CN" altLang="en-US" sz="2400" b="1" dirty="0" smtClean="0">
                <a:solidFill>
                  <a:srgbClr val="0070C0"/>
                </a:solidFill>
              </a:rPr>
              <a:t>雨</a:t>
            </a:r>
            <a:endParaRPr lang="en-US" altLang="zh-CN" sz="2400" b="1" dirty="0" smtClean="0">
              <a:solidFill>
                <a:srgbClr val="0070C0"/>
              </a:solidFill>
            </a:endParaRPr>
          </a:p>
          <a:p>
            <a:pPr marL="0" indent="0" algn="r">
              <a:buNone/>
            </a:pPr>
            <a:r>
              <a:rPr lang="zh-CN" altLang="en-US" sz="2400" b="1" dirty="0" smtClean="0">
                <a:solidFill>
                  <a:srgbClr val="0070C0"/>
                </a:solidFill>
              </a:rPr>
              <a:t>小雨</a:t>
            </a:r>
            <a:endParaRPr lang="en-US" altLang="zh-CN" sz="2400" b="1" dirty="0" smtClean="0">
              <a:solidFill>
                <a:srgbClr val="0070C0"/>
              </a:solidFill>
            </a:endParaRPr>
          </a:p>
          <a:p>
            <a:pPr marL="0" indent="0" algn="r">
              <a:buNone/>
            </a:pPr>
            <a:r>
              <a:rPr lang="zh-CN" altLang="en-US" sz="2400" b="1" dirty="0">
                <a:solidFill>
                  <a:srgbClr val="0070C0"/>
                </a:solidFill>
              </a:rPr>
              <a:t>大雨</a:t>
            </a:r>
            <a:endParaRPr lang="en-US" altLang="zh-CN" sz="2400" b="1" dirty="0">
              <a:solidFill>
                <a:srgbClr val="0070C0"/>
              </a:solidFill>
            </a:endParaRPr>
          </a:p>
          <a:p>
            <a:pPr marL="0" indent="0" algn="r">
              <a:buNone/>
            </a:pPr>
            <a:r>
              <a:rPr lang="zh-CN" altLang="en-US" sz="2400" b="1" dirty="0" smtClean="0">
                <a:solidFill>
                  <a:srgbClr val="0070C0"/>
                </a:solidFill>
              </a:rPr>
              <a:t>下大雨</a:t>
            </a:r>
            <a:endParaRPr lang="en-US" altLang="zh-CN" sz="2400" b="1" dirty="0" smtClean="0">
              <a:solidFill>
                <a:srgbClr val="0070C0"/>
              </a:solidFill>
            </a:endParaRPr>
          </a:p>
          <a:p>
            <a:pPr marL="0" indent="0" algn="r">
              <a:buNone/>
            </a:pPr>
            <a:endParaRPr lang="en-US" altLang="zh-CN" sz="2400" b="1" dirty="0">
              <a:solidFill>
                <a:srgbClr val="0070C0"/>
              </a:solidFill>
            </a:endParaRPr>
          </a:p>
          <a:p>
            <a:pPr marL="0" indent="0" algn="r">
              <a:buNone/>
            </a:pPr>
            <a:r>
              <a:rPr lang="en-US" altLang="zh-CN" sz="2400" b="1" dirty="0" err="1">
                <a:solidFill>
                  <a:srgbClr val="0070C0"/>
                </a:solidFill>
              </a:rPr>
              <a:t>yǔ</a:t>
            </a:r>
            <a:r>
              <a:rPr lang="en-US" altLang="zh-CN" sz="2400" b="1" dirty="0">
                <a:solidFill>
                  <a:srgbClr val="0070C0"/>
                </a:solidFill>
              </a:rPr>
              <a:t> </a:t>
            </a:r>
            <a:r>
              <a:rPr lang="en-US" altLang="zh-CN" sz="2400" b="1" dirty="0" err="1">
                <a:solidFill>
                  <a:srgbClr val="0070C0"/>
                </a:solidFill>
              </a:rPr>
              <a:t>jiá</a:t>
            </a:r>
            <a:r>
              <a:rPr lang="en-US" altLang="zh-CN" sz="2400" b="1" dirty="0">
                <a:solidFill>
                  <a:srgbClr val="0070C0"/>
                </a:solidFill>
              </a:rPr>
              <a:t> </a:t>
            </a:r>
            <a:r>
              <a:rPr lang="en-US" altLang="zh-CN" sz="2400" b="1" dirty="0" err="1">
                <a:solidFill>
                  <a:srgbClr val="0070C0"/>
                </a:solidFill>
              </a:rPr>
              <a:t>xuě</a:t>
            </a:r>
            <a:endParaRPr lang="en-US" altLang="zh-CN" sz="2400" b="1" dirty="0">
              <a:solidFill>
                <a:srgbClr val="0070C0"/>
              </a:solidFill>
            </a:endParaRPr>
          </a:p>
          <a:p>
            <a:pPr marL="0" indent="0" algn="r">
              <a:buNone/>
            </a:pPr>
            <a:r>
              <a:rPr lang="zh-CN" altLang="en-US" sz="2400" b="1" dirty="0">
                <a:solidFill>
                  <a:srgbClr val="0070C0"/>
                </a:solidFill>
              </a:rPr>
              <a:t>雨夹雪</a:t>
            </a:r>
            <a:endParaRPr lang="en-US" altLang="zh-CN" sz="2400" b="1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809808" y="3512821"/>
            <a:ext cx="5337810" cy="193899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昨</a:t>
            </a:r>
            <a:r>
              <a:rPr lang="zh-CN" altLang="en-US" sz="2400" dirty="0" smtClean="0"/>
              <a:t>天</a:t>
            </a:r>
            <a:r>
              <a:rPr lang="en-US" altLang="zh-CN" sz="2400" dirty="0" smtClean="0"/>
              <a:t>/</a:t>
            </a:r>
            <a:r>
              <a:rPr lang="zh-CN" altLang="en-US" sz="2400" dirty="0" smtClean="0"/>
              <a:t>今天下了三场小雨。</a:t>
            </a:r>
            <a:endParaRPr lang="en-US" altLang="zh-CN" sz="2400" dirty="0" smtClean="0"/>
          </a:p>
          <a:p>
            <a:r>
              <a:rPr lang="zh-CN" altLang="en-US" sz="2400" dirty="0" smtClean="0"/>
              <a:t>明天会下一场大雨。</a:t>
            </a:r>
            <a:endParaRPr lang="en-US" altLang="zh-CN" sz="2400" dirty="0" smtClean="0"/>
          </a:p>
          <a:p>
            <a:endParaRPr lang="en-US" sz="2400" dirty="0" smtClean="0"/>
          </a:p>
          <a:p>
            <a:endParaRPr lang="en-US" sz="2400" dirty="0" smtClean="0"/>
          </a:p>
          <a:p>
            <a:r>
              <a:rPr lang="zh-CN" altLang="en-US" sz="2400" dirty="0" smtClean="0"/>
              <a:t>今年下了五场雨</a:t>
            </a:r>
            <a:r>
              <a:rPr lang="zh-CN" altLang="en-US" sz="2400" dirty="0"/>
              <a:t>夹</a:t>
            </a:r>
            <a:r>
              <a:rPr lang="zh-CN" altLang="en-US" sz="2400" dirty="0" smtClean="0"/>
              <a:t>雪。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05137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23</a:t>
            </a:r>
            <a:r>
              <a:rPr lang="zh-CN" altLang="en-US" sz="3200" dirty="0" smtClean="0"/>
              <a:t>课 今年冬天变冷了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1"/>
            <a:ext cx="4226136" cy="4669762"/>
          </a:xfrm>
        </p:spPr>
        <p:txBody>
          <a:bodyPr>
            <a:normAutofit/>
          </a:bodyPr>
          <a:lstStyle/>
          <a:p>
            <a:r>
              <a:rPr lang="zh-CN" altLang="en-US" sz="2400" dirty="0"/>
              <a:t>气温 </a:t>
            </a:r>
            <a:r>
              <a:rPr lang="en-GB" altLang="zh-CN" sz="2400" dirty="0" err="1"/>
              <a:t>qì</a:t>
            </a:r>
            <a:r>
              <a:rPr lang="en-GB" altLang="zh-CN" sz="2400" dirty="0"/>
              <a:t> </a:t>
            </a:r>
            <a:r>
              <a:rPr lang="en-GB" altLang="zh-CN" sz="2400" dirty="0" err="1" smtClean="0"/>
              <a:t>wēn</a:t>
            </a:r>
            <a:r>
              <a:rPr lang="en-GB" altLang="zh-CN" sz="2400" dirty="0" smtClean="0"/>
              <a:t>  temperature</a:t>
            </a:r>
            <a:endParaRPr lang="en-US" sz="2400" dirty="0"/>
          </a:p>
          <a:p>
            <a:r>
              <a:rPr lang="zh-CN" altLang="en-US" sz="2400" dirty="0" smtClean="0"/>
              <a:t>度</a:t>
            </a:r>
            <a:r>
              <a:rPr lang="en-GB" altLang="zh-CN" sz="2400" dirty="0" err="1" smtClean="0"/>
              <a:t>dù</a:t>
            </a:r>
            <a:r>
              <a:rPr lang="en-GB" altLang="zh-CN" sz="2400" dirty="0" smtClean="0"/>
              <a:t>  degree</a:t>
            </a:r>
          </a:p>
          <a:p>
            <a:pPr marL="0" indent="0">
              <a:buNone/>
            </a:pPr>
            <a:endParaRPr lang="en-US" altLang="zh-CN" sz="2400" dirty="0"/>
          </a:p>
          <a:p>
            <a:pPr marL="0" indent="0">
              <a:buNone/>
            </a:pPr>
            <a:r>
              <a:rPr lang="en-US" altLang="zh-CN" sz="2400" dirty="0" smtClean="0"/>
              <a:t>6℃ 		</a:t>
            </a:r>
          </a:p>
          <a:p>
            <a:pPr marL="0" indent="0">
              <a:buNone/>
            </a:pPr>
            <a:r>
              <a:rPr lang="en-US" altLang="zh-CN" sz="2400" dirty="0" smtClean="0"/>
              <a:t>6</a:t>
            </a:r>
            <a:r>
              <a:rPr lang="zh-CN" altLang="en-US" sz="2400" dirty="0" smtClean="0"/>
              <a:t>度</a:t>
            </a:r>
            <a:endParaRPr lang="en-US" altLang="zh-CN" sz="2400" dirty="0" smtClean="0"/>
          </a:p>
          <a:p>
            <a:pPr marL="0" indent="0">
              <a:buNone/>
            </a:pPr>
            <a:endParaRPr lang="en-US" altLang="zh-CN" sz="2400" dirty="0" smtClean="0"/>
          </a:p>
          <a:p>
            <a:pPr marL="0" indent="0">
              <a:buNone/>
            </a:pPr>
            <a:r>
              <a:rPr lang="en-US" altLang="zh-CN" sz="2400" dirty="0"/>
              <a:t>18</a:t>
            </a:r>
            <a:r>
              <a:rPr lang="en-US" altLang="zh-CN" sz="2400" dirty="0" smtClean="0"/>
              <a:t>℃</a:t>
            </a:r>
          </a:p>
          <a:p>
            <a:pPr marL="0" indent="0">
              <a:buNone/>
            </a:pPr>
            <a:r>
              <a:rPr lang="en-US" altLang="zh-CN" sz="2400" dirty="0" smtClean="0"/>
              <a:t>18</a:t>
            </a:r>
            <a:r>
              <a:rPr lang="zh-CN" altLang="en-US" sz="2400" dirty="0" smtClean="0"/>
              <a:t>度</a:t>
            </a:r>
            <a:endParaRPr lang="en-GB" altLang="zh-CN" sz="2400" dirty="0"/>
          </a:p>
          <a:p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2061018" y="2823210"/>
            <a:ext cx="307467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 smtClean="0"/>
              <a:t>零下</a:t>
            </a:r>
            <a:r>
              <a:rPr lang="en-US" altLang="zh-CN" sz="2400" dirty="0" err="1"/>
              <a:t>líng</a:t>
            </a:r>
            <a:r>
              <a:rPr lang="en-US" altLang="zh-CN" sz="2400" dirty="0"/>
              <a:t> </a:t>
            </a:r>
            <a:r>
              <a:rPr lang="en-US" altLang="zh-CN" sz="2400" dirty="0" err="1" smtClean="0"/>
              <a:t>xià</a:t>
            </a:r>
            <a:r>
              <a:rPr lang="en-US" altLang="zh-CN" sz="2400" dirty="0" smtClean="0"/>
              <a:t>……</a:t>
            </a:r>
            <a:r>
              <a:rPr lang="zh-CN" altLang="en-US" sz="2400" dirty="0" smtClean="0"/>
              <a:t>度</a:t>
            </a:r>
            <a:r>
              <a:rPr lang="en-GB" altLang="zh-CN" sz="2400" dirty="0" err="1" smtClean="0"/>
              <a:t>dù</a:t>
            </a:r>
            <a:endParaRPr lang="en-GB" altLang="zh-CN" sz="2400" dirty="0" smtClean="0"/>
          </a:p>
          <a:p>
            <a:endParaRPr lang="en-GB" altLang="zh-CN" sz="2400" dirty="0" smtClean="0"/>
          </a:p>
          <a:p>
            <a:r>
              <a:rPr lang="en-US" sz="2400" dirty="0" smtClean="0"/>
              <a:t>-5</a:t>
            </a:r>
            <a:r>
              <a:rPr lang="en-US" altLang="zh-CN" sz="2400" dirty="0" smtClean="0"/>
              <a:t>℃</a:t>
            </a:r>
          </a:p>
          <a:p>
            <a:r>
              <a:rPr lang="zh-CN" altLang="en-US" sz="2400" dirty="0"/>
              <a:t>零</a:t>
            </a:r>
            <a:r>
              <a:rPr lang="zh-CN" altLang="en-US" sz="2400" dirty="0" smtClean="0"/>
              <a:t>下</a:t>
            </a:r>
            <a:r>
              <a:rPr lang="en-US" altLang="zh-CN" sz="2400" dirty="0" smtClean="0"/>
              <a:t>5</a:t>
            </a:r>
            <a:r>
              <a:rPr lang="zh-CN" altLang="en-US" sz="2400" dirty="0" smtClean="0"/>
              <a:t>度</a:t>
            </a:r>
            <a:endParaRPr lang="en-US" altLang="zh-CN" sz="2400" dirty="0" smtClean="0"/>
          </a:p>
          <a:p>
            <a:endParaRPr lang="en-US" altLang="zh-CN" sz="2400" dirty="0" smtClean="0"/>
          </a:p>
          <a:p>
            <a:r>
              <a:rPr lang="en-US" sz="2400" dirty="0" smtClean="0"/>
              <a:t>-20</a:t>
            </a:r>
            <a:r>
              <a:rPr lang="en-US" altLang="zh-CN" sz="2400" dirty="0"/>
              <a:t> </a:t>
            </a:r>
            <a:r>
              <a:rPr lang="en-US" altLang="zh-CN" sz="2400" dirty="0" smtClean="0"/>
              <a:t>℃</a:t>
            </a:r>
          </a:p>
          <a:p>
            <a:r>
              <a:rPr lang="zh-CN" altLang="en-US" sz="2400" dirty="0"/>
              <a:t>零</a:t>
            </a:r>
            <a:r>
              <a:rPr lang="zh-CN" altLang="en-US" sz="2400" dirty="0" smtClean="0"/>
              <a:t>下</a:t>
            </a:r>
            <a:r>
              <a:rPr lang="en-US" altLang="zh-CN" sz="2400" dirty="0" smtClean="0"/>
              <a:t>20</a:t>
            </a:r>
            <a:r>
              <a:rPr lang="zh-CN" altLang="en-US" sz="2400" dirty="0" smtClean="0"/>
              <a:t>度</a:t>
            </a:r>
            <a:endParaRPr lang="en-GB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2623" y="3414744"/>
            <a:ext cx="8855590" cy="344325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429500" y="2697480"/>
            <a:ext cx="20688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/>
              <a:t>běi</a:t>
            </a:r>
            <a:r>
              <a:rPr lang="en-GB" sz="2000" dirty="0"/>
              <a:t> </a:t>
            </a:r>
            <a:r>
              <a:rPr lang="en-GB" sz="2000" dirty="0" err="1" smtClean="0"/>
              <a:t>jīng</a:t>
            </a:r>
            <a:r>
              <a:rPr lang="en-GB" sz="2000" dirty="0"/>
              <a:t> </a:t>
            </a:r>
            <a:r>
              <a:rPr lang="en-GB" sz="2000" dirty="0" err="1"/>
              <a:t>tiān</a:t>
            </a:r>
            <a:r>
              <a:rPr lang="en-GB" sz="2000" dirty="0"/>
              <a:t> </a:t>
            </a:r>
            <a:r>
              <a:rPr lang="en-GB" sz="2000" dirty="0" err="1"/>
              <a:t>qì</a:t>
            </a:r>
            <a:r>
              <a:rPr lang="en-GB" sz="2000" dirty="0"/>
              <a:t>  </a:t>
            </a:r>
            <a:endParaRPr lang="en-US" sz="2000" dirty="0" smtClean="0"/>
          </a:p>
          <a:p>
            <a:r>
              <a:rPr lang="zh-CN" altLang="en-US" sz="2000" dirty="0" smtClean="0"/>
              <a:t>    北京 天气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84621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23</a:t>
            </a:r>
            <a:r>
              <a:rPr lang="zh-CN" altLang="en-US" sz="3200" dirty="0" smtClean="0"/>
              <a:t>课 今年冬天变冷了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188720"/>
            <a:ext cx="8596668" cy="48526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400" dirty="0" smtClean="0"/>
              <a:t>最高气温 </a:t>
            </a:r>
            <a:r>
              <a:rPr lang="en-GB" altLang="zh-CN" sz="2400" dirty="0" err="1"/>
              <a:t>zuì</a:t>
            </a:r>
            <a:r>
              <a:rPr lang="en-GB" altLang="zh-CN" sz="2400" dirty="0"/>
              <a:t> </a:t>
            </a:r>
            <a:r>
              <a:rPr lang="en-GB" altLang="zh-CN" sz="2400" dirty="0" err="1"/>
              <a:t>gāo</a:t>
            </a:r>
            <a:r>
              <a:rPr lang="en-GB" altLang="zh-CN" sz="2400" dirty="0"/>
              <a:t> </a:t>
            </a:r>
            <a:r>
              <a:rPr lang="en-GB" altLang="zh-CN" sz="2400" dirty="0" err="1"/>
              <a:t>qì</a:t>
            </a:r>
            <a:r>
              <a:rPr lang="en-GB" altLang="zh-CN" sz="2400" dirty="0"/>
              <a:t> </a:t>
            </a:r>
            <a:r>
              <a:rPr lang="en-GB" altLang="zh-CN" sz="2400" dirty="0" err="1"/>
              <a:t>wēn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最</a:t>
            </a:r>
            <a:r>
              <a:rPr lang="zh-CN" altLang="en-US" sz="2400" dirty="0" smtClean="0"/>
              <a:t>低气温 </a:t>
            </a:r>
            <a:r>
              <a:rPr lang="en-GB" altLang="zh-CN" sz="2400" dirty="0" err="1"/>
              <a:t>zuì</a:t>
            </a:r>
            <a:r>
              <a:rPr lang="en-GB" altLang="zh-CN" sz="2400" dirty="0"/>
              <a:t> </a:t>
            </a:r>
            <a:r>
              <a:rPr lang="en-GB" altLang="zh-CN" sz="2400" dirty="0" err="1"/>
              <a:t>dī</a:t>
            </a:r>
            <a:r>
              <a:rPr lang="en-GB" altLang="zh-CN" sz="2400" dirty="0"/>
              <a:t> </a:t>
            </a:r>
            <a:r>
              <a:rPr lang="en-GB" altLang="zh-CN" sz="2400" dirty="0" err="1"/>
              <a:t>qì</a:t>
            </a:r>
            <a:r>
              <a:rPr lang="en-GB" altLang="zh-CN" sz="2400" dirty="0"/>
              <a:t> </a:t>
            </a:r>
            <a:r>
              <a:rPr lang="en-GB" altLang="zh-CN" sz="2400" dirty="0" err="1"/>
              <a:t>wēn</a:t>
            </a:r>
            <a:r>
              <a:rPr lang="en-GB" altLang="zh-CN" sz="2400" dirty="0"/>
              <a:t> </a:t>
            </a:r>
            <a:endParaRPr lang="en-US" sz="2400" dirty="0" smtClean="0"/>
          </a:p>
          <a:p>
            <a:endParaRPr lang="en-US" sz="2400" dirty="0"/>
          </a:p>
          <a:p>
            <a:pPr marL="0" indent="0">
              <a:buNone/>
            </a:pPr>
            <a:r>
              <a:rPr lang="zh-CN" altLang="en-US" sz="2400" dirty="0" smtClean="0"/>
              <a:t>哈尔滨今天零下</a:t>
            </a:r>
            <a:r>
              <a:rPr lang="en-US" altLang="zh-CN" sz="2400" dirty="0" smtClean="0"/>
              <a:t>22</a:t>
            </a:r>
            <a:r>
              <a:rPr lang="zh-CN" altLang="en-US" sz="2400" dirty="0" smtClean="0"/>
              <a:t>度。</a:t>
            </a:r>
            <a:endParaRPr lang="en-US" altLang="zh-CN" sz="2400" dirty="0" smtClean="0"/>
          </a:p>
          <a:p>
            <a:pPr marL="0" indent="0">
              <a:buNone/>
            </a:pP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 smtClean="0"/>
              <a:t>哈</a:t>
            </a:r>
            <a:r>
              <a:rPr lang="zh-CN" altLang="en-US" sz="2400" dirty="0"/>
              <a:t>尔</a:t>
            </a:r>
            <a:r>
              <a:rPr lang="zh-CN" altLang="en-US" sz="2400" dirty="0" smtClean="0"/>
              <a:t>滨明天最高气温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零</a:t>
            </a:r>
            <a:r>
              <a:rPr lang="zh-CN" altLang="en-US" sz="2400" dirty="0" smtClean="0"/>
              <a:t>下</a:t>
            </a:r>
            <a:r>
              <a:rPr lang="en-US" altLang="zh-CN" sz="2400" dirty="0" smtClean="0"/>
              <a:t>9</a:t>
            </a:r>
            <a:r>
              <a:rPr lang="zh-CN" altLang="en-US" sz="2400" dirty="0" smtClean="0"/>
              <a:t>度，最低气温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零</a:t>
            </a:r>
            <a:r>
              <a:rPr lang="zh-CN" altLang="en-US" sz="2400" dirty="0" smtClean="0"/>
              <a:t>下</a:t>
            </a:r>
            <a:r>
              <a:rPr lang="en-US" altLang="zh-CN" sz="2400" dirty="0" smtClean="0"/>
              <a:t>20</a:t>
            </a:r>
            <a:r>
              <a:rPr lang="zh-CN" altLang="en-US" sz="2400" dirty="0" smtClean="0"/>
              <a:t>度。</a:t>
            </a:r>
            <a:endParaRPr lang="en-GB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9926" y="2407270"/>
            <a:ext cx="8482074" cy="321628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080885" y="1574304"/>
            <a:ext cx="17187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dirty="0" err="1"/>
              <a:t>hā</a:t>
            </a:r>
            <a:r>
              <a:rPr lang="en-US" altLang="zh-CN" sz="2000" dirty="0"/>
              <a:t> </a:t>
            </a:r>
            <a:r>
              <a:rPr lang="en-US" altLang="zh-CN" sz="2000" dirty="0" err="1"/>
              <a:t>ěr</a:t>
            </a:r>
            <a:r>
              <a:rPr lang="en-US" altLang="zh-CN" sz="2000" dirty="0"/>
              <a:t> </a:t>
            </a:r>
            <a:r>
              <a:rPr lang="en-US" altLang="zh-CN" sz="2000" dirty="0" err="1"/>
              <a:t>bīn</a:t>
            </a:r>
            <a:endParaRPr lang="en-US" altLang="zh-CN" sz="2000" dirty="0" smtClean="0"/>
          </a:p>
          <a:p>
            <a:r>
              <a:rPr lang="zh-CN" altLang="en-US" sz="2000" dirty="0" smtClean="0"/>
              <a:t>哈尔滨   天气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21456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23</a:t>
            </a:r>
            <a:r>
              <a:rPr lang="zh-CN" altLang="en-US" sz="3200" dirty="0" smtClean="0"/>
              <a:t>课 今年冬天变冷了</a:t>
            </a:r>
            <a:endParaRPr lang="en-GB" sz="3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4640" y="2434544"/>
            <a:ext cx="4697730" cy="315091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846320" y="1972879"/>
            <a:ext cx="11658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 smtClean="0"/>
              <a:t>北方</a:t>
            </a:r>
            <a:endParaRPr lang="en-GB" sz="24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4846320" y="5714299"/>
            <a:ext cx="11658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/>
              <a:t>南</a:t>
            </a:r>
            <a:r>
              <a:rPr lang="zh-CN" altLang="en-US" sz="2400" b="1" dirty="0" smtClean="0"/>
              <a:t>方</a:t>
            </a:r>
            <a:endParaRPr lang="en-GB" sz="24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7867650" y="3779168"/>
            <a:ext cx="11658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/>
              <a:t>东</a:t>
            </a:r>
            <a:r>
              <a:rPr lang="zh-CN" altLang="en-US" sz="2400" b="1" dirty="0" smtClean="0"/>
              <a:t>方</a:t>
            </a:r>
            <a:endParaRPr lang="en-GB" sz="24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1668780" y="3779168"/>
            <a:ext cx="11658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/>
              <a:t>西</a:t>
            </a:r>
            <a:r>
              <a:rPr lang="zh-CN" altLang="en-US" sz="2400" b="1" dirty="0" smtClean="0"/>
              <a:t>方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152604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23</a:t>
            </a:r>
            <a:r>
              <a:rPr lang="zh-CN" altLang="en-US" sz="3200" dirty="0" smtClean="0"/>
              <a:t>课 今年冬天变冷了</a:t>
            </a:r>
            <a:endParaRPr lang="en-GB" sz="32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1650" y="1010174"/>
            <a:ext cx="6469379" cy="5511911"/>
          </a:xfrm>
        </p:spPr>
      </p:pic>
    </p:spTree>
    <p:extLst>
      <p:ext uri="{BB962C8B-B14F-4D97-AF65-F5344CB8AC3E}">
        <p14:creationId xmlns:p14="http://schemas.microsoft.com/office/powerpoint/2010/main" val="725519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23</a:t>
            </a:r>
            <a:r>
              <a:rPr lang="zh-CN" altLang="en-US" sz="3200" dirty="0" smtClean="0"/>
              <a:t>课 今年冬天变冷了</a:t>
            </a:r>
            <a:endParaRPr lang="en-GB" sz="32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3868" y="1336371"/>
            <a:ext cx="7937341" cy="5521629"/>
          </a:xfrm>
        </p:spPr>
      </p:pic>
    </p:spTree>
    <p:extLst>
      <p:ext uri="{BB962C8B-B14F-4D97-AF65-F5344CB8AC3E}">
        <p14:creationId xmlns:p14="http://schemas.microsoft.com/office/powerpoint/2010/main" val="832656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23</a:t>
            </a:r>
            <a:r>
              <a:rPr lang="zh-CN" altLang="en-US" sz="3200" dirty="0" smtClean="0"/>
              <a:t>课 今年冬天变冷了</a:t>
            </a:r>
            <a:endParaRPr lang="en-GB" sz="32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9665" y="1627108"/>
            <a:ext cx="7684337" cy="4065032"/>
          </a:xfrm>
        </p:spPr>
      </p:pic>
    </p:spTree>
    <p:extLst>
      <p:ext uri="{BB962C8B-B14F-4D97-AF65-F5344CB8AC3E}">
        <p14:creationId xmlns:p14="http://schemas.microsoft.com/office/powerpoint/2010/main" val="72380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23</a:t>
            </a:r>
            <a:r>
              <a:rPr lang="zh-CN" altLang="en-US" sz="3200" dirty="0" smtClean="0"/>
              <a:t>课 今年冬天变冷了</a:t>
            </a:r>
            <a:endParaRPr lang="en-GB" sz="32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5996" y="1313820"/>
            <a:ext cx="7758006" cy="5463878"/>
          </a:xfrm>
        </p:spPr>
      </p:pic>
    </p:spTree>
    <p:extLst>
      <p:ext uri="{BB962C8B-B14F-4D97-AF65-F5344CB8AC3E}">
        <p14:creationId xmlns:p14="http://schemas.microsoft.com/office/powerpoint/2010/main" val="3020905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23</a:t>
            </a:r>
            <a:r>
              <a:rPr lang="zh-CN" altLang="en-US" sz="3200" dirty="0" smtClean="0"/>
              <a:t>课 今年冬天变冷了</a:t>
            </a:r>
            <a:endParaRPr lang="en-GB" sz="32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1646" y="1343096"/>
            <a:ext cx="8272356" cy="5514904"/>
          </a:xfrm>
        </p:spPr>
      </p:pic>
    </p:spTree>
    <p:extLst>
      <p:ext uri="{BB962C8B-B14F-4D97-AF65-F5344CB8AC3E}">
        <p14:creationId xmlns:p14="http://schemas.microsoft.com/office/powerpoint/2010/main" val="3114249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38</TotalTime>
  <Words>398</Words>
  <Application>Microsoft Office PowerPoint</Application>
  <PresentationFormat>Widescreen</PresentationFormat>
  <Paragraphs>83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方正姚体</vt:lpstr>
      <vt:lpstr>华文新魏</vt:lpstr>
      <vt:lpstr>Arial</vt:lpstr>
      <vt:lpstr>Trebuchet MS</vt:lpstr>
      <vt:lpstr>Wingdings</vt:lpstr>
      <vt:lpstr>Wingdings 3</vt:lpstr>
      <vt:lpstr>Facet</vt:lpstr>
      <vt:lpstr>Chinese 3 综合 Comprehensive</vt:lpstr>
      <vt:lpstr>第23课 今年冬天变冷了</vt:lpstr>
      <vt:lpstr>第23课 今年冬天变冷了</vt:lpstr>
      <vt:lpstr>第23课 今年冬天变冷了</vt:lpstr>
      <vt:lpstr>第23课 今年冬天变冷了</vt:lpstr>
      <vt:lpstr>第23课 今年冬天变冷了</vt:lpstr>
      <vt:lpstr>第23课 今年冬天变冷了</vt:lpstr>
      <vt:lpstr>第23课 今年冬天变冷了</vt:lpstr>
      <vt:lpstr>第23课 今年冬天变冷了</vt:lpstr>
      <vt:lpstr>第23课 今年冬天变冷了</vt:lpstr>
      <vt:lpstr>第23课 今年冬天变冷了</vt:lpstr>
      <vt:lpstr>第23课 今年冬天变冷了</vt:lpstr>
      <vt:lpstr>第23课 今年冬天变冷了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Chinese 2 综合 Comprehensive</dc:title>
  <dc:creator>Yiying Jiao</dc:creator>
  <cp:lastModifiedBy>Yiying Jiao</cp:lastModifiedBy>
  <cp:revision>10</cp:revision>
  <dcterms:created xsi:type="dcterms:W3CDTF">2019-02-06T10:41:19Z</dcterms:created>
  <dcterms:modified xsi:type="dcterms:W3CDTF">2019-02-11T13:53:06Z</dcterms:modified>
</cp:coreProperties>
</file>