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26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8D31F-1207-4110-9969-B752F17DC125}" type="datetimeFigureOut">
              <a:rPr lang="en-GB" smtClean="0"/>
              <a:pPr/>
              <a:t>28/02/2013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48831F-0F9E-40E7-B031-39C10F5D314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10244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8D31F-1207-4110-9969-B752F17DC125}" type="datetimeFigureOut">
              <a:rPr lang="en-GB" smtClean="0"/>
              <a:pPr/>
              <a:t>28/02/2013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48831F-0F9E-40E7-B031-39C10F5D314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00597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8D31F-1207-4110-9969-B752F17DC125}" type="datetimeFigureOut">
              <a:rPr lang="en-GB" smtClean="0"/>
              <a:pPr/>
              <a:t>28/02/2013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48831F-0F9E-40E7-B031-39C10F5D314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83011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8D31F-1207-4110-9969-B752F17DC125}" type="datetimeFigureOut">
              <a:rPr lang="en-GB" smtClean="0"/>
              <a:pPr/>
              <a:t>28/02/2013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48831F-0F9E-40E7-B031-39C10F5D314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1564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8D31F-1207-4110-9969-B752F17DC125}" type="datetimeFigureOut">
              <a:rPr lang="en-GB" smtClean="0"/>
              <a:pPr/>
              <a:t>28/02/2013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48831F-0F9E-40E7-B031-39C10F5D314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88317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8D31F-1207-4110-9969-B752F17DC125}" type="datetimeFigureOut">
              <a:rPr lang="en-GB" smtClean="0"/>
              <a:pPr/>
              <a:t>28/02/2013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48831F-0F9E-40E7-B031-39C10F5D314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66413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8D31F-1207-4110-9969-B752F17DC125}" type="datetimeFigureOut">
              <a:rPr lang="en-GB" smtClean="0"/>
              <a:pPr/>
              <a:t>28/02/2013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48831F-0F9E-40E7-B031-39C10F5D314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8948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8D31F-1207-4110-9969-B752F17DC125}" type="datetimeFigureOut">
              <a:rPr lang="en-GB" smtClean="0"/>
              <a:pPr/>
              <a:t>28/02/2013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48831F-0F9E-40E7-B031-39C10F5D314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62582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8D31F-1207-4110-9969-B752F17DC125}" type="datetimeFigureOut">
              <a:rPr lang="en-GB" smtClean="0"/>
              <a:pPr/>
              <a:t>28/02/2013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48831F-0F9E-40E7-B031-39C10F5D314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75253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8D31F-1207-4110-9969-B752F17DC125}" type="datetimeFigureOut">
              <a:rPr lang="en-GB" smtClean="0"/>
              <a:pPr/>
              <a:t>28/02/2013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48831F-0F9E-40E7-B031-39C10F5D314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60686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8D31F-1207-4110-9969-B752F17DC125}" type="datetimeFigureOut">
              <a:rPr lang="en-GB" smtClean="0"/>
              <a:pPr/>
              <a:t>28/02/2013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48831F-0F9E-40E7-B031-39C10F5D314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39152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18D31F-1207-4110-9969-B752F17DC125}" type="datetimeFigureOut">
              <a:rPr lang="en-GB" smtClean="0"/>
              <a:pPr/>
              <a:t>28/02/2013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48831F-0F9E-40E7-B031-39C10F5D314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8369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.png"/><Relationship Id="rId7" Type="http://schemas.openxmlformats.org/officeDocument/2006/relationships/hyperlink" Target="http://www.accaglobal.com/en.html" TargetMode="External"/><Relationship Id="rId12" Type="http://schemas.openxmlformats.org/officeDocument/2006/relationships/image" Target="../media/image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8.png"/><Relationship Id="rId5" Type="http://schemas.openxmlformats.org/officeDocument/2006/relationships/hyperlink" Target="http://www.cipd.co.uk/" TargetMode="External"/><Relationship Id="rId10" Type="http://schemas.openxmlformats.org/officeDocument/2006/relationships/image" Target="../media/image7.jpeg"/><Relationship Id="rId4" Type="http://schemas.openxmlformats.org/officeDocument/2006/relationships/image" Target="../media/image3.png"/><Relationship Id="rId9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2451" y="-10201"/>
            <a:ext cx="9242518" cy="68580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3"/>
          <a:srcRect t="20397"/>
          <a:stretch/>
        </p:blipFill>
        <p:spPr bwMode="auto">
          <a:xfrm>
            <a:off x="285720" y="214290"/>
            <a:ext cx="1515618" cy="9672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Rectangle 2"/>
          <p:cNvSpPr/>
          <p:nvPr/>
        </p:nvSpPr>
        <p:spPr>
          <a:xfrm>
            <a:off x="322620" y="1700808"/>
            <a:ext cx="847131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b="1" i="1" dirty="0" smtClean="0">
                <a:solidFill>
                  <a:schemeClr val="bg1"/>
                </a:solidFill>
                <a:cs typeface="Arial" pitchFamily="34" charset="0"/>
              </a:rPr>
              <a:t/>
            </a:r>
            <a:br>
              <a:rPr lang="en-GB" sz="2400" b="1" i="1" dirty="0" smtClean="0">
                <a:solidFill>
                  <a:schemeClr val="bg1"/>
                </a:solidFill>
                <a:cs typeface="Arial" pitchFamily="34" charset="0"/>
              </a:rPr>
            </a:br>
            <a:r>
              <a:rPr lang="en-GB" b="1" i="1" dirty="0" smtClean="0"/>
              <a:t>welcome</a:t>
            </a:r>
            <a:r>
              <a:rPr lang="en-GB" b="1" i="1" dirty="0"/>
              <a:t>!</a:t>
            </a:r>
          </a:p>
        </p:txBody>
      </p:sp>
      <p:sp>
        <p:nvSpPr>
          <p:cNvPr id="4" name="Rectangle 3"/>
          <p:cNvSpPr/>
          <p:nvPr/>
        </p:nvSpPr>
        <p:spPr>
          <a:xfrm>
            <a:off x="-2" y="5716071"/>
            <a:ext cx="9144002" cy="93610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/>
          <p:cNvGrpSpPr/>
          <p:nvPr/>
        </p:nvGrpSpPr>
        <p:grpSpPr>
          <a:xfrm>
            <a:off x="1220757" y="5845914"/>
            <a:ext cx="6702486" cy="676418"/>
            <a:chOff x="357158" y="2000240"/>
            <a:chExt cx="8103274" cy="783284"/>
          </a:xfrm>
        </p:grpSpPr>
        <p:pic>
          <p:nvPicPr>
            <p:cNvPr id="12" name="Picture 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214546" y="2071678"/>
              <a:ext cx="1185874" cy="6972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13" name="Picture 12" descr="CIPD">
              <a:hlinkClick r:id="rId5"/>
            </p:cNvPr>
            <p:cNvPicPr/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7572396" y="2000240"/>
              <a:ext cx="888036" cy="7832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" name="Picture 13" descr="ACCA - The Global Body for Professional Accounts">
              <a:hlinkClick r:id="rId7"/>
            </p:cNvPr>
            <p:cNvPicPr/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5572132" y="2000240"/>
              <a:ext cx="1524018" cy="7681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" name="Picture 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357158" y="2000240"/>
              <a:ext cx="1471712" cy="7832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16" name="Picture 1" descr="cid:image001.jpg@01CBB3FB.DEDD2830"/>
            <p:cNvPicPr>
              <a:picLocks noChangeAspect="1" noChangeArrowheads="1"/>
            </p:cNvPicPr>
            <p:nvPr/>
          </p:nvPicPr>
          <p:blipFill>
            <a:blip r:embed="rId10"/>
            <a:srcRect/>
            <a:stretch>
              <a:fillRect/>
            </a:stretch>
          </p:blipFill>
          <p:spPr bwMode="auto">
            <a:xfrm>
              <a:off x="3571868" y="2143116"/>
              <a:ext cx="1752600" cy="5048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5" name="TextBox 4"/>
          <p:cNvSpPr txBox="1"/>
          <p:nvPr/>
        </p:nvSpPr>
        <p:spPr>
          <a:xfrm>
            <a:off x="322620" y="5332106"/>
            <a:ext cx="66400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solidFill>
                  <a:schemeClr val="bg1"/>
                </a:solidFill>
              </a:rPr>
              <a:t>Professional Associations at Swansea Business School:</a:t>
            </a:r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36652" y="1978100"/>
            <a:ext cx="60304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459" y="1115568"/>
            <a:ext cx="8898333" cy="43704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Mr Nigel T. Packer, </a:t>
            </a:r>
            <a:endParaRPr lang="en-GB" sz="2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n-GB" sz="2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Consultant, </a:t>
            </a:r>
            <a:r>
              <a:rPr lang="en-GB" sz="2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Business for Business, </a:t>
            </a:r>
          </a:p>
          <a:p>
            <a:pPr algn="ctr"/>
            <a:r>
              <a:rPr lang="en-GB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‘</a:t>
            </a:r>
            <a:r>
              <a:rPr lang="en-GB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The </a:t>
            </a:r>
            <a:r>
              <a:rPr lang="en-GB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use of LinkedIn to further your career’ </a:t>
            </a:r>
          </a:p>
          <a:p>
            <a:pPr algn="ctr"/>
            <a:r>
              <a:rPr lang="en-GB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http://www.linkedin.com/in/nigeltpacker</a:t>
            </a:r>
          </a:p>
          <a:p>
            <a:endParaRPr lang="en-GB" sz="2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GB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Monday </a:t>
            </a:r>
            <a:r>
              <a:rPr lang="en-GB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25 </a:t>
            </a:r>
            <a:r>
              <a:rPr lang="en-GB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February 2013</a:t>
            </a:r>
            <a:endParaRPr lang="en-GB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GB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4.30-5.30pm FT BA Business Final Year</a:t>
            </a:r>
            <a:endParaRPr lang="en-GB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GB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6.00-7.00pm PT MBA/PT Professional courses and guests</a:t>
            </a:r>
            <a:endParaRPr lang="en-GB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GB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 </a:t>
            </a:r>
            <a:endParaRPr lang="en-GB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GB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Thursday </a:t>
            </a:r>
            <a:r>
              <a:rPr lang="en-GB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28 </a:t>
            </a:r>
            <a:r>
              <a:rPr lang="en-GB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February 2013</a:t>
            </a:r>
            <a:endParaRPr lang="en-GB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GB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11.00-1200am </a:t>
            </a:r>
            <a:r>
              <a:rPr lang="en-GB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Public </a:t>
            </a:r>
            <a:r>
              <a:rPr lang="en-GB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Services in 228</a:t>
            </a:r>
            <a:endParaRPr lang="en-GB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GB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2.30-3.30pm FT </a:t>
            </a:r>
            <a:r>
              <a:rPr lang="en-GB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MBA</a:t>
            </a:r>
          </a:p>
          <a:p>
            <a:endParaRPr lang="en-GB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GB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All sessions </a:t>
            </a:r>
            <a:r>
              <a:rPr lang="en-GB" sz="1400" b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apart from PS in </a:t>
            </a:r>
            <a:r>
              <a:rPr lang="en-GB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Lecture </a:t>
            </a:r>
            <a:r>
              <a:rPr lang="en-GB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</a:t>
            </a:r>
            <a:r>
              <a:rPr lang="en-GB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oom </a:t>
            </a:r>
            <a:r>
              <a:rPr lang="en-GB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GO1 </a:t>
            </a:r>
            <a:endParaRPr lang="en-GB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GB" sz="1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High St Campus, SA1 1PW, Room  ASG01, ground floor,</a:t>
            </a:r>
          </a:p>
          <a:p>
            <a:endParaRPr lang="en-GB" sz="2000" dirty="0" smtClean="0">
              <a:solidFill>
                <a:schemeClr val="bg1"/>
              </a:solidFill>
            </a:endParaRPr>
          </a:p>
        </p:txBody>
      </p:sp>
      <p:pic>
        <p:nvPicPr>
          <p:cNvPr id="18" name="Picture 17" descr="TSDSM_towerf.fw.png"/>
          <p:cNvPicPr>
            <a:picLocks noChangeAspect="1"/>
          </p:cNvPicPr>
          <p:nvPr/>
        </p:nvPicPr>
        <p:blipFill>
          <a:blip r:embed="rId11"/>
          <a:srcRect l="7594" t="9872" r="5080" b="12674"/>
          <a:stretch>
            <a:fillRect/>
          </a:stretch>
        </p:blipFill>
        <p:spPr>
          <a:xfrm>
            <a:off x="7358082" y="214290"/>
            <a:ext cx="1643074" cy="1214446"/>
          </a:xfrm>
          <a:prstGeom prst="rect">
            <a:avLst/>
          </a:prstGeom>
        </p:spPr>
      </p:pic>
      <p:pic>
        <p:nvPicPr>
          <p:cNvPr id="1025" name="Picture 1" descr="http://m.c.lnkd.licdn.com/media/p/1/000/1c8/17c/06b300f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7939" y="2996952"/>
            <a:ext cx="1691680" cy="1528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5801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</TotalTime>
  <Words>49</Words>
  <Application>Microsoft Office PowerPoint</Application>
  <PresentationFormat>On-screen Show (4:3)</PresentationFormat>
  <Paragraphs>17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Lucy</dc:creator>
  <cp:lastModifiedBy>Steve Griffiths</cp:lastModifiedBy>
  <cp:revision>25</cp:revision>
  <dcterms:created xsi:type="dcterms:W3CDTF">2012-04-16T15:22:01Z</dcterms:created>
  <dcterms:modified xsi:type="dcterms:W3CDTF">2013-02-28T08:53:49Z</dcterms:modified>
</cp:coreProperties>
</file>