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83" r:id="rId3"/>
    <p:sldId id="257" r:id="rId4"/>
    <p:sldId id="275" r:id="rId5"/>
    <p:sldId id="273" r:id="rId6"/>
    <p:sldId id="281" r:id="rId7"/>
    <p:sldId id="280" r:id="rId8"/>
    <p:sldId id="276" r:id="rId9"/>
    <p:sldId id="282" r:id="rId10"/>
    <p:sldId id="279" r:id="rId11"/>
    <p:sldId id="264" r:id="rId12"/>
    <p:sldId id="284" r:id="rId13"/>
    <p:sldId id="269" r:id="rId14"/>
    <p:sldId id="277" r:id="rId15"/>
    <p:sldId id="258" r:id="rId16"/>
    <p:sldId id="285"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5711BC-FE70-204A-8F24-3DD4BAC9693F}" v="414" dt="2023-06-24T23:28:27.954"/>
    <p1510:client id="{66867F16-601C-49ED-67BB-6A760E671584}" v="671" dt="2023-06-11T16:57:39.070"/>
    <p1510:client id="{8CB1AA75-306B-FDC9-0243-CFFA08CD15DF}" v="203" dt="2023-06-21T18:24:43.083"/>
    <p1510:client id="{9BB46798-4535-1E8C-DADF-85824E3347AC}" v="691" dt="2023-06-22T00:15:40.340"/>
    <p1510:client id="{9F171E6E-762A-CA2B-AB5E-A3B970FFE75B}" v="1120" dt="2023-06-22T22:52:46.696"/>
    <p1510:client id="{9FAFF864-A373-4996-8EE0-1C3740D9ED02}" v="173" dt="2023-06-27T07:57:07.392"/>
    <p1510:client id="{AE5F0BE7-A74E-4E7E-825E-3FAC78819492}" v="571" dt="2023-05-27T19:48:33.954"/>
    <p1510:client id="{F2EE4E83-2BBC-FE2E-A428-31FFF8C747CC}" v="3" dt="2023-06-29T09:08:06.513"/>
    <p1510:client id="{FBF15982-6CF9-CD07-A441-F4B346B3C640}" v="732" dt="2023-06-21T22:58:00.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egum (2118505)" userId="S::2118505@student.uwtsd.ac.uk::7b144117-71f8-4060-97ef-f28069bed0fc" providerId="AD" clId="Web-{66867F16-601C-49ED-67BB-6A760E671584}"/>
    <pc:docChg chg="addSld delSld modSld sldOrd">
      <pc:chgData name="Amina Begum (2118505)" userId="S::2118505@student.uwtsd.ac.uk::7b144117-71f8-4060-97ef-f28069bed0fc" providerId="AD" clId="Web-{66867F16-601C-49ED-67BB-6A760E671584}" dt="2023-06-11T17:07:30.790" v="1352"/>
      <pc:docMkLst>
        <pc:docMk/>
      </pc:docMkLst>
      <pc:sldChg chg="addSp delSp modSp">
        <pc:chgData name="Amina Begum (2118505)" userId="S::2118505@student.uwtsd.ac.uk::7b144117-71f8-4060-97ef-f28069bed0fc" providerId="AD" clId="Web-{66867F16-601C-49ED-67BB-6A760E671584}" dt="2023-06-11T13:40:21.942" v="140"/>
        <pc:sldMkLst>
          <pc:docMk/>
          <pc:sldMk cId="109857222" sldId="256"/>
        </pc:sldMkLst>
        <pc:spChg chg="mod">
          <ac:chgData name="Amina Begum (2118505)" userId="S::2118505@student.uwtsd.ac.uk::7b144117-71f8-4060-97ef-f28069bed0fc" providerId="AD" clId="Web-{66867F16-601C-49ED-67BB-6A760E671584}" dt="2023-06-11T13:40:21.942" v="140"/>
          <ac:spMkLst>
            <pc:docMk/>
            <pc:sldMk cId="109857222" sldId="256"/>
            <ac:spMk id="2" creationId="{00000000-0000-0000-0000-000000000000}"/>
          </ac:spMkLst>
        </pc:spChg>
        <pc:spChg chg="mod">
          <ac:chgData name="Amina Begum (2118505)" userId="S::2118505@student.uwtsd.ac.uk::7b144117-71f8-4060-97ef-f28069bed0fc" providerId="AD" clId="Web-{66867F16-601C-49ED-67BB-6A760E671584}" dt="2023-06-11T13:40:21.942" v="140"/>
          <ac:spMkLst>
            <pc:docMk/>
            <pc:sldMk cId="109857222" sldId="256"/>
            <ac:spMk id="3" creationId="{00000000-0000-0000-0000-000000000000}"/>
          </ac:spMkLst>
        </pc:spChg>
        <pc:spChg chg="del">
          <ac:chgData name="Amina Begum (2118505)" userId="S::2118505@student.uwtsd.ac.uk::7b144117-71f8-4060-97ef-f28069bed0fc" providerId="AD" clId="Web-{66867F16-601C-49ED-67BB-6A760E671584}" dt="2023-06-11T13:40:21.942" v="140"/>
          <ac:spMkLst>
            <pc:docMk/>
            <pc:sldMk cId="109857222" sldId="256"/>
            <ac:spMk id="20" creationId="{94714483-7072-431F-9DBE-87F44E4D44BC}"/>
          </ac:spMkLst>
        </pc:spChg>
        <pc:spChg chg="del">
          <ac:chgData name="Amina Begum (2118505)" userId="S::2118505@student.uwtsd.ac.uk::7b144117-71f8-4060-97ef-f28069bed0fc" providerId="AD" clId="Web-{66867F16-601C-49ED-67BB-6A760E671584}" dt="2023-06-11T13:40:21.942" v="140"/>
          <ac:spMkLst>
            <pc:docMk/>
            <pc:sldMk cId="109857222" sldId="256"/>
            <ac:spMk id="22" creationId="{495892E1-F4A5-4991-AC52-4F417B14A2A2}"/>
          </ac:spMkLst>
        </pc:spChg>
        <pc:spChg chg="del">
          <ac:chgData name="Amina Begum (2118505)" userId="S::2118505@student.uwtsd.ac.uk::7b144117-71f8-4060-97ef-f28069bed0fc" providerId="AD" clId="Web-{66867F16-601C-49ED-67BB-6A760E671584}" dt="2023-06-11T13:40:21.942" v="140"/>
          <ac:spMkLst>
            <pc:docMk/>
            <pc:sldMk cId="109857222" sldId="256"/>
            <ac:spMk id="32" creationId="{E2683E3F-F855-4549-84F8-42064EC0F247}"/>
          </ac:spMkLst>
        </pc:spChg>
        <pc:spChg chg="del">
          <ac:chgData name="Amina Begum (2118505)" userId="S::2118505@student.uwtsd.ac.uk::7b144117-71f8-4060-97ef-f28069bed0fc" providerId="AD" clId="Web-{66867F16-601C-49ED-67BB-6A760E671584}" dt="2023-06-11T13:40:21.942" v="140"/>
          <ac:spMkLst>
            <pc:docMk/>
            <pc:sldMk cId="109857222" sldId="256"/>
            <ac:spMk id="40" creationId="{832F3179-0CD5-40C8-9939-D8355006F7BA}"/>
          </ac:spMkLst>
        </pc:spChg>
        <pc:spChg chg="add">
          <ac:chgData name="Amina Begum (2118505)" userId="S::2118505@student.uwtsd.ac.uk::7b144117-71f8-4060-97ef-f28069bed0fc" providerId="AD" clId="Web-{66867F16-601C-49ED-67BB-6A760E671584}" dt="2023-06-11T13:40:21.942" v="140"/>
          <ac:spMkLst>
            <pc:docMk/>
            <pc:sldMk cId="109857222" sldId="256"/>
            <ac:spMk id="51" creationId="{22A397E7-BF60-45B2-84C7-B074B76C37A7}"/>
          </ac:spMkLst>
        </pc:spChg>
        <pc:spChg chg="add">
          <ac:chgData name="Amina Begum (2118505)" userId="S::2118505@student.uwtsd.ac.uk::7b144117-71f8-4060-97ef-f28069bed0fc" providerId="AD" clId="Web-{66867F16-601C-49ED-67BB-6A760E671584}" dt="2023-06-11T13:40:21.942" v="140"/>
          <ac:spMkLst>
            <pc:docMk/>
            <pc:sldMk cId="109857222" sldId="256"/>
            <ac:spMk id="53" creationId="{890DEF05-784E-4B61-89E4-04C4ECF4E5A0}"/>
          </ac:spMkLst>
        </pc:spChg>
        <pc:grpChg chg="del">
          <ac:chgData name="Amina Begum (2118505)" userId="S::2118505@student.uwtsd.ac.uk::7b144117-71f8-4060-97ef-f28069bed0fc" providerId="AD" clId="Web-{66867F16-601C-49ED-67BB-6A760E671584}" dt="2023-06-11T13:40:21.942" v="140"/>
          <ac:grpSpMkLst>
            <pc:docMk/>
            <pc:sldMk cId="109857222" sldId="256"/>
            <ac:grpSpMk id="24" creationId="{ACF597F8-76AA-44FA-8E6A-06223B66C0DD}"/>
          </ac:grpSpMkLst>
        </pc:grpChg>
        <pc:grpChg chg="del">
          <ac:chgData name="Amina Begum (2118505)" userId="S::2118505@student.uwtsd.ac.uk::7b144117-71f8-4060-97ef-f28069bed0fc" providerId="AD" clId="Web-{66867F16-601C-49ED-67BB-6A760E671584}" dt="2023-06-11T13:40:21.942" v="140"/>
          <ac:grpSpMkLst>
            <pc:docMk/>
            <pc:sldMk cId="109857222" sldId="256"/>
            <ac:grpSpMk id="34" creationId="{8FC90B1E-0223-4440-AF22-8F32F6F0C7D2}"/>
          </ac:grpSpMkLst>
        </pc:grpChg>
        <pc:grpChg chg="del">
          <ac:chgData name="Amina Begum (2118505)" userId="S::2118505@student.uwtsd.ac.uk::7b144117-71f8-4060-97ef-f28069bed0fc" providerId="AD" clId="Web-{66867F16-601C-49ED-67BB-6A760E671584}" dt="2023-06-11T13:40:21.942" v="140"/>
          <ac:grpSpMkLst>
            <pc:docMk/>
            <pc:sldMk cId="109857222" sldId="256"/>
            <ac:grpSpMk id="42" creationId="{11CE155D-684B-4F5E-B835-C52765E310E7}"/>
          </ac:grpSpMkLst>
        </pc:grpChg>
        <pc:picChg chg="mod">
          <ac:chgData name="Amina Begum (2118505)" userId="S::2118505@student.uwtsd.ac.uk::7b144117-71f8-4060-97ef-f28069bed0fc" providerId="AD" clId="Web-{66867F16-601C-49ED-67BB-6A760E671584}" dt="2023-06-11T13:40:21.942" v="140"/>
          <ac:picMkLst>
            <pc:docMk/>
            <pc:sldMk cId="109857222" sldId="256"/>
            <ac:picMk id="5" creationId="{BCB501D9-AE6C-398A-796F-45836039FC95}"/>
          </ac:picMkLst>
        </pc:picChg>
        <pc:cxnChg chg="add">
          <ac:chgData name="Amina Begum (2118505)" userId="S::2118505@student.uwtsd.ac.uk::7b144117-71f8-4060-97ef-f28069bed0fc" providerId="AD" clId="Web-{66867F16-601C-49ED-67BB-6A760E671584}" dt="2023-06-11T13:40:21.942" v="140"/>
          <ac:cxnSpMkLst>
            <pc:docMk/>
            <pc:sldMk cId="109857222" sldId="256"/>
            <ac:cxnSpMk id="55" creationId="{C41BAEC7-F7B0-4224-8B18-8F74B7D87F0B}"/>
          </ac:cxnSpMkLst>
        </pc:cxnChg>
      </pc:sldChg>
      <pc:sldChg chg="addSp delSp modSp mod setClrOvrMap modNotes">
        <pc:chgData name="Amina Begum (2118505)" userId="S::2118505@student.uwtsd.ac.uk::7b144117-71f8-4060-97ef-f28069bed0fc" providerId="AD" clId="Web-{66867F16-601C-49ED-67BB-6A760E671584}" dt="2023-06-11T16:58:40.916" v="1237"/>
        <pc:sldMkLst>
          <pc:docMk/>
          <pc:sldMk cId="3457634383" sldId="257"/>
        </pc:sldMkLst>
        <pc:spChg chg="mod">
          <ac:chgData name="Amina Begum (2118505)" userId="S::2118505@student.uwtsd.ac.uk::7b144117-71f8-4060-97ef-f28069bed0fc" providerId="AD" clId="Web-{66867F16-601C-49ED-67BB-6A760E671584}" dt="2023-06-11T16:58:40.916" v="1237"/>
          <ac:spMkLst>
            <pc:docMk/>
            <pc:sldMk cId="3457634383" sldId="257"/>
            <ac:spMk id="2" creationId="{308DBDA7-E377-C1DF-A45D-FDDF22158976}"/>
          </ac:spMkLst>
        </pc:spChg>
        <pc:spChg chg="mod">
          <ac:chgData name="Amina Begum (2118505)" userId="S::2118505@student.uwtsd.ac.uk::7b144117-71f8-4060-97ef-f28069bed0fc" providerId="AD" clId="Web-{66867F16-601C-49ED-67BB-6A760E671584}" dt="2023-06-11T16:58:40.916" v="1237"/>
          <ac:spMkLst>
            <pc:docMk/>
            <pc:sldMk cId="3457634383" sldId="257"/>
            <ac:spMk id="3" creationId="{D42D4E30-63B2-4ADB-B535-E7DB41DE3254}"/>
          </ac:spMkLst>
        </pc:spChg>
        <pc:spChg chg="add del mod">
          <ac:chgData name="Amina Begum (2118505)" userId="S::2118505@student.uwtsd.ac.uk::7b144117-71f8-4060-97ef-f28069bed0fc" providerId="AD" clId="Web-{66867F16-601C-49ED-67BB-6A760E671584}" dt="2023-06-11T13:13:01.418" v="11"/>
          <ac:spMkLst>
            <pc:docMk/>
            <pc:sldMk cId="3457634383" sldId="257"/>
            <ac:spMk id="4" creationId="{0FCF222E-5102-2867-0035-869D215E4D98}"/>
          </ac:spMkLst>
        </pc:spChg>
        <pc:spChg chg="del">
          <ac:chgData name="Amina Begum (2118505)" userId="S::2118505@student.uwtsd.ac.uk::7b144117-71f8-4060-97ef-f28069bed0fc" providerId="AD" clId="Web-{66867F16-601C-49ED-67BB-6A760E671584}" dt="2023-06-11T13:14:17.329" v="14"/>
          <ac:spMkLst>
            <pc:docMk/>
            <pc:sldMk cId="3457634383" sldId="257"/>
            <ac:spMk id="9" creationId="{5A59F003-E00A-43F9-91DC-CC54E3B87466}"/>
          </ac:spMkLst>
        </pc:spChg>
        <pc:spChg chg="del">
          <ac:chgData name="Amina Begum (2118505)" userId="S::2118505@student.uwtsd.ac.uk::7b144117-71f8-4060-97ef-f28069bed0fc" providerId="AD" clId="Web-{66867F16-601C-49ED-67BB-6A760E671584}" dt="2023-06-11T13:14:17.329" v="14"/>
          <ac:spMkLst>
            <pc:docMk/>
            <pc:sldMk cId="3457634383" sldId="257"/>
            <ac:spMk id="11" creationId="{D74A4382-E3AD-430A-9A1F-DFA3E0E77A7D}"/>
          </ac:spMkLst>
        </pc:spChg>
        <pc:spChg chg="del">
          <ac:chgData name="Amina Begum (2118505)" userId="S::2118505@student.uwtsd.ac.uk::7b144117-71f8-4060-97ef-f28069bed0fc" providerId="AD" clId="Web-{66867F16-601C-49ED-67BB-6A760E671584}" dt="2023-06-11T13:14:17.329" v="14"/>
          <ac:spMkLst>
            <pc:docMk/>
            <pc:sldMk cId="3457634383" sldId="257"/>
            <ac:spMk id="13" creationId="{79F40191-0F44-4FD1-82CC-ACB507C14BE6}"/>
          </ac:spMkLst>
        </pc:spChg>
        <pc:spChg chg="add del">
          <ac:chgData name="Amina Begum (2118505)" userId="S::2118505@student.uwtsd.ac.uk::7b144117-71f8-4060-97ef-f28069bed0fc" providerId="AD" clId="Web-{66867F16-601C-49ED-67BB-6A760E671584}" dt="2023-06-11T15:32:44.153" v="801"/>
          <ac:spMkLst>
            <pc:docMk/>
            <pc:sldMk cId="3457634383" sldId="257"/>
            <ac:spMk id="18" creationId="{E8A8EAB8-D2FF-444D-B34B-7D32F106AD0E}"/>
          </ac:spMkLst>
        </pc:spChg>
        <pc:spChg chg="add del">
          <ac:chgData name="Amina Begum (2118505)" userId="S::2118505@student.uwtsd.ac.uk::7b144117-71f8-4060-97ef-f28069bed0fc" providerId="AD" clId="Web-{66867F16-601C-49ED-67BB-6A760E671584}" dt="2023-06-11T15:57:40.305" v="934"/>
          <ac:spMkLst>
            <pc:docMk/>
            <pc:sldMk cId="3457634383" sldId="257"/>
            <ac:spMk id="27" creationId="{675FFAD0-2409-47F2-980A-2CF4FFC69BE2}"/>
          </ac:spMkLst>
        </pc:spChg>
        <pc:spChg chg="add del">
          <ac:chgData name="Amina Begum (2118505)" userId="S::2118505@student.uwtsd.ac.uk::7b144117-71f8-4060-97ef-f28069bed0fc" providerId="AD" clId="Web-{66867F16-601C-49ED-67BB-6A760E671584}" dt="2023-06-11T15:57:40.305" v="934"/>
          <ac:spMkLst>
            <pc:docMk/>
            <pc:sldMk cId="3457634383" sldId="257"/>
            <ac:spMk id="29" creationId="{CBB2B1F0-0DD6-4744-9A46-7A344FB48E40}"/>
          </ac:spMkLst>
        </pc:spChg>
        <pc:spChg chg="add del">
          <ac:chgData name="Amina Begum (2118505)" userId="S::2118505@student.uwtsd.ac.uk::7b144117-71f8-4060-97ef-f28069bed0fc" providerId="AD" clId="Web-{66867F16-601C-49ED-67BB-6A760E671584}" dt="2023-06-11T15:57:40.305" v="934"/>
          <ac:spMkLst>
            <pc:docMk/>
            <pc:sldMk cId="3457634383" sldId="257"/>
            <ac:spMk id="31" creationId="{52D502E5-F6B4-4D58-B4AE-FC466FF15EE8}"/>
          </ac:spMkLst>
        </pc:spChg>
        <pc:spChg chg="add del">
          <ac:chgData name="Amina Begum (2118505)" userId="S::2118505@student.uwtsd.ac.uk::7b144117-71f8-4060-97ef-f28069bed0fc" providerId="AD" clId="Web-{66867F16-601C-49ED-67BB-6A760E671584}" dt="2023-06-11T15:57:40.305" v="934"/>
          <ac:spMkLst>
            <pc:docMk/>
            <pc:sldMk cId="3457634383" sldId="257"/>
            <ac:spMk id="33" creationId="{9DECDBF4-02B6-4BB4-B65B-B8107AD6A9E8}"/>
          </ac:spMkLst>
        </pc:spChg>
        <pc:spChg chg="add del">
          <ac:chgData name="Amina Begum (2118505)" userId="S::2118505@student.uwtsd.ac.uk::7b144117-71f8-4060-97ef-f28069bed0fc" providerId="AD" clId="Web-{66867F16-601C-49ED-67BB-6A760E671584}" dt="2023-06-11T15:58:27.744" v="938"/>
          <ac:spMkLst>
            <pc:docMk/>
            <pc:sldMk cId="3457634383" sldId="257"/>
            <ac:spMk id="38" creationId="{B250C39F-3F6C-4D53-86D2-7BC6B2FF609C}"/>
          </ac:spMkLst>
        </pc:spChg>
        <pc:spChg chg="add del">
          <ac:chgData name="Amina Begum (2118505)" userId="S::2118505@student.uwtsd.ac.uk::7b144117-71f8-4060-97ef-f28069bed0fc" providerId="AD" clId="Web-{66867F16-601C-49ED-67BB-6A760E671584}" dt="2023-06-11T15:58:27.744" v="938"/>
          <ac:spMkLst>
            <pc:docMk/>
            <pc:sldMk cId="3457634383" sldId="257"/>
            <ac:spMk id="40" creationId="{70A48D59-8581-41F7-B529-F4617FE07A9A}"/>
          </ac:spMkLst>
        </pc:spChg>
        <pc:spChg chg="add del">
          <ac:chgData name="Amina Begum (2118505)" userId="S::2118505@student.uwtsd.ac.uk::7b144117-71f8-4060-97ef-f28069bed0fc" providerId="AD" clId="Web-{66867F16-601C-49ED-67BB-6A760E671584}" dt="2023-06-11T15:58:27.744" v="938"/>
          <ac:spMkLst>
            <pc:docMk/>
            <pc:sldMk cId="3457634383" sldId="257"/>
            <ac:spMk id="42" creationId="{9DD005C1-8C51-42D6-9BEE-B9B83849743D}"/>
          </ac:spMkLst>
        </pc:spChg>
        <pc:spChg chg="add del">
          <ac:chgData name="Amina Begum (2118505)" userId="S::2118505@student.uwtsd.ac.uk::7b144117-71f8-4060-97ef-f28069bed0fc" providerId="AD" clId="Web-{66867F16-601C-49ED-67BB-6A760E671584}" dt="2023-06-11T15:59:17.620" v="939"/>
          <ac:spMkLst>
            <pc:docMk/>
            <pc:sldMk cId="3457634383" sldId="257"/>
            <ac:spMk id="47" creationId="{D1A4588A-55D5-49B8-BE41-54ACDCFF2C17}"/>
          </ac:spMkLst>
        </pc:spChg>
        <pc:spChg chg="add del">
          <ac:chgData name="Amina Begum (2118505)" userId="S::2118505@student.uwtsd.ac.uk::7b144117-71f8-4060-97ef-f28069bed0fc" providerId="AD" clId="Web-{66867F16-601C-49ED-67BB-6A760E671584}" dt="2023-06-11T15:59:17.620" v="939"/>
          <ac:spMkLst>
            <pc:docMk/>
            <pc:sldMk cId="3457634383" sldId="257"/>
            <ac:spMk id="49" creationId="{F97E7EA2-EDCD-47E9-81BC-415C606D1B58}"/>
          </ac:spMkLst>
        </pc:spChg>
        <pc:spChg chg="add del">
          <ac:chgData name="Amina Begum (2118505)" userId="S::2118505@student.uwtsd.ac.uk::7b144117-71f8-4060-97ef-f28069bed0fc" providerId="AD" clId="Web-{66867F16-601C-49ED-67BB-6A760E671584}" dt="2023-06-11T16:58:40.916" v="1237"/>
          <ac:spMkLst>
            <pc:docMk/>
            <pc:sldMk cId="3457634383" sldId="257"/>
            <ac:spMk id="54" creationId="{E8A8EAB8-D2FF-444D-B34B-7D32F106AD0E}"/>
          </ac:spMkLst>
        </pc:spChg>
        <pc:spChg chg="add">
          <ac:chgData name="Amina Begum (2118505)" userId="S::2118505@student.uwtsd.ac.uk::7b144117-71f8-4060-97ef-f28069bed0fc" providerId="AD" clId="Web-{66867F16-601C-49ED-67BB-6A760E671584}" dt="2023-06-11T16:58:40.916" v="1237"/>
          <ac:spMkLst>
            <pc:docMk/>
            <pc:sldMk cId="3457634383" sldId="257"/>
            <ac:spMk id="63" creationId="{E8A8EAB8-D2FF-444D-B34B-7D32F106AD0E}"/>
          </ac:spMkLst>
        </pc:spChg>
        <pc:grpChg chg="add">
          <ac:chgData name="Amina Begum (2118505)" userId="S::2118505@student.uwtsd.ac.uk::7b144117-71f8-4060-97ef-f28069bed0fc" providerId="AD" clId="Web-{66867F16-601C-49ED-67BB-6A760E671584}" dt="2023-06-11T16:58:40.916" v="1237"/>
          <ac:grpSpMkLst>
            <pc:docMk/>
            <pc:sldMk cId="3457634383" sldId="257"/>
            <ac:grpSpMk id="67" creationId="{9D20816A-53A8-414B-9615-2877C1081698}"/>
          </ac:grpSpMkLst>
        </pc:grpChg>
        <pc:picChg chg="mod ord">
          <ac:chgData name="Amina Begum (2118505)" userId="S::2118505@student.uwtsd.ac.uk::7b144117-71f8-4060-97ef-f28069bed0fc" providerId="AD" clId="Web-{66867F16-601C-49ED-67BB-6A760E671584}" dt="2023-06-11T16:58:40.916" v="1237"/>
          <ac:picMkLst>
            <pc:docMk/>
            <pc:sldMk cId="3457634383" sldId="257"/>
            <ac:picMk id="5" creationId="{73F1E5F3-CBA7-D496-6FFC-892B7DEFF897}"/>
          </ac:picMkLst>
        </pc:picChg>
        <pc:cxnChg chg="add del">
          <ac:chgData name="Amina Begum (2118505)" userId="S::2118505@student.uwtsd.ac.uk::7b144117-71f8-4060-97ef-f28069bed0fc" providerId="AD" clId="Web-{66867F16-601C-49ED-67BB-6A760E671584}" dt="2023-06-11T15:32:44.153" v="801"/>
          <ac:cxnSpMkLst>
            <pc:docMk/>
            <pc:sldMk cId="3457634383" sldId="257"/>
            <ac:cxnSpMk id="20" creationId="{EEA38897-7BA3-4408-8083-3235339C4A60}"/>
          </ac:cxnSpMkLst>
        </pc:cxnChg>
        <pc:cxnChg chg="add del">
          <ac:chgData name="Amina Begum (2118505)" userId="S::2118505@student.uwtsd.ac.uk::7b144117-71f8-4060-97ef-f28069bed0fc" providerId="AD" clId="Web-{66867F16-601C-49ED-67BB-6A760E671584}" dt="2023-06-11T15:32:44.153" v="801"/>
          <ac:cxnSpMkLst>
            <pc:docMk/>
            <pc:sldMk cId="3457634383" sldId="257"/>
            <ac:cxnSpMk id="22" creationId="{F11AD06B-AB20-4097-8606-5DA00DBACE88}"/>
          </ac:cxnSpMkLst>
        </pc:cxnChg>
        <pc:cxnChg chg="add del">
          <ac:chgData name="Amina Begum (2118505)" userId="S::2118505@student.uwtsd.ac.uk::7b144117-71f8-4060-97ef-f28069bed0fc" providerId="AD" clId="Web-{66867F16-601C-49ED-67BB-6A760E671584}" dt="2023-06-11T16:58:40.916" v="1237"/>
          <ac:cxnSpMkLst>
            <pc:docMk/>
            <pc:sldMk cId="3457634383" sldId="257"/>
            <ac:cxnSpMk id="56" creationId="{EEA38897-7BA3-4408-8083-3235339C4A60}"/>
          </ac:cxnSpMkLst>
        </pc:cxnChg>
        <pc:cxnChg chg="add del">
          <ac:chgData name="Amina Begum (2118505)" userId="S::2118505@student.uwtsd.ac.uk::7b144117-71f8-4060-97ef-f28069bed0fc" providerId="AD" clId="Web-{66867F16-601C-49ED-67BB-6A760E671584}" dt="2023-06-11T16:58:40.916" v="1237"/>
          <ac:cxnSpMkLst>
            <pc:docMk/>
            <pc:sldMk cId="3457634383" sldId="257"/>
            <ac:cxnSpMk id="58" creationId="{F11AD06B-AB20-4097-8606-5DA00DBACE88}"/>
          </ac:cxnSpMkLst>
        </pc:cxnChg>
        <pc:cxnChg chg="add">
          <ac:chgData name="Amina Begum (2118505)" userId="S::2118505@student.uwtsd.ac.uk::7b144117-71f8-4060-97ef-f28069bed0fc" providerId="AD" clId="Web-{66867F16-601C-49ED-67BB-6A760E671584}" dt="2023-06-11T16:58:40.916" v="1237"/>
          <ac:cxnSpMkLst>
            <pc:docMk/>
            <pc:sldMk cId="3457634383" sldId="257"/>
            <ac:cxnSpMk id="65" creationId="{DAE05351-315A-4BA9-A90A-FE5C949522D1}"/>
          </ac:cxnSpMkLst>
        </pc:cxnChg>
      </pc:sldChg>
      <pc:sldChg chg="modSp">
        <pc:chgData name="Amina Begum (2118505)" userId="S::2118505@student.uwtsd.ac.uk::7b144117-71f8-4060-97ef-f28069bed0fc" providerId="AD" clId="Web-{66867F16-601C-49ED-67BB-6A760E671584}" dt="2023-06-11T13:51:12.218" v="161" actId="20577"/>
        <pc:sldMkLst>
          <pc:docMk/>
          <pc:sldMk cId="3712093859" sldId="258"/>
        </pc:sldMkLst>
        <pc:spChg chg="mod">
          <ac:chgData name="Amina Begum (2118505)" userId="S::2118505@student.uwtsd.ac.uk::7b144117-71f8-4060-97ef-f28069bed0fc" providerId="AD" clId="Web-{66867F16-601C-49ED-67BB-6A760E671584}" dt="2023-06-11T13:51:12.218" v="161" actId="20577"/>
          <ac:spMkLst>
            <pc:docMk/>
            <pc:sldMk cId="3712093859" sldId="258"/>
            <ac:spMk id="3" creationId="{17C5D44E-4CDE-D4CC-263D-B7724B406155}"/>
          </ac:spMkLst>
        </pc:spChg>
      </pc:sldChg>
      <pc:sldChg chg="del">
        <pc:chgData name="Amina Begum (2118505)" userId="S::2118505@student.uwtsd.ac.uk::7b144117-71f8-4060-97ef-f28069bed0fc" providerId="AD" clId="Web-{66867F16-601C-49ED-67BB-6A760E671584}" dt="2023-06-11T15:24:47.015" v="752"/>
        <pc:sldMkLst>
          <pc:docMk/>
          <pc:sldMk cId="2346636971" sldId="260"/>
        </pc:sldMkLst>
      </pc:sldChg>
      <pc:sldChg chg="addSp delSp modSp mod ord setBg setClrOvrMap modNotes">
        <pc:chgData name="Amina Begum (2118505)" userId="S::2118505@student.uwtsd.ac.uk::7b144117-71f8-4060-97ef-f28069bed0fc" providerId="AD" clId="Web-{66867F16-601C-49ED-67BB-6A760E671584}" dt="2023-06-11T17:07:30.790" v="1352"/>
        <pc:sldMkLst>
          <pc:docMk/>
          <pc:sldMk cId="3969586843" sldId="262"/>
        </pc:sldMkLst>
        <pc:spChg chg="mod">
          <ac:chgData name="Amina Begum (2118505)" userId="S::2118505@student.uwtsd.ac.uk::7b144117-71f8-4060-97ef-f28069bed0fc" providerId="AD" clId="Web-{66867F16-601C-49ED-67BB-6A760E671584}" dt="2023-06-11T15:59:37.855" v="940" actId="20577"/>
          <ac:spMkLst>
            <pc:docMk/>
            <pc:sldMk cId="3969586843" sldId="262"/>
            <ac:spMk id="2" creationId="{10F8A8D4-2C7A-7E55-9710-2EBDE8FEC397}"/>
          </ac:spMkLst>
        </pc:spChg>
        <pc:spChg chg="add del">
          <ac:chgData name="Amina Begum (2118505)" userId="S::2118505@student.uwtsd.ac.uk::7b144117-71f8-4060-97ef-f28069bed0fc" providerId="AD" clId="Web-{66867F16-601C-49ED-67BB-6A760E671584}" dt="2023-06-11T14:15:21.671" v="420"/>
          <ac:spMkLst>
            <pc:docMk/>
            <pc:sldMk cId="3969586843" sldId="262"/>
            <ac:spMk id="24" creationId="{9228552E-C8B1-4A80-8448-0787CE0FC704}"/>
          </ac:spMkLst>
        </pc:spChg>
        <pc:spChg chg="add">
          <ac:chgData name="Amina Begum (2118505)" userId="S::2118505@student.uwtsd.ac.uk::7b144117-71f8-4060-97ef-f28069bed0fc" providerId="AD" clId="Web-{66867F16-601C-49ED-67BB-6A760E671584}" dt="2023-06-11T14:15:21.671" v="420"/>
          <ac:spMkLst>
            <pc:docMk/>
            <pc:sldMk cId="3969586843" sldId="262"/>
            <ac:spMk id="26" creationId="{9228552E-C8B1-4A80-8448-0787CE0FC704}"/>
          </ac:spMkLst>
        </pc:spChg>
        <pc:spChg chg="add del">
          <ac:chgData name="Amina Begum (2118505)" userId="S::2118505@student.uwtsd.ac.uk::7b144117-71f8-4060-97ef-f28069bed0fc" providerId="AD" clId="Web-{66867F16-601C-49ED-67BB-6A760E671584}" dt="2023-06-11T14:14:52.700" v="417"/>
          <ac:spMkLst>
            <pc:docMk/>
            <pc:sldMk cId="3969586843" sldId="262"/>
            <ac:spMk id="29" creationId="{B250C39F-3F6C-4D53-86D2-7BC6B2FF609C}"/>
          </ac:spMkLst>
        </pc:spChg>
        <pc:spChg chg="add del">
          <ac:chgData name="Amina Begum (2118505)" userId="S::2118505@student.uwtsd.ac.uk::7b144117-71f8-4060-97ef-f28069bed0fc" providerId="AD" clId="Web-{66867F16-601C-49ED-67BB-6A760E671584}" dt="2023-06-11T14:14:52.700" v="417"/>
          <ac:spMkLst>
            <pc:docMk/>
            <pc:sldMk cId="3969586843" sldId="262"/>
            <ac:spMk id="31" creationId="{70A48D59-8581-41F7-B529-F4617FE07A9A}"/>
          </ac:spMkLst>
        </pc:spChg>
        <pc:spChg chg="add del">
          <ac:chgData name="Amina Begum (2118505)" userId="S::2118505@student.uwtsd.ac.uk::7b144117-71f8-4060-97ef-f28069bed0fc" providerId="AD" clId="Web-{66867F16-601C-49ED-67BB-6A760E671584}" dt="2023-06-11T14:14:52.700" v="417"/>
          <ac:spMkLst>
            <pc:docMk/>
            <pc:sldMk cId="3969586843" sldId="262"/>
            <ac:spMk id="33" creationId="{9DD005C1-8C51-42D6-9BEE-B9B83849743D}"/>
          </ac:spMkLst>
        </pc:spChg>
        <pc:graphicFrameChg chg="mod modGraphic">
          <ac:chgData name="Amina Begum (2118505)" userId="S::2118505@student.uwtsd.ac.uk::7b144117-71f8-4060-97ef-f28069bed0fc" providerId="AD" clId="Web-{66867F16-601C-49ED-67BB-6A760E671584}" dt="2023-06-11T17:01:57.312" v="1239" actId="1076"/>
          <ac:graphicFrameMkLst>
            <pc:docMk/>
            <pc:sldMk cId="3969586843" sldId="262"/>
            <ac:graphicFrameMk id="5" creationId="{BE5B94E1-11AB-4488-2390-6162A80F8D59}"/>
          </ac:graphicFrameMkLst>
        </pc:graphicFrameChg>
        <pc:picChg chg="mod">
          <ac:chgData name="Amina Begum (2118505)" userId="S::2118505@student.uwtsd.ac.uk::7b144117-71f8-4060-97ef-f28069bed0fc" providerId="AD" clId="Web-{66867F16-601C-49ED-67BB-6A760E671584}" dt="2023-06-11T14:15:21.671" v="420"/>
          <ac:picMkLst>
            <pc:docMk/>
            <pc:sldMk cId="3969586843" sldId="262"/>
            <ac:picMk id="20" creationId="{874D7E98-8B0B-1A5C-BDA7-B91B6AA028D7}"/>
          </ac:picMkLst>
        </pc:picChg>
      </pc:sldChg>
      <pc:sldChg chg="addSp delSp modSp ord modNotes">
        <pc:chgData name="Amina Begum (2118505)" userId="S::2118505@student.uwtsd.ac.uk::7b144117-71f8-4060-97ef-f28069bed0fc" providerId="AD" clId="Web-{66867F16-601C-49ED-67BB-6A760E671584}" dt="2023-06-11T16:14:27.400" v="1055"/>
        <pc:sldMkLst>
          <pc:docMk/>
          <pc:sldMk cId="480582410" sldId="264"/>
        </pc:sldMkLst>
        <pc:spChg chg="mod">
          <ac:chgData name="Amina Begum (2118505)" userId="S::2118505@student.uwtsd.ac.uk::7b144117-71f8-4060-97ef-f28069bed0fc" providerId="AD" clId="Web-{66867F16-601C-49ED-67BB-6A760E671584}" dt="2023-06-11T16:14:27.400" v="1055"/>
          <ac:spMkLst>
            <pc:docMk/>
            <pc:sldMk cId="480582410" sldId="264"/>
            <ac:spMk id="2" creationId="{9FB479AC-5746-9A1F-7680-E05E9A8BE380}"/>
          </ac:spMkLst>
        </pc:spChg>
        <pc:spChg chg="mod">
          <ac:chgData name="Amina Begum (2118505)" userId="S::2118505@student.uwtsd.ac.uk::7b144117-71f8-4060-97ef-f28069bed0fc" providerId="AD" clId="Web-{66867F16-601C-49ED-67BB-6A760E671584}" dt="2023-06-11T16:14:27.400" v="1055"/>
          <ac:spMkLst>
            <pc:docMk/>
            <pc:sldMk cId="480582410" sldId="264"/>
            <ac:spMk id="3" creationId="{2278729C-04E1-F1A3-D403-F478B130477B}"/>
          </ac:spMkLst>
        </pc:spChg>
        <pc:spChg chg="del">
          <ac:chgData name="Amina Begum (2118505)" userId="S::2118505@student.uwtsd.ac.uk::7b144117-71f8-4060-97ef-f28069bed0fc" providerId="AD" clId="Web-{66867F16-601C-49ED-67BB-6A760E671584}" dt="2023-06-11T13:52:10.643" v="169"/>
          <ac:spMkLst>
            <pc:docMk/>
            <pc:sldMk cId="480582410" sldId="264"/>
            <ac:spMk id="35" creationId="{E8A8EAB8-D2FF-444D-B34B-7D32F106AD0E}"/>
          </ac:spMkLst>
        </pc:spChg>
        <pc:spChg chg="add del">
          <ac:chgData name="Amina Begum (2118505)" userId="S::2118505@student.uwtsd.ac.uk::7b144117-71f8-4060-97ef-f28069bed0fc" providerId="AD" clId="Web-{66867F16-601C-49ED-67BB-6A760E671584}" dt="2023-06-11T16:14:27.400" v="1055"/>
          <ac:spMkLst>
            <pc:docMk/>
            <pc:sldMk cId="480582410" sldId="264"/>
            <ac:spMk id="44" creationId="{E8A8EAB8-D2FF-444D-B34B-7D32F106AD0E}"/>
          </ac:spMkLst>
        </pc:spChg>
        <pc:spChg chg="add">
          <ac:chgData name="Amina Begum (2118505)" userId="S::2118505@student.uwtsd.ac.uk::7b144117-71f8-4060-97ef-f28069bed0fc" providerId="AD" clId="Web-{66867F16-601C-49ED-67BB-6A760E671584}" dt="2023-06-11T16:14:27.400" v="1055"/>
          <ac:spMkLst>
            <pc:docMk/>
            <pc:sldMk cId="480582410" sldId="264"/>
            <ac:spMk id="50" creationId="{E8A8EAB8-D2FF-444D-B34B-7D32F106AD0E}"/>
          </ac:spMkLst>
        </pc:spChg>
        <pc:spChg chg="add">
          <ac:chgData name="Amina Begum (2118505)" userId="S::2118505@student.uwtsd.ac.uk::7b144117-71f8-4060-97ef-f28069bed0fc" providerId="AD" clId="Web-{66867F16-601C-49ED-67BB-6A760E671584}" dt="2023-06-11T16:14:27.400" v="1055"/>
          <ac:spMkLst>
            <pc:docMk/>
            <pc:sldMk cId="480582410" sldId="264"/>
            <ac:spMk id="51" creationId="{C61F2F60-14E3-4196-B7CE-175E46F04481}"/>
          </ac:spMkLst>
        </pc:spChg>
        <pc:spChg chg="add del">
          <ac:chgData name="Amina Begum (2118505)" userId="S::2118505@student.uwtsd.ac.uk::7b144117-71f8-4060-97ef-f28069bed0fc" providerId="AD" clId="Web-{66867F16-601C-49ED-67BB-6A760E671584}" dt="2023-06-11T14:17:53.868" v="425"/>
          <ac:spMkLst>
            <pc:docMk/>
            <pc:sldMk cId="480582410" sldId="264"/>
            <ac:spMk id="53" creationId="{375B19E4-0108-41C4-8DB1-11BAE0B49D9B}"/>
          </ac:spMkLst>
        </pc:spChg>
        <pc:picChg chg="add mod">
          <ac:chgData name="Amina Begum (2118505)" userId="S::2118505@student.uwtsd.ac.uk::7b144117-71f8-4060-97ef-f28069bed0fc" providerId="AD" clId="Web-{66867F16-601C-49ED-67BB-6A760E671584}" dt="2023-06-11T16:14:27.400" v="1055"/>
          <ac:picMkLst>
            <pc:docMk/>
            <pc:sldMk cId="480582410" sldId="264"/>
            <ac:picMk id="4" creationId="{CEAC0CB6-F0E8-35A9-A4E7-BBF4BA1CA084}"/>
          </ac:picMkLst>
        </pc:picChg>
        <pc:picChg chg="del mod">
          <ac:chgData name="Amina Begum (2118505)" userId="S::2118505@student.uwtsd.ac.uk::7b144117-71f8-4060-97ef-f28069bed0fc" providerId="AD" clId="Web-{66867F16-601C-49ED-67BB-6A760E671584}" dt="2023-06-11T13:51:39.469" v="164"/>
          <ac:picMkLst>
            <pc:docMk/>
            <pc:sldMk cId="480582410" sldId="264"/>
            <ac:picMk id="5" creationId="{172B759A-F553-FEA1-0817-5135F3DD9AEA}"/>
          </ac:picMkLst>
        </pc:picChg>
        <pc:cxnChg chg="del">
          <ac:chgData name="Amina Begum (2118505)" userId="S::2118505@student.uwtsd.ac.uk::7b144117-71f8-4060-97ef-f28069bed0fc" providerId="AD" clId="Web-{66867F16-601C-49ED-67BB-6A760E671584}" dt="2023-06-11T13:52:10.643" v="169"/>
          <ac:cxnSpMkLst>
            <pc:docMk/>
            <pc:sldMk cId="480582410" sldId="264"/>
            <ac:cxnSpMk id="37" creationId="{EEA38897-7BA3-4408-8083-3235339C4A60}"/>
          </ac:cxnSpMkLst>
        </pc:cxnChg>
        <pc:cxnChg chg="del">
          <ac:chgData name="Amina Begum (2118505)" userId="S::2118505@student.uwtsd.ac.uk::7b144117-71f8-4060-97ef-f28069bed0fc" providerId="AD" clId="Web-{66867F16-601C-49ED-67BB-6A760E671584}" dt="2023-06-11T13:52:10.643" v="169"/>
          <ac:cxnSpMkLst>
            <pc:docMk/>
            <pc:sldMk cId="480582410" sldId="264"/>
            <ac:cxnSpMk id="39" creationId="{F11AD06B-AB20-4097-8606-5DA00DBACE88}"/>
          </ac:cxnSpMkLst>
        </pc:cxnChg>
        <pc:cxnChg chg="add del">
          <ac:chgData name="Amina Begum (2118505)" userId="S::2118505@student.uwtsd.ac.uk::7b144117-71f8-4060-97ef-f28069bed0fc" providerId="AD" clId="Web-{66867F16-601C-49ED-67BB-6A760E671584}" dt="2023-06-11T16:14:27.400" v="1055"/>
          <ac:cxnSpMkLst>
            <pc:docMk/>
            <pc:sldMk cId="480582410" sldId="264"/>
            <ac:cxnSpMk id="46" creationId="{EEA38897-7BA3-4408-8083-3235339C4A60}"/>
          </ac:cxnSpMkLst>
        </pc:cxnChg>
        <pc:cxnChg chg="add del">
          <ac:chgData name="Amina Begum (2118505)" userId="S::2118505@student.uwtsd.ac.uk::7b144117-71f8-4060-97ef-f28069bed0fc" providerId="AD" clId="Web-{66867F16-601C-49ED-67BB-6A760E671584}" dt="2023-06-11T16:14:27.400" v="1055"/>
          <ac:cxnSpMkLst>
            <pc:docMk/>
            <pc:sldMk cId="480582410" sldId="264"/>
            <ac:cxnSpMk id="48" creationId="{F11AD06B-AB20-4097-8606-5DA00DBACE88}"/>
          </ac:cxnSpMkLst>
        </pc:cxnChg>
        <pc:cxnChg chg="add del">
          <ac:chgData name="Amina Begum (2118505)" userId="S::2118505@student.uwtsd.ac.uk::7b144117-71f8-4060-97ef-f28069bed0fc" providerId="AD" clId="Web-{66867F16-601C-49ED-67BB-6A760E671584}" dt="2023-06-11T14:17:53.868" v="425"/>
          <ac:cxnSpMkLst>
            <pc:docMk/>
            <pc:sldMk cId="480582410" sldId="264"/>
            <ac:cxnSpMk id="55" creationId="{C727A21A-62F5-405C-B7A5-439FD3993289}"/>
          </ac:cxnSpMkLst>
        </pc:cxnChg>
        <pc:cxnChg chg="add del">
          <ac:chgData name="Amina Begum (2118505)" userId="S::2118505@student.uwtsd.ac.uk::7b144117-71f8-4060-97ef-f28069bed0fc" providerId="AD" clId="Web-{66867F16-601C-49ED-67BB-6A760E671584}" dt="2023-06-11T14:17:53.868" v="425"/>
          <ac:cxnSpMkLst>
            <pc:docMk/>
            <pc:sldMk cId="480582410" sldId="264"/>
            <ac:cxnSpMk id="57" creationId="{F641577A-888F-4E56-B9E4-CC57AC7B7BDB}"/>
          </ac:cxnSpMkLst>
        </pc:cxnChg>
      </pc:sldChg>
      <pc:sldChg chg="del">
        <pc:chgData name="Amina Begum (2118505)" userId="S::2118505@student.uwtsd.ac.uk::7b144117-71f8-4060-97ef-f28069bed0fc" providerId="AD" clId="Web-{66867F16-601C-49ED-67BB-6A760E671584}" dt="2023-06-11T16:04:57.020" v="1021"/>
        <pc:sldMkLst>
          <pc:docMk/>
          <pc:sldMk cId="1990802313" sldId="265"/>
        </pc:sldMkLst>
      </pc:sldChg>
      <pc:sldChg chg="addSp delSp modSp del mod ord setBg setClrOvrMap modNotes">
        <pc:chgData name="Amina Begum (2118505)" userId="S::2118505@student.uwtsd.ac.uk::7b144117-71f8-4060-97ef-f28069bed0fc" providerId="AD" clId="Web-{66867F16-601C-49ED-67BB-6A760E671584}" dt="2023-06-11T16:57:39.070" v="1236"/>
        <pc:sldMkLst>
          <pc:docMk/>
          <pc:sldMk cId="2322892886" sldId="266"/>
        </pc:sldMkLst>
        <pc:spChg chg="mod">
          <ac:chgData name="Amina Begum (2118505)" userId="S::2118505@student.uwtsd.ac.uk::7b144117-71f8-4060-97ef-f28069bed0fc" providerId="AD" clId="Web-{66867F16-601C-49ED-67BB-6A760E671584}" dt="2023-06-11T15:55:44.880" v="926" actId="20577"/>
          <ac:spMkLst>
            <pc:docMk/>
            <pc:sldMk cId="2322892886" sldId="266"/>
            <ac:spMk id="2" creationId="{0142B96D-CD13-10BB-0F71-A3FDC64F8EB1}"/>
          </ac:spMkLst>
        </pc:spChg>
        <pc:spChg chg="del mod">
          <ac:chgData name="Amina Begum (2118505)" userId="S::2118505@student.uwtsd.ac.uk::7b144117-71f8-4060-97ef-f28069bed0fc" providerId="AD" clId="Web-{66867F16-601C-49ED-67BB-6A760E671584}" dt="2023-06-11T15:17:41.581" v="673"/>
          <ac:spMkLst>
            <pc:docMk/>
            <pc:sldMk cId="2322892886" sldId="266"/>
            <ac:spMk id="3" creationId="{0A76315B-D411-23EA-A901-6AA4DC466215}"/>
          </ac:spMkLst>
        </pc:spChg>
        <pc:spChg chg="add">
          <ac:chgData name="Amina Begum (2118505)" userId="S::2118505@student.uwtsd.ac.uk::7b144117-71f8-4060-97ef-f28069bed0fc" providerId="AD" clId="Web-{66867F16-601C-49ED-67BB-6A760E671584}" dt="2023-06-11T15:12:52.322" v="654"/>
          <ac:spMkLst>
            <pc:docMk/>
            <pc:sldMk cId="2322892886" sldId="266"/>
            <ac:spMk id="10" creationId="{9AA72BD9-2C5A-4EDC-931F-5AA08EACA0F3}"/>
          </ac:spMkLst>
        </pc:spChg>
        <pc:spChg chg="add">
          <ac:chgData name="Amina Begum (2118505)" userId="S::2118505@student.uwtsd.ac.uk::7b144117-71f8-4060-97ef-f28069bed0fc" providerId="AD" clId="Web-{66867F16-601C-49ED-67BB-6A760E671584}" dt="2023-06-11T15:12:52.322" v="654"/>
          <ac:spMkLst>
            <pc:docMk/>
            <pc:sldMk cId="2322892886" sldId="266"/>
            <ac:spMk id="12" creationId="{DD3981AC-7B61-4947-BCF3-F7AA7FA385B9}"/>
          </ac:spMkLst>
        </pc:spChg>
        <pc:spChg chg="add">
          <ac:chgData name="Amina Begum (2118505)" userId="S::2118505@student.uwtsd.ac.uk::7b144117-71f8-4060-97ef-f28069bed0fc" providerId="AD" clId="Web-{66867F16-601C-49ED-67BB-6A760E671584}" dt="2023-06-11T15:12:52.322" v="654"/>
          <ac:spMkLst>
            <pc:docMk/>
            <pc:sldMk cId="2322892886" sldId="266"/>
            <ac:spMk id="14" creationId="{55D4142C-5077-457F-A6AD-3FECFDB39685}"/>
          </ac:spMkLst>
        </pc:spChg>
        <pc:spChg chg="add">
          <ac:chgData name="Amina Begum (2118505)" userId="S::2118505@student.uwtsd.ac.uk::7b144117-71f8-4060-97ef-f28069bed0fc" providerId="AD" clId="Web-{66867F16-601C-49ED-67BB-6A760E671584}" dt="2023-06-11T15:12:52.322" v="654"/>
          <ac:spMkLst>
            <pc:docMk/>
            <pc:sldMk cId="2322892886" sldId="266"/>
            <ac:spMk id="16" creationId="{7A5F0580-5EE9-419F-96EE-B6529EF6E7D0}"/>
          </ac:spMkLst>
        </pc:spChg>
        <pc:graphicFrameChg chg="add mod ord modGraphic">
          <ac:chgData name="Amina Begum (2118505)" userId="S::2118505@student.uwtsd.ac.uk::7b144117-71f8-4060-97ef-f28069bed0fc" providerId="AD" clId="Web-{66867F16-601C-49ED-67BB-6A760E671584}" dt="2023-06-11T15:23:24.997" v="743" actId="20577"/>
          <ac:graphicFrameMkLst>
            <pc:docMk/>
            <pc:sldMk cId="2322892886" sldId="266"/>
            <ac:graphicFrameMk id="6" creationId="{79A02C50-5356-B2EA-B066-2CAF86EEBBB1}"/>
          </ac:graphicFrameMkLst>
        </pc:graphicFrameChg>
        <pc:picChg chg="add mod ord">
          <ac:chgData name="Amina Begum (2118505)" userId="S::2118505@student.uwtsd.ac.uk::7b144117-71f8-4060-97ef-f28069bed0fc" providerId="AD" clId="Web-{66867F16-601C-49ED-67BB-6A760E671584}" dt="2023-06-11T15:12:52.322" v="654"/>
          <ac:picMkLst>
            <pc:docMk/>
            <pc:sldMk cId="2322892886" sldId="266"/>
            <ac:picMk id="5" creationId="{5E532B99-DACE-499F-57AF-59036452E7F8}"/>
          </ac:picMkLst>
        </pc:picChg>
      </pc:sldChg>
      <pc:sldChg chg="addSp delSp modSp mod ord setBg setClrOvrMap">
        <pc:chgData name="Amina Begum (2118505)" userId="S::2118505@student.uwtsd.ac.uk::7b144117-71f8-4060-97ef-f28069bed0fc" providerId="AD" clId="Web-{66867F16-601C-49ED-67BB-6A760E671584}" dt="2023-06-11T16:27:37.188" v="1081"/>
        <pc:sldMkLst>
          <pc:docMk/>
          <pc:sldMk cId="4071765922" sldId="267"/>
        </pc:sldMkLst>
        <pc:spChg chg="mod">
          <ac:chgData name="Amina Begum (2118505)" userId="S::2118505@student.uwtsd.ac.uk::7b144117-71f8-4060-97ef-f28069bed0fc" providerId="AD" clId="Web-{66867F16-601C-49ED-67BB-6A760E671584}" dt="2023-06-11T16:20:18.707" v="1071"/>
          <ac:spMkLst>
            <pc:docMk/>
            <pc:sldMk cId="4071765922" sldId="267"/>
            <ac:spMk id="2" creationId="{10F8A8D4-2C7A-7E55-9710-2EBDE8FEC397}"/>
          </ac:spMkLst>
        </pc:spChg>
        <pc:spChg chg="del">
          <ac:chgData name="Amina Begum (2118505)" userId="S::2118505@student.uwtsd.ac.uk::7b144117-71f8-4060-97ef-f28069bed0fc" providerId="AD" clId="Web-{66867F16-601C-49ED-67BB-6A760E671584}" dt="2023-06-11T16:19:07.643" v="1070"/>
          <ac:spMkLst>
            <pc:docMk/>
            <pc:sldMk cId="4071765922" sldId="267"/>
            <ac:spMk id="23" creationId="{A3EFF7B1-6CB7-47D1-AD37-B870CA2B2151}"/>
          </ac:spMkLst>
        </pc:spChg>
        <pc:spChg chg="del">
          <ac:chgData name="Amina Begum (2118505)" userId="S::2118505@student.uwtsd.ac.uk::7b144117-71f8-4060-97ef-f28069bed0fc" providerId="AD" clId="Web-{66867F16-601C-49ED-67BB-6A760E671584}" dt="2023-06-11T16:19:07.643" v="1070"/>
          <ac:spMkLst>
            <pc:docMk/>
            <pc:sldMk cId="4071765922" sldId="267"/>
            <ac:spMk id="25" creationId="{7FA2962B-21B6-4689-A95D-A8FF6ADE47F1}"/>
          </ac:spMkLst>
        </pc:spChg>
        <pc:spChg chg="del">
          <ac:chgData name="Amina Begum (2118505)" userId="S::2118505@student.uwtsd.ac.uk::7b144117-71f8-4060-97ef-f28069bed0fc" providerId="AD" clId="Web-{66867F16-601C-49ED-67BB-6A760E671584}" dt="2023-06-11T16:19:07.643" v="1070"/>
          <ac:spMkLst>
            <pc:docMk/>
            <pc:sldMk cId="4071765922" sldId="267"/>
            <ac:spMk id="41" creationId="{A00D2CE1-35C1-46E6-BD59-CEE668BD90F4}"/>
          </ac:spMkLst>
        </pc:spChg>
        <pc:spChg chg="del">
          <ac:chgData name="Amina Begum (2118505)" userId="S::2118505@student.uwtsd.ac.uk::7b144117-71f8-4060-97ef-f28069bed0fc" providerId="AD" clId="Web-{66867F16-601C-49ED-67BB-6A760E671584}" dt="2023-06-11T16:19:07.643" v="1070"/>
          <ac:spMkLst>
            <pc:docMk/>
            <pc:sldMk cId="4071765922" sldId="267"/>
            <ac:spMk id="49" creationId="{E18403B7-F2C7-4C07-8522-21C31910902C}"/>
          </ac:spMkLst>
        </pc:spChg>
        <pc:spChg chg="add del">
          <ac:chgData name="Amina Begum (2118505)" userId="S::2118505@student.uwtsd.ac.uk::7b144117-71f8-4060-97ef-f28069bed0fc" providerId="AD" clId="Web-{66867F16-601C-49ED-67BB-6A760E671584}" dt="2023-06-11T16:20:18.707" v="1071"/>
          <ac:spMkLst>
            <pc:docMk/>
            <pc:sldMk cId="4071765922" sldId="267"/>
            <ac:spMk id="60" creationId="{375B19E4-0108-41C4-8DB1-11BAE0B49D9B}"/>
          </ac:spMkLst>
        </pc:spChg>
        <pc:spChg chg="add">
          <ac:chgData name="Amina Begum (2118505)" userId="S::2118505@student.uwtsd.ac.uk::7b144117-71f8-4060-97ef-f28069bed0fc" providerId="AD" clId="Web-{66867F16-601C-49ED-67BB-6A760E671584}" dt="2023-06-11T16:20:18.707" v="1071"/>
          <ac:spMkLst>
            <pc:docMk/>
            <pc:sldMk cId="4071765922" sldId="267"/>
            <ac:spMk id="70" creationId="{9228552E-C8B1-4A80-8448-0787CE0FC704}"/>
          </ac:spMkLst>
        </pc:spChg>
        <pc:grpChg chg="del">
          <ac:chgData name="Amina Begum (2118505)" userId="S::2118505@student.uwtsd.ac.uk::7b144117-71f8-4060-97ef-f28069bed0fc" providerId="AD" clId="Web-{66867F16-601C-49ED-67BB-6A760E671584}" dt="2023-06-11T16:19:07.643" v="1070"/>
          <ac:grpSpMkLst>
            <pc:docMk/>
            <pc:sldMk cId="4071765922" sldId="267"/>
            <ac:grpSpMk id="27" creationId="{A745280D-ED36-41FE-8EB1-CE597C99CFE8}"/>
          </ac:grpSpMkLst>
        </pc:grpChg>
        <pc:grpChg chg="del">
          <ac:chgData name="Amina Begum (2118505)" userId="S::2118505@student.uwtsd.ac.uk::7b144117-71f8-4060-97ef-f28069bed0fc" providerId="AD" clId="Web-{66867F16-601C-49ED-67BB-6A760E671584}" dt="2023-06-11T16:19:07.643" v="1070"/>
          <ac:grpSpMkLst>
            <pc:docMk/>
            <pc:sldMk cId="4071765922" sldId="267"/>
            <ac:grpSpMk id="33" creationId="{80E95A5C-1E97-41C3-9DEC-245FF6DEBF1F}"/>
          </ac:grpSpMkLst>
        </pc:grpChg>
        <pc:grpChg chg="del">
          <ac:chgData name="Amina Begum (2118505)" userId="S::2118505@student.uwtsd.ac.uk::7b144117-71f8-4060-97ef-f28069bed0fc" providerId="AD" clId="Web-{66867F16-601C-49ED-67BB-6A760E671584}" dt="2023-06-11T16:19:07.643" v="1070"/>
          <ac:grpSpMkLst>
            <pc:docMk/>
            <pc:sldMk cId="4071765922" sldId="267"/>
            <ac:grpSpMk id="43" creationId="{A58DCE86-9AE1-46D1-96D6-04B8B3EDF6FA}"/>
          </ac:grpSpMkLst>
        </pc:grpChg>
        <pc:grpChg chg="del">
          <ac:chgData name="Amina Begum (2118505)" userId="S::2118505@student.uwtsd.ac.uk::7b144117-71f8-4060-97ef-f28069bed0fc" providerId="AD" clId="Web-{66867F16-601C-49ED-67BB-6A760E671584}" dt="2023-06-11T16:19:07.643" v="1070"/>
          <ac:grpSpMkLst>
            <pc:docMk/>
            <pc:sldMk cId="4071765922" sldId="267"/>
            <ac:grpSpMk id="51" creationId="{23B58CC6-A99E-43AF-A467-256F19287FB8}"/>
          </ac:grpSpMkLst>
        </pc:grpChg>
        <pc:graphicFrameChg chg="mod modGraphic">
          <ac:chgData name="Amina Begum (2118505)" userId="S::2118505@student.uwtsd.ac.uk::7b144117-71f8-4060-97ef-f28069bed0fc" providerId="AD" clId="Web-{66867F16-601C-49ED-67BB-6A760E671584}" dt="2023-06-11T16:23:18.759" v="1079"/>
          <ac:graphicFrameMkLst>
            <pc:docMk/>
            <pc:sldMk cId="4071765922" sldId="267"/>
            <ac:graphicFrameMk id="17" creationId="{DC334F62-A62B-617A-F526-67378D28BF1D}"/>
          </ac:graphicFrameMkLst>
        </pc:graphicFrameChg>
        <pc:picChg chg="add">
          <ac:chgData name="Amina Begum (2118505)" userId="S::2118505@student.uwtsd.ac.uk::7b144117-71f8-4060-97ef-f28069bed0fc" providerId="AD" clId="Web-{66867F16-601C-49ED-67BB-6A760E671584}" dt="2023-06-11T16:20:18.707" v="1071"/>
          <ac:picMkLst>
            <pc:docMk/>
            <pc:sldMk cId="4071765922" sldId="267"/>
            <ac:picMk id="66" creationId="{DE9EE920-EBD5-A450-06D9-8FFDD81043BE}"/>
          </ac:picMkLst>
        </pc:picChg>
        <pc:cxnChg chg="add del">
          <ac:chgData name="Amina Begum (2118505)" userId="S::2118505@student.uwtsd.ac.uk::7b144117-71f8-4060-97ef-f28069bed0fc" providerId="AD" clId="Web-{66867F16-601C-49ED-67BB-6A760E671584}" dt="2023-06-11T16:20:18.707" v="1071"/>
          <ac:cxnSpMkLst>
            <pc:docMk/>
            <pc:sldMk cId="4071765922" sldId="267"/>
            <ac:cxnSpMk id="62" creationId="{CEA14AE1-71AB-4B18-826E-F563FF4288D6}"/>
          </ac:cxnSpMkLst>
        </pc:cxnChg>
        <pc:cxnChg chg="add del">
          <ac:chgData name="Amina Begum (2118505)" userId="S::2118505@student.uwtsd.ac.uk::7b144117-71f8-4060-97ef-f28069bed0fc" providerId="AD" clId="Web-{66867F16-601C-49ED-67BB-6A760E671584}" dt="2023-06-11T16:20:18.707" v="1071"/>
          <ac:cxnSpMkLst>
            <pc:docMk/>
            <pc:sldMk cId="4071765922" sldId="267"/>
            <ac:cxnSpMk id="64" creationId="{EE504C98-6397-41C1-A8D8-2D9C4ED307E0}"/>
          </ac:cxnSpMkLst>
        </pc:cxnChg>
      </pc:sldChg>
      <pc:sldChg chg="addSp delSp modSp new mod ord setBg modNotes">
        <pc:chgData name="Amina Begum (2118505)" userId="S::2118505@student.uwtsd.ac.uk::7b144117-71f8-4060-97ef-f28069bed0fc" providerId="AD" clId="Web-{66867F16-601C-49ED-67BB-6A760E671584}" dt="2023-06-11T15:56:20.584" v="930" actId="20577"/>
        <pc:sldMkLst>
          <pc:docMk/>
          <pc:sldMk cId="418508239" sldId="268"/>
        </pc:sldMkLst>
        <pc:spChg chg="mod ord">
          <ac:chgData name="Amina Begum (2118505)" userId="S::2118505@student.uwtsd.ac.uk::7b144117-71f8-4060-97ef-f28069bed0fc" providerId="AD" clId="Web-{66867F16-601C-49ED-67BB-6A760E671584}" dt="2023-06-11T15:54:40.487" v="922" actId="20577"/>
          <ac:spMkLst>
            <pc:docMk/>
            <pc:sldMk cId="418508239" sldId="268"/>
            <ac:spMk id="2" creationId="{27425A33-C24D-827F-1282-E8F2C4009140}"/>
          </ac:spMkLst>
        </pc:spChg>
        <pc:spChg chg="del mod">
          <ac:chgData name="Amina Begum (2118505)" userId="S::2118505@student.uwtsd.ac.uk::7b144117-71f8-4060-97ef-f28069bed0fc" providerId="AD" clId="Web-{66867F16-601C-49ED-67BB-6A760E671584}" dt="2023-06-11T13:11:52.320" v="7"/>
          <ac:spMkLst>
            <pc:docMk/>
            <pc:sldMk cId="418508239" sldId="268"/>
            <ac:spMk id="3" creationId="{7A13061F-2A75-91F5-C5FB-2FBAB96DCEE2}"/>
          </ac:spMkLst>
        </pc:spChg>
        <pc:spChg chg="add mod ord">
          <ac:chgData name="Amina Begum (2118505)" userId="S::2118505@student.uwtsd.ac.uk::7b144117-71f8-4060-97ef-f28069bed0fc" providerId="AD" clId="Web-{66867F16-601C-49ED-67BB-6A760E671584}" dt="2023-06-11T15:56:20.584" v="930" actId="20577"/>
          <ac:spMkLst>
            <pc:docMk/>
            <pc:sldMk cId="418508239" sldId="268"/>
            <ac:spMk id="5" creationId="{2C19F522-5302-B876-C2CC-56ACF9385C22}"/>
          </ac:spMkLst>
        </pc:spChg>
        <pc:spChg chg="add del">
          <ac:chgData name="Amina Begum (2118505)" userId="S::2118505@student.uwtsd.ac.uk::7b144117-71f8-4060-97ef-f28069bed0fc" providerId="AD" clId="Web-{66867F16-601C-49ED-67BB-6A760E671584}" dt="2023-06-11T13:13:22.997" v="13"/>
          <ac:spMkLst>
            <pc:docMk/>
            <pc:sldMk cId="418508239" sldId="268"/>
            <ac:spMk id="6" creationId="{80C8CBD1-E9DA-C145-EF1F-588CC7947F06}"/>
          </ac:spMkLst>
        </pc:spChg>
        <pc:spChg chg="add del">
          <ac:chgData name="Amina Begum (2118505)" userId="S::2118505@student.uwtsd.ac.uk::7b144117-71f8-4060-97ef-f28069bed0fc" providerId="AD" clId="Web-{66867F16-601C-49ED-67BB-6A760E671584}" dt="2023-06-11T13:22:03.453" v="54"/>
          <ac:spMkLst>
            <pc:docMk/>
            <pc:sldMk cId="418508239" sldId="268"/>
            <ac:spMk id="11" creationId="{A7AE9375-4664-4DB2-922D-2782A6E439AC}"/>
          </ac:spMkLst>
        </pc:spChg>
        <pc:spChg chg="add del">
          <ac:chgData name="Amina Begum (2118505)" userId="S::2118505@student.uwtsd.ac.uk::7b144117-71f8-4060-97ef-f28069bed0fc" providerId="AD" clId="Web-{66867F16-601C-49ED-67BB-6A760E671584}" dt="2023-06-11T13:22:03.453" v="54"/>
          <ac:spMkLst>
            <pc:docMk/>
            <pc:sldMk cId="418508239" sldId="268"/>
            <ac:spMk id="15" creationId="{9DD005C1-8C51-42D6-9BEE-B9B83849743D}"/>
          </ac:spMkLst>
        </pc:spChg>
        <pc:spChg chg="add del">
          <ac:chgData name="Amina Begum (2118505)" userId="S::2118505@student.uwtsd.ac.uk::7b144117-71f8-4060-97ef-f28069bed0fc" providerId="AD" clId="Web-{66867F16-601C-49ED-67BB-6A760E671584}" dt="2023-06-11T13:36:19.052" v="109"/>
          <ac:spMkLst>
            <pc:docMk/>
            <pc:sldMk cId="418508239" sldId="268"/>
            <ac:spMk id="20" creationId="{A7AE9375-4664-4DB2-922D-2782A6E439AC}"/>
          </ac:spMkLst>
        </pc:spChg>
        <pc:spChg chg="add del">
          <ac:chgData name="Amina Begum (2118505)" userId="S::2118505@student.uwtsd.ac.uk::7b144117-71f8-4060-97ef-f28069bed0fc" providerId="AD" clId="Web-{66867F16-601C-49ED-67BB-6A760E671584}" dt="2023-06-11T13:36:19.052" v="109"/>
          <ac:spMkLst>
            <pc:docMk/>
            <pc:sldMk cId="418508239" sldId="268"/>
            <ac:spMk id="24" creationId="{9DD005C1-8C51-42D6-9BEE-B9B83849743D}"/>
          </ac:spMkLst>
        </pc:spChg>
        <pc:spChg chg="add del">
          <ac:chgData name="Amina Begum (2118505)" userId="S::2118505@student.uwtsd.ac.uk::7b144117-71f8-4060-97ef-f28069bed0fc" providerId="AD" clId="Web-{66867F16-601C-49ED-67BB-6A760E671584}" dt="2023-06-11T13:37:07.930" v="113"/>
          <ac:spMkLst>
            <pc:docMk/>
            <pc:sldMk cId="418508239" sldId="268"/>
            <ac:spMk id="29" creationId="{E8A8EAB8-D2FF-444D-B34B-7D32F106AD0E}"/>
          </ac:spMkLst>
        </pc:spChg>
        <pc:spChg chg="add del">
          <ac:chgData name="Amina Begum (2118505)" userId="S::2118505@student.uwtsd.ac.uk::7b144117-71f8-4060-97ef-f28069bed0fc" providerId="AD" clId="Web-{66867F16-601C-49ED-67BB-6A760E671584}" dt="2023-06-11T13:39:01.203" v="131"/>
          <ac:spMkLst>
            <pc:docMk/>
            <pc:sldMk cId="418508239" sldId="268"/>
            <ac:spMk id="40" creationId="{E8A8EAB8-D2FF-444D-B34B-7D32F106AD0E}"/>
          </ac:spMkLst>
        </pc:spChg>
        <pc:spChg chg="add del">
          <ac:chgData name="Amina Begum (2118505)" userId="S::2118505@student.uwtsd.ac.uk::7b144117-71f8-4060-97ef-f28069bed0fc" providerId="AD" clId="Web-{66867F16-601C-49ED-67BB-6A760E671584}" dt="2023-06-11T13:39:20.329" v="134"/>
          <ac:spMkLst>
            <pc:docMk/>
            <pc:sldMk cId="418508239" sldId="268"/>
            <ac:spMk id="51" creationId="{E8A8EAB8-D2FF-444D-B34B-7D32F106AD0E}"/>
          </ac:spMkLst>
        </pc:spChg>
        <pc:spChg chg="add del">
          <ac:chgData name="Amina Begum (2118505)" userId="S::2118505@student.uwtsd.ac.uk::7b144117-71f8-4060-97ef-f28069bed0fc" providerId="AD" clId="Web-{66867F16-601C-49ED-67BB-6A760E671584}" dt="2023-06-11T13:39:20.313" v="133"/>
          <ac:spMkLst>
            <pc:docMk/>
            <pc:sldMk cId="418508239" sldId="268"/>
            <ac:spMk id="62" creationId="{B95B9BA8-1D69-4796-85F5-B6D0BD52354B}"/>
          </ac:spMkLst>
        </pc:spChg>
        <pc:spChg chg="add del">
          <ac:chgData name="Amina Begum (2118505)" userId="S::2118505@student.uwtsd.ac.uk::7b144117-71f8-4060-97ef-f28069bed0fc" providerId="AD" clId="Web-{66867F16-601C-49ED-67BB-6A760E671584}" dt="2023-06-11T14:05:10.117" v="384"/>
          <ac:spMkLst>
            <pc:docMk/>
            <pc:sldMk cId="418508239" sldId="268"/>
            <ac:spMk id="72" creationId="{E8A8EAB8-D2FF-444D-B34B-7D32F106AD0E}"/>
          </ac:spMkLst>
        </pc:spChg>
        <pc:spChg chg="add del">
          <ac:chgData name="Amina Begum (2118505)" userId="S::2118505@student.uwtsd.ac.uk::7b144117-71f8-4060-97ef-f28069bed0fc" providerId="AD" clId="Web-{66867F16-601C-49ED-67BB-6A760E671584}" dt="2023-06-11T15:29:36.758" v="767"/>
          <ac:spMkLst>
            <pc:docMk/>
            <pc:sldMk cId="418508239" sldId="268"/>
            <ac:spMk id="78" creationId="{375B19E4-0108-41C4-8DB1-11BAE0B49D9B}"/>
          </ac:spMkLst>
        </pc:spChg>
        <pc:spChg chg="add del">
          <ac:chgData name="Amina Begum (2118505)" userId="S::2118505@student.uwtsd.ac.uk::7b144117-71f8-4060-97ef-f28069bed0fc" providerId="AD" clId="Web-{66867F16-601C-49ED-67BB-6A760E671584}" dt="2023-06-11T15:30:57.775" v="791"/>
          <ac:spMkLst>
            <pc:docMk/>
            <pc:sldMk cId="418508239" sldId="268"/>
            <ac:spMk id="87" creationId="{E8A8EAB8-D2FF-444D-B34B-7D32F106AD0E}"/>
          </ac:spMkLst>
        </pc:spChg>
        <pc:spChg chg="add del">
          <ac:chgData name="Amina Begum (2118505)" userId="S::2118505@student.uwtsd.ac.uk::7b144117-71f8-4060-97ef-f28069bed0fc" providerId="AD" clId="Web-{66867F16-601C-49ED-67BB-6A760E671584}" dt="2023-06-11T15:32:17.653" v="800"/>
          <ac:spMkLst>
            <pc:docMk/>
            <pc:sldMk cId="418508239" sldId="268"/>
            <ac:spMk id="96" creationId="{375B19E4-0108-41C4-8DB1-11BAE0B49D9B}"/>
          </ac:spMkLst>
        </pc:spChg>
        <pc:spChg chg="add del">
          <ac:chgData name="Amina Begum (2118505)" userId="S::2118505@student.uwtsd.ac.uk::7b144117-71f8-4060-97ef-f28069bed0fc" providerId="AD" clId="Web-{66867F16-601C-49ED-67BB-6A760E671584}" dt="2023-06-11T15:32:17.653" v="800"/>
          <ac:spMkLst>
            <pc:docMk/>
            <pc:sldMk cId="418508239" sldId="268"/>
            <ac:spMk id="105" creationId="{03AF1C04-3FEF-41BD-BB84-2F263765BEBC}"/>
          </ac:spMkLst>
        </pc:spChg>
        <pc:grpChg chg="add del">
          <ac:chgData name="Amina Begum (2118505)" userId="S::2118505@student.uwtsd.ac.uk::7b144117-71f8-4060-97ef-f28069bed0fc" providerId="AD" clId="Web-{66867F16-601C-49ED-67BB-6A760E671584}" dt="2023-06-11T13:39:01.203" v="131"/>
          <ac:grpSpMkLst>
            <pc:docMk/>
            <pc:sldMk cId="418508239" sldId="268"/>
            <ac:grpSpMk id="44" creationId="{9D20816A-53A8-414B-9615-2877C1081698}"/>
          </ac:grpSpMkLst>
        </pc:grpChg>
        <pc:grpChg chg="add del">
          <ac:chgData name="Amina Begum (2118505)" userId="S::2118505@student.uwtsd.ac.uk::7b144117-71f8-4060-97ef-f28069bed0fc" providerId="AD" clId="Web-{66867F16-601C-49ED-67BB-6A760E671584}" dt="2023-06-11T13:39:20.329" v="134"/>
          <ac:grpSpMkLst>
            <pc:docMk/>
            <pc:sldMk cId="418508239" sldId="268"/>
            <ac:grpSpMk id="55" creationId="{9D20816A-53A8-414B-9615-2877C1081698}"/>
          </ac:grpSpMkLst>
        </pc:grpChg>
        <pc:grpChg chg="add del">
          <ac:chgData name="Amina Begum (2118505)" userId="S::2118505@student.uwtsd.ac.uk::7b144117-71f8-4060-97ef-f28069bed0fc" providerId="AD" clId="Web-{66867F16-601C-49ED-67BB-6A760E671584}" dt="2023-06-11T13:39:20.313" v="133"/>
          <ac:grpSpMkLst>
            <pc:docMk/>
            <pc:sldMk cId="418508239" sldId="268"/>
            <ac:grpSpMk id="64" creationId="{D44E3F87-3D58-4B03-86B2-15A5C5B9C964}"/>
          </ac:grpSpMkLst>
        </pc:grpChg>
        <pc:grpChg chg="add del">
          <ac:chgData name="Amina Begum (2118505)" userId="S::2118505@student.uwtsd.ac.uk::7b144117-71f8-4060-97ef-f28069bed0fc" providerId="AD" clId="Web-{66867F16-601C-49ED-67BB-6A760E671584}" dt="2023-06-11T15:32:17.653" v="800"/>
          <ac:grpSpMkLst>
            <pc:docMk/>
            <pc:sldMk cId="418508239" sldId="268"/>
            <ac:grpSpMk id="107" creationId="{2DD5E267-EB6F-47DF-ABEF-2C1BED44DAC6}"/>
          </ac:grpSpMkLst>
        </pc:grpChg>
        <pc:grpChg chg="add del">
          <ac:chgData name="Amina Begum (2118505)" userId="S::2118505@student.uwtsd.ac.uk::7b144117-71f8-4060-97ef-f28069bed0fc" providerId="AD" clId="Web-{66867F16-601C-49ED-67BB-6A760E671584}" dt="2023-06-11T15:32:17.653" v="800"/>
          <ac:grpSpMkLst>
            <pc:docMk/>
            <pc:sldMk cId="418508239" sldId="268"/>
            <ac:grpSpMk id="111" creationId="{66828D02-A05D-412B-9F20-B68E970B9FC2}"/>
          </ac:grpSpMkLst>
        </pc:grpChg>
        <pc:grpChg chg="add del">
          <ac:chgData name="Amina Begum (2118505)" userId="S::2118505@student.uwtsd.ac.uk::7b144117-71f8-4060-97ef-f28069bed0fc" providerId="AD" clId="Web-{66867F16-601C-49ED-67BB-6A760E671584}" dt="2023-06-11T15:32:17.653" v="800"/>
          <ac:grpSpMkLst>
            <pc:docMk/>
            <pc:sldMk cId="418508239" sldId="268"/>
            <ac:grpSpMk id="115" creationId="{E27AF472-EAE3-4572-AB69-B92BD10DBC6D}"/>
          </ac:grpSpMkLst>
        </pc:grpChg>
        <pc:picChg chg="add mod">
          <ac:chgData name="Amina Begum (2118505)" userId="S::2118505@student.uwtsd.ac.uk::7b144117-71f8-4060-97ef-f28069bed0fc" providerId="AD" clId="Web-{66867F16-601C-49ED-67BB-6A760E671584}" dt="2023-06-11T15:32:17.653" v="800"/>
          <ac:picMkLst>
            <pc:docMk/>
            <pc:sldMk cId="418508239" sldId="268"/>
            <ac:picMk id="37" creationId="{69C5402E-A8DB-BA01-1720-79E6A5E00DB4}"/>
          </ac:picMkLst>
        </pc:picChg>
        <pc:cxnChg chg="add del">
          <ac:chgData name="Amina Begum (2118505)" userId="S::2118505@student.uwtsd.ac.uk::7b144117-71f8-4060-97ef-f28069bed0fc" providerId="AD" clId="Web-{66867F16-601C-49ED-67BB-6A760E671584}" dt="2023-06-11T13:22:03.453" v="54"/>
          <ac:cxnSpMkLst>
            <pc:docMk/>
            <pc:sldMk cId="418508239" sldId="268"/>
            <ac:cxnSpMk id="13" creationId="{EE504C98-6397-41C1-A8D8-2D9C4ED307E0}"/>
          </ac:cxnSpMkLst>
        </pc:cxnChg>
        <pc:cxnChg chg="add del">
          <ac:chgData name="Amina Begum (2118505)" userId="S::2118505@student.uwtsd.ac.uk::7b144117-71f8-4060-97ef-f28069bed0fc" providerId="AD" clId="Web-{66867F16-601C-49ED-67BB-6A760E671584}" dt="2023-06-11T13:36:19.052" v="109"/>
          <ac:cxnSpMkLst>
            <pc:docMk/>
            <pc:sldMk cId="418508239" sldId="268"/>
            <ac:cxnSpMk id="22" creationId="{EE504C98-6397-41C1-A8D8-2D9C4ED307E0}"/>
          </ac:cxnSpMkLst>
        </pc:cxnChg>
        <pc:cxnChg chg="add del">
          <ac:chgData name="Amina Begum (2118505)" userId="S::2118505@student.uwtsd.ac.uk::7b144117-71f8-4060-97ef-f28069bed0fc" providerId="AD" clId="Web-{66867F16-601C-49ED-67BB-6A760E671584}" dt="2023-06-11T13:37:07.930" v="113"/>
          <ac:cxnSpMkLst>
            <pc:docMk/>
            <pc:sldMk cId="418508239" sldId="268"/>
            <ac:cxnSpMk id="31" creationId="{067633D1-6EE6-4118-B9F0-B363477BEE7A}"/>
          </ac:cxnSpMkLst>
        </pc:cxnChg>
        <pc:cxnChg chg="add del">
          <ac:chgData name="Amina Begum (2118505)" userId="S::2118505@student.uwtsd.ac.uk::7b144117-71f8-4060-97ef-f28069bed0fc" providerId="AD" clId="Web-{66867F16-601C-49ED-67BB-6A760E671584}" dt="2023-06-11T13:37:07.930" v="113"/>
          <ac:cxnSpMkLst>
            <pc:docMk/>
            <pc:sldMk cId="418508239" sldId="268"/>
            <ac:cxnSpMk id="33" creationId="{4AD7FFC6-42A9-49CB-B5E9-B3F6B038331B}"/>
          </ac:cxnSpMkLst>
        </pc:cxnChg>
        <pc:cxnChg chg="add del">
          <ac:chgData name="Amina Begum (2118505)" userId="S::2118505@student.uwtsd.ac.uk::7b144117-71f8-4060-97ef-f28069bed0fc" providerId="AD" clId="Web-{66867F16-601C-49ED-67BB-6A760E671584}" dt="2023-06-11T13:39:01.203" v="131"/>
          <ac:cxnSpMkLst>
            <pc:docMk/>
            <pc:sldMk cId="418508239" sldId="268"/>
            <ac:cxnSpMk id="42" creationId="{DAE05351-315A-4BA9-A90A-FE5C949522D1}"/>
          </ac:cxnSpMkLst>
        </pc:cxnChg>
        <pc:cxnChg chg="add del">
          <ac:chgData name="Amina Begum (2118505)" userId="S::2118505@student.uwtsd.ac.uk::7b144117-71f8-4060-97ef-f28069bed0fc" providerId="AD" clId="Web-{66867F16-601C-49ED-67BB-6A760E671584}" dt="2023-06-11T13:39:20.329" v="134"/>
          <ac:cxnSpMkLst>
            <pc:docMk/>
            <pc:sldMk cId="418508239" sldId="268"/>
            <ac:cxnSpMk id="53" creationId="{DAE05351-315A-4BA9-A90A-FE5C949522D1}"/>
          </ac:cxnSpMkLst>
        </pc:cxnChg>
        <pc:cxnChg chg="add del">
          <ac:chgData name="Amina Begum (2118505)" userId="S::2118505@student.uwtsd.ac.uk::7b144117-71f8-4060-97ef-f28069bed0fc" providerId="AD" clId="Web-{66867F16-601C-49ED-67BB-6A760E671584}" dt="2023-06-11T14:05:10.117" v="384"/>
          <ac:cxnSpMkLst>
            <pc:docMk/>
            <pc:sldMk cId="418508239" sldId="268"/>
            <ac:cxnSpMk id="66" creationId="{F11AD06B-AB20-4097-8606-5DA00DBACE88}"/>
          </ac:cxnSpMkLst>
        </pc:cxnChg>
        <pc:cxnChg chg="add del">
          <ac:chgData name="Amina Begum (2118505)" userId="S::2118505@student.uwtsd.ac.uk::7b144117-71f8-4060-97ef-f28069bed0fc" providerId="AD" clId="Web-{66867F16-601C-49ED-67BB-6A760E671584}" dt="2023-06-11T14:05:10.117" v="384"/>
          <ac:cxnSpMkLst>
            <pc:docMk/>
            <pc:sldMk cId="418508239" sldId="268"/>
            <ac:cxnSpMk id="73" creationId="{EEA38897-7BA3-4408-8083-3235339C4A60}"/>
          </ac:cxnSpMkLst>
        </pc:cxnChg>
        <pc:cxnChg chg="add del">
          <ac:chgData name="Amina Begum (2118505)" userId="S::2118505@student.uwtsd.ac.uk::7b144117-71f8-4060-97ef-f28069bed0fc" providerId="AD" clId="Web-{66867F16-601C-49ED-67BB-6A760E671584}" dt="2023-06-11T15:29:36.758" v="767"/>
          <ac:cxnSpMkLst>
            <pc:docMk/>
            <pc:sldMk cId="418508239" sldId="268"/>
            <ac:cxnSpMk id="80" creationId="{CEA14AE1-71AB-4B18-826E-F563FF4288D6}"/>
          </ac:cxnSpMkLst>
        </pc:cxnChg>
        <pc:cxnChg chg="add del">
          <ac:chgData name="Amina Begum (2118505)" userId="S::2118505@student.uwtsd.ac.uk::7b144117-71f8-4060-97ef-f28069bed0fc" providerId="AD" clId="Web-{66867F16-601C-49ED-67BB-6A760E671584}" dt="2023-06-11T15:29:36.758" v="767"/>
          <ac:cxnSpMkLst>
            <pc:docMk/>
            <pc:sldMk cId="418508239" sldId="268"/>
            <ac:cxnSpMk id="82" creationId="{EE504C98-6397-41C1-A8D8-2D9C4ED307E0}"/>
          </ac:cxnSpMkLst>
        </pc:cxnChg>
        <pc:cxnChg chg="add del">
          <ac:chgData name="Amina Begum (2118505)" userId="S::2118505@student.uwtsd.ac.uk::7b144117-71f8-4060-97ef-f28069bed0fc" providerId="AD" clId="Web-{66867F16-601C-49ED-67BB-6A760E671584}" dt="2023-06-11T15:30:57.775" v="791"/>
          <ac:cxnSpMkLst>
            <pc:docMk/>
            <pc:sldMk cId="418508239" sldId="268"/>
            <ac:cxnSpMk id="89" creationId="{EEA38897-7BA3-4408-8083-3235339C4A60}"/>
          </ac:cxnSpMkLst>
        </pc:cxnChg>
        <pc:cxnChg chg="add del">
          <ac:chgData name="Amina Begum (2118505)" userId="S::2118505@student.uwtsd.ac.uk::7b144117-71f8-4060-97ef-f28069bed0fc" providerId="AD" clId="Web-{66867F16-601C-49ED-67BB-6A760E671584}" dt="2023-06-11T15:30:57.775" v="791"/>
          <ac:cxnSpMkLst>
            <pc:docMk/>
            <pc:sldMk cId="418508239" sldId="268"/>
            <ac:cxnSpMk id="91" creationId="{F11AD06B-AB20-4097-8606-5DA00DBACE88}"/>
          </ac:cxnSpMkLst>
        </pc:cxnChg>
        <pc:cxnChg chg="add del">
          <ac:chgData name="Amina Begum (2118505)" userId="S::2118505@student.uwtsd.ac.uk::7b144117-71f8-4060-97ef-f28069bed0fc" providerId="AD" clId="Web-{66867F16-601C-49ED-67BB-6A760E671584}" dt="2023-06-11T15:32:17.653" v="800"/>
          <ac:cxnSpMkLst>
            <pc:docMk/>
            <pc:sldMk cId="418508239" sldId="268"/>
            <ac:cxnSpMk id="98" creationId="{CEA14AE1-71AB-4B18-826E-F563FF4288D6}"/>
          </ac:cxnSpMkLst>
        </pc:cxnChg>
        <pc:cxnChg chg="add del">
          <ac:chgData name="Amina Begum (2118505)" userId="S::2118505@student.uwtsd.ac.uk::7b144117-71f8-4060-97ef-f28069bed0fc" providerId="AD" clId="Web-{66867F16-601C-49ED-67BB-6A760E671584}" dt="2023-06-11T15:32:17.653" v="800"/>
          <ac:cxnSpMkLst>
            <pc:docMk/>
            <pc:sldMk cId="418508239" sldId="268"/>
            <ac:cxnSpMk id="100" creationId="{EE504C98-6397-41C1-A8D8-2D9C4ED307E0}"/>
          </ac:cxnSpMkLst>
        </pc:cxnChg>
      </pc:sldChg>
      <pc:sldChg chg="addSp delSp modSp new mod setBg">
        <pc:chgData name="Amina Begum (2118505)" userId="S::2118505@student.uwtsd.ac.uk::7b144117-71f8-4060-97ef-f28069bed0fc" providerId="AD" clId="Web-{66867F16-601C-49ED-67BB-6A760E671584}" dt="2023-06-11T15:56:47.897" v="933" actId="20577"/>
        <pc:sldMkLst>
          <pc:docMk/>
          <pc:sldMk cId="4023371836" sldId="269"/>
        </pc:sldMkLst>
        <pc:spChg chg="mod">
          <ac:chgData name="Amina Begum (2118505)" userId="S::2118505@student.uwtsd.ac.uk::7b144117-71f8-4060-97ef-f28069bed0fc" providerId="AD" clId="Web-{66867F16-601C-49ED-67BB-6A760E671584}" dt="2023-06-11T14:16:44.504" v="423"/>
          <ac:spMkLst>
            <pc:docMk/>
            <pc:sldMk cId="4023371836" sldId="269"/>
            <ac:spMk id="2" creationId="{0385C45C-76F5-31C2-073F-C0200056A8B5}"/>
          </ac:spMkLst>
        </pc:spChg>
        <pc:spChg chg="mod">
          <ac:chgData name="Amina Begum (2118505)" userId="S::2118505@student.uwtsd.ac.uk::7b144117-71f8-4060-97ef-f28069bed0fc" providerId="AD" clId="Web-{66867F16-601C-49ED-67BB-6A760E671584}" dt="2023-06-11T15:56:47.897" v="933" actId="20577"/>
          <ac:spMkLst>
            <pc:docMk/>
            <pc:sldMk cId="4023371836" sldId="269"/>
            <ac:spMk id="3" creationId="{60E93DB5-B014-F2FE-7368-9F6C8D21621C}"/>
          </ac:spMkLst>
        </pc:spChg>
        <pc:spChg chg="add del">
          <ac:chgData name="Amina Begum (2118505)" userId="S::2118505@student.uwtsd.ac.uk::7b144117-71f8-4060-97ef-f28069bed0fc" providerId="AD" clId="Web-{66867F16-601C-49ED-67BB-6A760E671584}" dt="2023-06-11T14:03:06.625" v="381"/>
          <ac:spMkLst>
            <pc:docMk/>
            <pc:sldMk cId="4023371836" sldId="269"/>
            <ac:spMk id="8" creationId="{E8A8EAB8-D2FF-444D-B34B-7D32F106AD0E}"/>
          </ac:spMkLst>
        </pc:spChg>
        <pc:spChg chg="add del">
          <ac:chgData name="Amina Begum (2118505)" userId="S::2118505@student.uwtsd.ac.uk::7b144117-71f8-4060-97ef-f28069bed0fc" providerId="AD" clId="Web-{66867F16-601C-49ED-67BB-6A760E671584}" dt="2023-06-11T14:16:44.504" v="423"/>
          <ac:spMkLst>
            <pc:docMk/>
            <pc:sldMk cId="4023371836" sldId="269"/>
            <ac:spMk id="17" creationId="{E8A8EAB8-D2FF-444D-B34B-7D32F106AD0E}"/>
          </ac:spMkLst>
        </pc:spChg>
        <pc:spChg chg="add">
          <ac:chgData name="Amina Begum (2118505)" userId="S::2118505@student.uwtsd.ac.uk::7b144117-71f8-4060-97ef-f28069bed0fc" providerId="AD" clId="Web-{66867F16-601C-49ED-67BB-6A760E671584}" dt="2023-06-11T14:16:44.504" v="423"/>
          <ac:spMkLst>
            <pc:docMk/>
            <pc:sldMk cId="4023371836" sldId="269"/>
            <ac:spMk id="27" creationId="{375B19E4-0108-41C4-8DB1-11BAE0B49D9B}"/>
          </ac:spMkLst>
        </pc:spChg>
        <pc:picChg chg="add mod">
          <ac:chgData name="Amina Begum (2118505)" userId="S::2118505@student.uwtsd.ac.uk::7b144117-71f8-4060-97ef-f28069bed0fc" providerId="AD" clId="Web-{66867F16-601C-49ED-67BB-6A760E671584}" dt="2023-06-11T14:18:41.933" v="428" actId="1076"/>
          <ac:picMkLst>
            <pc:docMk/>
            <pc:sldMk cId="4023371836" sldId="269"/>
            <ac:picMk id="23" creationId="{47D9DB7E-5204-4C41-A8B4-7CE364D2DD7D}"/>
          </ac:picMkLst>
        </pc:picChg>
        <pc:cxnChg chg="add del">
          <ac:chgData name="Amina Begum (2118505)" userId="S::2118505@student.uwtsd.ac.uk::7b144117-71f8-4060-97ef-f28069bed0fc" providerId="AD" clId="Web-{66867F16-601C-49ED-67BB-6A760E671584}" dt="2023-06-11T14:03:06.625" v="381"/>
          <ac:cxnSpMkLst>
            <pc:docMk/>
            <pc:sldMk cId="4023371836" sldId="269"/>
            <ac:cxnSpMk id="10" creationId="{067633D1-6EE6-4118-B9F0-B363477BEE7A}"/>
          </ac:cxnSpMkLst>
        </pc:cxnChg>
        <pc:cxnChg chg="add del">
          <ac:chgData name="Amina Begum (2118505)" userId="S::2118505@student.uwtsd.ac.uk::7b144117-71f8-4060-97ef-f28069bed0fc" providerId="AD" clId="Web-{66867F16-601C-49ED-67BB-6A760E671584}" dt="2023-06-11T14:03:06.625" v="381"/>
          <ac:cxnSpMkLst>
            <pc:docMk/>
            <pc:sldMk cId="4023371836" sldId="269"/>
            <ac:cxnSpMk id="12" creationId="{4AD7FFC6-42A9-49CB-B5E9-B3F6B038331B}"/>
          </ac:cxnSpMkLst>
        </pc:cxnChg>
        <pc:cxnChg chg="add del">
          <ac:chgData name="Amina Begum (2118505)" userId="S::2118505@student.uwtsd.ac.uk::7b144117-71f8-4060-97ef-f28069bed0fc" providerId="AD" clId="Web-{66867F16-601C-49ED-67BB-6A760E671584}" dt="2023-06-11T14:16:44.504" v="423"/>
          <ac:cxnSpMkLst>
            <pc:docMk/>
            <pc:sldMk cId="4023371836" sldId="269"/>
            <ac:cxnSpMk id="19" creationId="{067633D1-6EE6-4118-B9F0-B363477BEE7A}"/>
          </ac:cxnSpMkLst>
        </pc:cxnChg>
        <pc:cxnChg chg="add del">
          <ac:chgData name="Amina Begum (2118505)" userId="S::2118505@student.uwtsd.ac.uk::7b144117-71f8-4060-97ef-f28069bed0fc" providerId="AD" clId="Web-{66867F16-601C-49ED-67BB-6A760E671584}" dt="2023-06-11T14:16:44.504" v="423"/>
          <ac:cxnSpMkLst>
            <pc:docMk/>
            <pc:sldMk cId="4023371836" sldId="269"/>
            <ac:cxnSpMk id="21" creationId="{4AD7FFC6-42A9-49CB-B5E9-B3F6B038331B}"/>
          </ac:cxnSpMkLst>
        </pc:cxnChg>
        <pc:cxnChg chg="add">
          <ac:chgData name="Amina Begum (2118505)" userId="S::2118505@student.uwtsd.ac.uk::7b144117-71f8-4060-97ef-f28069bed0fc" providerId="AD" clId="Web-{66867F16-601C-49ED-67BB-6A760E671584}" dt="2023-06-11T14:16:44.504" v="423"/>
          <ac:cxnSpMkLst>
            <pc:docMk/>
            <pc:sldMk cId="4023371836" sldId="269"/>
            <ac:cxnSpMk id="29" creationId="{C727A21A-62F5-405C-B7A5-439FD3993289}"/>
          </ac:cxnSpMkLst>
        </pc:cxnChg>
        <pc:cxnChg chg="add">
          <ac:chgData name="Amina Begum (2118505)" userId="S::2118505@student.uwtsd.ac.uk::7b144117-71f8-4060-97ef-f28069bed0fc" providerId="AD" clId="Web-{66867F16-601C-49ED-67BB-6A760E671584}" dt="2023-06-11T14:16:44.504" v="423"/>
          <ac:cxnSpMkLst>
            <pc:docMk/>
            <pc:sldMk cId="4023371836" sldId="269"/>
            <ac:cxnSpMk id="31" creationId="{F641577A-888F-4E56-B9E4-CC57AC7B7BDB}"/>
          </ac:cxnSpMkLst>
        </pc:cxnChg>
      </pc:sldChg>
      <pc:sldChg chg="addSp delSp modSp new mod setBg setClrOvrMap modNotes">
        <pc:chgData name="Amina Begum (2118505)" userId="S::2118505@student.uwtsd.ac.uk::7b144117-71f8-4060-97ef-f28069bed0fc" providerId="AD" clId="Web-{66867F16-601C-49ED-67BB-6A760E671584}" dt="2023-06-11T16:57:36.914" v="1235"/>
        <pc:sldMkLst>
          <pc:docMk/>
          <pc:sldMk cId="519915096" sldId="270"/>
        </pc:sldMkLst>
        <pc:spChg chg="del mod">
          <ac:chgData name="Amina Begum (2118505)" userId="S::2118505@student.uwtsd.ac.uk::7b144117-71f8-4060-97ef-f28069bed0fc" providerId="AD" clId="Web-{66867F16-601C-49ED-67BB-6A760E671584}" dt="2023-06-11T16:47:37.178" v="1190"/>
          <ac:spMkLst>
            <pc:docMk/>
            <pc:sldMk cId="519915096" sldId="270"/>
            <ac:spMk id="2" creationId="{1A0503C3-C293-73FE-1F90-6D9FA96665B9}"/>
          </ac:spMkLst>
        </pc:spChg>
        <pc:spChg chg="del mod">
          <ac:chgData name="Amina Begum (2118505)" userId="S::2118505@student.uwtsd.ac.uk::7b144117-71f8-4060-97ef-f28069bed0fc" providerId="AD" clId="Web-{66867F16-601C-49ED-67BB-6A760E671584}" dt="2023-06-11T15:46:10.098" v="900"/>
          <ac:spMkLst>
            <pc:docMk/>
            <pc:sldMk cId="519915096" sldId="270"/>
            <ac:spMk id="3" creationId="{2F9088B7-0253-A16F-4A2C-6B65ABB36C0E}"/>
          </ac:spMkLst>
        </pc:spChg>
        <pc:spChg chg="add del">
          <ac:chgData name="Amina Begum (2118505)" userId="S::2118505@student.uwtsd.ac.uk::7b144117-71f8-4060-97ef-f28069bed0fc" providerId="AD" clId="Web-{66867F16-601C-49ED-67BB-6A760E671584}" dt="2023-06-11T15:45:55.347" v="897"/>
          <ac:spMkLst>
            <pc:docMk/>
            <pc:sldMk cId="519915096" sldId="270"/>
            <ac:spMk id="9" creationId="{E8A8EAB8-D2FF-444D-B34B-7D32F106AD0E}"/>
          </ac:spMkLst>
        </pc:spChg>
        <pc:spChg chg="add del">
          <ac:chgData name="Amina Begum (2118505)" userId="S::2118505@student.uwtsd.ac.uk::7b144117-71f8-4060-97ef-f28069bed0fc" providerId="AD" clId="Web-{66867F16-601C-49ED-67BB-6A760E671584}" dt="2023-06-11T15:45:55.347" v="897"/>
          <ac:spMkLst>
            <pc:docMk/>
            <pc:sldMk cId="519915096" sldId="270"/>
            <ac:spMk id="11" creationId="{C61F2F60-14E3-4196-B7CE-175E46F04481}"/>
          </ac:spMkLst>
        </pc:spChg>
        <pc:spChg chg="add del">
          <ac:chgData name="Amina Begum (2118505)" userId="S::2118505@student.uwtsd.ac.uk::7b144117-71f8-4060-97ef-f28069bed0fc" providerId="AD" clId="Web-{66867F16-601C-49ED-67BB-6A760E671584}" dt="2023-06-11T15:46:33.583" v="902"/>
          <ac:spMkLst>
            <pc:docMk/>
            <pc:sldMk cId="519915096" sldId="270"/>
            <ac:spMk id="17" creationId="{257363FD-7E77-4145-9483-331A807ADF0E}"/>
          </ac:spMkLst>
        </pc:spChg>
        <pc:spChg chg="add del">
          <ac:chgData name="Amina Begum (2118505)" userId="S::2118505@student.uwtsd.ac.uk::7b144117-71f8-4060-97ef-f28069bed0fc" providerId="AD" clId="Web-{66867F16-601C-49ED-67BB-6A760E671584}" dt="2023-06-11T16:16:30.591" v="1056"/>
          <ac:spMkLst>
            <pc:docMk/>
            <pc:sldMk cId="519915096" sldId="270"/>
            <ac:spMk id="22" creationId="{9228552E-C8B1-4A80-8448-0787CE0FC704}"/>
          </ac:spMkLst>
        </pc:spChg>
        <pc:spChg chg="add del">
          <ac:chgData name="Amina Begum (2118505)" userId="S::2118505@student.uwtsd.ac.uk::7b144117-71f8-4060-97ef-f28069bed0fc" providerId="AD" clId="Web-{66867F16-601C-49ED-67BB-6A760E671584}" dt="2023-06-11T16:47:11.678" v="1187"/>
          <ac:spMkLst>
            <pc:docMk/>
            <pc:sldMk cId="519915096" sldId="270"/>
            <ac:spMk id="24" creationId="{E8A8EAB8-D2FF-444D-B34B-7D32F106AD0E}"/>
          </ac:spMkLst>
        </pc:spChg>
        <pc:spChg chg="add del">
          <ac:chgData name="Amina Begum (2118505)" userId="S::2118505@student.uwtsd.ac.uk::7b144117-71f8-4060-97ef-f28069bed0fc" providerId="AD" clId="Web-{66867F16-601C-49ED-67BB-6A760E671584}" dt="2023-06-11T16:47:11.678" v="1187"/>
          <ac:spMkLst>
            <pc:docMk/>
            <pc:sldMk cId="519915096" sldId="270"/>
            <ac:spMk id="25" creationId="{C61F2F60-14E3-4196-B7CE-175E46F04481}"/>
          </ac:spMkLst>
        </pc:spChg>
        <pc:spChg chg="add del">
          <ac:chgData name="Amina Begum (2118505)" userId="S::2118505@student.uwtsd.ac.uk::7b144117-71f8-4060-97ef-f28069bed0fc" providerId="AD" clId="Web-{66867F16-601C-49ED-67BB-6A760E671584}" dt="2023-06-11T15:50:46.637" v="906"/>
          <ac:spMkLst>
            <pc:docMk/>
            <pc:sldMk cId="519915096" sldId="270"/>
            <ac:spMk id="27" creationId="{375B19E4-0108-41C4-8DB1-11BAE0B49D9B}"/>
          </ac:spMkLst>
        </pc:spChg>
        <pc:spChg chg="add del">
          <ac:chgData name="Amina Begum (2118505)" userId="S::2118505@student.uwtsd.ac.uk::7b144117-71f8-4060-97ef-f28069bed0fc" providerId="AD" clId="Web-{66867F16-601C-49ED-67BB-6A760E671584}" dt="2023-06-11T16:49:18.181" v="1197"/>
          <ac:spMkLst>
            <pc:docMk/>
            <pc:sldMk cId="519915096" sldId="270"/>
            <ac:spMk id="30" creationId="{E8A8EAB8-D2FF-444D-B34B-7D32F106AD0E}"/>
          </ac:spMkLst>
        </pc:spChg>
        <pc:spChg chg="add del">
          <ac:chgData name="Amina Begum (2118505)" userId="S::2118505@student.uwtsd.ac.uk::7b144117-71f8-4060-97ef-f28069bed0fc" providerId="AD" clId="Web-{66867F16-601C-49ED-67BB-6A760E671584}" dt="2023-06-11T16:50:21.339" v="1200"/>
          <ac:spMkLst>
            <pc:docMk/>
            <pc:sldMk cId="519915096" sldId="270"/>
            <ac:spMk id="39" creationId="{66702A51-E581-4055-9864-60E0717504D3}"/>
          </ac:spMkLst>
        </pc:spChg>
        <pc:spChg chg="add del">
          <ac:chgData name="Amina Begum (2118505)" userId="S::2118505@student.uwtsd.ac.uk::7b144117-71f8-4060-97ef-f28069bed0fc" providerId="AD" clId="Web-{66867F16-601C-49ED-67BB-6A760E671584}" dt="2023-06-11T16:50:21.339" v="1200"/>
          <ac:spMkLst>
            <pc:docMk/>
            <pc:sldMk cId="519915096" sldId="270"/>
            <ac:spMk id="41" creationId="{A30017D3-8A76-40C8-811B-83FC844156F9}"/>
          </ac:spMkLst>
        </pc:spChg>
        <pc:spChg chg="add del">
          <ac:chgData name="Amina Begum (2118505)" userId="S::2118505@student.uwtsd.ac.uk::7b144117-71f8-4060-97ef-f28069bed0fc" providerId="AD" clId="Web-{66867F16-601C-49ED-67BB-6A760E671584}" dt="2023-06-11T16:50:21.339" v="1200"/>
          <ac:spMkLst>
            <pc:docMk/>
            <pc:sldMk cId="519915096" sldId="270"/>
            <ac:spMk id="51" creationId="{6E9D2796-5CB3-4D7C-84CA-4B33FA68A62A}"/>
          </ac:spMkLst>
        </pc:spChg>
        <pc:spChg chg="add del">
          <ac:chgData name="Amina Begum (2118505)" userId="S::2118505@student.uwtsd.ac.uk::7b144117-71f8-4060-97ef-f28069bed0fc" providerId="AD" clId="Web-{66867F16-601C-49ED-67BB-6A760E671584}" dt="2023-06-11T16:50:21.339" v="1200"/>
          <ac:spMkLst>
            <pc:docMk/>
            <pc:sldMk cId="519915096" sldId="270"/>
            <ac:spMk id="71" creationId="{72B77E5A-C626-46D5-8FDA-30CE14F2AA94}"/>
          </ac:spMkLst>
        </pc:spChg>
        <pc:spChg chg="add del">
          <ac:chgData name="Amina Begum (2118505)" userId="S::2118505@student.uwtsd.ac.uk::7b144117-71f8-4060-97ef-f28069bed0fc" providerId="AD" clId="Web-{66867F16-601C-49ED-67BB-6A760E671584}" dt="2023-06-11T16:50:30.964" v="1202"/>
          <ac:spMkLst>
            <pc:docMk/>
            <pc:sldMk cId="519915096" sldId="270"/>
            <ac:spMk id="83" creationId="{E51BA4DF-2BD4-4EC2-B1DB-B27C8AC71864}"/>
          </ac:spMkLst>
        </pc:spChg>
        <pc:spChg chg="add del">
          <ac:chgData name="Amina Begum (2118505)" userId="S::2118505@student.uwtsd.ac.uk::7b144117-71f8-4060-97ef-f28069bed0fc" providerId="AD" clId="Web-{66867F16-601C-49ED-67BB-6A760E671584}" dt="2023-06-11T16:51:20.185" v="1205"/>
          <ac:spMkLst>
            <pc:docMk/>
            <pc:sldMk cId="519915096" sldId="270"/>
            <ac:spMk id="88" creationId="{3B432D73-5C38-474F-AF96-A3228731BF36}"/>
          </ac:spMkLst>
        </pc:spChg>
        <pc:spChg chg="add del">
          <ac:chgData name="Amina Begum (2118505)" userId="S::2118505@student.uwtsd.ac.uk::7b144117-71f8-4060-97ef-f28069bed0fc" providerId="AD" clId="Web-{66867F16-601C-49ED-67BB-6A760E671584}" dt="2023-06-11T16:55:34.270" v="1221"/>
          <ac:spMkLst>
            <pc:docMk/>
            <pc:sldMk cId="519915096" sldId="270"/>
            <ac:spMk id="1257" creationId="{E8A8EAB8-D2FF-444D-B34B-7D32F106AD0E}"/>
          </ac:spMkLst>
        </pc:spChg>
        <pc:spChg chg="add del">
          <ac:chgData name="Amina Begum (2118505)" userId="S::2118505@student.uwtsd.ac.uk::7b144117-71f8-4060-97ef-f28069bed0fc" providerId="AD" clId="Web-{66867F16-601C-49ED-67BB-6A760E671584}" dt="2023-06-11T16:55:34.270" v="1221"/>
          <ac:spMkLst>
            <pc:docMk/>
            <pc:sldMk cId="519915096" sldId="270"/>
            <ac:spMk id="1259" creationId="{C61F2F60-14E3-4196-B7CE-175E46F04481}"/>
          </ac:spMkLst>
        </pc:spChg>
        <pc:spChg chg="add del">
          <ac:chgData name="Amina Begum (2118505)" userId="S::2118505@student.uwtsd.ac.uk::7b144117-71f8-4060-97ef-f28069bed0fc" providerId="AD" clId="Web-{66867F16-601C-49ED-67BB-6A760E671584}" dt="2023-06-11T16:56:32.271" v="1226"/>
          <ac:spMkLst>
            <pc:docMk/>
            <pc:sldMk cId="519915096" sldId="270"/>
            <ac:spMk id="1264" creationId="{675FFAD0-2409-47F2-980A-2CF4FFC69BE2}"/>
          </ac:spMkLst>
        </pc:spChg>
        <pc:spChg chg="add del">
          <ac:chgData name="Amina Begum (2118505)" userId="S::2118505@student.uwtsd.ac.uk::7b144117-71f8-4060-97ef-f28069bed0fc" providerId="AD" clId="Web-{66867F16-601C-49ED-67BB-6A760E671584}" dt="2023-06-11T16:56:32.271" v="1226"/>
          <ac:spMkLst>
            <pc:docMk/>
            <pc:sldMk cId="519915096" sldId="270"/>
            <ac:spMk id="1266" creationId="{CBB2B1F0-0DD6-4744-9A46-7A344FB48E40}"/>
          </ac:spMkLst>
        </pc:spChg>
        <pc:spChg chg="add del">
          <ac:chgData name="Amina Begum (2118505)" userId="S::2118505@student.uwtsd.ac.uk::7b144117-71f8-4060-97ef-f28069bed0fc" providerId="AD" clId="Web-{66867F16-601C-49ED-67BB-6A760E671584}" dt="2023-06-11T16:56:32.271" v="1226"/>
          <ac:spMkLst>
            <pc:docMk/>
            <pc:sldMk cId="519915096" sldId="270"/>
            <ac:spMk id="1268" creationId="{52D502E5-F6B4-4D58-B4AE-FC466FF15EE8}"/>
          </ac:spMkLst>
        </pc:spChg>
        <pc:spChg chg="add del">
          <ac:chgData name="Amina Begum (2118505)" userId="S::2118505@student.uwtsd.ac.uk::7b144117-71f8-4060-97ef-f28069bed0fc" providerId="AD" clId="Web-{66867F16-601C-49ED-67BB-6A760E671584}" dt="2023-06-11T16:56:32.271" v="1226"/>
          <ac:spMkLst>
            <pc:docMk/>
            <pc:sldMk cId="519915096" sldId="270"/>
            <ac:spMk id="1270" creationId="{9DECDBF4-02B6-4BB4-B65B-B8107AD6A9E8}"/>
          </ac:spMkLst>
        </pc:spChg>
        <pc:spChg chg="add">
          <ac:chgData name="Amina Begum (2118505)" userId="S::2118505@student.uwtsd.ac.uk::7b144117-71f8-4060-97ef-f28069bed0fc" providerId="AD" clId="Web-{66867F16-601C-49ED-67BB-6A760E671584}" dt="2023-06-11T16:56:32.271" v="1226"/>
          <ac:spMkLst>
            <pc:docMk/>
            <pc:sldMk cId="519915096" sldId="270"/>
            <ac:spMk id="1275" creationId="{9228552E-C8B1-4A80-8448-0787CE0FC704}"/>
          </ac:spMkLst>
        </pc:spChg>
        <pc:grpChg chg="add del">
          <ac:chgData name="Amina Begum (2118505)" userId="S::2118505@student.uwtsd.ac.uk::7b144117-71f8-4060-97ef-f28069bed0fc" providerId="AD" clId="Web-{66867F16-601C-49ED-67BB-6A760E671584}" dt="2023-06-11T16:50:21.339" v="1200"/>
          <ac:grpSpMkLst>
            <pc:docMk/>
            <pc:sldMk cId="519915096" sldId="270"/>
            <ac:grpSpMk id="43" creationId="{0F41EF2B-DC63-4645-9A32-76C170043FB7}"/>
          </ac:grpSpMkLst>
        </pc:grpChg>
        <pc:grpChg chg="add del">
          <ac:chgData name="Amina Begum (2118505)" userId="S::2118505@student.uwtsd.ac.uk::7b144117-71f8-4060-97ef-f28069bed0fc" providerId="AD" clId="Web-{66867F16-601C-49ED-67BB-6A760E671584}" dt="2023-06-11T16:50:21.339" v="1200"/>
          <ac:grpSpMkLst>
            <pc:docMk/>
            <pc:sldMk cId="519915096" sldId="270"/>
            <ac:grpSpMk id="53" creationId="{36675043-0DC8-4CFC-83AD-14F4AF00949F}"/>
          </ac:grpSpMkLst>
        </pc:grpChg>
        <pc:grpChg chg="add del">
          <ac:chgData name="Amina Begum (2118505)" userId="S::2118505@student.uwtsd.ac.uk::7b144117-71f8-4060-97ef-f28069bed0fc" providerId="AD" clId="Web-{66867F16-601C-49ED-67BB-6A760E671584}" dt="2023-06-11T16:50:21.339" v="1200"/>
          <ac:grpSpMkLst>
            <pc:docMk/>
            <pc:sldMk cId="519915096" sldId="270"/>
            <ac:grpSpMk id="59" creationId="{84C61F59-D2EF-4FCD-B6B6-C4DB4A34C5F9}"/>
          </ac:grpSpMkLst>
        </pc:grpChg>
        <pc:grpChg chg="add del">
          <ac:chgData name="Amina Begum (2118505)" userId="S::2118505@student.uwtsd.ac.uk::7b144117-71f8-4060-97ef-f28069bed0fc" providerId="AD" clId="Web-{66867F16-601C-49ED-67BB-6A760E671584}" dt="2023-06-11T16:50:21.339" v="1200"/>
          <ac:grpSpMkLst>
            <pc:docMk/>
            <pc:sldMk cId="519915096" sldId="270"/>
            <ac:grpSpMk id="65" creationId="{F4C61B73-C240-4837-A4A1-B9D7C04352B8}"/>
          </ac:grpSpMkLst>
        </pc:grpChg>
        <pc:grpChg chg="add del">
          <ac:chgData name="Amina Begum (2118505)" userId="S::2118505@student.uwtsd.ac.uk::7b144117-71f8-4060-97ef-f28069bed0fc" providerId="AD" clId="Web-{66867F16-601C-49ED-67BB-6A760E671584}" dt="2023-06-11T16:50:21.339" v="1200"/>
          <ac:grpSpMkLst>
            <pc:docMk/>
            <pc:sldMk cId="519915096" sldId="270"/>
            <ac:grpSpMk id="73" creationId="{A62CEEEB-4D79-4247-B4A8-9B0F035CFE11}"/>
          </ac:grpSpMkLst>
        </pc:grpChg>
        <pc:graphicFrameChg chg="add del mod modGraphic">
          <ac:chgData name="Amina Begum (2118505)" userId="S::2118505@student.uwtsd.ac.uk::7b144117-71f8-4060-97ef-f28069bed0fc" providerId="AD" clId="Web-{66867F16-601C-49ED-67BB-6A760E671584}" dt="2023-06-11T16:50:27.793" v="1201"/>
          <ac:graphicFrameMkLst>
            <pc:docMk/>
            <pc:sldMk cId="519915096" sldId="270"/>
            <ac:graphicFrameMk id="4" creationId="{F2720F24-2862-4FDC-4C4C-B7BA114A98A1}"/>
          </ac:graphicFrameMkLst>
        </pc:graphicFrameChg>
        <pc:graphicFrameChg chg="add del mod ord modGraphic">
          <ac:chgData name="Amina Begum (2118505)" userId="S::2118505@student.uwtsd.ac.uk::7b144117-71f8-4060-97ef-f28069bed0fc" providerId="AD" clId="Web-{66867F16-601C-49ED-67BB-6A760E671584}" dt="2023-06-11T16:57:00.788" v="1230" actId="1076"/>
          <ac:graphicFrameMkLst>
            <pc:docMk/>
            <pc:sldMk cId="519915096" sldId="270"/>
            <ac:graphicFrameMk id="1230" creationId="{F03318D0-7524-6D69-FDBE-A0E73FB38707}"/>
          </ac:graphicFrameMkLst>
        </pc:graphicFrameChg>
        <pc:picChg chg="add del mod ord">
          <ac:chgData name="Amina Begum (2118505)" userId="S::2118505@student.uwtsd.ac.uk::7b144117-71f8-4060-97ef-f28069bed0fc" providerId="AD" clId="Web-{66867F16-601C-49ED-67BB-6A760E671584}" dt="2023-06-11T16:47:03.615" v="1186"/>
          <ac:picMkLst>
            <pc:docMk/>
            <pc:sldMk cId="519915096" sldId="270"/>
            <ac:picMk id="13" creationId="{75968873-D4B9-7CB2-859E-2A5EEDB57B47}"/>
          </ac:picMkLst>
        </pc:picChg>
        <pc:picChg chg="add del mod">
          <ac:chgData name="Amina Begum (2118505)" userId="S::2118505@student.uwtsd.ac.uk::7b144117-71f8-4060-97ef-f28069bed0fc" providerId="AD" clId="Web-{66867F16-601C-49ED-67BB-6A760E671584}" dt="2023-06-11T16:54:15.424" v="1213"/>
          <ac:picMkLst>
            <pc:docMk/>
            <pc:sldMk cId="519915096" sldId="270"/>
            <ac:picMk id="79" creationId="{B7E7FA7D-06EC-DB41-9E65-631E5AED177C}"/>
          </ac:picMkLst>
        </pc:picChg>
        <pc:picChg chg="add mod">
          <ac:chgData name="Amina Begum (2118505)" userId="S::2118505@student.uwtsd.ac.uk::7b144117-71f8-4060-97ef-f28069bed0fc" providerId="AD" clId="Web-{66867F16-601C-49ED-67BB-6A760E671584}" dt="2023-06-11T16:56:55.006" v="1229" actId="1076"/>
          <ac:picMkLst>
            <pc:docMk/>
            <pc:sldMk cId="519915096" sldId="270"/>
            <ac:picMk id="1252" creationId="{0456B27B-3C96-A3BC-6E7C-3A80D0E987B0}"/>
          </ac:picMkLst>
        </pc:picChg>
        <pc:cxnChg chg="add del">
          <ac:chgData name="Amina Begum (2118505)" userId="S::2118505@student.uwtsd.ac.uk::7b144117-71f8-4060-97ef-f28069bed0fc" providerId="AD" clId="Web-{66867F16-601C-49ED-67BB-6A760E671584}" dt="2023-06-11T15:50:46.637" v="906"/>
          <ac:cxnSpMkLst>
            <pc:docMk/>
            <pc:sldMk cId="519915096" sldId="270"/>
            <ac:cxnSpMk id="29" creationId="{C727A21A-62F5-405C-B7A5-439FD3993289}"/>
          </ac:cxnSpMkLst>
        </pc:cxnChg>
        <pc:cxnChg chg="add del">
          <ac:chgData name="Amina Begum (2118505)" userId="S::2118505@student.uwtsd.ac.uk::7b144117-71f8-4060-97ef-f28069bed0fc" providerId="AD" clId="Web-{66867F16-601C-49ED-67BB-6A760E671584}" dt="2023-06-11T15:50:46.637" v="906"/>
          <ac:cxnSpMkLst>
            <pc:docMk/>
            <pc:sldMk cId="519915096" sldId="270"/>
            <ac:cxnSpMk id="31" creationId="{92E62CE6-1D21-4565-8E90-0F1D900BEF85}"/>
          </ac:cxnSpMkLst>
        </pc:cxnChg>
        <pc:cxnChg chg="add del">
          <ac:chgData name="Amina Begum (2118505)" userId="S::2118505@student.uwtsd.ac.uk::7b144117-71f8-4060-97ef-f28069bed0fc" providerId="AD" clId="Web-{66867F16-601C-49ED-67BB-6A760E671584}" dt="2023-06-11T16:49:18.181" v="1197"/>
          <ac:cxnSpMkLst>
            <pc:docMk/>
            <pc:sldMk cId="519915096" sldId="270"/>
            <ac:cxnSpMk id="32" creationId="{067633D1-6EE6-4118-B9F0-B363477BEE7A}"/>
          </ac:cxnSpMkLst>
        </pc:cxnChg>
        <pc:cxnChg chg="add del">
          <ac:chgData name="Amina Begum (2118505)" userId="S::2118505@student.uwtsd.ac.uk::7b144117-71f8-4060-97ef-f28069bed0fc" providerId="AD" clId="Web-{66867F16-601C-49ED-67BB-6A760E671584}" dt="2023-06-11T16:49:18.181" v="1197"/>
          <ac:cxnSpMkLst>
            <pc:docMk/>
            <pc:sldMk cId="519915096" sldId="270"/>
            <ac:cxnSpMk id="34" creationId="{4AD7FFC6-42A9-49CB-B5E9-B3F6B038331B}"/>
          </ac:cxnSpMkLst>
        </pc:cxnChg>
      </pc:sldChg>
      <pc:sldChg chg="addSp delSp modSp new del mod setBg">
        <pc:chgData name="Amina Begum (2118505)" userId="S::2118505@student.uwtsd.ac.uk::7b144117-71f8-4060-97ef-f28069bed0fc" providerId="AD" clId="Web-{66867F16-601C-49ED-67BB-6A760E671584}" dt="2023-06-11T14:15:56.407" v="422"/>
        <pc:sldMkLst>
          <pc:docMk/>
          <pc:sldMk cId="2987783582" sldId="270"/>
        </pc:sldMkLst>
        <pc:spChg chg="mod">
          <ac:chgData name="Amina Begum (2118505)" userId="S::2118505@student.uwtsd.ac.uk::7b144117-71f8-4060-97ef-f28069bed0fc" providerId="AD" clId="Web-{66867F16-601C-49ED-67BB-6A760E671584}" dt="2023-06-11T14:11:52.330" v="413"/>
          <ac:spMkLst>
            <pc:docMk/>
            <pc:sldMk cId="2987783582" sldId="270"/>
            <ac:spMk id="2" creationId="{690BF70C-CB00-C9D7-0290-753A6320D595}"/>
          </ac:spMkLst>
        </pc:spChg>
        <pc:spChg chg="del mod">
          <ac:chgData name="Amina Begum (2118505)" userId="S::2118505@student.uwtsd.ac.uk::7b144117-71f8-4060-97ef-f28069bed0fc" providerId="AD" clId="Web-{66867F16-601C-49ED-67BB-6A760E671584}" dt="2023-06-11T14:09:54.057" v="412"/>
          <ac:spMkLst>
            <pc:docMk/>
            <pc:sldMk cId="2987783582" sldId="270"/>
            <ac:spMk id="3" creationId="{D8855285-CBF9-8AC9-2C07-1458EC899D2F}"/>
          </ac:spMkLst>
        </pc:spChg>
        <pc:spChg chg="add">
          <ac:chgData name="Amina Begum (2118505)" userId="S::2118505@student.uwtsd.ac.uk::7b144117-71f8-4060-97ef-f28069bed0fc" providerId="AD" clId="Web-{66867F16-601C-49ED-67BB-6A760E671584}" dt="2023-06-11T14:11:52.330" v="413"/>
          <ac:spMkLst>
            <pc:docMk/>
            <pc:sldMk cId="2987783582" sldId="270"/>
            <ac:spMk id="10" creationId="{E8A8EAB8-D2FF-444D-B34B-7D32F106AD0E}"/>
          </ac:spMkLst>
        </pc:spChg>
        <pc:graphicFrameChg chg="add mod modGraphic">
          <ac:chgData name="Amina Begum (2118505)" userId="S::2118505@student.uwtsd.ac.uk::7b144117-71f8-4060-97ef-f28069bed0fc" providerId="AD" clId="Web-{66867F16-601C-49ED-67BB-6A760E671584}" dt="2023-06-11T14:11:52.330" v="413"/>
          <ac:graphicFrameMkLst>
            <pc:docMk/>
            <pc:sldMk cId="2987783582" sldId="270"/>
            <ac:graphicFrameMk id="5" creationId="{82907A75-8F02-213D-82FF-CF4642DD551B}"/>
          </ac:graphicFrameMkLst>
        </pc:graphicFrameChg>
        <pc:cxnChg chg="add">
          <ac:chgData name="Amina Begum (2118505)" userId="S::2118505@student.uwtsd.ac.uk::7b144117-71f8-4060-97ef-f28069bed0fc" providerId="AD" clId="Web-{66867F16-601C-49ED-67BB-6A760E671584}" dt="2023-06-11T14:11:52.330" v="413"/>
          <ac:cxnSpMkLst>
            <pc:docMk/>
            <pc:sldMk cId="2987783582" sldId="270"/>
            <ac:cxnSpMk id="12" creationId="{067633D1-6EE6-4118-B9F0-B363477BEE7A}"/>
          </ac:cxnSpMkLst>
        </pc:cxnChg>
        <pc:cxnChg chg="add">
          <ac:chgData name="Amina Begum (2118505)" userId="S::2118505@student.uwtsd.ac.uk::7b144117-71f8-4060-97ef-f28069bed0fc" providerId="AD" clId="Web-{66867F16-601C-49ED-67BB-6A760E671584}" dt="2023-06-11T14:11:52.330" v="413"/>
          <ac:cxnSpMkLst>
            <pc:docMk/>
            <pc:sldMk cId="2987783582" sldId="270"/>
            <ac:cxnSpMk id="14" creationId="{4AD7FFC6-42A9-49CB-B5E9-B3F6B038331B}"/>
          </ac:cxnSpMkLst>
        </pc:cxnChg>
      </pc:sldChg>
      <pc:sldChg chg="addSp delSp modSp new del modNotes">
        <pc:chgData name="Amina Begum (2118505)" userId="S::2118505@student.uwtsd.ac.uk::7b144117-71f8-4060-97ef-f28069bed0fc" providerId="AD" clId="Web-{66867F16-601C-49ED-67BB-6A760E671584}" dt="2023-06-11T15:24:42.202" v="751"/>
        <pc:sldMkLst>
          <pc:docMk/>
          <pc:sldMk cId="3413290729" sldId="270"/>
        </pc:sldMkLst>
        <pc:spChg chg="del mod">
          <ac:chgData name="Amina Begum (2118505)" userId="S::2118505@student.uwtsd.ac.uk::7b144117-71f8-4060-97ef-f28069bed0fc" providerId="AD" clId="Web-{66867F16-601C-49ED-67BB-6A760E671584}" dt="2023-06-11T15:06:03.108" v="618"/>
          <ac:spMkLst>
            <pc:docMk/>
            <pc:sldMk cId="3413290729" sldId="270"/>
            <ac:spMk id="2" creationId="{98DEDE95-674C-CC0E-6F51-38E606743408}"/>
          </ac:spMkLst>
        </pc:spChg>
        <pc:spChg chg="del">
          <ac:chgData name="Amina Begum (2118505)" userId="S::2118505@student.uwtsd.ac.uk::7b144117-71f8-4060-97ef-f28069bed0fc" providerId="AD" clId="Web-{66867F16-601C-49ED-67BB-6A760E671584}" dt="2023-06-11T15:01:21.272" v="511"/>
          <ac:spMkLst>
            <pc:docMk/>
            <pc:sldMk cId="3413290729" sldId="270"/>
            <ac:spMk id="3" creationId="{F8D6C4C0-2CC2-3CD5-2826-B8026BBA1F02}"/>
          </ac:spMkLst>
        </pc:spChg>
        <pc:spChg chg="add mod">
          <ac:chgData name="Amina Begum (2118505)" userId="S::2118505@student.uwtsd.ac.uk::7b144117-71f8-4060-97ef-f28069bed0fc" providerId="AD" clId="Web-{66867F16-601C-49ED-67BB-6A760E671584}" dt="2023-06-11T15:07:34.048" v="630"/>
          <ac:spMkLst>
            <pc:docMk/>
            <pc:sldMk cId="3413290729" sldId="270"/>
            <ac:spMk id="309" creationId="{FCDB866E-4783-CD55-1A47-7561ACD7F847}"/>
          </ac:spMkLst>
        </pc:spChg>
        <pc:graphicFrameChg chg="add del mod ord modGraphic">
          <ac:chgData name="Amina Begum (2118505)" userId="S::2118505@student.uwtsd.ac.uk::7b144117-71f8-4060-97ef-f28069bed0fc" providerId="AD" clId="Web-{66867F16-601C-49ED-67BB-6A760E671584}" dt="2023-06-11T15:07:34.048" v="630"/>
          <ac:graphicFrameMkLst>
            <pc:docMk/>
            <pc:sldMk cId="3413290729" sldId="270"/>
            <ac:graphicFrameMk id="4" creationId="{F192F8AD-F557-A02F-1310-AB28ED2DFAAB}"/>
          </ac:graphicFrameMkLst>
        </pc:graphicFrameChg>
      </pc:sldChg>
      <pc:sldChg chg="addSp delSp modSp new del mod setBg addAnim">
        <pc:chgData name="Amina Begum (2118505)" userId="S::2118505@student.uwtsd.ac.uk::7b144117-71f8-4060-97ef-f28069bed0fc" providerId="AD" clId="Web-{66867F16-601C-49ED-67BB-6A760E671584}" dt="2023-06-11T15:24:38.296" v="750"/>
        <pc:sldMkLst>
          <pc:docMk/>
          <pc:sldMk cId="1011602335" sldId="271"/>
        </pc:sldMkLst>
        <pc:spChg chg="mod">
          <ac:chgData name="Amina Begum (2118505)" userId="S::2118505@student.uwtsd.ac.uk::7b144117-71f8-4060-97ef-f28069bed0fc" providerId="AD" clId="Web-{66867F16-601C-49ED-67BB-6A760E671584}" dt="2023-06-11T15:11:17.820" v="648" actId="14100"/>
          <ac:spMkLst>
            <pc:docMk/>
            <pc:sldMk cId="1011602335" sldId="271"/>
            <ac:spMk id="2" creationId="{A5E24554-314C-C96E-DCBA-2C4F56EBF2CC}"/>
          </ac:spMkLst>
        </pc:spChg>
        <pc:spChg chg="del">
          <ac:chgData name="Amina Begum (2118505)" userId="S::2118505@student.uwtsd.ac.uk::7b144117-71f8-4060-97ef-f28069bed0fc" providerId="AD" clId="Web-{66867F16-601C-49ED-67BB-6A760E671584}" dt="2023-06-11T15:08:07.283" v="636"/>
          <ac:spMkLst>
            <pc:docMk/>
            <pc:sldMk cId="1011602335" sldId="271"/>
            <ac:spMk id="3" creationId="{D069A768-6313-5988-DBFE-512C0171D3D3}"/>
          </ac:spMkLst>
        </pc:spChg>
        <pc:spChg chg="add del">
          <ac:chgData name="Amina Begum (2118505)" userId="S::2118505@student.uwtsd.ac.uk::7b144117-71f8-4060-97ef-f28069bed0fc" providerId="AD" clId="Web-{66867F16-601C-49ED-67BB-6A760E671584}" dt="2023-06-11T15:10:22.631" v="640"/>
          <ac:spMkLst>
            <pc:docMk/>
            <pc:sldMk cId="1011602335" sldId="271"/>
            <ac:spMk id="22" creationId="{E8A8EAB8-D2FF-444D-B34B-7D32F106AD0E}"/>
          </ac:spMkLst>
        </pc:spChg>
        <pc:spChg chg="add del">
          <ac:chgData name="Amina Begum (2118505)" userId="S::2118505@student.uwtsd.ac.uk::7b144117-71f8-4060-97ef-f28069bed0fc" providerId="AD" clId="Web-{66867F16-601C-49ED-67BB-6A760E671584}" dt="2023-06-11T15:10:57.569" v="643"/>
          <ac:spMkLst>
            <pc:docMk/>
            <pc:sldMk cId="1011602335" sldId="271"/>
            <ac:spMk id="28" creationId="{832C39E1-18DE-4E2F-A41C-5C8409E01842}"/>
          </ac:spMkLst>
        </pc:spChg>
        <pc:spChg chg="add del">
          <ac:chgData name="Amina Begum (2118505)" userId="S::2118505@student.uwtsd.ac.uk::7b144117-71f8-4060-97ef-f28069bed0fc" providerId="AD" clId="Web-{66867F16-601C-49ED-67BB-6A760E671584}" dt="2023-06-11T15:10:57.569" v="643"/>
          <ac:spMkLst>
            <pc:docMk/>
            <pc:sldMk cId="1011602335" sldId="271"/>
            <ac:spMk id="29" creationId="{6C735625-AF2A-411F-ACEB-29A708A94EA6}"/>
          </ac:spMkLst>
        </pc:spChg>
        <pc:spChg chg="add">
          <ac:chgData name="Amina Begum (2118505)" userId="S::2118505@student.uwtsd.ac.uk::7b144117-71f8-4060-97ef-f28069bed0fc" providerId="AD" clId="Web-{66867F16-601C-49ED-67BB-6A760E671584}" dt="2023-06-11T15:10:57.569" v="643"/>
          <ac:spMkLst>
            <pc:docMk/>
            <pc:sldMk cId="1011602335" sldId="271"/>
            <ac:spMk id="34" creationId="{FB5B0058-AF13-4859-B429-4EDDE2A26F7F}"/>
          </ac:spMkLst>
        </pc:spChg>
        <pc:graphicFrameChg chg="add del">
          <ac:chgData name="Amina Begum (2118505)" userId="S::2118505@student.uwtsd.ac.uk::7b144117-71f8-4060-97ef-f28069bed0fc" providerId="AD" clId="Web-{66867F16-601C-49ED-67BB-6A760E671584}" dt="2023-06-11T15:07:55.033" v="634"/>
          <ac:graphicFrameMkLst>
            <pc:docMk/>
            <pc:sldMk cId="1011602335" sldId="271"/>
            <ac:graphicFrameMk id="4" creationId="{AA13615F-CF00-BF66-DA35-288B079F0448}"/>
          </ac:graphicFrameMkLst>
        </pc:graphicFrameChg>
        <pc:graphicFrameChg chg="add del mod modGraphic">
          <ac:chgData name="Amina Begum (2118505)" userId="S::2118505@student.uwtsd.ac.uk::7b144117-71f8-4060-97ef-f28069bed0fc" providerId="AD" clId="Web-{66867F16-601C-49ED-67BB-6A760E671584}" dt="2023-06-11T15:10:28.615" v="642"/>
          <ac:graphicFrameMkLst>
            <pc:docMk/>
            <pc:sldMk cId="1011602335" sldId="271"/>
            <ac:graphicFrameMk id="17" creationId="{AA13615F-CF00-BF66-DA35-288B079F0448}"/>
          </ac:graphicFrameMkLst>
        </pc:graphicFrameChg>
        <pc:graphicFrameChg chg="add mod modGraphic">
          <ac:chgData name="Amina Begum (2118505)" userId="S::2118505@student.uwtsd.ac.uk::7b144117-71f8-4060-97ef-f28069bed0fc" providerId="AD" clId="Web-{66867F16-601C-49ED-67BB-6A760E671584}" dt="2023-06-11T15:11:42.149" v="652"/>
          <ac:graphicFrameMkLst>
            <pc:docMk/>
            <pc:sldMk cId="1011602335" sldId="271"/>
            <ac:graphicFrameMk id="97" creationId="{D10D90E6-48FE-FE64-B4C9-366CF2D57A26}"/>
          </ac:graphicFrameMkLst>
        </pc:graphicFrameChg>
        <pc:cxnChg chg="add del">
          <ac:chgData name="Amina Begum (2118505)" userId="S::2118505@student.uwtsd.ac.uk::7b144117-71f8-4060-97ef-f28069bed0fc" providerId="AD" clId="Web-{66867F16-601C-49ED-67BB-6A760E671584}" dt="2023-06-11T15:10:22.631" v="640"/>
          <ac:cxnSpMkLst>
            <pc:docMk/>
            <pc:sldMk cId="1011602335" sldId="271"/>
            <ac:cxnSpMk id="24" creationId="{067633D1-6EE6-4118-B9F0-B363477BEE7A}"/>
          </ac:cxnSpMkLst>
        </pc:cxnChg>
        <pc:cxnChg chg="add del">
          <ac:chgData name="Amina Begum (2118505)" userId="S::2118505@student.uwtsd.ac.uk::7b144117-71f8-4060-97ef-f28069bed0fc" providerId="AD" clId="Web-{66867F16-601C-49ED-67BB-6A760E671584}" dt="2023-06-11T15:10:22.631" v="640"/>
          <ac:cxnSpMkLst>
            <pc:docMk/>
            <pc:sldMk cId="1011602335" sldId="271"/>
            <ac:cxnSpMk id="26" creationId="{4AD7FFC6-42A9-49CB-B5E9-B3F6B038331B}"/>
          </ac:cxnSpMkLst>
        </pc:cxnChg>
        <pc:cxnChg chg="add">
          <ac:chgData name="Amina Begum (2118505)" userId="S::2118505@student.uwtsd.ac.uk::7b144117-71f8-4060-97ef-f28069bed0fc" providerId="AD" clId="Web-{66867F16-601C-49ED-67BB-6A760E671584}" dt="2023-06-11T15:10:57.569" v="643"/>
          <ac:cxnSpMkLst>
            <pc:docMk/>
            <pc:sldMk cId="1011602335" sldId="271"/>
            <ac:cxnSpMk id="36" creationId="{EC4521DE-248E-440D-AAD6-FD9E7D34B3BF}"/>
          </ac:cxnSpMkLst>
        </pc:cxnChg>
        <pc:cxnChg chg="add">
          <ac:chgData name="Amina Begum (2118505)" userId="S::2118505@student.uwtsd.ac.uk::7b144117-71f8-4060-97ef-f28069bed0fc" providerId="AD" clId="Web-{66867F16-601C-49ED-67BB-6A760E671584}" dt="2023-06-11T15:10:57.569" v="643"/>
          <ac:cxnSpMkLst>
            <pc:docMk/>
            <pc:sldMk cId="1011602335" sldId="271"/>
            <ac:cxnSpMk id="38" creationId="{442C13FA-4C0F-42D0-9626-5BA6040D8C31}"/>
          </ac:cxnSpMkLst>
        </pc:cxnChg>
      </pc:sldChg>
      <pc:sldChg chg="addSp delSp modSp new mod ord setBg">
        <pc:chgData name="Amina Begum (2118505)" userId="S::2118505@student.uwtsd.ac.uk::7b144117-71f8-4060-97ef-f28069bed0fc" providerId="AD" clId="Web-{66867F16-601C-49ED-67BB-6A760E671584}" dt="2023-06-11T16:38:38.067" v="1090" actId="20577"/>
        <pc:sldMkLst>
          <pc:docMk/>
          <pc:sldMk cId="2889314591" sldId="271"/>
        </pc:sldMkLst>
        <pc:spChg chg="mod">
          <ac:chgData name="Amina Begum (2118505)" userId="S::2118505@student.uwtsd.ac.uk::7b144117-71f8-4060-97ef-f28069bed0fc" providerId="AD" clId="Web-{66867F16-601C-49ED-67BB-6A760E671584}" dt="2023-06-11T16:14:00.837" v="1054"/>
          <ac:spMkLst>
            <pc:docMk/>
            <pc:sldMk cId="2889314591" sldId="271"/>
            <ac:spMk id="2" creationId="{2389AA01-E307-B3B3-55D7-F0497D030D06}"/>
          </ac:spMkLst>
        </pc:spChg>
        <pc:spChg chg="del">
          <ac:chgData name="Amina Begum (2118505)" userId="S::2118505@student.uwtsd.ac.uk::7b144117-71f8-4060-97ef-f28069bed0fc" providerId="AD" clId="Web-{66867F16-601C-49ED-67BB-6A760E671584}" dt="2023-06-11T16:12:04.318" v="1039"/>
          <ac:spMkLst>
            <pc:docMk/>
            <pc:sldMk cId="2889314591" sldId="271"/>
            <ac:spMk id="3" creationId="{B1A1965B-4285-30B8-88CD-816F6F31FCF2}"/>
          </ac:spMkLst>
        </pc:spChg>
        <pc:spChg chg="add del mod">
          <ac:chgData name="Amina Begum (2118505)" userId="S::2118505@student.uwtsd.ac.uk::7b144117-71f8-4060-97ef-f28069bed0fc" providerId="AD" clId="Web-{66867F16-601C-49ED-67BB-6A760E671584}" dt="2023-06-11T16:13:35.602" v="1049"/>
          <ac:spMkLst>
            <pc:docMk/>
            <pc:sldMk cId="2889314591" sldId="271"/>
            <ac:spMk id="5" creationId="{50F08C29-983A-CEE2-25CB-7E251EBEFF1B}"/>
          </ac:spMkLst>
        </pc:spChg>
        <pc:spChg chg="add mod">
          <ac:chgData name="Amina Begum (2118505)" userId="S::2118505@student.uwtsd.ac.uk::7b144117-71f8-4060-97ef-f28069bed0fc" providerId="AD" clId="Web-{66867F16-601C-49ED-67BB-6A760E671584}" dt="2023-06-11T16:38:38.067" v="1090" actId="20577"/>
          <ac:spMkLst>
            <pc:docMk/>
            <pc:sldMk cId="2889314591" sldId="271"/>
            <ac:spMk id="7" creationId="{D47DB654-E33F-6499-0C58-E8ABA35443CF}"/>
          </ac:spMkLst>
        </pc:spChg>
        <pc:spChg chg="add del">
          <ac:chgData name="Amina Begum (2118505)" userId="S::2118505@student.uwtsd.ac.uk::7b144117-71f8-4060-97ef-f28069bed0fc" providerId="AD" clId="Web-{66867F16-601C-49ED-67BB-6A760E671584}" dt="2023-06-11T16:12:22.459" v="1044"/>
          <ac:spMkLst>
            <pc:docMk/>
            <pc:sldMk cId="2889314591" sldId="271"/>
            <ac:spMk id="9" creationId="{E3827182-89A8-8181-1D50-89489F5F1BDB}"/>
          </ac:spMkLst>
        </pc:spChg>
        <pc:spChg chg="add del">
          <ac:chgData name="Amina Begum (2118505)" userId="S::2118505@student.uwtsd.ac.uk::7b144117-71f8-4060-97ef-f28069bed0fc" providerId="AD" clId="Web-{66867F16-601C-49ED-67BB-6A760E671584}" dt="2023-06-11T16:13:39.446" v="1050"/>
          <ac:spMkLst>
            <pc:docMk/>
            <pc:sldMk cId="2889314591" sldId="271"/>
            <ac:spMk id="10" creationId="{FB5B0058-AF13-4859-B429-4EDDE2A26F7F}"/>
          </ac:spMkLst>
        </pc:spChg>
        <pc:spChg chg="add del">
          <ac:chgData name="Amina Begum (2118505)" userId="S::2118505@student.uwtsd.ac.uk::7b144117-71f8-4060-97ef-f28069bed0fc" providerId="AD" clId="Web-{66867F16-601C-49ED-67BB-6A760E671584}" dt="2023-06-11T16:12:22.459" v="1044"/>
          <ac:spMkLst>
            <pc:docMk/>
            <pc:sldMk cId="2889314591" sldId="271"/>
            <ac:spMk id="12" creationId="{5A0118C5-4F8D-4CF4-BADD-53FEACC6C42A}"/>
          </ac:spMkLst>
        </pc:spChg>
        <pc:spChg chg="add del">
          <ac:chgData name="Amina Begum (2118505)" userId="S::2118505@student.uwtsd.ac.uk::7b144117-71f8-4060-97ef-f28069bed0fc" providerId="AD" clId="Web-{66867F16-601C-49ED-67BB-6A760E671584}" dt="2023-06-11T16:12:22.459" v="1044"/>
          <ac:spMkLst>
            <pc:docMk/>
            <pc:sldMk cId="2889314591" sldId="271"/>
            <ac:spMk id="14" creationId="{3C1D1FA3-6212-4B97-9B1E-C7F81247C2B9}"/>
          </ac:spMkLst>
        </pc:spChg>
        <pc:spChg chg="add del">
          <ac:chgData name="Amina Begum (2118505)" userId="S::2118505@student.uwtsd.ac.uk::7b144117-71f8-4060-97ef-f28069bed0fc" providerId="AD" clId="Web-{66867F16-601C-49ED-67BB-6A760E671584}" dt="2023-06-11T16:12:22.459" v="1044"/>
          <ac:spMkLst>
            <pc:docMk/>
            <pc:sldMk cId="2889314591" sldId="271"/>
            <ac:spMk id="16" creationId="{11C51958-04D4-4687-95A2-95DCDCF47464}"/>
          </ac:spMkLst>
        </pc:spChg>
        <pc:spChg chg="add del">
          <ac:chgData name="Amina Begum (2118505)" userId="S::2118505@student.uwtsd.ac.uk::7b144117-71f8-4060-97ef-f28069bed0fc" providerId="AD" clId="Web-{66867F16-601C-49ED-67BB-6A760E671584}" dt="2023-06-11T16:12:22.459" v="1044"/>
          <ac:spMkLst>
            <pc:docMk/>
            <pc:sldMk cId="2889314591" sldId="271"/>
            <ac:spMk id="18" creationId="{79AFCB35-9C04-4524-A0B1-57FF6865D013}"/>
          </ac:spMkLst>
        </pc:spChg>
        <pc:spChg chg="add del">
          <ac:chgData name="Amina Begum (2118505)" userId="S::2118505@student.uwtsd.ac.uk::7b144117-71f8-4060-97ef-f28069bed0fc" providerId="AD" clId="Web-{66867F16-601C-49ED-67BB-6A760E671584}" dt="2023-06-11T16:12:22.459" v="1044"/>
          <ac:spMkLst>
            <pc:docMk/>
            <pc:sldMk cId="2889314591" sldId="271"/>
            <ac:spMk id="20" creationId="{D11AD2AD-0BA0-4DD3-8EEA-84686A0E718C}"/>
          </ac:spMkLst>
        </pc:spChg>
        <pc:spChg chg="add del">
          <ac:chgData name="Amina Begum (2118505)" userId="S::2118505@student.uwtsd.ac.uk::7b144117-71f8-4060-97ef-f28069bed0fc" providerId="AD" clId="Web-{66867F16-601C-49ED-67BB-6A760E671584}" dt="2023-06-11T16:13:39.446" v="1050"/>
          <ac:spMkLst>
            <pc:docMk/>
            <pc:sldMk cId="2889314591" sldId="271"/>
            <ac:spMk id="29" creationId="{1A89CBBC-7743-43D9-A324-25CB472E9B2E}"/>
          </ac:spMkLst>
        </pc:spChg>
        <pc:spChg chg="add del">
          <ac:chgData name="Amina Begum (2118505)" userId="S::2118505@student.uwtsd.ac.uk::7b144117-71f8-4060-97ef-f28069bed0fc" providerId="AD" clId="Web-{66867F16-601C-49ED-67BB-6A760E671584}" dt="2023-06-11T16:14:00.837" v="1054"/>
          <ac:spMkLst>
            <pc:docMk/>
            <pc:sldMk cId="2889314591" sldId="271"/>
            <ac:spMk id="33" creationId="{36A67AE3-74A9-F5B2-1002-F043728FD62F}"/>
          </ac:spMkLst>
        </pc:spChg>
        <pc:spChg chg="add del">
          <ac:chgData name="Amina Begum (2118505)" userId="S::2118505@student.uwtsd.ac.uk::7b144117-71f8-4060-97ef-f28069bed0fc" providerId="AD" clId="Web-{66867F16-601C-49ED-67BB-6A760E671584}" dt="2023-06-11T16:14:00.837" v="1054"/>
          <ac:spMkLst>
            <pc:docMk/>
            <pc:sldMk cId="2889314591" sldId="271"/>
            <ac:spMk id="36" creationId="{B95B9BA8-1D69-4796-85F5-B6D0BD52354B}"/>
          </ac:spMkLst>
        </pc:spChg>
        <pc:spChg chg="add">
          <ac:chgData name="Amina Begum (2118505)" userId="S::2118505@student.uwtsd.ac.uk::7b144117-71f8-4060-97ef-f28069bed0fc" providerId="AD" clId="Web-{66867F16-601C-49ED-67BB-6A760E671584}" dt="2023-06-11T16:14:00.837" v="1054"/>
          <ac:spMkLst>
            <pc:docMk/>
            <pc:sldMk cId="2889314591" sldId="271"/>
            <ac:spMk id="49" creationId="{FB5B0058-AF13-4859-B429-4EDDE2A26F7F}"/>
          </ac:spMkLst>
        </pc:spChg>
        <pc:spChg chg="add">
          <ac:chgData name="Amina Begum (2118505)" userId="S::2118505@student.uwtsd.ac.uk::7b144117-71f8-4060-97ef-f28069bed0fc" providerId="AD" clId="Web-{66867F16-601C-49ED-67BB-6A760E671584}" dt="2023-06-11T16:14:00.837" v="1054"/>
          <ac:spMkLst>
            <pc:docMk/>
            <pc:sldMk cId="2889314591" sldId="271"/>
            <ac:spMk id="51" creationId="{1A89CBBC-7743-43D9-A324-25CB472E9B2E}"/>
          </ac:spMkLst>
        </pc:spChg>
        <pc:grpChg chg="add del">
          <ac:chgData name="Amina Begum (2118505)" userId="S::2118505@student.uwtsd.ac.uk::7b144117-71f8-4060-97ef-f28069bed0fc" providerId="AD" clId="Web-{66867F16-601C-49ED-67BB-6A760E671584}" dt="2023-06-11T16:12:22.459" v="1044"/>
          <ac:grpSpMkLst>
            <pc:docMk/>
            <pc:sldMk cId="2889314591" sldId="271"/>
            <ac:grpSpMk id="22" creationId="{0C156BF8-7FF7-440F-BE2B-417DFFE8BFA5}"/>
          </ac:grpSpMkLst>
        </pc:grpChg>
        <pc:grpChg chg="add del">
          <ac:chgData name="Amina Begum (2118505)" userId="S::2118505@student.uwtsd.ac.uk::7b144117-71f8-4060-97ef-f28069bed0fc" providerId="AD" clId="Web-{66867F16-601C-49ED-67BB-6A760E671584}" dt="2023-06-11T16:14:00.837" v="1054"/>
          <ac:grpSpMkLst>
            <pc:docMk/>
            <pc:sldMk cId="2889314591" sldId="271"/>
            <ac:grpSpMk id="38" creationId="{D44E3F87-3D58-4B03-86B2-15A5C5B9C964}"/>
          </ac:grpSpMkLst>
        </pc:grpChg>
        <pc:picChg chg="add mod ord">
          <ac:chgData name="Amina Begum (2118505)" userId="S::2118505@student.uwtsd.ac.uk::7b144117-71f8-4060-97ef-f28069bed0fc" providerId="AD" clId="Web-{66867F16-601C-49ED-67BB-6A760E671584}" dt="2023-06-11T16:14:00.837" v="1054"/>
          <ac:picMkLst>
            <pc:docMk/>
            <pc:sldMk cId="2889314591" sldId="271"/>
            <ac:picMk id="4" creationId="{1744F5BF-3933-1385-B1ED-AB25DF211F4C}"/>
          </ac:picMkLst>
        </pc:picChg>
      </pc:sldChg>
    </pc:docChg>
  </pc:docChgLst>
  <pc:docChgLst>
    <pc:chgData name="Amina Begum (2118505)" userId="S::2118505@student.uwtsd.ac.uk::7b144117-71f8-4060-97ef-f28069bed0fc" providerId="AD" clId="Web-{9FAFF864-A373-4996-8EE0-1C3740D9ED02}"/>
    <pc:docChg chg="modSld">
      <pc:chgData name="Amina Begum (2118505)" userId="S::2118505@student.uwtsd.ac.uk::7b144117-71f8-4060-97ef-f28069bed0fc" providerId="AD" clId="Web-{9FAFF864-A373-4996-8EE0-1C3740D9ED02}" dt="2023-06-27T08:16:41.567" v="183" actId="20577"/>
      <pc:docMkLst>
        <pc:docMk/>
      </pc:docMkLst>
      <pc:sldChg chg="modSp">
        <pc:chgData name="Amina Begum (2118505)" userId="S::2118505@student.uwtsd.ac.uk::7b144117-71f8-4060-97ef-f28069bed0fc" providerId="AD" clId="Web-{9FAFF864-A373-4996-8EE0-1C3740D9ED02}" dt="2023-06-27T07:38:11.781" v="3" actId="20577"/>
        <pc:sldMkLst>
          <pc:docMk/>
          <pc:sldMk cId="109857222" sldId="256"/>
        </pc:sldMkLst>
        <pc:spChg chg="mod">
          <ac:chgData name="Amina Begum (2118505)" userId="S::2118505@student.uwtsd.ac.uk::7b144117-71f8-4060-97ef-f28069bed0fc" providerId="AD" clId="Web-{9FAFF864-A373-4996-8EE0-1C3740D9ED02}" dt="2023-06-27T07:38:11.781" v="3" actId="20577"/>
          <ac:spMkLst>
            <pc:docMk/>
            <pc:sldMk cId="109857222" sldId="256"/>
            <ac:spMk id="3" creationId="{00000000-0000-0000-0000-000000000000}"/>
          </ac:spMkLst>
        </pc:spChg>
      </pc:sldChg>
      <pc:sldChg chg="addSp delSp modSp">
        <pc:chgData name="Amina Begum (2118505)" userId="S::2118505@student.uwtsd.ac.uk::7b144117-71f8-4060-97ef-f28069bed0fc" providerId="AD" clId="Web-{9FAFF864-A373-4996-8EE0-1C3740D9ED02}" dt="2023-06-27T07:40:52.036" v="26"/>
        <pc:sldMkLst>
          <pc:docMk/>
          <pc:sldMk cId="3457634383" sldId="257"/>
        </pc:sldMkLst>
        <pc:spChg chg="mod">
          <ac:chgData name="Amina Begum (2118505)" userId="S::2118505@student.uwtsd.ac.uk::7b144117-71f8-4060-97ef-f28069bed0fc" providerId="AD" clId="Web-{9FAFF864-A373-4996-8EE0-1C3740D9ED02}" dt="2023-06-27T07:40:52.036" v="26"/>
          <ac:spMkLst>
            <pc:docMk/>
            <pc:sldMk cId="3457634383" sldId="257"/>
            <ac:spMk id="2" creationId="{308DBDA7-E377-C1DF-A45D-FDDF22158976}"/>
          </ac:spMkLst>
        </pc:spChg>
        <pc:spChg chg="mod">
          <ac:chgData name="Amina Begum (2118505)" userId="S::2118505@student.uwtsd.ac.uk::7b144117-71f8-4060-97ef-f28069bed0fc" providerId="AD" clId="Web-{9FAFF864-A373-4996-8EE0-1C3740D9ED02}" dt="2023-06-27T07:40:52.036" v="26"/>
          <ac:spMkLst>
            <pc:docMk/>
            <pc:sldMk cId="3457634383" sldId="257"/>
            <ac:spMk id="3" creationId="{D42D4E30-63B2-4ADB-B535-E7DB41DE3254}"/>
          </ac:spMkLst>
        </pc:spChg>
        <pc:spChg chg="add del">
          <ac:chgData name="Amina Begum (2118505)" userId="S::2118505@student.uwtsd.ac.uk::7b144117-71f8-4060-97ef-f28069bed0fc" providerId="AD" clId="Web-{9FAFF864-A373-4996-8EE0-1C3740D9ED02}" dt="2023-06-27T07:40:52.036" v="26"/>
          <ac:spMkLst>
            <pc:docMk/>
            <pc:sldMk cId="3457634383" sldId="257"/>
            <ac:spMk id="63" creationId="{E8A8EAB8-D2FF-444D-B34B-7D32F106AD0E}"/>
          </ac:spMkLst>
        </pc:spChg>
        <pc:spChg chg="add del">
          <ac:chgData name="Amina Begum (2118505)" userId="S::2118505@student.uwtsd.ac.uk::7b144117-71f8-4060-97ef-f28069bed0fc" providerId="AD" clId="Web-{9FAFF864-A373-4996-8EE0-1C3740D9ED02}" dt="2023-06-27T07:40:52.036" v="26"/>
          <ac:spMkLst>
            <pc:docMk/>
            <pc:sldMk cId="3457634383" sldId="257"/>
            <ac:spMk id="74" creationId="{E8A8EAB8-D2FF-444D-B34B-7D32F106AD0E}"/>
          </ac:spMkLst>
        </pc:spChg>
        <pc:grpChg chg="add del">
          <ac:chgData name="Amina Begum (2118505)" userId="S::2118505@student.uwtsd.ac.uk::7b144117-71f8-4060-97ef-f28069bed0fc" providerId="AD" clId="Web-{9FAFF864-A373-4996-8EE0-1C3740D9ED02}" dt="2023-06-27T07:40:52.036" v="26"/>
          <ac:grpSpMkLst>
            <pc:docMk/>
            <pc:sldMk cId="3457634383" sldId="257"/>
            <ac:grpSpMk id="67" creationId="{9D20816A-53A8-414B-9615-2877C1081698}"/>
          </ac:grpSpMkLst>
        </pc:grpChg>
        <pc:picChg chg="mod">
          <ac:chgData name="Amina Begum (2118505)" userId="S::2118505@student.uwtsd.ac.uk::7b144117-71f8-4060-97ef-f28069bed0fc" providerId="AD" clId="Web-{9FAFF864-A373-4996-8EE0-1C3740D9ED02}" dt="2023-06-27T07:40:52.036" v="26"/>
          <ac:picMkLst>
            <pc:docMk/>
            <pc:sldMk cId="3457634383" sldId="257"/>
            <ac:picMk id="5" creationId="{73F1E5F3-CBA7-D496-6FFC-892B7DEFF897}"/>
          </ac:picMkLst>
        </pc:picChg>
        <pc:cxnChg chg="add del">
          <ac:chgData name="Amina Begum (2118505)" userId="S::2118505@student.uwtsd.ac.uk::7b144117-71f8-4060-97ef-f28069bed0fc" providerId="AD" clId="Web-{9FAFF864-A373-4996-8EE0-1C3740D9ED02}" dt="2023-06-27T07:40:52.036" v="26"/>
          <ac:cxnSpMkLst>
            <pc:docMk/>
            <pc:sldMk cId="3457634383" sldId="257"/>
            <ac:cxnSpMk id="65" creationId="{DAE05351-315A-4BA9-A90A-FE5C949522D1}"/>
          </ac:cxnSpMkLst>
        </pc:cxnChg>
        <pc:cxnChg chg="add del">
          <ac:chgData name="Amina Begum (2118505)" userId="S::2118505@student.uwtsd.ac.uk::7b144117-71f8-4060-97ef-f28069bed0fc" providerId="AD" clId="Web-{9FAFF864-A373-4996-8EE0-1C3740D9ED02}" dt="2023-06-27T07:40:52.036" v="26"/>
          <ac:cxnSpMkLst>
            <pc:docMk/>
            <pc:sldMk cId="3457634383" sldId="257"/>
            <ac:cxnSpMk id="76" creationId="{EEA38897-7BA3-4408-8083-3235339C4A60}"/>
          </ac:cxnSpMkLst>
        </pc:cxnChg>
        <pc:cxnChg chg="add del">
          <ac:chgData name="Amina Begum (2118505)" userId="S::2118505@student.uwtsd.ac.uk::7b144117-71f8-4060-97ef-f28069bed0fc" providerId="AD" clId="Web-{9FAFF864-A373-4996-8EE0-1C3740D9ED02}" dt="2023-06-27T07:40:52.036" v="26"/>
          <ac:cxnSpMkLst>
            <pc:docMk/>
            <pc:sldMk cId="3457634383" sldId="257"/>
            <ac:cxnSpMk id="78" creationId="{F11AD06B-AB20-4097-8606-5DA00DBACE88}"/>
          </ac:cxnSpMkLst>
        </pc:cxnChg>
      </pc:sldChg>
      <pc:sldChg chg="modSp">
        <pc:chgData name="Amina Begum (2118505)" userId="S::2118505@student.uwtsd.ac.uk::7b144117-71f8-4060-97ef-f28069bed0fc" providerId="AD" clId="Web-{9FAFF864-A373-4996-8EE0-1C3740D9ED02}" dt="2023-06-27T07:52:22.275" v="142" actId="20577"/>
        <pc:sldMkLst>
          <pc:docMk/>
          <pc:sldMk cId="3712093859" sldId="258"/>
        </pc:sldMkLst>
        <pc:spChg chg="mod">
          <ac:chgData name="Amina Begum (2118505)" userId="S::2118505@student.uwtsd.ac.uk::7b144117-71f8-4060-97ef-f28069bed0fc" providerId="AD" clId="Web-{9FAFF864-A373-4996-8EE0-1C3740D9ED02}" dt="2023-06-27T07:52:22.275" v="142" actId="20577"/>
          <ac:spMkLst>
            <pc:docMk/>
            <pc:sldMk cId="3712093859" sldId="258"/>
            <ac:spMk id="3" creationId="{17C5D44E-4CDE-D4CC-263D-B7724B406155}"/>
          </ac:spMkLst>
        </pc:spChg>
      </pc:sldChg>
      <pc:sldChg chg="modSp">
        <pc:chgData name="Amina Begum (2118505)" userId="S::2118505@student.uwtsd.ac.uk::7b144117-71f8-4060-97ef-f28069bed0fc" providerId="AD" clId="Web-{9FAFF864-A373-4996-8EE0-1C3740D9ED02}" dt="2023-06-27T07:57:07.392" v="148" actId="20577"/>
        <pc:sldMkLst>
          <pc:docMk/>
          <pc:sldMk cId="4023371836" sldId="269"/>
        </pc:sldMkLst>
        <pc:spChg chg="mod">
          <ac:chgData name="Amina Begum (2118505)" userId="S::2118505@student.uwtsd.ac.uk::7b144117-71f8-4060-97ef-f28069bed0fc" providerId="AD" clId="Web-{9FAFF864-A373-4996-8EE0-1C3740D9ED02}" dt="2023-06-27T07:57:07.392" v="148" actId="20577"/>
          <ac:spMkLst>
            <pc:docMk/>
            <pc:sldMk cId="4023371836" sldId="269"/>
            <ac:spMk id="3" creationId="{60E93DB5-B014-F2FE-7368-9F6C8D21621C}"/>
          </ac:spMkLst>
        </pc:spChg>
      </pc:sldChg>
      <pc:sldChg chg="addSp modSp">
        <pc:chgData name="Amina Begum (2118505)" userId="S::2118505@student.uwtsd.ac.uk::7b144117-71f8-4060-97ef-f28069bed0fc" providerId="AD" clId="Web-{9FAFF864-A373-4996-8EE0-1C3740D9ED02}" dt="2023-06-27T07:44:37.652" v="44" actId="1076"/>
        <pc:sldMkLst>
          <pc:docMk/>
          <pc:sldMk cId="3799882469" sldId="275"/>
        </pc:sldMkLst>
        <pc:spChg chg="add mod">
          <ac:chgData name="Amina Begum (2118505)" userId="S::2118505@student.uwtsd.ac.uk::7b144117-71f8-4060-97ef-f28069bed0fc" providerId="AD" clId="Web-{9FAFF864-A373-4996-8EE0-1C3740D9ED02}" dt="2023-06-27T07:44:37.652" v="44" actId="1076"/>
          <ac:spMkLst>
            <pc:docMk/>
            <pc:sldMk cId="3799882469" sldId="275"/>
            <ac:spMk id="36" creationId="{292B0D9D-4230-7E12-5D23-89CA0DDD6F2E}"/>
          </ac:spMkLst>
        </pc:spChg>
      </pc:sldChg>
      <pc:sldChg chg="modSp">
        <pc:chgData name="Amina Begum (2118505)" userId="S::2118505@student.uwtsd.ac.uk::7b144117-71f8-4060-97ef-f28069bed0fc" providerId="AD" clId="Web-{9FAFF864-A373-4996-8EE0-1C3740D9ED02}" dt="2023-06-27T07:51:37.023" v="134" actId="20577"/>
        <pc:sldMkLst>
          <pc:docMk/>
          <pc:sldMk cId="1560584136" sldId="279"/>
        </pc:sldMkLst>
        <pc:spChg chg="mod">
          <ac:chgData name="Amina Begum (2118505)" userId="S::2118505@student.uwtsd.ac.uk::7b144117-71f8-4060-97ef-f28069bed0fc" providerId="AD" clId="Web-{9FAFF864-A373-4996-8EE0-1C3740D9ED02}" dt="2023-06-27T07:51:37.023" v="134" actId="20577"/>
          <ac:spMkLst>
            <pc:docMk/>
            <pc:sldMk cId="1560584136" sldId="279"/>
            <ac:spMk id="7" creationId="{EED1B4BC-BDED-A938-2D50-F83230D8A5CB}"/>
          </ac:spMkLst>
        </pc:spChg>
      </pc:sldChg>
      <pc:sldChg chg="addSp modSp">
        <pc:chgData name="Amina Begum (2118505)" userId="S::2118505@student.uwtsd.ac.uk::7b144117-71f8-4060-97ef-f28069bed0fc" providerId="AD" clId="Web-{9FAFF864-A373-4996-8EE0-1C3740D9ED02}" dt="2023-06-27T07:43:45.556" v="35" actId="1076"/>
        <pc:sldMkLst>
          <pc:docMk/>
          <pc:sldMk cId="616173359" sldId="280"/>
        </pc:sldMkLst>
        <pc:spChg chg="add mod">
          <ac:chgData name="Amina Begum (2118505)" userId="S::2118505@student.uwtsd.ac.uk::7b144117-71f8-4060-97ef-f28069bed0fc" providerId="AD" clId="Web-{9FAFF864-A373-4996-8EE0-1C3740D9ED02}" dt="2023-06-27T07:43:45.556" v="35" actId="1076"/>
          <ac:spMkLst>
            <pc:docMk/>
            <pc:sldMk cId="616173359" sldId="280"/>
            <ac:spMk id="21" creationId="{7FAFF8B8-C0F8-4CC8-E7BC-B45DBB75274B}"/>
          </ac:spMkLst>
        </pc:spChg>
      </pc:sldChg>
      <pc:sldChg chg="modSp">
        <pc:chgData name="Amina Begum (2118505)" userId="S::2118505@student.uwtsd.ac.uk::7b144117-71f8-4060-97ef-f28069bed0fc" providerId="AD" clId="Web-{9FAFF864-A373-4996-8EE0-1C3740D9ED02}" dt="2023-06-27T08:16:41.567" v="183" actId="20577"/>
        <pc:sldMkLst>
          <pc:docMk/>
          <pc:sldMk cId="1328937158" sldId="283"/>
        </pc:sldMkLst>
        <pc:graphicFrameChg chg="modGraphic">
          <ac:chgData name="Amina Begum (2118505)" userId="S::2118505@student.uwtsd.ac.uk::7b144117-71f8-4060-97ef-f28069bed0fc" providerId="AD" clId="Web-{9FAFF864-A373-4996-8EE0-1C3740D9ED02}" dt="2023-06-27T08:16:41.567" v="183" actId="20577"/>
          <ac:graphicFrameMkLst>
            <pc:docMk/>
            <pc:sldMk cId="1328937158" sldId="283"/>
            <ac:graphicFrameMk id="5" creationId="{2AEC3943-7FC4-C2CE-0CB4-F9DC12E31AE0}"/>
          </ac:graphicFrameMkLst>
        </pc:graphicFrameChg>
      </pc:sldChg>
      <pc:sldChg chg="modSp">
        <pc:chgData name="Amina Begum (2118505)" userId="S::2118505@student.uwtsd.ac.uk::7b144117-71f8-4060-97ef-f28069bed0fc" providerId="AD" clId="Web-{9FAFF864-A373-4996-8EE0-1C3740D9ED02}" dt="2023-06-27T07:52:12.134" v="139" actId="20577"/>
        <pc:sldMkLst>
          <pc:docMk/>
          <pc:sldMk cId="217223733" sldId="285"/>
        </pc:sldMkLst>
        <pc:spChg chg="mod">
          <ac:chgData name="Amina Begum (2118505)" userId="S::2118505@student.uwtsd.ac.uk::7b144117-71f8-4060-97ef-f28069bed0fc" providerId="AD" clId="Web-{9FAFF864-A373-4996-8EE0-1C3740D9ED02}" dt="2023-06-27T07:52:12.134" v="139" actId="20577"/>
          <ac:spMkLst>
            <pc:docMk/>
            <pc:sldMk cId="217223733" sldId="285"/>
            <ac:spMk id="3" creationId="{6554D0E6-8809-DB82-7C5E-2EFAFE3889AE}"/>
          </ac:spMkLst>
        </pc:spChg>
      </pc:sldChg>
    </pc:docChg>
  </pc:docChgLst>
  <pc:docChgLst>
    <pc:chgData name="Amina Begum (2118505)" userId="S::2118505@student.uwtsd.ac.uk::7b144117-71f8-4060-97ef-f28069bed0fc" providerId="AD" clId="Web-{AE5F0BE7-A74E-4E7E-825E-3FAC78819492}"/>
    <pc:docChg chg="addSld delSld modSld sldOrd">
      <pc:chgData name="Amina Begum (2118505)" userId="S::2118505@student.uwtsd.ac.uk::7b144117-71f8-4060-97ef-f28069bed0fc" providerId="AD" clId="Web-{AE5F0BE7-A74E-4E7E-825E-3FAC78819492}" dt="2023-05-27T19:48:33.954" v="905"/>
      <pc:docMkLst>
        <pc:docMk/>
      </pc:docMkLst>
      <pc:sldChg chg="addSp delSp modSp mod setBg setClrOvrMap">
        <pc:chgData name="Amina Begum (2118505)" userId="S::2118505@student.uwtsd.ac.uk::7b144117-71f8-4060-97ef-f28069bed0fc" providerId="AD" clId="Web-{AE5F0BE7-A74E-4E7E-825E-3FAC78819492}" dt="2023-05-27T19:22:13.161" v="816"/>
        <pc:sldMkLst>
          <pc:docMk/>
          <pc:sldMk cId="109857222" sldId="256"/>
        </pc:sldMkLst>
        <pc:spChg chg="mod">
          <ac:chgData name="Amina Begum (2118505)" userId="S::2118505@student.uwtsd.ac.uk::7b144117-71f8-4060-97ef-f28069bed0fc" providerId="AD" clId="Web-{AE5F0BE7-A74E-4E7E-825E-3FAC78819492}" dt="2023-05-27T19:22:13.161" v="816"/>
          <ac:spMkLst>
            <pc:docMk/>
            <pc:sldMk cId="109857222" sldId="256"/>
            <ac:spMk id="2" creationId="{00000000-0000-0000-0000-000000000000}"/>
          </ac:spMkLst>
        </pc:spChg>
        <pc:spChg chg="mod">
          <ac:chgData name="Amina Begum (2118505)" userId="S::2118505@student.uwtsd.ac.uk::7b144117-71f8-4060-97ef-f28069bed0fc" providerId="AD" clId="Web-{AE5F0BE7-A74E-4E7E-825E-3FAC78819492}" dt="2023-05-27T19:22:13.161" v="816"/>
          <ac:spMkLst>
            <pc:docMk/>
            <pc:sldMk cId="109857222" sldId="256"/>
            <ac:spMk id="3" creationId="{00000000-0000-0000-0000-000000000000}"/>
          </ac:spMkLst>
        </pc:spChg>
        <pc:spChg chg="add del">
          <ac:chgData name="Amina Begum (2118505)" userId="S::2118505@student.uwtsd.ac.uk::7b144117-71f8-4060-97ef-f28069bed0fc" providerId="AD" clId="Web-{AE5F0BE7-A74E-4E7E-825E-3FAC78819492}" dt="2023-05-27T19:22:13.161" v="816"/>
          <ac:spMkLst>
            <pc:docMk/>
            <pc:sldMk cId="109857222" sldId="256"/>
            <ac:spMk id="9" creationId="{0671A8AE-40A1-4631-A6B8-581AFF065482}"/>
          </ac:spMkLst>
        </pc:spChg>
        <pc:spChg chg="add del">
          <ac:chgData name="Amina Begum (2118505)" userId="S::2118505@student.uwtsd.ac.uk::7b144117-71f8-4060-97ef-f28069bed0fc" providerId="AD" clId="Web-{AE5F0BE7-A74E-4E7E-825E-3FAC78819492}" dt="2023-05-27T19:22:13.161" v="816"/>
          <ac:spMkLst>
            <pc:docMk/>
            <pc:sldMk cId="109857222" sldId="256"/>
            <ac:spMk id="11" creationId="{AB58EF07-17C2-48CF-ABB0-EEF1F17CB8F0}"/>
          </ac:spMkLst>
        </pc:spChg>
        <pc:spChg chg="add del">
          <ac:chgData name="Amina Begum (2118505)" userId="S::2118505@student.uwtsd.ac.uk::7b144117-71f8-4060-97ef-f28069bed0fc" providerId="AD" clId="Web-{AE5F0BE7-A74E-4E7E-825E-3FAC78819492}" dt="2023-05-27T19:22:13.161" v="816"/>
          <ac:spMkLst>
            <pc:docMk/>
            <pc:sldMk cId="109857222" sldId="256"/>
            <ac:spMk id="13" creationId="{AF2F604E-43BE-4DC3-B983-E071523364F8}"/>
          </ac:spMkLst>
        </pc:spChg>
        <pc:spChg chg="add del">
          <ac:chgData name="Amina Begum (2118505)" userId="S::2118505@student.uwtsd.ac.uk::7b144117-71f8-4060-97ef-f28069bed0fc" providerId="AD" clId="Web-{AE5F0BE7-A74E-4E7E-825E-3FAC78819492}" dt="2023-05-27T19:22:13.161" v="816"/>
          <ac:spMkLst>
            <pc:docMk/>
            <pc:sldMk cId="109857222" sldId="256"/>
            <ac:spMk id="15" creationId="{08C9B587-E65E-4B52-B37C-ABEBB6E87928}"/>
          </ac:spMkLst>
        </pc:spChg>
        <pc:spChg chg="add">
          <ac:chgData name="Amina Begum (2118505)" userId="S::2118505@student.uwtsd.ac.uk::7b144117-71f8-4060-97ef-f28069bed0fc" providerId="AD" clId="Web-{AE5F0BE7-A74E-4E7E-825E-3FAC78819492}" dt="2023-05-27T19:22:13.161" v="816"/>
          <ac:spMkLst>
            <pc:docMk/>
            <pc:sldMk cId="109857222" sldId="256"/>
            <ac:spMk id="20" creationId="{94714483-7072-431F-9DBE-87F44E4D44BC}"/>
          </ac:spMkLst>
        </pc:spChg>
        <pc:spChg chg="add">
          <ac:chgData name="Amina Begum (2118505)" userId="S::2118505@student.uwtsd.ac.uk::7b144117-71f8-4060-97ef-f28069bed0fc" providerId="AD" clId="Web-{AE5F0BE7-A74E-4E7E-825E-3FAC78819492}" dt="2023-05-27T19:22:13.161" v="816"/>
          <ac:spMkLst>
            <pc:docMk/>
            <pc:sldMk cId="109857222" sldId="256"/>
            <ac:spMk id="22" creationId="{495892E1-F4A5-4991-AC52-4F417B14A2A2}"/>
          </ac:spMkLst>
        </pc:spChg>
        <pc:spChg chg="add">
          <ac:chgData name="Amina Begum (2118505)" userId="S::2118505@student.uwtsd.ac.uk::7b144117-71f8-4060-97ef-f28069bed0fc" providerId="AD" clId="Web-{AE5F0BE7-A74E-4E7E-825E-3FAC78819492}" dt="2023-05-27T19:22:13.161" v="816"/>
          <ac:spMkLst>
            <pc:docMk/>
            <pc:sldMk cId="109857222" sldId="256"/>
            <ac:spMk id="32" creationId="{E2683E3F-F855-4549-84F8-42064EC0F247}"/>
          </ac:spMkLst>
        </pc:spChg>
        <pc:spChg chg="add">
          <ac:chgData name="Amina Begum (2118505)" userId="S::2118505@student.uwtsd.ac.uk::7b144117-71f8-4060-97ef-f28069bed0fc" providerId="AD" clId="Web-{AE5F0BE7-A74E-4E7E-825E-3FAC78819492}" dt="2023-05-27T19:22:13.161" v="816"/>
          <ac:spMkLst>
            <pc:docMk/>
            <pc:sldMk cId="109857222" sldId="256"/>
            <ac:spMk id="40" creationId="{832F3179-0CD5-40C8-9939-D8355006F7BA}"/>
          </ac:spMkLst>
        </pc:spChg>
        <pc:grpChg chg="add">
          <ac:chgData name="Amina Begum (2118505)" userId="S::2118505@student.uwtsd.ac.uk::7b144117-71f8-4060-97ef-f28069bed0fc" providerId="AD" clId="Web-{AE5F0BE7-A74E-4E7E-825E-3FAC78819492}" dt="2023-05-27T19:22:13.161" v="816"/>
          <ac:grpSpMkLst>
            <pc:docMk/>
            <pc:sldMk cId="109857222" sldId="256"/>
            <ac:grpSpMk id="24" creationId="{ACF597F8-76AA-44FA-8E6A-06223B66C0DD}"/>
          </ac:grpSpMkLst>
        </pc:grpChg>
        <pc:grpChg chg="add">
          <ac:chgData name="Amina Begum (2118505)" userId="S::2118505@student.uwtsd.ac.uk::7b144117-71f8-4060-97ef-f28069bed0fc" providerId="AD" clId="Web-{AE5F0BE7-A74E-4E7E-825E-3FAC78819492}" dt="2023-05-27T19:22:13.161" v="816"/>
          <ac:grpSpMkLst>
            <pc:docMk/>
            <pc:sldMk cId="109857222" sldId="256"/>
            <ac:grpSpMk id="34" creationId="{8FC90B1E-0223-4440-AF22-8F32F6F0C7D2}"/>
          </ac:grpSpMkLst>
        </pc:grpChg>
        <pc:grpChg chg="add">
          <ac:chgData name="Amina Begum (2118505)" userId="S::2118505@student.uwtsd.ac.uk::7b144117-71f8-4060-97ef-f28069bed0fc" providerId="AD" clId="Web-{AE5F0BE7-A74E-4E7E-825E-3FAC78819492}" dt="2023-05-27T19:22:13.161" v="816"/>
          <ac:grpSpMkLst>
            <pc:docMk/>
            <pc:sldMk cId="109857222" sldId="256"/>
            <ac:grpSpMk id="42" creationId="{11CE155D-684B-4F5E-B835-C52765E310E7}"/>
          </ac:grpSpMkLst>
        </pc:grpChg>
        <pc:picChg chg="add mod">
          <ac:chgData name="Amina Begum (2118505)" userId="S::2118505@student.uwtsd.ac.uk::7b144117-71f8-4060-97ef-f28069bed0fc" providerId="AD" clId="Web-{AE5F0BE7-A74E-4E7E-825E-3FAC78819492}" dt="2023-05-27T19:22:13.161" v="816"/>
          <ac:picMkLst>
            <pc:docMk/>
            <pc:sldMk cId="109857222" sldId="256"/>
            <ac:picMk id="5" creationId="{BCB501D9-AE6C-398A-796F-45836039FC95}"/>
          </ac:picMkLst>
        </pc:picChg>
      </pc:sldChg>
      <pc:sldChg chg="addSp modSp new mod setBg addAnim setClrOvrMap modNotes">
        <pc:chgData name="Amina Begum (2118505)" userId="S::2118505@student.uwtsd.ac.uk::7b144117-71f8-4060-97ef-f28069bed0fc" providerId="AD" clId="Web-{AE5F0BE7-A74E-4E7E-825E-3FAC78819492}" dt="2023-05-27T18:36:59.258" v="474"/>
        <pc:sldMkLst>
          <pc:docMk/>
          <pc:sldMk cId="3457634383" sldId="257"/>
        </pc:sldMkLst>
        <pc:spChg chg="mod">
          <ac:chgData name="Amina Begum (2118505)" userId="S::2118505@student.uwtsd.ac.uk::7b144117-71f8-4060-97ef-f28069bed0fc" providerId="AD" clId="Web-{AE5F0BE7-A74E-4E7E-825E-3FAC78819492}" dt="2023-05-27T17:53:56.625" v="96"/>
          <ac:spMkLst>
            <pc:docMk/>
            <pc:sldMk cId="3457634383" sldId="257"/>
            <ac:spMk id="2" creationId="{308DBDA7-E377-C1DF-A45D-FDDF22158976}"/>
          </ac:spMkLst>
        </pc:spChg>
        <pc:spChg chg="mod">
          <ac:chgData name="Amina Begum (2118505)" userId="S::2118505@student.uwtsd.ac.uk::7b144117-71f8-4060-97ef-f28069bed0fc" providerId="AD" clId="Web-{AE5F0BE7-A74E-4E7E-825E-3FAC78819492}" dt="2023-05-27T17:53:56.625" v="96"/>
          <ac:spMkLst>
            <pc:docMk/>
            <pc:sldMk cId="3457634383" sldId="257"/>
            <ac:spMk id="3" creationId="{D42D4E30-63B2-4ADB-B535-E7DB41DE3254}"/>
          </ac:spMkLst>
        </pc:spChg>
        <pc:spChg chg="add">
          <ac:chgData name="Amina Begum (2118505)" userId="S::2118505@student.uwtsd.ac.uk::7b144117-71f8-4060-97ef-f28069bed0fc" providerId="AD" clId="Web-{AE5F0BE7-A74E-4E7E-825E-3FAC78819492}" dt="2023-05-27T17:53:56.625" v="96"/>
          <ac:spMkLst>
            <pc:docMk/>
            <pc:sldMk cId="3457634383" sldId="257"/>
            <ac:spMk id="9" creationId="{5A59F003-E00A-43F9-91DC-CC54E3B87466}"/>
          </ac:spMkLst>
        </pc:spChg>
        <pc:spChg chg="add">
          <ac:chgData name="Amina Begum (2118505)" userId="S::2118505@student.uwtsd.ac.uk::7b144117-71f8-4060-97ef-f28069bed0fc" providerId="AD" clId="Web-{AE5F0BE7-A74E-4E7E-825E-3FAC78819492}" dt="2023-05-27T17:53:56.625" v="96"/>
          <ac:spMkLst>
            <pc:docMk/>
            <pc:sldMk cId="3457634383" sldId="257"/>
            <ac:spMk id="11" creationId="{D74A4382-E3AD-430A-9A1F-DFA3E0E77A7D}"/>
          </ac:spMkLst>
        </pc:spChg>
        <pc:spChg chg="add">
          <ac:chgData name="Amina Begum (2118505)" userId="S::2118505@student.uwtsd.ac.uk::7b144117-71f8-4060-97ef-f28069bed0fc" providerId="AD" clId="Web-{AE5F0BE7-A74E-4E7E-825E-3FAC78819492}" dt="2023-05-27T17:53:56.625" v="96"/>
          <ac:spMkLst>
            <pc:docMk/>
            <pc:sldMk cId="3457634383" sldId="257"/>
            <ac:spMk id="13" creationId="{79F40191-0F44-4FD1-82CC-ACB507C14BE6}"/>
          </ac:spMkLst>
        </pc:spChg>
        <pc:picChg chg="add">
          <ac:chgData name="Amina Begum (2118505)" userId="S::2118505@student.uwtsd.ac.uk::7b144117-71f8-4060-97ef-f28069bed0fc" providerId="AD" clId="Web-{AE5F0BE7-A74E-4E7E-825E-3FAC78819492}" dt="2023-05-27T17:53:56.625" v="96"/>
          <ac:picMkLst>
            <pc:docMk/>
            <pc:sldMk cId="3457634383" sldId="257"/>
            <ac:picMk id="5" creationId="{73F1E5F3-CBA7-D496-6FFC-892B7DEFF897}"/>
          </ac:picMkLst>
        </pc:picChg>
      </pc:sldChg>
      <pc:sldChg chg="modSp new">
        <pc:chgData name="Amina Begum (2118505)" userId="S::2118505@student.uwtsd.ac.uk::7b144117-71f8-4060-97ef-f28069bed0fc" providerId="AD" clId="Web-{AE5F0BE7-A74E-4E7E-825E-3FAC78819492}" dt="2023-05-27T18:56:40.878" v="592" actId="20577"/>
        <pc:sldMkLst>
          <pc:docMk/>
          <pc:sldMk cId="3712093859" sldId="258"/>
        </pc:sldMkLst>
        <pc:spChg chg="mod">
          <ac:chgData name="Amina Begum (2118505)" userId="S::2118505@student.uwtsd.ac.uk::7b144117-71f8-4060-97ef-f28069bed0fc" providerId="AD" clId="Web-{AE5F0BE7-A74E-4E7E-825E-3FAC78819492}" dt="2023-05-27T18:06:26.734" v="147" actId="20577"/>
          <ac:spMkLst>
            <pc:docMk/>
            <pc:sldMk cId="3712093859" sldId="258"/>
            <ac:spMk id="2" creationId="{FE7B7C5E-4574-C531-E206-4A04E579D4A4}"/>
          </ac:spMkLst>
        </pc:spChg>
        <pc:spChg chg="mod">
          <ac:chgData name="Amina Begum (2118505)" userId="S::2118505@student.uwtsd.ac.uk::7b144117-71f8-4060-97ef-f28069bed0fc" providerId="AD" clId="Web-{AE5F0BE7-A74E-4E7E-825E-3FAC78819492}" dt="2023-05-27T18:56:40.878" v="592" actId="20577"/>
          <ac:spMkLst>
            <pc:docMk/>
            <pc:sldMk cId="3712093859" sldId="258"/>
            <ac:spMk id="3" creationId="{17C5D44E-4CDE-D4CC-263D-B7724B406155}"/>
          </ac:spMkLst>
        </pc:spChg>
      </pc:sldChg>
      <pc:sldChg chg="addSp modSp new del">
        <pc:chgData name="Amina Begum (2118505)" userId="S::2118505@student.uwtsd.ac.uk::7b144117-71f8-4060-97ef-f28069bed0fc" providerId="AD" clId="Web-{AE5F0BE7-A74E-4E7E-825E-3FAC78819492}" dt="2023-05-27T18:31:54.646" v="451"/>
        <pc:sldMkLst>
          <pc:docMk/>
          <pc:sldMk cId="773400793" sldId="259"/>
        </pc:sldMkLst>
        <pc:spChg chg="mod">
          <ac:chgData name="Amina Begum (2118505)" userId="S::2118505@student.uwtsd.ac.uk::7b144117-71f8-4060-97ef-f28069bed0fc" providerId="AD" clId="Web-{AE5F0BE7-A74E-4E7E-825E-3FAC78819492}" dt="2023-05-27T18:27:18.593" v="349" actId="20577"/>
          <ac:spMkLst>
            <pc:docMk/>
            <pc:sldMk cId="773400793" sldId="259"/>
            <ac:spMk id="2" creationId="{C60013DA-CA9A-DBC2-FA72-54B90A632307}"/>
          </ac:spMkLst>
        </pc:spChg>
        <pc:spChg chg="mod">
          <ac:chgData name="Amina Begum (2118505)" userId="S::2118505@student.uwtsd.ac.uk::7b144117-71f8-4060-97ef-f28069bed0fc" providerId="AD" clId="Web-{AE5F0BE7-A74E-4E7E-825E-3FAC78819492}" dt="2023-05-27T18:27:04.045" v="343" actId="20577"/>
          <ac:spMkLst>
            <pc:docMk/>
            <pc:sldMk cId="773400793" sldId="259"/>
            <ac:spMk id="3" creationId="{60E33264-8F75-EEF5-40DB-4B86208E0489}"/>
          </ac:spMkLst>
        </pc:spChg>
        <pc:spChg chg="add mod">
          <ac:chgData name="Amina Begum (2118505)" userId="S::2118505@student.uwtsd.ac.uk::7b144117-71f8-4060-97ef-f28069bed0fc" providerId="AD" clId="Web-{AE5F0BE7-A74E-4E7E-825E-3FAC78819492}" dt="2023-05-27T18:28:05.189" v="358" actId="20577"/>
          <ac:spMkLst>
            <pc:docMk/>
            <pc:sldMk cId="773400793" sldId="259"/>
            <ac:spMk id="4" creationId="{17CF452C-DD14-83E1-D3F9-E9E959105C90}"/>
          </ac:spMkLst>
        </pc:spChg>
      </pc:sldChg>
      <pc:sldChg chg="addSp delSp modSp new mod ord setBg setClrOvrMap">
        <pc:chgData name="Amina Begum (2118505)" userId="S::2118505@student.uwtsd.ac.uk::7b144117-71f8-4060-97ef-f28069bed0fc" providerId="AD" clId="Web-{AE5F0BE7-A74E-4E7E-825E-3FAC78819492}" dt="2023-05-27T19:48:33.954" v="905"/>
        <pc:sldMkLst>
          <pc:docMk/>
          <pc:sldMk cId="2346636971" sldId="260"/>
        </pc:sldMkLst>
        <pc:spChg chg="mod ord">
          <ac:chgData name="Amina Begum (2118505)" userId="S::2118505@student.uwtsd.ac.uk::7b144117-71f8-4060-97ef-f28069bed0fc" providerId="AD" clId="Web-{AE5F0BE7-A74E-4E7E-825E-3FAC78819492}" dt="2023-05-27T19:48:04.562" v="904"/>
          <ac:spMkLst>
            <pc:docMk/>
            <pc:sldMk cId="2346636971" sldId="260"/>
            <ac:spMk id="2" creationId="{07F87EA0-629D-1C7F-4643-7E8512DEECBD}"/>
          </ac:spMkLst>
        </pc:spChg>
        <pc:spChg chg="add del mod">
          <ac:chgData name="Amina Begum (2118505)" userId="S::2118505@student.uwtsd.ac.uk::7b144117-71f8-4060-97ef-f28069bed0fc" providerId="AD" clId="Web-{AE5F0BE7-A74E-4E7E-825E-3FAC78819492}" dt="2023-05-27T18:31:45.442" v="450"/>
          <ac:spMkLst>
            <pc:docMk/>
            <pc:sldMk cId="2346636971" sldId="260"/>
            <ac:spMk id="3" creationId="{1162F304-A077-1A5F-6C33-88723982964F}"/>
          </ac:spMkLst>
        </pc:spChg>
        <pc:spChg chg="add del">
          <ac:chgData name="Amina Begum (2118505)" userId="S::2118505@student.uwtsd.ac.uk::7b144117-71f8-4060-97ef-f28069bed0fc" providerId="AD" clId="Web-{AE5F0BE7-A74E-4E7E-825E-3FAC78819492}" dt="2023-05-27T18:31:45.380" v="449"/>
          <ac:spMkLst>
            <pc:docMk/>
            <pc:sldMk cId="2346636971" sldId="260"/>
            <ac:spMk id="10" creationId="{257363FD-7E77-4145-9483-331A807ADF0E}"/>
          </ac:spMkLst>
        </pc:spChg>
        <pc:spChg chg="add del">
          <ac:chgData name="Amina Begum (2118505)" userId="S::2118505@student.uwtsd.ac.uk::7b144117-71f8-4060-97ef-f28069bed0fc" providerId="AD" clId="Web-{AE5F0BE7-A74E-4E7E-825E-3FAC78819492}" dt="2023-05-27T19:28:17.026" v="849"/>
          <ac:spMkLst>
            <pc:docMk/>
            <pc:sldMk cId="2346636971" sldId="260"/>
            <ac:spMk id="12" creationId="{9228552E-C8B1-4A80-8448-0787CE0FC704}"/>
          </ac:spMkLst>
        </pc:spChg>
        <pc:spChg chg="add del">
          <ac:chgData name="Amina Begum (2118505)" userId="S::2118505@student.uwtsd.ac.uk::7b144117-71f8-4060-97ef-f28069bed0fc" providerId="AD" clId="Web-{AE5F0BE7-A74E-4E7E-825E-3FAC78819492}" dt="2023-05-27T19:48:04.562" v="904"/>
          <ac:spMkLst>
            <pc:docMk/>
            <pc:sldMk cId="2346636971" sldId="260"/>
            <ac:spMk id="19" creationId="{F94AA2BD-2E3F-4B1D-8127-5744B8115311}"/>
          </ac:spMkLst>
        </pc:spChg>
        <pc:spChg chg="add del">
          <ac:chgData name="Amina Begum (2118505)" userId="S::2118505@student.uwtsd.ac.uk::7b144117-71f8-4060-97ef-f28069bed0fc" providerId="AD" clId="Web-{AE5F0BE7-A74E-4E7E-825E-3FAC78819492}" dt="2023-05-27T19:48:04.562" v="904"/>
          <ac:spMkLst>
            <pc:docMk/>
            <pc:sldMk cId="2346636971" sldId="260"/>
            <ac:spMk id="21" creationId="{4BD02261-2DC8-4AA8-9E16-7751AE892445}"/>
          </ac:spMkLst>
        </pc:spChg>
        <pc:spChg chg="add del">
          <ac:chgData name="Amina Begum (2118505)" userId="S::2118505@student.uwtsd.ac.uk::7b144117-71f8-4060-97ef-f28069bed0fc" providerId="AD" clId="Web-{AE5F0BE7-A74E-4E7E-825E-3FAC78819492}" dt="2023-05-27T19:48:04.562" v="904"/>
          <ac:spMkLst>
            <pc:docMk/>
            <pc:sldMk cId="2346636971" sldId="260"/>
            <ac:spMk id="23" creationId="{3D752CF2-2291-40B5-B462-C17B174C10BC}"/>
          </ac:spMkLst>
        </pc:spChg>
        <pc:spChg chg="add">
          <ac:chgData name="Amina Begum (2118505)" userId="S::2118505@student.uwtsd.ac.uk::7b144117-71f8-4060-97ef-f28069bed0fc" providerId="AD" clId="Web-{AE5F0BE7-A74E-4E7E-825E-3FAC78819492}" dt="2023-05-27T19:48:04.562" v="904"/>
          <ac:spMkLst>
            <pc:docMk/>
            <pc:sldMk cId="2346636971" sldId="260"/>
            <ac:spMk id="28" creationId="{1A9F7B4E-B03D-4F64-BE33-00D074458D45}"/>
          </ac:spMkLst>
        </pc:spChg>
        <pc:spChg chg="add">
          <ac:chgData name="Amina Begum (2118505)" userId="S::2118505@student.uwtsd.ac.uk::7b144117-71f8-4060-97ef-f28069bed0fc" providerId="AD" clId="Web-{AE5F0BE7-A74E-4E7E-825E-3FAC78819492}" dt="2023-05-27T19:48:04.562" v="904"/>
          <ac:spMkLst>
            <pc:docMk/>
            <pc:sldMk cId="2346636971" sldId="260"/>
            <ac:spMk id="30" creationId="{7E2BE7F7-CA89-4002-ACCE-A478AEA24F5E}"/>
          </ac:spMkLst>
        </pc:spChg>
        <pc:graphicFrameChg chg="add del">
          <ac:chgData name="Amina Begum (2118505)" userId="S::2118505@student.uwtsd.ac.uk::7b144117-71f8-4060-97ef-f28069bed0fc" providerId="AD" clId="Web-{AE5F0BE7-A74E-4E7E-825E-3FAC78819492}" dt="2023-05-27T18:31:45.380" v="449"/>
          <ac:graphicFrameMkLst>
            <pc:docMk/>
            <pc:sldMk cId="2346636971" sldId="260"/>
            <ac:graphicFrameMk id="5" creationId="{160CCB72-4FE9-9737-951A-73FBE7E3D06D}"/>
          </ac:graphicFrameMkLst>
        </pc:graphicFrameChg>
        <pc:graphicFrameChg chg="add mod modGraphic">
          <ac:chgData name="Amina Begum (2118505)" userId="S::2118505@student.uwtsd.ac.uk::7b144117-71f8-4060-97ef-f28069bed0fc" providerId="AD" clId="Web-{AE5F0BE7-A74E-4E7E-825E-3FAC78819492}" dt="2023-05-27T19:48:04.562" v="904"/>
          <ac:graphicFrameMkLst>
            <pc:docMk/>
            <pc:sldMk cId="2346636971" sldId="260"/>
            <ac:graphicFrameMk id="14" creationId="{18C24188-A451-CE75-8774-0312CABE7213}"/>
          </ac:graphicFrameMkLst>
        </pc:graphicFrameChg>
        <pc:picChg chg="add del">
          <ac:chgData name="Amina Begum (2118505)" userId="S::2118505@student.uwtsd.ac.uk::7b144117-71f8-4060-97ef-f28069bed0fc" providerId="AD" clId="Web-{AE5F0BE7-A74E-4E7E-825E-3FAC78819492}" dt="2023-05-27T18:31:45.380" v="449"/>
          <ac:picMkLst>
            <pc:docMk/>
            <pc:sldMk cId="2346636971" sldId="260"/>
            <ac:picMk id="6" creationId="{95A67C73-4A3C-7B1D-2212-D473D30598BA}"/>
          </ac:picMkLst>
        </pc:picChg>
        <pc:picChg chg="add mod ord">
          <ac:chgData name="Amina Begum (2118505)" userId="S::2118505@student.uwtsd.ac.uk::7b144117-71f8-4060-97ef-f28069bed0fc" providerId="AD" clId="Web-{AE5F0BE7-A74E-4E7E-825E-3FAC78819492}" dt="2023-05-27T19:48:04.562" v="904"/>
          <ac:picMkLst>
            <pc:docMk/>
            <pc:sldMk cId="2346636971" sldId="260"/>
            <ac:picMk id="13" creationId="{0A84E3B2-858F-44DE-6FDA-0EE3367F23A2}"/>
          </ac:picMkLst>
        </pc:picChg>
      </pc:sldChg>
      <pc:sldChg chg="addSp delSp modSp new del mod setBg setClrOvrMap">
        <pc:chgData name="Amina Begum (2118505)" userId="S::2118505@student.uwtsd.ac.uk::7b144117-71f8-4060-97ef-f28069bed0fc" providerId="AD" clId="Web-{AE5F0BE7-A74E-4E7E-825E-3FAC78819492}" dt="2023-05-27T19:00:20.751" v="624"/>
        <pc:sldMkLst>
          <pc:docMk/>
          <pc:sldMk cId="3022020553" sldId="261"/>
        </pc:sldMkLst>
        <pc:spChg chg="mod">
          <ac:chgData name="Amina Begum (2118505)" userId="S::2118505@student.uwtsd.ac.uk::7b144117-71f8-4060-97ef-f28069bed0fc" providerId="AD" clId="Web-{AE5F0BE7-A74E-4E7E-825E-3FAC78819492}" dt="2023-05-27T18:59:32.608" v="623"/>
          <ac:spMkLst>
            <pc:docMk/>
            <pc:sldMk cId="3022020553" sldId="261"/>
            <ac:spMk id="2" creationId="{770D0022-611C-21F4-1511-9B32E8819E9D}"/>
          </ac:spMkLst>
        </pc:spChg>
        <pc:spChg chg="del">
          <ac:chgData name="Amina Begum (2118505)" userId="S::2118505@student.uwtsd.ac.uk::7b144117-71f8-4060-97ef-f28069bed0fc" providerId="AD" clId="Web-{AE5F0BE7-A74E-4E7E-825E-3FAC78819492}" dt="2023-05-27T18:45:02.804" v="534"/>
          <ac:spMkLst>
            <pc:docMk/>
            <pc:sldMk cId="3022020553" sldId="261"/>
            <ac:spMk id="3" creationId="{A00938C3-C534-1392-CAC5-87C646192DB3}"/>
          </ac:spMkLst>
        </pc:spChg>
        <pc:spChg chg="add">
          <ac:chgData name="Amina Begum (2118505)" userId="S::2118505@student.uwtsd.ac.uk::7b144117-71f8-4060-97ef-f28069bed0fc" providerId="AD" clId="Web-{AE5F0BE7-A74E-4E7E-825E-3FAC78819492}" dt="2023-05-27T18:59:32.608" v="623"/>
          <ac:spMkLst>
            <pc:docMk/>
            <pc:sldMk cId="3022020553" sldId="261"/>
            <ac:spMk id="10" creationId="{9228552E-C8B1-4A80-8448-0787CE0FC704}"/>
          </ac:spMkLst>
        </pc:spChg>
        <pc:graphicFrameChg chg="add mod ord modGraphic">
          <ac:chgData name="Amina Begum (2118505)" userId="S::2118505@student.uwtsd.ac.uk::7b144117-71f8-4060-97ef-f28069bed0fc" providerId="AD" clId="Web-{AE5F0BE7-A74E-4E7E-825E-3FAC78819492}" dt="2023-05-27T18:59:32.608" v="623"/>
          <ac:graphicFrameMkLst>
            <pc:docMk/>
            <pc:sldMk cId="3022020553" sldId="261"/>
            <ac:graphicFrameMk id="4" creationId="{6DD33433-CE35-4A00-9689-BD1CE3E9B3BA}"/>
          </ac:graphicFrameMkLst>
        </pc:graphicFrameChg>
        <pc:picChg chg="add">
          <ac:chgData name="Amina Begum (2118505)" userId="S::2118505@student.uwtsd.ac.uk::7b144117-71f8-4060-97ef-f28069bed0fc" providerId="AD" clId="Web-{AE5F0BE7-A74E-4E7E-825E-3FAC78819492}" dt="2023-05-27T18:59:32.608" v="623"/>
          <ac:picMkLst>
            <pc:docMk/>
            <pc:sldMk cId="3022020553" sldId="261"/>
            <ac:picMk id="6" creationId="{51AC4F53-E241-D334-CF57-844321E1124F}"/>
          </ac:picMkLst>
        </pc:picChg>
      </pc:sldChg>
      <pc:sldChg chg="addSp delSp modSp new mod ord setBg setClrOvrMap modNotes">
        <pc:chgData name="Amina Begum (2118505)" userId="S::2118505@student.uwtsd.ac.uk::7b144117-71f8-4060-97ef-f28069bed0fc" providerId="AD" clId="Web-{AE5F0BE7-A74E-4E7E-825E-3FAC78819492}" dt="2023-05-27T19:45:58.820" v="901"/>
        <pc:sldMkLst>
          <pc:docMk/>
          <pc:sldMk cId="3969586843" sldId="262"/>
        </pc:sldMkLst>
        <pc:spChg chg="mod">
          <ac:chgData name="Amina Begum (2118505)" userId="S::2118505@student.uwtsd.ac.uk::7b144117-71f8-4060-97ef-f28069bed0fc" providerId="AD" clId="Web-{AE5F0BE7-A74E-4E7E-825E-3FAC78819492}" dt="2023-05-27T19:45:58.820" v="901"/>
          <ac:spMkLst>
            <pc:docMk/>
            <pc:sldMk cId="3969586843" sldId="262"/>
            <ac:spMk id="2" creationId="{10F8A8D4-2C7A-7E55-9710-2EBDE8FEC397}"/>
          </ac:spMkLst>
        </pc:spChg>
        <pc:spChg chg="del mod">
          <ac:chgData name="Amina Begum (2118505)" userId="S::2118505@student.uwtsd.ac.uk::7b144117-71f8-4060-97ef-f28069bed0fc" providerId="AD" clId="Web-{AE5F0BE7-A74E-4E7E-825E-3FAC78819492}" dt="2023-05-27T18:38:18.607" v="508"/>
          <ac:spMkLst>
            <pc:docMk/>
            <pc:sldMk cId="3969586843" sldId="262"/>
            <ac:spMk id="3" creationId="{7C9B7D5C-FD0D-D8E6-473C-916126B2FD3E}"/>
          </ac:spMkLst>
        </pc:spChg>
        <pc:spChg chg="add del">
          <ac:chgData name="Amina Begum (2118505)" userId="S::2118505@student.uwtsd.ac.uk::7b144117-71f8-4060-97ef-f28069bed0fc" providerId="AD" clId="Web-{AE5F0BE7-A74E-4E7E-825E-3FAC78819492}" dt="2023-05-27T18:40:37.053" v="516"/>
          <ac:spMkLst>
            <pc:docMk/>
            <pc:sldMk cId="3969586843" sldId="262"/>
            <ac:spMk id="9" creationId="{35DB3719-6FDC-4E5D-891D-FF40B7300F64}"/>
          </ac:spMkLst>
        </pc:spChg>
        <pc:spChg chg="add del">
          <ac:chgData name="Amina Begum (2118505)" userId="S::2118505@student.uwtsd.ac.uk::7b144117-71f8-4060-97ef-f28069bed0fc" providerId="AD" clId="Web-{AE5F0BE7-A74E-4E7E-825E-3FAC78819492}" dt="2023-05-27T18:40:37.053" v="516"/>
          <ac:spMkLst>
            <pc:docMk/>
            <pc:sldMk cId="3969586843" sldId="262"/>
            <ac:spMk id="11" creationId="{E0CBAC23-2E3F-4A90-BA59-F8299F6A5439}"/>
          </ac:spMkLst>
        </pc:spChg>
        <pc:spChg chg="add del">
          <ac:chgData name="Amina Begum (2118505)" userId="S::2118505@student.uwtsd.ac.uk::7b144117-71f8-4060-97ef-f28069bed0fc" providerId="AD" clId="Web-{AE5F0BE7-A74E-4E7E-825E-3FAC78819492}" dt="2023-05-27T19:45:58.820" v="901"/>
          <ac:spMkLst>
            <pc:docMk/>
            <pc:sldMk cId="3969586843" sldId="262"/>
            <ac:spMk id="16" creationId="{35DB3719-6FDC-4E5D-891D-FF40B7300F64}"/>
          </ac:spMkLst>
        </pc:spChg>
        <pc:spChg chg="add del">
          <ac:chgData name="Amina Begum (2118505)" userId="S::2118505@student.uwtsd.ac.uk::7b144117-71f8-4060-97ef-f28069bed0fc" providerId="AD" clId="Web-{AE5F0BE7-A74E-4E7E-825E-3FAC78819492}" dt="2023-05-27T19:45:58.820" v="901"/>
          <ac:spMkLst>
            <pc:docMk/>
            <pc:sldMk cId="3969586843" sldId="262"/>
            <ac:spMk id="18" creationId="{E0CBAC23-2E3F-4A90-BA59-F8299F6A5439}"/>
          </ac:spMkLst>
        </pc:spChg>
        <pc:spChg chg="add">
          <ac:chgData name="Amina Begum (2118505)" userId="S::2118505@student.uwtsd.ac.uk::7b144117-71f8-4060-97ef-f28069bed0fc" providerId="AD" clId="Web-{AE5F0BE7-A74E-4E7E-825E-3FAC78819492}" dt="2023-05-27T19:45:58.820" v="901"/>
          <ac:spMkLst>
            <pc:docMk/>
            <pc:sldMk cId="3969586843" sldId="262"/>
            <ac:spMk id="24" creationId="{9228552E-C8B1-4A80-8448-0787CE0FC704}"/>
          </ac:spMkLst>
        </pc:spChg>
        <pc:graphicFrameChg chg="add mod modGraphic">
          <ac:chgData name="Amina Begum (2118505)" userId="S::2118505@student.uwtsd.ac.uk::7b144117-71f8-4060-97ef-f28069bed0fc" providerId="AD" clId="Web-{AE5F0BE7-A74E-4E7E-825E-3FAC78819492}" dt="2023-05-27T19:45:58.820" v="901"/>
          <ac:graphicFrameMkLst>
            <pc:docMk/>
            <pc:sldMk cId="3969586843" sldId="262"/>
            <ac:graphicFrameMk id="5" creationId="{BE5B94E1-11AB-4488-2390-6162A80F8D59}"/>
          </ac:graphicFrameMkLst>
        </pc:graphicFrameChg>
        <pc:picChg chg="add">
          <ac:chgData name="Amina Begum (2118505)" userId="S::2118505@student.uwtsd.ac.uk::7b144117-71f8-4060-97ef-f28069bed0fc" providerId="AD" clId="Web-{AE5F0BE7-A74E-4E7E-825E-3FAC78819492}" dt="2023-05-27T19:45:58.820" v="901"/>
          <ac:picMkLst>
            <pc:docMk/>
            <pc:sldMk cId="3969586843" sldId="262"/>
            <ac:picMk id="20" creationId="{874D7E98-8B0B-1A5C-BDA7-B91B6AA028D7}"/>
          </ac:picMkLst>
        </pc:picChg>
      </pc:sldChg>
      <pc:sldChg chg="addSp delSp modSp new del mod setBg">
        <pc:chgData name="Amina Begum (2118505)" userId="S::2118505@student.uwtsd.ac.uk::7b144117-71f8-4060-97ef-f28069bed0fc" providerId="AD" clId="Web-{AE5F0BE7-A74E-4E7E-825E-3FAC78819492}" dt="2023-05-27T18:57:58.868" v="604"/>
        <pc:sldMkLst>
          <pc:docMk/>
          <pc:sldMk cId="3951454986" sldId="263"/>
        </pc:sldMkLst>
        <pc:spChg chg="mod">
          <ac:chgData name="Amina Begum (2118505)" userId="S::2118505@student.uwtsd.ac.uk::7b144117-71f8-4060-97ef-f28069bed0fc" providerId="AD" clId="Web-{AE5F0BE7-A74E-4E7E-825E-3FAC78819492}" dt="2023-05-27T18:51:53.986" v="563" actId="20577"/>
          <ac:spMkLst>
            <pc:docMk/>
            <pc:sldMk cId="3951454986" sldId="263"/>
            <ac:spMk id="2" creationId="{380A8AA4-23B5-1D8C-DE7E-65D9920DD8E1}"/>
          </ac:spMkLst>
        </pc:spChg>
        <pc:spChg chg="del">
          <ac:chgData name="Amina Begum (2118505)" userId="S::2118505@student.uwtsd.ac.uk::7b144117-71f8-4060-97ef-f28069bed0fc" providerId="AD" clId="Web-{AE5F0BE7-A74E-4E7E-825E-3FAC78819492}" dt="2023-05-27T18:47:08.796" v="548"/>
          <ac:spMkLst>
            <pc:docMk/>
            <pc:sldMk cId="3951454986" sldId="263"/>
            <ac:spMk id="3" creationId="{AF0342D8-D95D-2E25-8A71-F129EA7B2F46}"/>
          </ac:spMkLst>
        </pc:spChg>
        <pc:spChg chg="add del">
          <ac:chgData name="Amina Begum (2118505)" userId="S::2118505@student.uwtsd.ac.uk::7b144117-71f8-4060-97ef-f28069bed0fc" providerId="AD" clId="Web-{AE5F0BE7-A74E-4E7E-825E-3FAC78819492}" dt="2023-05-27T18:51:08.373" v="559"/>
          <ac:spMkLst>
            <pc:docMk/>
            <pc:sldMk cId="3951454986" sldId="263"/>
            <ac:spMk id="8" creationId="{8175839B-9A6A-B302-F9F5-EACE2CBE214E}"/>
          </ac:spMkLst>
        </pc:spChg>
        <pc:spChg chg="add">
          <ac:chgData name="Amina Begum (2118505)" userId="S::2118505@student.uwtsd.ac.uk::7b144117-71f8-4060-97ef-f28069bed0fc" providerId="AD" clId="Web-{AE5F0BE7-A74E-4E7E-825E-3FAC78819492}" dt="2023-05-27T18:48:05.909" v="557"/>
          <ac:spMkLst>
            <pc:docMk/>
            <pc:sldMk cId="3951454986" sldId="263"/>
            <ac:spMk id="11" creationId="{E8A8EAB8-D2FF-444D-B34B-7D32F106AD0E}"/>
          </ac:spMkLst>
        </pc:spChg>
        <pc:picChg chg="add mod ord">
          <ac:chgData name="Amina Begum (2118505)" userId="S::2118505@student.uwtsd.ac.uk::7b144117-71f8-4060-97ef-f28069bed0fc" providerId="AD" clId="Web-{AE5F0BE7-A74E-4E7E-825E-3FAC78819492}" dt="2023-05-27T18:51:17.093" v="560" actId="1076"/>
          <ac:picMkLst>
            <pc:docMk/>
            <pc:sldMk cId="3951454986" sldId="263"/>
            <ac:picMk id="4" creationId="{183DB364-869E-4840-9D77-186747159689}"/>
          </ac:picMkLst>
        </pc:picChg>
        <pc:cxnChg chg="add">
          <ac:chgData name="Amina Begum (2118505)" userId="S::2118505@student.uwtsd.ac.uk::7b144117-71f8-4060-97ef-f28069bed0fc" providerId="AD" clId="Web-{AE5F0BE7-A74E-4E7E-825E-3FAC78819492}" dt="2023-05-27T18:48:05.909" v="557"/>
          <ac:cxnSpMkLst>
            <pc:docMk/>
            <pc:sldMk cId="3951454986" sldId="263"/>
            <ac:cxnSpMk id="13" creationId="{EEA38897-7BA3-4408-8083-3235339C4A60}"/>
          </ac:cxnSpMkLst>
        </pc:cxnChg>
        <pc:cxnChg chg="add">
          <ac:chgData name="Amina Begum (2118505)" userId="S::2118505@student.uwtsd.ac.uk::7b144117-71f8-4060-97ef-f28069bed0fc" providerId="AD" clId="Web-{AE5F0BE7-A74E-4E7E-825E-3FAC78819492}" dt="2023-05-27T18:48:05.909" v="557"/>
          <ac:cxnSpMkLst>
            <pc:docMk/>
            <pc:sldMk cId="3951454986" sldId="263"/>
            <ac:cxnSpMk id="15" creationId="{F11AD06B-AB20-4097-8606-5DA00DBACE88}"/>
          </ac:cxnSpMkLst>
        </pc:cxnChg>
      </pc:sldChg>
      <pc:sldChg chg="addSp delSp modSp new mod ord setBg">
        <pc:chgData name="Amina Begum (2118505)" userId="S::2118505@student.uwtsd.ac.uk::7b144117-71f8-4060-97ef-f28069bed0fc" providerId="AD" clId="Web-{AE5F0BE7-A74E-4E7E-825E-3FAC78819492}" dt="2023-05-27T19:46:31.291" v="902"/>
        <pc:sldMkLst>
          <pc:docMk/>
          <pc:sldMk cId="480582410" sldId="264"/>
        </pc:sldMkLst>
        <pc:spChg chg="mod">
          <ac:chgData name="Amina Begum (2118505)" userId="S::2118505@student.uwtsd.ac.uk::7b144117-71f8-4060-97ef-f28069bed0fc" providerId="AD" clId="Web-{AE5F0BE7-A74E-4E7E-825E-3FAC78819492}" dt="2023-05-27T19:46:31.291" v="902"/>
          <ac:spMkLst>
            <pc:docMk/>
            <pc:sldMk cId="480582410" sldId="264"/>
            <ac:spMk id="2" creationId="{9FB479AC-5746-9A1F-7680-E05E9A8BE380}"/>
          </ac:spMkLst>
        </pc:spChg>
        <pc:spChg chg="mod">
          <ac:chgData name="Amina Begum (2118505)" userId="S::2118505@student.uwtsd.ac.uk::7b144117-71f8-4060-97ef-f28069bed0fc" providerId="AD" clId="Web-{AE5F0BE7-A74E-4E7E-825E-3FAC78819492}" dt="2023-05-27T19:46:31.291" v="902"/>
          <ac:spMkLst>
            <pc:docMk/>
            <pc:sldMk cId="480582410" sldId="264"/>
            <ac:spMk id="3" creationId="{2278729C-04E1-F1A3-D403-F478B130477B}"/>
          </ac:spMkLst>
        </pc:spChg>
        <pc:spChg chg="add del">
          <ac:chgData name="Amina Begum (2118505)" userId="S::2118505@student.uwtsd.ac.uk::7b144117-71f8-4060-97ef-f28069bed0fc" providerId="AD" clId="Web-{AE5F0BE7-A74E-4E7E-825E-3FAC78819492}" dt="2023-05-27T18:57:33.132" v="600"/>
          <ac:spMkLst>
            <pc:docMk/>
            <pc:sldMk cId="480582410" sldId="264"/>
            <ac:spMk id="10" creationId="{E8A8EAB8-D2FF-444D-B34B-7D32F106AD0E}"/>
          </ac:spMkLst>
        </pc:spChg>
        <pc:spChg chg="add del">
          <ac:chgData name="Amina Begum (2118505)" userId="S::2118505@student.uwtsd.ac.uk::7b144117-71f8-4060-97ef-f28069bed0fc" providerId="AD" clId="Web-{AE5F0BE7-A74E-4E7E-825E-3FAC78819492}" dt="2023-05-27T19:29:34.234" v="850"/>
          <ac:spMkLst>
            <pc:docMk/>
            <pc:sldMk cId="480582410" sldId="264"/>
            <ac:spMk id="19" creationId="{E8A8EAB8-D2FF-444D-B34B-7D32F106AD0E}"/>
          </ac:spMkLst>
        </pc:spChg>
        <pc:spChg chg="add del">
          <ac:chgData name="Amina Begum (2118505)" userId="S::2118505@student.uwtsd.ac.uk::7b144117-71f8-4060-97ef-f28069bed0fc" providerId="AD" clId="Web-{AE5F0BE7-A74E-4E7E-825E-3FAC78819492}" dt="2023-05-27T19:46:31.291" v="902"/>
          <ac:spMkLst>
            <pc:docMk/>
            <pc:sldMk cId="480582410" sldId="264"/>
            <ac:spMk id="28" creationId="{2B97F24A-32CE-4C1C-A50D-3016B394DCFB}"/>
          </ac:spMkLst>
        </pc:spChg>
        <pc:spChg chg="add del">
          <ac:chgData name="Amina Begum (2118505)" userId="S::2118505@student.uwtsd.ac.uk::7b144117-71f8-4060-97ef-f28069bed0fc" providerId="AD" clId="Web-{AE5F0BE7-A74E-4E7E-825E-3FAC78819492}" dt="2023-05-27T19:46:31.291" v="902"/>
          <ac:spMkLst>
            <pc:docMk/>
            <pc:sldMk cId="480582410" sldId="264"/>
            <ac:spMk id="30" creationId="{6357EC4F-235E-4222-A36F-C7878ACE37F2}"/>
          </ac:spMkLst>
        </pc:spChg>
        <pc:spChg chg="add">
          <ac:chgData name="Amina Begum (2118505)" userId="S::2118505@student.uwtsd.ac.uk::7b144117-71f8-4060-97ef-f28069bed0fc" providerId="AD" clId="Web-{AE5F0BE7-A74E-4E7E-825E-3FAC78819492}" dt="2023-05-27T19:46:31.291" v="902"/>
          <ac:spMkLst>
            <pc:docMk/>
            <pc:sldMk cId="480582410" sldId="264"/>
            <ac:spMk id="35" creationId="{E8A8EAB8-D2FF-444D-B34B-7D32F106AD0E}"/>
          </ac:spMkLst>
        </pc:spChg>
        <pc:picChg chg="add mod">
          <ac:chgData name="Amina Begum (2118505)" userId="S::2118505@student.uwtsd.ac.uk::7b144117-71f8-4060-97ef-f28069bed0fc" providerId="AD" clId="Web-{AE5F0BE7-A74E-4E7E-825E-3FAC78819492}" dt="2023-05-27T19:46:31.291" v="902"/>
          <ac:picMkLst>
            <pc:docMk/>
            <pc:sldMk cId="480582410" sldId="264"/>
            <ac:picMk id="5" creationId="{172B759A-F553-FEA1-0817-5135F3DD9AEA}"/>
          </ac:picMkLst>
        </pc:picChg>
        <pc:cxnChg chg="add del">
          <ac:chgData name="Amina Begum (2118505)" userId="S::2118505@student.uwtsd.ac.uk::7b144117-71f8-4060-97ef-f28069bed0fc" providerId="AD" clId="Web-{AE5F0BE7-A74E-4E7E-825E-3FAC78819492}" dt="2023-05-27T18:57:33.132" v="600"/>
          <ac:cxnSpMkLst>
            <pc:docMk/>
            <pc:sldMk cId="480582410" sldId="264"/>
            <ac:cxnSpMk id="12" creationId="{EEA38897-7BA3-4408-8083-3235339C4A60}"/>
          </ac:cxnSpMkLst>
        </pc:cxnChg>
        <pc:cxnChg chg="add del">
          <ac:chgData name="Amina Begum (2118505)" userId="S::2118505@student.uwtsd.ac.uk::7b144117-71f8-4060-97ef-f28069bed0fc" providerId="AD" clId="Web-{AE5F0BE7-A74E-4E7E-825E-3FAC78819492}" dt="2023-05-27T18:57:33.132" v="600"/>
          <ac:cxnSpMkLst>
            <pc:docMk/>
            <pc:sldMk cId="480582410" sldId="264"/>
            <ac:cxnSpMk id="14" creationId="{F11AD06B-AB20-4097-8606-5DA00DBACE88}"/>
          </ac:cxnSpMkLst>
        </pc:cxnChg>
        <pc:cxnChg chg="add del">
          <ac:chgData name="Amina Begum (2118505)" userId="S::2118505@student.uwtsd.ac.uk::7b144117-71f8-4060-97ef-f28069bed0fc" providerId="AD" clId="Web-{AE5F0BE7-A74E-4E7E-825E-3FAC78819492}" dt="2023-05-27T19:29:34.234" v="850"/>
          <ac:cxnSpMkLst>
            <pc:docMk/>
            <pc:sldMk cId="480582410" sldId="264"/>
            <ac:cxnSpMk id="21" creationId="{EEA38897-7BA3-4408-8083-3235339C4A60}"/>
          </ac:cxnSpMkLst>
        </pc:cxnChg>
        <pc:cxnChg chg="add del">
          <ac:chgData name="Amina Begum (2118505)" userId="S::2118505@student.uwtsd.ac.uk::7b144117-71f8-4060-97ef-f28069bed0fc" providerId="AD" clId="Web-{AE5F0BE7-A74E-4E7E-825E-3FAC78819492}" dt="2023-05-27T19:29:34.234" v="850"/>
          <ac:cxnSpMkLst>
            <pc:docMk/>
            <pc:sldMk cId="480582410" sldId="264"/>
            <ac:cxnSpMk id="23" creationId="{F11AD06B-AB20-4097-8606-5DA00DBACE88}"/>
          </ac:cxnSpMkLst>
        </pc:cxnChg>
        <pc:cxnChg chg="add">
          <ac:chgData name="Amina Begum (2118505)" userId="S::2118505@student.uwtsd.ac.uk::7b144117-71f8-4060-97ef-f28069bed0fc" providerId="AD" clId="Web-{AE5F0BE7-A74E-4E7E-825E-3FAC78819492}" dt="2023-05-27T19:46:31.291" v="902"/>
          <ac:cxnSpMkLst>
            <pc:docMk/>
            <pc:sldMk cId="480582410" sldId="264"/>
            <ac:cxnSpMk id="37" creationId="{EEA38897-7BA3-4408-8083-3235339C4A60}"/>
          </ac:cxnSpMkLst>
        </pc:cxnChg>
        <pc:cxnChg chg="add">
          <ac:chgData name="Amina Begum (2118505)" userId="S::2118505@student.uwtsd.ac.uk::7b144117-71f8-4060-97ef-f28069bed0fc" providerId="AD" clId="Web-{AE5F0BE7-A74E-4E7E-825E-3FAC78819492}" dt="2023-05-27T19:46:31.291" v="902"/>
          <ac:cxnSpMkLst>
            <pc:docMk/>
            <pc:sldMk cId="480582410" sldId="264"/>
            <ac:cxnSpMk id="39" creationId="{F11AD06B-AB20-4097-8606-5DA00DBACE88}"/>
          </ac:cxnSpMkLst>
        </pc:cxnChg>
      </pc:sldChg>
      <pc:sldChg chg="addSp delSp modSp new mod ord setBg setClrOvrMap">
        <pc:chgData name="Amina Begum (2118505)" userId="S::2118505@student.uwtsd.ac.uk::7b144117-71f8-4060-97ef-f28069bed0fc" providerId="AD" clId="Web-{AE5F0BE7-A74E-4E7E-825E-3FAC78819492}" dt="2023-05-27T19:47:09.402" v="903"/>
        <pc:sldMkLst>
          <pc:docMk/>
          <pc:sldMk cId="1990802313" sldId="265"/>
        </pc:sldMkLst>
        <pc:spChg chg="mod ord">
          <ac:chgData name="Amina Begum (2118505)" userId="S::2118505@student.uwtsd.ac.uk::7b144117-71f8-4060-97ef-f28069bed0fc" providerId="AD" clId="Web-{AE5F0BE7-A74E-4E7E-825E-3FAC78819492}" dt="2023-05-27T19:47:09.402" v="903"/>
          <ac:spMkLst>
            <pc:docMk/>
            <pc:sldMk cId="1990802313" sldId="265"/>
            <ac:spMk id="2" creationId="{BD46F654-A610-0909-B91D-4A1989B97700}"/>
          </ac:spMkLst>
        </pc:spChg>
        <pc:spChg chg="del mod">
          <ac:chgData name="Amina Begum (2118505)" userId="S::2118505@student.uwtsd.ac.uk::7b144117-71f8-4060-97ef-f28069bed0fc" providerId="AD" clId="Web-{AE5F0BE7-A74E-4E7E-825E-3FAC78819492}" dt="2023-05-27T19:10:01.490" v="699"/>
          <ac:spMkLst>
            <pc:docMk/>
            <pc:sldMk cId="1990802313" sldId="265"/>
            <ac:spMk id="3" creationId="{1458C34D-80CE-F16D-F814-2634A4D1D00A}"/>
          </ac:spMkLst>
        </pc:spChg>
        <pc:spChg chg="add del">
          <ac:chgData name="Amina Begum (2118505)" userId="S::2118505@student.uwtsd.ac.uk::7b144117-71f8-4060-97ef-f28069bed0fc" providerId="AD" clId="Web-{AE5F0BE7-A74E-4E7E-825E-3FAC78819492}" dt="2023-05-27T19:02:43.432" v="658"/>
          <ac:spMkLst>
            <pc:docMk/>
            <pc:sldMk cId="1990802313" sldId="265"/>
            <ac:spMk id="9" creationId="{A9D6EEA4-51EF-4796-BE5B-F3EB11F23ED7}"/>
          </ac:spMkLst>
        </pc:spChg>
        <pc:spChg chg="add del">
          <ac:chgData name="Amina Begum (2118505)" userId="S::2118505@student.uwtsd.ac.uk::7b144117-71f8-4060-97ef-f28069bed0fc" providerId="AD" clId="Web-{AE5F0BE7-A74E-4E7E-825E-3FAC78819492}" dt="2023-05-27T19:03:15.293" v="663"/>
          <ac:spMkLst>
            <pc:docMk/>
            <pc:sldMk cId="1990802313" sldId="265"/>
            <ac:spMk id="11" creationId="{75BE6D6B-84C9-4D2B-97EB-773B7369EF82}"/>
          </ac:spMkLst>
        </pc:spChg>
        <pc:spChg chg="add del">
          <ac:chgData name="Amina Begum (2118505)" userId="S::2118505@student.uwtsd.ac.uk::7b144117-71f8-4060-97ef-f28069bed0fc" providerId="AD" clId="Web-{AE5F0BE7-A74E-4E7E-825E-3FAC78819492}" dt="2023-05-27T19:03:15.293" v="663"/>
          <ac:spMkLst>
            <pc:docMk/>
            <pc:sldMk cId="1990802313" sldId="265"/>
            <ac:spMk id="12" creationId="{96CF2A2B-0745-440C-9224-C5C6A0A4286F}"/>
          </ac:spMkLst>
        </pc:spChg>
        <pc:spChg chg="add del">
          <ac:chgData name="Amina Begum (2118505)" userId="S::2118505@student.uwtsd.ac.uk::7b144117-71f8-4060-97ef-f28069bed0fc" providerId="AD" clId="Web-{AE5F0BE7-A74E-4E7E-825E-3FAC78819492}" dt="2023-05-27T19:24:20.205" v="818"/>
          <ac:spMkLst>
            <pc:docMk/>
            <pc:sldMk cId="1990802313" sldId="265"/>
            <ac:spMk id="18" creationId="{675FFAD0-2409-47F2-980A-2CF4FFC69BE2}"/>
          </ac:spMkLst>
        </pc:spChg>
        <pc:spChg chg="add del">
          <ac:chgData name="Amina Begum (2118505)" userId="S::2118505@student.uwtsd.ac.uk::7b144117-71f8-4060-97ef-f28069bed0fc" providerId="AD" clId="Web-{AE5F0BE7-A74E-4E7E-825E-3FAC78819492}" dt="2023-05-27T19:24:20.205" v="818"/>
          <ac:spMkLst>
            <pc:docMk/>
            <pc:sldMk cId="1990802313" sldId="265"/>
            <ac:spMk id="20" creationId="{CBB2B1F0-0DD6-4744-9A46-7A344FB48E40}"/>
          </ac:spMkLst>
        </pc:spChg>
        <pc:spChg chg="add del">
          <ac:chgData name="Amina Begum (2118505)" userId="S::2118505@student.uwtsd.ac.uk::7b144117-71f8-4060-97ef-f28069bed0fc" providerId="AD" clId="Web-{AE5F0BE7-A74E-4E7E-825E-3FAC78819492}" dt="2023-05-27T19:24:20.205" v="818"/>
          <ac:spMkLst>
            <pc:docMk/>
            <pc:sldMk cId="1990802313" sldId="265"/>
            <ac:spMk id="22" creationId="{52D502E5-F6B4-4D58-B4AE-FC466FF15EE8}"/>
          </ac:spMkLst>
        </pc:spChg>
        <pc:spChg chg="add del">
          <ac:chgData name="Amina Begum (2118505)" userId="S::2118505@student.uwtsd.ac.uk::7b144117-71f8-4060-97ef-f28069bed0fc" providerId="AD" clId="Web-{AE5F0BE7-A74E-4E7E-825E-3FAC78819492}" dt="2023-05-27T19:24:20.205" v="818"/>
          <ac:spMkLst>
            <pc:docMk/>
            <pc:sldMk cId="1990802313" sldId="265"/>
            <ac:spMk id="24" creationId="{9DECDBF4-02B6-4BB4-B65B-B8107AD6A9E8}"/>
          </ac:spMkLst>
        </pc:spChg>
        <pc:spChg chg="add del mod">
          <ac:chgData name="Amina Begum (2118505)" userId="S::2118505@student.uwtsd.ac.uk::7b144117-71f8-4060-97ef-f28069bed0fc" providerId="AD" clId="Web-{AE5F0BE7-A74E-4E7E-825E-3FAC78819492}" dt="2023-05-27T19:24:20.205" v="818"/>
          <ac:spMkLst>
            <pc:docMk/>
            <pc:sldMk cId="1990802313" sldId="265"/>
            <ac:spMk id="1192" creationId="{E4AD05F6-FC9F-BBB3-21E2-E6C0D37ACA9F}"/>
          </ac:spMkLst>
        </pc:spChg>
        <pc:spChg chg="add del">
          <ac:chgData name="Amina Begum (2118505)" userId="S::2118505@student.uwtsd.ac.uk::7b144117-71f8-4060-97ef-f28069bed0fc" providerId="AD" clId="Web-{AE5F0BE7-A74E-4E7E-825E-3FAC78819492}" dt="2023-05-27T19:25:07.150" v="843"/>
          <ac:spMkLst>
            <pc:docMk/>
            <pc:sldMk cId="1990802313" sldId="265"/>
            <ac:spMk id="1197" creationId="{C7B352FC-1F44-4AB9-A2BD-FBF231C6B1C1}"/>
          </ac:spMkLst>
        </pc:spChg>
        <pc:spChg chg="add del">
          <ac:chgData name="Amina Begum (2118505)" userId="S::2118505@student.uwtsd.ac.uk::7b144117-71f8-4060-97ef-f28069bed0fc" providerId="AD" clId="Web-{AE5F0BE7-A74E-4E7E-825E-3FAC78819492}" dt="2023-05-27T19:25:07.150" v="843"/>
          <ac:spMkLst>
            <pc:docMk/>
            <pc:sldMk cId="1990802313" sldId="265"/>
            <ac:spMk id="1199" creationId="{0ADDB668-2CA4-4D2B-9C34-3487CA330BA8}"/>
          </ac:spMkLst>
        </pc:spChg>
        <pc:spChg chg="add del">
          <ac:chgData name="Amina Begum (2118505)" userId="S::2118505@student.uwtsd.ac.uk::7b144117-71f8-4060-97ef-f28069bed0fc" providerId="AD" clId="Web-{AE5F0BE7-A74E-4E7E-825E-3FAC78819492}" dt="2023-05-27T19:25:07.150" v="843"/>
          <ac:spMkLst>
            <pc:docMk/>
            <pc:sldMk cId="1990802313" sldId="265"/>
            <ac:spMk id="1201" creationId="{2568BC19-F052-4108-93E1-6A3D1DEC072F}"/>
          </ac:spMkLst>
        </pc:spChg>
        <pc:spChg chg="add del">
          <ac:chgData name="Amina Begum (2118505)" userId="S::2118505@student.uwtsd.ac.uk::7b144117-71f8-4060-97ef-f28069bed0fc" providerId="AD" clId="Web-{AE5F0BE7-A74E-4E7E-825E-3FAC78819492}" dt="2023-05-27T19:25:07.150" v="843"/>
          <ac:spMkLst>
            <pc:docMk/>
            <pc:sldMk cId="1990802313" sldId="265"/>
            <ac:spMk id="1203" creationId="{D5FD337D-4D6B-4C8B-B6F5-121097E09881}"/>
          </ac:spMkLst>
        </pc:spChg>
        <pc:spChg chg="add mod">
          <ac:chgData name="Amina Begum (2118505)" userId="S::2118505@student.uwtsd.ac.uk::7b144117-71f8-4060-97ef-f28069bed0fc" providerId="AD" clId="Web-{AE5F0BE7-A74E-4E7E-825E-3FAC78819492}" dt="2023-05-27T19:47:09.402" v="903"/>
          <ac:spMkLst>
            <pc:docMk/>
            <pc:sldMk cId="1990802313" sldId="265"/>
            <ac:spMk id="1207" creationId="{6AF6FBCA-C1E6-3F4C-51FB-2A1CD9058031}"/>
          </ac:spMkLst>
        </pc:spChg>
        <pc:spChg chg="add del">
          <ac:chgData name="Amina Begum (2118505)" userId="S::2118505@student.uwtsd.ac.uk::7b144117-71f8-4060-97ef-f28069bed0fc" providerId="AD" clId="Web-{AE5F0BE7-A74E-4E7E-825E-3FAC78819492}" dt="2023-05-27T19:25:38.934" v="846"/>
          <ac:spMkLst>
            <pc:docMk/>
            <pc:sldMk cId="1990802313" sldId="265"/>
            <ac:spMk id="1210" creationId="{8108D317-7CBD-4897-BD1F-959436D2A3BE}"/>
          </ac:spMkLst>
        </pc:spChg>
        <pc:spChg chg="add del">
          <ac:chgData name="Amina Begum (2118505)" userId="S::2118505@student.uwtsd.ac.uk::7b144117-71f8-4060-97ef-f28069bed0fc" providerId="AD" clId="Web-{AE5F0BE7-A74E-4E7E-825E-3FAC78819492}" dt="2023-05-27T19:25:38.934" v="846"/>
          <ac:spMkLst>
            <pc:docMk/>
            <pc:sldMk cId="1990802313" sldId="265"/>
            <ac:spMk id="1212" creationId="{D6297641-8B9F-4767-9606-8A11313227BF}"/>
          </ac:spMkLst>
        </pc:spChg>
        <pc:spChg chg="add del">
          <ac:chgData name="Amina Begum (2118505)" userId="S::2118505@student.uwtsd.ac.uk::7b144117-71f8-4060-97ef-f28069bed0fc" providerId="AD" clId="Web-{AE5F0BE7-A74E-4E7E-825E-3FAC78819492}" dt="2023-05-27T19:25:38.934" v="846"/>
          <ac:spMkLst>
            <pc:docMk/>
            <pc:sldMk cId="1990802313" sldId="265"/>
            <ac:spMk id="1214" creationId="{D8F3CA65-EA00-46B4-9616-39E6853F7BED}"/>
          </ac:spMkLst>
        </pc:spChg>
        <pc:spChg chg="add del">
          <ac:chgData name="Amina Begum (2118505)" userId="S::2118505@student.uwtsd.ac.uk::7b144117-71f8-4060-97ef-f28069bed0fc" providerId="AD" clId="Web-{AE5F0BE7-A74E-4E7E-825E-3FAC78819492}" dt="2023-05-27T19:47:09.402" v="903"/>
          <ac:spMkLst>
            <pc:docMk/>
            <pc:sldMk cId="1990802313" sldId="265"/>
            <ac:spMk id="1219" creationId="{94E4D846-3AFC-4F86-8C35-24B0542A269D}"/>
          </ac:spMkLst>
        </pc:spChg>
        <pc:spChg chg="add del">
          <ac:chgData name="Amina Begum (2118505)" userId="S::2118505@student.uwtsd.ac.uk::7b144117-71f8-4060-97ef-f28069bed0fc" providerId="AD" clId="Web-{AE5F0BE7-A74E-4E7E-825E-3FAC78819492}" dt="2023-05-27T19:47:09.402" v="903"/>
          <ac:spMkLst>
            <pc:docMk/>
            <pc:sldMk cId="1990802313" sldId="265"/>
            <ac:spMk id="1221" creationId="{284781B9-12CB-45C3-907A-9ED93FF72C65}"/>
          </ac:spMkLst>
        </pc:spChg>
        <pc:spChg chg="add del">
          <ac:chgData name="Amina Begum (2118505)" userId="S::2118505@student.uwtsd.ac.uk::7b144117-71f8-4060-97ef-f28069bed0fc" providerId="AD" clId="Web-{AE5F0BE7-A74E-4E7E-825E-3FAC78819492}" dt="2023-05-27T19:47:09.402" v="903"/>
          <ac:spMkLst>
            <pc:docMk/>
            <pc:sldMk cId="1990802313" sldId="265"/>
            <ac:spMk id="1223" creationId="{55D4142C-5077-457F-A6AD-3FECFDB39685}"/>
          </ac:spMkLst>
        </pc:spChg>
        <pc:spChg chg="add del">
          <ac:chgData name="Amina Begum (2118505)" userId="S::2118505@student.uwtsd.ac.uk::7b144117-71f8-4060-97ef-f28069bed0fc" providerId="AD" clId="Web-{AE5F0BE7-A74E-4E7E-825E-3FAC78819492}" dt="2023-05-27T19:47:09.402" v="903"/>
          <ac:spMkLst>
            <pc:docMk/>
            <pc:sldMk cId="1990802313" sldId="265"/>
            <ac:spMk id="1225" creationId="{7A5F0580-5EE9-419F-96EE-B6529EF6E7D0}"/>
          </ac:spMkLst>
        </pc:spChg>
        <pc:spChg chg="add">
          <ac:chgData name="Amina Begum (2118505)" userId="S::2118505@student.uwtsd.ac.uk::7b144117-71f8-4060-97ef-f28069bed0fc" providerId="AD" clId="Web-{AE5F0BE7-A74E-4E7E-825E-3FAC78819492}" dt="2023-05-27T19:47:09.402" v="903"/>
          <ac:spMkLst>
            <pc:docMk/>
            <pc:sldMk cId="1990802313" sldId="265"/>
            <ac:spMk id="1230" creationId="{675FFAD0-2409-47F2-980A-2CF4FFC69BE2}"/>
          </ac:spMkLst>
        </pc:spChg>
        <pc:spChg chg="add">
          <ac:chgData name="Amina Begum (2118505)" userId="S::2118505@student.uwtsd.ac.uk::7b144117-71f8-4060-97ef-f28069bed0fc" providerId="AD" clId="Web-{AE5F0BE7-A74E-4E7E-825E-3FAC78819492}" dt="2023-05-27T19:47:09.402" v="903"/>
          <ac:spMkLst>
            <pc:docMk/>
            <pc:sldMk cId="1990802313" sldId="265"/>
            <ac:spMk id="1232" creationId="{CBB2B1F0-0DD6-4744-9A46-7A344FB48E40}"/>
          </ac:spMkLst>
        </pc:spChg>
        <pc:spChg chg="add">
          <ac:chgData name="Amina Begum (2118505)" userId="S::2118505@student.uwtsd.ac.uk::7b144117-71f8-4060-97ef-f28069bed0fc" providerId="AD" clId="Web-{AE5F0BE7-A74E-4E7E-825E-3FAC78819492}" dt="2023-05-27T19:47:09.402" v="903"/>
          <ac:spMkLst>
            <pc:docMk/>
            <pc:sldMk cId="1990802313" sldId="265"/>
            <ac:spMk id="1234" creationId="{52D502E5-F6B4-4D58-B4AE-FC466FF15EE8}"/>
          </ac:spMkLst>
        </pc:spChg>
        <pc:spChg chg="add">
          <ac:chgData name="Amina Begum (2118505)" userId="S::2118505@student.uwtsd.ac.uk::7b144117-71f8-4060-97ef-f28069bed0fc" providerId="AD" clId="Web-{AE5F0BE7-A74E-4E7E-825E-3FAC78819492}" dt="2023-05-27T19:47:09.402" v="903"/>
          <ac:spMkLst>
            <pc:docMk/>
            <pc:sldMk cId="1990802313" sldId="265"/>
            <ac:spMk id="1236" creationId="{9DECDBF4-02B6-4BB4-B65B-B8107AD6A9E8}"/>
          </ac:spMkLst>
        </pc:spChg>
        <pc:graphicFrameChg chg="add del mod ord modGraphic">
          <ac:chgData name="Amina Begum (2118505)" userId="S::2118505@student.uwtsd.ac.uk::7b144117-71f8-4060-97ef-f28069bed0fc" providerId="AD" clId="Web-{AE5F0BE7-A74E-4E7E-825E-3FAC78819492}" dt="2023-05-27T19:23:42.421" v="817"/>
          <ac:graphicFrameMkLst>
            <pc:docMk/>
            <pc:sldMk cId="1990802313" sldId="265"/>
            <ac:graphicFrameMk id="4" creationId="{F7275E8D-8D9C-940B-19B8-81084F445EEB}"/>
          </ac:graphicFrameMkLst>
        </pc:graphicFrameChg>
        <pc:picChg chg="add del">
          <ac:chgData name="Amina Begum (2118505)" userId="S::2118505@student.uwtsd.ac.uk::7b144117-71f8-4060-97ef-f28069bed0fc" providerId="AD" clId="Web-{AE5F0BE7-A74E-4E7E-825E-3FAC78819492}" dt="2023-05-27T19:02:43.432" v="658"/>
          <ac:picMkLst>
            <pc:docMk/>
            <pc:sldMk cId="1990802313" sldId="265"/>
            <ac:picMk id="5" creationId="{0CA32420-EE13-CFAB-1227-C48B38B1F177}"/>
          </ac:picMkLst>
        </pc:picChg>
        <pc:picChg chg="add mod ord">
          <ac:chgData name="Amina Begum (2118505)" userId="S::2118505@student.uwtsd.ac.uk::7b144117-71f8-4060-97ef-f28069bed0fc" providerId="AD" clId="Web-{AE5F0BE7-A74E-4E7E-825E-3FAC78819492}" dt="2023-05-27T19:47:09.402" v="903"/>
          <ac:picMkLst>
            <pc:docMk/>
            <pc:sldMk cId="1990802313" sldId="265"/>
            <ac:picMk id="13" creationId="{2AC8060F-3718-E198-10B7-363391E463F1}"/>
          </ac:picMkLst>
        </pc:picChg>
      </pc:sldChg>
      <pc:sldChg chg="new">
        <pc:chgData name="Amina Begum (2118505)" userId="S::2118505@student.uwtsd.ac.uk::7b144117-71f8-4060-97ef-f28069bed0fc" providerId="AD" clId="Web-{AE5F0BE7-A74E-4E7E-825E-3FAC78819492}" dt="2023-05-27T19:03:30.388" v="664"/>
        <pc:sldMkLst>
          <pc:docMk/>
          <pc:sldMk cId="2322892886" sldId="266"/>
        </pc:sldMkLst>
      </pc:sldChg>
      <pc:sldChg chg="addSp delSp modSp add mod replId setBg setClrOvrMap">
        <pc:chgData name="Amina Begum (2118505)" userId="S::2118505@student.uwtsd.ac.uk::7b144117-71f8-4060-97ef-f28069bed0fc" providerId="AD" clId="Web-{AE5F0BE7-A74E-4E7E-825E-3FAC78819492}" dt="2023-05-27T19:45:16.927" v="900"/>
        <pc:sldMkLst>
          <pc:docMk/>
          <pc:sldMk cId="4071765922" sldId="267"/>
        </pc:sldMkLst>
        <pc:spChg chg="mod">
          <ac:chgData name="Amina Begum (2118505)" userId="S::2118505@student.uwtsd.ac.uk::7b144117-71f8-4060-97ef-f28069bed0fc" providerId="AD" clId="Web-{AE5F0BE7-A74E-4E7E-825E-3FAC78819492}" dt="2023-05-27T19:44:38.956" v="899"/>
          <ac:spMkLst>
            <pc:docMk/>
            <pc:sldMk cId="4071765922" sldId="267"/>
            <ac:spMk id="2" creationId="{10F8A8D4-2C7A-7E55-9710-2EBDE8FEC397}"/>
          </ac:spMkLst>
        </pc:spChg>
        <pc:spChg chg="del">
          <ac:chgData name="Amina Begum (2118505)" userId="S::2118505@student.uwtsd.ac.uk::7b144117-71f8-4060-97ef-f28069bed0fc" providerId="AD" clId="Web-{AE5F0BE7-A74E-4E7E-825E-3FAC78819492}" dt="2023-05-27T19:44:38.956" v="899"/>
          <ac:spMkLst>
            <pc:docMk/>
            <pc:sldMk cId="4071765922" sldId="267"/>
            <ac:spMk id="16" creationId="{35DB3719-6FDC-4E5D-891D-FF40B7300F64}"/>
          </ac:spMkLst>
        </pc:spChg>
        <pc:spChg chg="del">
          <ac:chgData name="Amina Begum (2118505)" userId="S::2118505@student.uwtsd.ac.uk::7b144117-71f8-4060-97ef-f28069bed0fc" providerId="AD" clId="Web-{AE5F0BE7-A74E-4E7E-825E-3FAC78819492}" dt="2023-05-27T19:44:38.956" v="899"/>
          <ac:spMkLst>
            <pc:docMk/>
            <pc:sldMk cId="4071765922" sldId="267"/>
            <ac:spMk id="18" creationId="{E0CBAC23-2E3F-4A90-BA59-F8299F6A5439}"/>
          </ac:spMkLst>
        </pc:spChg>
        <pc:spChg chg="add">
          <ac:chgData name="Amina Begum (2118505)" userId="S::2118505@student.uwtsd.ac.uk::7b144117-71f8-4060-97ef-f28069bed0fc" providerId="AD" clId="Web-{AE5F0BE7-A74E-4E7E-825E-3FAC78819492}" dt="2023-05-27T19:44:38.956" v="899"/>
          <ac:spMkLst>
            <pc:docMk/>
            <pc:sldMk cId="4071765922" sldId="267"/>
            <ac:spMk id="23" creationId="{A3EFF7B1-6CB7-47D1-AD37-B870CA2B2151}"/>
          </ac:spMkLst>
        </pc:spChg>
        <pc:spChg chg="add">
          <ac:chgData name="Amina Begum (2118505)" userId="S::2118505@student.uwtsd.ac.uk::7b144117-71f8-4060-97ef-f28069bed0fc" providerId="AD" clId="Web-{AE5F0BE7-A74E-4E7E-825E-3FAC78819492}" dt="2023-05-27T19:44:38.956" v="899"/>
          <ac:spMkLst>
            <pc:docMk/>
            <pc:sldMk cId="4071765922" sldId="267"/>
            <ac:spMk id="25" creationId="{7FA2962B-21B6-4689-A95D-A8FF6ADE47F1}"/>
          </ac:spMkLst>
        </pc:spChg>
        <pc:spChg chg="add del mod">
          <ac:chgData name="Amina Begum (2118505)" userId="S::2118505@student.uwtsd.ac.uk::7b144117-71f8-4060-97ef-f28069bed0fc" providerId="AD" clId="Web-{AE5F0BE7-A74E-4E7E-825E-3FAC78819492}" dt="2023-05-27T19:33:00.200" v="859"/>
          <ac:spMkLst>
            <pc:docMk/>
            <pc:sldMk cId="4071765922" sldId="267"/>
            <ac:spMk id="28" creationId="{6591EEE3-5732-BE93-1EC0-9E9883485000}"/>
          </ac:spMkLst>
        </pc:spChg>
        <pc:spChg chg="add">
          <ac:chgData name="Amina Begum (2118505)" userId="S::2118505@student.uwtsd.ac.uk::7b144117-71f8-4060-97ef-f28069bed0fc" providerId="AD" clId="Web-{AE5F0BE7-A74E-4E7E-825E-3FAC78819492}" dt="2023-05-27T19:44:38.956" v="899"/>
          <ac:spMkLst>
            <pc:docMk/>
            <pc:sldMk cId="4071765922" sldId="267"/>
            <ac:spMk id="41" creationId="{A00D2CE1-35C1-46E6-BD59-CEE668BD90F4}"/>
          </ac:spMkLst>
        </pc:spChg>
        <pc:spChg chg="add">
          <ac:chgData name="Amina Begum (2118505)" userId="S::2118505@student.uwtsd.ac.uk::7b144117-71f8-4060-97ef-f28069bed0fc" providerId="AD" clId="Web-{AE5F0BE7-A74E-4E7E-825E-3FAC78819492}" dt="2023-05-27T19:44:38.956" v="899"/>
          <ac:spMkLst>
            <pc:docMk/>
            <pc:sldMk cId="4071765922" sldId="267"/>
            <ac:spMk id="49" creationId="{E18403B7-F2C7-4C07-8522-21C31910902C}"/>
          </ac:spMkLst>
        </pc:spChg>
        <pc:grpChg chg="add">
          <ac:chgData name="Amina Begum (2118505)" userId="S::2118505@student.uwtsd.ac.uk::7b144117-71f8-4060-97ef-f28069bed0fc" providerId="AD" clId="Web-{AE5F0BE7-A74E-4E7E-825E-3FAC78819492}" dt="2023-05-27T19:44:38.956" v="899"/>
          <ac:grpSpMkLst>
            <pc:docMk/>
            <pc:sldMk cId="4071765922" sldId="267"/>
            <ac:grpSpMk id="27" creationId="{A745280D-ED36-41FE-8EB1-CE597C99CFE8}"/>
          </ac:grpSpMkLst>
        </pc:grpChg>
        <pc:grpChg chg="add">
          <ac:chgData name="Amina Begum (2118505)" userId="S::2118505@student.uwtsd.ac.uk::7b144117-71f8-4060-97ef-f28069bed0fc" providerId="AD" clId="Web-{AE5F0BE7-A74E-4E7E-825E-3FAC78819492}" dt="2023-05-27T19:44:38.956" v="899"/>
          <ac:grpSpMkLst>
            <pc:docMk/>
            <pc:sldMk cId="4071765922" sldId="267"/>
            <ac:grpSpMk id="33" creationId="{80E95A5C-1E97-41C3-9DEC-245FF6DEBF1F}"/>
          </ac:grpSpMkLst>
        </pc:grpChg>
        <pc:grpChg chg="add">
          <ac:chgData name="Amina Begum (2118505)" userId="S::2118505@student.uwtsd.ac.uk::7b144117-71f8-4060-97ef-f28069bed0fc" providerId="AD" clId="Web-{AE5F0BE7-A74E-4E7E-825E-3FAC78819492}" dt="2023-05-27T19:44:38.956" v="899"/>
          <ac:grpSpMkLst>
            <pc:docMk/>
            <pc:sldMk cId="4071765922" sldId="267"/>
            <ac:grpSpMk id="43" creationId="{A58DCE86-9AE1-46D1-96D6-04B8B3EDF6FA}"/>
          </ac:grpSpMkLst>
        </pc:grpChg>
        <pc:grpChg chg="add">
          <ac:chgData name="Amina Begum (2118505)" userId="S::2118505@student.uwtsd.ac.uk::7b144117-71f8-4060-97ef-f28069bed0fc" providerId="AD" clId="Web-{AE5F0BE7-A74E-4E7E-825E-3FAC78819492}" dt="2023-05-27T19:44:38.956" v="899"/>
          <ac:grpSpMkLst>
            <pc:docMk/>
            <pc:sldMk cId="4071765922" sldId="267"/>
            <ac:grpSpMk id="51" creationId="{23B58CC6-A99E-43AF-A467-256F19287FB8}"/>
          </ac:grpSpMkLst>
        </pc:grpChg>
        <pc:graphicFrameChg chg="del">
          <ac:chgData name="Amina Begum (2118505)" userId="S::2118505@student.uwtsd.ac.uk::7b144117-71f8-4060-97ef-f28069bed0fc" providerId="AD" clId="Web-{AE5F0BE7-A74E-4E7E-825E-3FAC78819492}" dt="2023-05-27T19:31:54.227" v="856"/>
          <ac:graphicFrameMkLst>
            <pc:docMk/>
            <pc:sldMk cId="4071765922" sldId="267"/>
            <ac:graphicFrameMk id="5" creationId="{BE5B94E1-11AB-4488-2390-6162A80F8D59}"/>
          </ac:graphicFrameMkLst>
        </pc:graphicFrameChg>
        <pc:graphicFrameChg chg="add mod modGraphic">
          <ac:chgData name="Amina Begum (2118505)" userId="S::2118505@student.uwtsd.ac.uk::7b144117-71f8-4060-97ef-f28069bed0fc" providerId="AD" clId="Web-{AE5F0BE7-A74E-4E7E-825E-3FAC78819492}" dt="2023-05-27T19:45:16.927" v="900"/>
          <ac:graphicFrameMkLst>
            <pc:docMk/>
            <pc:sldMk cId="4071765922" sldId="267"/>
            <ac:graphicFrameMk id="17" creationId="{DC334F62-A62B-617A-F526-67378D28BF1D}"/>
          </ac:graphicFrameMkLst>
        </pc:graphicFrameChg>
      </pc:sldChg>
      <pc:sldChg chg="addSp delSp modSp new del mod ord setBg">
        <pc:chgData name="Amina Begum (2118505)" userId="S::2118505@student.uwtsd.ac.uk::7b144117-71f8-4060-97ef-f28069bed0fc" providerId="AD" clId="Web-{AE5F0BE7-A74E-4E7E-825E-3FAC78819492}" dt="2023-05-27T19:44:18.704" v="898"/>
        <pc:sldMkLst>
          <pc:docMk/>
          <pc:sldMk cId="2365059243" sldId="268"/>
        </pc:sldMkLst>
        <pc:spChg chg="mod">
          <ac:chgData name="Amina Begum (2118505)" userId="S::2118505@student.uwtsd.ac.uk::7b144117-71f8-4060-97ef-f28069bed0fc" providerId="AD" clId="Web-{AE5F0BE7-A74E-4E7E-825E-3FAC78819492}" dt="2023-05-27T19:42:50.308" v="896" actId="20577"/>
          <ac:spMkLst>
            <pc:docMk/>
            <pc:sldMk cId="2365059243" sldId="268"/>
            <ac:spMk id="2" creationId="{7666CE50-735B-24E8-62A2-BA51EDC0ECC1}"/>
          </ac:spMkLst>
        </pc:spChg>
        <pc:spChg chg="add del">
          <ac:chgData name="Amina Begum (2118505)" userId="S::2118505@student.uwtsd.ac.uk::7b144117-71f8-4060-97ef-f28069bed0fc" providerId="AD" clId="Web-{AE5F0BE7-A74E-4E7E-825E-3FAC78819492}" dt="2023-05-27T19:42:20.744" v="880"/>
          <ac:spMkLst>
            <pc:docMk/>
            <pc:sldMk cId="2365059243" sldId="268"/>
            <ac:spMk id="3" creationId="{646C632E-68F8-E124-0A23-84018141B0F7}"/>
          </ac:spMkLst>
        </pc:spChg>
        <pc:spChg chg="add del">
          <ac:chgData name="Amina Begum (2118505)" userId="S::2118505@student.uwtsd.ac.uk::7b144117-71f8-4060-97ef-f28069bed0fc" providerId="AD" clId="Web-{AE5F0BE7-A74E-4E7E-825E-3FAC78819492}" dt="2023-05-27T19:42:20.697" v="879"/>
          <ac:spMkLst>
            <pc:docMk/>
            <pc:sldMk cId="2365059243" sldId="268"/>
            <ac:spMk id="9" creationId="{A34066D6-1B59-4642-A86D-39464CEE971B}"/>
          </ac:spMkLst>
        </pc:spChg>
        <pc:spChg chg="add del">
          <ac:chgData name="Amina Begum (2118505)" userId="S::2118505@student.uwtsd.ac.uk::7b144117-71f8-4060-97ef-f28069bed0fc" providerId="AD" clId="Web-{AE5F0BE7-A74E-4E7E-825E-3FAC78819492}" dt="2023-05-27T19:42:20.697" v="879"/>
          <ac:spMkLst>
            <pc:docMk/>
            <pc:sldMk cId="2365059243" sldId="268"/>
            <ac:spMk id="11" creationId="{18E928D9-3091-4385-B979-265D55AD02CE}"/>
          </ac:spMkLst>
        </pc:spChg>
        <pc:spChg chg="add del">
          <ac:chgData name="Amina Begum (2118505)" userId="S::2118505@student.uwtsd.ac.uk::7b144117-71f8-4060-97ef-f28069bed0fc" providerId="AD" clId="Web-{AE5F0BE7-A74E-4E7E-825E-3FAC78819492}" dt="2023-05-27T19:42:20.697" v="879"/>
          <ac:spMkLst>
            <pc:docMk/>
            <pc:sldMk cId="2365059243" sldId="268"/>
            <ac:spMk id="13" creationId="{7D602432-D774-4CF5-94E8-7D52D01059D2}"/>
          </ac:spMkLst>
        </pc:spChg>
        <pc:spChg chg="add del">
          <ac:chgData name="Amina Begum (2118505)" userId="S::2118505@student.uwtsd.ac.uk::7b144117-71f8-4060-97ef-f28069bed0fc" providerId="AD" clId="Web-{AE5F0BE7-A74E-4E7E-825E-3FAC78819492}" dt="2023-05-27T19:42:20.697" v="879"/>
          <ac:spMkLst>
            <pc:docMk/>
            <pc:sldMk cId="2365059243" sldId="268"/>
            <ac:spMk id="15" creationId="{CBF9EBB4-5078-47B2-AAA0-DF4A88D8182A}"/>
          </ac:spMkLst>
        </pc:spChg>
        <pc:spChg chg="add">
          <ac:chgData name="Amina Begum (2118505)" userId="S::2118505@student.uwtsd.ac.uk::7b144117-71f8-4060-97ef-f28069bed0fc" providerId="AD" clId="Web-{AE5F0BE7-A74E-4E7E-825E-3FAC78819492}" dt="2023-05-27T19:42:20.744" v="880"/>
          <ac:spMkLst>
            <pc:docMk/>
            <pc:sldMk cId="2365059243" sldId="268"/>
            <ac:spMk id="17" creationId="{3A930249-8242-4E2B-AF17-C01826488321}"/>
          </ac:spMkLst>
        </pc:spChg>
        <pc:spChg chg="add">
          <ac:chgData name="Amina Begum (2118505)" userId="S::2118505@student.uwtsd.ac.uk::7b144117-71f8-4060-97ef-f28069bed0fc" providerId="AD" clId="Web-{AE5F0BE7-A74E-4E7E-825E-3FAC78819492}" dt="2023-05-27T19:42:20.744" v="880"/>
          <ac:spMkLst>
            <pc:docMk/>
            <pc:sldMk cId="2365059243" sldId="268"/>
            <ac:spMk id="18" creationId="{A5BDD999-C5E1-4B3E-A710-768673819165}"/>
          </ac:spMkLst>
        </pc:spChg>
        <pc:picChg chg="add del">
          <ac:chgData name="Amina Begum (2118505)" userId="S::2118505@student.uwtsd.ac.uk::7b144117-71f8-4060-97ef-f28069bed0fc" providerId="AD" clId="Web-{AE5F0BE7-A74E-4E7E-825E-3FAC78819492}" dt="2023-05-27T19:42:20.697" v="879"/>
          <ac:picMkLst>
            <pc:docMk/>
            <pc:sldMk cId="2365059243" sldId="268"/>
            <ac:picMk id="5" creationId="{F538DD45-64AE-6CE1-7F36-BCA63CA344A0}"/>
          </ac:picMkLst>
        </pc:picChg>
        <pc:picChg chg="add">
          <ac:chgData name="Amina Begum (2118505)" userId="S::2118505@student.uwtsd.ac.uk::7b144117-71f8-4060-97ef-f28069bed0fc" providerId="AD" clId="Web-{AE5F0BE7-A74E-4E7E-825E-3FAC78819492}" dt="2023-05-27T19:42:20.744" v="880"/>
          <ac:picMkLst>
            <pc:docMk/>
            <pc:sldMk cId="2365059243" sldId="268"/>
            <ac:picMk id="19" creationId="{4A72B0E5-FDAA-E9DF-42DB-5CEA3737698E}"/>
          </ac:picMkLst>
        </pc:picChg>
      </pc:sldChg>
    </pc:docChg>
  </pc:docChgLst>
  <pc:docChgLst>
    <pc:chgData name="Amina Begum (2118505)" userId="S::2118505@student.uwtsd.ac.uk::7b144117-71f8-4060-97ef-f28069bed0fc" providerId="AD" clId="Web-{8CB1AA75-306B-FDC9-0243-CFFA08CD15DF}"/>
    <pc:docChg chg="addSld modSld sldOrd">
      <pc:chgData name="Amina Begum (2118505)" userId="S::2118505@student.uwtsd.ac.uk::7b144117-71f8-4060-97ef-f28069bed0fc" providerId="AD" clId="Web-{8CB1AA75-306B-FDC9-0243-CFFA08CD15DF}" dt="2023-06-21T18:25:05.818" v="169" actId="1076"/>
      <pc:docMkLst>
        <pc:docMk/>
      </pc:docMkLst>
      <pc:sldChg chg="addSp delSp modSp">
        <pc:chgData name="Amina Begum (2118505)" userId="S::2118505@student.uwtsd.ac.uk::7b144117-71f8-4060-97ef-f28069bed0fc" providerId="AD" clId="Web-{8CB1AA75-306B-FDC9-0243-CFFA08CD15DF}" dt="2023-06-21T17:52:41.155" v="46"/>
        <pc:sldMkLst>
          <pc:docMk/>
          <pc:sldMk cId="109857222" sldId="256"/>
        </pc:sldMkLst>
        <pc:spChg chg="mod">
          <ac:chgData name="Amina Begum (2118505)" userId="S::2118505@student.uwtsd.ac.uk::7b144117-71f8-4060-97ef-f28069bed0fc" providerId="AD" clId="Web-{8CB1AA75-306B-FDC9-0243-CFFA08CD15DF}" dt="2023-06-21T17:52:41.155" v="46"/>
          <ac:spMkLst>
            <pc:docMk/>
            <pc:sldMk cId="109857222" sldId="256"/>
            <ac:spMk id="2" creationId="{00000000-0000-0000-0000-000000000000}"/>
          </ac:spMkLst>
        </pc:spChg>
        <pc:spChg chg="mod">
          <ac:chgData name="Amina Begum (2118505)" userId="S::2118505@student.uwtsd.ac.uk::7b144117-71f8-4060-97ef-f28069bed0fc" providerId="AD" clId="Web-{8CB1AA75-306B-FDC9-0243-CFFA08CD15DF}" dt="2023-06-21T17:52:41.155" v="46"/>
          <ac:spMkLst>
            <pc:docMk/>
            <pc:sldMk cId="109857222" sldId="256"/>
            <ac:spMk id="3" creationId="{00000000-0000-0000-0000-000000000000}"/>
          </ac:spMkLst>
        </pc:spChg>
        <pc:spChg chg="add del">
          <ac:chgData name="Amina Begum (2118505)" userId="S::2118505@student.uwtsd.ac.uk::7b144117-71f8-4060-97ef-f28069bed0fc" providerId="AD" clId="Web-{8CB1AA75-306B-FDC9-0243-CFFA08CD15DF}" dt="2023-06-21T17:52:41.155" v="46"/>
          <ac:spMkLst>
            <pc:docMk/>
            <pc:sldMk cId="109857222" sldId="256"/>
            <ac:spMk id="51" creationId="{22A397E7-BF60-45B2-84C7-B074B76C37A7}"/>
          </ac:spMkLst>
        </pc:spChg>
        <pc:spChg chg="add del">
          <ac:chgData name="Amina Begum (2118505)" userId="S::2118505@student.uwtsd.ac.uk::7b144117-71f8-4060-97ef-f28069bed0fc" providerId="AD" clId="Web-{8CB1AA75-306B-FDC9-0243-CFFA08CD15DF}" dt="2023-06-21T17:52:41.155" v="46"/>
          <ac:spMkLst>
            <pc:docMk/>
            <pc:sldMk cId="109857222" sldId="256"/>
            <ac:spMk id="53" creationId="{890DEF05-784E-4B61-89E4-04C4ECF4E5A0}"/>
          </ac:spMkLst>
        </pc:spChg>
        <pc:spChg chg="add del">
          <ac:chgData name="Amina Begum (2118505)" userId="S::2118505@student.uwtsd.ac.uk::7b144117-71f8-4060-97ef-f28069bed0fc" providerId="AD" clId="Web-{8CB1AA75-306B-FDC9-0243-CFFA08CD15DF}" dt="2023-06-21T17:52:02.248" v="39"/>
          <ac:spMkLst>
            <pc:docMk/>
            <pc:sldMk cId="109857222" sldId="256"/>
            <ac:spMk id="60" creationId="{A9607B8D-5A6C-4ECB-9047-3836C51C14F0}"/>
          </ac:spMkLst>
        </pc:spChg>
        <pc:spChg chg="add del">
          <ac:chgData name="Amina Begum (2118505)" userId="S::2118505@student.uwtsd.ac.uk::7b144117-71f8-4060-97ef-f28069bed0fc" providerId="AD" clId="Web-{8CB1AA75-306B-FDC9-0243-CFFA08CD15DF}" dt="2023-06-21T17:52:02.248" v="39"/>
          <ac:spMkLst>
            <pc:docMk/>
            <pc:sldMk cId="109857222" sldId="256"/>
            <ac:spMk id="62" creationId="{CA84D6C4-24A3-44DC-9607-566CF5A2227A}"/>
          </ac:spMkLst>
        </pc:spChg>
        <pc:spChg chg="add del">
          <ac:chgData name="Amina Begum (2118505)" userId="S::2118505@student.uwtsd.ac.uk::7b144117-71f8-4060-97ef-f28069bed0fc" providerId="AD" clId="Web-{8CB1AA75-306B-FDC9-0243-CFFA08CD15DF}" dt="2023-06-21T17:52:02.248" v="39"/>
          <ac:spMkLst>
            <pc:docMk/>
            <pc:sldMk cId="109857222" sldId="256"/>
            <ac:spMk id="64" creationId="{72F7300B-53A6-4A16-AA84-78597664F02E}"/>
          </ac:spMkLst>
        </pc:spChg>
        <pc:spChg chg="add del">
          <ac:chgData name="Amina Begum (2118505)" userId="S::2118505@student.uwtsd.ac.uk::7b144117-71f8-4060-97ef-f28069bed0fc" providerId="AD" clId="Web-{8CB1AA75-306B-FDC9-0243-CFFA08CD15DF}" dt="2023-06-21T17:52:14.701" v="41"/>
          <ac:spMkLst>
            <pc:docMk/>
            <pc:sldMk cId="109857222" sldId="256"/>
            <ac:spMk id="66" creationId="{7A5F0580-5EE9-419F-96EE-B6529EF6E7D0}"/>
          </ac:spMkLst>
        </pc:spChg>
        <pc:spChg chg="add del">
          <ac:chgData name="Amina Begum (2118505)" userId="S::2118505@student.uwtsd.ac.uk::7b144117-71f8-4060-97ef-f28069bed0fc" providerId="AD" clId="Web-{8CB1AA75-306B-FDC9-0243-CFFA08CD15DF}" dt="2023-06-21T17:52:14.701" v="41"/>
          <ac:spMkLst>
            <pc:docMk/>
            <pc:sldMk cId="109857222" sldId="256"/>
            <ac:spMk id="67" creationId="{8FC9BE17-9A7B-462D-AE50-3D8777387304}"/>
          </ac:spMkLst>
        </pc:spChg>
        <pc:spChg chg="add del">
          <ac:chgData name="Amina Begum (2118505)" userId="S::2118505@student.uwtsd.ac.uk::7b144117-71f8-4060-97ef-f28069bed0fc" providerId="AD" clId="Web-{8CB1AA75-306B-FDC9-0243-CFFA08CD15DF}" dt="2023-06-21T17:52:14.701" v="41"/>
          <ac:spMkLst>
            <pc:docMk/>
            <pc:sldMk cId="109857222" sldId="256"/>
            <ac:spMk id="68" creationId="{3EBE8569-6AEC-4B8C-8D53-2DE337CDBA65}"/>
          </ac:spMkLst>
        </pc:spChg>
        <pc:spChg chg="add del">
          <ac:chgData name="Amina Begum (2118505)" userId="S::2118505@student.uwtsd.ac.uk::7b144117-71f8-4060-97ef-f28069bed0fc" providerId="AD" clId="Web-{8CB1AA75-306B-FDC9-0243-CFFA08CD15DF}" dt="2023-06-21T17:52:14.701" v="41"/>
          <ac:spMkLst>
            <pc:docMk/>
            <pc:sldMk cId="109857222" sldId="256"/>
            <ac:spMk id="69" creationId="{55D4142C-5077-457F-A6AD-3FECFDB39685}"/>
          </ac:spMkLst>
        </pc:spChg>
        <pc:spChg chg="add del">
          <ac:chgData name="Amina Begum (2118505)" userId="S::2118505@student.uwtsd.ac.uk::7b144117-71f8-4060-97ef-f28069bed0fc" providerId="AD" clId="Web-{8CB1AA75-306B-FDC9-0243-CFFA08CD15DF}" dt="2023-06-21T17:52:31.468" v="43"/>
          <ac:spMkLst>
            <pc:docMk/>
            <pc:sldMk cId="109857222" sldId="256"/>
            <ac:spMk id="76" creationId="{C7D023E4-8DE1-436E-9847-ED6A4B4B04FD}"/>
          </ac:spMkLst>
        </pc:spChg>
        <pc:spChg chg="add del">
          <ac:chgData name="Amina Begum (2118505)" userId="S::2118505@student.uwtsd.ac.uk::7b144117-71f8-4060-97ef-f28069bed0fc" providerId="AD" clId="Web-{8CB1AA75-306B-FDC9-0243-CFFA08CD15DF}" dt="2023-06-21T17:52:31.468" v="43"/>
          <ac:spMkLst>
            <pc:docMk/>
            <pc:sldMk cId="109857222" sldId="256"/>
            <ac:spMk id="77" creationId="{8B2B1708-8CE4-4A20-94F5-55118AE2CBD7}"/>
          </ac:spMkLst>
        </pc:spChg>
        <pc:spChg chg="add del">
          <ac:chgData name="Amina Begum (2118505)" userId="S::2118505@student.uwtsd.ac.uk::7b144117-71f8-4060-97ef-f28069bed0fc" providerId="AD" clId="Web-{8CB1AA75-306B-FDC9-0243-CFFA08CD15DF}" dt="2023-06-21T17:52:41.140" v="45"/>
          <ac:spMkLst>
            <pc:docMk/>
            <pc:sldMk cId="109857222" sldId="256"/>
            <ac:spMk id="83" creationId="{F13C74B1-5B17-4795-BED0-7140497B445A}"/>
          </ac:spMkLst>
        </pc:spChg>
        <pc:spChg chg="add del">
          <ac:chgData name="Amina Begum (2118505)" userId="S::2118505@student.uwtsd.ac.uk::7b144117-71f8-4060-97ef-f28069bed0fc" providerId="AD" clId="Web-{8CB1AA75-306B-FDC9-0243-CFFA08CD15DF}" dt="2023-06-21T17:52:41.140" v="45"/>
          <ac:spMkLst>
            <pc:docMk/>
            <pc:sldMk cId="109857222" sldId="256"/>
            <ac:spMk id="84" creationId="{D4974D33-8DC5-464E-8C6D-BE58F0669C17}"/>
          </ac:spMkLst>
        </pc:spChg>
        <pc:spChg chg="add">
          <ac:chgData name="Amina Begum (2118505)" userId="S::2118505@student.uwtsd.ac.uk::7b144117-71f8-4060-97ef-f28069bed0fc" providerId="AD" clId="Web-{8CB1AA75-306B-FDC9-0243-CFFA08CD15DF}" dt="2023-06-21T17:52:41.155" v="46"/>
          <ac:spMkLst>
            <pc:docMk/>
            <pc:sldMk cId="109857222" sldId="256"/>
            <ac:spMk id="86" creationId="{23E547B5-89CF-4EC0-96DE-25771AED0799}"/>
          </ac:spMkLst>
        </pc:spChg>
        <pc:spChg chg="add">
          <ac:chgData name="Amina Begum (2118505)" userId="S::2118505@student.uwtsd.ac.uk::7b144117-71f8-4060-97ef-f28069bed0fc" providerId="AD" clId="Web-{8CB1AA75-306B-FDC9-0243-CFFA08CD15DF}" dt="2023-06-21T17:52:41.155" v="46"/>
          <ac:spMkLst>
            <pc:docMk/>
            <pc:sldMk cId="109857222" sldId="256"/>
            <ac:spMk id="87" creationId="{3F0B8CEB-8279-4E5E-A0CE-1FC9F71736F2}"/>
          </ac:spMkLst>
        </pc:spChg>
        <pc:grpChg chg="add del">
          <ac:chgData name="Amina Begum (2118505)" userId="S::2118505@student.uwtsd.ac.uk::7b144117-71f8-4060-97ef-f28069bed0fc" providerId="AD" clId="Web-{8CB1AA75-306B-FDC9-0243-CFFA08CD15DF}" dt="2023-06-21T17:52:31.468" v="43"/>
          <ac:grpSpMkLst>
            <pc:docMk/>
            <pc:sldMk cId="109857222" sldId="256"/>
            <ac:grpSpMk id="78" creationId="{1F9866A9-B167-4D75-8F7F-360025AD6B43}"/>
          </ac:grpSpMkLst>
        </pc:grpChg>
        <pc:grpChg chg="add del">
          <ac:chgData name="Amina Begum (2118505)" userId="S::2118505@student.uwtsd.ac.uk::7b144117-71f8-4060-97ef-f28069bed0fc" providerId="AD" clId="Web-{8CB1AA75-306B-FDC9-0243-CFFA08CD15DF}" dt="2023-06-21T17:52:31.468" v="43"/>
          <ac:grpSpMkLst>
            <pc:docMk/>
            <pc:sldMk cId="109857222" sldId="256"/>
            <ac:grpSpMk id="80" creationId="{E27AF472-EAE3-4572-AB69-B92BD10DBC6D}"/>
          </ac:grpSpMkLst>
        </pc:grpChg>
        <pc:picChg chg="mod ord">
          <ac:chgData name="Amina Begum (2118505)" userId="S::2118505@student.uwtsd.ac.uk::7b144117-71f8-4060-97ef-f28069bed0fc" providerId="AD" clId="Web-{8CB1AA75-306B-FDC9-0243-CFFA08CD15DF}" dt="2023-06-21T17:52:41.155" v="46"/>
          <ac:picMkLst>
            <pc:docMk/>
            <pc:sldMk cId="109857222" sldId="256"/>
            <ac:picMk id="5" creationId="{BCB501D9-AE6C-398A-796F-45836039FC95}"/>
          </ac:picMkLst>
        </pc:picChg>
        <pc:cxnChg chg="add del">
          <ac:chgData name="Amina Begum (2118505)" userId="S::2118505@student.uwtsd.ac.uk::7b144117-71f8-4060-97ef-f28069bed0fc" providerId="AD" clId="Web-{8CB1AA75-306B-FDC9-0243-CFFA08CD15DF}" dt="2023-06-21T17:52:41.155" v="46"/>
          <ac:cxnSpMkLst>
            <pc:docMk/>
            <pc:sldMk cId="109857222" sldId="256"/>
            <ac:cxnSpMk id="55" creationId="{C41BAEC7-F7B0-4224-8B18-8F74B7D87F0B}"/>
          </ac:cxnSpMkLst>
        </pc:cxnChg>
      </pc:sldChg>
      <pc:sldChg chg="modSp">
        <pc:chgData name="Amina Begum (2118505)" userId="S::2118505@student.uwtsd.ac.uk::7b144117-71f8-4060-97ef-f28069bed0fc" providerId="AD" clId="Web-{8CB1AA75-306B-FDC9-0243-CFFA08CD15DF}" dt="2023-06-21T17:38:27.991" v="3" actId="20577"/>
        <pc:sldMkLst>
          <pc:docMk/>
          <pc:sldMk cId="3457634383" sldId="257"/>
        </pc:sldMkLst>
        <pc:spChg chg="mod">
          <ac:chgData name="Amina Begum (2118505)" userId="S::2118505@student.uwtsd.ac.uk::7b144117-71f8-4060-97ef-f28069bed0fc" providerId="AD" clId="Web-{8CB1AA75-306B-FDC9-0243-CFFA08CD15DF}" dt="2023-06-21T17:38:27.991" v="3" actId="20577"/>
          <ac:spMkLst>
            <pc:docMk/>
            <pc:sldMk cId="3457634383" sldId="257"/>
            <ac:spMk id="2" creationId="{308DBDA7-E377-C1DF-A45D-FDDF22158976}"/>
          </ac:spMkLst>
        </pc:spChg>
      </pc:sldChg>
      <pc:sldChg chg="modSp">
        <pc:chgData name="Amina Begum (2118505)" userId="S::2118505@student.uwtsd.ac.uk::7b144117-71f8-4060-97ef-f28069bed0fc" providerId="AD" clId="Web-{8CB1AA75-306B-FDC9-0243-CFFA08CD15DF}" dt="2023-06-21T18:23:01.346" v="157" actId="20577"/>
        <pc:sldMkLst>
          <pc:docMk/>
          <pc:sldMk cId="3712093859" sldId="258"/>
        </pc:sldMkLst>
        <pc:spChg chg="mod">
          <ac:chgData name="Amina Begum (2118505)" userId="S::2118505@student.uwtsd.ac.uk::7b144117-71f8-4060-97ef-f28069bed0fc" providerId="AD" clId="Web-{8CB1AA75-306B-FDC9-0243-CFFA08CD15DF}" dt="2023-06-21T18:23:01.346" v="157" actId="20577"/>
          <ac:spMkLst>
            <pc:docMk/>
            <pc:sldMk cId="3712093859" sldId="258"/>
            <ac:spMk id="3" creationId="{17C5D44E-4CDE-D4CC-263D-B7724B406155}"/>
          </ac:spMkLst>
        </pc:spChg>
      </pc:sldChg>
      <pc:sldChg chg="addSp delSp modSp mod ord setBg setClrOvrMap">
        <pc:chgData name="Amina Begum (2118505)" userId="S::2118505@student.uwtsd.ac.uk::7b144117-71f8-4060-97ef-f28069bed0fc" providerId="AD" clId="Web-{8CB1AA75-306B-FDC9-0243-CFFA08CD15DF}" dt="2023-06-21T18:25:05.818" v="169" actId="1076"/>
        <pc:sldMkLst>
          <pc:docMk/>
          <pc:sldMk cId="3969586843" sldId="262"/>
        </pc:sldMkLst>
        <pc:spChg chg="mod ord">
          <ac:chgData name="Amina Begum (2118505)" userId="S::2118505@student.uwtsd.ac.uk::7b144117-71f8-4060-97ef-f28069bed0fc" providerId="AD" clId="Web-{8CB1AA75-306B-FDC9-0243-CFFA08CD15DF}" dt="2023-06-21T18:24:03.660" v="161"/>
          <ac:spMkLst>
            <pc:docMk/>
            <pc:sldMk cId="3969586843" sldId="262"/>
            <ac:spMk id="2" creationId="{10F8A8D4-2C7A-7E55-9710-2EBDE8FEC397}"/>
          </ac:spMkLst>
        </pc:spChg>
        <pc:spChg chg="add del">
          <ac:chgData name="Amina Begum (2118505)" userId="S::2118505@student.uwtsd.ac.uk::7b144117-71f8-4060-97ef-f28069bed0fc" providerId="AD" clId="Web-{8CB1AA75-306B-FDC9-0243-CFFA08CD15DF}" dt="2023-06-21T17:57:44.335" v="55"/>
          <ac:spMkLst>
            <pc:docMk/>
            <pc:sldMk cId="3969586843" sldId="262"/>
            <ac:spMk id="25" creationId="{913AE63C-D5B4-45D1-ACFC-648CFFCF9805}"/>
          </ac:spMkLst>
        </pc:spChg>
        <pc:spChg chg="del">
          <ac:chgData name="Amina Begum (2118505)" userId="S::2118505@student.uwtsd.ac.uk::7b144117-71f8-4060-97ef-f28069bed0fc" providerId="AD" clId="Web-{8CB1AA75-306B-FDC9-0243-CFFA08CD15DF}" dt="2023-06-21T17:49:35.821" v="30"/>
          <ac:spMkLst>
            <pc:docMk/>
            <pc:sldMk cId="3969586843" sldId="262"/>
            <ac:spMk id="26" creationId="{9228552E-C8B1-4A80-8448-0787CE0FC704}"/>
          </ac:spMkLst>
        </pc:spChg>
        <pc:spChg chg="add del">
          <ac:chgData name="Amina Begum (2118505)" userId="S::2118505@student.uwtsd.ac.uk::7b144117-71f8-4060-97ef-f28069bed0fc" providerId="AD" clId="Web-{8CB1AA75-306B-FDC9-0243-CFFA08CD15DF}" dt="2023-06-21T17:57:44.335" v="55"/>
          <ac:spMkLst>
            <pc:docMk/>
            <pc:sldMk cId="3969586843" sldId="262"/>
            <ac:spMk id="27" creationId="{4E59E4BC-D742-4881-838E-F5B9C1C2C82B}"/>
          </ac:spMkLst>
        </pc:spChg>
        <pc:spChg chg="add del">
          <ac:chgData name="Amina Begum (2118505)" userId="S::2118505@student.uwtsd.ac.uk::7b144117-71f8-4060-97ef-f28069bed0fc" providerId="AD" clId="Web-{8CB1AA75-306B-FDC9-0243-CFFA08CD15DF}" dt="2023-06-21T17:53:11.719" v="48"/>
          <ac:spMkLst>
            <pc:docMk/>
            <pc:sldMk cId="3969586843" sldId="262"/>
            <ac:spMk id="28" creationId="{9CE0A68D-28EF-49D9-B84B-5DAB38714976}"/>
          </ac:spMkLst>
        </pc:spChg>
        <pc:spChg chg="add del">
          <ac:chgData name="Amina Begum (2118505)" userId="S::2118505@student.uwtsd.ac.uk::7b144117-71f8-4060-97ef-f28069bed0fc" providerId="AD" clId="Web-{8CB1AA75-306B-FDC9-0243-CFFA08CD15DF}" dt="2023-06-21T17:53:11.719" v="48"/>
          <ac:spMkLst>
            <pc:docMk/>
            <pc:sldMk cId="3969586843" sldId="262"/>
            <ac:spMk id="30" creationId="{1FA0C3DC-24DE-44E3-9D41-CAA5F3B20751}"/>
          </ac:spMkLst>
        </pc:spChg>
        <pc:spChg chg="add del">
          <ac:chgData name="Amina Begum (2118505)" userId="S::2118505@student.uwtsd.ac.uk::7b144117-71f8-4060-97ef-f28069bed0fc" providerId="AD" clId="Web-{8CB1AA75-306B-FDC9-0243-CFFA08CD15DF}" dt="2023-06-21T17:54:41.299" v="49"/>
          <ac:spMkLst>
            <pc:docMk/>
            <pc:sldMk cId="3969586843" sldId="262"/>
            <ac:spMk id="35" creationId="{B50AB553-2A96-4A92-96F2-93548E096954}"/>
          </ac:spMkLst>
        </pc:spChg>
        <pc:spChg chg="add del">
          <ac:chgData name="Amina Begum (2118505)" userId="S::2118505@student.uwtsd.ac.uk::7b144117-71f8-4060-97ef-f28069bed0fc" providerId="AD" clId="Web-{8CB1AA75-306B-FDC9-0243-CFFA08CD15DF}" dt="2023-06-21T17:58:40.024" v="58"/>
          <ac:spMkLst>
            <pc:docMk/>
            <pc:sldMk cId="3969586843" sldId="262"/>
            <ac:spMk id="44" creationId="{C3420C89-0B09-4632-A4AF-3971D08BF7A8}"/>
          </ac:spMkLst>
        </pc:spChg>
        <pc:spChg chg="add del">
          <ac:chgData name="Amina Begum (2118505)" userId="S::2118505@student.uwtsd.ac.uk::7b144117-71f8-4060-97ef-f28069bed0fc" providerId="AD" clId="Web-{8CB1AA75-306B-FDC9-0243-CFFA08CD15DF}" dt="2023-06-21T17:58:40.024" v="58"/>
          <ac:spMkLst>
            <pc:docMk/>
            <pc:sldMk cId="3969586843" sldId="262"/>
            <ac:spMk id="45" creationId="{4E5CBA61-BF74-40B4-A3A8-366BBA626CCF}"/>
          </ac:spMkLst>
        </pc:spChg>
        <pc:spChg chg="add del">
          <ac:chgData name="Amina Begum (2118505)" userId="S::2118505@student.uwtsd.ac.uk::7b144117-71f8-4060-97ef-f28069bed0fc" providerId="AD" clId="Web-{8CB1AA75-306B-FDC9-0243-CFFA08CD15DF}" dt="2023-06-21T18:19:49.498" v="143"/>
          <ac:spMkLst>
            <pc:docMk/>
            <pc:sldMk cId="3969586843" sldId="262"/>
            <ac:spMk id="55" creationId="{E8A8EAB8-D2FF-444D-B34B-7D32F106AD0E}"/>
          </ac:spMkLst>
        </pc:spChg>
        <pc:spChg chg="add mod">
          <ac:chgData name="Amina Begum (2118505)" userId="S::2118505@student.uwtsd.ac.uk::7b144117-71f8-4060-97ef-f28069bed0fc" providerId="AD" clId="Web-{8CB1AA75-306B-FDC9-0243-CFFA08CD15DF}" dt="2023-06-21T18:24:43.083" v="168" actId="1076"/>
          <ac:spMkLst>
            <pc:docMk/>
            <pc:sldMk cId="3969586843" sldId="262"/>
            <ac:spMk id="141" creationId="{48DE072E-1CAC-0CA2-F74F-85CA04667F8B}"/>
          </ac:spMkLst>
        </pc:spChg>
        <pc:grpChg chg="add del">
          <ac:chgData name="Amina Begum (2118505)" userId="S::2118505@student.uwtsd.ac.uk::7b144117-71f8-4060-97ef-f28069bed0fc" providerId="AD" clId="Web-{8CB1AA75-306B-FDC9-0243-CFFA08CD15DF}" dt="2023-06-21T17:57:44.335" v="55"/>
          <ac:grpSpMkLst>
            <pc:docMk/>
            <pc:sldMk cId="3969586843" sldId="262"/>
            <ac:grpSpMk id="22" creationId="{3FF196BB-37B1-4BB9-8014-CC784F01E698}"/>
          </ac:grpSpMkLst>
        </pc:grpChg>
        <pc:grpChg chg="add del">
          <ac:chgData name="Amina Begum (2118505)" userId="S::2118505@student.uwtsd.ac.uk::7b144117-71f8-4060-97ef-f28069bed0fc" providerId="AD" clId="Web-{8CB1AA75-306B-FDC9-0243-CFFA08CD15DF}" dt="2023-06-21T17:57:44.335" v="55"/>
          <ac:grpSpMkLst>
            <pc:docMk/>
            <pc:sldMk cId="3969586843" sldId="262"/>
            <ac:grpSpMk id="41" creationId="{5C2625FA-3EDD-4059-9D0E-AFD1D271AF5B}"/>
          </ac:grpSpMkLst>
        </pc:grpChg>
        <pc:grpChg chg="add del">
          <ac:chgData name="Amina Begum (2118505)" userId="S::2118505@student.uwtsd.ac.uk::7b144117-71f8-4060-97ef-f28069bed0fc" providerId="AD" clId="Web-{8CB1AA75-306B-FDC9-0243-CFFA08CD15DF}" dt="2023-06-21T17:58:40.024" v="58"/>
          <ac:grpSpMkLst>
            <pc:docMk/>
            <pc:sldMk cId="3969586843" sldId="262"/>
            <ac:grpSpMk id="46" creationId="{0C08EDA0-D5F6-4481-BBA8-966D95EC425C}"/>
          </ac:grpSpMkLst>
        </pc:grpChg>
        <pc:grpChg chg="add del">
          <ac:chgData name="Amina Begum (2118505)" userId="S::2118505@student.uwtsd.ac.uk::7b144117-71f8-4060-97ef-f28069bed0fc" providerId="AD" clId="Web-{8CB1AA75-306B-FDC9-0243-CFFA08CD15DF}" dt="2023-06-21T17:58:40.024" v="58"/>
          <ac:grpSpMkLst>
            <pc:docMk/>
            <pc:sldMk cId="3969586843" sldId="262"/>
            <ac:grpSpMk id="49" creationId="{ED1D4DBC-180F-4364-A77A-427818EEA420}"/>
          </ac:grpSpMkLst>
        </pc:grpChg>
        <pc:graphicFrameChg chg="mod ord modGraphic">
          <ac:chgData name="Amina Begum (2118505)" userId="S::2118505@student.uwtsd.ac.uk::7b144117-71f8-4060-97ef-f28069bed0fc" providerId="AD" clId="Web-{8CB1AA75-306B-FDC9-0243-CFFA08CD15DF}" dt="2023-06-21T18:25:05.818" v="169" actId="1076"/>
          <ac:graphicFrameMkLst>
            <pc:docMk/>
            <pc:sldMk cId="3969586843" sldId="262"/>
            <ac:graphicFrameMk id="5" creationId="{BE5B94E1-11AB-4488-2390-6162A80F8D59}"/>
          </ac:graphicFrameMkLst>
        </pc:graphicFrameChg>
        <pc:picChg chg="del mod ord">
          <ac:chgData name="Amina Begum (2118505)" userId="S::2118505@student.uwtsd.ac.uk::7b144117-71f8-4060-97ef-f28069bed0fc" providerId="AD" clId="Web-{8CB1AA75-306B-FDC9-0243-CFFA08CD15DF}" dt="2023-06-21T17:58:17.601" v="57"/>
          <ac:picMkLst>
            <pc:docMk/>
            <pc:sldMk cId="3969586843" sldId="262"/>
            <ac:picMk id="20" creationId="{874D7E98-8B0B-1A5C-BDA7-B91B6AA028D7}"/>
          </ac:picMkLst>
        </pc:picChg>
        <pc:picChg chg="add">
          <ac:chgData name="Amina Begum (2118505)" userId="S::2118505@student.uwtsd.ac.uk::7b144117-71f8-4060-97ef-f28069bed0fc" providerId="AD" clId="Web-{8CB1AA75-306B-FDC9-0243-CFFA08CD15DF}" dt="2023-06-21T18:19:49.498" v="143"/>
          <ac:picMkLst>
            <pc:docMk/>
            <pc:sldMk cId="3969586843" sldId="262"/>
            <ac:picMk id="143" creationId="{64A75087-C964-564C-F141-04AD09B37955}"/>
          </ac:picMkLst>
        </pc:picChg>
        <pc:cxnChg chg="add del">
          <ac:chgData name="Amina Begum (2118505)" userId="S::2118505@student.uwtsd.ac.uk::7b144117-71f8-4060-97ef-f28069bed0fc" providerId="AD" clId="Web-{8CB1AA75-306B-FDC9-0243-CFFA08CD15DF}" dt="2023-06-21T18:19:49.498" v="143"/>
          <ac:cxnSpMkLst>
            <pc:docMk/>
            <pc:sldMk cId="3969586843" sldId="262"/>
            <ac:cxnSpMk id="57" creationId="{067633D1-6EE6-4118-B9F0-B363477BEE7A}"/>
          </ac:cxnSpMkLst>
        </pc:cxnChg>
        <pc:cxnChg chg="add del">
          <ac:chgData name="Amina Begum (2118505)" userId="S::2118505@student.uwtsd.ac.uk::7b144117-71f8-4060-97ef-f28069bed0fc" providerId="AD" clId="Web-{8CB1AA75-306B-FDC9-0243-CFFA08CD15DF}" dt="2023-06-21T18:19:49.498" v="143"/>
          <ac:cxnSpMkLst>
            <pc:docMk/>
            <pc:sldMk cId="3969586843" sldId="262"/>
            <ac:cxnSpMk id="59" creationId="{4AD7FFC6-42A9-49CB-B5E9-B3F6B038331B}"/>
          </ac:cxnSpMkLst>
        </pc:cxnChg>
      </pc:sldChg>
      <pc:sldChg chg="addSp delSp modSp ord">
        <pc:chgData name="Amina Begum (2118505)" userId="S::2118505@student.uwtsd.ac.uk::7b144117-71f8-4060-97ef-f28069bed0fc" providerId="AD" clId="Web-{8CB1AA75-306B-FDC9-0243-CFFA08CD15DF}" dt="2023-06-21T17:50:44.168" v="37" actId="14100"/>
        <pc:sldMkLst>
          <pc:docMk/>
          <pc:sldMk cId="418508239" sldId="268"/>
        </pc:sldMkLst>
        <pc:spChg chg="mod">
          <ac:chgData name="Amina Begum (2118505)" userId="S::2118505@student.uwtsd.ac.uk::7b144117-71f8-4060-97ef-f28069bed0fc" providerId="AD" clId="Web-{8CB1AA75-306B-FDC9-0243-CFFA08CD15DF}" dt="2023-06-21T17:41:16.120" v="25" actId="1076"/>
          <ac:spMkLst>
            <pc:docMk/>
            <pc:sldMk cId="418508239" sldId="268"/>
            <ac:spMk id="2" creationId="{27425A33-C24D-827F-1282-E8F2C4009140}"/>
          </ac:spMkLst>
        </pc:spChg>
        <pc:spChg chg="mod">
          <ac:chgData name="Amina Begum (2118505)" userId="S::2118505@student.uwtsd.ac.uk::7b144117-71f8-4060-97ef-f28069bed0fc" providerId="AD" clId="Web-{8CB1AA75-306B-FDC9-0243-CFFA08CD15DF}" dt="2023-06-21T17:42:27.403" v="27" actId="20577"/>
          <ac:spMkLst>
            <pc:docMk/>
            <pc:sldMk cId="418508239" sldId="268"/>
            <ac:spMk id="5" creationId="{2C19F522-5302-B876-C2CC-56ACF9385C22}"/>
          </ac:spMkLst>
        </pc:spChg>
        <pc:picChg chg="add mod">
          <ac:chgData name="Amina Begum (2118505)" userId="S::2118505@student.uwtsd.ac.uk::7b144117-71f8-4060-97ef-f28069bed0fc" providerId="AD" clId="Web-{8CB1AA75-306B-FDC9-0243-CFFA08CD15DF}" dt="2023-06-21T17:50:44.168" v="37" actId="14100"/>
          <ac:picMkLst>
            <pc:docMk/>
            <pc:sldMk cId="418508239" sldId="268"/>
            <ac:picMk id="4" creationId="{541ED260-93AB-660E-F611-D23C43FB5F28}"/>
          </ac:picMkLst>
        </pc:picChg>
        <pc:picChg chg="del mod">
          <ac:chgData name="Amina Begum (2118505)" userId="S::2118505@student.uwtsd.ac.uk::7b144117-71f8-4060-97ef-f28069bed0fc" providerId="AD" clId="Web-{8CB1AA75-306B-FDC9-0243-CFFA08CD15DF}" dt="2023-06-21T17:50:07.714" v="32"/>
          <ac:picMkLst>
            <pc:docMk/>
            <pc:sldMk cId="418508239" sldId="268"/>
            <ac:picMk id="37" creationId="{69C5402E-A8DB-BA01-1720-79E6A5E00DB4}"/>
          </ac:picMkLst>
        </pc:picChg>
      </pc:sldChg>
      <pc:sldChg chg="add replId">
        <pc:chgData name="Amina Begum (2118505)" userId="S::2118505@student.uwtsd.ac.uk::7b144117-71f8-4060-97ef-f28069bed0fc" providerId="AD" clId="Web-{8CB1AA75-306B-FDC9-0243-CFFA08CD15DF}" dt="2023-06-21T17:48:59.710" v="28"/>
        <pc:sldMkLst>
          <pc:docMk/>
          <pc:sldMk cId="371250488" sldId="272"/>
        </pc:sldMkLst>
      </pc:sldChg>
      <pc:sldChg chg="addSp delSp modSp add ord replId">
        <pc:chgData name="Amina Begum (2118505)" userId="S::2118505@student.uwtsd.ac.uk::7b144117-71f8-4060-97ef-f28069bed0fc" providerId="AD" clId="Web-{8CB1AA75-306B-FDC9-0243-CFFA08CD15DF}" dt="2023-06-21T18:20:39.983" v="152"/>
        <pc:sldMkLst>
          <pc:docMk/>
          <pc:sldMk cId="4086212771" sldId="273"/>
        </pc:sldMkLst>
        <pc:spChg chg="mod ord">
          <ac:chgData name="Amina Begum (2118505)" userId="S::2118505@student.uwtsd.ac.uk::7b144117-71f8-4060-97ef-f28069bed0fc" providerId="AD" clId="Web-{8CB1AA75-306B-FDC9-0243-CFFA08CD15DF}" dt="2023-06-21T18:20:39.983" v="152"/>
          <ac:spMkLst>
            <pc:docMk/>
            <pc:sldMk cId="4086212771" sldId="273"/>
            <ac:spMk id="2" creationId="{27425A33-C24D-827F-1282-E8F2C4009140}"/>
          </ac:spMkLst>
        </pc:spChg>
        <pc:spChg chg="mod">
          <ac:chgData name="Amina Begum (2118505)" userId="S::2118505@student.uwtsd.ac.uk::7b144117-71f8-4060-97ef-f28069bed0fc" providerId="AD" clId="Web-{8CB1AA75-306B-FDC9-0243-CFFA08CD15DF}" dt="2023-06-21T18:20:39.983" v="152"/>
          <ac:spMkLst>
            <pc:docMk/>
            <pc:sldMk cId="4086212771" sldId="273"/>
            <ac:spMk id="5" creationId="{2C19F522-5302-B876-C2CC-56ACF9385C22}"/>
          </ac:spMkLst>
        </pc:spChg>
        <pc:spChg chg="del">
          <ac:chgData name="Amina Begum (2118505)" userId="S::2118505@student.uwtsd.ac.uk::7b144117-71f8-4060-97ef-f28069bed0fc" providerId="AD" clId="Web-{8CB1AA75-306B-FDC9-0243-CFFA08CD15DF}" dt="2023-06-21T17:55:57.645" v="51"/>
          <ac:spMkLst>
            <pc:docMk/>
            <pc:sldMk cId="4086212771" sldId="273"/>
            <ac:spMk id="96" creationId="{375B19E4-0108-41C4-8DB1-11BAE0B49D9B}"/>
          </ac:spMkLst>
        </pc:spChg>
        <pc:spChg chg="add del">
          <ac:chgData name="Amina Begum (2118505)" userId="S::2118505@student.uwtsd.ac.uk::7b144117-71f8-4060-97ef-f28069bed0fc" providerId="AD" clId="Web-{8CB1AA75-306B-FDC9-0243-CFFA08CD15DF}" dt="2023-06-21T17:56:15.051" v="53"/>
          <ac:spMkLst>
            <pc:docMk/>
            <pc:sldMk cId="4086212771" sldId="273"/>
            <ac:spMk id="105" creationId="{5A0118C5-4F8D-4CF4-BADD-53FEACC6C42A}"/>
          </ac:spMkLst>
        </pc:spChg>
        <pc:spChg chg="add del">
          <ac:chgData name="Amina Begum (2118505)" userId="S::2118505@student.uwtsd.ac.uk::7b144117-71f8-4060-97ef-f28069bed0fc" providerId="AD" clId="Web-{8CB1AA75-306B-FDC9-0243-CFFA08CD15DF}" dt="2023-06-21T17:56:15.051" v="53"/>
          <ac:spMkLst>
            <pc:docMk/>
            <pc:sldMk cId="4086212771" sldId="273"/>
            <ac:spMk id="107" creationId="{EAED1919-54A1-41C9-B30B-A3FF3F58E38B}"/>
          </ac:spMkLst>
        </pc:spChg>
        <pc:spChg chg="add del">
          <ac:chgData name="Amina Begum (2118505)" userId="S::2118505@student.uwtsd.ac.uk::7b144117-71f8-4060-97ef-f28069bed0fc" providerId="AD" clId="Web-{8CB1AA75-306B-FDC9-0243-CFFA08CD15DF}" dt="2023-06-21T17:56:15.051" v="53"/>
          <ac:spMkLst>
            <pc:docMk/>
            <pc:sldMk cId="4086212771" sldId="273"/>
            <ac:spMk id="113" creationId="{FFFEB18F-F81F-4CED-BE64-EB888A77C3B8}"/>
          </ac:spMkLst>
        </pc:spChg>
        <pc:spChg chg="add del">
          <ac:chgData name="Amina Begum (2118505)" userId="S::2118505@student.uwtsd.ac.uk::7b144117-71f8-4060-97ef-f28069bed0fc" providerId="AD" clId="Web-{8CB1AA75-306B-FDC9-0243-CFFA08CD15DF}" dt="2023-06-21T18:20:39.983" v="152"/>
          <ac:spMkLst>
            <pc:docMk/>
            <pc:sldMk cId="4086212771" sldId="273"/>
            <ac:spMk id="293" creationId="{03AF1C04-3FEF-41BD-BB84-2F263765BEBC}"/>
          </ac:spMkLst>
        </pc:spChg>
        <pc:spChg chg="add">
          <ac:chgData name="Amina Begum (2118505)" userId="S::2118505@student.uwtsd.ac.uk::7b144117-71f8-4060-97ef-f28069bed0fc" providerId="AD" clId="Web-{8CB1AA75-306B-FDC9-0243-CFFA08CD15DF}" dt="2023-06-21T18:20:39.983" v="152"/>
          <ac:spMkLst>
            <pc:docMk/>
            <pc:sldMk cId="4086212771" sldId="273"/>
            <ac:spMk id="315" creationId="{B95B9BA8-1D69-4796-85F5-B6D0BD52354B}"/>
          </ac:spMkLst>
        </pc:spChg>
        <pc:grpChg chg="add del">
          <ac:chgData name="Amina Begum (2118505)" userId="S::2118505@student.uwtsd.ac.uk::7b144117-71f8-4060-97ef-f28069bed0fc" providerId="AD" clId="Web-{8CB1AA75-306B-FDC9-0243-CFFA08CD15DF}" dt="2023-06-21T17:56:15.051" v="53"/>
          <ac:grpSpMkLst>
            <pc:docMk/>
            <pc:sldMk cId="4086212771" sldId="273"/>
            <ac:grpSpMk id="109" creationId="{C4751043-2EE3-4222-9979-8E61D93DA8DC}"/>
          </ac:grpSpMkLst>
        </pc:grpChg>
        <pc:grpChg chg="add del">
          <ac:chgData name="Amina Begum (2118505)" userId="S::2118505@student.uwtsd.ac.uk::7b144117-71f8-4060-97ef-f28069bed0fc" providerId="AD" clId="Web-{8CB1AA75-306B-FDC9-0243-CFFA08CD15DF}" dt="2023-06-21T17:56:15.051" v="53"/>
          <ac:grpSpMkLst>
            <pc:docMk/>
            <pc:sldMk cId="4086212771" sldId="273"/>
            <ac:grpSpMk id="115" creationId="{00E015F5-1A99-4E40-BC3D-7707802996B5}"/>
          </ac:grpSpMkLst>
        </pc:grpChg>
        <pc:grpChg chg="add del">
          <ac:chgData name="Amina Begum (2118505)" userId="S::2118505@student.uwtsd.ac.uk::7b144117-71f8-4060-97ef-f28069bed0fc" providerId="AD" clId="Web-{8CB1AA75-306B-FDC9-0243-CFFA08CD15DF}" dt="2023-06-21T17:56:15.051" v="53"/>
          <ac:grpSpMkLst>
            <pc:docMk/>
            <pc:sldMk cId="4086212771" sldId="273"/>
            <ac:grpSpMk id="119" creationId="{5468B3A9-705E-43C3-A742-0619B0D8F2EE}"/>
          </ac:grpSpMkLst>
        </pc:grpChg>
        <pc:grpChg chg="add del">
          <ac:chgData name="Amina Begum (2118505)" userId="S::2118505@student.uwtsd.ac.uk::7b144117-71f8-4060-97ef-f28069bed0fc" providerId="AD" clId="Web-{8CB1AA75-306B-FDC9-0243-CFFA08CD15DF}" dt="2023-06-21T18:20:39.983" v="152"/>
          <ac:grpSpMkLst>
            <pc:docMk/>
            <pc:sldMk cId="4086212771" sldId="273"/>
            <ac:grpSpMk id="295" creationId="{2DD5E267-EB6F-47DF-ABEF-2C1BED44DAC6}"/>
          </ac:grpSpMkLst>
        </pc:grpChg>
        <pc:grpChg chg="add del">
          <ac:chgData name="Amina Begum (2118505)" userId="S::2118505@student.uwtsd.ac.uk::7b144117-71f8-4060-97ef-f28069bed0fc" providerId="AD" clId="Web-{8CB1AA75-306B-FDC9-0243-CFFA08CD15DF}" dt="2023-06-21T18:20:39.983" v="152"/>
          <ac:grpSpMkLst>
            <pc:docMk/>
            <pc:sldMk cId="4086212771" sldId="273"/>
            <ac:grpSpMk id="299" creationId="{66828D02-A05D-412B-9F20-B68E970B9FC2}"/>
          </ac:grpSpMkLst>
        </pc:grpChg>
        <pc:grpChg chg="add del">
          <ac:chgData name="Amina Begum (2118505)" userId="S::2118505@student.uwtsd.ac.uk::7b144117-71f8-4060-97ef-f28069bed0fc" providerId="AD" clId="Web-{8CB1AA75-306B-FDC9-0243-CFFA08CD15DF}" dt="2023-06-21T18:20:39.983" v="152"/>
          <ac:grpSpMkLst>
            <pc:docMk/>
            <pc:sldMk cId="4086212771" sldId="273"/>
            <ac:grpSpMk id="303" creationId="{E27AF472-EAE3-4572-AB69-B92BD10DBC6D}"/>
          </ac:grpSpMkLst>
        </pc:grpChg>
        <pc:grpChg chg="add">
          <ac:chgData name="Amina Begum (2118505)" userId="S::2118505@student.uwtsd.ac.uk::7b144117-71f8-4060-97ef-f28069bed0fc" providerId="AD" clId="Web-{8CB1AA75-306B-FDC9-0243-CFFA08CD15DF}" dt="2023-06-21T18:20:39.983" v="152"/>
          <ac:grpSpMkLst>
            <pc:docMk/>
            <pc:sldMk cId="4086212771" sldId="273"/>
            <ac:grpSpMk id="317" creationId="{D44E3F87-3D58-4B03-86B2-15A5C5B9C964}"/>
          </ac:grpSpMkLst>
        </pc:grpChg>
        <pc:picChg chg="mod ord">
          <ac:chgData name="Amina Begum (2118505)" userId="S::2118505@student.uwtsd.ac.uk::7b144117-71f8-4060-97ef-f28069bed0fc" providerId="AD" clId="Web-{8CB1AA75-306B-FDC9-0243-CFFA08CD15DF}" dt="2023-06-21T18:20:39.983" v="152"/>
          <ac:picMkLst>
            <pc:docMk/>
            <pc:sldMk cId="4086212771" sldId="273"/>
            <ac:picMk id="37" creationId="{69C5402E-A8DB-BA01-1720-79E6A5E00DB4}"/>
          </ac:picMkLst>
        </pc:picChg>
        <pc:cxnChg chg="del">
          <ac:chgData name="Amina Begum (2118505)" userId="S::2118505@student.uwtsd.ac.uk::7b144117-71f8-4060-97ef-f28069bed0fc" providerId="AD" clId="Web-{8CB1AA75-306B-FDC9-0243-CFFA08CD15DF}" dt="2023-06-21T17:55:57.645" v="51"/>
          <ac:cxnSpMkLst>
            <pc:docMk/>
            <pc:sldMk cId="4086212771" sldId="273"/>
            <ac:cxnSpMk id="98" creationId="{CEA14AE1-71AB-4B18-826E-F563FF4288D6}"/>
          </ac:cxnSpMkLst>
        </pc:cxnChg>
        <pc:cxnChg chg="del">
          <ac:chgData name="Amina Begum (2118505)" userId="S::2118505@student.uwtsd.ac.uk::7b144117-71f8-4060-97ef-f28069bed0fc" providerId="AD" clId="Web-{8CB1AA75-306B-FDC9-0243-CFFA08CD15DF}" dt="2023-06-21T17:55:57.645" v="51"/>
          <ac:cxnSpMkLst>
            <pc:docMk/>
            <pc:sldMk cId="4086212771" sldId="273"/>
            <ac:cxnSpMk id="100" creationId="{EE504C98-6397-41C1-A8D8-2D9C4ED307E0}"/>
          </ac:cxnSpMkLst>
        </pc:cxnChg>
      </pc:sldChg>
    </pc:docChg>
  </pc:docChgLst>
  <pc:docChgLst>
    <pc:chgData name="Amina Begum (2118505)" userId="S::2118505@student.uwtsd.ac.uk::7b144117-71f8-4060-97ef-f28069bed0fc" providerId="AD" clId="Web-{9F171E6E-762A-CA2B-AB5E-A3B970FFE75B}"/>
    <pc:docChg chg="addSld modSld sldOrd">
      <pc:chgData name="Amina Begum (2118505)" userId="S::2118505@student.uwtsd.ac.uk::7b144117-71f8-4060-97ef-f28069bed0fc" providerId="AD" clId="Web-{9F171E6E-762A-CA2B-AB5E-A3B970FFE75B}" dt="2023-06-22T22:52:46.696" v="909" actId="20577"/>
      <pc:docMkLst>
        <pc:docMk/>
      </pc:docMkLst>
      <pc:sldChg chg="modSp">
        <pc:chgData name="Amina Begum (2118505)" userId="S::2118505@student.uwtsd.ac.uk::7b144117-71f8-4060-97ef-f28069bed0fc" providerId="AD" clId="Web-{9F171E6E-762A-CA2B-AB5E-A3B970FFE75B}" dt="2023-06-22T22:30:28.468" v="727" actId="20577"/>
        <pc:sldMkLst>
          <pc:docMk/>
          <pc:sldMk cId="3457634383" sldId="257"/>
        </pc:sldMkLst>
        <pc:spChg chg="mod">
          <ac:chgData name="Amina Begum (2118505)" userId="S::2118505@student.uwtsd.ac.uk::7b144117-71f8-4060-97ef-f28069bed0fc" providerId="AD" clId="Web-{9F171E6E-762A-CA2B-AB5E-A3B970FFE75B}" dt="2023-06-22T22:30:28.468" v="727" actId="20577"/>
          <ac:spMkLst>
            <pc:docMk/>
            <pc:sldMk cId="3457634383" sldId="257"/>
            <ac:spMk id="3" creationId="{D42D4E30-63B2-4ADB-B535-E7DB41DE3254}"/>
          </ac:spMkLst>
        </pc:spChg>
      </pc:sldChg>
      <pc:sldChg chg="addSp delSp modSp">
        <pc:chgData name="Amina Begum (2118505)" userId="S::2118505@student.uwtsd.ac.uk::7b144117-71f8-4060-97ef-f28069bed0fc" providerId="AD" clId="Web-{9F171E6E-762A-CA2B-AB5E-A3B970FFE75B}" dt="2023-06-22T22:52:26.696" v="908" actId="20577"/>
        <pc:sldMkLst>
          <pc:docMk/>
          <pc:sldMk cId="3712093859" sldId="258"/>
        </pc:sldMkLst>
        <pc:spChg chg="mod">
          <ac:chgData name="Amina Begum (2118505)" userId="S::2118505@student.uwtsd.ac.uk::7b144117-71f8-4060-97ef-f28069bed0fc" providerId="AD" clId="Web-{9F171E6E-762A-CA2B-AB5E-A3B970FFE75B}" dt="2023-06-22T22:45:31.903" v="836"/>
          <ac:spMkLst>
            <pc:docMk/>
            <pc:sldMk cId="3712093859" sldId="258"/>
            <ac:spMk id="2" creationId="{FE7B7C5E-4574-C531-E206-4A04E579D4A4}"/>
          </ac:spMkLst>
        </pc:spChg>
        <pc:spChg chg="mod">
          <ac:chgData name="Amina Begum (2118505)" userId="S::2118505@student.uwtsd.ac.uk::7b144117-71f8-4060-97ef-f28069bed0fc" providerId="AD" clId="Web-{9F171E6E-762A-CA2B-AB5E-A3B970FFE75B}" dt="2023-06-22T22:52:26.696" v="908" actId="20577"/>
          <ac:spMkLst>
            <pc:docMk/>
            <pc:sldMk cId="3712093859" sldId="258"/>
            <ac:spMk id="3" creationId="{17C5D44E-4CDE-D4CC-263D-B7724B406155}"/>
          </ac:spMkLst>
        </pc:spChg>
        <pc:spChg chg="del">
          <ac:chgData name="Amina Begum (2118505)" userId="S::2118505@student.uwtsd.ac.uk::7b144117-71f8-4060-97ef-f28069bed0fc" providerId="AD" clId="Web-{9F171E6E-762A-CA2B-AB5E-A3B970FFE75B}" dt="2023-06-22T22:10:03.267" v="578"/>
          <ac:spMkLst>
            <pc:docMk/>
            <pc:sldMk cId="3712093859" sldId="258"/>
            <ac:spMk id="8" creationId="{70DFC902-7D23-471A-B557-B6B6917D7A0D}"/>
          </ac:spMkLst>
        </pc:spChg>
        <pc:spChg chg="del">
          <ac:chgData name="Amina Begum (2118505)" userId="S::2118505@student.uwtsd.ac.uk::7b144117-71f8-4060-97ef-f28069bed0fc" providerId="AD" clId="Web-{9F171E6E-762A-CA2B-AB5E-A3B970FFE75B}" dt="2023-06-22T22:10:03.267" v="578"/>
          <ac:spMkLst>
            <pc:docMk/>
            <pc:sldMk cId="3712093859" sldId="258"/>
            <ac:spMk id="10" creationId="{A55D5633-D557-4DCA-982C-FF36EB7A1C00}"/>
          </ac:spMkLst>
        </pc:spChg>
        <pc:spChg chg="del">
          <ac:chgData name="Amina Begum (2118505)" userId="S::2118505@student.uwtsd.ac.uk::7b144117-71f8-4060-97ef-f28069bed0fc" providerId="AD" clId="Web-{9F171E6E-762A-CA2B-AB5E-A3B970FFE75B}" dt="2023-06-22T22:10:03.267" v="578"/>
          <ac:spMkLst>
            <pc:docMk/>
            <pc:sldMk cId="3712093859" sldId="258"/>
            <ac:spMk id="12" creationId="{450D3AD2-FA80-415F-A9CE-54D884561CD7}"/>
          </ac:spMkLst>
        </pc:spChg>
        <pc:spChg chg="add del">
          <ac:chgData name="Amina Begum (2118505)" userId="S::2118505@student.uwtsd.ac.uk::7b144117-71f8-4060-97ef-f28069bed0fc" providerId="AD" clId="Web-{9F171E6E-762A-CA2B-AB5E-A3B970FFE75B}" dt="2023-06-22T22:12:03.067" v="596"/>
          <ac:spMkLst>
            <pc:docMk/>
            <pc:sldMk cId="3712093859" sldId="258"/>
            <ac:spMk id="17" creationId="{70DFC902-7D23-471A-B557-B6B6917D7A0D}"/>
          </ac:spMkLst>
        </pc:spChg>
        <pc:spChg chg="add del">
          <ac:chgData name="Amina Begum (2118505)" userId="S::2118505@student.uwtsd.ac.uk::7b144117-71f8-4060-97ef-f28069bed0fc" providerId="AD" clId="Web-{9F171E6E-762A-CA2B-AB5E-A3B970FFE75B}" dt="2023-06-22T22:12:03.067" v="596"/>
          <ac:spMkLst>
            <pc:docMk/>
            <pc:sldMk cId="3712093859" sldId="258"/>
            <ac:spMk id="19" creationId="{A55D5633-D557-4DCA-982C-FF36EB7A1C00}"/>
          </ac:spMkLst>
        </pc:spChg>
        <pc:spChg chg="add del">
          <ac:chgData name="Amina Begum (2118505)" userId="S::2118505@student.uwtsd.ac.uk::7b144117-71f8-4060-97ef-f28069bed0fc" providerId="AD" clId="Web-{9F171E6E-762A-CA2B-AB5E-A3B970FFE75B}" dt="2023-06-22T22:12:03.067" v="596"/>
          <ac:spMkLst>
            <pc:docMk/>
            <pc:sldMk cId="3712093859" sldId="258"/>
            <ac:spMk id="21" creationId="{450D3AD2-FA80-415F-A9CE-54D884561CD7}"/>
          </ac:spMkLst>
        </pc:spChg>
        <pc:spChg chg="add del">
          <ac:chgData name="Amina Begum (2118505)" userId="S::2118505@student.uwtsd.ac.uk::7b144117-71f8-4060-97ef-f28069bed0fc" providerId="AD" clId="Web-{9F171E6E-762A-CA2B-AB5E-A3B970FFE75B}" dt="2023-06-22T22:12:03.035" v="595"/>
          <ac:spMkLst>
            <pc:docMk/>
            <pc:sldMk cId="3712093859" sldId="258"/>
            <ac:spMk id="26" creationId="{84697CDA-BDB7-4883-B48B-1D4EDB2F0E93}"/>
          </ac:spMkLst>
        </pc:spChg>
        <pc:spChg chg="add del">
          <ac:chgData name="Amina Begum (2118505)" userId="S::2118505@student.uwtsd.ac.uk::7b144117-71f8-4060-97ef-f28069bed0fc" providerId="AD" clId="Web-{9F171E6E-762A-CA2B-AB5E-A3B970FFE75B}" dt="2023-06-22T22:12:03.035" v="595"/>
          <ac:spMkLst>
            <pc:docMk/>
            <pc:sldMk cId="3712093859" sldId="258"/>
            <ac:spMk id="28" creationId="{6295B176-FA0E-4B6A-A190-5E2E82BEA57A}"/>
          </ac:spMkLst>
        </pc:spChg>
        <pc:spChg chg="add del">
          <ac:chgData name="Amina Begum (2118505)" userId="S::2118505@student.uwtsd.ac.uk::7b144117-71f8-4060-97ef-f28069bed0fc" providerId="AD" clId="Web-{9F171E6E-762A-CA2B-AB5E-A3B970FFE75B}" dt="2023-06-22T22:12:03.035" v="595"/>
          <ac:spMkLst>
            <pc:docMk/>
            <pc:sldMk cId="3712093859" sldId="258"/>
            <ac:spMk id="30" creationId="{48F779DE-4744-42D6-9C74-33EC94460CCC}"/>
          </ac:spMkLst>
        </pc:spChg>
        <pc:spChg chg="add del">
          <ac:chgData name="Amina Begum (2118505)" userId="S::2118505@student.uwtsd.ac.uk::7b144117-71f8-4060-97ef-f28069bed0fc" providerId="AD" clId="Web-{9F171E6E-762A-CA2B-AB5E-A3B970FFE75B}" dt="2023-06-22T22:13:30.022" v="609"/>
          <ac:spMkLst>
            <pc:docMk/>
            <pc:sldMk cId="3712093859" sldId="258"/>
            <ac:spMk id="32" creationId="{2515456E-B1B1-48C1-8164-7E567F5D40D4}"/>
          </ac:spMkLst>
        </pc:spChg>
        <pc:spChg chg="add del">
          <ac:chgData name="Amina Begum (2118505)" userId="S::2118505@student.uwtsd.ac.uk::7b144117-71f8-4060-97ef-f28069bed0fc" providerId="AD" clId="Web-{9F171E6E-762A-CA2B-AB5E-A3B970FFE75B}" dt="2023-06-22T22:13:30.022" v="609"/>
          <ac:spMkLst>
            <pc:docMk/>
            <pc:sldMk cId="3712093859" sldId="258"/>
            <ac:spMk id="33" creationId="{D237ACD7-8629-4014-83AF-339EDD87E996}"/>
          </ac:spMkLst>
        </pc:spChg>
        <pc:spChg chg="add del">
          <ac:chgData name="Amina Begum (2118505)" userId="S::2118505@student.uwtsd.ac.uk::7b144117-71f8-4060-97ef-f28069bed0fc" providerId="AD" clId="Web-{9F171E6E-762A-CA2B-AB5E-A3B970FFE75B}" dt="2023-06-22T22:13:30.022" v="609"/>
          <ac:spMkLst>
            <pc:docMk/>
            <pc:sldMk cId="3712093859" sldId="258"/>
            <ac:spMk id="34" creationId="{0AC3A952-2574-44E9-9C98-DBC27EE14160}"/>
          </ac:spMkLst>
        </pc:spChg>
        <pc:spChg chg="add del">
          <ac:chgData name="Amina Begum (2118505)" userId="S::2118505@student.uwtsd.ac.uk::7b144117-71f8-4060-97ef-f28069bed0fc" providerId="AD" clId="Web-{9F171E6E-762A-CA2B-AB5E-A3B970FFE75B}" dt="2023-06-22T22:13:29.913" v="608"/>
          <ac:spMkLst>
            <pc:docMk/>
            <pc:sldMk cId="3712093859" sldId="258"/>
            <ac:spMk id="39" creationId="{777A147A-9ED8-46B4-8660-1B3C2AA880B5}"/>
          </ac:spMkLst>
        </pc:spChg>
        <pc:spChg chg="add del">
          <ac:chgData name="Amina Begum (2118505)" userId="S::2118505@student.uwtsd.ac.uk::7b144117-71f8-4060-97ef-f28069bed0fc" providerId="AD" clId="Web-{9F171E6E-762A-CA2B-AB5E-A3B970FFE75B}" dt="2023-06-22T22:13:29.913" v="608"/>
          <ac:spMkLst>
            <pc:docMk/>
            <pc:sldMk cId="3712093859" sldId="258"/>
            <ac:spMk id="41" creationId="{5D6C15A0-C087-4593-8414-2B4EC1CDC3DE}"/>
          </ac:spMkLst>
        </pc:spChg>
        <pc:spChg chg="add del">
          <ac:chgData name="Amina Begum (2118505)" userId="S::2118505@student.uwtsd.ac.uk::7b144117-71f8-4060-97ef-f28069bed0fc" providerId="AD" clId="Web-{9F171E6E-762A-CA2B-AB5E-A3B970FFE75B}" dt="2023-06-22T22:15:40.494" v="625"/>
          <ac:spMkLst>
            <pc:docMk/>
            <pc:sldMk cId="3712093859" sldId="258"/>
            <ac:spMk id="43" creationId="{16A12243-4887-4E89-8347-1146AE5D14FC}"/>
          </ac:spMkLst>
        </pc:spChg>
        <pc:spChg chg="add del">
          <ac:chgData name="Amina Begum (2118505)" userId="S::2118505@student.uwtsd.ac.uk::7b144117-71f8-4060-97ef-f28069bed0fc" providerId="AD" clId="Web-{9F171E6E-762A-CA2B-AB5E-A3B970FFE75B}" dt="2023-06-22T22:15:40.494" v="625"/>
          <ac:spMkLst>
            <pc:docMk/>
            <pc:sldMk cId="3712093859" sldId="258"/>
            <ac:spMk id="44" creationId="{84697CDA-BDB7-4883-B48B-1D4EDB2F0E93}"/>
          </ac:spMkLst>
        </pc:spChg>
        <pc:spChg chg="add del">
          <ac:chgData name="Amina Begum (2118505)" userId="S::2118505@student.uwtsd.ac.uk::7b144117-71f8-4060-97ef-f28069bed0fc" providerId="AD" clId="Web-{9F171E6E-762A-CA2B-AB5E-A3B970FFE75B}" dt="2023-06-22T22:15:40.494" v="625"/>
          <ac:spMkLst>
            <pc:docMk/>
            <pc:sldMk cId="3712093859" sldId="258"/>
            <ac:spMk id="45" creationId="{0DC0EC46-2230-4728-856D-F3531112101A}"/>
          </ac:spMkLst>
        </pc:spChg>
        <pc:spChg chg="add del">
          <ac:chgData name="Amina Begum (2118505)" userId="S::2118505@student.uwtsd.ac.uk::7b144117-71f8-4060-97ef-f28069bed0fc" providerId="AD" clId="Web-{9F171E6E-762A-CA2B-AB5E-A3B970FFE75B}" dt="2023-06-22T22:42:24.798" v="814"/>
          <ac:spMkLst>
            <pc:docMk/>
            <pc:sldMk cId="3712093859" sldId="258"/>
            <ac:spMk id="50" creationId="{70DFC902-7D23-471A-B557-B6B6917D7A0D}"/>
          </ac:spMkLst>
        </pc:spChg>
        <pc:spChg chg="add del">
          <ac:chgData name="Amina Begum (2118505)" userId="S::2118505@student.uwtsd.ac.uk::7b144117-71f8-4060-97ef-f28069bed0fc" providerId="AD" clId="Web-{9F171E6E-762A-CA2B-AB5E-A3B970FFE75B}" dt="2023-06-22T22:42:24.798" v="814"/>
          <ac:spMkLst>
            <pc:docMk/>
            <pc:sldMk cId="3712093859" sldId="258"/>
            <ac:spMk id="52" creationId="{A55D5633-D557-4DCA-982C-FF36EB7A1C00}"/>
          </ac:spMkLst>
        </pc:spChg>
        <pc:spChg chg="add del">
          <ac:chgData name="Amina Begum (2118505)" userId="S::2118505@student.uwtsd.ac.uk::7b144117-71f8-4060-97ef-f28069bed0fc" providerId="AD" clId="Web-{9F171E6E-762A-CA2B-AB5E-A3B970FFE75B}" dt="2023-06-22T22:42:24.798" v="814"/>
          <ac:spMkLst>
            <pc:docMk/>
            <pc:sldMk cId="3712093859" sldId="258"/>
            <ac:spMk id="54" creationId="{450D3AD2-FA80-415F-A9CE-54D884561CD7}"/>
          </ac:spMkLst>
        </pc:spChg>
        <pc:spChg chg="add del">
          <ac:chgData name="Amina Begum (2118505)" userId="S::2118505@student.uwtsd.ac.uk::7b144117-71f8-4060-97ef-f28069bed0fc" providerId="AD" clId="Web-{9F171E6E-762A-CA2B-AB5E-A3B970FFE75B}" dt="2023-06-22T22:41:54.719" v="811"/>
          <ac:spMkLst>
            <pc:docMk/>
            <pc:sldMk cId="3712093859" sldId="258"/>
            <ac:spMk id="59" creationId="{1B15ED52-F352-441B-82BF-E0EA34836D08}"/>
          </ac:spMkLst>
        </pc:spChg>
        <pc:spChg chg="add del">
          <ac:chgData name="Amina Begum (2118505)" userId="S::2118505@student.uwtsd.ac.uk::7b144117-71f8-4060-97ef-f28069bed0fc" providerId="AD" clId="Web-{9F171E6E-762A-CA2B-AB5E-A3B970FFE75B}" dt="2023-06-22T22:41:54.719" v="811"/>
          <ac:spMkLst>
            <pc:docMk/>
            <pc:sldMk cId="3712093859" sldId="258"/>
            <ac:spMk id="61" creationId="{3B2E3793-BFE6-45A2-9B7B-E18844431C99}"/>
          </ac:spMkLst>
        </pc:spChg>
        <pc:spChg chg="add del">
          <ac:chgData name="Amina Begum (2118505)" userId="S::2118505@student.uwtsd.ac.uk::7b144117-71f8-4060-97ef-f28069bed0fc" providerId="AD" clId="Web-{9F171E6E-762A-CA2B-AB5E-A3B970FFE75B}" dt="2023-06-22T22:41:54.719" v="811"/>
          <ac:spMkLst>
            <pc:docMk/>
            <pc:sldMk cId="3712093859" sldId="258"/>
            <ac:spMk id="63" creationId="{BC4C4868-CB8F-4AF9-9CDB-8108F2C19B67}"/>
          </ac:spMkLst>
        </pc:spChg>
        <pc:spChg chg="add del">
          <ac:chgData name="Amina Begum (2118505)" userId="S::2118505@student.uwtsd.ac.uk::7b144117-71f8-4060-97ef-f28069bed0fc" providerId="AD" clId="Web-{9F171E6E-762A-CA2B-AB5E-A3B970FFE75B}" dt="2023-06-22T22:41:54.719" v="811"/>
          <ac:spMkLst>
            <pc:docMk/>
            <pc:sldMk cId="3712093859" sldId="258"/>
            <ac:spMk id="65" creationId="{375E0459-6403-40CD-989D-56A4407CA12E}"/>
          </ac:spMkLst>
        </pc:spChg>
        <pc:spChg chg="add del">
          <ac:chgData name="Amina Begum (2118505)" userId="S::2118505@student.uwtsd.ac.uk::7b144117-71f8-4060-97ef-f28069bed0fc" providerId="AD" clId="Web-{9F171E6E-762A-CA2B-AB5E-A3B970FFE75B}" dt="2023-06-22T22:41:54.719" v="811"/>
          <ac:spMkLst>
            <pc:docMk/>
            <pc:sldMk cId="3712093859" sldId="258"/>
            <ac:spMk id="67" creationId="{53E5B1A8-3AC9-4BD1-9BBC-78CA94F2D1BA}"/>
          </ac:spMkLst>
        </pc:spChg>
        <pc:spChg chg="add del">
          <ac:chgData name="Amina Begum (2118505)" userId="S::2118505@student.uwtsd.ac.uk::7b144117-71f8-4060-97ef-f28069bed0fc" providerId="AD" clId="Web-{9F171E6E-762A-CA2B-AB5E-A3B970FFE75B}" dt="2023-06-22T22:42:24.798" v="813"/>
          <ac:spMkLst>
            <pc:docMk/>
            <pc:sldMk cId="3712093859" sldId="258"/>
            <ac:spMk id="69" creationId="{70DFC902-7D23-471A-B557-B6B6917D7A0D}"/>
          </ac:spMkLst>
        </pc:spChg>
        <pc:spChg chg="add del">
          <ac:chgData name="Amina Begum (2118505)" userId="S::2118505@student.uwtsd.ac.uk::7b144117-71f8-4060-97ef-f28069bed0fc" providerId="AD" clId="Web-{9F171E6E-762A-CA2B-AB5E-A3B970FFE75B}" dt="2023-06-22T22:42:24.798" v="813"/>
          <ac:spMkLst>
            <pc:docMk/>
            <pc:sldMk cId="3712093859" sldId="258"/>
            <ac:spMk id="70" creationId="{A55D5633-D557-4DCA-982C-FF36EB7A1C00}"/>
          </ac:spMkLst>
        </pc:spChg>
        <pc:spChg chg="add del">
          <ac:chgData name="Amina Begum (2118505)" userId="S::2118505@student.uwtsd.ac.uk::7b144117-71f8-4060-97ef-f28069bed0fc" providerId="AD" clId="Web-{9F171E6E-762A-CA2B-AB5E-A3B970FFE75B}" dt="2023-06-22T22:42:24.798" v="813"/>
          <ac:spMkLst>
            <pc:docMk/>
            <pc:sldMk cId="3712093859" sldId="258"/>
            <ac:spMk id="71" creationId="{450D3AD2-FA80-415F-A9CE-54D884561CD7}"/>
          </ac:spMkLst>
        </pc:spChg>
        <pc:spChg chg="add del">
          <ac:chgData name="Amina Begum (2118505)" userId="S::2118505@student.uwtsd.ac.uk::7b144117-71f8-4060-97ef-f28069bed0fc" providerId="AD" clId="Web-{9F171E6E-762A-CA2B-AB5E-A3B970FFE75B}" dt="2023-06-22T22:45:31.903" v="836"/>
          <ac:spMkLst>
            <pc:docMk/>
            <pc:sldMk cId="3712093859" sldId="258"/>
            <ac:spMk id="73" creationId="{979E27D9-03C7-44E2-9FF8-15D0C8506AF7}"/>
          </ac:spMkLst>
        </pc:spChg>
        <pc:spChg chg="add del">
          <ac:chgData name="Amina Begum (2118505)" userId="S::2118505@student.uwtsd.ac.uk::7b144117-71f8-4060-97ef-f28069bed0fc" providerId="AD" clId="Web-{9F171E6E-762A-CA2B-AB5E-A3B970FFE75B}" dt="2023-06-22T22:45:31.903" v="836"/>
          <ac:spMkLst>
            <pc:docMk/>
            <pc:sldMk cId="3712093859" sldId="258"/>
            <ac:spMk id="74" creationId="{EEBF1590-3B36-48EE-A89D-3B6F3CB256AB}"/>
          </ac:spMkLst>
        </pc:spChg>
        <pc:spChg chg="add del">
          <ac:chgData name="Amina Begum (2118505)" userId="S::2118505@student.uwtsd.ac.uk::7b144117-71f8-4060-97ef-f28069bed0fc" providerId="AD" clId="Web-{9F171E6E-762A-CA2B-AB5E-A3B970FFE75B}" dt="2023-06-22T22:45:31.903" v="836"/>
          <ac:spMkLst>
            <pc:docMk/>
            <pc:sldMk cId="3712093859" sldId="258"/>
            <ac:spMk id="75" creationId="{AC8F6C8C-AB5A-4548-942D-E3FD40ACBC49}"/>
          </ac:spMkLst>
        </pc:spChg>
        <pc:spChg chg="add">
          <ac:chgData name="Amina Begum (2118505)" userId="S::2118505@student.uwtsd.ac.uk::7b144117-71f8-4060-97ef-f28069bed0fc" providerId="AD" clId="Web-{9F171E6E-762A-CA2B-AB5E-A3B970FFE75B}" dt="2023-06-22T22:45:31.903" v="836"/>
          <ac:spMkLst>
            <pc:docMk/>
            <pc:sldMk cId="3712093859" sldId="258"/>
            <ac:spMk id="80" creationId="{1B15ED52-F352-441B-82BF-E0EA34836D08}"/>
          </ac:spMkLst>
        </pc:spChg>
        <pc:spChg chg="add">
          <ac:chgData name="Amina Begum (2118505)" userId="S::2118505@student.uwtsd.ac.uk::7b144117-71f8-4060-97ef-f28069bed0fc" providerId="AD" clId="Web-{9F171E6E-762A-CA2B-AB5E-A3B970FFE75B}" dt="2023-06-22T22:45:31.903" v="836"/>
          <ac:spMkLst>
            <pc:docMk/>
            <pc:sldMk cId="3712093859" sldId="258"/>
            <ac:spMk id="82" creationId="{3B2E3793-BFE6-45A2-9B7B-E18844431C99}"/>
          </ac:spMkLst>
        </pc:spChg>
        <pc:spChg chg="add">
          <ac:chgData name="Amina Begum (2118505)" userId="S::2118505@student.uwtsd.ac.uk::7b144117-71f8-4060-97ef-f28069bed0fc" providerId="AD" clId="Web-{9F171E6E-762A-CA2B-AB5E-A3B970FFE75B}" dt="2023-06-22T22:45:31.903" v="836"/>
          <ac:spMkLst>
            <pc:docMk/>
            <pc:sldMk cId="3712093859" sldId="258"/>
            <ac:spMk id="84" creationId="{BC4C4868-CB8F-4AF9-9CDB-8108F2C19B67}"/>
          </ac:spMkLst>
        </pc:spChg>
        <pc:spChg chg="add">
          <ac:chgData name="Amina Begum (2118505)" userId="S::2118505@student.uwtsd.ac.uk::7b144117-71f8-4060-97ef-f28069bed0fc" providerId="AD" clId="Web-{9F171E6E-762A-CA2B-AB5E-A3B970FFE75B}" dt="2023-06-22T22:45:31.903" v="836"/>
          <ac:spMkLst>
            <pc:docMk/>
            <pc:sldMk cId="3712093859" sldId="258"/>
            <ac:spMk id="86" creationId="{375E0459-6403-40CD-989D-56A4407CA12E}"/>
          </ac:spMkLst>
        </pc:spChg>
        <pc:spChg chg="add">
          <ac:chgData name="Amina Begum (2118505)" userId="S::2118505@student.uwtsd.ac.uk::7b144117-71f8-4060-97ef-f28069bed0fc" providerId="AD" clId="Web-{9F171E6E-762A-CA2B-AB5E-A3B970FFE75B}" dt="2023-06-22T22:45:31.903" v="836"/>
          <ac:spMkLst>
            <pc:docMk/>
            <pc:sldMk cId="3712093859" sldId="258"/>
            <ac:spMk id="88" creationId="{53E5B1A8-3AC9-4BD1-9BBC-78CA94F2D1BA}"/>
          </ac:spMkLst>
        </pc:spChg>
      </pc:sldChg>
      <pc:sldChg chg="modSp ord">
        <pc:chgData name="Amina Begum (2118505)" userId="S::2118505@student.uwtsd.ac.uk::7b144117-71f8-4060-97ef-f28069bed0fc" providerId="AD" clId="Web-{9F171E6E-762A-CA2B-AB5E-A3B970FFE75B}" dt="2023-06-22T21:34:42.837" v="185"/>
        <pc:sldMkLst>
          <pc:docMk/>
          <pc:sldMk cId="480582410" sldId="264"/>
        </pc:sldMkLst>
        <pc:spChg chg="mod">
          <ac:chgData name="Amina Begum (2118505)" userId="S::2118505@student.uwtsd.ac.uk::7b144117-71f8-4060-97ef-f28069bed0fc" providerId="AD" clId="Web-{9F171E6E-762A-CA2B-AB5E-A3B970FFE75B}" dt="2023-06-22T21:11:06.321" v="98" actId="20577"/>
          <ac:spMkLst>
            <pc:docMk/>
            <pc:sldMk cId="480582410" sldId="264"/>
            <ac:spMk id="5" creationId="{089400F1-969B-E0A5-763B-384969797B40}"/>
          </ac:spMkLst>
        </pc:spChg>
      </pc:sldChg>
      <pc:sldChg chg="modNotes">
        <pc:chgData name="Amina Begum (2118505)" userId="S::2118505@student.uwtsd.ac.uk::7b144117-71f8-4060-97ef-f28069bed0fc" providerId="AD" clId="Web-{9F171E6E-762A-CA2B-AB5E-A3B970FFE75B}" dt="2023-06-22T22:35:18.522" v="793"/>
        <pc:sldMkLst>
          <pc:docMk/>
          <pc:sldMk cId="4023371836" sldId="269"/>
        </pc:sldMkLst>
      </pc:sldChg>
      <pc:sldChg chg="mod setBg">
        <pc:chgData name="Amina Begum (2118505)" userId="S::2118505@student.uwtsd.ac.uk::7b144117-71f8-4060-97ef-f28069bed0fc" providerId="AD" clId="Web-{9F171E6E-762A-CA2B-AB5E-A3B970FFE75B}" dt="2023-06-22T21:24:36.050" v="108"/>
        <pc:sldMkLst>
          <pc:docMk/>
          <pc:sldMk cId="4086212771" sldId="273"/>
        </pc:sldMkLst>
      </pc:sldChg>
      <pc:sldChg chg="modSp">
        <pc:chgData name="Amina Begum (2118505)" userId="S::2118505@student.uwtsd.ac.uk::7b144117-71f8-4060-97ef-f28069bed0fc" providerId="AD" clId="Web-{9F171E6E-762A-CA2B-AB5E-A3B970FFE75B}" dt="2023-06-22T21:24:01.155" v="106" actId="14100"/>
        <pc:sldMkLst>
          <pc:docMk/>
          <pc:sldMk cId="3799882469" sldId="275"/>
        </pc:sldMkLst>
        <pc:spChg chg="mod">
          <ac:chgData name="Amina Begum (2118505)" userId="S::2118505@student.uwtsd.ac.uk::7b144117-71f8-4060-97ef-f28069bed0fc" providerId="AD" clId="Web-{9F171E6E-762A-CA2B-AB5E-A3B970FFE75B}" dt="2023-06-22T21:23:56.936" v="105" actId="14100"/>
          <ac:spMkLst>
            <pc:docMk/>
            <pc:sldMk cId="3799882469" sldId="275"/>
            <ac:spMk id="6" creationId="{365BEA13-3B0D-4E5B-6BA3-8FE130ADD1EB}"/>
          </ac:spMkLst>
        </pc:spChg>
        <pc:graphicFrameChg chg="mod">
          <ac:chgData name="Amina Begum (2118505)" userId="S::2118505@student.uwtsd.ac.uk::7b144117-71f8-4060-97ef-f28069bed0fc" providerId="AD" clId="Web-{9F171E6E-762A-CA2B-AB5E-A3B970FFE75B}" dt="2023-06-22T21:24:01.155" v="106" actId="14100"/>
          <ac:graphicFrameMkLst>
            <pc:docMk/>
            <pc:sldMk cId="3799882469" sldId="275"/>
            <ac:graphicFrameMk id="79" creationId="{058EE428-B145-1268-92B1-0375D01B9FA8}"/>
          </ac:graphicFrameMkLst>
        </pc:graphicFrameChg>
      </pc:sldChg>
      <pc:sldChg chg="addSp delSp modSp">
        <pc:chgData name="Amina Begum (2118505)" userId="S::2118505@student.uwtsd.ac.uk::7b144117-71f8-4060-97ef-f28069bed0fc" providerId="AD" clId="Web-{9F171E6E-762A-CA2B-AB5E-A3B970FFE75B}" dt="2023-06-22T22:29:11.498" v="726" actId="1076"/>
        <pc:sldMkLst>
          <pc:docMk/>
          <pc:sldMk cId="1560584136" sldId="279"/>
        </pc:sldMkLst>
        <pc:spChg chg="del mod">
          <ac:chgData name="Amina Begum (2118505)" userId="S::2118505@student.uwtsd.ac.uk::7b144117-71f8-4060-97ef-f28069bed0fc" providerId="AD" clId="Web-{9F171E6E-762A-CA2B-AB5E-A3B970FFE75B}" dt="2023-06-22T21:35:24.542" v="196"/>
          <ac:spMkLst>
            <pc:docMk/>
            <pc:sldMk cId="1560584136" sldId="279"/>
            <ac:spMk id="2" creationId="{C71FBC95-E478-4494-6914-28855FD0C91A}"/>
          </ac:spMkLst>
        </pc:spChg>
        <pc:spChg chg="add mod">
          <ac:chgData name="Amina Begum (2118505)" userId="S::2118505@student.uwtsd.ac.uk::7b144117-71f8-4060-97ef-f28069bed0fc" providerId="AD" clId="Web-{9F171E6E-762A-CA2B-AB5E-A3B970FFE75B}" dt="2023-06-22T22:28:19.887" v="722" actId="20577"/>
          <ac:spMkLst>
            <pc:docMk/>
            <pc:sldMk cId="1560584136" sldId="279"/>
            <ac:spMk id="3" creationId="{9D9BA288-D2C3-D48C-30FA-9C890D03FE87}"/>
          </ac:spMkLst>
        </pc:spChg>
        <pc:spChg chg="add mod">
          <ac:chgData name="Amina Begum (2118505)" userId="S::2118505@student.uwtsd.ac.uk::7b144117-71f8-4060-97ef-f28069bed0fc" providerId="AD" clId="Web-{9F171E6E-762A-CA2B-AB5E-A3B970FFE75B}" dt="2023-06-22T22:29:11.498" v="726" actId="1076"/>
          <ac:spMkLst>
            <pc:docMk/>
            <pc:sldMk cId="1560584136" sldId="279"/>
            <ac:spMk id="5" creationId="{AC8CF550-D55C-8B80-1402-29048345ABC0}"/>
          </ac:spMkLst>
        </pc:spChg>
        <pc:spChg chg="mod">
          <ac:chgData name="Amina Begum (2118505)" userId="S::2118505@student.uwtsd.ac.uk::7b144117-71f8-4060-97ef-f28069bed0fc" providerId="AD" clId="Web-{9F171E6E-762A-CA2B-AB5E-A3B970FFE75B}" dt="2023-06-22T22:28:53.825" v="725" actId="20577"/>
          <ac:spMkLst>
            <pc:docMk/>
            <pc:sldMk cId="1560584136" sldId="279"/>
            <ac:spMk id="21" creationId="{88A47182-B556-3754-BD00-ADE66E67AA99}"/>
          </ac:spMkLst>
        </pc:spChg>
        <pc:spChg chg="del">
          <ac:chgData name="Amina Begum (2118505)" userId="S::2118505@student.uwtsd.ac.uk::7b144117-71f8-4060-97ef-f28069bed0fc" providerId="AD" clId="Web-{9F171E6E-762A-CA2B-AB5E-A3B970FFE75B}" dt="2023-06-22T22:20:25.469" v="645"/>
          <ac:spMkLst>
            <pc:docMk/>
            <pc:sldMk cId="1560584136" sldId="279"/>
            <ac:spMk id="92" creationId="{C3896A03-3945-419A-B66B-4EE266EDD152}"/>
          </ac:spMkLst>
        </pc:spChg>
        <pc:spChg chg="del">
          <ac:chgData name="Amina Begum (2118505)" userId="S::2118505@student.uwtsd.ac.uk::7b144117-71f8-4060-97ef-f28069bed0fc" providerId="AD" clId="Web-{9F171E6E-762A-CA2B-AB5E-A3B970FFE75B}" dt="2023-06-22T22:20:25.469" v="645"/>
          <ac:spMkLst>
            <pc:docMk/>
            <pc:sldMk cId="1560584136" sldId="279"/>
            <ac:spMk id="94" creationId="{B34F5AD2-EDBD-4BBD-A55C-EAFFD0C7097A}"/>
          </ac:spMkLst>
        </pc:spChg>
        <pc:spChg chg="del">
          <ac:chgData name="Amina Begum (2118505)" userId="S::2118505@student.uwtsd.ac.uk::7b144117-71f8-4060-97ef-f28069bed0fc" providerId="AD" clId="Web-{9F171E6E-762A-CA2B-AB5E-A3B970FFE75B}" dt="2023-06-22T22:20:25.469" v="645"/>
          <ac:spMkLst>
            <pc:docMk/>
            <pc:sldMk cId="1560584136" sldId="279"/>
            <ac:spMk id="96" creationId="{6832F003-FCA6-4CFB-A2EA-308F3AA257D1}"/>
          </ac:spMkLst>
        </pc:spChg>
        <pc:spChg chg="add del">
          <ac:chgData name="Amina Begum (2118505)" userId="S::2118505@student.uwtsd.ac.uk::7b144117-71f8-4060-97ef-f28069bed0fc" providerId="AD" clId="Web-{9F171E6E-762A-CA2B-AB5E-A3B970FFE75B}" dt="2023-06-22T22:22:02.706" v="660"/>
          <ac:spMkLst>
            <pc:docMk/>
            <pc:sldMk cId="1560584136" sldId="279"/>
            <ac:spMk id="98" creationId="{8761DDFE-071F-4200-B0AA-394476C2D2D6}"/>
          </ac:spMkLst>
        </pc:spChg>
        <pc:spChg chg="add del">
          <ac:chgData name="Amina Begum (2118505)" userId="S::2118505@student.uwtsd.ac.uk::7b144117-71f8-4060-97ef-f28069bed0fc" providerId="AD" clId="Web-{9F171E6E-762A-CA2B-AB5E-A3B970FFE75B}" dt="2023-06-22T22:22:02.690" v="659"/>
          <ac:spMkLst>
            <pc:docMk/>
            <pc:sldMk cId="1560584136" sldId="279"/>
            <ac:spMk id="100" creationId="{AAAE94E3-A7DB-4868-B1E3-E49703488BBC}"/>
          </ac:spMkLst>
        </pc:spChg>
        <pc:spChg chg="add del">
          <ac:chgData name="Amina Begum (2118505)" userId="S::2118505@student.uwtsd.ac.uk::7b144117-71f8-4060-97ef-f28069bed0fc" providerId="AD" clId="Web-{9F171E6E-762A-CA2B-AB5E-A3B970FFE75B}" dt="2023-06-22T22:26:37.134" v="698"/>
          <ac:spMkLst>
            <pc:docMk/>
            <pc:sldMk cId="1560584136" sldId="279"/>
            <ac:spMk id="107" creationId="{C87417AF-190E-4D6E-AFA6-7D3E84B0B430}"/>
          </ac:spMkLst>
        </pc:spChg>
        <pc:spChg chg="add del">
          <ac:chgData name="Amina Begum (2118505)" userId="S::2118505@student.uwtsd.ac.uk::7b144117-71f8-4060-97ef-f28069bed0fc" providerId="AD" clId="Web-{9F171E6E-762A-CA2B-AB5E-A3B970FFE75B}" dt="2023-06-22T22:22:02.690" v="659"/>
          <ac:spMkLst>
            <pc:docMk/>
            <pc:sldMk cId="1560584136" sldId="279"/>
            <ac:spMk id="109" creationId="{3873B707-463F-40B0-8227-E8CC6C67EB25}"/>
          </ac:spMkLst>
        </pc:spChg>
        <pc:spChg chg="add del">
          <ac:chgData name="Amina Begum (2118505)" userId="S::2118505@student.uwtsd.ac.uk::7b144117-71f8-4060-97ef-f28069bed0fc" providerId="AD" clId="Web-{9F171E6E-762A-CA2B-AB5E-A3B970FFE75B}" dt="2023-06-22T22:22:02.690" v="659"/>
          <ac:spMkLst>
            <pc:docMk/>
            <pc:sldMk cId="1560584136" sldId="279"/>
            <ac:spMk id="111" creationId="{C13237C8-E62C-4F0D-A318-BD6FB6C2D138}"/>
          </ac:spMkLst>
        </pc:spChg>
        <pc:spChg chg="add del">
          <ac:chgData name="Amina Begum (2118505)" userId="S::2118505@student.uwtsd.ac.uk::7b144117-71f8-4060-97ef-f28069bed0fc" providerId="AD" clId="Web-{9F171E6E-762A-CA2B-AB5E-A3B970FFE75B}" dt="2023-06-22T22:22:02.690" v="659"/>
          <ac:spMkLst>
            <pc:docMk/>
            <pc:sldMk cId="1560584136" sldId="279"/>
            <ac:spMk id="113" creationId="{19C9EAEA-39D0-4B0E-A0EB-51E7B26740B1}"/>
          </ac:spMkLst>
        </pc:spChg>
        <pc:spChg chg="add del">
          <ac:chgData name="Amina Begum (2118505)" userId="S::2118505@student.uwtsd.ac.uk::7b144117-71f8-4060-97ef-f28069bed0fc" providerId="AD" clId="Web-{9F171E6E-762A-CA2B-AB5E-A3B970FFE75B}" dt="2023-06-22T22:22:02.690" v="659"/>
          <ac:spMkLst>
            <pc:docMk/>
            <pc:sldMk cId="1560584136" sldId="279"/>
            <ac:spMk id="115" creationId="{8CB5D2D7-DF65-4E86-BFBA-FFB9B5ACEB64}"/>
          </ac:spMkLst>
        </pc:spChg>
        <pc:spChg chg="add del mod">
          <ac:chgData name="Amina Begum (2118505)" userId="S::2118505@student.uwtsd.ac.uk::7b144117-71f8-4060-97ef-f28069bed0fc" providerId="AD" clId="Web-{9F171E6E-762A-CA2B-AB5E-A3B970FFE75B}" dt="2023-06-22T22:26:37.134" v="698"/>
          <ac:spMkLst>
            <pc:docMk/>
            <pc:sldMk cId="1560584136" sldId="279"/>
            <ac:spMk id="117" creationId="{A7AE9375-4664-4DB2-922D-2782A6E439AC}"/>
          </ac:spMkLst>
        </pc:spChg>
        <pc:spChg chg="add del">
          <ac:chgData name="Amina Begum (2118505)" userId="S::2118505@student.uwtsd.ac.uk::7b144117-71f8-4060-97ef-f28069bed0fc" providerId="AD" clId="Web-{9F171E6E-762A-CA2B-AB5E-A3B970FFE75B}" dt="2023-06-22T22:26:37.134" v="698"/>
          <ac:spMkLst>
            <pc:docMk/>
            <pc:sldMk cId="1560584136" sldId="279"/>
            <ac:spMk id="119" creationId="{80B30ED8-273E-4C07-8568-2FE5CC5C483D}"/>
          </ac:spMkLst>
        </pc:spChg>
        <pc:spChg chg="add">
          <ac:chgData name="Amina Begum (2118505)" userId="S::2118505@student.uwtsd.ac.uk::7b144117-71f8-4060-97ef-f28069bed0fc" providerId="AD" clId="Web-{9F171E6E-762A-CA2B-AB5E-A3B970FFE75B}" dt="2023-06-22T22:26:37.134" v="698"/>
          <ac:spMkLst>
            <pc:docMk/>
            <pc:sldMk cId="1560584136" sldId="279"/>
            <ac:spMk id="124" creationId="{E8A8EAB8-D2FF-444D-B34B-7D32F106AD0E}"/>
          </ac:spMkLst>
        </pc:spChg>
        <pc:spChg chg="add">
          <ac:chgData name="Amina Begum (2118505)" userId="S::2118505@student.uwtsd.ac.uk::7b144117-71f8-4060-97ef-f28069bed0fc" providerId="AD" clId="Web-{9F171E6E-762A-CA2B-AB5E-A3B970FFE75B}" dt="2023-06-22T22:26:37.134" v="698"/>
          <ac:spMkLst>
            <pc:docMk/>
            <pc:sldMk cId="1560584136" sldId="279"/>
            <ac:spMk id="126" creationId="{9DD005C1-8C51-42D6-9BEE-B9B83849743D}"/>
          </ac:spMkLst>
        </pc:spChg>
        <pc:spChg chg="add">
          <ac:chgData name="Amina Begum (2118505)" userId="S::2118505@student.uwtsd.ac.uk::7b144117-71f8-4060-97ef-f28069bed0fc" providerId="AD" clId="Web-{9F171E6E-762A-CA2B-AB5E-A3B970FFE75B}" dt="2023-06-22T22:26:37.134" v="698"/>
          <ac:spMkLst>
            <pc:docMk/>
            <pc:sldMk cId="1560584136" sldId="279"/>
            <ac:spMk id="128" creationId="{C61F2F60-14E3-4196-B7CE-175E46F04481}"/>
          </ac:spMkLst>
        </pc:spChg>
        <pc:grpChg chg="add del">
          <ac:chgData name="Amina Begum (2118505)" userId="S::2118505@student.uwtsd.ac.uk::7b144117-71f8-4060-97ef-f28069bed0fc" providerId="AD" clId="Web-{9F171E6E-762A-CA2B-AB5E-A3B970FFE75B}" dt="2023-06-22T22:22:02.690" v="659"/>
          <ac:grpSpMkLst>
            <pc:docMk/>
            <pc:sldMk cId="1560584136" sldId="279"/>
            <ac:grpSpMk id="105" creationId="{1DE889C7-FAD6-4397-98E2-05D503484459}"/>
          </ac:grpSpMkLst>
        </pc:grpChg>
        <pc:picChg chg="add mod ord">
          <ac:chgData name="Amina Begum (2118505)" userId="S::2118505@student.uwtsd.ac.uk::7b144117-71f8-4060-97ef-f28069bed0fc" providerId="AD" clId="Web-{9F171E6E-762A-CA2B-AB5E-A3B970FFE75B}" dt="2023-06-22T22:28:35.872" v="724" actId="14100"/>
          <ac:picMkLst>
            <pc:docMk/>
            <pc:sldMk cId="1560584136" sldId="279"/>
            <ac:picMk id="4" creationId="{F9F7AFEF-750E-45BC-9EF8-19BEF0D210DC}"/>
          </ac:picMkLst>
        </pc:picChg>
        <pc:picChg chg="mod ord">
          <ac:chgData name="Amina Begum (2118505)" userId="S::2118505@student.uwtsd.ac.uk::7b144117-71f8-4060-97ef-f28069bed0fc" providerId="AD" clId="Web-{9F171E6E-762A-CA2B-AB5E-A3B970FFE75B}" dt="2023-06-22T22:27:51.074" v="716" actId="1076"/>
          <ac:picMkLst>
            <pc:docMk/>
            <pc:sldMk cId="1560584136" sldId="279"/>
            <ac:picMk id="22" creationId="{66E49281-FFE3-4111-24EB-9A5FE3108118}"/>
          </ac:picMkLst>
        </pc:picChg>
        <pc:cxnChg chg="add del">
          <ac:chgData name="Amina Begum (2118505)" userId="S::2118505@student.uwtsd.ac.uk::7b144117-71f8-4060-97ef-f28069bed0fc" providerId="AD" clId="Web-{9F171E6E-762A-CA2B-AB5E-A3B970FFE75B}" dt="2023-06-22T22:26:37.134" v="698"/>
          <ac:cxnSpMkLst>
            <pc:docMk/>
            <pc:sldMk cId="1560584136" sldId="279"/>
            <ac:cxnSpMk id="118" creationId="{EE504C98-6397-41C1-A8D8-2D9C4ED307E0}"/>
          </ac:cxnSpMkLst>
        </pc:cxnChg>
      </pc:sldChg>
      <pc:sldChg chg="addSp modSp">
        <pc:chgData name="Amina Begum (2118505)" userId="S::2118505@student.uwtsd.ac.uk::7b144117-71f8-4060-97ef-f28069bed0fc" providerId="AD" clId="Web-{9F171E6E-762A-CA2B-AB5E-A3B970FFE75B}" dt="2023-06-22T22:05:47.714" v="549" actId="14100"/>
        <pc:sldMkLst>
          <pc:docMk/>
          <pc:sldMk cId="2639572807" sldId="281"/>
        </pc:sldMkLst>
        <pc:spChg chg="add mod">
          <ac:chgData name="Amina Begum (2118505)" userId="S::2118505@student.uwtsd.ac.uk::7b144117-71f8-4060-97ef-f28069bed0fc" providerId="AD" clId="Web-{9F171E6E-762A-CA2B-AB5E-A3B970FFE75B}" dt="2023-06-22T21:37:23.482" v="228" actId="20577"/>
          <ac:spMkLst>
            <pc:docMk/>
            <pc:sldMk cId="2639572807" sldId="281"/>
            <ac:spMk id="32" creationId="{1C2D6F47-F369-CA10-9D29-879F786142DF}"/>
          </ac:spMkLst>
        </pc:spChg>
        <pc:graphicFrameChg chg="mod">
          <ac:chgData name="Amina Begum (2118505)" userId="S::2118505@student.uwtsd.ac.uk::7b144117-71f8-4060-97ef-f28069bed0fc" providerId="AD" clId="Web-{9F171E6E-762A-CA2B-AB5E-A3B970FFE75B}" dt="2023-06-22T22:05:47.714" v="549" actId="14100"/>
          <ac:graphicFrameMkLst>
            <pc:docMk/>
            <pc:sldMk cId="2639572807" sldId="281"/>
            <ac:graphicFrameMk id="11" creationId="{A4317693-1A5F-C1E6-1813-EF9AF2D7016C}"/>
          </ac:graphicFrameMkLst>
        </pc:graphicFrameChg>
      </pc:sldChg>
      <pc:sldChg chg="addSp delSp modSp new mod setBg setClrOvrMap">
        <pc:chgData name="Amina Begum (2118505)" userId="S::2118505@student.uwtsd.ac.uk::7b144117-71f8-4060-97ef-f28069bed0fc" providerId="AD" clId="Web-{9F171E6E-762A-CA2B-AB5E-A3B970FFE75B}" dt="2023-06-22T22:05:17.807" v="546" actId="20577"/>
        <pc:sldMkLst>
          <pc:docMk/>
          <pc:sldMk cId="1882826003" sldId="284"/>
        </pc:sldMkLst>
        <pc:spChg chg="del mod ord">
          <ac:chgData name="Amina Begum (2118505)" userId="S::2118505@student.uwtsd.ac.uk::7b144117-71f8-4060-97ef-f28069bed0fc" providerId="AD" clId="Web-{9F171E6E-762A-CA2B-AB5E-A3B970FFE75B}" dt="2023-06-22T21:54:56.710" v="488"/>
          <ac:spMkLst>
            <pc:docMk/>
            <pc:sldMk cId="1882826003" sldId="284"/>
            <ac:spMk id="2" creationId="{DDB171EC-2D99-DF5F-3A10-4F00089E6245}"/>
          </ac:spMkLst>
        </pc:spChg>
        <pc:spChg chg="del mod">
          <ac:chgData name="Amina Begum (2118505)" userId="S::2118505@student.uwtsd.ac.uk::7b144117-71f8-4060-97ef-f28069bed0fc" providerId="AD" clId="Web-{9F171E6E-762A-CA2B-AB5E-A3B970FFE75B}" dt="2023-06-22T21:36:12.652" v="202"/>
          <ac:spMkLst>
            <pc:docMk/>
            <pc:sldMk cId="1882826003" sldId="284"/>
            <ac:spMk id="3" creationId="{7F0E5672-6BEB-3FB4-467C-DD35768DF61E}"/>
          </ac:spMkLst>
        </pc:spChg>
        <pc:spChg chg="add mod ord">
          <ac:chgData name="Amina Begum (2118505)" userId="S::2118505@student.uwtsd.ac.uk::7b144117-71f8-4060-97ef-f28069bed0fc" providerId="AD" clId="Web-{9F171E6E-762A-CA2B-AB5E-A3B970FFE75B}" dt="2023-06-22T22:05:17.807" v="546" actId="20577"/>
          <ac:spMkLst>
            <pc:docMk/>
            <pc:sldMk cId="1882826003" sldId="284"/>
            <ac:spMk id="4" creationId="{4CE3D335-8249-7243-2A2C-B15DEA0B31B8}"/>
          </ac:spMkLst>
        </pc:spChg>
        <pc:spChg chg="add mod">
          <ac:chgData name="Amina Begum (2118505)" userId="S::2118505@student.uwtsd.ac.uk::7b144117-71f8-4060-97ef-f28069bed0fc" providerId="AD" clId="Web-{9F171E6E-762A-CA2B-AB5E-A3B970FFE75B}" dt="2023-06-22T21:55:32.836" v="493" actId="20577"/>
          <ac:spMkLst>
            <pc:docMk/>
            <pc:sldMk cId="1882826003" sldId="284"/>
            <ac:spMk id="7" creationId="{91751387-394C-4285-394C-301D562E91D8}"/>
          </ac:spMkLst>
        </pc:spChg>
        <pc:spChg chg="add del">
          <ac:chgData name="Amina Begum (2118505)" userId="S::2118505@student.uwtsd.ac.uk::7b144117-71f8-4060-97ef-f28069bed0fc" providerId="AD" clId="Web-{9F171E6E-762A-CA2B-AB5E-A3B970FFE75B}" dt="2023-06-22T21:51:04.798" v="457"/>
          <ac:spMkLst>
            <pc:docMk/>
            <pc:sldMk cId="1882826003" sldId="284"/>
            <ac:spMk id="9" creationId="{E8A8EAB8-D2FF-444D-B34B-7D32F106AD0E}"/>
          </ac:spMkLst>
        </pc:spChg>
        <pc:spChg chg="add del mod">
          <ac:chgData name="Amina Begum (2118505)" userId="S::2118505@student.uwtsd.ac.uk::7b144117-71f8-4060-97ef-f28069bed0fc" providerId="AD" clId="Web-{9F171E6E-762A-CA2B-AB5E-A3B970FFE75B}" dt="2023-06-22T21:55:02.757" v="489"/>
          <ac:spMkLst>
            <pc:docMk/>
            <pc:sldMk cId="1882826003" sldId="284"/>
            <ac:spMk id="10" creationId="{7EE30E30-0B95-6F2E-E334-662E450BC9C5}"/>
          </ac:spMkLst>
        </pc:spChg>
        <pc:spChg chg="add del">
          <ac:chgData name="Amina Begum (2118505)" userId="S::2118505@student.uwtsd.ac.uk::7b144117-71f8-4060-97ef-f28069bed0fc" providerId="AD" clId="Web-{9F171E6E-762A-CA2B-AB5E-A3B970FFE75B}" dt="2023-06-22T21:52:13.019" v="466"/>
          <ac:spMkLst>
            <pc:docMk/>
            <pc:sldMk cId="1882826003" sldId="284"/>
            <ac:spMk id="18" creationId="{9AA72BD9-2C5A-4EDC-931F-5AA08EACA0F3}"/>
          </ac:spMkLst>
        </pc:spChg>
        <pc:spChg chg="add del">
          <ac:chgData name="Amina Begum (2118505)" userId="S::2118505@student.uwtsd.ac.uk::7b144117-71f8-4060-97ef-f28069bed0fc" providerId="AD" clId="Web-{9F171E6E-762A-CA2B-AB5E-A3B970FFE75B}" dt="2023-06-22T21:52:13.019" v="466"/>
          <ac:spMkLst>
            <pc:docMk/>
            <pc:sldMk cId="1882826003" sldId="284"/>
            <ac:spMk id="20" creationId="{DD3981AC-7B61-4947-BCF3-F7AA7FA385B9}"/>
          </ac:spMkLst>
        </pc:spChg>
        <pc:spChg chg="add del">
          <ac:chgData name="Amina Begum (2118505)" userId="S::2118505@student.uwtsd.ac.uk::7b144117-71f8-4060-97ef-f28069bed0fc" providerId="AD" clId="Web-{9F171E6E-762A-CA2B-AB5E-A3B970FFE75B}" dt="2023-06-22T21:52:13.019" v="466"/>
          <ac:spMkLst>
            <pc:docMk/>
            <pc:sldMk cId="1882826003" sldId="284"/>
            <ac:spMk id="22" creationId="{55D4142C-5077-457F-A6AD-3FECFDB39685}"/>
          </ac:spMkLst>
        </pc:spChg>
        <pc:spChg chg="add del">
          <ac:chgData name="Amina Begum (2118505)" userId="S::2118505@student.uwtsd.ac.uk::7b144117-71f8-4060-97ef-f28069bed0fc" providerId="AD" clId="Web-{9F171E6E-762A-CA2B-AB5E-A3B970FFE75B}" dt="2023-06-22T21:52:13.019" v="466"/>
          <ac:spMkLst>
            <pc:docMk/>
            <pc:sldMk cId="1882826003" sldId="284"/>
            <ac:spMk id="24" creationId="{7A5F0580-5EE9-419F-96EE-B6529EF6E7D0}"/>
          </ac:spMkLst>
        </pc:spChg>
        <pc:spChg chg="add del">
          <ac:chgData name="Amina Begum (2118505)" userId="S::2118505@student.uwtsd.ac.uk::7b144117-71f8-4060-97ef-f28069bed0fc" providerId="AD" clId="Web-{9F171E6E-762A-CA2B-AB5E-A3B970FFE75B}" dt="2023-06-22T21:53:46.833" v="476"/>
          <ac:spMkLst>
            <pc:docMk/>
            <pc:sldMk cId="1882826003" sldId="284"/>
            <ac:spMk id="29" creationId="{C5E6CFF1-2F42-4E10-9A97-F116F46F53FE}"/>
          </ac:spMkLst>
        </pc:spChg>
        <pc:spChg chg="add del">
          <ac:chgData name="Amina Begum (2118505)" userId="S::2118505@student.uwtsd.ac.uk::7b144117-71f8-4060-97ef-f28069bed0fc" providerId="AD" clId="Web-{9F171E6E-762A-CA2B-AB5E-A3B970FFE75B}" dt="2023-06-22T21:55:07.648" v="490"/>
          <ac:spMkLst>
            <pc:docMk/>
            <pc:sldMk cId="1882826003" sldId="284"/>
            <ac:spMk id="36" creationId="{04C21BAE-6866-4C7A-A7EC-C1B2E572D5BE}"/>
          </ac:spMkLst>
        </pc:spChg>
        <pc:spChg chg="add del">
          <ac:chgData name="Amina Begum (2118505)" userId="S::2118505@student.uwtsd.ac.uk::7b144117-71f8-4060-97ef-f28069bed0fc" providerId="AD" clId="Web-{9F171E6E-762A-CA2B-AB5E-A3B970FFE75B}" dt="2023-06-22T21:55:07.648" v="490"/>
          <ac:spMkLst>
            <pc:docMk/>
            <pc:sldMk cId="1882826003" sldId="284"/>
            <ac:spMk id="38" creationId="{7E7D0C94-08B4-48AE-8813-CC4D60294F42}"/>
          </ac:spMkLst>
        </pc:spChg>
        <pc:spChg chg="add del">
          <ac:chgData name="Amina Begum (2118505)" userId="S::2118505@student.uwtsd.ac.uk::7b144117-71f8-4060-97ef-f28069bed0fc" providerId="AD" clId="Web-{9F171E6E-762A-CA2B-AB5E-A3B970FFE75B}" dt="2023-06-22T21:55:07.648" v="490"/>
          <ac:spMkLst>
            <pc:docMk/>
            <pc:sldMk cId="1882826003" sldId="284"/>
            <ac:spMk id="40" creationId="{F0C518C2-0AA4-470C-87B9-9CBF428FBA25}"/>
          </ac:spMkLst>
        </pc:spChg>
        <pc:spChg chg="add">
          <ac:chgData name="Amina Begum (2118505)" userId="S::2118505@student.uwtsd.ac.uk::7b144117-71f8-4060-97ef-f28069bed0fc" providerId="AD" clId="Web-{9F171E6E-762A-CA2B-AB5E-A3B970FFE75B}" dt="2023-06-22T21:55:07.648" v="490"/>
          <ac:spMkLst>
            <pc:docMk/>
            <pc:sldMk cId="1882826003" sldId="284"/>
            <ac:spMk id="45" creationId="{9AA72BD9-2C5A-4EDC-931F-5AA08EACA0F3}"/>
          </ac:spMkLst>
        </pc:spChg>
        <pc:spChg chg="add">
          <ac:chgData name="Amina Begum (2118505)" userId="S::2118505@student.uwtsd.ac.uk::7b144117-71f8-4060-97ef-f28069bed0fc" providerId="AD" clId="Web-{9F171E6E-762A-CA2B-AB5E-A3B970FFE75B}" dt="2023-06-22T21:55:07.648" v="490"/>
          <ac:spMkLst>
            <pc:docMk/>
            <pc:sldMk cId="1882826003" sldId="284"/>
            <ac:spMk id="47" creationId="{DD3981AC-7B61-4947-BCF3-F7AA7FA385B9}"/>
          </ac:spMkLst>
        </pc:spChg>
        <pc:spChg chg="add">
          <ac:chgData name="Amina Begum (2118505)" userId="S::2118505@student.uwtsd.ac.uk::7b144117-71f8-4060-97ef-f28069bed0fc" providerId="AD" clId="Web-{9F171E6E-762A-CA2B-AB5E-A3B970FFE75B}" dt="2023-06-22T21:55:07.648" v="490"/>
          <ac:spMkLst>
            <pc:docMk/>
            <pc:sldMk cId="1882826003" sldId="284"/>
            <ac:spMk id="49" creationId="{55D4142C-5077-457F-A6AD-3FECFDB39685}"/>
          </ac:spMkLst>
        </pc:spChg>
        <pc:spChg chg="add">
          <ac:chgData name="Amina Begum (2118505)" userId="S::2118505@student.uwtsd.ac.uk::7b144117-71f8-4060-97ef-f28069bed0fc" providerId="AD" clId="Web-{9F171E6E-762A-CA2B-AB5E-A3B970FFE75B}" dt="2023-06-22T21:55:07.648" v="490"/>
          <ac:spMkLst>
            <pc:docMk/>
            <pc:sldMk cId="1882826003" sldId="284"/>
            <ac:spMk id="51" creationId="{7A5F0580-5EE9-419F-96EE-B6529EF6E7D0}"/>
          </ac:spMkLst>
        </pc:spChg>
        <pc:picChg chg="add mod">
          <ac:chgData name="Amina Begum (2118505)" userId="S::2118505@student.uwtsd.ac.uk::7b144117-71f8-4060-97ef-f28069bed0fc" providerId="AD" clId="Web-{9F171E6E-762A-CA2B-AB5E-A3B970FFE75B}" dt="2023-06-22T21:55:07.648" v="490"/>
          <ac:picMkLst>
            <pc:docMk/>
            <pc:sldMk cId="1882826003" sldId="284"/>
            <ac:picMk id="5" creationId="{7C0FA7FB-CBA5-568B-387D-F10078F45B65}"/>
          </ac:picMkLst>
        </pc:picChg>
        <pc:cxnChg chg="add del">
          <ac:chgData name="Amina Begum (2118505)" userId="S::2118505@student.uwtsd.ac.uk::7b144117-71f8-4060-97ef-f28069bed0fc" providerId="AD" clId="Web-{9F171E6E-762A-CA2B-AB5E-A3B970FFE75B}" dt="2023-06-22T21:51:04.798" v="457"/>
          <ac:cxnSpMkLst>
            <pc:docMk/>
            <pc:sldMk cId="1882826003" sldId="284"/>
            <ac:cxnSpMk id="11" creationId="{EEA38897-7BA3-4408-8083-3235339C4A60}"/>
          </ac:cxnSpMkLst>
        </pc:cxnChg>
        <pc:cxnChg chg="add del">
          <ac:chgData name="Amina Begum (2118505)" userId="S::2118505@student.uwtsd.ac.uk::7b144117-71f8-4060-97ef-f28069bed0fc" providerId="AD" clId="Web-{9F171E6E-762A-CA2B-AB5E-A3B970FFE75B}" dt="2023-06-22T21:51:04.798" v="457"/>
          <ac:cxnSpMkLst>
            <pc:docMk/>
            <pc:sldMk cId="1882826003" sldId="284"/>
            <ac:cxnSpMk id="13" creationId="{F11AD06B-AB20-4097-8606-5DA00DBACE88}"/>
          </ac:cxnSpMkLst>
        </pc:cxnChg>
        <pc:cxnChg chg="add del">
          <ac:chgData name="Amina Begum (2118505)" userId="S::2118505@student.uwtsd.ac.uk::7b144117-71f8-4060-97ef-f28069bed0fc" providerId="AD" clId="Web-{9F171E6E-762A-CA2B-AB5E-A3B970FFE75B}" dt="2023-06-22T21:53:46.833" v="476"/>
          <ac:cxnSpMkLst>
            <pc:docMk/>
            <pc:sldMk cId="1882826003" sldId="284"/>
            <ac:cxnSpMk id="31" creationId="{96A8629B-8289-498B-939B-1CA0C106182C}"/>
          </ac:cxnSpMkLst>
        </pc:cxnChg>
      </pc:sldChg>
      <pc:sldChg chg="addSp delSp modSp new mod setBg">
        <pc:chgData name="Amina Begum (2118505)" userId="S::2118505@student.uwtsd.ac.uk::7b144117-71f8-4060-97ef-f28069bed0fc" providerId="AD" clId="Web-{9F171E6E-762A-CA2B-AB5E-A3B970FFE75B}" dt="2023-06-22T22:52:46.696" v="909" actId="20577"/>
        <pc:sldMkLst>
          <pc:docMk/>
          <pc:sldMk cId="217223733" sldId="285"/>
        </pc:sldMkLst>
        <pc:spChg chg="mod">
          <ac:chgData name="Amina Begum (2118505)" userId="S::2118505@student.uwtsd.ac.uk::7b144117-71f8-4060-97ef-f28069bed0fc" providerId="AD" clId="Web-{9F171E6E-762A-CA2B-AB5E-A3B970FFE75B}" dt="2023-06-22T22:52:46.696" v="909" actId="20577"/>
          <ac:spMkLst>
            <pc:docMk/>
            <pc:sldMk cId="217223733" sldId="285"/>
            <ac:spMk id="2" creationId="{0FB6588C-028D-CFCE-75D7-15C5A0E40F91}"/>
          </ac:spMkLst>
        </pc:spChg>
        <pc:spChg chg="mod">
          <ac:chgData name="Amina Begum (2118505)" userId="S::2118505@student.uwtsd.ac.uk::7b144117-71f8-4060-97ef-f28069bed0fc" providerId="AD" clId="Web-{9F171E6E-762A-CA2B-AB5E-A3B970FFE75B}" dt="2023-06-22T22:49:57.800" v="881" actId="20577"/>
          <ac:spMkLst>
            <pc:docMk/>
            <pc:sldMk cId="217223733" sldId="285"/>
            <ac:spMk id="3" creationId="{6554D0E6-8809-DB82-7C5E-2EFAFE3889AE}"/>
          </ac:spMkLst>
        </pc:spChg>
        <pc:spChg chg="add del">
          <ac:chgData name="Amina Begum (2118505)" userId="S::2118505@student.uwtsd.ac.uk::7b144117-71f8-4060-97ef-f28069bed0fc" providerId="AD" clId="Web-{9F171E6E-762A-CA2B-AB5E-A3B970FFE75B}" dt="2023-06-22T22:43:56.894" v="824"/>
          <ac:spMkLst>
            <pc:docMk/>
            <pc:sldMk cId="217223733" sldId="285"/>
            <ac:spMk id="8" creationId="{1B15ED52-F352-441B-82BF-E0EA34836D08}"/>
          </ac:spMkLst>
        </pc:spChg>
        <pc:spChg chg="add del">
          <ac:chgData name="Amina Begum (2118505)" userId="S::2118505@student.uwtsd.ac.uk::7b144117-71f8-4060-97ef-f28069bed0fc" providerId="AD" clId="Web-{9F171E6E-762A-CA2B-AB5E-A3B970FFE75B}" dt="2023-06-22T22:43:56.894" v="824"/>
          <ac:spMkLst>
            <pc:docMk/>
            <pc:sldMk cId="217223733" sldId="285"/>
            <ac:spMk id="10" creationId="{3B2E3793-BFE6-45A2-9B7B-E18844431C99}"/>
          </ac:spMkLst>
        </pc:spChg>
        <pc:spChg chg="add del">
          <ac:chgData name="Amina Begum (2118505)" userId="S::2118505@student.uwtsd.ac.uk::7b144117-71f8-4060-97ef-f28069bed0fc" providerId="AD" clId="Web-{9F171E6E-762A-CA2B-AB5E-A3B970FFE75B}" dt="2023-06-22T22:43:56.894" v="824"/>
          <ac:spMkLst>
            <pc:docMk/>
            <pc:sldMk cId="217223733" sldId="285"/>
            <ac:spMk id="12" creationId="{BC4C4868-CB8F-4AF9-9CDB-8108F2C19B67}"/>
          </ac:spMkLst>
        </pc:spChg>
        <pc:spChg chg="add del">
          <ac:chgData name="Amina Begum (2118505)" userId="S::2118505@student.uwtsd.ac.uk::7b144117-71f8-4060-97ef-f28069bed0fc" providerId="AD" clId="Web-{9F171E6E-762A-CA2B-AB5E-A3B970FFE75B}" dt="2023-06-22T22:43:56.894" v="824"/>
          <ac:spMkLst>
            <pc:docMk/>
            <pc:sldMk cId="217223733" sldId="285"/>
            <ac:spMk id="14" creationId="{375E0459-6403-40CD-989D-56A4407CA12E}"/>
          </ac:spMkLst>
        </pc:spChg>
        <pc:spChg chg="add del">
          <ac:chgData name="Amina Begum (2118505)" userId="S::2118505@student.uwtsd.ac.uk::7b144117-71f8-4060-97ef-f28069bed0fc" providerId="AD" clId="Web-{9F171E6E-762A-CA2B-AB5E-A3B970FFE75B}" dt="2023-06-22T22:43:56.894" v="824"/>
          <ac:spMkLst>
            <pc:docMk/>
            <pc:sldMk cId="217223733" sldId="285"/>
            <ac:spMk id="16" creationId="{53E5B1A8-3AC9-4BD1-9BBC-78CA94F2D1BA}"/>
          </ac:spMkLst>
        </pc:spChg>
        <pc:spChg chg="add del">
          <ac:chgData name="Amina Begum (2118505)" userId="S::2118505@student.uwtsd.ac.uk::7b144117-71f8-4060-97ef-f28069bed0fc" providerId="AD" clId="Web-{9F171E6E-762A-CA2B-AB5E-A3B970FFE75B}" dt="2023-06-22T22:45:21.699" v="835"/>
          <ac:spMkLst>
            <pc:docMk/>
            <pc:sldMk cId="217223733" sldId="285"/>
            <ac:spMk id="21" creationId="{70DFC902-7D23-471A-B557-B6B6917D7A0D}"/>
          </ac:spMkLst>
        </pc:spChg>
        <pc:spChg chg="add del">
          <ac:chgData name="Amina Begum (2118505)" userId="S::2118505@student.uwtsd.ac.uk::7b144117-71f8-4060-97ef-f28069bed0fc" providerId="AD" clId="Web-{9F171E6E-762A-CA2B-AB5E-A3B970FFE75B}" dt="2023-06-22T22:45:21.699" v="835"/>
          <ac:spMkLst>
            <pc:docMk/>
            <pc:sldMk cId="217223733" sldId="285"/>
            <ac:spMk id="23" creationId="{A55D5633-D557-4DCA-982C-FF36EB7A1C00}"/>
          </ac:spMkLst>
        </pc:spChg>
        <pc:spChg chg="add del">
          <ac:chgData name="Amina Begum (2118505)" userId="S::2118505@student.uwtsd.ac.uk::7b144117-71f8-4060-97ef-f28069bed0fc" providerId="AD" clId="Web-{9F171E6E-762A-CA2B-AB5E-A3B970FFE75B}" dt="2023-06-22T22:45:21.699" v="835"/>
          <ac:spMkLst>
            <pc:docMk/>
            <pc:sldMk cId="217223733" sldId="285"/>
            <ac:spMk id="25" creationId="{450D3AD2-FA80-415F-A9CE-54D884561CD7}"/>
          </ac:spMkLst>
        </pc:spChg>
        <pc:spChg chg="add">
          <ac:chgData name="Amina Begum (2118505)" userId="S::2118505@student.uwtsd.ac.uk::7b144117-71f8-4060-97ef-f28069bed0fc" providerId="AD" clId="Web-{9F171E6E-762A-CA2B-AB5E-A3B970FFE75B}" dt="2023-06-22T22:45:21.699" v="835"/>
          <ac:spMkLst>
            <pc:docMk/>
            <pc:sldMk cId="217223733" sldId="285"/>
            <ac:spMk id="30" creationId="{979E27D9-03C7-44E2-9FF8-15D0C8506AF7}"/>
          </ac:spMkLst>
        </pc:spChg>
        <pc:spChg chg="add">
          <ac:chgData name="Amina Begum (2118505)" userId="S::2118505@student.uwtsd.ac.uk::7b144117-71f8-4060-97ef-f28069bed0fc" providerId="AD" clId="Web-{9F171E6E-762A-CA2B-AB5E-A3B970FFE75B}" dt="2023-06-22T22:45:21.699" v="835"/>
          <ac:spMkLst>
            <pc:docMk/>
            <pc:sldMk cId="217223733" sldId="285"/>
            <ac:spMk id="32" creationId="{EEBF1590-3B36-48EE-A89D-3B6F3CB256AB}"/>
          </ac:spMkLst>
        </pc:spChg>
        <pc:spChg chg="add">
          <ac:chgData name="Amina Begum (2118505)" userId="S::2118505@student.uwtsd.ac.uk::7b144117-71f8-4060-97ef-f28069bed0fc" providerId="AD" clId="Web-{9F171E6E-762A-CA2B-AB5E-A3B970FFE75B}" dt="2023-06-22T22:45:21.699" v="835"/>
          <ac:spMkLst>
            <pc:docMk/>
            <pc:sldMk cId="217223733" sldId="285"/>
            <ac:spMk id="34" creationId="{AC8F6C8C-AB5A-4548-942D-E3FD40ACBC49}"/>
          </ac:spMkLst>
        </pc:spChg>
      </pc:sldChg>
    </pc:docChg>
  </pc:docChgLst>
  <pc:docChgLst>
    <pc:chgData name="Amina Begum (2118505)" userId="S::2118505@student.uwtsd.ac.uk::7b144117-71f8-4060-97ef-f28069bed0fc" providerId="AD" clId="Web-{FBF15982-6CF9-CD07-A441-F4B346B3C640}"/>
    <pc:docChg chg="addSld delSld modSld sldOrd">
      <pc:chgData name="Amina Begum (2118505)" userId="S::2118505@student.uwtsd.ac.uk::7b144117-71f8-4060-97ef-f28069bed0fc" providerId="AD" clId="Web-{FBF15982-6CF9-CD07-A441-F4B346B3C640}" dt="2023-06-21T22:58:00.025" v="1636"/>
      <pc:docMkLst>
        <pc:docMk/>
      </pc:docMkLst>
      <pc:sldChg chg="addSp delSp modSp">
        <pc:chgData name="Amina Begum (2118505)" userId="S::2118505@student.uwtsd.ac.uk::7b144117-71f8-4060-97ef-f28069bed0fc" providerId="AD" clId="Web-{FBF15982-6CF9-CD07-A441-F4B346B3C640}" dt="2023-06-21T19:24:38.817" v="295"/>
        <pc:sldMkLst>
          <pc:docMk/>
          <pc:sldMk cId="109857222" sldId="256"/>
        </pc:sldMkLst>
        <pc:spChg chg="mod">
          <ac:chgData name="Amina Begum (2118505)" userId="S::2118505@student.uwtsd.ac.uk::7b144117-71f8-4060-97ef-f28069bed0fc" providerId="AD" clId="Web-{FBF15982-6CF9-CD07-A441-F4B346B3C640}" dt="2023-06-21T19:24:38.817" v="295"/>
          <ac:spMkLst>
            <pc:docMk/>
            <pc:sldMk cId="109857222" sldId="256"/>
            <ac:spMk id="2" creationId="{00000000-0000-0000-0000-000000000000}"/>
          </ac:spMkLst>
        </pc:spChg>
        <pc:spChg chg="mod">
          <ac:chgData name="Amina Begum (2118505)" userId="S::2118505@student.uwtsd.ac.uk::7b144117-71f8-4060-97ef-f28069bed0fc" providerId="AD" clId="Web-{FBF15982-6CF9-CD07-A441-F4B346B3C640}" dt="2023-06-21T19:24:38.817" v="295"/>
          <ac:spMkLst>
            <pc:docMk/>
            <pc:sldMk cId="109857222" sldId="256"/>
            <ac:spMk id="3" creationId="{00000000-0000-0000-0000-000000000000}"/>
          </ac:spMkLst>
        </pc:spChg>
        <pc:spChg chg="del">
          <ac:chgData name="Amina Begum (2118505)" userId="S::2118505@student.uwtsd.ac.uk::7b144117-71f8-4060-97ef-f28069bed0fc" providerId="AD" clId="Web-{FBF15982-6CF9-CD07-A441-F4B346B3C640}" dt="2023-06-21T19:24:38.817" v="295"/>
          <ac:spMkLst>
            <pc:docMk/>
            <pc:sldMk cId="109857222" sldId="256"/>
            <ac:spMk id="86" creationId="{23E547B5-89CF-4EC0-96DE-25771AED0799}"/>
          </ac:spMkLst>
        </pc:spChg>
        <pc:spChg chg="del">
          <ac:chgData name="Amina Begum (2118505)" userId="S::2118505@student.uwtsd.ac.uk::7b144117-71f8-4060-97ef-f28069bed0fc" providerId="AD" clId="Web-{FBF15982-6CF9-CD07-A441-F4B346B3C640}" dt="2023-06-21T19:24:38.817" v="295"/>
          <ac:spMkLst>
            <pc:docMk/>
            <pc:sldMk cId="109857222" sldId="256"/>
            <ac:spMk id="87" creationId="{3F0B8CEB-8279-4E5E-A0CE-1FC9F71736F2}"/>
          </ac:spMkLst>
        </pc:spChg>
        <pc:spChg chg="add">
          <ac:chgData name="Amina Begum (2118505)" userId="S::2118505@student.uwtsd.ac.uk::7b144117-71f8-4060-97ef-f28069bed0fc" providerId="AD" clId="Web-{FBF15982-6CF9-CD07-A441-F4B346B3C640}" dt="2023-06-21T19:24:38.817" v="295"/>
          <ac:spMkLst>
            <pc:docMk/>
            <pc:sldMk cId="109857222" sldId="256"/>
            <ac:spMk id="93" creationId="{716F42E0-28DF-4093-AFC5-CA01F54C8897}"/>
          </ac:spMkLst>
        </pc:spChg>
        <pc:spChg chg="add">
          <ac:chgData name="Amina Begum (2118505)" userId="S::2118505@student.uwtsd.ac.uk::7b144117-71f8-4060-97ef-f28069bed0fc" providerId="AD" clId="Web-{FBF15982-6CF9-CD07-A441-F4B346B3C640}" dt="2023-06-21T19:24:38.817" v="295"/>
          <ac:spMkLst>
            <pc:docMk/>
            <pc:sldMk cId="109857222" sldId="256"/>
            <ac:spMk id="95" creationId="{4063B759-00FC-46D1-9898-8E8625268FAF}"/>
          </ac:spMkLst>
        </pc:spChg>
        <pc:spChg chg="add">
          <ac:chgData name="Amina Begum (2118505)" userId="S::2118505@student.uwtsd.ac.uk::7b144117-71f8-4060-97ef-f28069bed0fc" providerId="AD" clId="Web-{FBF15982-6CF9-CD07-A441-F4B346B3C640}" dt="2023-06-21T19:24:38.817" v="295"/>
          <ac:spMkLst>
            <pc:docMk/>
            <pc:sldMk cId="109857222" sldId="256"/>
            <ac:spMk id="97" creationId="{D5B012D8-7F27-4758-9AC6-C889B154BD73}"/>
          </ac:spMkLst>
        </pc:spChg>
        <pc:picChg chg="del">
          <ac:chgData name="Amina Begum (2118505)" userId="S::2118505@student.uwtsd.ac.uk::7b144117-71f8-4060-97ef-f28069bed0fc" providerId="AD" clId="Web-{FBF15982-6CF9-CD07-A441-F4B346B3C640}" dt="2023-06-21T19:24:14.004" v="294"/>
          <ac:picMkLst>
            <pc:docMk/>
            <pc:sldMk cId="109857222" sldId="256"/>
            <ac:picMk id="5" creationId="{BCB501D9-AE6C-398A-796F-45836039FC95}"/>
          </ac:picMkLst>
        </pc:picChg>
        <pc:picChg chg="add">
          <ac:chgData name="Amina Begum (2118505)" userId="S::2118505@student.uwtsd.ac.uk::7b144117-71f8-4060-97ef-f28069bed0fc" providerId="AD" clId="Web-{FBF15982-6CF9-CD07-A441-F4B346B3C640}" dt="2023-06-21T19:24:38.817" v="295"/>
          <ac:picMkLst>
            <pc:docMk/>
            <pc:sldMk cId="109857222" sldId="256"/>
            <ac:picMk id="89" creationId="{77C0CF44-79C5-45D9-8554-C890F1C925A7}"/>
          </ac:picMkLst>
        </pc:picChg>
      </pc:sldChg>
      <pc:sldChg chg="modSp">
        <pc:chgData name="Amina Begum (2118505)" userId="S::2118505@student.uwtsd.ac.uk::7b144117-71f8-4060-97ef-f28069bed0fc" providerId="AD" clId="Web-{FBF15982-6CF9-CD07-A441-F4B346B3C640}" dt="2023-06-21T19:41:35.618" v="378" actId="20577"/>
        <pc:sldMkLst>
          <pc:docMk/>
          <pc:sldMk cId="3712093859" sldId="258"/>
        </pc:sldMkLst>
        <pc:spChg chg="mod">
          <ac:chgData name="Amina Begum (2118505)" userId="S::2118505@student.uwtsd.ac.uk::7b144117-71f8-4060-97ef-f28069bed0fc" providerId="AD" clId="Web-{FBF15982-6CF9-CD07-A441-F4B346B3C640}" dt="2023-06-21T19:41:35.618" v="378" actId="20577"/>
          <ac:spMkLst>
            <pc:docMk/>
            <pc:sldMk cId="3712093859" sldId="258"/>
            <ac:spMk id="3" creationId="{17C5D44E-4CDE-D4CC-263D-B7724B406155}"/>
          </ac:spMkLst>
        </pc:spChg>
      </pc:sldChg>
      <pc:sldChg chg="addSp delSp modSp del mod setBg setClrOvrMap modNotes">
        <pc:chgData name="Amina Begum (2118505)" userId="S::2118505@student.uwtsd.ac.uk::7b144117-71f8-4060-97ef-f28069bed0fc" providerId="AD" clId="Web-{FBF15982-6CF9-CD07-A441-F4B346B3C640}" dt="2023-06-21T20:17:12.490" v="1020"/>
        <pc:sldMkLst>
          <pc:docMk/>
          <pc:sldMk cId="3969586843" sldId="262"/>
        </pc:sldMkLst>
        <pc:spChg chg="del">
          <ac:chgData name="Amina Begum (2118505)" userId="S::2118505@student.uwtsd.ac.uk::7b144117-71f8-4060-97ef-f28069bed0fc" providerId="AD" clId="Web-{FBF15982-6CF9-CD07-A441-F4B346B3C640}" dt="2023-06-21T20:15:55.316" v="1010"/>
          <ac:spMkLst>
            <pc:docMk/>
            <pc:sldMk cId="3969586843" sldId="262"/>
            <ac:spMk id="2" creationId="{10F8A8D4-2C7A-7E55-9710-2EBDE8FEC397}"/>
          </ac:spMkLst>
        </pc:spChg>
        <pc:spChg chg="add del mod ord">
          <ac:chgData name="Amina Begum (2118505)" userId="S::2118505@student.uwtsd.ac.uk::7b144117-71f8-4060-97ef-f28069bed0fc" providerId="AD" clId="Web-{FBF15982-6CF9-CD07-A441-F4B346B3C640}" dt="2023-06-21T20:16:53.880" v="1017"/>
          <ac:spMkLst>
            <pc:docMk/>
            <pc:sldMk cId="3969586843" sldId="262"/>
            <ac:spMk id="133" creationId="{DED36F95-B82A-7165-648C-8C763C2047BF}"/>
          </ac:spMkLst>
        </pc:spChg>
        <pc:spChg chg="add del mod">
          <ac:chgData name="Amina Begum (2118505)" userId="S::2118505@student.uwtsd.ac.uk::7b144117-71f8-4060-97ef-f28069bed0fc" providerId="AD" clId="Web-{FBF15982-6CF9-CD07-A441-F4B346B3C640}" dt="2023-06-21T20:16:04.426" v="1011"/>
          <ac:spMkLst>
            <pc:docMk/>
            <pc:sldMk cId="3969586843" sldId="262"/>
            <ac:spMk id="135" creationId="{AEE9A147-1F9D-EADF-6B87-9AF8F4EC68DA}"/>
          </ac:spMkLst>
        </pc:spChg>
        <pc:spChg chg="add mod">
          <ac:chgData name="Amina Begum (2118505)" userId="S::2118505@student.uwtsd.ac.uk::7b144117-71f8-4060-97ef-f28069bed0fc" providerId="AD" clId="Web-{FBF15982-6CF9-CD07-A441-F4B346B3C640}" dt="2023-06-21T20:16:53.880" v="1017"/>
          <ac:spMkLst>
            <pc:docMk/>
            <pc:sldMk cId="3969586843" sldId="262"/>
            <ac:spMk id="137" creationId="{9C726B15-555F-253B-1371-6EF1CF10F341}"/>
          </ac:spMkLst>
        </pc:spChg>
        <pc:spChg chg="mod">
          <ac:chgData name="Amina Begum (2118505)" userId="S::2118505@student.uwtsd.ac.uk::7b144117-71f8-4060-97ef-f28069bed0fc" providerId="AD" clId="Web-{FBF15982-6CF9-CD07-A441-F4B346B3C640}" dt="2023-06-21T18:56:32.820" v="168" actId="20577"/>
          <ac:spMkLst>
            <pc:docMk/>
            <pc:sldMk cId="3969586843" sldId="262"/>
            <ac:spMk id="141" creationId="{48DE072E-1CAC-0CA2-F74F-85CA04667F8B}"/>
          </ac:spMkLst>
        </pc:spChg>
        <pc:spChg chg="add">
          <ac:chgData name="Amina Begum (2118505)" userId="S::2118505@student.uwtsd.ac.uk::7b144117-71f8-4060-97ef-f28069bed0fc" providerId="AD" clId="Web-{FBF15982-6CF9-CD07-A441-F4B346B3C640}" dt="2023-06-21T20:16:25.067" v="1012"/>
          <ac:spMkLst>
            <pc:docMk/>
            <pc:sldMk cId="3969586843" sldId="262"/>
            <ac:spMk id="148" creationId="{E8A8EAB8-D2FF-444D-B34B-7D32F106AD0E}"/>
          </ac:spMkLst>
        </pc:spChg>
        <pc:graphicFrameChg chg="del">
          <ac:chgData name="Amina Begum (2118505)" userId="S::2118505@student.uwtsd.ac.uk::7b144117-71f8-4060-97ef-f28069bed0fc" providerId="AD" clId="Web-{FBF15982-6CF9-CD07-A441-F4B346B3C640}" dt="2023-06-21T18:55:22.256" v="161"/>
          <ac:graphicFrameMkLst>
            <pc:docMk/>
            <pc:sldMk cId="3969586843" sldId="262"/>
            <ac:graphicFrameMk id="5" creationId="{BE5B94E1-11AB-4488-2390-6162A80F8D59}"/>
          </ac:graphicFrameMkLst>
        </pc:graphicFrameChg>
        <pc:picChg chg="mod">
          <ac:chgData name="Amina Begum (2118505)" userId="S::2118505@student.uwtsd.ac.uk::7b144117-71f8-4060-97ef-f28069bed0fc" providerId="AD" clId="Web-{FBF15982-6CF9-CD07-A441-F4B346B3C640}" dt="2023-06-21T20:16:25.067" v="1012"/>
          <ac:picMkLst>
            <pc:docMk/>
            <pc:sldMk cId="3969586843" sldId="262"/>
            <ac:picMk id="143" creationId="{64A75087-C964-564C-F141-04AD09B37955}"/>
          </ac:picMkLst>
        </pc:picChg>
        <pc:cxnChg chg="add">
          <ac:chgData name="Amina Begum (2118505)" userId="S::2118505@student.uwtsd.ac.uk::7b144117-71f8-4060-97ef-f28069bed0fc" providerId="AD" clId="Web-{FBF15982-6CF9-CD07-A441-F4B346B3C640}" dt="2023-06-21T20:16:25.067" v="1012"/>
          <ac:cxnSpMkLst>
            <pc:docMk/>
            <pc:sldMk cId="3969586843" sldId="262"/>
            <ac:cxnSpMk id="150" creationId="{EEA38897-7BA3-4408-8083-3235339C4A60}"/>
          </ac:cxnSpMkLst>
        </pc:cxnChg>
        <pc:cxnChg chg="add">
          <ac:chgData name="Amina Begum (2118505)" userId="S::2118505@student.uwtsd.ac.uk::7b144117-71f8-4060-97ef-f28069bed0fc" providerId="AD" clId="Web-{FBF15982-6CF9-CD07-A441-F4B346B3C640}" dt="2023-06-21T20:16:25.067" v="1012"/>
          <ac:cxnSpMkLst>
            <pc:docMk/>
            <pc:sldMk cId="3969586843" sldId="262"/>
            <ac:cxnSpMk id="152" creationId="{F11AD06B-AB20-4097-8606-5DA00DBACE88}"/>
          </ac:cxnSpMkLst>
        </pc:cxnChg>
      </pc:sldChg>
      <pc:sldChg chg="addSp delSp modSp mod ord setBg">
        <pc:chgData name="Amina Begum (2118505)" userId="S::2118505@student.uwtsd.ac.uk::7b144117-71f8-4060-97ef-f28069bed0fc" providerId="AD" clId="Web-{FBF15982-6CF9-CD07-A441-F4B346B3C640}" dt="2023-06-21T22:46:40.502" v="1599"/>
        <pc:sldMkLst>
          <pc:docMk/>
          <pc:sldMk cId="480582410" sldId="264"/>
        </pc:sldMkLst>
        <pc:spChg chg="mod">
          <ac:chgData name="Amina Begum (2118505)" userId="S::2118505@student.uwtsd.ac.uk::7b144117-71f8-4060-97ef-f28069bed0fc" providerId="AD" clId="Web-{FBF15982-6CF9-CD07-A441-F4B346B3C640}" dt="2023-06-21T22:46:40.502" v="1599"/>
          <ac:spMkLst>
            <pc:docMk/>
            <pc:sldMk cId="480582410" sldId="264"/>
            <ac:spMk id="2" creationId="{9FB479AC-5746-9A1F-7680-E05E9A8BE380}"/>
          </ac:spMkLst>
        </pc:spChg>
        <pc:spChg chg="mod ord">
          <ac:chgData name="Amina Begum (2118505)" userId="S::2118505@student.uwtsd.ac.uk::7b144117-71f8-4060-97ef-f28069bed0fc" providerId="AD" clId="Web-{FBF15982-6CF9-CD07-A441-F4B346B3C640}" dt="2023-06-21T22:46:40.502" v="1599"/>
          <ac:spMkLst>
            <pc:docMk/>
            <pc:sldMk cId="480582410" sldId="264"/>
            <ac:spMk id="3" creationId="{2278729C-04E1-F1A3-D403-F478B130477B}"/>
          </ac:spMkLst>
        </pc:spChg>
        <pc:spChg chg="add del mod">
          <ac:chgData name="Amina Begum (2118505)" userId="S::2118505@student.uwtsd.ac.uk::7b144117-71f8-4060-97ef-f28069bed0fc" providerId="AD" clId="Web-{FBF15982-6CF9-CD07-A441-F4B346B3C640}" dt="2023-06-21T20:25:16.373" v="1205"/>
          <ac:spMkLst>
            <pc:docMk/>
            <pc:sldMk cId="480582410" sldId="264"/>
            <ac:spMk id="5" creationId="{62119467-DFBF-F721-D4B9-8CCEFCDFC568}"/>
          </ac:spMkLst>
        </pc:spChg>
        <pc:spChg chg="del">
          <ac:chgData name="Amina Begum (2118505)" userId="S::2118505@student.uwtsd.ac.uk::7b144117-71f8-4060-97ef-f28069bed0fc" providerId="AD" clId="Web-{FBF15982-6CF9-CD07-A441-F4B346B3C640}" dt="2023-06-21T20:56:53.970" v="1398"/>
          <ac:spMkLst>
            <pc:docMk/>
            <pc:sldMk cId="480582410" sldId="264"/>
            <ac:spMk id="50" creationId="{E8A8EAB8-D2FF-444D-B34B-7D32F106AD0E}"/>
          </ac:spMkLst>
        </pc:spChg>
        <pc:spChg chg="del">
          <ac:chgData name="Amina Begum (2118505)" userId="S::2118505@student.uwtsd.ac.uk::7b144117-71f8-4060-97ef-f28069bed0fc" providerId="AD" clId="Web-{FBF15982-6CF9-CD07-A441-F4B346B3C640}" dt="2023-06-21T20:56:53.970" v="1398"/>
          <ac:spMkLst>
            <pc:docMk/>
            <pc:sldMk cId="480582410" sldId="264"/>
            <ac:spMk id="51" creationId="{C61F2F60-14E3-4196-B7CE-175E46F04481}"/>
          </ac:spMkLst>
        </pc:spChg>
        <pc:spChg chg="add del">
          <ac:chgData name="Amina Begum (2118505)" userId="S::2118505@student.uwtsd.ac.uk::7b144117-71f8-4060-97ef-f28069bed0fc" providerId="AD" clId="Web-{FBF15982-6CF9-CD07-A441-F4B346B3C640}" dt="2023-06-21T22:46:40.502" v="1599"/>
          <ac:spMkLst>
            <pc:docMk/>
            <pc:sldMk cId="480582410" sldId="264"/>
            <ac:spMk id="56" creationId="{C3896A03-3945-419A-B66B-4EE266EDD152}"/>
          </ac:spMkLst>
        </pc:spChg>
        <pc:spChg chg="add del">
          <ac:chgData name="Amina Begum (2118505)" userId="S::2118505@student.uwtsd.ac.uk::7b144117-71f8-4060-97ef-f28069bed0fc" providerId="AD" clId="Web-{FBF15982-6CF9-CD07-A441-F4B346B3C640}" dt="2023-06-21T22:46:40.502" v="1599"/>
          <ac:spMkLst>
            <pc:docMk/>
            <pc:sldMk cId="480582410" sldId="264"/>
            <ac:spMk id="58" creationId="{B34F5AD2-EDBD-4BBD-A55C-EAFFD0C7097A}"/>
          </ac:spMkLst>
        </pc:spChg>
        <pc:spChg chg="add del">
          <ac:chgData name="Amina Begum (2118505)" userId="S::2118505@student.uwtsd.ac.uk::7b144117-71f8-4060-97ef-f28069bed0fc" providerId="AD" clId="Web-{FBF15982-6CF9-CD07-A441-F4B346B3C640}" dt="2023-06-21T22:46:40.502" v="1599"/>
          <ac:spMkLst>
            <pc:docMk/>
            <pc:sldMk cId="480582410" sldId="264"/>
            <ac:spMk id="60" creationId="{450D3AD2-FA80-415F-A9CE-54D884561CD7}"/>
          </ac:spMkLst>
        </pc:spChg>
        <pc:spChg chg="add">
          <ac:chgData name="Amina Begum (2118505)" userId="S::2118505@student.uwtsd.ac.uk::7b144117-71f8-4060-97ef-f28069bed0fc" providerId="AD" clId="Web-{FBF15982-6CF9-CD07-A441-F4B346B3C640}" dt="2023-06-21T22:46:40.502" v="1599"/>
          <ac:spMkLst>
            <pc:docMk/>
            <pc:sldMk cId="480582410" sldId="264"/>
            <ac:spMk id="65" creationId="{E8A8EAB8-D2FF-444D-B34B-7D32F106AD0E}"/>
          </ac:spMkLst>
        </pc:spChg>
        <pc:picChg chg="mod ord">
          <ac:chgData name="Amina Begum (2118505)" userId="S::2118505@student.uwtsd.ac.uk::7b144117-71f8-4060-97ef-f28069bed0fc" providerId="AD" clId="Web-{FBF15982-6CF9-CD07-A441-F4B346B3C640}" dt="2023-06-21T22:46:40.502" v="1599"/>
          <ac:picMkLst>
            <pc:docMk/>
            <pc:sldMk cId="480582410" sldId="264"/>
            <ac:picMk id="4" creationId="{CEAC0CB6-F0E8-35A9-A4E7-BBF4BA1CA084}"/>
          </ac:picMkLst>
        </pc:picChg>
        <pc:cxnChg chg="add">
          <ac:chgData name="Amina Begum (2118505)" userId="S::2118505@student.uwtsd.ac.uk::7b144117-71f8-4060-97ef-f28069bed0fc" providerId="AD" clId="Web-{FBF15982-6CF9-CD07-A441-F4B346B3C640}" dt="2023-06-21T22:46:40.502" v="1599"/>
          <ac:cxnSpMkLst>
            <pc:docMk/>
            <pc:sldMk cId="480582410" sldId="264"/>
            <ac:cxnSpMk id="67" creationId="{EEA38897-7BA3-4408-8083-3235339C4A60}"/>
          </ac:cxnSpMkLst>
        </pc:cxnChg>
        <pc:cxnChg chg="add">
          <ac:chgData name="Amina Begum (2118505)" userId="S::2118505@student.uwtsd.ac.uk::7b144117-71f8-4060-97ef-f28069bed0fc" providerId="AD" clId="Web-{FBF15982-6CF9-CD07-A441-F4B346B3C640}" dt="2023-06-21T22:46:40.502" v="1599"/>
          <ac:cxnSpMkLst>
            <pc:docMk/>
            <pc:sldMk cId="480582410" sldId="264"/>
            <ac:cxnSpMk id="69" creationId="{F11AD06B-AB20-4097-8606-5DA00DBACE88}"/>
          </ac:cxnSpMkLst>
        </pc:cxnChg>
      </pc:sldChg>
      <pc:sldChg chg="addSp delSp modSp del mod ord setClrOvrMap">
        <pc:chgData name="Amina Begum (2118505)" userId="S::2118505@student.uwtsd.ac.uk::7b144117-71f8-4060-97ef-f28069bed0fc" providerId="AD" clId="Web-{FBF15982-6CF9-CD07-A441-F4B346B3C640}" dt="2023-06-21T20:17:20.287" v="1021"/>
        <pc:sldMkLst>
          <pc:docMk/>
          <pc:sldMk cId="4071765922" sldId="267"/>
        </pc:sldMkLst>
        <pc:spChg chg="mod">
          <ac:chgData name="Amina Begum (2118505)" userId="S::2118505@student.uwtsd.ac.uk::7b144117-71f8-4060-97ef-f28069bed0fc" providerId="AD" clId="Web-{FBF15982-6CF9-CD07-A441-F4B346B3C640}" dt="2023-06-21T19:27:55.805" v="299" actId="1076"/>
          <ac:spMkLst>
            <pc:docMk/>
            <pc:sldMk cId="4071765922" sldId="267"/>
            <ac:spMk id="2" creationId="{10F8A8D4-2C7A-7E55-9710-2EBDE8FEC397}"/>
          </ac:spMkLst>
        </pc:spChg>
        <pc:spChg chg="add mod">
          <ac:chgData name="Amina Begum (2118505)" userId="S::2118505@student.uwtsd.ac.uk::7b144117-71f8-4060-97ef-f28069bed0fc" providerId="AD" clId="Web-{FBF15982-6CF9-CD07-A441-F4B346B3C640}" dt="2023-06-21T19:28:30.056" v="303"/>
          <ac:spMkLst>
            <pc:docMk/>
            <pc:sldMk cId="4071765922" sldId="267"/>
            <ac:spMk id="36" creationId="{C33C1275-1EE7-AB33-D7C1-623574808946}"/>
          </ac:spMkLst>
        </pc:spChg>
        <pc:spChg chg="del">
          <ac:chgData name="Amina Begum (2118505)" userId="S::2118505@student.uwtsd.ac.uk::7b144117-71f8-4060-97ef-f28069bed0fc" providerId="AD" clId="Web-{FBF15982-6CF9-CD07-A441-F4B346B3C640}" dt="2023-06-21T19:26:21.788" v="296"/>
          <ac:spMkLst>
            <pc:docMk/>
            <pc:sldMk cId="4071765922" sldId="267"/>
            <ac:spMk id="70" creationId="{9228552E-C8B1-4A80-8448-0787CE0FC704}"/>
          </ac:spMkLst>
        </pc:spChg>
        <pc:spChg chg="add">
          <ac:chgData name="Amina Begum (2118505)" userId="S::2118505@student.uwtsd.ac.uk::7b144117-71f8-4060-97ef-f28069bed0fc" providerId="AD" clId="Web-{FBF15982-6CF9-CD07-A441-F4B346B3C640}" dt="2023-06-21T19:26:21.788" v="296"/>
          <ac:spMkLst>
            <pc:docMk/>
            <pc:sldMk cId="4071765922" sldId="267"/>
            <ac:spMk id="75" creationId="{5A0118C5-4F8D-4CF4-BADD-53FEACC6C42A}"/>
          </ac:spMkLst>
        </pc:spChg>
        <pc:spChg chg="add">
          <ac:chgData name="Amina Begum (2118505)" userId="S::2118505@student.uwtsd.ac.uk::7b144117-71f8-4060-97ef-f28069bed0fc" providerId="AD" clId="Web-{FBF15982-6CF9-CD07-A441-F4B346B3C640}" dt="2023-06-21T19:26:21.788" v="296"/>
          <ac:spMkLst>
            <pc:docMk/>
            <pc:sldMk cId="4071765922" sldId="267"/>
            <ac:spMk id="77" creationId="{EAED1919-54A1-41C9-B30B-A3FF3F58E38B}"/>
          </ac:spMkLst>
        </pc:spChg>
        <pc:spChg chg="add">
          <ac:chgData name="Amina Begum (2118505)" userId="S::2118505@student.uwtsd.ac.uk::7b144117-71f8-4060-97ef-f28069bed0fc" providerId="AD" clId="Web-{FBF15982-6CF9-CD07-A441-F4B346B3C640}" dt="2023-06-21T19:26:21.788" v="296"/>
          <ac:spMkLst>
            <pc:docMk/>
            <pc:sldMk cId="4071765922" sldId="267"/>
            <ac:spMk id="83" creationId="{FFFEB18F-F81F-4CED-BE64-EB888A77C3B8}"/>
          </ac:spMkLst>
        </pc:spChg>
        <pc:grpChg chg="add">
          <ac:chgData name="Amina Begum (2118505)" userId="S::2118505@student.uwtsd.ac.uk::7b144117-71f8-4060-97ef-f28069bed0fc" providerId="AD" clId="Web-{FBF15982-6CF9-CD07-A441-F4B346B3C640}" dt="2023-06-21T19:26:21.788" v="296"/>
          <ac:grpSpMkLst>
            <pc:docMk/>
            <pc:sldMk cId="4071765922" sldId="267"/>
            <ac:grpSpMk id="79" creationId="{C4751043-2EE3-4222-9979-8E61D93DA8DC}"/>
          </ac:grpSpMkLst>
        </pc:grpChg>
        <pc:grpChg chg="add">
          <ac:chgData name="Amina Begum (2118505)" userId="S::2118505@student.uwtsd.ac.uk::7b144117-71f8-4060-97ef-f28069bed0fc" providerId="AD" clId="Web-{FBF15982-6CF9-CD07-A441-F4B346B3C640}" dt="2023-06-21T19:26:21.788" v="296"/>
          <ac:grpSpMkLst>
            <pc:docMk/>
            <pc:sldMk cId="4071765922" sldId="267"/>
            <ac:grpSpMk id="85" creationId="{00E015F5-1A99-4E40-BC3D-7707802996B5}"/>
          </ac:grpSpMkLst>
        </pc:grpChg>
        <pc:grpChg chg="add">
          <ac:chgData name="Amina Begum (2118505)" userId="S::2118505@student.uwtsd.ac.uk::7b144117-71f8-4060-97ef-f28069bed0fc" providerId="AD" clId="Web-{FBF15982-6CF9-CD07-A441-F4B346B3C640}" dt="2023-06-21T19:26:21.788" v="296"/>
          <ac:grpSpMkLst>
            <pc:docMk/>
            <pc:sldMk cId="4071765922" sldId="267"/>
            <ac:grpSpMk id="89" creationId="{5468B3A9-705E-43C3-A742-0619B0D8F2EE}"/>
          </ac:grpSpMkLst>
        </pc:grpChg>
        <pc:graphicFrameChg chg="mod modGraphic">
          <ac:chgData name="Amina Begum (2118505)" userId="S::2118505@student.uwtsd.ac.uk::7b144117-71f8-4060-97ef-f28069bed0fc" providerId="AD" clId="Web-{FBF15982-6CF9-CD07-A441-F4B346B3C640}" dt="2023-06-21T19:26:21.788" v="296"/>
          <ac:graphicFrameMkLst>
            <pc:docMk/>
            <pc:sldMk cId="4071765922" sldId="267"/>
            <ac:graphicFrameMk id="17" creationId="{DC334F62-A62B-617A-F526-67378D28BF1D}"/>
          </ac:graphicFrameMkLst>
        </pc:graphicFrameChg>
        <pc:picChg chg="del mod">
          <ac:chgData name="Amina Begum (2118505)" userId="S::2118505@student.uwtsd.ac.uk::7b144117-71f8-4060-97ef-f28069bed0fc" providerId="AD" clId="Web-{FBF15982-6CF9-CD07-A441-F4B346B3C640}" dt="2023-06-21T19:27:06.086" v="297"/>
          <ac:picMkLst>
            <pc:docMk/>
            <pc:sldMk cId="4071765922" sldId="267"/>
            <ac:picMk id="66" creationId="{DE9EE920-EBD5-A450-06D9-8FFDD81043BE}"/>
          </ac:picMkLst>
        </pc:picChg>
      </pc:sldChg>
      <pc:sldChg chg="del">
        <pc:chgData name="Amina Begum (2118505)" userId="S::2118505@student.uwtsd.ac.uk::7b144117-71f8-4060-97ef-f28069bed0fc" providerId="AD" clId="Web-{FBF15982-6CF9-CD07-A441-F4B346B3C640}" dt="2023-06-21T18:41:35.710" v="118"/>
        <pc:sldMkLst>
          <pc:docMk/>
          <pc:sldMk cId="418508239" sldId="268"/>
        </pc:sldMkLst>
      </pc:sldChg>
      <pc:sldChg chg="addSp delSp modSp ord">
        <pc:chgData name="Amina Begum (2118505)" userId="S::2118505@student.uwtsd.ac.uk::7b144117-71f8-4060-97ef-f28069bed0fc" providerId="AD" clId="Web-{FBF15982-6CF9-CD07-A441-F4B346B3C640}" dt="2023-06-21T22:53:56.472" v="1633"/>
        <pc:sldMkLst>
          <pc:docMk/>
          <pc:sldMk cId="4023371836" sldId="269"/>
        </pc:sldMkLst>
        <pc:spChg chg="mod ord">
          <ac:chgData name="Amina Begum (2118505)" userId="S::2118505@student.uwtsd.ac.uk::7b144117-71f8-4060-97ef-f28069bed0fc" providerId="AD" clId="Web-{FBF15982-6CF9-CD07-A441-F4B346B3C640}" dt="2023-06-21T22:53:56.472" v="1633"/>
          <ac:spMkLst>
            <pc:docMk/>
            <pc:sldMk cId="4023371836" sldId="269"/>
            <ac:spMk id="2" creationId="{0385C45C-76F5-31C2-073F-C0200056A8B5}"/>
          </ac:spMkLst>
        </pc:spChg>
        <pc:spChg chg="mod ord">
          <ac:chgData name="Amina Begum (2118505)" userId="S::2118505@student.uwtsd.ac.uk::7b144117-71f8-4060-97ef-f28069bed0fc" providerId="AD" clId="Web-{FBF15982-6CF9-CD07-A441-F4B346B3C640}" dt="2023-06-21T22:53:15.405" v="1632" actId="14100"/>
          <ac:spMkLst>
            <pc:docMk/>
            <pc:sldMk cId="4023371836" sldId="269"/>
            <ac:spMk id="3" creationId="{60E93DB5-B014-F2FE-7368-9F6C8D21621C}"/>
          </ac:spMkLst>
        </pc:spChg>
        <pc:spChg chg="del">
          <ac:chgData name="Amina Begum (2118505)" userId="S::2118505@student.uwtsd.ac.uk::7b144117-71f8-4060-97ef-f28069bed0fc" providerId="AD" clId="Web-{FBF15982-6CF9-CD07-A441-F4B346B3C640}" dt="2023-06-21T22:48:50.086" v="1614"/>
          <ac:spMkLst>
            <pc:docMk/>
            <pc:sldMk cId="4023371836" sldId="269"/>
            <ac:spMk id="27" creationId="{375B19E4-0108-41C4-8DB1-11BAE0B49D9B}"/>
          </ac:spMkLst>
        </pc:spChg>
        <pc:spChg chg="add del">
          <ac:chgData name="Amina Begum (2118505)" userId="S::2118505@student.uwtsd.ac.uk::7b144117-71f8-4060-97ef-f28069bed0fc" providerId="AD" clId="Web-{FBF15982-6CF9-CD07-A441-F4B346B3C640}" dt="2023-06-21T22:52:59.061" v="1629"/>
          <ac:spMkLst>
            <pc:docMk/>
            <pc:sldMk cId="4023371836" sldId="269"/>
            <ac:spMk id="36" creationId="{C3896A03-3945-419A-B66B-4EE266EDD152}"/>
          </ac:spMkLst>
        </pc:spChg>
        <pc:spChg chg="add del">
          <ac:chgData name="Amina Begum (2118505)" userId="S::2118505@student.uwtsd.ac.uk::7b144117-71f8-4060-97ef-f28069bed0fc" providerId="AD" clId="Web-{FBF15982-6CF9-CD07-A441-F4B346B3C640}" dt="2023-06-21T22:52:59.061" v="1629"/>
          <ac:spMkLst>
            <pc:docMk/>
            <pc:sldMk cId="4023371836" sldId="269"/>
            <ac:spMk id="38" creationId="{B34F5AD2-EDBD-4BBD-A55C-EAFFD0C7097A}"/>
          </ac:spMkLst>
        </pc:spChg>
        <pc:spChg chg="add del">
          <ac:chgData name="Amina Begum (2118505)" userId="S::2118505@student.uwtsd.ac.uk::7b144117-71f8-4060-97ef-f28069bed0fc" providerId="AD" clId="Web-{FBF15982-6CF9-CD07-A441-F4B346B3C640}" dt="2023-06-21T22:52:59.061" v="1629"/>
          <ac:spMkLst>
            <pc:docMk/>
            <pc:sldMk cId="4023371836" sldId="269"/>
            <ac:spMk id="40" creationId="{450D3AD2-FA80-415F-A9CE-54D884561CD7}"/>
          </ac:spMkLst>
        </pc:spChg>
        <pc:spChg chg="add del">
          <ac:chgData name="Amina Begum (2118505)" userId="S::2118505@student.uwtsd.ac.uk::7b144117-71f8-4060-97ef-f28069bed0fc" providerId="AD" clId="Web-{FBF15982-6CF9-CD07-A441-F4B346B3C640}" dt="2023-06-21T22:52:59.061" v="1628"/>
          <ac:spMkLst>
            <pc:docMk/>
            <pc:sldMk cId="4023371836" sldId="269"/>
            <ac:spMk id="42" creationId="{3AFE8227-C443-417B-BA91-520EB1EF4559}"/>
          </ac:spMkLst>
        </pc:spChg>
        <pc:spChg chg="add del">
          <ac:chgData name="Amina Begum (2118505)" userId="S::2118505@student.uwtsd.ac.uk::7b144117-71f8-4060-97ef-f28069bed0fc" providerId="AD" clId="Web-{FBF15982-6CF9-CD07-A441-F4B346B3C640}" dt="2023-06-21T22:52:59.061" v="1628"/>
          <ac:spMkLst>
            <pc:docMk/>
            <pc:sldMk cId="4023371836" sldId="269"/>
            <ac:spMk id="43" creationId="{907741FC-B544-4A6E-B831-6789D042333D}"/>
          </ac:spMkLst>
        </pc:spChg>
        <pc:spChg chg="add del">
          <ac:chgData name="Amina Begum (2118505)" userId="S::2118505@student.uwtsd.ac.uk::7b144117-71f8-4060-97ef-f28069bed0fc" providerId="AD" clId="Web-{FBF15982-6CF9-CD07-A441-F4B346B3C640}" dt="2023-06-21T22:52:59.061" v="1628"/>
          <ac:spMkLst>
            <pc:docMk/>
            <pc:sldMk cId="4023371836" sldId="269"/>
            <ac:spMk id="44" creationId="{3F0BE7ED-7814-4273-B18A-F26CC0380380}"/>
          </ac:spMkLst>
        </pc:spChg>
        <pc:spChg chg="add del">
          <ac:chgData name="Amina Begum (2118505)" userId="S::2118505@student.uwtsd.ac.uk::7b144117-71f8-4060-97ef-f28069bed0fc" providerId="AD" clId="Web-{FBF15982-6CF9-CD07-A441-F4B346B3C640}" dt="2023-06-21T22:51:25.293" v="1626"/>
          <ac:spMkLst>
            <pc:docMk/>
            <pc:sldMk cId="4023371836" sldId="269"/>
            <ac:spMk id="45" creationId="{D5997EA8-5EFC-40CD-A85F-C3C3BC5F9EB7}"/>
          </ac:spMkLst>
        </pc:spChg>
        <pc:spChg chg="add">
          <ac:chgData name="Amina Begum (2118505)" userId="S::2118505@student.uwtsd.ac.uk::7b144117-71f8-4060-97ef-f28069bed0fc" providerId="AD" clId="Web-{FBF15982-6CF9-CD07-A441-F4B346B3C640}" dt="2023-06-21T22:52:59.061" v="1629"/>
          <ac:spMkLst>
            <pc:docMk/>
            <pc:sldMk cId="4023371836" sldId="269"/>
            <ac:spMk id="46" creationId="{C3896A03-3945-419A-B66B-4EE266EDD152}"/>
          </ac:spMkLst>
        </pc:spChg>
        <pc:spChg chg="add del">
          <ac:chgData name="Amina Begum (2118505)" userId="S::2118505@student.uwtsd.ac.uk::7b144117-71f8-4060-97ef-f28069bed0fc" providerId="AD" clId="Web-{FBF15982-6CF9-CD07-A441-F4B346B3C640}" dt="2023-06-21T22:51:25.293" v="1626"/>
          <ac:spMkLst>
            <pc:docMk/>
            <pc:sldMk cId="4023371836" sldId="269"/>
            <ac:spMk id="47" creationId="{1CF6A1EC-BD15-42D9-A339-A3970CF7C65A}"/>
          </ac:spMkLst>
        </pc:spChg>
        <pc:spChg chg="add">
          <ac:chgData name="Amina Begum (2118505)" userId="S::2118505@student.uwtsd.ac.uk::7b144117-71f8-4060-97ef-f28069bed0fc" providerId="AD" clId="Web-{FBF15982-6CF9-CD07-A441-F4B346B3C640}" dt="2023-06-21T22:52:59.061" v="1629"/>
          <ac:spMkLst>
            <pc:docMk/>
            <pc:sldMk cId="4023371836" sldId="269"/>
            <ac:spMk id="48" creationId="{B34F5AD2-EDBD-4BBD-A55C-EAFFD0C7097A}"/>
          </ac:spMkLst>
        </pc:spChg>
        <pc:spChg chg="add del">
          <ac:chgData name="Amina Begum (2118505)" userId="S::2118505@student.uwtsd.ac.uk::7b144117-71f8-4060-97ef-f28069bed0fc" providerId="AD" clId="Web-{FBF15982-6CF9-CD07-A441-F4B346B3C640}" dt="2023-06-21T22:51:25.293" v="1626"/>
          <ac:spMkLst>
            <pc:docMk/>
            <pc:sldMk cId="4023371836" sldId="269"/>
            <ac:spMk id="49" creationId="{A720C27D-5C39-492B-BD68-C220C0F838AC}"/>
          </ac:spMkLst>
        </pc:spChg>
        <pc:spChg chg="add">
          <ac:chgData name="Amina Begum (2118505)" userId="S::2118505@student.uwtsd.ac.uk::7b144117-71f8-4060-97ef-f28069bed0fc" providerId="AD" clId="Web-{FBF15982-6CF9-CD07-A441-F4B346B3C640}" dt="2023-06-21T22:52:59.061" v="1629"/>
          <ac:spMkLst>
            <pc:docMk/>
            <pc:sldMk cId="4023371836" sldId="269"/>
            <ac:spMk id="50" creationId="{450D3AD2-FA80-415F-A9CE-54D884561CD7}"/>
          </ac:spMkLst>
        </pc:spChg>
        <pc:spChg chg="add del">
          <ac:chgData name="Amina Begum (2118505)" userId="S::2118505@student.uwtsd.ac.uk::7b144117-71f8-4060-97ef-f28069bed0fc" providerId="AD" clId="Web-{FBF15982-6CF9-CD07-A441-F4B346B3C640}" dt="2023-06-21T22:51:25.293" v="1626"/>
          <ac:spMkLst>
            <pc:docMk/>
            <pc:sldMk cId="4023371836" sldId="269"/>
            <ac:spMk id="51" creationId="{A4F3394A-A959-460A-ACF9-5FA682C76940}"/>
          </ac:spMkLst>
        </pc:spChg>
        <pc:picChg chg="mod">
          <ac:chgData name="Amina Begum (2118505)" userId="S::2118505@student.uwtsd.ac.uk::7b144117-71f8-4060-97ef-f28069bed0fc" providerId="AD" clId="Web-{FBF15982-6CF9-CD07-A441-F4B346B3C640}" dt="2023-06-21T22:52:59.061" v="1629"/>
          <ac:picMkLst>
            <pc:docMk/>
            <pc:sldMk cId="4023371836" sldId="269"/>
            <ac:picMk id="23" creationId="{47D9DB7E-5204-4C41-A8B4-7CE364D2DD7D}"/>
          </ac:picMkLst>
        </pc:picChg>
        <pc:cxnChg chg="del">
          <ac:chgData name="Amina Begum (2118505)" userId="S::2118505@student.uwtsd.ac.uk::7b144117-71f8-4060-97ef-f28069bed0fc" providerId="AD" clId="Web-{FBF15982-6CF9-CD07-A441-F4B346B3C640}" dt="2023-06-21T22:48:50.086" v="1614"/>
          <ac:cxnSpMkLst>
            <pc:docMk/>
            <pc:sldMk cId="4023371836" sldId="269"/>
            <ac:cxnSpMk id="29" creationId="{C727A21A-62F5-405C-B7A5-439FD3993289}"/>
          </ac:cxnSpMkLst>
        </pc:cxnChg>
        <pc:cxnChg chg="del">
          <ac:chgData name="Amina Begum (2118505)" userId="S::2118505@student.uwtsd.ac.uk::7b144117-71f8-4060-97ef-f28069bed0fc" providerId="AD" clId="Web-{FBF15982-6CF9-CD07-A441-F4B346B3C640}" dt="2023-06-21T22:48:50.086" v="1614"/>
          <ac:cxnSpMkLst>
            <pc:docMk/>
            <pc:sldMk cId="4023371836" sldId="269"/>
            <ac:cxnSpMk id="31" creationId="{F641577A-888F-4E56-B9E4-CC57AC7B7BDB}"/>
          </ac:cxnSpMkLst>
        </pc:cxnChg>
      </pc:sldChg>
      <pc:sldChg chg="addSp delSp modSp del mod ord setBg setClrOvrMap modNotes">
        <pc:chgData name="Amina Begum (2118505)" userId="S::2118505@student.uwtsd.ac.uk::7b144117-71f8-4060-97ef-f28069bed0fc" providerId="AD" clId="Web-{FBF15982-6CF9-CD07-A441-F4B346B3C640}" dt="2023-06-21T20:53:08.076" v="1387"/>
        <pc:sldMkLst>
          <pc:docMk/>
          <pc:sldMk cId="519915096" sldId="270"/>
        </pc:sldMkLst>
        <pc:spChg chg="add del mod">
          <ac:chgData name="Amina Begum (2118505)" userId="S::2118505@student.uwtsd.ac.uk::7b144117-71f8-4060-97ef-f28069bed0fc" providerId="AD" clId="Web-{FBF15982-6CF9-CD07-A441-F4B346B3C640}" dt="2023-06-21T18:47:14.591" v="131"/>
          <ac:spMkLst>
            <pc:docMk/>
            <pc:sldMk cId="519915096" sldId="270"/>
            <ac:spMk id="44" creationId="{6422B8D6-F454-DF02-5665-A74C915BE05D}"/>
          </ac:spMkLst>
        </pc:spChg>
        <pc:spChg chg="add del">
          <ac:chgData name="Amina Begum (2118505)" userId="S::2118505@student.uwtsd.ac.uk::7b144117-71f8-4060-97ef-f28069bed0fc" providerId="AD" clId="Web-{FBF15982-6CF9-CD07-A441-F4B346B3C640}" dt="2023-06-21T19:01:25.986" v="184"/>
          <ac:spMkLst>
            <pc:docMk/>
            <pc:sldMk cId="519915096" sldId="270"/>
            <ac:spMk id="1235" creationId="{2A11688B-0A27-4E86-8D55-76F71ADF299B}"/>
          </ac:spMkLst>
        </pc:spChg>
        <pc:spChg chg="add del">
          <ac:chgData name="Amina Begum (2118505)" userId="S::2118505@student.uwtsd.ac.uk::7b144117-71f8-4060-97ef-f28069bed0fc" providerId="AD" clId="Web-{FBF15982-6CF9-CD07-A441-F4B346B3C640}" dt="2023-06-21T19:01:25.986" v="184"/>
          <ac:spMkLst>
            <pc:docMk/>
            <pc:sldMk cId="519915096" sldId="270"/>
            <ac:spMk id="1241" creationId="{40F88E6C-5782-452A-8C4F-9D2C2EAC8499}"/>
          </ac:spMkLst>
        </pc:spChg>
        <pc:spChg chg="add del">
          <ac:chgData name="Amina Begum (2118505)" userId="S::2118505@student.uwtsd.ac.uk::7b144117-71f8-4060-97ef-f28069bed0fc" providerId="AD" clId="Web-{FBF15982-6CF9-CD07-A441-F4B346B3C640}" dt="2023-06-21T19:02:57.769" v="192"/>
          <ac:spMkLst>
            <pc:docMk/>
            <pc:sldMk cId="519915096" sldId="270"/>
            <ac:spMk id="1247" creationId="{257363FD-7E77-4145-9483-331A807ADF0E}"/>
          </ac:spMkLst>
        </pc:spChg>
        <pc:spChg chg="add del">
          <ac:chgData name="Amina Begum (2118505)" userId="S::2118505@student.uwtsd.ac.uk::7b144117-71f8-4060-97ef-f28069bed0fc" providerId="AD" clId="Web-{FBF15982-6CF9-CD07-A441-F4B346B3C640}" dt="2023-06-21T19:22:27.581" v="291"/>
          <ac:spMkLst>
            <pc:docMk/>
            <pc:sldMk cId="519915096" sldId="270"/>
            <ac:spMk id="1248" creationId="{9228552E-C8B1-4A80-8448-0787CE0FC704}"/>
          </ac:spMkLst>
        </pc:spChg>
        <pc:spChg chg="add del">
          <ac:chgData name="Amina Begum (2118505)" userId="S::2118505@student.uwtsd.ac.uk::7b144117-71f8-4060-97ef-f28069bed0fc" providerId="AD" clId="Web-{FBF15982-6CF9-CD07-A441-F4B346B3C640}" dt="2023-06-21T20:39:36.780" v="1295"/>
          <ac:spMkLst>
            <pc:docMk/>
            <pc:sldMk cId="519915096" sldId="270"/>
            <ac:spMk id="1253" creationId="{A7AE9375-4664-4DB2-922D-2782A6E439AC}"/>
          </ac:spMkLst>
        </pc:spChg>
        <pc:spChg chg="add">
          <ac:chgData name="Amina Begum (2118505)" userId="S::2118505@student.uwtsd.ac.uk::7b144117-71f8-4060-97ef-f28069bed0fc" providerId="AD" clId="Web-{FBF15982-6CF9-CD07-A441-F4B346B3C640}" dt="2023-06-21T20:39:36.780" v="1295"/>
          <ac:spMkLst>
            <pc:docMk/>
            <pc:sldMk cId="519915096" sldId="270"/>
            <ac:spMk id="1258" creationId="{AAD0DBB9-1A4B-4391-81D4-CB19F9AB918A}"/>
          </ac:spMkLst>
        </pc:spChg>
        <pc:spChg chg="add">
          <ac:chgData name="Amina Begum (2118505)" userId="S::2118505@student.uwtsd.ac.uk::7b144117-71f8-4060-97ef-f28069bed0fc" providerId="AD" clId="Web-{FBF15982-6CF9-CD07-A441-F4B346B3C640}" dt="2023-06-21T20:39:36.780" v="1295"/>
          <ac:spMkLst>
            <pc:docMk/>
            <pc:sldMk cId="519915096" sldId="270"/>
            <ac:spMk id="1260" creationId="{BACC6370-2D7E-4714-9D71-7542949D7D5D}"/>
          </ac:spMkLst>
        </pc:spChg>
        <pc:spChg chg="add">
          <ac:chgData name="Amina Begum (2118505)" userId="S::2118505@student.uwtsd.ac.uk::7b144117-71f8-4060-97ef-f28069bed0fc" providerId="AD" clId="Web-{FBF15982-6CF9-CD07-A441-F4B346B3C640}" dt="2023-06-21T20:39:36.780" v="1295"/>
          <ac:spMkLst>
            <pc:docMk/>
            <pc:sldMk cId="519915096" sldId="270"/>
            <ac:spMk id="1261" creationId="{063BBA22-50EA-4C4D-BE05-F1CE4E63AA56}"/>
          </ac:spMkLst>
        </pc:spChg>
        <pc:spChg chg="add">
          <ac:chgData name="Amina Begum (2118505)" userId="S::2118505@student.uwtsd.ac.uk::7b144117-71f8-4060-97ef-f28069bed0fc" providerId="AD" clId="Web-{FBF15982-6CF9-CD07-A441-F4B346B3C640}" dt="2023-06-21T20:39:36.780" v="1295"/>
          <ac:spMkLst>
            <pc:docMk/>
            <pc:sldMk cId="519915096" sldId="270"/>
            <ac:spMk id="1262" creationId="{F68B3F68-107C-434F-AA38-110D5EA91B85}"/>
          </ac:spMkLst>
        </pc:spChg>
        <pc:spChg chg="del">
          <ac:chgData name="Amina Begum (2118505)" userId="S::2118505@student.uwtsd.ac.uk::7b144117-71f8-4060-97ef-f28069bed0fc" providerId="AD" clId="Web-{FBF15982-6CF9-CD07-A441-F4B346B3C640}" dt="2023-06-21T18:42:48.555" v="120"/>
          <ac:spMkLst>
            <pc:docMk/>
            <pc:sldMk cId="519915096" sldId="270"/>
            <ac:spMk id="1275" creationId="{9228552E-C8B1-4A80-8448-0787CE0FC704}"/>
          </ac:spMkLst>
        </pc:spChg>
        <pc:grpChg chg="add del">
          <ac:chgData name="Amina Begum (2118505)" userId="S::2118505@student.uwtsd.ac.uk::7b144117-71f8-4060-97ef-f28069bed0fc" providerId="AD" clId="Web-{FBF15982-6CF9-CD07-A441-F4B346B3C640}" dt="2023-06-21T19:01:25.986" v="184"/>
          <ac:grpSpMkLst>
            <pc:docMk/>
            <pc:sldMk cId="519915096" sldId="270"/>
            <ac:grpSpMk id="1237" creationId="{C84A868B-654E-447C-8D9C-0F9328308CA2}"/>
          </ac:grpSpMkLst>
        </pc:grpChg>
        <pc:graphicFrameChg chg="del mod ord modGraphic">
          <ac:chgData name="Amina Begum (2118505)" userId="S::2118505@student.uwtsd.ac.uk::7b144117-71f8-4060-97ef-f28069bed0fc" providerId="AD" clId="Web-{FBF15982-6CF9-CD07-A441-F4B346B3C640}" dt="2023-06-21T20:43:51.425" v="1317"/>
          <ac:graphicFrameMkLst>
            <pc:docMk/>
            <pc:sldMk cId="519915096" sldId="270"/>
            <ac:graphicFrameMk id="1230" creationId="{F03318D0-7524-6D69-FDBE-A0E73FB38707}"/>
          </ac:graphicFrameMkLst>
        </pc:graphicFrameChg>
        <pc:picChg chg="add del mod">
          <ac:chgData name="Amina Begum (2118505)" userId="S::2118505@student.uwtsd.ac.uk::7b144117-71f8-4060-97ef-f28069bed0fc" providerId="AD" clId="Web-{FBF15982-6CF9-CD07-A441-F4B346B3C640}" dt="2023-06-21T19:21:35.142" v="290"/>
          <ac:picMkLst>
            <pc:docMk/>
            <pc:sldMk cId="519915096" sldId="270"/>
            <ac:picMk id="1243" creationId="{DC75E852-69AA-8D79-166F-90AE6104418E}"/>
          </ac:picMkLst>
        </pc:picChg>
        <pc:picChg chg="del mod">
          <ac:chgData name="Amina Begum (2118505)" userId="S::2118505@student.uwtsd.ac.uk::7b144117-71f8-4060-97ef-f28069bed0fc" providerId="AD" clId="Web-{FBF15982-6CF9-CD07-A441-F4B346B3C640}" dt="2023-06-21T18:47:08.701" v="130"/>
          <ac:picMkLst>
            <pc:docMk/>
            <pc:sldMk cId="519915096" sldId="270"/>
            <ac:picMk id="1252" creationId="{0456B27B-3C96-A3BC-6E7C-3A80D0E987B0}"/>
          </ac:picMkLst>
        </pc:picChg>
        <pc:cxnChg chg="add del">
          <ac:chgData name="Amina Begum (2118505)" userId="S::2118505@student.uwtsd.ac.uk::7b144117-71f8-4060-97ef-f28069bed0fc" providerId="AD" clId="Web-{FBF15982-6CF9-CD07-A441-F4B346B3C640}" dt="2023-06-21T20:39:36.780" v="1295"/>
          <ac:cxnSpMkLst>
            <pc:docMk/>
            <pc:sldMk cId="519915096" sldId="270"/>
            <ac:cxnSpMk id="1250" creationId="{17C2F6CE-0CF2-4DDD-85F5-96799A328F15}"/>
          </ac:cxnSpMkLst>
        </pc:cxnChg>
        <pc:cxnChg chg="add del">
          <ac:chgData name="Amina Begum (2118505)" userId="S::2118505@student.uwtsd.ac.uk::7b144117-71f8-4060-97ef-f28069bed0fc" providerId="AD" clId="Web-{FBF15982-6CF9-CD07-A441-F4B346B3C640}" dt="2023-06-21T20:39:36.780" v="1295"/>
          <ac:cxnSpMkLst>
            <pc:docMk/>
            <pc:sldMk cId="519915096" sldId="270"/>
            <ac:cxnSpMk id="1255" creationId="{EE504C98-6397-41C1-A8D8-2D9C4ED307E0}"/>
          </ac:cxnSpMkLst>
        </pc:cxnChg>
      </pc:sldChg>
      <pc:sldChg chg="addSp delSp modSp del ord modNotes">
        <pc:chgData name="Amina Begum (2118505)" userId="S::2118505@student.uwtsd.ac.uk::7b144117-71f8-4060-97ef-f28069bed0fc" providerId="AD" clId="Web-{FBF15982-6CF9-CD07-A441-F4B346B3C640}" dt="2023-06-21T20:53:04.888" v="1386"/>
        <pc:sldMkLst>
          <pc:docMk/>
          <pc:sldMk cId="2889314591" sldId="271"/>
        </pc:sldMkLst>
        <pc:spChg chg="mod">
          <ac:chgData name="Amina Begum (2118505)" userId="S::2118505@student.uwtsd.ac.uk::7b144117-71f8-4060-97ef-f28069bed0fc" providerId="AD" clId="Web-{FBF15982-6CF9-CD07-A441-F4B346B3C640}" dt="2023-06-21T20:36:50.886" v="1293" actId="1076"/>
          <ac:spMkLst>
            <pc:docMk/>
            <pc:sldMk cId="2889314591" sldId="271"/>
            <ac:spMk id="2" creationId="{2389AA01-E307-B3B3-55D7-F0497D030D06}"/>
          </ac:spMkLst>
        </pc:spChg>
        <pc:spChg chg="add del mod">
          <ac:chgData name="Amina Begum (2118505)" userId="S::2118505@student.uwtsd.ac.uk::7b144117-71f8-4060-97ef-f28069bed0fc" providerId="AD" clId="Web-{FBF15982-6CF9-CD07-A441-F4B346B3C640}" dt="2023-06-21T20:17:37.678" v="1022"/>
          <ac:spMkLst>
            <pc:docMk/>
            <pc:sldMk cId="2889314591" sldId="271"/>
            <ac:spMk id="3" creationId="{438B94AD-65AB-D014-0CC4-B71E853E8562}"/>
          </ac:spMkLst>
        </pc:spChg>
        <pc:spChg chg="add mod">
          <ac:chgData name="Amina Begum (2118505)" userId="S::2118505@student.uwtsd.ac.uk::7b144117-71f8-4060-97ef-f28069bed0fc" providerId="AD" clId="Web-{FBF15982-6CF9-CD07-A441-F4B346B3C640}" dt="2023-06-21T20:48:23.805" v="1337"/>
          <ac:spMkLst>
            <pc:docMk/>
            <pc:sldMk cId="2889314591" sldId="271"/>
            <ac:spMk id="6" creationId="{08131A08-1BF1-C102-B21B-FC908FA811B5}"/>
          </ac:spMkLst>
        </pc:spChg>
        <pc:spChg chg="mod">
          <ac:chgData name="Amina Begum (2118505)" userId="S::2118505@student.uwtsd.ac.uk::7b144117-71f8-4060-97ef-f28069bed0fc" providerId="AD" clId="Web-{FBF15982-6CF9-CD07-A441-F4B346B3C640}" dt="2023-06-21T20:36:09.916" v="1285"/>
          <ac:spMkLst>
            <pc:docMk/>
            <pc:sldMk cId="2889314591" sldId="271"/>
            <ac:spMk id="7" creationId="{D47DB654-E33F-6499-0C58-E8ABA35443CF}"/>
          </ac:spMkLst>
        </pc:spChg>
        <pc:spChg chg="del">
          <ac:chgData name="Amina Begum (2118505)" userId="S::2118505@student.uwtsd.ac.uk::7b144117-71f8-4060-97ef-f28069bed0fc" providerId="AD" clId="Web-{FBF15982-6CF9-CD07-A441-F4B346B3C640}" dt="2023-06-21T20:36:09.916" v="1285"/>
          <ac:spMkLst>
            <pc:docMk/>
            <pc:sldMk cId="2889314591" sldId="271"/>
            <ac:spMk id="49" creationId="{FB5B0058-AF13-4859-B429-4EDDE2A26F7F}"/>
          </ac:spMkLst>
        </pc:spChg>
        <pc:spChg chg="del">
          <ac:chgData name="Amina Begum (2118505)" userId="S::2118505@student.uwtsd.ac.uk::7b144117-71f8-4060-97ef-f28069bed0fc" providerId="AD" clId="Web-{FBF15982-6CF9-CD07-A441-F4B346B3C640}" dt="2023-06-21T20:36:09.916" v="1285"/>
          <ac:spMkLst>
            <pc:docMk/>
            <pc:sldMk cId="2889314591" sldId="271"/>
            <ac:spMk id="51" creationId="{1A89CBBC-7743-43D9-A324-25CB472E9B2E}"/>
          </ac:spMkLst>
        </pc:spChg>
        <pc:spChg chg="add">
          <ac:chgData name="Amina Begum (2118505)" userId="S::2118505@student.uwtsd.ac.uk::7b144117-71f8-4060-97ef-f28069bed0fc" providerId="AD" clId="Web-{FBF15982-6CF9-CD07-A441-F4B346B3C640}" dt="2023-06-21T20:36:09.916" v="1285"/>
          <ac:spMkLst>
            <pc:docMk/>
            <pc:sldMk cId="2889314591" sldId="271"/>
            <ac:spMk id="56" creationId="{C4285719-470E-454C-AF62-8323075F1F5B}"/>
          </ac:spMkLst>
        </pc:spChg>
        <pc:spChg chg="add">
          <ac:chgData name="Amina Begum (2118505)" userId="S::2118505@student.uwtsd.ac.uk::7b144117-71f8-4060-97ef-f28069bed0fc" providerId="AD" clId="Web-{FBF15982-6CF9-CD07-A441-F4B346B3C640}" dt="2023-06-21T20:36:09.916" v="1285"/>
          <ac:spMkLst>
            <pc:docMk/>
            <pc:sldMk cId="2889314591" sldId="271"/>
            <ac:spMk id="58" creationId="{CD9FE4EF-C4D8-49A0-B2FF-81D8DB7D8A24}"/>
          </ac:spMkLst>
        </pc:spChg>
        <pc:spChg chg="add">
          <ac:chgData name="Amina Begum (2118505)" userId="S::2118505@student.uwtsd.ac.uk::7b144117-71f8-4060-97ef-f28069bed0fc" providerId="AD" clId="Web-{FBF15982-6CF9-CD07-A441-F4B346B3C640}" dt="2023-06-21T20:36:09.916" v="1285"/>
          <ac:spMkLst>
            <pc:docMk/>
            <pc:sldMk cId="2889314591" sldId="271"/>
            <ac:spMk id="60" creationId="{4300840D-0A0B-4512-BACA-B439D5B9C57C}"/>
          </ac:spMkLst>
        </pc:spChg>
        <pc:spChg chg="add">
          <ac:chgData name="Amina Begum (2118505)" userId="S::2118505@student.uwtsd.ac.uk::7b144117-71f8-4060-97ef-f28069bed0fc" providerId="AD" clId="Web-{FBF15982-6CF9-CD07-A441-F4B346B3C640}" dt="2023-06-21T20:36:09.916" v="1285"/>
          <ac:spMkLst>
            <pc:docMk/>
            <pc:sldMk cId="2889314591" sldId="271"/>
            <ac:spMk id="62" creationId="{D2B78728-A580-49A7-84F9-6EF6F583ADE0}"/>
          </ac:spMkLst>
        </pc:spChg>
        <pc:spChg chg="add">
          <ac:chgData name="Amina Begum (2118505)" userId="S::2118505@student.uwtsd.ac.uk::7b144117-71f8-4060-97ef-f28069bed0fc" providerId="AD" clId="Web-{FBF15982-6CF9-CD07-A441-F4B346B3C640}" dt="2023-06-21T20:36:09.916" v="1285"/>
          <ac:spMkLst>
            <pc:docMk/>
            <pc:sldMk cId="2889314591" sldId="271"/>
            <ac:spMk id="64" creationId="{38FAA1A1-D861-433F-88FA-1E9D6FD31D11}"/>
          </ac:spMkLst>
        </pc:spChg>
        <pc:spChg chg="add">
          <ac:chgData name="Amina Begum (2118505)" userId="S::2118505@student.uwtsd.ac.uk::7b144117-71f8-4060-97ef-f28069bed0fc" providerId="AD" clId="Web-{FBF15982-6CF9-CD07-A441-F4B346B3C640}" dt="2023-06-21T20:36:09.916" v="1285"/>
          <ac:spMkLst>
            <pc:docMk/>
            <pc:sldMk cId="2889314591" sldId="271"/>
            <ac:spMk id="66" creationId="{8D71EDA1-87BF-4D5D-AB79-F346FD19278A}"/>
          </ac:spMkLst>
        </pc:spChg>
        <pc:picChg chg="del mod ord">
          <ac:chgData name="Amina Begum (2118505)" userId="S::2118505@student.uwtsd.ac.uk::7b144117-71f8-4060-97ef-f28069bed0fc" providerId="AD" clId="Web-{FBF15982-6CF9-CD07-A441-F4B346B3C640}" dt="2023-06-21T20:48:23.805" v="1337"/>
          <ac:picMkLst>
            <pc:docMk/>
            <pc:sldMk cId="2889314591" sldId="271"/>
            <ac:picMk id="4" creationId="{1744F5BF-3933-1385-B1ED-AB25DF211F4C}"/>
          </ac:picMkLst>
        </pc:picChg>
      </pc:sldChg>
      <pc:sldChg chg="del">
        <pc:chgData name="Amina Begum (2118505)" userId="S::2118505@student.uwtsd.ac.uk::7b144117-71f8-4060-97ef-f28069bed0fc" providerId="AD" clId="Web-{FBF15982-6CF9-CD07-A441-F4B346B3C640}" dt="2023-06-21T18:41:45.023" v="119"/>
        <pc:sldMkLst>
          <pc:docMk/>
          <pc:sldMk cId="371250488" sldId="272"/>
        </pc:sldMkLst>
      </pc:sldChg>
      <pc:sldChg chg="addSp delSp modSp ord">
        <pc:chgData name="Amina Begum (2118505)" userId="S::2118505@student.uwtsd.ac.uk::7b144117-71f8-4060-97ef-f28069bed0fc" providerId="AD" clId="Web-{FBF15982-6CF9-CD07-A441-F4B346B3C640}" dt="2023-06-21T22:21:41.345" v="1424" actId="20577"/>
        <pc:sldMkLst>
          <pc:docMk/>
          <pc:sldMk cId="4086212771" sldId="273"/>
        </pc:sldMkLst>
        <pc:spChg chg="mod">
          <ac:chgData name="Amina Begum (2118505)" userId="S::2118505@student.uwtsd.ac.uk::7b144117-71f8-4060-97ef-f28069bed0fc" providerId="AD" clId="Web-{FBF15982-6CF9-CD07-A441-F4B346B3C640}" dt="2023-06-21T22:21:41.345" v="1424" actId="20577"/>
          <ac:spMkLst>
            <pc:docMk/>
            <pc:sldMk cId="4086212771" sldId="273"/>
            <ac:spMk id="2" creationId="{27425A33-C24D-827F-1282-E8F2C4009140}"/>
          </ac:spMkLst>
        </pc:spChg>
        <pc:spChg chg="mod">
          <ac:chgData name="Amina Begum (2118505)" userId="S::2118505@student.uwtsd.ac.uk::7b144117-71f8-4060-97ef-f28069bed0fc" providerId="AD" clId="Web-{FBF15982-6CF9-CD07-A441-F4B346B3C640}" dt="2023-06-21T20:42:52.659" v="1313" actId="20577"/>
          <ac:spMkLst>
            <pc:docMk/>
            <pc:sldMk cId="4086212771" sldId="273"/>
            <ac:spMk id="5" creationId="{2C19F522-5302-B876-C2CC-56ACF9385C22}"/>
          </ac:spMkLst>
        </pc:spChg>
        <pc:spChg chg="add del">
          <ac:chgData name="Amina Begum (2118505)" userId="S::2118505@student.uwtsd.ac.uk::7b144117-71f8-4060-97ef-f28069bed0fc" providerId="AD" clId="Web-{FBF15982-6CF9-CD07-A441-F4B346B3C640}" dt="2023-06-21T18:51:08.846" v="137"/>
          <ac:spMkLst>
            <pc:docMk/>
            <pc:sldMk cId="4086212771" sldId="273"/>
            <ac:spMk id="315" creationId="{B95B9BA8-1D69-4796-85F5-B6D0BD52354B}"/>
          </ac:spMkLst>
        </pc:spChg>
        <pc:spChg chg="add del">
          <ac:chgData name="Amina Begum (2118505)" userId="S::2118505@student.uwtsd.ac.uk::7b144117-71f8-4060-97ef-f28069bed0fc" providerId="AD" clId="Web-{FBF15982-6CF9-CD07-A441-F4B346B3C640}" dt="2023-06-21T18:51:08.830" v="136"/>
          <ac:spMkLst>
            <pc:docMk/>
            <pc:sldMk cId="4086212771" sldId="273"/>
            <ac:spMk id="328" creationId="{C3420C89-0B09-4632-A4AF-3971D08BF7A8}"/>
          </ac:spMkLst>
        </pc:spChg>
        <pc:spChg chg="add del">
          <ac:chgData name="Amina Begum (2118505)" userId="S::2118505@student.uwtsd.ac.uk::7b144117-71f8-4060-97ef-f28069bed0fc" providerId="AD" clId="Web-{FBF15982-6CF9-CD07-A441-F4B346B3C640}" dt="2023-06-21T18:51:08.830" v="136"/>
          <ac:spMkLst>
            <pc:docMk/>
            <pc:sldMk cId="4086212771" sldId="273"/>
            <ac:spMk id="330" creationId="{4E5CBA61-BF74-40B4-A3A8-366BBA626CCF}"/>
          </ac:spMkLst>
        </pc:spChg>
        <pc:spChg chg="add del">
          <ac:chgData name="Amina Begum (2118505)" userId="S::2118505@student.uwtsd.ac.uk::7b144117-71f8-4060-97ef-f28069bed0fc" providerId="AD" clId="Web-{FBF15982-6CF9-CD07-A441-F4B346B3C640}" dt="2023-06-21T20:40:42.141" v="1296"/>
          <ac:spMkLst>
            <pc:docMk/>
            <pc:sldMk cId="4086212771" sldId="273"/>
            <ac:spMk id="334" creationId="{2813A4FA-24A5-41ED-A534-3807D1B2F344}"/>
          </ac:spMkLst>
        </pc:spChg>
        <pc:spChg chg="add del">
          <ac:chgData name="Amina Begum (2118505)" userId="S::2118505@student.uwtsd.ac.uk::7b144117-71f8-4060-97ef-f28069bed0fc" providerId="AD" clId="Web-{FBF15982-6CF9-CD07-A441-F4B346B3C640}" dt="2023-06-21T20:40:42.141" v="1296"/>
          <ac:spMkLst>
            <pc:docMk/>
            <pc:sldMk cId="4086212771" sldId="273"/>
            <ac:spMk id="345" creationId="{12609869-9E80-471B-A487-A53288E0E791}"/>
          </ac:spMkLst>
        </pc:spChg>
        <pc:spChg chg="add del">
          <ac:chgData name="Amina Begum (2118505)" userId="S::2118505@student.uwtsd.ac.uk::7b144117-71f8-4060-97ef-f28069bed0fc" providerId="AD" clId="Web-{FBF15982-6CF9-CD07-A441-F4B346B3C640}" dt="2023-06-21T20:40:42.141" v="1296"/>
          <ac:spMkLst>
            <pc:docMk/>
            <pc:sldMk cId="4086212771" sldId="273"/>
            <ac:spMk id="346" creationId="{7004738A-9D34-43E8-97D2-CA0EED4F8BE0}"/>
          </ac:spMkLst>
        </pc:spChg>
        <pc:spChg chg="add del">
          <ac:chgData name="Amina Begum (2118505)" userId="S::2118505@student.uwtsd.ac.uk::7b144117-71f8-4060-97ef-f28069bed0fc" providerId="AD" clId="Web-{FBF15982-6CF9-CD07-A441-F4B346B3C640}" dt="2023-06-21T20:40:42.141" v="1296"/>
          <ac:spMkLst>
            <pc:docMk/>
            <pc:sldMk cId="4086212771" sldId="273"/>
            <ac:spMk id="347" creationId="{B8B8D07F-F13E-443E-BA68-2D26672D76B9}"/>
          </ac:spMkLst>
        </pc:spChg>
        <pc:spChg chg="add del">
          <ac:chgData name="Amina Begum (2118505)" userId="S::2118505@student.uwtsd.ac.uk::7b144117-71f8-4060-97ef-f28069bed0fc" providerId="AD" clId="Web-{FBF15982-6CF9-CD07-A441-F4B346B3C640}" dt="2023-06-21T20:40:42.141" v="1296"/>
          <ac:spMkLst>
            <pc:docMk/>
            <pc:sldMk cId="4086212771" sldId="273"/>
            <ac:spMk id="348" creationId="{C3944F27-CA70-4E84-A51A-E6BF89558979}"/>
          </ac:spMkLst>
        </pc:spChg>
        <pc:spChg chg="add">
          <ac:chgData name="Amina Begum (2118505)" userId="S::2118505@student.uwtsd.ac.uk::7b144117-71f8-4060-97ef-f28069bed0fc" providerId="AD" clId="Web-{FBF15982-6CF9-CD07-A441-F4B346B3C640}" dt="2023-06-21T20:40:42.141" v="1296"/>
          <ac:spMkLst>
            <pc:docMk/>
            <pc:sldMk cId="4086212771" sldId="273"/>
            <ac:spMk id="353" creationId="{87F16C5A-0D41-47A9-B0A2-9C2AD7A8CF32}"/>
          </ac:spMkLst>
        </pc:spChg>
        <pc:spChg chg="add">
          <ac:chgData name="Amina Begum (2118505)" userId="S::2118505@student.uwtsd.ac.uk::7b144117-71f8-4060-97ef-f28069bed0fc" providerId="AD" clId="Web-{FBF15982-6CF9-CD07-A441-F4B346B3C640}" dt="2023-06-21T20:40:42.141" v="1296"/>
          <ac:spMkLst>
            <pc:docMk/>
            <pc:sldMk cId="4086212771" sldId="273"/>
            <ac:spMk id="355" creationId="{6EA86598-DA2C-41D5-BC0C-E877F8818EEB}"/>
          </ac:spMkLst>
        </pc:spChg>
        <pc:spChg chg="add">
          <ac:chgData name="Amina Begum (2118505)" userId="S::2118505@student.uwtsd.ac.uk::7b144117-71f8-4060-97ef-f28069bed0fc" providerId="AD" clId="Web-{FBF15982-6CF9-CD07-A441-F4B346B3C640}" dt="2023-06-21T20:40:42.141" v="1296"/>
          <ac:spMkLst>
            <pc:docMk/>
            <pc:sldMk cId="4086212771" sldId="273"/>
            <ac:spMk id="357" creationId="{450D3AD2-FA80-415F-A9CE-54D884561CD7}"/>
          </ac:spMkLst>
        </pc:spChg>
        <pc:grpChg chg="add del">
          <ac:chgData name="Amina Begum (2118505)" userId="S::2118505@student.uwtsd.ac.uk::7b144117-71f8-4060-97ef-f28069bed0fc" providerId="AD" clId="Web-{FBF15982-6CF9-CD07-A441-F4B346B3C640}" dt="2023-06-21T18:51:08.846" v="137"/>
          <ac:grpSpMkLst>
            <pc:docMk/>
            <pc:sldMk cId="4086212771" sldId="273"/>
            <ac:grpSpMk id="317" creationId="{D44E3F87-3D58-4B03-86B2-15A5C5B9C964}"/>
          </ac:grpSpMkLst>
        </pc:grpChg>
        <pc:grpChg chg="add del">
          <ac:chgData name="Amina Begum (2118505)" userId="S::2118505@student.uwtsd.ac.uk::7b144117-71f8-4060-97ef-f28069bed0fc" providerId="AD" clId="Web-{FBF15982-6CF9-CD07-A441-F4B346B3C640}" dt="2023-06-21T18:51:08.830" v="136"/>
          <ac:grpSpMkLst>
            <pc:docMk/>
            <pc:sldMk cId="4086212771" sldId="273"/>
            <ac:grpSpMk id="332" creationId="{AC27E70C-5470-4262-B9CE-AE52C51CF4C1}"/>
          </ac:grpSpMkLst>
        </pc:grpChg>
        <pc:grpChg chg="add del">
          <ac:chgData name="Amina Begum (2118505)" userId="S::2118505@student.uwtsd.ac.uk::7b144117-71f8-4060-97ef-f28069bed0fc" providerId="AD" clId="Web-{FBF15982-6CF9-CD07-A441-F4B346B3C640}" dt="2023-06-21T18:51:08.830" v="136"/>
          <ac:grpSpMkLst>
            <pc:docMk/>
            <pc:sldMk cId="4086212771" sldId="273"/>
            <ac:grpSpMk id="336" creationId="{E27AF472-EAE3-4572-AB69-B92BD10DBC6D}"/>
          </ac:grpSpMkLst>
        </pc:grpChg>
        <pc:picChg chg="mod ord">
          <ac:chgData name="Amina Begum (2118505)" userId="S::2118505@student.uwtsd.ac.uk::7b144117-71f8-4060-97ef-f28069bed0fc" providerId="AD" clId="Web-{FBF15982-6CF9-CD07-A441-F4B346B3C640}" dt="2023-06-21T20:40:42.141" v="1296"/>
          <ac:picMkLst>
            <pc:docMk/>
            <pc:sldMk cId="4086212771" sldId="273"/>
            <ac:picMk id="37" creationId="{69C5402E-A8DB-BA01-1720-79E6A5E00DB4}"/>
          </ac:picMkLst>
        </pc:picChg>
      </pc:sldChg>
      <pc:sldChg chg="addSp modSp new del mod setBg setClrOvrMap modNotes">
        <pc:chgData name="Amina Begum (2118505)" userId="S::2118505@student.uwtsd.ac.uk::7b144117-71f8-4060-97ef-f28069bed0fc" providerId="AD" clId="Web-{FBF15982-6CF9-CD07-A441-F4B346B3C640}" dt="2023-06-21T19:20:51.235" v="289"/>
        <pc:sldMkLst>
          <pc:docMk/>
          <pc:sldMk cId="592890957" sldId="274"/>
        </pc:sldMkLst>
        <pc:spChg chg="mod">
          <ac:chgData name="Amina Begum (2118505)" userId="S::2118505@student.uwtsd.ac.uk::7b144117-71f8-4060-97ef-f28069bed0fc" providerId="AD" clId="Web-{FBF15982-6CF9-CD07-A441-F4B346B3C640}" dt="2023-06-21T19:05:32.650" v="211" actId="20577"/>
          <ac:spMkLst>
            <pc:docMk/>
            <pc:sldMk cId="592890957" sldId="274"/>
            <ac:spMk id="2" creationId="{D68FB35B-8052-73A4-08F2-ACE8187C7F93}"/>
          </ac:spMkLst>
        </pc:spChg>
        <pc:spChg chg="mod">
          <ac:chgData name="Amina Begum (2118505)" userId="S::2118505@student.uwtsd.ac.uk::7b144117-71f8-4060-97ef-f28069bed0fc" providerId="AD" clId="Web-{FBF15982-6CF9-CD07-A441-F4B346B3C640}" dt="2023-06-21T18:57:39.931" v="176" actId="1076"/>
          <ac:spMkLst>
            <pc:docMk/>
            <pc:sldMk cId="592890957" sldId="274"/>
            <ac:spMk id="3" creationId="{2200ADF8-587B-8956-E894-DE4420B146D5}"/>
          </ac:spMkLst>
        </pc:spChg>
        <pc:spChg chg="add">
          <ac:chgData name="Amina Begum (2118505)" userId="S::2118505@student.uwtsd.ac.uk::7b144117-71f8-4060-97ef-f28069bed0fc" providerId="AD" clId="Web-{FBF15982-6CF9-CD07-A441-F4B346B3C640}" dt="2023-06-21T18:58:42.994" v="177"/>
          <ac:spMkLst>
            <pc:docMk/>
            <pc:sldMk cId="592890957" sldId="274"/>
            <ac:spMk id="10" creationId="{9228552E-C8B1-4A80-8448-0787CE0FC704}"/>
          </ac:spMkLst>
        </pc:spChg>
        <pc:graphicFrameChg chg="add mod modGraphic">
          <ac:chgData name="Amina Begum (2118505)" userId="S::2118505@student.uwtsd.ac.uk::7b144117-71f8-4060-97ef-f28069bed0fc" providerId="AD" clId="Web-{FBF15982-6CF9-CD07-A441-F4B346B3C640}" dt="2023-06-21T19:09:07.488" v="226"/>
          <ac:graphicFrameMkLst>
            <pc:docMk/>
            <pc:sldMk cId="592890957" sldId="274"/>
            <ac:graphicFrameMk id="4" creationId="{FCFDE708-B2D1-2EFA-B982-342595B83B9B}"/>
          </ac:graphicFrameMkLst>
        </pc:graphicFrameChg>
        <pc:picChg chg="add">
          <ac:chgData name="Amina Begum (2118505)" userId="S::2118505@student.uwtsd.ac.uk::7b144117-71f8-4060-97ef-f28069bed0fc" providerId="AD" clId="Web-{FBF15982-6CF9-CD07-A441-F4B346B3C640}" dt="2023-06-21T18:58:42.994" v="177"/>
          <ac:picMkLst>
            <pc:docMk/>
            <pc:sldMk cId="592890957" sldId="274"/>
            <ac:picMk id="6" creationId="{6C32B2D3-5597-1E70-6A4E-0006107352B6}"/>
          </ac:picMkLst>
        </pc:picChg>
      </pc:sldChg>
      <pc:sldChg chg="addSp delSp modSp add mod replId setBg modNotes">
        <pc:chgData name="Amina Begum (2118505)" userId="S::2118505@student.uwtsd.ac.uk::7b144117-71f8-4060-97ef-f28069bed0fc" providerId="AD" clId="Web-{FBF15982-6CF9-CD07-A441-F4B346B3C640}" dt="2023-06-21T22:58:00.025" v="1636"/>
        <pc:sldMkLst>
          <pc:docMk/>
          <pc:sldMk cId="3799882469" sldId="275"/>
        </pc:sldMkLst>
        <pc:spChg chg="mod">
          <ac:chgData name="Amina Begum (2118505)" userId="S::2118505@student.uwtsd.ac.uk::7b144117-71f8-4060-97ef-f28069bed0fc" providerId="AD" clId="Web-{FBF15982-6CF9-CD07-A441-F4B346B3C640}" dt="2023-06-21T19:13:59.493" v="253" actId="20577"/>
          <ac:spMkLst>
            <pc:docMk/>
            <pc:sldMk cId="3799882469" sldId="275"/>
            <ac:spMk id="2" creationId="{308DBDA7-E377-C1DF-A45D-FDDF22158976}"/>
          </ac:spMkLst>
        </pc:spChg>
        <pc:spChg chg="del mod">
          <ac:chgData name="Amina Begum (2118505)" userId="S::2118505@student.uwtsd.ac.uk::7b144117-71f8-4060-97ef-f28069bed0fc" providerId="AD" clId="Web-{FBF15982-6CF9-CD07-A441-F4B346B3C640}" dt="2023-06-21T19:12:38.304" v="239"/>
          <ac:spMkLst>
            <pc:docMk/>
            <pc:sldMk cId="3799882469" sldId="275"/>
            <ac:spMk id="3" creationId="{D42D4E30-63B2-4ADB-B535-E7DB41DE3254}"/>
          </ac:spMkLst>
        </pc:spChg>
        <pc:spChg chg="add mod">
          <ac:chgData name="Amina Begum (2118505)" userId="S::2118505@student.uwtsd.ac.uk::7b144117-71f8-4060-97ef-f28069bed0fc" providerId="AD" clId="Web-{FBF15982-6CF9-CD07-A441-F4B346B3C640}" dt="2023-06-21T19:18:02.560" v="279" actId="1076"/>
          <ac:spMkLst>
            <pc:docMk/>
            <pc:sldMk cId="3799882469" sldId="275"/>
            <ac:spMk id="6" creationId="{365BEA13-3B0D-4E5B-6BA3-8FE130ADD1EB}"/>
          </ac:spMkLst>
        </pc:spChg>
        <pc:spChg chg="del">
          <ac:chgData name="Amina Begum (2118505)" userId="S::2118505@student.uwtsd.ac.uk::7b144117-71f8-4060-97ef-f28069bed0fc" providerId="AD" clId="Web-{FBF15982-6CF9-CD07-A441-F4B346B3C640}" dt="2023-06-21T19:13:43.071" v="245"/>
          <ac:spMkLst>
            <pc:docMk/>
            <pc:sldMk cId="3799882469" sldId="275"/>
            <ac:spMk id="63" creationId="{E8A8EAB8-D2FF-444D-B34B-7D32F106AD0E}"/>
          </ac:spMkLst>
        </pc:spChg>
        <pc:spChg chg="add">
          <ac:chgData name="Amina Begum (2118505)" userId="S::2118505@student.uwtsd.ac.uk::7b144117-71f8-4060-97ef-f28069bed0fc" providerId="AD" clId="Web-{FBF15982-6CF9-CD07-A441-F4B346B3C640}" dt="2023-06-21T19:13:43.071" v="245"/>
          <ac:spMkLst>
            <pc:docMk/>
            <pc:sldMk cId="3799882469" sldId="275"/>
            <ac:spMk id="74" creationId="{70DFC902-7D23-471A-B557-B6B6917D7A0D}"/>
          </ac:spMkLst>
        </pc:spChg>
        <pc:spChg chg="add">
          <ac:chgData name="Amina Begum (2118505)" userId="S::2118505@student.uwtsd.ac.uk::7b144117-71f8-4060-97ef-f28069bed0fc" providerId="AD" clId="Web-{FBF15982-6CF9-CD07-A441-F4B346B3C640}" dt="2023-06-21T19:13:43.071" v="245"/>
          <ac:spMkLst>
            <pc:docMk/>
            <pc:sldMk cId="3799882469" sldId="275"/>
            <ac:spMk id="76" creationId="{A55D5633-D557-4DCA-982C-FF36EB7A1C00}"/>
          </ac:spMkLst>
        </pc:spChg>
        <pc:spChg chg="add">
          <ac:chgData name="Amina Begum (2118505)" userId="S::2118505@student.uwtsd.ac.uk::7b144117-71f8-4060-97ef-f28069bed0fc" providerId="AD" clId="Web-{FBF15982-6CF9-CD07-A441-F4B346B3C640}" dt="2023-06-21T19:13:43.071" v="245"/>
          <ac:spMkLst>
            <pc:docMk/>
            <pc:sldMk cId="3799882469" sldId="275"/>
            <ac:spMk id="78" creationId="{450D3AD2-FA80-415F-A9CE-54D884561CD7}"/>
          </ac:spMkLst>
        </pc:spChg>
        <pc:grpChg chg="del">
          <ac:chgData name="Amina Begum (2118505)" userId="S::2118505@student.uwtsd.ac.uk::7b144117-71f8-4060-97ef-f28069bed0fc" providerId="AD" clId="Web-{FBF15982-6CF9-CD07-A441-F4B346B3C640}" dt="2023-06-21T19:13:43.071" v="245"/>
          <ac:grpSpMkLst>
            <pc:docMk/>
            <pc:sldMk cId="3799882469" sldId="275"/>
            <ac:grpSpMk id="67" creationId="{9D20816A-53A8-414B-9615-2877C1081698}"/>
          </ac:grpSpMkLst>
        </pc:grpChg>
        <pc:graphicFrameChg chg="add del mod">
          <ac:chgData name="Amina Begum (2118505)" userId="S::2118505@student.uwtsd.ac.uk::7b144117-71f8-4060-97ef-f28069bed0fc" providerId="AD" clId="Web-{FBF15982-6CF9-CD07-A441-F4B346B3C640}" dt="2023-06-21T19:13:21.868" v="243"/>
          <ac:graphicFrameMkLst>
            <pc:docMk/>
            <pc:sldMk cId="3799882469" sldId="275"/>
            <ac:graphicFrameMk id="8" creationId="{BD584100-9F21-C2EB-7D57-85D5EA3D3F0D}"/>
          </ac:graphicFrameMkLst>
        </pc:graphicFrameChg>
        <pc:graphicFrameChg chg="add mod modGraphic">
          <ac:chgData name="Amina Begum (2118505)" userId="S::2118505@student.uwtsd.ac.uk::7b144117-71f8-4060-97ef-f28069bed0fc" providerId="AD" clId="Web-{FBF15982-6CF9-CD07-A441-F4B346B3C640}" dt="2023-06-21T22:58:00.025" v="1636"/>
          <ac:graphicFrameMkLst>
            <pc:docMk/>
            <pc:sldMk cId="3799882469" sldId="275"/>
            <ac:graphicFrameMk id="79" creationId="{058EE428-B145-1268-92B1-0375D01B9FA8}"/>
          </ac:graphicFrameMkLst>
        </pc:graphicFrameChg>
        <pc:picChg chg="del">
          <ac:chgData name="Amina Begum (2118505)" userId="S::2118505@student.uwtsd.ac.uk::7b144117-71f8-4060-97ef-f28069bed0fc" providerId="AD" clId="Web-{FBF15982-6CF9-CD07-A441-F4B346B3C640}" dt="2023-06-21T19:10:52.490" v="231"/>
          <ac:picMkLst>
            <pc:docMk/>
            <pc:sldMk cId="3799882469" sldId="275"/>
            <ac:picMk id="5" creationId="{73F1E5F3-CBA7-D496-6FFC-892B7DEFF897}"/>
          </ac:picMkLst>
        </pc:picChg>
        <pc:cxnChg chg="del">
          <ac:chgData name="Amina Begum (2118505)" userId="S::2118505@student.uwtsd.ac.uk::7b144117-71f8-4060-97ef-f28069bed0fc" providerId="AD" clId="Web-{FBF15982-6CF9-CD07-A441-F4B346B3C640}" dt="2023-06-21T19:13:43.071" v="245"/>
          <ac:cxnSpMkLst>
            <pc:docMk/>
            <pc:sldMk cId="3799882469" sldId="275"/>
            <ac:cxnSpMk id="65" creationId="{DAE05351-315A-4BA9-A90A-FE5C949522D1}"/>
          </ac:cxnSpMkLst>
        </pc:cxnChg>
      </pc:sldChg>
      <pc:sldChg chg="addSp delSp modSp new mod ord setBg setClrOvrMap modNotes">
        <pc:chgData name="Amina Begum (2118505)" userId="S::2118505@student.uwtsd.ac.uk::7b144117-71f8-4060-97ef-f28069bed0fc" providerId="AD" clId="Web-{FBF15982-6CF9-CD07-A441-F4B346B3C640}" dt="2023-06-21T22:19:57.467" v="1409" actId="20577"/>
        <pc:sldMkLst>
          <pc:docMk/>
          <pc:sldMk cId="2123820583" sldId="276"/>
        </pc:sldMkLst>
        <pc:spChg chg="mod">
          <ac:chgData name="Amina Begum (2118505)" userId="S::2118505@student.uwtsd.ac.uk::7b144117-71f8-4060-97ef-f28069bed0fc" providerId="AD" clId="Web-{FBF15982-6CF9-CD07-A441-F4B346B3C640}" dt="2023-06-21T20:59:59.161" v="1405" actId="1076"/>
          <ac:spMkLst>
            <pc:docMk/>
            <pc:sldMk cId="2123820583" sldId="276"/>
            <ac:spMk id="2" creationId="{1DEDE946-D00C-E989-7E6C-F6C09678C0B4}"/>
          </ac:spMkLst>
        </pc:spChg>
        <pc:spChg chg="del mod">
          <ac:chgData name="Amina Begum (2118505)" userId="S::2118505@student.uwtsd.ac.uk::7b144117-71f8-4060-97ef-f28069bed0fc" providerId="AD" clId="Web-{FBF15982-6CF9-CD07-A441-F4B346B3C640}" dt="2023-06-21T19:50:59.504" v="530"/>
          <ac:spMkLst>
            <pc:docMk/>
            <pc:sldMk cId="2123820583" sldId="276"/>
            <ac:spMk id="3" creationId="{6CB38AD2-81D4-955A-596C-CF5D3399F815}"/>
          </ac:spMkLst>
        </pc:spChg>
        <pc:spChg chg="add del">
          <ac:chgData name="Amina Begum (2118505)" userId="S::2118505@student.uwtsd.ac.uk::7b144117-71f8-4060-97ef-f28069bed0fc" providerId="AD" clId="Web-{FBF15982-6CF9-CD07-A441-F4B346B3C640}" dt="2023-06-21T19:51:05.004" v="531"/>
          <ac:spMkLst>
            <pc:docMk/>
            <pc:sldMk cId="2123820583" sldId="276"/>
            <ac:spMk id="8" creationId="{09588DA8-065E-4F6F-8EFD-43104AB2E0CF}"/>
          </ac:spMkLst>
        </pc:spChg>
        <pc:spChg chg="add del">
          <ac:chgData name="Amina Begum (2118505)" userId="S::2118505@student.uwtsd.ac.uk::7b144117-71f8-4060-97ef-f28069bed0fc" providerId="AD" clId="Web-{FBF15982-6CF9-CD07-A441-F4B346B3C640}" dt="2023-06-21T19:51:05.004" v="531"/>
          <ac:spMkLst>
            <pc:docMk/>
            <pc:sldMk cId="2123820583" sldId="276"/>
            <ac:spMk id="10" creationId="{C4285719-470E-454C-AF62-8323075F1F5B}"/>
          </ac:spMkLst>
        </pc:spChg>
        <pc:spChg chg="add del">
          <ac:chgData name="Amina Begum (2118505)" userId="S::2118505@student.uwtsd.ac.uk::7b144117-71f8-4060-97ef-f28069bed0fc" providerId="AD" clId="Web-{FBF15982-6CF9-CD07-A441-F4B346B3C640}" dt="2023-06-21T19:51:05.004" v="531"/>
          <ac:spMkLst>
            <pc:docMk/>
            <pc:sldMk cId="2123820583" sldId="276"/>
            <ac:spMk id="12" creationId="{CD9FE4EF-C4D8-49A0-B2FF-81D8DB7D8A24}"/>
          </ac:spMkLst>
        </pc:spChg>
        <pc:spChg chg="add del">
          <ac:chgData name="Amina Begum (2118505)" userId="S::2118505@student.uwtsd.ac.uk::7b144117-71f8-4060-97ef-f28069bed0fc" providerId="AD" clId="Web-{FBF15982-6CF9-CD07-A441-F4B346B3C640}" dt="2023-06-21T19:51:05.004" v="531"/>
          <ac:spMkLst>
            <pc:docMk/>
            <pc:sldMk cId="2123820583" sldId="276"/>
            <ac:spMk id="14" creationId="{4300840D-0A0B-4512-BACA-B439D5B9C57C}"/>
          </ac:spMkLst>
        </pc:spChg>
        <pc:spChg chg="add del">
          <ac:chgData name="Amina Begum (2118505)" userId="S::2118505@student.uwtsd.ac.uk::7b144117-71f8-4060-97ef-f28069bed0fc" providerId="AD" clId="Web-{FBF15982-6CF9-CD07-A441-F4B346B3C640}" dt="2023-06-21T19:51:05.004" v="531"/>
          <ac:spMkLst>
            <pc:docMk/>
            <pc:sldMk cId="2123820583" sldId="276"/>
            <ac:spMk id="16" creationId="{D2B78728-A580-49A7-84F9-6EF6F583ADE0}"/>
          </ac:spMkLst>
        </pc:spChg>
        <pc:spChg chg="add del">
          <ac:chgData name="Amina Begum (2118505)" userId="S::2118505@student.uwtsd.ac.uk::7b144117-71f8-4060-97ef-f28069bed0fc" providerId="AD" clId="Web-{FBF15982-6CF9-CD07-A441-F4B346B3C640}" dt="2023-06-21T19:51:05.004" v="531"/>
          <ac:spMkLst>
            <pc:docMk/>
            <pc:sldMk cId="2123820583" sldId="276"/>
            <ac:spMk id="18" creationId="{38FAA1A1-D861-433F-88FA-1E9D6FD31D11}"/>
          </ac:spMkLst>
        </pc:spChg>
        <pc:spChg chg="add del">
          <ac:chgData name="Amina Begum (2118505)" userId="S::2118505@student.uwtsd.ac.uk::7b144117-71f8-4060-97ef-f28069bed0fc" providerId="AD" clId="Web-{FBF15982-6CF9-CD07-A441-F4B346B3C640}" dt="2023-06-21T19:51:05.004" v="531"/>
          <ac:spMkLst>
            <pc:docMk/>
            <pc:sldMk cId="2123820583" sldId="276"/>
            <ac:spMk id="20" creationId="{8D71EDA1-87BF-4D5D-AB79-F346FD19278A}"/>
          </ac:spMkLst>
        </pc:spChg>
        <pc:spChg chg="add del">
          <ac:chgData name="Amina Begum (2118505)" userId="S::2118505@student.uwtsd.ac.uk::7b144117-71f8-4060-97ef-f28069bed0fc" providerId="AD" clId="Web-{FBF15982-6CF9-CD07-A441-F4B346B3C640}" dt="2023-06-21T20:53:58.483" v="1388"/>
          <ac:spMkLst>
            <pc:docMk/>
            <pc:sldMk cId="2123820583" sldId="276"/>
            <ac:spMk id="26" creationId="{9228552E-C8B1-4A80-8448-0787CE0FC704}"/>
          </ac:spMkLst>
        </pc:spChg>
        <pc:spChg chg="add del">
          <ac:chgData name="Amina Begum (2118505)" userId="S::2118505@student.uwtsd.ac.uk::7b144117-71f8-4060-97ef-f28069bed0fc" providerId="AD" clId="Web-{FBF15982-6CF9-CD07-A441-F4B346B3C640}" dt="2023-06-21T20:54:42.906" v="1390"/>
          <ac:spMkLst>
            <pc:docMk/>
            <pc:sldMk cId="2123820583" sldId="276"/>
            <ac:spMk id="31" creationId="{C3896A03-3945-419A-B66B-4EE266EDD152}"/>
          </ac:spMkLst>
        </pc:spChg>
        <pc:spChg chg="add del">
          <ac:chgData name="Amina Begum (2118505)" userId="S::2118505@student.uwtsd.ac.uk::7b144117-71f8-4060-97ef-f28069bed0fc" providerId="AD" clId="Web-{FBF15982-6CF9-CD07-A441-F4B346B3C640}" dt="2023-06-21T20:54:42.906" v="1390"/>
          <ac:spMkLst>
            <pc:docMk/>
            <pc:sldMk cId="2123820583" sldId="276"/>
            <ac:spMk id="33" creationId="{B34F5AD2-EDBD-4BBD-A55C-EAFFD0C7097A}"/>
          </ac:spMkLst>
        </pc:spChg>
        <pc:spChg chg="add del">
          <ac:chgData name="Amina Begum (2118505)" userId="S::2118505@student.uwtsd.ac.uk::7b144117-71f8-4060-97ef-f28069bed0fc" providerId="AD" clId="Web-{FBF15982-6CF9-CD07-A441-F4B346B3C640}" dt="2023-06-21T20:54:42.906" v="1390"/>
          <ac:spMkLst>
            <pc:docMk/>
            <pc:sldMk cId="2123820583" sldId="276"/>
            <ac:spMk id="35" creationId="{450D3AD2-FA80-415F-A9CE-54D884561CD7}"/>
          </ac:spMkLst>
        </pc:spChg>
        <pc:spChg chg="add">
          <ac:chgData name="Amina Begum (2118505)" userId="S::2118505@student.uwtsd.ac.uk::7b144117-71f8-4060-97ef-f28069bed0fc" providerId="AD" clId="Web-{FBF15982-6CF9-CD07-A441-F4B346B3C640}" dt="2023-06-21T20:54:42.906" v="1390"/>
          <ac:spMkLst>
            <pc:docMk/>
            <pc:sldMk cId="2123820583" sldId="276"/>
            <ac:spMk id="40" creationId="{955A2079-FA98-4876-80F0-72364A7D2EA4}"/>
          </ac:spMkLst>
        </pc:spChg>
        <pc:graphicFrameChg chg="add mod modGraphic">
          <ac:chgData name="Amina Begum (2118505)" userId="S::2118505@student.uwtsd.ac.uk::7b144117-71f8-4060-97ef-f28069bed0fc" providerId="AD" clId="Web-{FBF15982-6CF9-CD07-A441-F4B346B3C640}" dt="2023-06-21T22:19:57.467" v="1409" actId="20577"/>
          <ac:graphicFrameMkLst>
            <pc:docMk/>
            <pc:sldMk cId="2123820583" sldId="276"/>
            <ac:graphicFrameMk id="5" creationId="{FBC6F5A6-8FD1-1025-0F8D-606DCB9EA6CD}"/>
          </ac:graphicFrameMkLst>
        </pc:graphicFrameChg>
        <pc:picChg chg="add del mod ord">
          <ac:chgData name="Amina Begum (2118505)" userId="S::2118505@student.uwtsd.ac.uk::7b144117-71f8-4060-97ef-f28069bed0fc" providerId="AD" clId="Web-{FBF15982-6CF9-CD07-A441-F4B346B3C640}" dt="2023-06-21T20:54:03.155" v="1389"/>
          <ac:picMkLst>
            <pc:docMk/>
            <pc:sldMk cId="2123820583" sldId="276"/>
            <ac:picMk id="22" creationId="{8C6E2A45-D648-997A-B50D-ED63C2C3E85D}"/>
          </ac:picMkLst>
        </pc:picChg>
      </pc:sldChg>
      <pc:sldChg chg="addSp delSp modSp new mod setBg setClrOvrMap">
        <pc:chgData name="Amina Begum (2118505)" userId="S::2118505@student.uwtsd.ac.uk::7b144117-71f8-4060-97ef-f28069bed0fc" providerId="AD" clId="Web-{FBF15982-6CF9-CD07-A441-F4B346B3C640}" dt="2023-06-21T22:48:23.944" v="1613" actId="20577"/>
        <pc:sldMkLst>
          <pc:docMk/>
          <pc:sldMk cId="2074876472" sldId="277"/>
        </pc:sldMkLst>
        <pc:spChg chg="mod ord">
          <ac:chgData name="Amina Begum (2118505)" userId="S::2118505@student.uwtsd.ac.uk::7b144117-71f8-4060-97ef-f28069bed0fc" providerId="AD" clId="Web-{FBF15982-6CF9-CD07-A441-F4B346B3C640}" dt="2023-06-21T22:47:58.006" v="1609"/>
          <ac:spMkLst>
            <pc:docMk/>
            <pc:sldMk cId="2074876472" sldId="277"/>
            <ac:spMk id="2" creationId="{CAC58279-B5A0-65F9-0717-3D5473A094DF}"/>
          </ac:spMkLst>
        </pc:spChg>
        <pc:spChg chg="del">
          <ac:chgData name="Amina Begum (2118505)" userId="S::2118505@student.uwtsd.ac.uk::7b144117-71f8-4060-97ef-f28069bed0fc" providerId="AD" clId="Web-{FBF15982-6CF9-CD07-A441-F4B346B3C640}" dt="2023-06-21T20:27:11.454" v="1221"/>
          <ac:spMkLst>
            <pc:docMk/>
            <pc:sldMk cId="2074876472" sldId="277"/>
            <ac:spMk id="3" creationId="{D507EE56-B4AF-D4B6-626D-766EA2E149F9}"/>
          </ac:spMkLst>
        </pc:spChg>
        <pc:spChg chg="add mod">
          <ac:chgData name="Amina Begum (2118505)" userId="S::2118505@student.uwtsd.ac.uk::7b144117-71f8-4060-97ef-f28069bed0fc" providerId="AD" clId="Web-{FBF15982-6CF9-CD07-A441-F4B346B3C640}" dt="2023-06-21T22:48:23.944" v="1613" actId="20577"/>
          <ac:spMkLst>
            <pc:docMk/>
            <pc:sldMk cId="2074876472" sldId="277"/>
            <ac:spMk id="4" creationId="{3DFFBD9C-ADA9-BC2B-2490-0A9B5CE0F8BC}"/>
          </ac:spMkLst>
        </pc:spChg>
        <pc:spChg chg="add del">
          <ac:chgData name="Amina Begum (2118505)" userId="S::2118505@student.uwtsd.ac.uk::7b144117-71f8-4060-97ef-f28069bed0fc" providerId="AD" clId="Web-{FBF15982-6CF9-CD07-A441-F4B346B3C640}" dt="2023-06-21T20:28:18.127" v="1225"/>
          <ac:spMkLst>
            <pc:docMk/>
            <pc:sldMk cId="2074876472" sldId="277"/>
            <ac:spMk id="10" creationId="{F609FF9A-4FCE-468E-A86A-C9AB525EAE71}"/>
          </ac:spMkLst>
        </pc:spChg>
        <pc:spChg chg="add del">
          <ac:chgData name="Amina Begum (2118505)" userId="S::2118505@student.uwtsd.ac.uk::7b144117-71f8-4060-97ef-f28069bed0fc" providerId="AD" clId="Web-{FBF15982-6CF9-CD07-A441-F4B346B3C640}" dt="2023-06-21T20:28:18.127" v="1225"/>
          <ac:spMkLst>
            <pc:docMk/>
            <pc:sldMk cId="2074876472" sldId="277"/>
            <ac:spMk id="12" creationId="{021E12D4-3A88-428D-8E5E-AF1AFD923D63}"/>
          </ac:spMkLst>
        </pc:spChg>
        <pc:spChg chg="add del">
          <ac:chgData name="Amina Begum (2118505)" userId="S::2118505@student.uwtsd.ac.uk::7b144117-71f8-4060-97ef-f28069bed0fc" providerId="AD" clId="Web-{FBF15982-6CF9-CD07-A441-F4B346B3C640}" dt="2023-06-21T20:28:18.111" v="1224"/>
          <ac:spMkLst>
            <pc:docMk/>
            <pc:sldMk cId="2074876472" sldId="277"/>
            <ac:spMk id="17" creationId="{4E2ED6F9-63C3-4A8D-9BB4-1EA62533B672}"/>
          </ac:spMkLst>
        </pc:spChg>
        <pc:spChg chg="add del">
          <ac:chgData name="Amina Begum (2118505)" userId="S::2118505@student.uwtsd.ac.uk::7b144117-71f8-4060-97ef-f28069bed0fc" providerId="AD" clId="Web-{FBF15982-6CF9-CD07-A441-F4B346B3C640}" dt="2023-06-21T20:28:18.111" v="1224"/>
          <ac:spMkLst>
            <pc:docMk/>
            <pc:sldMk cId="2074876472" sldId="277"/>
            <ac:spMk id="19" creationId="{6D72081E-AD41-4FBB-B02B-698A68DBCA5E}"/>
          </ac:spMkLst>
        </pc:spChg>
        <pc:spChg chg="add del">
          <ac:chgData name="Amina Begum (2118505)" userId="S::2118505@student.uwtsd.ac.uk::7b144117-71f8-4060-97ef-f28069bed0fc" providerId="AD" clId="Web-{FBF15982-6CF9-CD07-A441-F4B346B3C640}" dt="2023-06-21T20:28:18.111" v="1224"/>
          <ac:spMkLst>
            <pc:docMk/>
            <pc:sldMk cId="2074876472" sldId="277"/>
            <ac:spMk id="21" creationId="{716248AD-805F-41BF-9B57-FC53E5B32F98}"/>
          </ac:spMkLst>
        </pc:spChg>
        <pc:spChg chg="add del">
          <ac:chgData name="Amina Begum (2118505)" userId="S::2118505@student.uwtsd.ac.uk::7b144117-71f8-4060-97ef-f28069bed0fc" providerId="AD" clId="Web-{FBF15982-6CF9-CD07-A441-F4B346B3C640}" dt="2023-06-21T20:28:18.111" v="1224"/>
          <ac:spMkLst>
            <pc:docMk/>
            <pc:sldMk cId="2074876472" sldId="277"/>
            <ac:spMk id="23" creationId="{1F82758F-B2B3-4F0A-BB90-4BFFEDD166D6}"/>
          </ac:spMkLst>
        </pc:spChg>
        <pc:spChg chg="add del">
          <ac:chgData name="Amina Begum (2118505)" userId="S::2118505@student.uwtsd.ac.uk::7b144117-71f8-4060-97ef-f28069bed0fc" providerId="AD" clId="Web-{FBF15982-6CF9-CD07-A441-F4B346B3C640}" dt="2023-06-21T20:30:26.363" v="1263"/>
          <ac:spMkLst>
            <pc:docMk/>
            <pc:sldMk cId="2074876472" sldId="277"/>
            <ac:spMk id="25" creationId="{1A9F7B4E-B03D-4F64-BE33-00D074458D45}"/>
          </ac:spMkLst>
        </pc:spChg>
        <pc:spChg chg="add del">
          <ac:chgData name="Amina Begum (2118505)" userId="S::2118505@student.uwtsd.ac.uk::7b144117-71f8-4060-97ef-f28069bed0fc" providerId="AD" clId="Web-{FBF15982-6CF9-CD07-A441-F4B346B3C640}" dt="2023-06-21T20:30:26.363" v="1263"/>
          <ac:spMkLst>
            <pc:docMk/>
            <pc:sldMk cId="2074876472" sldId="277"/>
            <ac:spMk id="26" creationId="{7E2BE7F7-CA89-4002-ACCE-A478AEA24F5E}"/>
          </ac:spMkLst>
        </pc:spChg>
        <pc:spChg chg="add del">
          <ac:chgData name="Amina Begum (2118505)" userId="S::2118505@student.uwtsd.ac.uk::7b144117-71f8-4060-97ef-f28069bed0fc" providerId="AD" clId="Web-{FBF15982-6CF9-CD07-A441-F4B346B3C640}" dt="2023-06-21T22:26:04.680" v="1439"/>
          <ac:spMkLst>
            <pc:docMk/>
            <pc:sldMk cId="2074876472" sldId="277"/>
            <ac:spMk id="31" creationId="{E8A8EAB8-D2FF-444D-B34B-7D32F106AD0E}"/>
          </ac:spMkLst>
        </pc:spChg>
        <pc:spChg chg="add del">
          <ac:chgData name="Amina Begum (2118505)" userId="S::2118505@student.uwtsd.ac.uk::7b144117-71f8-4060-97ef-f28069bed0fc" providerId="AD" clId="Web-{FBF15982-6CF9-CD07-A441-F4B346B3C640}" dt="2023-06-21T22:47:22.239" v="1604"/>
          <ac:spMkLst>
            <pc:docMk/>
            <pc:sldMk cId="2074876472" sldId="277"/>
            <ac:spMk id="40" creationId="{7C432AFE-B3D2-4BFF-BF8F-96C27AFF1AC7}"/>
          </ac:spMkLst>
        </pc:spChg>
        <pc:spChg chg="add del">
          <ac:chgData name="Amina Begum (2118505)" userId="S::2118505@student.uwtsd.ac.uk::7b144117-71f8-4060-97ef-f28069bed0fc" providerId="AD" clId="Web-{FBF15982-6CF9-CD07-A441-F4B346B3C640}" dt="2023-06-21T22:47:22.239" v="1604"/>
          <ac:spMkLst>
            <pc:docMk/>
            <pc:sldMk cId="2074876472" sldId="277"/>
            <ac:spMk id="42" creationId="{AF2F604E-43BE-4DC3-B983-E071523364F8}"/>
          </ac:spMkLst>
        </pc:spChg>
        <pc:spChg chg="add del">
          <ac:chgData name="Amina Begum (2118505)" userId="S::2118505@student.uwtsd.ac.uk::7b144117-71f8-4060-97ef-f28069bed0fc" providerId="AD" clId="Web-{FBF15982-6CF9-CD07-A441-F4B346B3C640}" dt="2023-06-21T22:47:22.239" v="1604"/>
          <ac:spMkLst>
            <pc:docMk/>
            <pc:sldMk cId="2074876472" sldId="277"/>
            <ac:spMk id="44" creationId="{08C9B587-E65E-4B52-B37C-ABEBB6E87928}"/>
          </ac:spMkLst>
        </pc:spChg>
        <pc:spChg chg="add del">
          <ac:chgData name="Amina Begum (2118505)" userId="S::2118505@student.uwtsd.ac.uk::7b144117-71f8-4060-97ef-f28069bed0fc" providerId="AD" clId="Web-{FBF15982-6CF9-CD07-A441-F4B346B3C640}" dt="2023-06-21T22:47:09.878" v="1601"/>
          <ac:spMkLst>
            <pc:docMk/>
            <pc:sldMk cId="2074876472" sldId="277"/>
            <ac:spMk id="49" creationId="{E8A8EAB8-D2FF-444D-B34B-7D32F106AD0E}"/>
          </ac:spMkLst>
        </pc:spChg>
        <pc:spChg chg="add del">
          <ac:chgData name="Amina Begum (2118505)" userId="S::2118505@student.uwtsd.ac.uk::7b144117-71f8-4060-97ef-f28069bed0fc" providerId="AD" clId="Web-{FBF15982-6CF9-CD07-A441-F4B346B3C640}" dt="2023-06-21T22:47:22.224" v="1603"/>
          <ac:spMkLst>
            <pc:docMk/>
            <pc:sldMk cId="2074876472" sldId="277"/>
            <ac:spMk id="55" creationId="{7A5F0580-5EE9-419F-96EE-B6529EF6E7D0}"/>
          </ac:spMkLst>
        </pc:spChg>
        <pc:spChg chg="add del">
          <ac:chgData name="Amina Begum (2118505)" userId="S::2118505@student.uwtsd.ac.uk::7b144117-71f8-4060-97ef-f28069bed0fc" providerId="AD" clId="Web-{FBF15982-6CF9-CD07-A441-F4B346B3C640}" dt="2023-06-21T22:47:22.224" v="1603"/>
          <ac:spMkLst>
            <pc:docMk/>
            <pc:sldMk cId="2074876472" sldId="277"/>
            <ac:spMk id="56" creationId="{9AA72BD9-2C5A-4EDC-931F-5AA08EACA0F3}"/>
          </ac:spMkLst>
        </pc:spChg>
        <pc:spChg chg="add del">
          <ac:chgData name="Amina Begum (2118505)" userId="S::2118505@student.uwtsd.ac.uk::7b144117-71f8-4060-97ef-f28069bed0fc" providerId="AD" clId="Web-{FBF15982-6CF9-CD07-A441-F4B346B3C640}" dt="2023-06-21T22:47:22.224" v="1603"/>
          <ac:spMkLst>
            <pc:docMk/>
            <pc:sldMk cId="2074876472" sldId="277"/>
            <ac:spMk id="57" creationId="{DD3981AC-7B61-4947-BCF3-F7AA7FA385B9}"/>
          </ac:spMkLst>
        </pc:spChg>
        <pc:spChg chg="add del">
          <ac:chgData name="Amina Begum (2118505)" userId="S::2118505@student.uwtsd.ac.uk::7b144117-71f8-4060-97ef-f28069bed0fc" providerId="AD" clId="Web-{FBF15982-6CF9-CD07-A441-F4B346B3C640}" dt="2023-06-21T22:47:22.224" v="1603"/>
          <ac:spMkLst>
            <pc:docMk/>
            <pc:sldMk cId="2074876472" sldId="277"/>
            <ac:spMk id="58" creationId="{55D4142C-5077-457F-A6AD-3FECFDB39685}"/>
          </ac:spMkLst>
        </pc:spChg>
        <pc:spChg chg="add del">
          <ac:chgData name="Amina Begum (2118505)" userId="S::2118505@student.uwtsd.ac.uk::7b144117-71f8-4060-97ef-f28069bed0fc" providerId="AD" clId="Web-{FBF15982-6CF9-CD07-A441-F4B346B3C640}" dt="2023-06-21T22:47:58.006" v="1609"/>
          <ac:spMkLst>
            <pc:docMk/>
            <pc:sldMk cId="2074876472" sldId="277"/>
            <ac:spMk id="60" creationId="{C3896A03-3945-419A-B66B-4EE266EDD152}"/>
          </ac:spMkLst>
        </pc:spChg>
        <pc:spChg chg="add del">
          <ac:chgData name="Amina Begum (2118505)" userId="S::2118505@student.uwtsd.ac.uk::7b144117-71f8-4060-97ef-f28069bed0fc" providerId="AD" clId="Web-{FBF15982-6CF9-CD07-A441-F4B346B3C640}" dt="2023-06-21T22:47:58.006" v="1609"/>
          <ac:spMkLst>
            <pc:docMk/>
            <pc:sldMk cId="2074876472" sldId="277"/>
            <ac:spMk id="61" creationId="{B34F5AD2-EDBD-4BBD-A55C-EAFFD0C7097A}"/>
          </ac:spMkLst>
        </pc:spChg>
        <pc:spChg chg="add del">
          <ac:chgData name="Amina Begum (2118505)" userId="S::2118505@student.uwtsd.ac.uk::7b144117-71f8-4060-97ef-f28069bed0fc" providerId="AD" clId="Web-{FBF15982-6CF9-CD07-A441-F4B346B3C640}" dt="2023-06-21T22:47:58.006" v="1609"/>
          <ac:spMkLst>
            <pc:docMk/>
            <pc:sldMk cId="2074876472" sldId="277"/>
            <ac:spMk id="62" creationId="{450D3AD2-FA80-415F-A9CE-54D884561CD7}"/>
          </ac:spMkLst>
        </pc:spChg>
        <pc:spChg chg="add">
          <ac:chgData name="Amina Begum (2118505)" userId="S::2118505@student.uwtsd.ac.uk::7b144117-71f8-4060-97ef-f28069bed0fc" providerId="AD" clId="Web-{FBF15982-6CF9-CD07-A441-F4B346B3C640}" dt="2023-06-21T22:47:58.006" v="1609"/>
          <ac:spMkLst>
            <pc:docMk/>
            <pc:sldMk cId="2074876472" sldId="277"/>
            <ac:spMk id="67" creationId="{C5E6CFF1-2F42-4E10-9A97-F116F46F53FE}"/>
          </ac:spMkLst>
        </pc:spChg>
        <pc:picChg chg="add mod ord">
          <ac:chgData name="Amina Begum (2118505)" userId="S::2118505@student.uwtsd.ac.uk::7b144117-71f8-4060-97ef-f28069bed0fc" providerId="AD" clId="Web-{FBF15982-6CF9-CD07-A441-F4B346B3C640}" dt="2023-06-21T22:47:58.006" v="1609"/>
          <ac:picMkLst>
            <pc:docMk/>
            <pc:sldMk cId="2074876472" sldId="277"/>
            <ac:picMk id="6" creationId="{67330017-066E-29CF-74F9-8B7AF3A304C6}"/>
          </ac:picMkLst>
        </pc:picChg>
        <pc:cxnChg chg="add del">
          <ac:chgData name="Amina Begum (2118505)" userId="S::2118505@student.uwtsd.ac.uk::7b144117-71f8-4060-97ef-f28069bed0fc" providerId="AD" clId="Web-{FBF15982-6CF9-CD07-A441-F4B346B3C640}" dt="2023-06-21T22:26:04.680" v="1439"/>
          <ac:cxnSpMkLst>
            <pc:docMk/>
            <pc:sldMk cId="2074876472" sldId="277"/>
            <ac:cxnSpMk id="33" creationId="{EEA38897-7BA3-4408-8083-3235339C4A60}"/>
          </ac:cxnSpMkLst>
        </pc:cxnChg>
        <pc:cxnChg chg="add del">
          <ac:chgData name="Amina Begum (2118505)" userId="S::2118505@student.uwtsd.ac.uk::7b144117-71f8-4060-97ef-f28069bed0fc" providerId="AD" clId="Web-{FBF15982-6CF9-CD07-A441-F4B346B3C640}" dt="2023-06-21T22:26:04.680" v="1439"/>
          <ac:cxnSpMkLst>
            <pc:docMk/>
            <pc:sldMk cId="2074876472" sldId="277"/>
            <ac:cxnSpMk id="35" creationId="{F11AD06B-AB20-4097-8606-5DA00DBACE88}"/>
          </ac:cxnSpMkLst>
        </pc:cxnChg>
        <pc:cxnChg chg="add del">
          <ac:chgData name="Amina Begum (2118505)" userId="S::2118505@student.uwtsd.ac.uk::7b144117-71f8-4060-97ef-f28069bed0fc" providerId="AD" clId="Web-{FBF15982-6CF9-CD07-A441-F4B346B3C640}" dt="2023-06-21T22:47:09.878" v="1601"/>
          <ac:cxnSpMkLst>
            <pc:docMk/>
            <pc:sldMk cId="2074876472" sldId="277"/>
            <ac:cxnSpMk id="51" creationId="{EEA38897-7BA3-4408-8083-3235339C4A60}"/>
          </ac:cxnSpMkLst>
        </pc:cxnChg>
        <pc:cxnChg chg="add del">
          <ac:chgData name="Amina Begum (2118505)" userId="S::2118505@student.uwtsd.ac.uk::7b144117-71f8-4060-97ef-f28069bed0fc" providerId="AD" clId="Web-{FBF15982-6CF9-CD07-A441-F4B346B3C640}" dt="2023-06-21T22:47:09.878" v="1601"/>
          <ac:cxnSpMkLst>
            <pc:docMk/>
            <pc:sldMk cId="2074876472" sldId="277"/>
            <ac:cxnSpMk id="53" creationId="{F11AD06B-AB20-4097-8606-5DA00DBACE88}"/>
          </ac:cxnSpMkLst>
        </pc:cxnChg>
        <pc:cxnChg chg="add">
          <ac:chgData name="Amina Begum (2118505)" userId="S::2118505@student.uwtsd.ac.uk::7b144117-71f8-4060-97ef-f28069bed0fc" providerId="AD" clId="Web-{FBF15982-6CF9-CD07-A441-F4B346B3C640}" dt="2023-06-21T22:47:58.006" v="1609"/>
          <ac:cxnSpMkLst>
            <pc:docMk/>
            <pc:sldMk cId="2074876472" sldId="277"/>
            <ac:cxnSpMk id="69" creationId="{96A8629B-8289-498B-939B-1CA0C106182C}"/>
          </ac:cxnSpMkLst>
        </pc:cxnChg>
      </pc:sldChg>
      <pc:sldChg chg="addSp delSp modSp add mod ord replId delAnim setClrOvrMap modNotes">
        <pc:chgData name="Amina Begum (2118505)" userId="S::2118505@student.uwtsd.ac.uk::7b144117-71f8-4060-97ef-f28069bed0fc" providerId="AD" clId="Web-{FBF15982-6CF9-CD07-A441-F4B346B3C640}" dt="2023-06-21T20:58:26.425" v="1403"/>
        <pc:sldMkLst>
          <pc:docMk/>
          <pc:sldMk cId="2792268473" sldId="278"/>
        </pc:sldMkLst>
        <pc:spChg chg="del mod">
          <ac:chgData name="Amina Begum (2118505)" userId="S::2118505@student.uwtsd.ac.uk::7b144117-71f8-4060-97ef-f28069bed0fc" providerId="AD" clId="Web-{FBF15982-6CF9-CD07-A441-F4B346B3C640}" dt="2023-06-21T20:44:07.816" v="1320"/>
          <ac:spMkLst>
            <pc:docMk/>
            <pc:sldMk cId="2792268473" sldId="278"/>
            <ac:spMk id="2" creationId="{308DBDA7-E377-C1DF-A45D-FDDF22158976}"/>
          </ac:spMkLst>
        </pc:spChg>
        <pc:spChg chg="del">
          <ac:chgData name="Amina Begum (2118505)" userId="S::2118505@student.uwtsd.ac.uk::7b144117-71f8-4060-97ef-f28069bed0fc" providerId="AD" clId="Web-{FBF15982-6CF9-CD07-A441-F4B346B3C640}" dt="2023-06-21T20:43:39.581" v="1316"/>
          <ac:spMkLst>
            <pc:docMk/>
            <pc:sldMk cId="2792268473" sldId="278"/>
            <ac:spMk id="6" creationId="{365BEA13-3B0D-4E5B-6BA3-8FE130ADD1EB}"/>
          </ac:spMkLst>
        </pc:spChg>
        <pc:spChg chg="del">
          <ac:chgData name="Amina Begum (2118505)" userId="S::2118505@student.uwtsd.ac.uk::7b144117-71f8-4060-97ef-f28069bed0fc" providerId="AD" clId="Web-{FBF15982-6CF9-CD07-A441-F4B346B3C640}" dt="2023-06-21T20:45:09.739" v="1325"/>
          <ac:spMkLst>
            <pc:docMk/>
            <pc:sldMk cId="2792268473" sldId="278"/>
            <ac:spMk id="74" creationId="{70DFC902-7D23-471A-B557-B6B6917D7A0D}"/>
          </ac:spMkLst>
        </pc:spChg>
        <pc:spChg chg="del">
          <ac:chgData name="Amina Begum (2118505)" userId="S::2118505@student.uwtsd.ac.uk::7b144117-71f8-4060-97ef-f28069bed0fc" providerId="AD" clId="Web-{FBF15982-6CF9-CD07-A441-F4B346B3C640}" dt="2023-06-21T20:45:09.739" v="1325"/>
          <ac:spMkLst>
            <pc:docMk/>
            <pc:sldMk cId="2792268473" sldId="278"/>
            <ac:spMk id="76" creationId="{A55D5633-D557-4DCA-982C-FF36EB7A1C00}"/>
          </ac:spMkLst>
        </pc:spChg>
        <pc:spChg chg="del">
          <ac:chgData name="Amina Begum (2118505)" userId="S::2118505@student.uwtsd.ac.uk::7b144117-71f8-4060-97ef-f28069bed0fc" providerId="AD" clId="Web-{FBF15982-6CF9-CD07-A441-F4B346B3C640}" dt="2023-06-21T20:45:09.739" v="1325"/>
          <ac:spMkLst>
            <pc:docMk/>
            <pc:sldMk cId="2792268473" sldId="278"/>
            <ac:spMk id="78" creationId="{450D3AD2-FA80-415F-A9CE-54D884561CD7}"/>
          </ac:spMkLst>
        </pc:spChg>
        <pc:spChg chg="add del">
          <ac:chgData name="Amina Begum (2118505)" userId="S::2118505@student.uwtsd.ac.uk::7b144117-71f8-4060-97ef-f28069bed0fc" providerId="AD" clId="Web-{FBF15982-6CF9-CD07-A441-F4B346B3C640}" dt="2023-06-21T20:46:24.772" v="1329"/>
          <ac:spMkLst>
            <pc:docMk/>
            <pc:sldMk cId="2792268473" sldId="278"/>
            <ac:spMk id="84" creationId="{9228552E-C8B1-4A80-8448-0787CE0FC704}"/>
          </ac:spMkLst>
        </pc:spChg>
        <pc:spChg chg="add del">
          <ac:chgData name="Amina Begum (2118505)" userId="S::2118505@student.uwtsd.ac.uk::7b144117-71f8-4060-97ef-f28069bed0fc" providerId="AD" clId="Web-{FBF15982-6CF9-CD07-A441-F4B346B3C640}" dt="2023-06-21T20:58:26.425" v="1403"/>
          <ac:spMkLst>
            <pc:docMk/>
            <pc:sldMk cId="2792268473" sldId="278"/>
            <ac:spMk id="86" creationId="{C3896A03-3945-419A-B66B-4EE266EDD152}"/>
          </ac:spMkLst>
        </pc:spChg>
        <pc:spChg chg="add del">
          <ac:chgData name="Amina Begum (2118505)" userId="S::2118505@student.uwtsd.ac.uk::7b144117-71f8-4060-97ef-f28069bed0fc" providerId="AD" clId="Web-{FBF15982-6CF9-CD07-A441-F4B346B3C640}" dt="2023-06-21T20:46:04.162" v="1328"/>
          <ac:spMkLst>
            <pc:docMk/>
            <pc:sldMk cId="2792268473" sldId="278"/>
            <ac:spMk id="89" creationId="{9228552E-C8B1-4A80-8448-0787CE0FC704}"/>
          </ac:spMkLst>
        </pc:spChg>
        <pc:spChg chg="add del">
          <ac:chgData name="Amina Begum (2118505)" userId="S::2118505@student.uwtsd.ac.uk::7b144117-71f8-4060-97ef-f28069bed0fc" providerId="AD" clId="Web-{FBF15982-6CF9-CD07-A441-F4B346B3C640}" dt="2023-06-21T20:58:26.425" v="1403"/>
          <ac:spMkLst>
            <pc:docMk/>
            <pc:sldMk cId="2792268473" sldId="278"/>
            <ac:spMk id="91" creationId="{B34F5AD2-EDBD-4BBD-A55C-EAFFD0C7097A}"/>
          </ac:spMkLst>
        </pc:spChg>
        <pc:spChg chg="add del">
          <ac:chgData name="Amina Begum (2118505)" userId="S::2118505@student.uwtsd.ac.uk::7b144117-71f8-4060-97ef-f28069bed0fc" providerId="AD" clId="Web-{FBF15982-6CF9-CD07-A441-F4B346B3C640}" dt="2023-06-21T20:58:26.425" v="1403"/>
          <ac:spMkLst>
            <pc:docMk/>
            <pc:sldMk cId="2792268473" sldId="278"/>
            <ac:spMk id="93" creationId="{450D3AD2-FA80-415F-A9CE-54D884561CD7}"/>
          </ac:spMkLst>
        </pc:spChg>
        <pc:spChg chg="add">
          <ac:chgData name="Amina Begum (2118505)" userId="S::2118505@student.uwtsd.ac.uk::7b144117-71f8-4060-97ef-f28069bed0fc" providerId="AD" clId="Web-{FBF15982-6CF9-CD07-A441-F4B346B3C640}" dt="2023-06-21T20:58:26.425" v="1403"/>
          <ac:spMkLst>
            <pc:docMk/>
            <pc:sldMk cId="2792268473" sldId="278"/>
            <ac:spMk id="98" creationId="{BACC6370-2D7E-4714-9D71-7542949D7D5D}"/>
          </ac:spMkLst>
        </pc:spChg>
        <pc:spChg chg="add">
          <ac:chgData name="Amina Begum (2118505)" userId="S::2118505@student.uwtsd.ac.uk::7b144117-71f8-4060-97ef-f28069bed0fc" providerId="AD" clId="Web-{FBF15982-6CF9-CD07-A441-F4B346B3C640}" dt="2023-06-21T20:58:26.425" v="1403"/>
          <ac:spMkLst>
            <pc:docMk/>
            <pc:sldMk cId="2792268473" sldId="278"/>
            <ac:spMk id="100" creationId="{F68B3F68-107C-434F-AA38-110D5EA91B85}"/>
          </ac:spMkLst>
        </pc:spChg>
        <pc:spChg chg="add">
          <ac:chgData name="Amina Begum (2118505)" userId="S::2118505@student.uwtsd.ac.uk::7b144117-71f8-4060-97ef-f28069bed0fc" providerId="AD" clId="Web-{FBF15982-6CF9-CD07-A441-F4B346B3C640}" dt="2023-06-21T20:58:26.425" v="1403"/>
          <ac:spMkLst>
            <pc:docMk/>
            <pc:sldMk cId="2792268473" sldId="278"/>
            <ac:spMk id="102" creationId="{AAD0DBB9-1A4B-4391-81D4-CB19F9AB918A}"/>
          </ac:spMkLst>
        </pc:spChg>
        <pc:spChg chg="add">
          <ac:chgData name="Amina Begum (2118505)" userId="S::2118505@student.uwtsd.ac.uk::7b144117-71f8-4060-97ef-f28069bed0fc" providerId="AD" clId="Web-{FBF15982-6CF9-CD07-A441-F4B346B3C640}" dt="2023-06-21T20:58:26.425" v="1403"/>
          <ac:spMkLst>
            <pc:docMk/>
            <pc:sldMk cId="2792268473" sldId="278"/>
            <ac:spMk id="104" creationId="{063BBA22-50EA-4C4D-BE05-F1CE4E63AA56}"/>
          </ac:spMkLst>
        </pc:spChg>
        <pc:graphicFrameChg chg="add mod modGraphic">
          <ac:chgData name="Amina Begum (2118505)" userId="S::2118505@student.uwtsd.ac.uk::7b144117-71f8-4060-97ef-f28069bed0fc" providerId="AD" clId="Web-{FBF15982-6CF9-CD07-A441-F4B346B3C640}" dt="2023-06-21T20:58:26.425" v="1403"/>
          <ac:graphicFrameMkLst>
            <pc:docMk/>
            <pc:sldMk cId="2792268473" sldId="278"/>
            <ac:graphicFrameMk id="20" creationId="{9C629FE7-62D8-B217-7741-E28EA850533D}"/>
          </ac:graphicFrameMkLst>
        </pc:graphicFrameChg>
        <pc:graphicFrameChg chg="del">
          <ac:chgData name="Amina Begum (2118505)" userId="S::2118505@student.uwtsd.ac.uk::7b144117-71f8-4060-97ef-f28069bed0fc" providerId="AD" clId="Web-{FBF15982-6CF9-CD07-A441-F4B346B3C640}" dt="2023-06-21T20:43:31.972" v="1315"/>
          <ac:graphicFrameMkLst>
            <pc:docMk/>
            <pc:sldMk cId="2792268473" sldId="278"/>
            <ac:graphicFrameMk id="79" creationId="{058EE428-B145-1268-92B1-0375D01B9FA8}"/>
          </ac:graphicFrameMkLst>
        </pc:graphicFrameChg>
        <pc:picChg chg="add del mod">
          <ac:chgData name="Amina Begum (2118505)" userId="S::2118505@student.uwtsd.ac.uk::7b144117-71f8-4060-97ef-f28069bed0fc" providerId="AD" clId="Web-{FBF15982-6CF9-CD07-A441-F4B346B3C640}" dt="2023-06-21T20:58:11.956" v="1402"/>
          <ac:picMkLst>
            <pc:docMk/>
            <pc:sldMk cId="2792268473" sldId="278"/>
            <ac:picMk id="80" creationId="{2DF90D72-E8CB-915E-B1B5-CBE636BC49A6}"/>
          </ac:picMkLst>
        </pc:picChg>
      </pc:sldChg>
      <pc:sldChg chg="addSp delSp modSp add ord replId delAnim modNotes">
        <pc:chgData name="Amina Begum (2118505)" userId="S::2118505@student.uwtsd.ac.uk::7b144117-71f8-4060-97ef-f28069bed0fc" providerId="AD" clId="Web-{FBF15982-6CF9-CD07-A441-F4B346B3C640}" dt="2023-06-21T22:32:51.367" v="1540"/>
        <pc:sldMkLst>
          <pc:docMk/>
          <pc:sldMk cId="1560584136" sldId="279"/>
        </pc:sldMkLst>
        <pc:spChg chg="del">
          <ac:chgData name="Amina Begum (2118505)" userId="S::2118505@student.uwtsd.ac.uk::7b144117-71f8-4060-97ef-f28069bed0fc" providerId="AD" clId="Web-{FBF15982-6CF9-CD07-A441-F4B346B3C640}" dt="2023-06-21T20:48:00.430" v="1333"/>
          <ac:spMkLst>
            <pc:docMk/>
            <pc:sldMk cId="1560584136" sldId="279"/>
            <ac:spMk id="2" creationId="{308DBDA7-E377-C1DF-A45D-FDDF22158976}"/>
          </ac:spMkLst>
        </pc:spChg>
        <pc:spChg chg="del">
          <ac:chgData name="Amina Begum (2118505)" userId="S::2118505@student.uwtsd.ac.uk::7b144117-71f8-4060-97ef-f28069bed0fc" providerId="AD" clId="Web-{FBF15982-6CF9-CD07-A441-F4B346B3C640}" dt="2023-06-21T20:48:06.149" v="1334"/>
          <ac:spMkLst>
            <pc:docMk/>
            <pc:sldMk cId="1560584136" sldId="279"/>
            <ac:spMk id="6" creationId="{365BEA13-3B0D-4E5B-6BA3-8FE130ADD1EB}"/>
          </ac:spMkLst>
        </pc:spChg>
        <pc:spChg chg="add mod">
          <ac:chgData name="Amina Begum (2118505)" userId="S::2118505@student.uwtsd.ac.uk::7b144117-71f8-4060-97ef-f28069bed0fc" providerId="AD" clId="Web-{FBF15982-6CF9-CD07-A441-F4B346B3C640}" dt="2023-06-21T22:28:10.183" v="1443"/>
          <ac:spMkLst>
            <pc:docMk/>
            <pc:sldMk cId="1560584136" sldId="279"/>
            <ac:spMk id="21" creationId="{88A47182-B556-3754-BD00-ADE66E67AA99}"/>
          </ac:spMkLst>
        </pc:spChg>
        <pc:spChg chg="del">
          <ac:chgData name="Amina Begum (2118505)" userId="S::2118505@student.uwtsd.ac.uk::7b144117-71f8-4060-97ef-f28069bed0fc" providerId="AD" clId="Web-{FBF15982-6CF9-CD07-A441-F4B346B3C640}" dt="2023-06-21T20:49:57.088" v="1344"/>
          <ac:spMkLst>
            <pc:docMk/>
            <pc:sldMk cId="1560584136" sldId="279"/>
            <ac:spMk id="74" creationId="{70DFC902-7D23-471A-B557-B6B6917D7A0D}"/>
          </ac:spMkLst>
        </pc:spChg>
        <pc:spChg chg="del">
          <ac:chgData name="Amina Begum (2118505)" userId="S::2118505@student.uwtsd.ac.uk::7b144117-71f8-4060-97ef-f28069bed0fc" providerId="AD" clId="Web-{FBF15982-6CF9-CD07-A441-F4B346B3C640}" dt="2023-06-21T20:49:57.088" v="1344"/>
          <ac:spMkLst>
            <pc:docMk/>
            <pc:sldMk cId="1560584136" sldId="279"/>
            <ac:spMk id="76" creationId="{A55D5633-D557-4DCA-982C-FF36EB7A1C00}"/>
          </ac:spMkLst>
        </pc:spChg>
        <pc:spChg chg="del">
          <ac:chgData name="Amina Begum (2118505)" userId="S::2118505@student.uwtsd.ac.uk::7b144117-71f8-4060-97ef-f28069bed0fc" providerId="AD" clId="Web-{FBF15982-6CF9-CD07-A441-F4B346B3C640}" dt="2023-06-21T20:49:57.088" v="1344"/>
          <ac:spMkLst>
            <pc:docMk/>
            <pc:sldMk cId="1560584136" sldId="279"/>
            <ac:spMk id="78" creationId="{450D3AD2-FA80-415F-A9CE-54D884561CD7}"/>
          </ac:spMkLst>
        </pc:spChg>
        <pc:spChg chg="add del">
          <ac:chgData name="Amina Begum (2118505)" userId="S::2118505@student.uwtsd.ac.uk::7b144117-71f8-4060-97ef-f28069bed0fc" providerId="AD" clId="Web-{FBF15982-6CF9-CD07-A441-F4B346B3C640}" dt="2023-06-21T20:51:56.231" v="1376"/>
          <ac:spMkLst>
            <pc:docMk/>
            <pc:sldMk cId="1560584136" sldId="279"/>
            <ac:spMk id="83" creationId="{C3896A03-3945-419A-B66B-4EE266EDD152}"/>
          </ac:spMkLst>
        </pc:spChg>
        <pc:spChg chg="add del">
          <ac:chgData name="Amina Begum (2118505)" userId="S::2118505@student.uwtsd.ac.uk::7b144117-71f8-4060-97ef-f28069bed0fc" providerId="AD" clId="Web-{FBF15982-6CF9-CD07-A441-F4B346B3C640}" dt="2023-06-21T20:51:56.231" v="1376"/>
          <ac:spMkLst>
            <pc:docMk/>
            <pc:sldMk cId="1560584136" sldId="279"/>
            <ac:spMk id="85" creationId="{B34F5AD2-EDBD-4BBD-A55C-EAFFD0C7097A}"/>
          </ac:spMkLst>
        </pc:spChg>
        <pc:spChg chg="add del">
          <ac:chgData name="Amina Begum (2118505)" userId="S::2118505@student.uwtsd.ac.uk::7b144117-71f8-4060-97ef-f28069bed0fc" providerId="AD" clId="Web-{FBF15982-6CF9-CD07-A441-F4B346B3C640}" dt="2023-06-21T20:51:56.231" v="1376"/>
          <ac:spMkLst>
            <pc:docMk/>
            <pc:sldMk cId="1560584136" sldId="279"/>
            <ac:spMk id="87" creationId="{6832F003-FCA6-4CFB-A2EA-308F3AA257D1}"/>
          </ac:spMkLst>
        </pc:spChg>
        <pc:spChg chg="add del">
          <ac:chgData name="Amina Begum (2118505)" userId="S::2118505@student.uwtsd.ac.uk::7b144117-71f8-4060-97ef-f28069bed0fc" providerId="AD" clId="Web-{FBF15982-6CF9-CD07-A441-F4B346B3C640}" dt="2023-06-21T22:28:10.183" v="1443"/>
          <ac:spMkLst>
            <pc:docMk/>
            <pc:sldMk cId="1560584136" sldId="279"/>
            <ac:spMk id="92" creationId="{C3896A03-3945-419A-B66B-4EE266EDD152}"/>
          </ac:spMkLst>
        </pc:spChg>
        <pc:spChg chg="add del">
          <ac:chgData name="Amina Begum (2118505)" userId="S::2118505@student.uwtsd.ac.uk::7b144117-71f8-4060-97ef-f28069bed0fc" providerId="AD" clId="Web-{FBF15982-6CF9-CD07-A441-F4B346B3C640}" dt="2023-06-21T22:28:10.183" v="1443"/>
          <ac:spMkLst>
            <pc:docMk/>
            <pc:sldMk cId="1560584136" sldId="279"/>
            <ac:spMk id="94" creationId="{B34F5AD2-EDBD-4BBD-A55C-EAFFD0C7097A}"/>
          </ac:spMkLst>
        </pc:spChg>
        <pc:spChg chg="add del">
          <ac:chgData name="Amina Begum (2118505)" userId="S::2118505@student.uwtsd.ac.uk::7b144117-71f8-4060-97ef-f28069bed0fc" providerId="AD" clId="Web-{FBF15982-6CF9-CD07-A441-F4B346B3C640}" dt="2023-06-21T22:28:10.183" v="1443"/>
          <ac:spMkLst>
            <pc:docMk/>
            <pc:sldMk cId="1560584136" sldId="279"/>
            <ac:spMk id="96" creationId="{6832F003-FCA6-4CFB-A2EA-308F3AA257D1}"/>
          </ac:spMkLst>
        </pc:spChg>
        <pc:spChg chg="add del">
          <ac:chgData name="Amina Begum (2118505)" userId="S::2118505@student.uwtsd.ac.uk::7b144117-71f8-4060-97ef-f28069bed0fc" providerId="AD" clId="Web-{FBF15982-6CF9-CD07-A441-F4B346B3C640}" dt="2023-06-21T22:28:10.183" v="1443"/>
          <ac:spMkLst>
            <pc:docMk/>
            <pc:sldMk cId="1560584136" sldId="279"/>
            <ac:spMk id="101" creationId="{6753252F-4873-4F63-801D-CC719279A7D5}"/>
          </ac:spMkLst>
        </pc:spChg>
        <pc:spChg chg="add del">
          <ac:chgData name="Amina Begum (2118505)" userId="S::2118505@student.uwtsd.ac.uk::7b144117-71f8-4060-97ef-f28069bed0fc" providerId="AD" clId="Web-{FBF15982-6CF9-CD07-A441-F4B346B3C640}" dt="2023-06-21T22:28:10.183" v="1443"/>
          <ac:spMkLst>
            <pc:docMk/>
            <pc:sldMk cId="1560584136" sldId="279"/>
            <ac:spMk id="103" creationId="{047C8CCB-F95D-4249-92DD-651249D3535A}"/>
          </ac:spMkLst>
        </pc:spChg>
        <pc:graphicFrameChg chg="del">
          <ac:chgData name="Amina Begum (2118505)" userId="S::2118505@student.uwtsd.ac.uk::7b144117-71f8-4060-97ef-f28069bed0fc" providerId="AD" clId="Web-{FBF15982-6CF9-CD07-A441-F4B346B3C640}" dt="2023-06-21T20:47:55.117" v="1332"/>
          <ac:graphicFrameMkLst>
            <pc:docMk/>
            <pc:sldMk cId="1560584136" sldId="279"/>
            <ac:graphicFrameMk id="79" creationId="{058EE428-B145-1268-92B1-0375D01B9FA8}"/>
          </ac:graphicFrameMkLst>
        </pc:graphicFrameChg>
        <pc:picChg chg="add mod">
          <ac:chgData name="Amina Begum (2118505)" userId="S::2118505@student.uwtsd.ac.uk::7b144117-71f8-4060-97ef-f28069bed0fc" providerId="AD" clId="Web-{FBF15982-6CF9-CD07-A441-F4B346B3C640}" dt="2023-06-21T22:28:10.183" v="1443"/>
          <ac:picMkLst>
            <pc:docMk/>
            <pc:sldMk cId="1560584136" sldId="279"/>
            <ac:picMk id="22" creationId="{66E49281-FFE3-4111-24EB-9A5FE3108118}"/>
          </ac:picMkLst>
        </pc:picChg>
      </pc:sldChg>
      <pc:sldChg chg="addSp delSp modSp new mod setBg">
        <pc:chgData name="Amina Begum (2118505)" userId="S::2118505@student.uwtsd.ac.uk::7b144117-71f8-4060-97ef-f28069bed0fc" providerId="AD" clId="Web-{FBF15982-6CF9-CD07-A441-F4B346B3C640}" dt="2023-06-21T22:44:40.202" v="1597"/>
        <pc:sldMkLst>
          <pc:docMk/>
          <pc:sldMk cId="616173359" sldId="280"/>
        </pc:sldMkLst>
        <pc:spChg chg="mod">
          <ac:chgData name="Amina Begum (2118505)" userId="S::2118505@student.uwtsd.ac.uk::7b144117-71f8-4060-97ef-f28069bed0fc" providerId="AD" clId="Web-{FBF15982-6CF9-CD07-A441-F4B346B3C640}" dt="2023-06-21T22:33:40.150" v="1541"/>
          <ac:spMkLst>
            <pc:docMk/>
            <pc:sldMk cId="616173359" sldId="280"/>
            <ac:spMk id="2" creationId="{54CDB2B3-D64F-0C59-F505-563C4B6F1FBE}"/>
          </ac:spMkLst>
        </pc:spChg>
        <pc:spChg chg="del mod">
          <ac:chgData name="Amina Begum (2118505)" userId="S::2118505@student.uwtsd.ac.uk::7b144117-71f8-4060-97ef-f28069bed0fc" providerId="AD" clId="Web-{FBF15982-6CF9-CD07-A441-F4B346B3C640}" dt="2023-06-21T22:36:54.889" v="1551"/>
          <ac:spMkLst>
            <pc:docMk/>
            <pc:sldMk cId="616173359" sldId="280"/>
            <ac:spMk id="3" creationId="{D6D3CAE3-1649-E35A-E11C-30486AB20435}"/>
          </ac:spMkLst>
        </pc:spChg>
        <pc:spChg chg="add">
          <ac:chgData name="Amina Begum (2118505)" userId="S::2118505@student.uwtsd.ac.uk::7b144117-71f8-4060-97ef-f28069bed0fc" providerId="AD" clId="Web-{FBF15982-6CF9-CD07-A441-F4B346B3C640}" dt="2023-06-21T22:33:40.150" v="1541"/>
          <ac:spMkLst>
            <pc:docMk/>
            <pc:sldMk cId="616173359" sldId="280"/>
            <ac:spMk id="8" creationId="{E8A8EAB8-D2FF-444D-B34B-7D32F106AD0E}"/>
          </ac:spMkLst>
        </pc:spChg>
        <pc:graphicFrameChg chg="add mod ord modGraphic">
          <ac:chgData name="Amina Begum (2118505)" userId="S::2118505@student.uwtsd.ac.uk::7b144117-71f8-4060-97ef-f28069bed0fc" providerId="AD" clId="Web-{FBF15982-6CF9-CD07-A441-F4B346B3C640}" dt="2023-06-21T22:44:40.202" v="1597"/>
          <ac:graphicFrameMkLst>
            <pc:docMk/>
            <pc:sldMk cId="616173359" sldId="280"/>
            <ac:graphicFrameMk id="4" creationId="{6E37B437-F695-7586-D318-6FD65FA85095}"/>
          </ac:graphicFrameMkLst>
        </pc:graphicFrameChg>
        <pc:cxnChg chg="add">
          <ac:chgData name="Amina Begum (2118505)" userId="S::2118505@student.uwtsd.ac.uk::7b144117-71f8-4060-97ef-f28069bed0fc" providerId="AD" clId="Web-{FBF15982-6CF9-CD07-A441-F4B346B3C640}" dt="2023-06-21T22:33:40.150" v="1541"/>
          <ac:cxnSpMkLst>
            <pc:docMk/>
            <pc:sldMk cId="616173359" sldId="280"/>
            <ac:cxnSpMk id="10" creationId="{067633D1-6EE6-4118-B9F0-B363477BEE7A}"/>
          </ac:cxnSpMkLst>
        </pc:cxnChg>
        <pc:cxnChg chg="add">
          <ac:chgData name="Amina Begum (2118505)" userId="S::2118505@student.uwtsd.ac.uk::7b144117-71f8-4060-97ef-f28069bed0fc" providerId="AD" clId="Web-{FBF15982-6CF9-CD07-A441-F4B346B3C640}" dt="2023-06-21T22:33:40.150" v="1541"/>
          <ac:cxnSpMkLst>
            <pc:docMk/>
            <pc:sldMk cId="616173359" sldId="280"/>
            <ac:cxnSpMk id="12" creationId="{4AD7FFC6-42A9-49CB-B5E9-B3F6B038331B}"/>
          </ac:cxnSpMkLst>
        </pc:cxnChg>
      </pc:sldChg>
    </pc:docChg>
  </pc:docChgLst>
  <pc:docChgLst>
    <pc:chgData name="Amina Begum (2118505)" userId="S::2118505@student.uwtsd.ac.uk::7b144117-71f8-4060-97ef-f28069bed0fc" providerId="AD" clId="Web-{9BB46798-4535-1E8C-DADF-85824E3347AC}"/>
    <pc:docChg chg="addSld delSld modSld sldOrd">
      <pc:chgData name="Amina Begum (2118505)" userId="S::2118505@student.uwtsd.ac.uk::7b144117-71f8-4060-97ef-f28069bed0fc" providerId="AD" clId="Web-{9BB46798-4535-1E8C-DADF-85824E3347AC}" dt="2023-06-22T00:15:40.074" v="505" actId="1076"/>
      <pc:docMkLst>
        <pc:docMk/>
      </pc:docMkLst>
      <pc:sldChg chg="modSp">
        <pc:chgData name="Amina Begum (2118505)" userId="S::2118505@student.uwtsd.ac.uk::7b144117-71f8-4060-97ef-f28069bed0fc" providerId="AD" clId="Web-{9BB46798-4535-1E8C-DADF-85824E3347AC}" dt="2023-06-21T23:12:09.508" v="41" actId="20577"/>
        <pc:sldMkLst>
          <pc:docMk/>
          <pc:sldMk cId="3457634383" sldId="257"/>
        </pc:sldMkLst>
        <pc:spChg chg="mod">
          <ac:chgData name="Amina Begum (2118505)" userId="S::2118505@student.uwtsd.ac.uk::7b144117-71f8-4060-97ef-f28069bed0fc" providerId="AD" clId="Web-{9BB46798-4535-1E8C-DADF-85824E3347AC}" dt="2023-06-21T23:12:09.508" v="41" actId="20577"/>
          <ac:spMkLst>
            <pc:docMk/>
            <pc:sldMk cId="3457634383" sldId="257"/>
            <ac:spMk id="2" creationId="{308DBDA7-E377-C1DF-A45D-FDDF22158976}"/>
          </ac:spMkLst>
        </pc:spChg>
        <pc:spChg chg="mod">
          <ac:chgData name="Amina Begum (2118505)" userId="S::2118505@student.uwtsd.ac.uk::7b144117-71f8-4060-97ef-f28069bed0fc" providerId="AD" clId="Web-{9BB46798-4535-1E8C-DADF-85824E3347AC}" dt="2023-06-21T23:10:14.719" v="34" actId="1076"/>
          <ac:spMkLst>
            <pc:docMk/>
            <pc:sldMk cId="3457634383" sldId="257"/>
            <ac:spMk id="3" creationId="{D42D4E30-63B2-4ADB-B535-E7DB41DE3254}"/>
          </ac:spMkLst>
        </pc:spChg>
      </pc:sldChg>
      <pc:sldChg chg="addSp modSp mod setBg">
        <pc:chgData name="Amina Begum (2118505)" userId="S::2118505@student.uwtsd.ac.uk::7b144117-71f8-4060-97ef-f28069bed0fc" providerId="AD" clId="Web-{9BB46798-4535-1E8C-DADF-85824E3347AC}" dt="2023-06-22T00:05:04.729" v="419" actId="20577"/>
        <pc:sldMkLst>
          <pc:docMk/>
          <pc:sldMk cId="3712093859" sldId="258"/>
        </pc:sldMkLst>
        <pc:spChg chg="mod">
          <ac:chgData name="Amina Begum (2118505)" userId="S::2118505@student.uwtsd.ac.uk::7b144117-71f8-4060-97ef-f28069bed0fc" providerId="AD" clId="Web-{9BB46798-4535-1E8C-DADF-85824E3347AC}" dt="2023-06-21T23:56:14.964" v="391"/>
          <ac:spMkLst>
            <pc:docMk/>
            <pc:sldMk cId="3712093859" sldId="258"/>
            <ac:spMk id="2" creationId="{FE7B7C5E-4574-C531-E206-4A04E579D4A4}"/>
          </ac:spMkLst>
        </pc:spChg>
        <pc:spChg chg="mod">
          <ac:chgData name="Amina Begum (2118505)" userId="S::2118505@student.uwtsd.ac.uk::7b144117-71f8-4060-97ef-f28069bed0fc" providerId="AD" clId="Web-{9BB46798-4535-1E8C-DADF-85824E3347AC}" dt="2023-06-22T00:05:04.729" v="419" actId="20577"/>
          <ac:spMkLst>
            <pc:docMk/>
            <pc:sldMk cId="3712093859" sldId="258"/>
            <ac:spMk id="3" creationId="{17C5D44E-4CDE-D4CC-263D-B7724B406155}"/>
          </ac:spMkLst>
        </pc:spChg>
        <pc:spChg chg="add">
          <ac:chgData name="Amina Begum (2118505)" userId="S::2118505@student.uwtsd.ac.uk::7b144117-71f8-4060-97ef-f28069bed0fc" providerId="AD" clId="Web-{9BB46798-4535-1E8C-DADF-85824E3347AC}" dt="2023-06-21T23:56:14.964" v="391"/>
          <ac:spMkLst>
            <pc:docMk/>
            <pc:sldMk cId="3712093859" sldId="258"/>
            <ac:spMk id="8" creationId="{70DFC902-7D23-471A-B557-B6B6917D7A0D}"/>
          </ac:spMkLst>
        </pc:spChg>
        <pc:spChg chg="add">
          <ac:chgData name="Amina Begum (2118505)" userId="S::2118505@student.uwtsd.ac.uk::7b144117-71f8-4060-97ef-f28069bed0fc" providerId="AD" clId="Web-{9BB46798-4535-1E8C-DADF-85824E3347AC}" dt="2023-06-21T23:56:14.964" v="391"/>
          <ac:spMkLst>
            <pc:docMk/>
            <pc:sldMk cId="3712093859" sldId="258"/>
            <ac:spMk id="10" creationId="{A55D5633-D557-4DCA-982C-FF36EB7A1C00}"/>
          </ac:spMkLst>
        </pc:spChg>
        <pc:spChg chg="add">
          <ac:chgData name="Amina Begum (2118505)" userId="S::2118505@student.uwtsd.ac.uk::7b144117-71f8-4060-97ef-f28069bed0fc" providerId="AD" clId="Web-{9BB46798-4535-1E8C-DADF-85824E3347AC}" dt="2023-06-21T23:56:14.964" v="391"/>
          <ac:spMkLst>
            <pc:docMk/>
            <pc:sldMk cId="3712093859" sldId="258"/>
            <ac:spMk id="12" creationId="{450D3AD2-FA80-415F-A9CE-54D884561CD7}"/>
          </ac:spMkLst>
        </pc:spChg>
      </pc:sldChg>
      <pc:sldChg chg="addSp modSp">
        <pc:chgData name="Amina Begum (2118505)" userId="S::2118505@student.uwtsd.ac.uk::7b144117-71f8-4060-97ef-f28069bed0fc" providerId="AD" clId="Web-{9BB46798-4535-1E8C-DADF-85824E3347AC}" dt="2023-06-21T23:25:09.645" v="174" actId="20577"/>
        <pc:sldMkLst>
          <pc:docMk/>
          <pc:sldMk cId="480582410" sldId="264"/>
        </pc:sldMkLst>
        <pc:spChg chg="add mod">
          <ac:chgData name="Amina Begum (2118505)" userId="S::2118505@student.uwtsd.ac.uk::7b144117-71f8-4060-97ef-f28069bed0fc" providerId="AD" clId="Web-{9BB46798-4535-1E8C-DADF-85824E3347AC}" dt="2023-06-21T23:25:09.645" v="174" actId="20577"/>
          <ac:spMkLst>
            <pc:docMk/>
            <pc:sldMk cId="480582410" sldId="264"/>
            <ac:spMk id="5" creationId="{089400F1-969B-E0A5-763B-384969797B40}"/>
          </ac:spMkLst>
        </pc:spChg>
      </pc:sldChg>
      <pc:sldChg chg="modSp">
        <pc:chgData name="Amina Begum (2118505)" userId="S::2118505@student.uwtsd.ac.uk::7b144117-71f8-4060-97ef-f28069bed0fc" providerId="AD" clId="Web-{9BB46798-4535-1E8C-DADF-85824E3347AC}" dt="2023-06-21T23:25:38.396" v="177" actId="20577"/>
        <pc:sldMkLst>
          <pc:docMk/>
          <pc:sldMk cId="4023371836" sldId="269"/>
        </pc:sldMkLst>
        <pc:spChg chg="mod">
          <ac:chgData name="Amina Begum (2118505)" userId="S::2118505@student.uwtsd.ac.uk::7b144117-71f8-4060-97ef-f28069bed0fc" providerId="AD" clId="Web-{9BB46798-4535-1E8C-DADF-85824E3347AC}" dt="2023-06-21T23:25:22.114" v="175" actId="20577"/>
          <ac:spMkLst>
            <pc:docMk/>
            <pc:sldMk cId="4023371836" sldId="269"/>
            <ac:spMk id="2" creationId="{0385C45C-76F5-31C2-073F-C0200056A8B5}"/>
          </ac:spMkLst>
        </pc:spChg>
        <pc:spChg chg="mod">
          <ac:chgData name="Amina Begum (2118505)" userId="S::2118505@student.uwtsd.ac.uk::7b144117-71f8-4060-97ef-f28069bed0fc" providerId="AD" clId="Web-{9BB46798-4535-1E8C-DADF-85824E3347AC}" dt="2023-06-21T23:25:38.396" v="177" actId="20577"/>
          <ac:spMkLst>
            <pc:docMk/>
            <pc:sldMk cId="4023371836" sldId="269"/>
            <ac:spMk id="3" creationId="{60E93DB5-B014-F2FE-7368-9F6C8D21621C}"/>
          </ac:spMkLst>
        </pc:spChg>
      </pc:sldChg>
      <pc:sldChg chg="modSp">
        <pc:chgData name="Amina Begum (2118505)" userId="S::2118505@student.uwtsd.ac.uk::7b144117-71f8-4060-97ef-f28069bed0fc" providerId="AD" clId="Web-{9BB46798-4535-1E8C-DADF-85824E3347AC}" dt="2023-06-21T23:12:54.587" v="42" actId="20577"/>
        <pc:sldMkLst>
          <pc:docMk/>
          <pc:sldMk cId="4086212771" sldId="273"/>
        </pc:sldMkLst>
        <pc:spChg chg="mod">
          <ac:chgData name="Amina Begum (2118505)" userId="S::2118505@student.uwtsd.ac.uk::7b144117-71f8-4060-97ef-f28069bed0fc" providerId="AD" clId="Web-{9BB46798-4535-1E8C-DADF-85824E3347AC}" dt="2023-06-21T23:12:54.587" v="42" actId="20577"/>
          <ac:spMkLst>
            <pc:docMk/>
            <pc:sldMk cId="4086212771" sldId="273"/>
            <ac:spMk id="2" creationId="{27425A33-C24D-827F-1282-E8F2C4009140}"/>
          </ac:spMkLst>
        </pc:spChg>
      </pc:sldChg>
      <pc:sldChg chg="modSp mod setBg">
        <pc:chgData name="Amina Begum (2118505)" userId="S::2118505@student.uwtsd.ac.uk::7b144117-71f8-4060-97ef-f28069bed0fc" providerId="AD" clId="Web-{9BB46798-4535-1E8C-DADF-85824E3347AC}" dt="2023-06-21T23:04:27.283" v="12" actId="14100"/>
        <pc:sldMkLst>
          <pc:docMk/>
          <pc:sldMk cId="3799882469" sldId="275"/>
        </pc:sldMkLst>
        <pc:spChg chg="mod">
          <ac:chgData name="Amina Begum (2118505)" userId="S::2118505@student.uwtsd.ac.uk::7b144117-71f8-4060-97ef-f28069bed0fc" providerId="AD" clId="Web-{9BB46798-4535-1E8C-DADF-85824E3347AC}" dt="2023-06-21T23:04:27.283" v="12" actId="14100"/>
          <ac:spMkLst>
            <pc:docMk/>
            <pc:sldMk cId="3799882469" sldId="275"/>
            <ac:spMk id="6" creationId="{365BEA13-3B0D-4E5B-6BA3-8FE130ADD1EB}"/>
          </ac:spMkLst>
        </pc:spChg>
      </pc:sldChg>
      <pc:sldChg chg="modSp">
        <pc:chgData name="Amina Begum (2118505)" userId="S::2118505@student.uwtsd.ac.uk::7b144117-71f8-4060-97ef-f28069bed0fc" providerId="AD" clId="Web-{9BB46798-4535-1E8C-DADF-85824E3347AC}" dt="2023-06-21T23:36:15.883" v="200" actId="20577"/>
        <pc:sldMkLst>
          <pc:docMk/>
          <pc:sldMk cId="2074876472" sldId="277"/>
        </pc:sldMkLst>
        <pc:spChg chg="mod">
          <ac:chgData name="Amina Begum (2118505)" userId="S::2118505@student.uwtsd.ac.uk::7b144117-71f8-4060-97ef-f28069bed0fc" providerId="AD" clId="Web-{9BB46798-4535-1E8C-DADF-85824E3347AC}" dt="2023-06-21T23:36:15.883" v="200" actId="20577"/>
          <ac:spMkLst>
            <pc:docMk/>
            <pc:sldMk cId="2074876472" sldId="277"/>
            <ac:spMk id="4" creationId="{3DFFBD9C-ADA9-BC2B-2490-0A9B5CE0F8BC}"/>
          </ac:spMkLst>
        </pc:spChg>
      </pc:sldChg>
      <pc:sldChg chg="delSp del modNotes">
        <pc:chgData name="Amina Begum (2118505)" userId="S::2118505@student.uwtsd.ac.uk::7b144117-71f8-4060-97ef-f28069bed0fc" providerId="AD" clId="Web-{9BB46798-4535-1E8C-DADF-85824E3347AC}" dt="2023-06-21T23:08:11.638" v="25"/>
        <pc:sldMkLst>
          <pc:docMk/>
          <pc:sldMk cId="2792268473" sldId="278"/>
        </pc:sldMkLst>
        <pc:graphicFrameChg chg="del">
          <ac:chgData name="Amina Begum (2118505)" userId="S::2118505@student.uwtsd.ac.uk::7b144117-71f8-4060-97ef-f28069bed0fc" providerId="AD" clId="Web-{9BB46798-4535-1E8C-DADF-85824E3347AC}" dt="2023-06-21T23:06:16.084" v="15"/>
          <ac:graphicFrameMkLst>
            <pc:docMk/>
            <pc:sldMk cId="2792268473" sldId="278"/>
            <ac:graphicFrameMk id="20" creationId="{9C629FE7-62D8-B217-7741-E28EA850533D}"/>
          </ac:graphicFrameMkLst>
        </pc:graphicFrameChg>
      </pc:sldChg>
      <pc:sldChg chg="addSp modSp">
        <pc:chgData name="Amina Begum (2118505)" userId="S::2118505@student.uwtsd.ac.uk::7b144117-71f8-4060-97ef-f28069bed0fc" providerId="AD" clId="Web-{9BB46798-4535-1E8C-DADF-85824E3347AC}" dt="2023-06-22T00:15:40.074" v="505" actId="1076"/>
        <pc:sldMkLst>
          <pc:docMk/>
          <pc:sldMk cId="1560584136" sldId="279"/>
        </pc:sldMkLst>
        <pc:spChg chg="add mod">
          <ac:chgData name="Amina Begum (2118505)" userId="S::2118505@student.uwtsd.ac.uk::7b144117-71f8-4060-97ef-f28069bed0fc" providerId="AD" clId="Web-{9BB46798-4535-1E8C-DADF-85824E3347AC}" dt="2023-06-22T00:15:40.074" v="505" actId="1076"/>
          <ac:spMkLst>
            <pc:docMk/>
            <pc:sldMk cId="1560584136" sldId="279"/>
            <ac:spMk id="2" creationId="{C71FBC95-E478-4494-6914-28855FD0C91A}"/>
          </ac:spMkLst>
        </pc:spChg>
        <pc:spChg chg="mod">
          <ac:chgData name="Amina Begum (2118505)" userId="S::2118505@student.uwtsd.ac.uk::7b144117-71f8-4060-97ef-f28069bed0fc" providerId="AD" clId="Web-{9BB46798-4535-1E8C-DADF-85824E3347AC}" dt="2023-06-21T23:14:35.656" v="62" actId="14100"/>
          <ac:spMkLst>
            <pc:docMk/>
            <pc:sldMk cId="1560584136" sldId="279"/>
            <ac:spMk id="21" creationId="{88A47182-B556-3754-BD00-ADE66E67AA99}"/>
          </ac:spMkLst>
        </pc:spChg>
      </pc:sldChg>
      <pc:sldChg chg="addSp delSp modSp add ord replId modNotes">
        <pc:chgData name="Amina Begum (2118505)" userId="S::2118505@student.uwtsd.ac.uk::7b144117-71f8-4060-97ef-f28069bed0fc" providerId="AD" clId="Web-{9BB46798-4535-1E8C-DADF-85824E3347AC}" dt="2023-06-21T23:14:00.733" v="56" actId="20577"/>
        <pc:sldMkLst>
          <pc:docMk/>
          <pc:sldMk cId="2639572807" sldId="281"/>
        </pc:sldMkLst>
        <pc:spChg chg="mod">
          <ac:chgData name="Amina Begum (2118505)" userId="S::2118505@student.uwtsd.ac.uk::7b144117-71f8-4060-97ef-f28069bed0fc" providerId="AD" clId="Web-{9BB46798-4535-1E8C-DADF-85824E3347AC}" dt="2023-06-21T23:14:00.733" v="56" actId="20577"/>
          <ac:spMkLst>
            <pc:docMk/>
            <pc:sldMk cId="2639572807" sldId="281"/>
            <ac:spMk id="2" creationId="{1DEDE946-D00C-E989-7E6C-F6C09678C0B4}"/>
          </ac:spMkLst>
        </pc:spChg>
        <pc:graphicFrameChg chg="del">
          <ac:chgData name="Amina Begum (2118505)" userId="S::2118505@student.uwtsd.ac.uk::7b144117-71f8-4060-97ef-f28069bed0fc" providerId="AD" clId="Web-{9BB46798-4535-1E8C-DADF-85824E3347AC}" dt="2023-06-21T23:06:03.459" v="14"/>
          <ac:graphicFrameMkLst>
            <pc:docMk/>
            <pc:sldMk cId="2639572807" sldId="281"/>
            <ac:graphicFrameMk id="5" creationId="{FBC6F5A6-8FD1-1025-0F8D-606DCB9EA6CD}"/>
          </ac:graphicFrameMkLst>
        </pc:graphicFrameChg>
        <pc:graphicFrameChg chg="add">
          <ac:chgData name="Amina Begum (2118505)" userId="S::2118505@student.uwtsd.ac.uk::7b144117-71f8-4060-97ef-f28069bed0fc" providerId="AD" clId="Web-{9BB46798-4535-1E8C-DADF-85824E3347AC}" dt="2023-06-21T23:06:22.865" v="16"/>
          <ac:graphicFrameMkLst>
            <pc:docMk/>
            <pc:sldMk cId="2639572807" sldId="281"/>
            <ac:graphicFrameMk id="11" creationId="{A4317693-1A5F-C1E6-1813-EF9AF2D7016C}"/>
          </ac:graphicFrameMkLst>
        </pc:graphicFrameChg>
      </pc:sldChg>
      <pc:sldChg chg="addSp delSp modSp new mod setBg">
        <pc:chgData name="Amina Begum (2118505)" userId="S::2118505@student.uwtsd.ac.uk::7b144117-71f8-4060-97ef-f28069bed0fc" providerId="AD" clId="Web-{9BB46798-4535-1E8C-DADF-85824E3347AC}" dt="2023-06-21T23:48:39.216" v="244" actId="1076"/>
        <pc:sldMkLst>
          <pc:docMk/>
          <pc:sldMk cId="3093814872" sldId="282"/>
        </pc:sldMkLst>
        <pc:spChg chg="add del">
          <ac:chgData name="Amina Begum (2118505)" userId="S::2118505@student.uwtsd.ac.uk::7b144117-71f8-4060-97ef-f28069bed0fc" providerId="AD" clId="Web-{9BB46798-4535-1E8C-DADF-85824E3347AC}" dt="2023-06-21T23:45:57.467" v="205"/>
          <ac:spMkLst>
            <pc:docMk/>
            <pc:sldMk cId="3093814872" sldId="282"/>
            <ac:spMk id="2" creationId="{E70071ED-4575-D380-16BD-31D2322D7831}"/>
          </ac:spMkLst>
        </pc:spChg>
        <pc:spChg chg="del">
          <ac:chgData name="Amina Begum (2118505)" userId="S::2118505@student.uwtsd.ac.uk::7b144117-71f8-4060-97ef-f28069bed0fc" providerId="AD" clId="Web-{9BB46798-4535-1E8C-DADF-85824E3347AC}" dt="2023-06-21T23:41:02.359" v="202"/>
          <ac:spMkLst>
            <pc:docMk/>
            <pc:sldMk cId="3093814872" sldId="282"/>
            <ac:spMk id="3" creationId="{D24952E2-5810-69F4-5642-6302B7B3117A}"/>
          </ac:spMkLst>
        </pc:spChg>
        <pc:spChg chg="add del mod">
          <ac:chgData name="Amina Begum (2118505)" userId="S::2118505@student.uwtsd.ac.uk::7b144117-71f8-4060-97ef-f28069bed0fc" providerId="AD" clId="Web-{9BB46798-4535-1E8C-DADF-85824E3347AC}" dt="2023-06-21T23:47:09.569" v="225"/>
          <ac:spMkLst>
            <pc:docMk/>
            <pc:sldMk cId="3093814872" sldId="282"/>
            <ac:spMk id="7" creationId="{3106581A-22F8-815F-DEEF-ADFC05ADDB3F}"/>
          </ac:spMkLst>
        </pc:spChg>
        <pc:spChg chg="add del">
          <ac:chgData name="Amina Begum (2118505)" userId="S::2118505@student.uwtsd.ac.uk::7b144117-71f8-4060-97ef-f28069bed0fc" providerId="AD" clId="Web-{9BB46798-4535-1E8C-DADF-85824E3347AC}" dt="2023-06-21T23:46:35.062" v="221"/>
          <ac:spMkLst>
            <pc:docMk/>
            <pc:sldMk cId="3093814872" sldId="282"/>
            <ac:spMk id="8" creationId="{22A47146-45CC-7BCD-3A3D-96CC8D39E548}"/>
          </ac:spMkLst>
        </pc:spChg>
        <pc:spChg chg="add del">
          <ac:chgData name="Amina Begum (2118505)" userId="S::2118505@student.uwtsd.ac.uk::7b144117-71f8-4060-97ef-f28069bed0fc" providerId="AD" clId="Web-{9BB46798-4535-1E8C-DADF-85824E3347AC}" dt="2023-06-21T23:45:57.451" v="204"/>
          <ac:spMkLst>
            <pc:docMk/>
            <pc:sldMk cId="3093814872" sldId="282"/>
            <ac:spMk id="9" creationId="{32BC26D8-82FB-445E-AA49-62A77D7C1EE0}"/>
          </ac:spMkLst>
        </pc:spChg>
        <pc:spChg chg="add mod">
          <ac:chgData name="Amina Begum (2118505)" userId="S::2118505@student.uwtsd.ac.uk::7b144117-71f8-4060-97ef-f28069bed0fc" providerId="AD" clId="Web-{9BB46798-4535-1E8C-DADF-85824E3347AC}" dt="2023-06-21T23:48:39.216" v="244" actId="1076"/>
          <ac:spMkLst>
            <pc:docMk/>
            <pc:sldMk cId="3093814872" sldId="282"/>
            <ac:spMk id="10" creationId="{862F5DE0-A769-2F03-A2D6-77AA7F5C10BE}"/>
          </ac:spMkLst>
        </pc:spChg>
        <pc:spChg chg="add del">
          <ac:chgData name="Amina Begum (2118505)" userId="S::2118505@student.uwtsd.ac.uk::7b144117-71f8-4060-97ef-f28069bed0fc" providerId="AD" clId="Web-{9BB46798-4535-1E8C-DADF-85824E3347AC}" dt="2023-06-21T23:45:57.451" v="204"/>
          <ac:spMkLst>
            <pc:docMk/>
            <pc:sldMk cId="3093814872" sldId="282"/>
            <ac:spMk id="11" creationId="{CB44330D-EA18-4254-AA95-EB49948539B8}"/>
          </ac:spMkLst>
        </pc:spChg>
        <pc:spChg chg="add">
          <ac:chgData name="Amina Begum (2118505)" userId="S::2118505@student.uwtsd.ac.uk::7b144117-71f8-4060-97ef-f28069bed0fc" providerId="AD" clId="Web-{9BB46798-4535-1E8C-DADF-85824E3347AC}" dt="2023-06-21T23:45:57.467" v="205"/>
          <ac:spMkLst>
            <pc:docMk/>
            <pc:sldMk cId="3093814872" sldId="282"/>
            <ac:spMk id="13" creationId="{B34F5AD2-EDBD-4BBD-A55C-EAFFD0C7097A}"/>
          </ac:spMkLst>
        </pc:spChg>
        <pc:spChg chg="add">
          <ac:chgData name="Amina Begum (2118505)" userId="S::2118505@student.uwtsd.ac.uk::7b144117-71f8-4060-97ef-f28069bed0fc" providerId="AD" clId="Web-{9BB46798-4535-1E8C-DADF-85824E3347AC}" dt="2023-06-21T23:45:57.467" v="205"/>
          <ac:spMkLst>
            <pc:docMk/>
            <pc:sldMk cId="3093814872" sldId="282"/>
            <ac:spMk id="14" creationId="{C3896A03-3945-419A-B66B-4EE266EDD152}"/>
          </ac:spMkLst>
        </pc:spChg>
        <pc:spChg chg="add">
          <ac:chgData name="Amina Begum (2118505)" userId="S::2118505@student.uwtsd.ac.uk::7b144117-71f8-4060-97ef-f28069bed0fc" providerId="AD" clId="Web-{9BB46798-4535-1E8C-DADF-85824E3347AC}" dt="2023-06-21T23:45:57.467" v="205"/>
          <ac:spMkLst>
            <pc:docMk/>
            <pc:sldMk cId="3093814872" sldId="282"/>
            <ac:spMk id="15" creationId="{450D3AD2-FA80-415F-A9CE-54D884561CD7}"/>
          </ac:spMkLst>
        </pc:spChg>
        <pc:spChg chg="add mod">
          <ac:chgData name="Amina Begum (2118505)" userId="S::2118505@student.uwtsd.ac.uk::7b144117-71f8-4060-97ef-f28069bed0fc" providerId="AD" clId="Web-{9BB46798-4535-1E8C-DADF-85824E3347AC}" dt="2023-06-21T23:47:30.085" v="227" actId="20577"/>
          <ac:spMkLst>
            <pc:docMk/>
            <pc:sldMk cId="3093814872" sldId="282"/>
            <ac:spMk id="16" creationId="{E70071ED-4575-D380-16BD-31D2322D7831}"/>
          </ac:spMkLst>
        </pc:spChg>
        <pc:picChg chg="add mod ord">
          <ac:chgData name="Amina Begum (2118505)" userId="S::2118505@student.uwtsd.ac.uk::7b144117-71f8-4060-97ef-f28069bed0fc" providerId="AD" clId="Web-{9BB46798-4535-1E8C-DADF-85824E3347AC}" dt="2023-06-21T23:45:57.467" v="205"/>
          <ac:picMkLst>
            <pc:docMk/>
            <pc:sldMk cId="3093814872" sldId="282"/>
            <ac:picMk id="4" creationId="{33497077-1D10-462E-1623-BFB8C9D3E2E9}"/>
          </ac:picMkLst>
        </pc:picChg>
        <pc:picChg chg="add del mod ord">
          <ac:chgData name="Amina Begum (2118505)" userId="S::2118505@student.uwtsd.ac.uk::7b144117-71f8-4060-97ef-f28069bed0fc" providerId="AD" clId="Web-{9BB46798-4535-1E8C-DADF-85824E3347AC}" dt="2023-06-21T23:46:40.171" v="222"/>
          <ac:picMkLst>
            <pc:docMk/>
            <pc:sldMk cId="3093814872" sldId="282"/>
            <ac:picMk id="5" creationId="{8B46D3C6-D188-AB5F-791F-1E57855F57C5}"/>
          </ac:picMkLst>
        </pc:picChg>
      </pc:sldChg>
      <pc:sldChg chg="add del replId">
        <pc:chgData name="Amina Begum (2118505)" userId="S::2118505@student.uwtsd.ac.uk::7b144117-71f8-4060-97ef-f28069bed0fc" providerId="AD" clId="Web-{9BB46798-4535-1E8C-DADF-85824E3347AC}" dt="2023-06-21T23:08:16.185" v="26"/>
        <pc:sldMkLst>
          <pc:docMk/>
          <pc:sldMk cId="4197561771" sldId="282"/>
        </pc:sldMkLst>
      </pc:sldChg>
      <pc:sldChg chg="addSp delSp modSp new">
        <pc:chgData name="Amina Begum (2118505)" userId="S::2118505@student.uwtsd.ac.uk::7b144117-71f8-4060-97ef-f28069bed0fc" providerId="AD" clId="Web-{9BB46798-4535-1E8C-DADF-85824E3347AC}" dt="2023-06-22T00:00:23.159" v="415"/>
        <pc:sldMkLst>
          <pc:docMk/>
          <pc:sldMk cId="1328937158" sldId="283"/>
        </pc:sldMkLst>
        <pc:spChg chg="mod">
          <ac:chgData name="Amina Begum (2118505)" userId="S::2118505@student.uwtsd.ac.uk::7b144117-71f8-4060-97ef-f28069bed0fc" providerId="AD" clId="Web-{9BB46798-4535-1E8C-DADF-85824E3347AC}" dt="2023-06-22T00:00:23.159" v="415"/>
          <ac:spMkLst>
            <pc:docMk/>
            <pc:sldMk cId="1328937158" sldId="283"/>
            <ac:spMk id="2" creationId="{F4C0D892-498D-79D0-434C-E880D5EBFAF1}"/>
          </ac:spMkLst>
        </pc:spChg>
        <pc:spChg chg="del mod">
          <ac:chgData name="Amina Begum (2118505)" userId="S::2118505@student.uwtsd.ac.uk::7b144117-71f8-4060-97ef-f28069bed0fc" providerId="AD" clId="Web-{9BB46798-4535-1E8C-DADF-85824E3347AC}" dt="2023-06-21T23:54:20.679" v="390"/>
          <ac:spMkLst>
            <pc:docMk/>
            <pc:sldMk cId="1328937158" sldId="283"/>
            <ac:spMk id="3" creationId="{94A265D4-0607-9875-41FA-5D701C9CC3C8}"/>
          </ac:spMkLst>
        </pc:spChg>
        <pc:graphicFrameChg chg="add">
          <ac:chgData name="Amina Begum (2118505)" userId="S::2118505@student.uwtsd.ac.uk::7b144117-71f8-4060-97ef-f28069bed0fc" providerId="AD" clId="Web-{9BB46798-4535-1E8C-DADF-85824E3347AC}" dt="2023-06-21T23:54:20.679" v="390"/>
          <ac:graphicFrameMkLst>
            <pc:docMk/>
            <pc:sldMk cId="1328937158" sldId="283"/>
            <ac:graphicFrameMk id="5" creationId="{2AEC3943-7FC4-C2CE-0CB4-F9DC12E31AE0}"/>
          </ac:graphicFrameMkLst>
        </pc:graphicFrameChg>
      </pc:sldChg>
    </pc:docChg>
  </pc:docChgLst>
  <pc:docChgLst>
    <pc:chgData name="Amina Begum (2118505)" userId="S::2118505@student.uwtsd.ac.uk::7b144117-71f8-4060-97ef-f28069bed0fc" providerId="AD" clId="Web-{505711BC-FE70-204A-8F24-3DD4BAC9693F}"/>
    <pc:docChg chg="modSld sldOrd">
      <pc:chgData name="Amina Begum (2118505)" userId="S::2118505@student.uwtsd.ac.uk::7b144117-71f8-4060-97ef-f28069bed0fc" providerId="AD" clId="Web-{505711BC-FE70-204A-8F24-3DD4BAC9693F}" dt="2023-06-24T23:29:34.143" v="988"/>
      <pc:docMkLst>
        <pc:docMk/>
      </pc:docMkLst>
      <pc:sldChg chg="addSp delSp modSp">
        <pc:chgData name="Amina Begum (2118505)" userId="S::2118505@student.uwtsd.ac.uk::7b144117-71f8-4060-97ef-f28069bed0fc" providerId="AD" clId="Web-{505711BC-FE70-204A-8F24-3DD4BAC9693F}" dt="2023-06-24T23:29:34.143" v="988"/>
        <pc:sldMkLst>
          <pc:docMk/>
          <pc:sldMk cId="109857222" sldId="256"/>
        </pc:sldMkLst>
        <pc:spChg chg="mod">
          <ac:chgData name="Amina Begum (2118505)" userId="S::2118505@student.uwtsd.ac.uk::7b144117-71f8-4060-97ef-f28069bed0fc" providerId="AD" clId="Web-{505711BC-FE70-204A-8F24-3DD4BAC9693F}" dt="2023-06-24T23:29:34.143" v="987"/>
          <ac:spMkLst>
            <pc:docMk/>
            <pc:sldMk cId="109857222" sldId="256"/>
            <ac:spMk id="2" creationId="{00000000-0000-0000-0000-000000000000}"/>
          </ac:spMkLst>
        </pc:spChg>
        <pc:spChg chg="mod">
          <ac:chgData name="Amina Begum (2118505)" userId="S::2118505@student.uwtsd.ac.uk::7b144117-71f8-4060-97ef-f28069bed0fc" providerId="AD" clId="Web-{505711BC-FE70-204A-8F24-3DD4BAC9693F}" dt="2023-06-24T23:29:34.143" v="988"/>
          <ac:spMkLst>
            <pc:docMk/>
            <pc:sldMk cId="109857222" sldId="256"/>
            <ac:spMk id="3" creationId="{00000000-0000-0000-0000-000000000000}"/>
          </ac:spMkLst>
        </pc:spChg>
        <pc:spChg chg="del">
          <ac:chgData name="Amina Begum (2118505)" userId="S::2118505@student.uwtsd.ac.uk::7b144117-71f8-4060-97ef-f28069bed0fc" providerId="AD" clId="Web-{505711BC-FE70-204A-8F24-3DD4BAC9693F}" dt="2023-06-24T23:25:47.574" v="944"/>
          <ac:spMkLst>
            <pc:docMk/>
            <pc:sldMk cId="109857222" sldId="256"/>
            <ac:spMk id="93" creationId="{716F42E0-28DF-4093-AFC5-CA01F54C8897}"/>
          </ac:spMkLst>
        </pc:spChg>
        <pc:spChg chg="del">
          <ac:chgData name="Amina Begum (2118505)" userId="S::2118505@student.uwtsd.ac.uk::7b144117-71f8-4060-97ef-f28069bed0fc" providerId="AD" clId="Web-{505711BC-FE70-204A-8F24-3DD4BAC9693F}" dt="2023-06-24T23:25:47.574" v="944"/>
          <ac:spMkLst>
            <pc:docMk/>
            <pc:sldMk cId="109857222" sldId="256"/>
            <ac:spMk id="95" creationId="{4063B759-00FC-46D1-9898-8E8625268FAF}"/>
          </ac:spMkLst>
        </pc:spChg>
        <pc:spChg chg="del">
          <ac:chgData name="Amina Begum (2118505)" userId="S::2118505@student.uwtsd.ac.uk::7b144117-71f8-4060-97ef-f28069bed0fc" providerId="AD" clId="Web-{505711BC-FE70-204A-8F24-3DD4BAC9693F}" dt="2023-06-24T23:25:47.574" v="944"/>
          <ac:spMkLst>
            <pc:docMk/>
            <pc:sldMk cId="109857222" sldId="256"/>
            <ac:spMk id="97" creationId="{D5B012D8-7F27-4758-9AC6-C889B154BD73}"/>
          </ac:spMkLst>
        </pc:spChg>
        <pc:spChg chg="add del">
          <ac:chgData name="Amina Begum (2118505)" userId="S::2118505@student.uwtsd.ac.uk::7b144117-71f8-4060-97ef-f28069bed0fc" providerId="AD" clId="Web-{505711BC-FE70-204A-8F24-3DD4BAC9693F}" dt="2023-06-24T23:29:34.143" v="988"/>
          <ac:spMkLst>
            <pc:docMk/>
            <pc:sldMk cId="109857222" sldId="256"/>
            <ac:spMk id="102" creationId="{94714483-7072-431F-9DBE-87F44E4D44BC}"/>
          </ac:spMkLst>
        </pc:spChg>
        <pc:spChg chg="add del">
          <ac:chgData name="Amina Begum (2118505)" userId="S::2118505@student.uwtsd.ac.uk::7b144117-71f8-4060-97ef-f28069bed0fc" providerId="AD" clId="Web-{505711BC-FE70-204A-8F24-3DD4BAC9693F}" dt="2023-06-24T23:29:34.143" v="988"/>
          <ac:spMkLst>
            <pc:docMk/>
            <pc:sldMk cId="109857222" sldId="256"/>
            <ac:spMk id="104" creationId="{495892E1-F4A5-4991-AC52-4F417B14A2A2}"/>
          </ac:spMkLst>
        </pc:spChg>
        <pc:spChg chg="add del">
          <ac:chgData name="Amina Begum (2118505)" userId="S::2118505@student.uwtsd.ac.uk::7b144117-71f8-4060-97ef-f28069bed0fc" providerId="AD" clId="Web-{505711BC-FE70-204A-8F24-3DD4BAC9693F}" dt="2023-06-24T23:29:34.143" v="988"/>
          <ac:spMkLst>
            <pc:docMk/>
            <pc:sldMk cId="109857222" sldId="256"/>
            <ac:spMk id="114" creationId="{E2683E3F-F855-4549-84F8-42064EC0F247}"/>
          </ac:spMkLst>
        </pc:spChg>
        <pc:spChg chg="add del">
          <ac:chgData name="Amina Begum (2118505)" userId="S::2118505@student.uwtsd.ac.uk::7b144117-71f8-4060-97ef-f28069bed0fc" providerId="AD" clId="Web-{505711BC-FE70-204A-8F24-3DD4BAC9693F}" dt="2023-06-24T23:29:34.143" v="988"/>
          <ac:spMkLst>
            <pc:docMk/>
            <pc:sldMk cId="109857222" sldId="256"/>
            <ac:spMk id="122" creationId="{832F3179-0CD5-40C8-9939-D8355006F7BA}"/>
          </ac:spMkLst>
        </pc:spChg>
        <pc:spChg chg="add del">
          <ac:chgData name="Amina Begum (2118505)" userId="S::2118505@student.uwtsd.ac.uk::7b144117-71f8-4060-97ef-f28069bed0fc" providerId="AD" clId="Web-{505711BC-FE70-204A-8F24-3DD4BAC9693F}" dt="2023-06-24T23:29:34.143" v="987"/>
          <ac:spMkLst>
            <pc:docMk/>
            <pc:sldMk cId="109857222" sldId="256"/>
            <ac:spMk id="133" creationId="{A8384FB5-9ADC-4DDC-881B-597D56F5B15D}"/>
          </ac:spMkLst>
        </pc:spChg>
        <pc:spChg chg="add del">
          <ac:chgData name="Amina Begum (2118505)" userId="S::2118505@student.uwtsd.ac.uk::7b144117-71f8-4060-97ef-f28069bed0fc" providerId="AD" clId="Web-{505711BC-FE70-204A-8F24-3DD4BAC9693F}" dt="2023-06-24T23:29:34.143" v="987"/>
          <ac:spMkLst>
            <pc:docMk/>
            <pc:sldMk cId="109857222" sldId="256"/>
            <ac:spMk id="135" creationId="{BC05CA36-AD6A-4ABF-9A05-52E5A143D2BB}"/>
          </ac:spMkLst>
        </pc:spChg>
        <pc:spChg chg="add del">
          <ac:chgData name="Amina Begum (2118505)" userId="S::2118505@student.uwtsd.ac.uk::7b144117-71f8-4060-97ef-f28069bed0fc" providerId="AD" clId="Web-{505711BC-FE70-204A-8F24-3DD4BAC9693F}" dt="2023-06-24T23:29:34.143" v="987"/>
          <ac:spMkLst>
            <pc:docMk/>
            <pc:sldMk cId="109857222" sldId="256"/>
            <ac:spMk id="137" creationId="{D4331EE8-85A4-4588-8D9E-70E534D477DB}"/>
          </ac:spMkLst>
        </pc:spChg>
        <pc:spChg chg="add del">
          <ac:chgData name="Amina Begum (2118505)" userId="S::2118505@student.uwtsd.ac.uk::7b144117-71f8-4060-97ef-f28069bed0fc" providerId="AD" clId="Web-{505711BC-FE70-204A-8F24-3DD4BAC9693F}" dt="2023-06-24T23:29:34.143" v="987"/>
          <ac:spMkLst>
            <pc:docMk/>
            <pc:sldMk cId="109857222" sldId="256"/>
            <ac:spMk id="139" creationId="{49D6C862-61CC-4B46-8080-96583D653BAB}"/>
          </ac:spMkLst>
        </pc:spChg>
        <pc:spChg chg="add del">
          <ac:chgData name="Amina Begum (2118505)" userId="S::2118505@student.uwtsd.ac.uk::7b144117-71f8-4060-97ef-f28069bed0fc" providerId="AD" clId="Web-{505711BC-FE70-204A-8F24-3DD4BAC9693F}" dt="2023-06-24T23:29:34.143" v="987"/>
          <ac:spMkLst>
            <pc:docMk/>
            <pc:sldMk cId="109857222" sldId="256"/>
            <ac:spMk id="141" creationId="{E37EECFC-A684-4391-AE85-4CDAF5565F61}"/>
          </ac:spMkLst>
        </pc:spChg>
        <pc:spChg chg="add">
          <ac:chgData name="Amina Begum (2118505)" userId="S::2118505@student.uwtsd.ac.uk::7b144117-71f8-4060-97ef-f28069bed0fc" providerId="AD" clId="Web-{505711BC-FE70-204A-8F24-3DD4BAC9693F}" dt="2023-06-24T23:29:34.143" v="988"/>
          <ac:spMkLst>
            <pc:docMk/>
            <pc:sldMk cId="109857222" sldId="256"/>
            <ac:spMk id="144" creationId="{94714483-7072-431F-9DBE-87F44E4D44BC}"/>
          </ac:spMkLst>
        </pc:spChg>
        <pc:spChg chg="add">
          <ac:chgData name="Amina Begum (2118505)" userId="S::2118505@student.uwtsd.ac.uk::7b144117-71f8-4060-97ef-f28069bed0fc" providerId="AD" clId="Web-{505711BC-FE70-204A-8F24-3DD4BAC9693F}" dt="2023-06-24T23:29:34.143" v="988"/>
          <ac:spMkLst>
            <pc:docMk/>
            <pc:sldMk cId="109857222" sldId="256"/>
            <ac:spMk id="145" creationId="{E2683E3F-F855-4549-84F8-42064EC0F247}"/>
          </ac:spMkLst>
        </pc:spChg>
        <pc:spChg chg="add">
          <ac:chgData name="Amina Begum (2118505)" userId="S::2118505@student.uwtsd.ac.uk::7b144117-71f8-4060-97ef-f28069bed0fc" providerId="AD" clId="Web-{505711BC-FE70-204A-8F24-3DD4BAC9693F}" dt="2023-06-24T23:29:34.143" v="988"/>
          <ac:spMkLst>
            <pc:docMk/>
            <pc:sldMk cId="109857222" sldId="256"/>
            <ac:spMk id="146" creationId="{495892E1-F4A5-4991-AC52-4F417B14A2A2}"/>
          </ac:spMkLst>
        </pc:spChg>
        <pc:spChg chg="add">
          <ac:chgData name="Amina Begum (2118505)" userId="S::2118505@student.uwtsd.ac.uk::7b144117-71f8-4060-97ef-f28069bed0fc" providerId="AD" clId="Web-{505711BC-FE70-204A-8F24-3DD4BAC9693F}" dt="2023-06-24T23:29:34.143" v="988"/>
          <ac:spMkLst>
            <pc:docMk/>
            <pc:sldMk cId="109857222" sldId="256"/>
            <ac:spMk id="153" creationId="{832F3179-0CD5-40C8-9939-D8355006F7BA}"/>
          </ac:spMkLst>
        </pc:spChg>
        <pc:grpChg chg="add del">
          <ac:chgData name="Amina Begum (2118505)" userId="S::2118505@student.uwtsd.ac.uk::7b144117-71f8-4060-97ef-f28069bed0fc" providerId="AD" clId="Web-{505711BC-FE70-204A-8F24-3DD4BAC9693F}" dt="2023-06-24T23:29:34.143" v="988"/>
          <ac:grpSpMkLst>
            <pc:docMk/>
            <pc:sldMk cId="109857222" sldId="256"/>
            <ac:grpSpMk id="106" creationId="{ACF597F8-76AA-44FA-8E6A-06223B66C0DD}"/>
          </ac:grpSpMkLst>
        </pc:grpChg>
        <pc:grpChg chg="add del">
          <ac:chgData name="Amina Begum (2118505)" userId="S::2118505@student.uwtsd.ac.uk::7b144117-71f8-4060-97ef-f28069bed0fc" providerId="AD" clId="Web-{505711BC-FE70-204A-8F24-3DD4BAC9693F}" dt="2023-06-24T23:29:34.143" v="988"/>
          <ac:grpSpMkLst>
            <pc:docMk/>
            <pc:sldMk cId="109857222" sldId="256"/>
            <ac:grpSpMk id="116" creationId="{8FC90B1E-0223-4440-AF22-8F32F6F0C7D2}"/>
          </ac:grpSpMkLst>
        </pc:grpChg>
        <pc:grpChg chg="add del">
          <ac:chgData name="Amina Begum (2118505)" userId="S::2118505@student.uwtsd.ac.uk::7b144117-71f8-4060-97ef-f28069bed0fc" providerId="AD" clId="Web-{505711BC-FE70-204A-8F24-3DD4BAC9693F}" dt="2023-06-24T23:29:34.143" v="988"/>
          <ac:grpSpMkLst>
            <pc:docMk/>
            <pc:sldMk cId="109857222" sldId="256"/>
            <ac:grpSpMk id="124" creationId="{11CE155D-684B-4F5E-B835-C52765E310E7}"/>
          </ac:grpSpMkLst>
        </pc:grpChg>
        <pc:grpChg chg="add">
          <ac:chgData name="Amina Begum (2118505)" userId="S::2118505@student.uwtsd.ac.uk::7b144117-71f8-4060-97ef-f28069bed0fc" providerId="AD" clId="Web-{505711BC-FE70-204A-8F24-3DD4BAC9693F}" dt="2023-06-24T23:29:34.143" v="988"/>
          <ac:grpSpMkLst>
            <pc:docMk/>
            <pc:sldMk cId="109857222" sldId="256"/>
            <ac:grpSpMk id="147" creationId="{8FC90B1E-0223-4440-AF22-8F32F6F0C7D2}"/>
          </ac:grpSpMkLst>
        </pc:grpChg>
        <pc:grpChg chg="add">
          <ac:chgData name="Amina Begum (2118505)" userId="S::2118505@student.uwtsd.ac.uk::7b144117-71f8-4060-97ef-f28069bed0fc" providerId="AD" clId="Web-{505711BC-FE70-204A-8F24-3DD4BAC9693F}" dt="2023-06-24T23:29:34.143" v="988"/>
          <ac:grpSpMkLst>
            <pc:docMk/>
            <pc:sldMk cId="109857222" sldId="256"/>
            <ac:grpSpMk id="152" creationId="{ACF597F8-76AA-44FA-8E6A-06223B66C0DD}"/>
          </ac:grpSpMkLst>
        </pc:grpChg>
        <pc:grpChg chg="add">
          <ac:chgData name="Amina Begum (2118505)" userId="S::2118505@student.uwtsd.ac.uk::7b144117-71f8-4060-97ef-f28069bed0fc" providerId="AD" clId="Web-{505711BC-FE70-204A-8F24-3DD4BAC9693F}" dt="2023-06-24T23:29:34.143" v="988"/>
          <ac:grpSpMkLst>
            <pc:docMk/>
            <pc:sldMk cId="109857222" sldId="256"/>
            <ac:grpSpMk id="155" creationId="{11CE155D-684B-4F5E-B835-C52765E310E7}"/>
          </ac:grpSpMkLst>
        </pc:grpChg>
        <pc:picChg chg="mod ord">
          <ac:chgData name="Amina Begum (2118505)" userId="S::2118505@student.uwtsd.ac.uk::7b144117-71f8-4060-97ef-f28069bed0fc" providerId="AD" clId="Web-{505711BC-FE70-204A-8F24-3DD4BAC9693F}" dt="2023-06-24T23:29:34.143" v="987"/>
          <ac:picMkLst>
            <pc:docMk/>
            <pc:sldMk cId="109857222" sldId="256"/>
            <ac:picMk id="89" creationId="{77C0CF44-79C5-45D9-8554-C890F1C925A7}"/>
          </ac:picMkLst>
        </pc:picChg>
      </pc:sldChg>
      <pc:sldChg chg="addSp delSp modSp">
        <pc:chgData name="Amina Begum (2118505)" userId="S::2118505@student.uwtsd.ac.uk::7b144117-71f8-4060-97ef-f28069bed0fc" providerId="AD" clId="Web-{505711BC-FE70-204A-8F24-3DD4BAC9693F}" dt="2023-06-24T23:19:45.267" v="907" actId="1076"/>
        <pc:sldMkLst>
          <pc:docMk/>
          <pc:sldMk cId="3712093859" sldId="258"/>
        </pc:sldMkLst>
        <pc:spChg chg="add del mod">
          <ac:chgData name="Amina Begum (2118505)" userId="S::2118505@student.uwtsd.ac.uk::7b144117-71f8-4060-97ef-f28069bed0fc" providerId="AD" clId="Web-{505711BC-FE70-204A-8F24-3DD4BAC9693F}" dt="2023-06-24T23:19:45.267" v="907" actId="1076"/>
          <ac:spMkLst>
            <pc:docMk/>
            <pc:sldMk cId="3712093859" sldId="258"/>
            <ac:spMk id="3" creationId="{17C5D44E-4CDE-D4CC-263D-B7724B406155}"/>
          </ac:spMkLst>
        </pc:spChg>
        <pc:spChg chg="add del mod">
          <ac:chgData name="Amina Begum (2118505)" userId="S::2118505@student.uwtsd.ac.uk::7b144117-71f8-4060-97ef-f28069bed0fc" providerId="AD" clId="Web-{505711BC-FE70-204A-8F24-3DD4BAC9693F}" dt="2023-06-24T23:16:53.870" v="881"/>
          <ac:spMkLst>
            <pc:docMk/>
            <pc:sldMk cId="3712093859" sldId="258"/>
            <ac:spMk id="5" creationId="{7B389FF9-2695-1A46-4D64-66C910C7111A}"/>
          </ac:spMkLst>
        </pc:spChg>
      </pc:sldChg>
      <pc:sldChg chg="addSp modSp">
        <pc:chgData name="Amina Begum (2118505)" userId="S::2118505@student.uwtsd.ac.uk::7b144117-71f8-4060-97ef-f28069bed0fc" providerId="AD" clId="Web-{505711BC-FE70-204A-8F24-3DD4BAC9693F}" dt="2023-06-24T23:00:29.298" v="801" actId="1076"/>
        <pc:sldMkLst>
          <pc:docMk/>
          <pc:sldMk cId="480582410" sldId="264"/>
        </pc:sldMkLst>
        <pc:spChg chg="add mod">
          <ac:chgData name="Amina Begum (2118505)" userId="S::2118505@student.uwtsd.ac.uk::7b144117-71f8-4060-97ef-f28069bed0fc" providerId="AD" clId="Web-{505711BC-FE70-204A-8F24-3DD4BAC9693F}" dt="2023-06-24T23:00:29.298" v="801" actId="1076"/>
          <ac:spMkLst>
            <pc:docMk/>
            <pc:sldMk cId="480582410" sldId="264"/>
            <ac:spMk id="6" creationId="{C96157E9-F76A-AA1C-4AD3-9E871D728CC4}"/>
          </ac:spMkLst>
        </pc:spChg>
      </pc:sldChg>
      <pc:sldChg chg="modSp">
        <pc:chgData name="Amina Begum (2118505)" userId="S::2118505@student.uwtsd.ac.uk::7b144117-71f8-4060-97ef-f28069bed0fc" providerId="AD" clId="Web-{505711BC-FE70-204A-8F24-3DD4BAC9693F}" dt="2023-06-24T23:09:46.525" v="808" actId="20577"/>
        <pc:sldMkLst>
          <pc:docMk/>
          <pc:sldMk cId="4023371836" sldId="269"/>
        </pc:sldMkLst>
        <pc:spChg chg="mod">
          <ac:chgData name="Amina Begum (2118505)" userId="S::2118505@student.uwtsd.ac.uk::7b144117-71f8-4060-97ef-f28069bed0fc" providerId="AD" clId="Web-{505711BC-FE70-204A-8F24-3DD4BAC9693F}" dt="2023-06-24T23:09:46.525" v="808" actId="20577"/>
          <ac:spMkLst>
            <pc:docMk/>
            <pc:sldMk cId="4023371836" sldId="269"/>
            <ac:spMk id="3" creationId="{60E93DB5-B014-F2FE-7368-9F6C8D21621C}"/>
          </ac:spMkLst>
        </pc:spChg>
      </pc:sldChg>
      <pc:sldChg chg="addSp modSp ord">
        <pc:chgData name="Amina Begum (2118505)" userId="S::2118505@student.uwtsd.ac.uk::7b144117-71f8-4060-97ef-f28069bed0fc" providerId="AD" clId="Web-{505711BC-FE70-204A-8F24-3DD4BAC9693F}" dt="2023-06-24T22:57:51.028" v="778" actId="1076"/>
        <pc:sldMkLst>
          <pc:docMk/>
          <pc:sldMk cId="2123820583" sldId="276"/>
        </pc:sldMkLst>
        <pc:spChg chg="add mod">
          <ac:chgData name="Amina Begum (2118505)" userId="S::2118505@student.uwtsd.ac.uk::7b144117-71f8-4060-97ef-f28069bed0fc" providerId="AD" clId="Web-{505711BC-FE70-204A-8F24-3DD4BAC9693F}" dt="2023-06-24T22:57:51.028" v="778" actId="1076"/>
          <ac:spMkLst>
            <pc:docMk/>
            <pc:sldMk cId="2123820583" sldId="276"/>
            <ac:spMk id="4787" creationId="{F381F0AA-5BDA-09DC-E287-9EF335C6AAFE}"/>
          </ac:spMkLst>
        </pc:spChg>
        <pc:graphicFrameChg chg="mod modGraphic">
          <ac:chgData name="Amina Begum (2118505)" userId="S::2118505@student.uwtsd.ac.uk::7b144117-71f8-4060-97ef-f28069bed0fc" providerId="AD" clId="Web-{505711BC-FE70-204A-8F24-3DD4BAC9693F}" dt="2023-06-24T22:57:05.964" v="768" actId="1076"/>
          <ac:graphicFrameMkLst>
            <pc:docMk/>
            <pc:sldMk cId="2123820583" sldId="276"/>
            <ac:graphicFrameMk id="5" creationId="{FBC6F5A6-8FD1-1025-0F8D-606DCB9EA6CD}"/>
          </ac:graphicFrameMkLst>
        </pc:graphicFrameChg>
      </pc:sldChg>
      <pc:sldChg chg="modSp">
        <pc:chgData name="Amina Begum (2118505)" userId="S::2118505@student.uwtsd.ac.uk::7b144117-71f8-4060-97ef-f28069bed0fc" providerId="AD" clId="Web-{505711BC-FE70-204A-8F24-3DD4BAC9693F}" dt="2023-06-24T23:11:52.518" v="838" actId="20577"/>
        <pc:sldMkLst>
          <pc:docMk/>
          <pc:sldMk cId="2074876472" sldId="277"/>
        </pc:sldMkLst>
        <pc:spChg chg="mod">
          <ac:chgData name="Amina Begum (2118505)" userId="S::2118505@student.uwtsd.ac.uk::7b144117-71f8-4060-97ef-f28069bed0fc" providerId="AD" clId="Web-{505711BC-FE70-204A-8F24-3DD4BAC9693F}" dt="2023-06-24T23:11:52.518" v="838" actId="20577"/>
          <ac:spMkLst>
            <pc:docMk/>
            <pc:sldMk cId="2074876472" sldId="277"/>
            <ac:spMk id="4" creationId="{3DFFBD9C-ADA9-BC2B-2490-0A9B5CE0F8BC}"/>
          </ac:spMkLst>
        </pc:spChg>
      </pc:sldChg>
      <pc:sldChg chg="addSp delSp modSp">
        <pc:chgData name="Amina Begum (2118505)" userId="S::2118505@student.uwtsd.ac.uk::7b144117-71f8-4060-97ef-f28069bed0fc" providerId="AD" clId="Web-{505711BC-FE70-204A-8F24-3DD4BAC9693F}" dt="2023-06-24T22:03:04.083" v="137" actId="20577"/>
        <pc:sldMkLst>
          <pc:docMk/>
          <pc:sldMk cId="1560584136" sldId="279"/>
        </pc:sldMkLst>
        <pc:spChg chg="add mod">
          <ac:chgData name="Amina Begum (2118505)" userId="S::2118505@student.uwtsd.ac.uk::7b144117-71f8-4060-97ef-f28069bed0fc" providerId="AD" clId="Web-{505711BC-FE70-204A-8F24-3DD4BAC9693F}" dt="2023-06-24T21:52:07.177" v="28" actId="1076"/>
          <ac:spMkLst>
            <pc:docMk/>
            <pc:sldMk cId="1560584136" sldId="279"/>
            <ac:spMk id="2" creationId="{90759E7C-99FE-3DC0-DB7D-E591DD431806}"/>
          </ac:spMkLst>
        </pc:spChg>
        <pc:spChg chg="add mod">
          <ac:chgData name="Amina Begum (2118505)" userId="S::2118505@student.uwtsd.ac.uk::7b144117-71f8-4060-97ef-f28069bed0fc" providerId="AD" clId="Web-{505711BC-FE70-204A-8F24-3DD4BAC9693F}" dt="2023-06-24T22:03:04.083" v="137" actId="20577"/>
          <ac:spMkLst>
            <pc:docMk/>
            <pc:sldMk cId="1560584136" sldId="279"/>
            <ac:spMk id="7" creationId="{EED1B4BC-BDED-A938-2D50-F83230D8A5CB}"/>
          </ac:spMkLst>
        </pc:spChg>
        <pc:picChg chg="add mod">
          <ac:chgData name="Amina Begum (2118505)" userId="S::2118505@student.uwtsd.ac.uk::7b144117-71f8-4060-97ef-f28069bed0fc" providerId="AD" clId="Web-{505711BC-FE70-204A-8F24-3DD4BAC9693F}" dt="2023-06-24T22:02:13.314" v="123" actId="14100"/>
          <ac:picMkLst>
            <pc:docMk/>
            <pc:sldMk cId="1560584136" sldId="279"/>
            <ac:picMk id="6" creationId="{7A8FB03D-C078-D4A6-CC3A-0D60D0034E13}"/>
          </ac:picMkLst>
        </pc:picChg>
        <pc:picChg chg="del">
          <ac:chgData name="Amina Begum (2118505)" userId="S::2118505@student.uwtsd.ac.uk::7b144117-71f8-4060-97ef-f28069bed0fc" providerId="AD" clId="Web-{505711BC-FE70-204A-8F24-3DD4BAC9693F}" dt="2023-06-24T22:01:47.500" v="117"/>
          <ac:picMkLst>
            <pc:docMk/>
            <pc:sldMk cId="1560584136" sldId="279"/>
            <ac:picMk id="22" creationId="{66E49281-FFE3-4111-24EB-9A5FE3108118}"/>
          </ac:picMkLst>
        </pc:picChg>
      </pc:sldChg>
      <pc:sldChg chg="modSp ord">
        <pc:chgData name="Amina Begum (2118505)" userId="S::2118505@student.uwtsd.ac.uk::7b144117-71f8-4060-97ef-f28069bed0fc" providerId="AD" clId="Web-{505711BC-FE70-204A-8F24-3DD4BAC9693F}" dt="2023-06-24T22:55:51.549" v="766"/>
        <pc:sldMkLst>
          <pc:docMk/>
          <pc:sldMk cId="616173359" sldId="280"/>
        </pc:sldMkLst>
        <pc:graphicFrameChg chg="modGraphic">
          <ac:chgData name="Amina Begum (2118505)" userId="S::2118505@student.uwtsd.ac.uk::7b144117-71f8-4060-97ef-f28069bed0fc" providerId="AD" clId="Web-{505711BC-FE70-204A-8F24-3DD4BAC9693F}" dt="2023-06-24T22:55:30.579" v="765" actId="20577"/>
          <ac:graphicFrameMkLst>
            <pc:docMk/>
            <pc:sldMk cId="616173359" sldId="280"/>
            <ac:graphicFrameMk id="4" creationId="{6E37B437-F695-7586-D318-6FD65FA85095}"/>
          </ac:graphicFrameMkLst>
        </pc:graphicFrameChg>
      </pc:sldChg>
      <pc:sldChg chg="addSp modSp">
        <pc:chgData name="Amina Begum (2118505)" userId="S::2118505@student.uwtsd.ac.uk::7b144117-71f8-4060-97ef-f28069bed0fc" providerId="AD" clId="Web-{505711BC-FE70-204A-8F24-3DD4BAC9693F}" dt="2023-06-24T23:21:05.712" v="911" actId="20577"/>
        <pc:sldMkLst>
          <pc:docMk/>
          <pc:sldMk cId="2639572807" sldId="281"/>
        </pc:sldMkLst>
        <pc:spChg chg="add mod">
          <ac:chgData name="Amina Begum (2118505)" userId="S::2118505@student.uwtsd.ac.uk::7b144117-71f8-4060-97ef-f28069bed0fc" providerId="AD" clId="Web-{505711BC-FE70-204A-8F24-3DD4BAC9693F}" dt="2023-06-24T23:21:05.712" v="911" actId="20577"/>
          <ac:spMkLst>
            <pc:docMk/>
            <pc:sldMk cId="2639572807" sldId="281"/>
            <ac:spMk id="10" creationId="{2C7EA4EB-C239-1206-F4AD-82DF8DEEB6E0}"/>
          </ac:spMkLst>
        </pc:spChg>
      </pc:sldChg>
      <pc:sldChg chg="modSp ord">
        <pc:chgData name="Amina Begum (2118505)" userId="S::2118505@student.uwtsd.ac.uk::7b144117-71f8-4060-97ef-f28069bed0fc" providerId="AD" clId="Web-{505711BC-FE70-204A-8F24-3DD4BAC9693F}" dt="2023-06-24T23:28:27.954" v="985" actId="20577"/>
        <pc:sldMkLst>
          <pc:docMk/>
          <pc:sldMk cId="3093814872" sldId="282"/>
        </pc:sldMkLst>
        <pc:spChg chg="mod">
          <ac:chgData name="Amina Begum (2118505)" userId="S::2118505@student.uwtsd.ac.uk::7b144117-71f8-4060-97ef-f28069bed0fc" providerId="AD" clId="Web-{505711BC-FE70-204A-8F24-3DD4BAC9693F}" dt="2023-06-24T23:00:47.815" v="804" actId="20577"/>
          <ac:spMkLst>
            <pc:docMk/>
            <pc:sldMk cId="3093814872" sldId="282"/>
            <ac:spMk id="10" creationId="{862F5DE0-A769-2F03-A2D6-77AA7F5C10BE}"/>
          </ac:spMkLst>
        </pc:spChg>
        <pc:spChg chg="mod">
          <ac:chgData name="Amina Begum (2118505)" userId="S::2118505@student.uwtsd.ac.uk::7b144117-71f8-4060-97ef-f28069bed0fc" providerId="AD" clId="Web-{505711BC-FE70-204A-8F24-3DD4BAC9693F}" dt="2023-06-24T23:28:27.954" v="985" actId="20577"/>
          <ac:spMkLst>
            <pc:docMk/>
            <pc:sldMk cId="3093814872" sldId="282"/>
            <ac:spMk id="16" creationId="{E70071ED-4575-D380-16BD-31D2322D7831}"/>
          </ac:spMkLst>
        </pc:spChg>
      </pc:sldChg>
      <pc:sldChg chg="modSp">
        <pc:chgData name="Amina Begum (2118505)" userId="S::2118505@student.uwtsd.ac.uk::7b144117-71f8-4060-97ef-f28069bed0fc" providerId="AD" clId="Web-{505711BC-FE70-204A-8F24-3DD4BAC9693F}" dt="2023-06-24T22:05:36.498" v="140" actId="20577"/>
        <pc:sldMkLst>
          <pc:docMk/>
          <pc:sldMk cId="1882826003" sldId="284"/>
        </pc:sldMkLst>
        <pc:spChg chg="mod">
          <ac:chgData name="Amina Begum (2118505)" userId="S::2118505@student.uwtsd.ac.uk::7b144117-71f8-4060-97ef-f28069bed0fc" providerId="AD" clId="Web-{505711BC-FE70-204A-8F24-3DD4BAC9693F}" dt="2023-06-24T22:05:36.498" v="140" actId="20577"/>
          <ac:spMkLst>
            <pc:docMk/>
            <pc:sldMk cId="1882826003" sldId="284"/>
            <ac:spMk id="4" creationId="{4CE3D335-8249-7243-2A2C-B15DEA0B31B8}"/>
          </ac:spMkLst>
        </pc:spChg>
      </pc:sldChg>
      <pc:sldChg chg="addSp delSp modSp">
        <pc:chgData name="Amina Begum (2118505)" userId="S::2118505@student.uwtsd.ac.uk::7b144117-71f8-4060-97ef-f28069bed0fc" providerId="AD" clId="Web-{505711BC-FE70-204A-8F24-3DD4BAC9693F}" dt="2023-06-24T23:19:57.002" v="909" actId="1076"/>
        <pc:sldMkLst>
          <pc:docMk/>
          <pc:sldMk cId="217223733" sldId="285"/>
        </pc:sldMkLst>
        <pc:spChg chg="mod">
          <ac:chgData name="Amina Begum (2118505)" userId="S::2118505@student.uwtsd.ac.uk::7b144117-71f8-4060-97ef-f28069bed0fc" providerId="AD" clId="Web-{505711BC-FE70-204A-8F24-3DD4BAC9693F}" dt="2023-06-24T23:18:08.513" v="887"/>
          <ac:spMkLst>
            <pc:docMk/>
            <pc:sldMk cId="217223733" sldId="285"/>
            <ac:spMk id="2" creationId="{0FB6588C-028D-CFCE-75D7-15C5A0E40F91}"/>
          </ac:spMkLst>
        </pc:spChg>
        <pc:spChg chg="mod">
          <ac:chgData name="Amina Begum (2118505)" userId="S::2118505@student.uwtsd.ac.uk::7b144117-71f8-4060-97ef-f28069bed0fc" providerId="AD" clId="Web-{505711BC-FE70-204A-8F24-3DD4BAC9693F}" dt="2023-06-24T23:19:57.002" v="909" actId="1076"/>
          <ac:spMkLst>
            <pc:docMk/>
            <pc:sldMk cId="217223733" sldId="285"/>
            <ac:spMk id="3" creationId="{6554D0E6-8809-DB82-7C5E-2EFAFE3889AE}"/>
          </ac:spMkLst>
        </pc:spChg>
        <pc:spChg chg="del">
          <ac:chgData name="Amina Begum (2118505)" userId="S::2118505@student.uwtsd.ac.uk::7b144117-71f8-4060-97ef-f28069bed0fc" providerId="AD" clId="Web-{505711BC-FE70-204A-8F24-3DD4BAC9693F}" dt="2023-06-24T23:18:08.513" v="887"/>
          <ac:spMkLst>
            <pc:docMk/>
            <pc:sldMk cId="217223733" sldId="285"/>
            <ac:spMk id="30" creationId="{979E27D9-03C7-44E2-9FF8-15D0C8506AF7}"/>
          </ac:spMkLst>
        </pc:spChg>
        <pc:spChg chg="del">
          <ac:chgData name="Amina Begum (2118505)" userId="S::2118505@student.uwtsd.ac.uk::7b144117-71f8-4060-97ef-f28069bed0fc" providerId="AD" clId="Web-{505711BC-FE70-204A-8F24-3DD4BAC9693F}" dt="2023-06-24T23:18:08.513" v="887"/>
          <ac:spMkLst>
            <pc:docMk/>
            <pc:sldMk cId="217223733" sldId="285"/>
            <ac:spMk id="32" creationId="{EEBF1590-3B36-48EE-A89D-3B6F3CB256AB}"/>
          </ac:spMkLst>
        </pc:spChg>
        <pc:spChg chg="del">
          <ac:chgData name="Amina Begum (2118505)" userId="S::2118505@student.uwtsd.ac.uk::7b144117-71f8-4060-97ef-f28069bed0fc" providerId="AD" clId="Web-{505711BC-FE70-204A-8F24-3DD4BAC9693F}" dt="2023-06-24T23:18:08.513" v="887"/>
          <ac:spMkLst>
            <pc:docMk/>
            <pc:sldMk cId="217223733" sldId="285"/>
            <ac:spMk id="34" creationId="{AC8F6C8C-AB5A-4548-942D-E3FD40ACBC49}"/>
          </ac:spMkLst>
        </pc:spChg>
        <pc:spChg chg="add">
          <ac:chgData name="Amina Begum (2118505)" userId="S::2118505@student.uwtsd.ac.uk::7b144117-71f8-4060-97ef-f28069bed0fc" providerId="AD" clId="Web-{505711BC-FE70-204A-8F24-3DD4BAC9693F}" dt="2023-06-24T23:18:08.513" v="887"/>
          <ac:spMkLst>
            <pc:docMk/>
            <pc:sldMk cId="217223733" sldId="285"/>
            <ac:spMk id="39" creationId="{1B15ED52-F352-441B-82BF-E0EA34836D08}"/>
          </ac:spMkLst>
        </pc:spChg>
        <pc:spChg chg="add">
          <ac:chgData name="Amina Begum (2118505)" userId="S::2118505@student.uwtsd.ac.uk::7b144117-71f8-4060-97ef-f28069bed0fc" providerId="AD" clId="Web-{505711BC-FE70-204A-8F24-3DD4BAC9693F}" dt="2023-06-24T23:18:08.513" v="887"/>
          <ac:spMkLst>
            <pc:docMk/>
            <pc:sldMk cId="217223733" sldId="285"/>
            <ac:spMk id="41" creationId="{3B2E3793-BFE6-45A2-9B7B-E18844431C99}"/>
          </ac:spMkLst>
        </pc:spChg>
        <pc:spChg chg="add">
          <ac:chgData name="Amina Begum (2118505)" userId="S::2118505@student.uwtsd.ac.uk::7b144117-71f8-4060-97ef-f28069bed0fc" providerId="AD" clId="Web-{505711BC-FE70-204A-8F24-3DD4BAC9693F}" dt="2023-06-24T23:18:08.513" v="887"/>
          <ac:spMkLst>
            <pc:docMk/>
            <pc:sldMk cId="217223733" sldId="285"/>
            <ac:spMk id="43" creationId="{BC4C4868-CB8F-4AF9-9CDB-8108F2C19B67}"/>
          </ac:spMkLst>
        </pc:spChg>
        <pc:spChg chg="add">
          <ac:chgData name="Amina Begum (2118505)" userId="S::2118505@student.uwtsd.ac.uk::7b144117-71f8-4060-97ef-f28069bed0fc" providerId="AD" clId="Web-{505711BC-FE70-204A-8F24-3DD4BAC9693F}" dt="2023-06-24T23:18:08.513" v="887"/>
          <ac:spMkLst>
            <pc:docMk/>
            <pc:sldMk cId="217223733" sldId="285"/>
            <ac:spMk id="45" creationId="{375E0459-6403-40CD-989D-56A4407CA12E}"/>
          </ac:spMkLst>
        </pc:spChg>
        <pc:spChg chg="add">
          <ac:chgData name="Amina Begum (2118505)" userId="S::2118505@student.uwtsd.ac.uk::7b144117-71f8-4060-97ef-f28069bed0fc" providerId="AD" clId="Web-{505711BC-FE70-204A-8F24-3DD4BAC9693F}" dt="2023-06-24T23:18:08.513" v="887"/>
          <ac:spMkLst>
            <pc:docMk/>
            <pc:sldMk cId="217223733" sldId="285"/>
            <ac:spMk id="47" creationId="{53E5B1A8-3AC9-4BD1-9BBC-78CA94F2D1BA}"/>
          </ac:spMkLst>
        </pc:spChg>
      </pc:sldChg>
    </pc:docChg>
  </pc:docChgLst>
  <pc:docChgLst>
    <pc:chgData name="Amina Begum (2118505)" userId="S::2118505@student.uwtsd.ac.uk::7b144117-71f8-4060-97ef-f28069bed0fc" providerId="AD" clId="Web-{F2EE4E83-2BBC-FE2E-A428-31FFF8C747CC}"/>
    <pc:docChg chg="modSld">
      <pc:chgData name="Amina Begum (2118505)" userId="S::2118505@student.uwtsd.ac.uk::7b144117-71f8-4060-97ef-f28069bed0fc" providerId="AD" clId="Web-{F2EE4E83-2BBC-FE2E-A428-31FFF8C747CC}" dt="2023-06-29T09:08:06.513" v="2" actId="20577"/>
      <pc:docMkLst>
        <pc:docMk/>
      </pc:docMkLst>
      <pc:sldChg chg="modSp">
        <pc:chgData name="Amina Begum (2118505)" userId="S::2118505@student.uwtsd.ac.uk::7b144117-71f8-4060-97ef-f28069bed0fc" providerId="AD" clId="Web-{F2EE4E83-2BBC-FE2E-A428-31FFF8C747CC}" dt="2023-06-29T09:08:06.513" v="2" actId="20577"/>
        <pc:sldMkLst>
          <pc:docMk/>
          <pc:sldMk cId="3799882469" sldId="275"/>
        </pc:sldMkLst>
        <pc:spChg chg="mod">
          <ac:chgData name="Amina Begum (2118505)" userId="S::2118505@student.uwtsd.ac.uk::7b144117-71f8-4060-97ef-f28069bed0fc" providerId="AD" clId="Web-{F2EE4E83-2BBC-FE2E-A428-31FFF8C747CC}" dt="2023-06-29T09:08:06.513" v="2" actId="20577"/>
          <ac:spMkLst>
            <pc:docMk/>
            <pc:sldMk cId="3799882469" sldId="275"/>
            <ac:spMk id="6" creationId="{365BEA13-3B0D-4E5B-6BA3-8FE130ADD1EB}"/>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53A4C1-D93A-4B40-82C7-1F637415E61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E54757A-C993-44EC-9FFB-68C56F901003}">
      <dgm:prSet/>
      <dgm:spPr/>
      <dgm:t>
        <a:bodyPr/>
        <a:lstStyle/>
        <a:p>
          <a:r>
            <a:rPr lang="en-GB" dirty="0"/>
            <a:t>Motivation</a:t>
          </a:r>
          <a:endParaRPr lang="en-US" dirty="0"/>
        </a:p>
      </dgm:t>
    </dgm:pt>
    <dgm:pt modelId="{E293E997-D183-4F5F-901D-819AEE34BF29}" type="parTrans" cxnId="{91A34563-AB97-4548-A4E6-209373A485AB}">
      <dgm:prSet/>
      <dgm:spPr/>
      <dgm:t>
        <a:bodyPr/>
        <a:lstStyle/>
        <a:p>
          <a:endParaRPr lang="en-US"/>
        </a:p>
      </dgm:t>
    </dgm:pt>
    <dgm:pt modelId="{EC58D566-3603-4D71-900B-AD9C4C5D9C0A}" type="sibTrans" cxnId="{91A34563-AB97-4548-A4E6-209373A485AB}">
      <dgm:prSet/>
      <dgm:spPr/>
      <dgm:t>
        <a:bodyPr/>
        <a:lstStyle/>
        <a:p>
          <a:endParaRPr lang="en-US"/>
        </a:p>
      </dgm:t>
    </dgm:pt>
    <dgm:pt modelId="{53823E62-96DC-4A05-9CDA-5F6F2E61EA8A}">
      <dgm:prSet/>
      <dgm:spPr/>
      <dgm:t>
        <a:bodyPr/>
        <a:lstStyle/>
        <a:p>
          <a:r>
            <a:rPr lang="en-GB" dirty="0"/>
            <a:t>Employee Motivation</a:t>
          </a:r>
          <a:endParaRPr lang="en-US" dirty="0"/>
        </a:p>
      </dgm:t>
    </dgm:pt>
    <dgm:pt modelId="{08BCC3A4-E68C-4F67-BA67-9C332CE4EA1A}" type="parTrans" cxnId="{A75168B6-603E-41A2-9168-DB2222503789}">
      <dgm:prSet/>
      <dgm:spPr/>
      <dgm:t>
        <a:bodyPr/>
        <a:lstStyle/>
        <a:p>
          <a:endParaRPr lang="en-US"/>
        </a:p>
      </dgm:t>
    </dgm:pt>
    <dgm:pt modelId="{BA060654-7B44-4B6F-A35B-E49557C245E3}" type="sibTrans" cxnId="{A75168B6-603E-41A2-9168-DB2222503789}">
      <dgm:prSet/>
      <dgm:spPr/>
      <dgm:t>
        <a:bodyPr/>
        <a:lstStyle/>
        <a:p>
          <a:endParaRPr lang="en-US"/>
        </a:p>
      </dgm:t>
    </dgm:pt>
    <dgm:pt modelId="{9CAE9E03-DB6D-453A-AD34-B915C919331B}">
      <dgm:prSet/>
      <dgm:spPr/>
      <dgm:t>
        <a:bodyPr/>
        <a:lstStyle/>
        <a:p>
          <a:r>
            <a:rPr lang="en-GB" dirty="0"/>
            <a:t>The importance of motivation in employees for </a:t>
          </a:r>
          <a:r>
            <a:rPr lang="en-GB" dirty="0" err="1"/>
            <a:t>oganisations</a:t>
          </a:r>
          <a:endParaRPr lang="en-US" dirty="0" err="1"/>
        </a:p>
      </dgm:t>
    </dgm:pt>
    <dgm:pt modelId="{A1D916DB-9E26-41AE-86D3-C2F423DBFB8F}" type="parTrans" cxnId="{62437DAC-4FCA-4182-A909-B94B23B06E79}">
      <dgm:prSet/>
      <dgm:spPr/>
      <dgm:t>
        <a:bodyPr/>
        <a:lstStyle/>
        <a:p>
          <a:endParaRPr lang="en-US"/>
        </a:p>
      </dgm:t>
    </dgm:pt>
    <dgm:pt modelId="{7FFB061D-F02A-4D17-A006-150E815C842D}" type="sibTrans" cxnId="{62437DAC-4FCA-4182-A909-B94B23B06E79}">
      <dgm:prSet/>
      <dgm:spPr/>
      <dgm:t>
        <a:bodyPr/>
        <a:lstStyle/>
        <a:p>
          <a:endParaRPr lang="en-US"/>
        </a:p>
      </dgm:t>
    </dgm:pt>
    <dgm:pt modelId="{E40BB52B-C541-45FD-AEB8-E008395BE071}">
      <dgm:prSet/>
      <dgm:spPr/>
      <dgm:t>
        <a:bodyPr/>
        <a:lstStyle/>
        <a:p>
          <a:r>
            <a:rPr lang="en-GB" dirty="0"/>
            <a:t>Intrinsic and Extrinsic motivation</a:t>
          </a:r>
          <a:endParaRPr lang="en-US" dirty="0"/>
        </a:p>
      </dgm:t>
    </dgm:pt>
    <dgm:pt modelId="{28A07E5A-A539-4D52-BA4D-0C9295509C98}" type="parTrans" cxnId="{D074A8CD-65F2-48A1-852E-E6D3275A61A3}">
      <dgm:prSet/>
      <dgm:spPr/>
      <dgm:t>
        <a:bodyPr/>
        <a:lstStyle/>
        <a:p>
          <a:endParaRPr lang="en-US"/>
        </a:p>
      </dgm:t>
    </dgm:pt>
    <dgm:pt modelId="{72DE177C-35B7-4985-A766-7ED0B5AE3DCF}" type="sibTrans" cxnId="{D074A8CD-65F2-48A1-852E-E6D3275A61A3}">
      <dgm:prSet/>
      <dgm:spPr/>
      <dgm:t>
        <a:bodyPr/>
        <a:lstStyle/>
        <a:p>
          <a:endParaRPr lang="en-US"/>
        </a:p>
      </dgm:t>
    </dgm:pt>
    <dgm:pt modelId="{98C35443-BEDC-4E2E-A7F9-BE51591E724D}">
      <dgm:prSet/>
      <dgm:spPr/>
      <dgm:t>
        <a:bodyPr/>
        <a:lstStyle/>
        <a:p>
          <a:r>
            <a:rPr lang="en-GB" dirty="0"/>
            <a:t>What motivates me</a:t>
          </a:r>
          <a:endParaRPr lang="en-US" dirty="0"/>
        </a:p>
      </dgm:t>
    </dgm:pt>
    <dgm:pt modelId="{29464116-8620-4453-B49E-1D6E346CCBD8}" type="parTrans" cxnId="{81B4EB3F-47C6-4494-AC57-E1453BB91D0D}">
      <dgm:prSet/>
      <dgm:spPr/>
      <dgm:t>
        <a:bodyPr/>
        <a:lstStyle/>
        <a:p>
          <a:endParaRPr lang="en-US"/>
        </a:p>
      </dgm:t>
    </dgm:pt>
    <dgm:pt modelId="{52C28441-BE41-40E9-9369-474AEDC16EEA}" type="sibTrans" cxnId="{81B4EB3F-47C6-4494-AC57-E1453BB91D0D}">
      <dgm:prSet/>
      <dgm:spPr/>
      <dgm:t>
        <a:bodyPr/>
        <a:lstStyle/>
        <a:p>
          <a:endParaRPr lang="en-US"/>
        </a:p>
      </dgm:t>
    </dgm:pt>
    <dgm:pt modelId="{9F213B9A-0D4A-48C6-B4A6-007C8106C94C}">
      <dgm:prSet/>
      <dgm:spPr/>
      <dgm:t>
        <a:bodyPr/>
        <a:lstStyle/>
        <a:p>
          <a:r>
            <a:rPr lang="en-GB" dirty="0"/>
            <a:t>The advantages and disadvantages of motivation elements</a:t>
          </a:r>
          <a:endParaRPr lang="en-US" dirty="0"/>
        </a:p>
      </dgm:t>
    </dgm:pt>
    <dgm:pt modelId="{88C5A750-8E60-47E1-BF7C-4ACB9076AD14}" type="parTrans" cxnId="{6F1D93A8-4A06-43CB-8EFB-42F69C5C90D3}">
      <dgm:prSet/>
      <dgm:spPr/>
      <dgm:t>
        <a:bodyPr/>
        <a:lstStyle/>
        <a:p>
          <a:endParaRPr lang="en-US"/>
        </a:p>
      </dgm:t>
    </dgm:pt>
    <dgm:pt modelId="{5DA51AE5-40C8-4930-B35E-0D64B12D6C00}" type="sibTrans" cxnId="{6F1D93A8-4A06-43CB-8EFB-42F69C5C90D3}">
      <dgm:prSet/>
      <dgm:spPr/>
      <dgm:t>
        <a:bodyPr/>
        <a:lstStyle/>
        <a:p>
          <a:endParaRPr lang="en-US"/>
        </a:p>
      </dgm:t>
    </dgm:pt>
    <dgm:pt modelId="{873714BA-A2AB-4448-B848-2123CAB638B3}">
      <dgm:prSet/>
      <dgm:spPr/>
      <dgm:t>
        <a:bodyPr/>
        <a:lstStyle/>
        <a:p>
          <a:r>
            <a:rPr lang="en-GB" dirty="0"/>
            <a:t>Herzberg two-factor theory</a:t>
          </a:r>
          <a:endParaRPr lang="en-US" dirty="0"/>
        </a:p>
      </dgm:t>
    </dgm:pt>
    <dgm:pt modelId="{CEBAA214-C13A-4C7F-9B38-CAF442AB1770}" type="parTrans" cxnId="{8E7CE767-09F2-4063-89E3-047EFD4B0B70}">
      <dgm:prSet/>
      <dgm:spPr/>
      <dgm:t>
        <a:bodyPr/>
        <a:lstStyle/>
        <a:p>
          <a:endParaRPr lang="en-US"/>
        </a:p>
      </dgm:t>
    </dgm:pt>
    <dgm:pt modelId="{A5C895C4-2987-4399-A53E-07B327CACDF1}" type="sibTrans" cxnId="{8E7CE767-09F2-4063-89E3-047EFD4B0B70}">
      <dgm:prSet/>
      <dgm:spPr/>
      <dgm:t>
        <a:bodyPr/>
        <a:lstStyle/>
        <a:p>
          <a:endParaRPr lang="en-US"/>
        </a:p>
      </dgm:t>
    </dgm:pt>
    <dgm:pt modelId="{6CFF9BF5-8A75-4611-A354-8F3300F96492}">
      <dgm:prSet/>
      <dgm:spPr/>
      <dgm:t>
        <a:bodyPr/>
        <a:lstStyle/>
        <a:p>
          <a:r>
            <a:rPr lang="en-GB" dirty="0"/>
            <a:t>Conclusion</a:t>
          </a:r>
          <a:endParaRPr lang="en-US" dirty="0"/>
        </a:p>
      </dgm:t>
    </dgm:pt>
    <dgm:pt modelId="{F2E81DF3-38EE-4C90-926D-11A2738A00F4}" type="parTrans" cxnId="{3F3420D4-4836-4F18-8E5C-42D704F3B3EB}">
      <dgm:prSet/>
      <dgm:spPr/>
      <dgm:t>
        <a:bodyPr/>
        <a:lstStyle/>
        <a:p>
          <a:endParaRPr lang="en-US"/>
        </a:p>
      </dgm:t>
    </dgm:pt>
    <dgm:pt modelId="{9826C7B3-A073-4E86-AE6C-8B5E8AFB68FA}" type="sibTrans" cxnId="{3F3420D4-4836-4F18-8E5C-42D704F3B3EB}">
      <dgm:prSet/>
      <dgm:spPr/>
      <dgm:t>
        <a:bodyPr/>
        <a:lstStyle/>
        <a:p>
          <a:endParaRPr lang="en-US"/>
        </a:p>
      </dgm:t>
    </dgm:pt>
    <dgm:pt modelId="{71280AB3-F677-402F-AB73-58353EB9FB4E}">
      <dgm:prSet phldr="0"/>
      <dgm:spPr/>
      <dgm:t>
        <a:bodyPr/>
        <a:lstStyle/>
        <a:p>
          <a:pPr rtl="0"/>
          <a:r>
            <a:rPr lang="en-GB" dirty="0">
              <a:solidFill>
                <a:srgbClr val="000000"/>
              </a:solidFill>
              <a:latin typeface="Calibri"/>
              <a:cs typeface="Calibri"/>
            </a:rPr>
            <a:t>Maslow's Theory</a:t>
          </a:r>
          <a:r>
            <a:rPr lang="en-GB" dirty="0">
              <a:latin typeface="Calibri"/>
              <a:cs typeface="Calibri"/>
            </a:rPr>
            <a:t> &amp; Self-determination Theory</a:t>
          </a:r>
          <a:endParaRPr lang="en-GB" dirty="0">
            <a:latin typeface="Calibri Light" panose="020F0302020204030204"/>
          </a:endParaRPr>
        </a:p>
      </dgm:t>
    </dgm:pt>
    <dgm:pt modelId="{723A45E2-FAF6-4CD3-94D2-56FC765258D9}" type="parTrans" cxnId="{D1FDAB9E-55C1-41AB-8EAD-D26E12BE2E4F}">
      <dgm:prSet/>
      <dgm:spPr/>
    </dgm:pt>
    <dgm:pt modelId="{2F68D1D0-3D5B-4AEE-BD87-6D7BAC31780A}" type="sibTrans" cxnId="{D1FDAB9E-55C1-41AB-8EAD-D26E12BE2E4F}">
      <dgm:prSet/>
      <dgm:spPr/>
    </dgm:pt>
    <dgm:pt modelId="{15E35A57-FC64-4678-9955-34CCCBCF777D}">
      <dgm:prSet phldr="0"/>
      <dgm:spPr/>
      <dgm:t>
        <a:bodyPr/>
        <a:lstStyle/>
        <a:p>
          <a:pPr rtl="0"/>
          <a:r>
            <a:rPr lang="en-GB" b="1" dirty="0">
              <a:latin typeface="Calibri Light" panose="020F0302020204030204"/>
            </a:rPr>
            <a:t>Evaluation of Theories</a:t>
          </a:r>
        </a:p>
      </dgm:t>
    </dgm:pt>
    <dgm:pt modelId="{4B10055B-221F-4C6A-939A-99E11D00F6C3}" type="parTrans" cxnId="{89696561-1F62-407A-8E87-F832B679B63F}">
      <dgm:prSet/>
      <dgm:spPr/>
    </dgm:pt>
    <dgm:pt modelId="{53D0AAD3-B047-4D80-BBC1-07417A1205CF}" type="sibTrans" cxnId="{89696561-1F62-407A-8E87-F832B679B63F}">
      <dgm:prSet/>
      <dgm:spPr/>
    </dgm:pt>
    <dgm:pt modelId="{3B013E73-AE46-4D09-90EE-2690AE64CADE}">
      <dgm:prSet phldr="0"/>
      <dgm:spPr/>
      <dgm:t>
        <a:bodyPr/>
        <a:lstStyle/>
        <a:p>
          <a:r>
            <a:rPr lang="en-GB" b="1" dirty="0">
              <a:latin typeface="Calibri Light" panose="020F0302020204030204"/>
            </a:rPr>
            <a:t>References</a:t>
          </a:r>
        </a:p>
      </dgm:t>
    </dgm:pt>
    <dgm:pt modelId="{41BF88D7-3A91-4D94-94BC-C6E958A74FDD}" type="parTrans" cxnId="{9EFC72E0-B4D3-42CF-83E8-60A79986EDE7}">
      <dgm:prSet/>
      <dgm:spPr/>
    </dgm:pt>
    <dgm:pt modelId="{1F7155A8-BADC-4CCA-B3F4-2223FD129E07}" type="sibTrans" cxnId="{9EFC72E0-B4D3-42CF-83E8-60A79986EDE7}">
      <dgm:prSet/>
      <dgm:spPr/>
    </dgm:pt>
    <dgm:pt modelId="{EA3A8915-D3FE-49F0-94D8-EF398F0E7FD7}" type="pres">
      <dgm:prSet presAssocID="{D353A4C1-D93A-4B40-82C7-1F637415E616}" presName="vert0" presStyleCnt="0">
        <dgm:presLayoutVars>
          <dgm:dir/>
          <dgm:animOne val="branch"/>
          <dgm:animLvl val="lvl"/>
        </dgm:presLayoutVars>
      </dgm:prSet>
      <dgm:spPr/>
    </dgm:pt>
    <dgm:pt modelId="{726CC331-1F55-4B6F-B906-ABEBBC670535}" type="pres">
      <dgm:prSet presAssocID="{2E54757A-C993-44EC-9FFB-68C56F901003}" presName="thickLine" presStyleLbl="alignNode1" presStyleIdx="0" presStyleCnt="11"/>
      <dgm:spPr/>
    </dgm:pt>
    <dgm:pt modelId="{39637477-7AF0-4FE9-B822-4B0FA82AEE01}" type="pres">
      <dgm:prSet presAssocID="{2E54757A-C993-44EC-9FFB-68C56F901003}" presName="horz1" presStyleCnt="0"/>
      <dgm:spPr/>
    </dgm:pt>
    <dgm:pt modelId="{62B5513A-EE4F-4E47-8629-70B50F7AFEBD}" type="pres">
      <dgm:prSet presAssocID="{2E54757A-C993-44EC-9FFB-68C56F901003}" presName="tx1" presStyleLbl="revTx" presStyleIdx="0" presStyleCnt="11"/>
      <dgm:spPr/>
    </dgm:pt>
    <dgm:pt modelId="{5421E6AC-9B4E-4D8C-A2A7-F115FB298D68}" type="pres">
      <dgm:prSet presAssocID="{2E54757A-C993-44EC-9FFB-68C56F901003}" presName="vert1" presStyleCnt="0"/>
      <dgm:spPr/>
    </dgm:pt>
    <dgm:pt modelId="{5013DBF7-4E24-4A01-8C7D-C879A9AE36A3}" type="pres">
      <dgm:prSet presAssocID="{53823E62-96DC-4A05-9CDA-5F6F2E61EA8A}" presName="thickLine" presStyleLbl="alignNode1" presStyleIdx="1" presStyleCnt="11"/>
      <dgm:spPr/>
    </dgm:pt>
    <dgm:pt modelId="{AF446699-D650-45BE-BF27-BA5C5EBB56F7}" type="pres">
      <dgm:prSet presAssocID="{53823E62-96DC-4A05-9CDA-5F6F2E61EA8A}" presName="horz1" presStyleCnt="0"/>
      <dgm:spPr/>
    </dgm:pt>
    <dgm:pt modelId="{40AE6EFD-DD0D-4C95-AA5B-EC5FF860B1B2}" type="pres">
      <dgm:prSet presAssocID="{53823E62-96DC-4A05-9CDA-5F6F2E61EA8A}" presName="tx1" presStyleLbl="revTx" presStyleIdx="1" presStyleCnt="11"/>
      <dgm:spPr/>
    </dgm:pt>
    <dgm:pt modelId="{16C64375-2BB1-4099-B815-27CE81C8C92E}" type="pres">
      <dgm:prSet presAssocID="{53823E62-96DC-4A05-9CDA-5F6F2E61EA8A}" presName="vert1" presStyleCnt="0"/>
      <dgm:spPr/>
    </dgm:pt>
    <dgm:pt modelId="{5DAF61F9-2B6F-4CBF-AB11-C6C91CF7A431}" type="pres">
      <dgm:prSet presAssocID="{9CAE9E03-DB6D-453A-AD34-B915C919331B}" presName="thickLine" presStyleLbl="alignNode1" presStyleIdx="2" presStyleCnt="11"/>
      <dgm:spPr/>
    </dgm:pt>
    <dgm:pt modelId="{DDB46840-D7B8-46BB-800C-6361D8359B3E}" type="pres">
      <dgm:prSet presAssocID="{9CAE9E03-DB6D-453A-AD34-B915C919331B}" presName="horz1" presStyleCnt="0"/>
      <dgm:spPr/>
    </dgm:pt>
    <dgm:pt modelId="{690E8E81-F368-444C-8FD0-0D489247579A}" type="pres">
      <dgm:prSet presAssocID="{9CAE9E03-DB6D-453A-AD34-B915C919331B}" presName="tx1" presStyleLbl="revTx" presStyleIdx="2" presStyleCnt="11"/>
      <dgm:spPr/>
    </dgm:pt>
    <dgm:pt modelId="{97E27F37-C5AC-4B0E-8E09-9D62FEB69AA1}" type="pres">
      <dgm:prSet presAssocID="{9CAE9E03-DB6D-453A-AD34-B915C919331B}" presName="vert1" presStyleCnt="0"/>
      <dgm:spPr/>
    </dgm:pt>
    <dgm:pt modelId="{BA04F79E-6EB4-488C-AE0C-F739D8214AF3}" type="pres">
      <dgm:prSet presAssocID="{E40BB52B-C541-45FD-AEB8-E008395BE071}" presName="thickLine" presStyleLbl="alignNode1" presStyleIdx="3" presStyleCnt="11"/>
      <dgm:spPr/>
    </dgm:pt>
    <dgm:pt modelId="{3D855D38-C2C9-488F-9020-D7EE2E9FD9AA}" type="pres">
      <dgm:prSet presAssocID="{E40BB52B-C541-45FD-AEB8-E008395BE071}" presName="horz1" presStyleCnt="0"/>
      <dgm:spPr/>
    </dgm:pt>
    <dgm:pt modelId="{95CF8D57-A329-4B19-B8D2-E926B13D5C24}" type="pres">
      <dgm:prSet presAssocID="{E40BB52B-C541-45FD-AEB8-E008395BE071}" presName="tx1" presStyleLbl="revTx" presStyleIdx="3" presStyleCnt="11"/>
      <dgm:spPr/>
    </dgm:pt>
    <dgm:pt modelId="{F124F671-CC84-4D6C-828E-4AE219F5BE94}" type="pres">
      <dgm:prSet presAssocID="{E40BB52B-C541-45FD-AEB8-E008395BE071}" presName="vert1" presStyleCnt="0"/>
      <dgm:spPr/>
    </dgm:pt>
    <dgm:pt modelId="{D2917636-1BA4-4FB5-88FC-DD9269AA8F31}" type="pres">
      <dgm:prSet presAssocID="{98C35443-BEDC-4E2E-A7F9-BE51591E724D}" presName="thickLine" presStyleLbl="alignNode1" presStyleIdx="4" presStyleCnt="11"/>
      <dgm:spPr/>
    </dgm:pt>
    <dgm:pt modelId="{D4AE2C7B-7B0A-4814-B35D-DB723E69FFEB}" type="pres">
      <dgm:prSet presAssocID="{98C35443-BEDC-4E2E-A7F9-BE51591E724D}" presName="horz1" presStyleCnt="0"/>
      <dgm:spPr/>
    </dgm:pt>
    <dgm:pt modelId="{D93F8BBB-2B3C-4ECC-9A08-17A66F9AC052}" type="pres">
      <dgm:prSet presAssocID="{98C35443-BEDC-4E2E-A7F9-BE51591E724D}" presName="tx1" presStyleLbl="revTx" presStyleIdx="4" presStyleCnt="11"/>
      <dgm:spPr/>
    </dgm:pt>
    <dgm:pt modelId="{E77594F6-FA45-4575-9F6B-9F52D2EADA8C}" type="pres">
      <dgm:prSet presAssocID="{98C35443-BEDC-4E2E-A7F9-BE51591E724D}" presName="vert1" presStyleCnt="0"/>
      <dgm:spPr/>
    </dgm:pt>
    <dgm:pt modelId="{1F932833-884F-48A1-8DA2-5D8A6DD2CC99}" type="pres">
      <dgm:prSet presAssocID="{9F213B9A-0D4A-48C6-B4A6-007C8106C94C}" presName="thickLine" presStyleLbl="alignNode1" presStyleIdx="5" presStyleCnt="11"/>
      <dgm:spPr/>
    </dgm:pt>
    <dgm:pt modelId="{5772B7F0-4D78-46A0-A2E0-CA0FDF4E66F1}" type="pres">
      <dgm:prSet presAssocID="{9F213B9A-0D4A-48C6-B4A6-007C8106C94C}" presName="horz1" presStyleCnt="0"/>
      <dgm:spPr/>
    </dgm:pt>
    <dgm:pt modelId="{2DAF0CD6-B557-4ADE-B460-9161F6063817}" type="pres">
      <dgm:prSet presAssocID="{9F213B9A-0D4A-48C6-B4A6-007C8106C94C}" presName="tx1" presStyleLbl="revTx" presStyleIdx="5" presStyleCnt="11"/>
      <dgm:spPr/>
    </dgm:pt>
    <dgm:pt modelId="{3E1F4630-B372-4840-ABEE-BC72A6192781}" type="pres">
      <dgm:prSet presAssocID="{9F213B9A-0D4A-48C6-B4A6-007C8106C94C}" presName="vert1" presStyleCnt="0"/>
      <dgm:spPr/>
    </dgm:pt>
    <dgm:pt modelId="{4CA17E72-6E59-4958-93B3-D769A48E343E}" type="pres">
      <dgm:prSet presAssocID="{71280AB3-F677-402F-AB73-58353EB9FB4E}" presName="thickLine" presStyleLbl="alignNode1" presStyleIdx="6" presStyleCnt="11"/>
      <dgm:spPr/>
    </dgm:pt>
    <dgm:pt modelId="{7BED5444-E9F7-496B-88E0-CD0BA2088C01}" type="pres">
      <dgm:prSet presAssocID="{71280AB3-F677-402F-AB73-58353EB9FB4E}" presName="horz1" presStyleCnt="0"/>
      <dgm:spPr/>
    </dgm:pt>
    <dgm:pt modelId="{7100DC39-2E87-4333-B5F1-87F243295ADD}" type="pres">
      <dgm:prSet presAssocID="{71280AB3-F677-402F-AB73-58353EB9FB4E}" presName="tx1" presStyleLbl="revTx" presStyleIdx="6" presStyleCnt="11"/>
      <dgm:spPr/>
    </dgm:pt>
    <dgm:pt modelId="{8EDDDD59-0479-4D7F-B489-02A564052844}" type="pres">
      <dgm:prSet presAssocID="{71280AB3-F677-402F-AB73-58353EB9FB4E}" presName="vert1" presStyleCnt="0"/>
      <dgm:spPr/>
    </dgm:pt>
    <dgm:pt modelId="{1F868B79-EEB6-4540-9151-F56AC91FA6FC}" type="pres">
      <dgm:prSet presAssocID="{873714BA-A2AB-4448-B848-2123CAB638B3}" presName="thickLine" presStyleLbl="alignNode1" presStyleIdx="7" presStyleCnt="11"/>
      <dgm:spPr/>
    </dgm:pt>
    <dgm:pt modelId="{B9D85E48-7DAC-4477-8DA5-C8B5771FED59}" type="pres">
      <dgm:prSet presAssocID="{873714BA-A2AB-4448-B848-2123CAB638B3}" presName="horz1" presStyleCnt="0"/>
      <dgm:spPr/>
    </dgm:pt>
    <dgm:pt modelId="{7864C81E-62A9-4C7D-ABBB-2BC3FAFD7B28}" type="pres">
      <dgm:prSet presAssocID="{873714BA-A2AB-4448-B848-2123CAB638B3}" presName="tx1" presStyleLbl="revTx" presStyleIdx="7" presStyleCnt="11"/>
      <dgm:spPr/>
    </dgm:pt>
    <dgm:pt modelId="{45B64EB5-57CD-4171-86D7-6E3EFE446620}" type="pres">
      <dgm:prSet presAssocID="{873714BA-A2AB-4448-B848-2123CAB638B3}" presName="vert1" presStyleCnt="0"/>
      <dgm:spPr/>
    </dgm:pt>
    <dgm:pt modelId="{3143A7A0-D227-42C4-A347-FB9F498E3072}" type="pres">
      <dgm:prSet presAssocID="{15E35A57-FC64-4678-9955-34CCCBCF777D}" presName="thickLine" presStyleLbl="alignNode1" presStyleIdx="8" presStyleCnt="11"/>
      <dgm:spPr/>
    </dgm:pt>
    <dgm:pt modelId="{29700972-2F49-4720-A124-CE81CDD98D8B}" type="pres">
      <dgm:prSet presAssocID="{15E35A57-FC64-4678-9955-34CCCBCF777D}" presName="horz1" presStyleCnt="0"/>
      <dgm:spPr/>
    </dgm:pt>
    <dgm:pt modelId="{CB61582D-DA35-4150-960D-D9C717D7ACC5}" type="pres">
      <dgm:prSet presAssocID="{15E35A57-FC64-4678-9955-34CCCBCF777D}" presName="tx1" presStyleLbl="revTx" presStyleIdx="8" presStyleCnt="11"/>
      <dgm:spPr/>
    </dgm:pt>
    <dgm:pt modelId="{71CDB40E-ABEA-409C-B5AB-783045A0177C}" type="pres">
      <dgm:prSet presAssocID="{15E35A57-FC64-4678-9955-34CCCBCF777D}" presName="vert1" presStyleCnt="0"/>
      <dgm:spPr/>
    </dgm:pt>
    <dgm:pt modelId="{FD3AD84C-CB45-4DE0-BAFC-C71DA33BF2B1}" type="pres">
      <dgm:prSet presAssocID="{6CFF9BF5-8A75-4611-A354-8F3300F96492}" presName="thickLine" presStyleLbl="alignNode1" presStyleIdx="9" presStyleCnt="11"/>
      <dgm:spPr/>
    </dgm:pt>
    <dgm:pt modelId="{49FCB220-98D0-4AC9-B7A4-707CE94F4E1B}" type="pres">
      <dgm:prSet presAssocID="{6CFF9BF5-8A75-4611-A354-8F3300F96492}" presName="horz1" presStyleCnt="0"/>
      <dgm:spPr/>
    </dgm:pt>
    <dgm:pt modelId="{5774CEBB-4149-42FE-B1E1-71B00892F602}" type="pres">
      <dgm:prSet presAssocID="{6CFF9BF5-8A75-4611-A354-8F3300F96492}" presName="tx1" presStyleLbl="revTx" presStyleIdx="9" presStyleCnt="11"/>
      <dgm:spPr/>
    </dgm:pt>
    <dgm:pt modelId="{8690A9E9-0090-4AA0-A3C2-5B9C8064AABF}" type="pres">
      <dgm:prSet presAssocID="{6CFF9BF5-8A75-4611-A354-8F3300F96492}" presName="vert1" presStyleCnt="0"/>
      <dgm:spPr/>
    </dgm:pt>
    <dgm:pt modelId="{66A0573A-E92F-41B1-85C8-556C291C4B9C}" type="pres">
      <dgm:prSet presAssocID="{3B013E73-AE46-4D09-90EE-2690AE64CADE}" presName="thickLine" presStyleLbl="alignNode1" presStyleIdx="10" presStyleCnt="11"/>
      <dgm:spPr/>
    </dgm:pt>
    <dgm:pt modelId="{C45378A4-8DF8-433B-9629-D784D4238969}" type="pres">
      <dgm:prSet presAssocID="{3B013E73-AE46-4D09-90EE-2690AE64CADE}" presName="horz1" presStyleCnt="0"/>
      <dgm:spPr/>
    </dgm:pt>
    <dgm:pt modelId="{5850FABB-B92C-43BB-B27A-AB9508B74472}" type="pres">
      <dgm:prSet presAssocID="{3B013E73-AE46-4D09-90EE-2690AE64CADE}" presName="tx1" presStyleLbl="revTx" presStyleIdx="10" presStyleCnt="11"/>
      <dgm:spPr/>
    </dgm:pt>
    <dgm:pt modelId="{993FF719-3139-49A6-8DDC-723B3246FE3C}" type="pres">
      <dgm:prSet presAssocID="{3B013E73-AE46-4D09-90EE-2690AE64CADE}" presName="vert1" presStyleCnt="0"/>
      <dgm:spPr/>
    </dgm:pt>
  </dgm:ptLst>
  <dgm:cxnLst>
    <dgm:cxn modelId="{BD49B01E-A0A3-45DB-9512-DAE3A20B0332}" type="presOf" srcId="{3B013E73-AE46-4D09-90EE-2690AE64CADE}" destId="{5850FABB-B92C-43BB-B27A-AB9508B74472}" srcOrd="0" destOrd="0" presId="urn:microsoft.com/office/officeart/2008/layout/LinedList"/>
    <dgm:cxn modelId="{7C53752E-5515-4136-AA6A-B3C4FB8B261B}" type="presOf" srcId="{53823E62-96DC-4A05-9CDA-5F6F2E61EA8A}" destId="{40AE6EFD-DD0D-4C95-AA5B-EC5FF860B1B2}" srcOrd="0" destOrd="0" presId="urn:microsoft.com/office/officeart/2008/layout/LinedList"/>
    <dgm:cxn modelId="{030C8B32-6DEA-4633-A34B-471A65F94C09}" type="presOf" srcId="{9F213B9A-0D4A-48C6-B4A6-007C8106C94C}" destId="{2DAF0CD6-B557-4ADE-B460-9161F6063817}" srcOrd="0" destOrd="0" presId="urn:microsoft.com/office/officeart/2008/layout/LinedList"/>
    <dgm:cxn modelId="{81B4EB3F-47C6-4494-AC57-E1453BB91D0D}" srcId="{D353A4C1-D93A-4B40-82C7-1F637415E616}" destId="{98C35443-BEDC-4E2E-A7F9-BE51591E724D}" srcOrd="4" destOrd="0" parTransId="{29464116-8620-4453-B49E-1D6E346CCBD8}" sibTransId="{52C28441-BE41-40E9-9369-474AEDC16EEA}"/>
    <dgm:cxn modelId="{89696561-1F62-407A-8E87-F832B679B63F}" srcId="{D353A4C1-D93A-4B40-82C7-1F637415E616}" destId="{15E35A57-FC64-4678-9955-34CCCBCF777D}" srcOrd="8" destOrd="0" parTransId="{4B10055B-221F-4C6A-939A-99E11D00F6C3}" sibTransId="{53D0AAD3-B047-4D80-BBC1-07417A1205CF}"/>
    <dgm:cxn modelId="{91A34563-AB97-4548-A4E6-209373A485AB}" srcId="{D353A4C1-D93A-4B40-82C7-1F637415E616}" destId="{2E54757A-C993-44EC-9FFB-68C56F901003}" srcOrd="0" destOrd="0" parTransId="{E293E997-D183-4F5F-901D-819AEE34BF29}" sibTransId="{EC58D566-3603-4D71-900B-AD9C4C5D9C0A}"/>
    <dgm:cxn modelId="{7AA54767-AC2C-43F6-BB17-5F8C6F747345}" type="presOf" srcId="{98C35443-BEDC-4E2E-A7F9-BE51591E724D}" destId="{D93F8BBB-2B3C-4ECC-9A08-17A66F9AC052}" srcOrd="0" destOrd="0" presId="urn:microsoft.com/office/officeart/2008/layout/LinedList"/>
    <dgm:cxn modelId="{8E7CE767-09F2-4063-89E3-047EFD4B0B70}" srcId="{D353A4C1-D93A-4B40-82C7-1F637415E616}" destId="{873714BA-A2AB-4448-B848-2123CAB638B3}" srcOrd="7" destOrd="0" parTransId="{CEBAA214-C13A-4C7F-9B38-CAF442AB1770}" sibTransId="{A5C895C4-2987-4399-A53E-07B327CACDF1}"/>
    <dgm:cxn modelId="{A95AF770-73E5-4715-A54F-DD0C501B20D1}" type="presOf" srcId="{D353A4C1-D93A-4B40-82C7-1F637415E616}" destId="{EA3A8915-D3FE-49F0-94D8-EF398F0E7FD7}" srcOrd="0" destOrd="0" presId="urn:microsoft.com/office/officeart/2008/layout/LinedList"/>
    <dgm:cxn modelId="{953F0299-5E5E-4DBC-BFE1-F494C2869B66}" type="presOf" srcId="{873714BA-A2AB-4448-B848-2123CAB638B3}" destId="{7864C81E-62A9-4C7D-ABBB-2BC3FAFD7B28}" srcOrd="0" destOrd="0" presId="urn:microsoft.com/office/officeart/2008/layout/LinedList"/>
    <dgm:cxn modelId="{9B37239B-1C6B-44FA-B641-068C950B018B}" type="presOf" srcId="{E40BB52B-C541-45FD-AEB8-E008395BE071}" destId="{95CF8D57-A329-4B19-B8D2-E926B13D5C24}" srcOrd="0" destOrd="0" presId="urn:microsoft.com/office/officeart/2008/layout/LinedList"/>
    <dgm:cxn modelId="{D1FDAB9E-55C1-41AB-8EAD-D26E12BE2E4F}" srcId="{D353A4C1-D93A-4B40-82C7-1F637415E616}" destId="{71280AB3-F677-402F-AB73-58353EB9FB4E}" srcOrd="6" destOrd="0" parTransId="{723A45E2-FAF6-4CD3-94D2-56FC765258D9}" sibTransId="{2F68D1D0-3D5B-4AEE-BD87-6D7BAC31780A}"/>
    <dgm:cxn modelId="{822DF6A0-5BB2-4DAB-B4E8-85182BA4025C}" type="presOf" srcId="{2E54757A-C993-44EC-9FFB-68C56F901003}" destId="{62B5513A-EE4F-4E47-8629-70B50F7AFEBD}" srcOrd="0" destOrd="0" presId="urn:microsoft.com/office/officeart/2008/layout/LinedList"/>
    <dgm:cxn modelId="{6F1D93A8-4A06-43CB-8EFB-42F69C5C90D3}" srcId="{D353A4C1-D93A-4B40-82C7-1F637415E616}" destId="{9F213B9A-0D4A-48C6-B4A6-007C8106C94C}" srcOrd="5" destOrd="0" parTransId="{88C5A750-8E60-47E1-BF7C-4ACB9076AD14}" sibTransId="{5DA51AE5-40C8-4930-B35E-0D64B12D6C00}"/>
    <dgm:cxn modelId="{62437DAC-4FCA-4182-A909-B94B23B06E79}" srcId="{D353A4C1-D93A-4B40-82C7-1F637415E616}" destId="{9CAE9E03-DB6D-453A-AD34-B915C919331B}" srcOrd="2" destOrd="0" parTransId="{A1D916DB-9E26-41AE-86D3-C2F423DBFB8F}" sibTransId="{7FFB061D-F02A-4D17-A006-150E815C842D}"/>
    <dgm:cxn modelId="{A75168B6-603E-41A2-9168-DB2222503789}" srcId="{D353A4C1-D93A-4B40-82C7-1F637415E616}" destId="{53823E62-96DC-4A05-9CDA-5F6F2E61EA8A}" srcOrd="1" destOrd="0" parTransId="{08BCC3A4-E68C-4F67-BA67-9C332CE4EA1A}" sibTransId="{BA060654-7B44-4B6F-A35B-E49557C245E3}"/>
    <dgm:cxn modelId="{D074A8CD-65F2-48A1-852E-E6D3275A61A3}" srcId="{D353A4C1-D93A-4B40-82C7-1F637415E616}" destId="{E40BB52B-C541-45FD-AEB8-E008395BE071}" srcOrd="3" destOrd="0" parTransId="{28A07E5A-A539-4D52-BA4D-0C9295509C98}" sibTransId="{72DE177C-35B7-4985-A766-7ED0B5AE3DCF}"/>
    <dgm:cxn modelId="{3F3420D4-4836-4F18-8E5C-42D704F3B3EB}" srcId="{D353A4C1-D93A-4B40-82C7-1F637415E616}" destId="{6CFF9BF5-8A75-4611-A354-8F3300F96492}" srcOrd="9" destOrd="0" parTransId="{F2E81DF3-38EE-4C90-926D-11A2738A00F4}" sibTransId="{9826C7B3-A073-4E86-AE6C-8B5E8AFB68FA}"/>
    <dgm:cxn modelId="{82FADFD9-1607-408E-8F18-C60C113137A0}" type="presOf" srcId="{71280AB3-F677-402F-AB73-58353EB9FB4E}" destId="{7100DC39-2E87-4333-B5F1-87F243295ADD}" srcOrd="0" destOrd="0" presId="urn:microsoft.com/office/officeart/2008/layout/LinedList"/>
    <dgm:cxn modelId="{9EFC72E0-B4D3-42CF-83E8-60A79986EDE7}" srcId="{D353A4C1-D93A-4B40-82C7-1F637415E616}" destId="{3B013E73-AE46-4D09-90EE-2690AE64CADE}" srcOrd="10" destOrd="0" parTransId="{41BF88D7-3A91-4D94-94BC-C6E958A74FDD}" sibTransId="{1F7155A8-BADC-4CCA-B3F4-2223FD129E07}"/>
    <dgm:cxn modelId="{FEC0E9F1-55E2-4B1D-842A-5440AB0DDF49}" type="presOf" srcId="{6CFF9BF5-8A75-4611-A354-8F3300F96492}" destId="{5774CEBB-4149-42FE-B1E1-71B00892F602}" srcOrd="0" destOrd="0" presId="urn:microsoft.com/office/officeart/2008/layout/LinedList"/>
    <dgm:cxn modelId="{9EF633F3-E3FD-40E6-8554-666C2DCE8DD2}" type="presOf" srcId="{15E35A57-FC64-4678-9955-34CCCBCF777D}" destId="{CB61582D-DA35-4150-960D-D9C717D7ACC5}" srcOrd="0" destOrd="0" presId="urn:microsoft.com/office/officeart/2008/layout/LinedList"/>
    <dgm:cxn modelId="{A44546F7-4721-4679-B69B-D14842CF628E}" type="presOf" srcId="{9CAE9E03-DB6D-453A-AD34-B915C919331B}" destId="{690E8E81-F368-444C-8FD0-0D489247579A}" srcOrd="0" destOrd="0" presId="urn:microsoft.com/office/officeart/2008/layout/LinedList"/>
    <dgm:cxn modelId="{B5B8DE74-23F6-4667-9BCF-5C656A44F086}" type="presParOf" srcId="{EA3A8915-D3FE-49F0-94D8-EF398F0E7FD7}" destId="{726CC331-1F55-4B6F-B906-ABEBBC670535}" srcOrd="0" destOrd="0" presId="urn:microsoft.com/office/officeart/2008/layout/LinedList"/>
    <dgm:cxn modelId="{E8898EF9-B554-4C20-9344-0F7F3373B889}" type="presParOf" srcId="{EA3A8915-D3FE-49F0-94D8-EF398F0E7FD7}" destId="{39637477-7AF0-4FE9-B822-4B0FA82AEE01}" srcOrd="1" destOrd="0" presId="urn:microsoft.com/office/officeart/2008/layout/LinedList"/>
    <dgm:cxn modelId="{2AB0F7A8-2D0B-4B1E-890E-14EBEFC2A4C8}" type="presParOf" srcId="{39637477-7AF0-4FE9-B822-4B0FA82AEE01}" destId="{62B5513A-EE4F-4E47-8629-70B50F7AFEBD}" srcOrd="0" destOrd="0" presId="urn:microsoft.com/office/officeart/2008/layout/LinedList"/>
    <dgm:cxn modelId="{A93B8152-AE1C-4411-868C-C9F1D88BD108}" type="presParOf" srcId="{39637477-7AF0-4FE9-B822-4B0FA82AEE01}" destId="{5421E6AC-9B4E-4D8C-A2A7-F115FB298D68}" srcOrd="1" destOrd="0" presId="urn:microsoft.com/office/officeart/2008/layout/LinedList"/>
    <dgm:cxn modelId="{8F5AA61E-7D78-46C5-88F9-29C5A3FD66E5}" type="presParOf" srcId="{EA3A8915-D3FE-49F0-94D8-EF398F0E7FD7}" destId="{5013DBF7-4E24-4A01-8C7D-C879A9AE36A3}" srcOrd="2" destOrd="0" presId="urn:microsoft.com/office/officeart/2008/layout/LinedList"/>
    <dgm:cxn modelId="{A240413A-98AC-44DD-A1DD-34066481DBA6}" type="presParOf" srcId="{EA3A8915-D3FE-49F0-94D8-EF398F0E7FD7}" destId="{AF446699-D650-45BE-BF27-BA5C5EBB56F7}" srcOrd="3" destOrd="0" presId="urn:microsoft.com/office/officeart/2008/layout/LinedList"/>
    <dgm:cxn modelId="{785CA52D-8417-42D5-A4A6-5B6099BAF8CE}" type="presParOf" srcId="{AF446699-D650-45BE-BF27-BA5C5EBB56F7}" destId="{40AE6EFD-DD0D-4C95-AA5B-EC5FF860B1B2}" srcOrd="0" destOrd="0" presId="urn:microsoft.com/office/officeart/2008/layout/LinedList"/>
    <dgm:cxn modelId="{9330DAD3-B308-43AC-B0CA-6BFEC503C025}" type="presParOf" srcId="{AF446699-D650-45BE-BF27-BA5C5EBB56F7}" destId="{16C64375-2BB1-4099-B815-27CE81C8C92E}" srcOrd="1" destOrd="0" presId="urn:microsoft.com/office/officeart/2008/layout/LinedList"/>
    <dgm:cxn modelId="{90AD9F5C-5221-4B2C-B362-0A0730AF7B57}" type="presParOf" srcId="{EA3A8915-D3FE-49F0-94D8-EF398F0E7FD7}" destId="{5DAF61F9-2B6F-4CBF-AB11-C6C91CF7A431}" srcOrd="4" destOrd="0" presId="urn:microsoft.com/office/officeart/2008/layout/LinedList"/>
    <dgm:cxn modelId="{3AB058E3-F00A-4E9B-9D4B-24CD8518C7E3}" type="presParOf" srcId="{EA3A8915-D3FE-49F0-94D8-EF398F0E7FD7}" destId="{DDB46840-D7B8-46BB-800C-6361D8359B3E}" srcOrd="5" destOrd="0" presId="urn:microsoft.com/office/officeart/2008/layout/LinedList"/>
    <dgm:cxn modelId="{4A423578-A0C1-4D2C-AF19-D7E9CA0E3DA6}" type="presParOf" srcId="{DDB46840-D7B8-46BB-800C-6361D8359B3E}" destId="{690E8E81-F368-444C-8FD0-0D489247579A}" srcOrd="0" destOrd="0" presId="urn:microsoft.com/office/officeart/2008/layout/LinedList"/>
    <dgm:cxn modelId="{D83BD3BB-1F4A-4EFE-A3BD-02460C6BAA24}" type="presParOf" srcId="{DDB46840-D7B8-46BB-800C-6361D8359B3E}" destId="{97E27F37-C5AC-4B0E-8E09-9D62FEB69AA1}" srcOrd="1" destOrd="0" presId="urn:microsoft.com/office/officeart/2008/layout/LinedList"/>
    <dgm:cxn modelId="{84F1977D-4397-4B55-9E9D-D4F6E2F2903C}" type="presParOf" srcId="{EA3A8915-D3FE-49F0-94D8-EF398F0E7FD7}" destId="{BA04F79E-6EB4-488C-AE0C-F739D8214AF3}" srcOrd="6" destOrd="0" presId="urn:microsoft.com/office/officeart/2008/layout/LinedList"/>
    <dgm:cxn modelId="{5CFA9EC2-C592-4700-BA89-731913E2376B}" type="presParOf" srcId="{EA3A8915-D3FE-49F0-94D8-EF398F0E7FD7}" destId="{3D855D38-C2C9-488F-9020-D7EE2E9FD9AA}" srcOrd="7" destOrd="0" presId="urn:microsoft.com/office/officeart/2008/layout/LinedList"/>
    <dgm:cxn modelId="{E8F6FBD4-E9BB-4921-BCEA-8326C2B80888}" type="presParOf" srcId="{3D855D38-C2C9-488F-9020-D7EE2E9FD9AA}" destId="{95CF8D57-A329-4B19-B8D2-E926B13D5C24}" srcOrd="0" destOrd="0" presId="urn:microsoft.com/office/officeart/2008/layout/LinedList"/>
    <dgm:cxn modelId="{718C3476-D117-4C46-BFD4-6CBA5319D334}" type="presParOf" srcId="{3D855D38-C2C9-488F-9020-D7EE2E9FD9AA}" destId="{F124F671-CC84-4D6C-828E-4AE219F5BE94}" srcOrd="1" destOrd="0" presId="urn:microsoft.com/office/officeart/2008/layout/LinedList"/>
    <dgm:cxn modelId="{F0ED5ED3-675B-4F91-A2A0-68CE3C53C6C0}" type="presParOf" srcId="{EA3A8915-D3FE-49F0-94D8-EF398F0E7FD7}" destId="{D2917636-1BA4-4FB5-88FC-DD9269AA8F31}" srcOrd="8" destOrd="0" presId="urn:microsoft.com/office/officeart/2008/layout/LinedList"/>
    <dgm:cxn modelId="{DBF0B743-6384-47A7-82F0-1B62F968EAC9}" type="presParOf" srcId="{EA3A8915-D3FE-49F0-94D8-EF398F0E7FD7}" destId="{D4AE2C7B-7B0A-4814-B35D-DB723E69FFEB}" srcOrd="9" destOrd="0" presId="urn:microsoft.com/office/officeart/2008/layout/LinedList"/>
    <dgm:cxn modelId="{3135F106-E89E-4FFA-A337-7E030D865844}" type="presParOf" srcId="{D4AE2C7B-7B0A-4814-B35D-DB723E69FFEB}" destId="{D93F8BBB-2B3C-4ECC-9A08-17A66F9AC052}" srcOrd="0" destOrd="0" presId="urn:microsoft.com/office/officeart/2008/layout/LinedList"/>
    <dgm:cxn modelId="{38431E7A-28D4-4EAE-A3C6-C8F110C492D4}" type="presParOf" srcId="{D4AE2C7B-7B0A-4814-B35D-DB723E69FFEB}" destId="{E77594F6-FA45-4575-9F6B-9F52D2EADA8C}" srcOrd="1" destOrd="0" presId="urn:microsoft.com/office/officeart/2008/layout/LinedList"/>
    <dgm:cxn modelId="{47809D5F-9B47-46BF-A89C-285170539B04}" type="presParOf" srcId="{EA3A8915-D3FE-49F0-94D8-EF398F0E7FD7}" destId="{1F932833-884F-48A1-8DA2-5D8A6DD2CC99}" srcOrd="10" destOrd="0" presId="urn:microsoft.com/office/officeart/2008/layout/LinedList"/>
    <dgm:cxn modelId="{D4EDC876-AA27-4977-9338-F46C3A228D0D}" type="presParOf" srcId="{EA3A8915-D3FE-49F0-94D8-EF398F0E7FD7}" destId="{5772B7F0-4D78-46A0-A2E0-CA0FDF4E66F1}" srcOrd="11" destOrd="0" presId="urn:microsoft.com/office/officeart/2008/layout/LinedList"/>
    <dgm:cxn modelId="{597C6300-967C-4FAA-A025-EC4466001926}" type="presParOf" srcId="{5772B7F0-4D78-46A0-A2E0-CA0FDF4E66F1}" destId="{2DAF0CD6-B557-4ADE-B460-9161F6063817}" srcOrd="0" destOrd="0" presId="urn:microsoft.com/office/officeart/2008/layout/LinedList"/>
    <dgm:cxn modelId="{F0D78341-B8F4-475C-B8ED-F4DB61F3C583}" type="presParOf" srcId="{5772B7F0-4D78-46A0-A2E0-CA0FDF4E66F1}" destId="{3E1F4630-B372-4840-ABEE-BC72A6192781}" srcOrd="1" destOrd="0" presId="urn:microsoft.com/office/officeart/2008/layout/LinedList"/>
    <dgm:cxn modelId="{8236AADE-9A57-4C21-91DF-1E039B8A741F}" type="presParOf" srcId="{EA3A8915-D3FE-49F0-94D8-EF398F0E7FD7}" destId="{4CA17E72-6E59-4958-93B3-D769A48E343E}" srcOrd="12" destOrd="0" presId="urn:microsoft.com/office/officeart/2008/layout/LinedList"/>
    <dgm:cxn modelId="{ED5B46B1-A6CA-4E10-86AC-2DC9B66B44DF}" type="presParOf" srcId="{EA3A8915-D3FE-49F0-94D8-EF398F0E7FD7}" destId="{7BED5444-E9F7-496B-88E0-CD0BA2088C01}" srcOrd="13" destOrd="0" presId="urn:microsoft.com/office/officeart/2008/layout/LinedList"/>
    <dgm:cxn modelId="{A1486259-F6D3-449A-A558-72B79F3B5DD6}" type="presParOf" srcId="{7BED5444-E9F7-496B-88E0-CD0BA2088C01}" destId="{7100DC39-2E87-4333-B5F1-87F243295ADD}" srcOrd="0" destOrd="0" presId="urn:microsoft.com/office/officeart/2008/layout/LinedList"/>
    <dgm:cxn modelId="{B39EA993-AFE8-45B6-823C-D2B44AA1AF74}" type="presParOf" srcId="{7BED5444-E9F7-496B-88E0-CD0BA2088C01}" destId="{8EDDDD59-0479-4D7F-B489-02A564052844}" srcOrd="1" destOrd="0" presId="urn:microsoft.com/office/officeart/2008/layout/LinedList"/>
    <dgm:cxn modelId="{FCFDF0DE-F091-4D7E-9170-046200D94FC6}" type="presParOf" srcId="{EA3A8915-D3FE-49F0-94D8-EF398F0E7FD7}" destId="{1F868B79-EEB6-4540-9151-F56AC91FA6FC}" srcOrd="14" destOrd="0" presId="urn:microsoft.com/office/officeart/2008/layout/LinedList"/>
    <dgm:cxn modelId="{938F265D-413E-47FB-8E69-A9CF7BCEAED8}" type="presParOf" srcId="{EA3A8915-D3FE-49F0-94D8-EF398F0E7FD7}" destId="{B9D85E48-7DAC-4477-8DA5-C8B5771FED59}" srcOrd="15" destOrd="0" presId="urn:microsoft.com/office/officeart/2008/layout/LinedList"/>
    <dgm:cxn modelId="{A39976CA-8E00-4D86-99CE-8DCDD044D16F}" type="presParOf" srcId="{B9D85E48-7DAC-4477-8DA5-C8B5771FED59}" destId="{7864C81E-62A9-4C7D-ABBB-2BC3FAFD7B28}" srcOrd="0" destOrd="0" presId="urn:microsoft.com/office/officeart/2008/layout/LinedList"/>
    <dgm:cxn modelId="{1D9C4392-62C5-47C3-87FD-677E7FB415EA}" type="presParOf" srcId="{B9D85E48-7DAC-4477-8DA5-C8B5771FED59}" destId="{45B64EB5-57CD-4171-86D7-6E3EFE446620}" srcOrd="1" destOrd="0" presId="urn:microsoft.com/office/officeart/2008/layout/LinedList"/>
    <dgm:cxn modelId="{6B37060B-763C-4DC7-85A7-EAC81FA9F036}" type="presParOf" srcId="{EA3A8915-D3FE-49F0-94D8-EF398F0E7FD7}" destId="{3143A7A0-D227-42C4-A347-FB9F498E3072}" srcOrd="16" destOrd="0" presId="urn:microsoft.com/office/officeart/2008/layout/LinedList"/>
    <dgm:cxn modelId="{5D2EF45E-CE91-4F7F-86EC-0F05B5EA0D96}" type="presParOf" srcId="{EA3A8915-D3FE-49F0-94D8-EF398F0E7FD7}" destId="{29700972-2F49-4720-A124-CE81CDD98D8B}" srcOrd="17" destOrd="0" presId="urn:microsoft.com/office/officeart/2008/layout/LinedList"/>
    <dgm:cxn modelId="{00606816-A3DF-40E8-B069-E654F8837ACA}" type="presParOf" srcId="{29700972-2F49-4720-A124-CE81CDD98D8B}" destId="{CB61582D-DA35-4150-960D-D9C717D7ACC5}" srcOrd="0" destOrd="0" presId="urn:microsoft.com/office/officeart/2008/layout/LinedList"/>
    <dgm:cxn modelId="{BFCC315D-8451-4385-A665-D305D8FB05F6}" type="presParOf" srcId="{29700972-2F49-4720-A124-CE81CDD98D8B}" destId="{71CDB40E-ABEA-409C-B5AB-783045A0177C}" srcOrd="1" destOrd="0" presId="urn:microsoft.com/office/officeart/2008/layout/LinedList"/>
    <dgm:cxn modelId="{E155593F-C4B8-4BCE-8B06-E540065D3160}" type="presParOf" srcId="{EA3A8915-D3FE-49F0-94D8-EF398F0E7FD7}" destId="{FD3AD84C-CB45-4DE0-BAFC-C71DA33BF2B1}" srcOrd="18" destOrd="0" presId="urn:microsoft.com/office/officeart/2008/layout/LinedList"/>
    <dgm:cxn modelId="{50E1490B-9957-4076-992F-CC64EB015445}" type="presParOf" srcId="{EA3A8915-D3FE-49F0-94D8-EF398F0E7FD7}" destId="{49FCB220-98D0-4AC9-B7A4-707CE94F4E1B}" srcOrd="19" destOrd="0" presId="urn:microsoft.com/office/officeart/2008/layout/LinedList"/>
    <dgm:cxn modelId="{F8429B3A-4715-4E77-90FA-F5C5091D87DB}" type="presParOf" srcId="{49FCB220-98D0-4AC9-B7A4-707CE94F4E1B}" destId="{5774CEBB-4149-42FE-B1E1-71B00892F602}" srcOrd="0" destOrd="0" presId="urn:microsoft.com/office/officeart/2008/layout/LinedList"/>
    <dgm:cxn modelId="{EAE06424-85BE-4374-A5B4-F5C817568B85}" type="presParOf" srcId="{49FCB220-98D0-4AC9-B7A4-707CE94F4E1B}" destId="{8690A9E9-0090-4AA0-A3C2-5B9C8064AABF}" srcOrd="1" destOrd="0" presId="urn:microsoft.com/office/officeart/2008/layout/LinedList"/>
    <dgm:cxn modelId="{FEEBFBEB-DBA0-4B68-9C4A-0C19BDEED109}" type="presParOf" srcId="{EA3A8915-D3FE-49F0-94D8-EF398F0E7FD7}" destId="{66A0573A-E92F-41B1-85C8-556C291C4B9C}" srcOrd="20" destOrd="0" presId="urn:microsoft.com/office/officeart/2008/layout/LinedList"/>
    <dgm:cxn modelId="{9DC0F501-AC51-44DB-B01A-26319E3EC137}" type="presParOf" srcId="{EA3A8915-D3FE-49F0-94D8-EF398F0E7FD7}" destId="{C45378A4-8DF8-433B-9629-D784D4238969}" srcOrd="21" destOrd="0" presId="urn:microsoft.com/office/officeart/2008/layout/LinedList"/>
    <dgm:cxn modelId="{2CDECA39-FD16-483B-AA83-4342E9CA1BA7}" type="presParOf" srcId="{C45378A4-8DF8-433B-9629-D784D4238969}" destId="{5850FABB-B92C-43BB-B27A-AB9508B74472}" srcOrd="0" destOrd="0" presId="urn:microsoft.com/office/officeart/2008/layout/LinedList"/>
    <dgm:cxn modelId="{82F84578-41A7-4AE9-A444-D9E976B2D723}" type="presParOf" srcId="{C45378A4-8DF8-433B-9629-D784D4238969}" destId="{993FF719-3139-49A6-8DDC-723B3246FE3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4724F0-15C8-423E-A039-79BADE50FE12}" type="doc">
      <dgm:prSet loTypeId="urn:microsoft.com/office/officeart/2018/5/layout/IconCircleLabelList" loCatId="icon" qsTypeId="urn:microsoft.com/office/officeart/2005/8/quickstyle/simple1" qsCatId="simple" csTypeId="urn:microsoft.com/office/officeart/2005/8/colors/colorful2" csCatId="colorful" phldr="1"/>
      <dgm:spPr/>
      <dgm:t>
        <a:bodyPr/>
        <a:lstStyle/>
        <a:p>
          <a:endParaRPr lang="en-US"/>
        </a:p>
      </dgm:t>
    </dgm:pt>
    <dgm:pt modelId="{BFB54C02-3DD9-4386-AF9A-CD8CB7226C61}">
      <dgm:prSet/>
      <dgm:spPr/>
      <dgm:t>
        <a:bodyPr/>
        <a:lstStyle/>
        <a:p>
          <a:pPr>
            <a:lnSpc>
              <a:spcPct val="100000"/>
            </a:lnSpc>
            <a:defRPr cap="all"/>
          </a:pPr>
          <a:r>
            <a:rPr lang="en-GB"/>
            <a:t>Enthusiasm</a:t>
          </a:r>
          <a:endParaRPr lang="en-US"/>
        </a:p>
      </dgm:t>
    </dgm:pt>
    <dgm:pt modelId="{8134F379-5E58-4314-B0B4-6CA063D8AF60}" type="parTrans" cxnId="{8335E9B2-A5EB-453C-836B-50DD79846539}">
      <dgm:prSet/>
      <dgm:spPr/>
      <dgm:t>
        <a:bodyPr/>
        <a:lstStyle/>
        <a:p>
          <a:endParaRPr lang="en-US"/>
        </a:p>
      </dgm:t>
    </dgm:pt>
    <dgm:pt modelId="{8E7AB809-BE21-48B1-8D3D-7FC746D198A8}" type="sibTrans" cxnId="{8335E9B2-A5EB-453C-836B-50DD79846539}">
      <dgm:prSet/>
      <dgm:spPr/>
      <dgm:t>
        <a:bodyPr/>
        <a:lstStyle/>
        <a:p>
          <a:endParaRPr lang="en-US"/>
        </a:p>
      </dgm:t>
    </dgm:pt>
    <dgm:pt modelId="{766273F3-9F7E-4BFA-BE19-F8BECB288A32}">
      <dgm:prSet/>
      <dgm:spPr/>
      <dgm:t>
        <a:bodyPr/>
        <a:lstStyle/>
        <a:p>
          <a:pPr>
            <a:lnSpc>
              <a:spcPct val="100000"/>
            </a:lnSpc>
            <a:defRPr cap="all"/>
          </a:pPr>
          <a:r>
            <a:rPr lang="en-GB"/>
            <a:t>Commitment</a:t>
          </a:r>
          <a:endParaRPr lang="en-US"/>
        </a:p>
      </dgm:t>
    </dgm:pt>
    <dgm:pt modelId="{13E22FA0-6C8C-4E65-861F-66149D08A834}" type="parTrans" cxnId="{3C6C71B5-8F80-4D9A-9C49-E2FADE7B8E2A}">
      <dgm:prSet/>
      <dgm:spPr/>
      <dgm:t>
        <a:bodyPr/>
        <a:lstStyle/>
        <a:p>
          <a:endParaRPr lang="en-US"/>
        </a:p>
      </dgm:t>
    </dgm:pt>
    <dgm:pt modelId="{BA2AFA72-4F1E-4124-BC3F-84C3C53E6C32}" type="sibTrans" cxnId="{3C6C71B5-8F80-4D9A-9C49-E2FADE7B8E2A}">
      <dgm:prSet/>
      <dgm:spPr/>
      <dgm:t>
        <a:bodyPr/>
        <a:lstStyle/>
        <a:p>
          <a:endParaRPr lang="en-US"/>
        </a:p>
      </dgm:t>
    </dgm:pt>
    <dgm:pt modelId="{59011160-E617-4A5B-B863-BD1016BD58CA}">
      <dgm:prSet/>
      <dgm:spPr/>
      <dgm:t>
        <a:bodyPr/>
        <a:lstStyle/>
        <a:p>
          <a:pPr>
            <a:lnSpc>
              <a:spcPct val="100000"/>
            </a:lnSpc>
            <a:defRPr cap="all"/>
          </a:pPr>
          <a:r>
            <a:rPr lang="en-GB"/>
            <a:t>Energy</a:t>
          </a:r>
          <a:endParaRPr lang="en-US"/>
        </a:p>
      </dgm:t>
    </dgm:pt>
    <dgm:pt modelId="{7F7BB47F-C6FD-4D06-B584-7C8CB768462C}" type="parTrans" cxnId="{CFA7FF6A-4B96-48A8-9A8F-A9CCC3EAB335}">
      <dgm:prSet/>
      <dgm:spPr/>
      <dgm:t>
        <a:bodyPr/>
        <a:lstStyle/>
        <a:p>
          <a:endParaRPr lang="en-US"/>
        </a:p>
      </dgm:t>
    </dgm:pt>
    <dgm:pt modelId="{C4041803-60CC-45DD-919D-2EF884C898DB}" type="sibTrans" cxnId="{CFA7FF6A-4B96-48A8-9A8F-A9CCC3EAB335}">
      <dgm:prSet/>
      <dgm:spPr/>
      <dgm:t>
        <a:bodyPr/>
        <a:lstStyle/>
        <a:p>
          <a:endParaRPr lang="en-US"/>
        </a:p>
      </dgm:t>
    </dgm:pt>
    <dgm:pt modelId="{22477C6A-0638-44AF-90CB-6FF09E506B82}">
      <dgm:prSet/>
      <dgm:spPr/>
      <dgm:t>
        <a:bodyPr/>
        <a:lstStyle/>
        <a:p>
          <a:pPr>
            <a:lnSpc>
              <a:spcPct val="100000"/>
            </a:lnSpc>
            <a:defRPr cap="all"/>
          </a:pPr>
          <a:r>
            <a:rPr lang="en-GB"/>
            <a:t>Creativity</a:t>
          </a:r>
          <a:endParaRPr lang="en-US"/>
        </a:p>
      </dgm:t>
    </dgm:pt>
    <dgm:pt modelId="{ED15127E-6C39-49B8-B8DB-06C6C9F82317}" type="parTrans" cxnId="{A7081A89-51D0-4D94-A4C9-E09620B60697}">
      <dgm:prSet/>
      <dgm:spPr/>
      <dgm:t>
        <a:bodyPr/>
        <a:lstStyle/>
        <a:p>
          <a:endParaRPr lang="en-US"/>
        </a:p>
      </dgm:t>
    </dgm:pt>
    <dgm:pt modelId="{E3B01C6D-3ABD-420C-ACAB-002E951F1E25}" type="sibTrans" cxnId="{A7081A89-51D0-4D94-A4C9-E09620B60697}">
      <dgm:prSet/>
      <dgm:spPr/>
      <dgm:t>
        <a:bodyPr/>
        <a:lstStyle/>
        <a:p>
          <a:endParaRPr lang="en-US"/>
        </a:p>
      </dgm:t>
    </dgm:pt>
    <dgm:pt modelId="{FCD4A6C3-8DCE-42B2-9358-9CE764331DF9}">
      <dgm:prSet phldr="0"/>
      <dgm:spPr/>
      <dgm:t>
        <a:bodyPr/>
        <a:lstStyle/>
        <a:p>
          <a:pPr>
            <a:lnSpc>
              <a:spcPct val="100000"/>
            </a:lnSpc>
            <a:defRPr cap="all"/>
          </a:pPr>
          <a:r>
            <a:rPr lang="en-GB">
              <a:latin typeface="Calibri Light" panose="020F0302020204030204"/>
            </a:rPr>
            <a:t>Drive</a:t>
          </a:r>
          <a:endParaRPr lang="en-US">
            <a:latin typeface="Calibri Light" panose="020F0302020204030204"/>
          </a:endParaRPr>
        </a:p>
      </dgm:t>
    </dgm:pt>
    <dgm:pt modelId="{9E2B8788-6D83-46F3-B885-CA80E0450108}" type="parTrans" cxnId="{9628376C-386B-4FD7-81AB-A37CE5E9842D}">
      <dgm:prSet/>
      <dgm:spPr/>
    </dgm:pt>
    <dgm:pt modelId="{64CCD671-563F-49AC-8649-29EDEB3158A9}" type="sibTrans" cxnId="{9628376C-386B-4FD7-81AB-A37CE5E9842D}">
      <dgm:prSet/>
      <dgm:spPr/>
      <dgm:t>
        <a:bodyPr/>
        <a:lstStyle/>
        <a:p>
          <a:endParaRPr lang="en-GB"/>
        </a:p>
      </dgm:t>
    </dgm:pt>
    <dgm:pt modelId="{3FBBE752-8E58-4994-9F23-6C3CB1D7AA02}" type="pres">
      <dgm:prSet presAssocID="{B94724F0-15C8-423E-A039-79BADE50FE12}" presName="root" presStyleCnt="0">
        <dgm:presLayoutVars>
          <dgm:dir/>
          <dgm:resizeHandles val="exact"/>
        </dgm:presLayoutVars>
      </dgm:prSet>
      <dgm:spPr/>
    </dgm:pt>
    <dgm:pt modelId="{6EE63516-95FC-404F-BE19-B4523B63831B}" type="pres">
      <dgm:prSet presAssocID="{BFB54C02-3DD9-4386-AF9A-CD8CB7226C61}" presName="compNode" presStyleCnt="0"/>
      <dgm:spPr/>
    </dgm:pt>
    <dgm:pt modelId="{DF921C6E-48EA-43CF-B379-9EA4CB10D746}" type="pres">
      <dgm:prSet presAssocID="{BFB54C02-3DD9-4386-AF9A-CD8CB7226C61}" presName="iconBgRect" presStyleLbl="bgShp" presStyleIdx="0" presStyleCnt="5"/>
      <dgm:spPr/>
    </dgm:pt>
    <dgm:pt modelId="{87D63B6D-CB3A-43F4-BC37-E882108D58C1}" type="pres">
      <dgm:prSet presAssocID="{BFB54C02-3DD9-4386-AF9A-CD8CB7226C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pping Hands"/>
        </a:ext>
      </dgm:extLst>
    </dgm:pt>
    <dgm:pt modelId="{2EA90490-5BB8-4F13-9A89-9D6434E88CAC}" type="pres">
      <dgm:prSet presAssocID="{BFB54C02-3DD9-4386-AF9A-CD8CB7226C61}" presName="spaceRect" presStyleCnt="0"/>
      <dgm:spPr/>
    </dgm:pt>
    <dgm:pt modelId="{AD6EF874-3145-4DF1-916C-0350BE23E54F}" type="pres">
      <dgm:prSet presAssocID="{BFB54C02-3DD9-4386-AF9A-CD8CB7226C61}" presName="textRect" presStyleLbl="revTx" presStyleIdx="0" presStyleCnt="5">
        <dgm:presLayoutVars>
          <dgm:chMax val="1"/>
          <dgm:chPref val="1"/>
        </dgm:presLayoutVars>
      </dgm:prSet>
      <dgm:spPr/>
    </dgm:pt>
    <dgm:pt modelId="{744DE8B3-9C02-410B-B6E2-4666EA1E2A80}" type="pres">
      <dgm:prSet presAssocID="{8E7AB809-BE21-48B1-8D3D-7FC746D198A8}" presName="sibTrans" presStyleCnt="0"/>
      <dgm:spPr/>
    </dgm:pt>
    <dgm:pt modelId="{07915358-5F98-475B-8B60-A525041A0E8A}" type="pres">
      <dgm:prSet presAssocID="{766273F3-9F7E-4BFA-BE19-F8BECB288A32}" presName="compNode" presStyleCnt="0"/>
      <dgm:spPr/>
    </dgm:pt>
    <dgm:pt modelId="{7ECF81B4-73D3-42FD-9263-C033198F1746}" type="pres">
      <dgm:prSet presAssocID="{766273F3-9F7E-4BFA-BE19-F8BECB288A32}" presName="iconBgRect" presStyleLbl="bgShp" presStyleIdx="1" presStyleCnt="5"/>
      <dgm:spPr/>
    </dgm:pt>
    <dgm:pt modelId="{84B4B64B-4551-43EB-B978-3D7CBAAE3EB0}" type="pres">
      <dgm:prSet presAssocID="{766273F3-9F7E-4BFA-BE19-F8BECB288A3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C7A6601C-6799-4E8A-8464-451CB39F889B}" type="pres">
      <dgm:prSet presAssocID="{766273F3-9F7E-4BFA-BE19-F8BECB288A32}" presName="spaceRect" presStyleCnt="0"/>
      <dgm:spPr/>
    </dgm:pt>
    <dgm:pt modelId="{6805DA14-3664-4068-B349-FC391808CD80}" type="pres">
      <dgm:prSet presAssocID="{766273F3-9F7E-4BFA-BE19-F8BECB288A32}" presName="textRect" presStyleLbl="revTx" presStyleIdx="1" presStyleCnt="5">
        <dgm:presLayoutVars>
          <dgm:chMax val="1"/>
          <dgm:chPref val="1"/>
        </dgm:presLayoutVars>
      </dgm:prSet>
      <dgm:spPr/>
    </dgm:pt>
    <dgm:pt modelId="{F088105C-BC33-4CE7-BE06-94CDAF652F65}" type="pres">
      <dgm:prSet presAssocID="{BA2AFA72-4F1E-4124-BC3F-84C3C53E6C32}" presName="sibTrans" presStyleCnt="0"/>
      <dgm:spPr/>
    </dgm:pt>
    <dgm:pt modelId="{F87F8F7E-3DE2-427E-A03E-0B08D7376B70}" type="pres">
      <dgm:prSet presAssocID="{59011160-E617-4A5B-B863-BD1016BD58CA}" presName="compNode" presStyleCnt="0"/>
      <dgm:spPr/>
    </dgm:pt>
    <dgm:pt modelId="{D0270A9C-2FCA-4971-BB2E-12B5C744BCD6}" type="pres">
      <dgm:prSet presAssocID="{59011160-E617-4A5B-B863-BD1016BD58CA}" presName="iconBgRect" presStyleLbl="bgShp" presStyleIdx="2" presStyleCnt="5"/>
      <dgm:spPr/>
    </dgm:pt>
    <dgm:pt modelId="{0D5437C7-F524-4D63-894E-7B344B7B6D3A}" type="pres">
      <dgm:prSet presAssocID="{59011160-E617-4A5B-B863-BD1016BD58C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lectric Car"/>
        </a:ext>
      </dgm:extLst>
    </dgm:pt>
    <dgm:pt modelId="{57AF9554-EF10-42A1-881C-F1E59D1F65E4}" type="pres">
      <dgm:prSet presAssocID="{59011160-E617-4A5B-B863-BD1016BD58CA}" presName="spaceRect" presStyleCnt="0"/>
      <dgm:spPr/>
    </dgm:pt>
    <dgm:pt modelId="{911C6DD6-3D39-4E72-8C25-4FC9D7455198}" type="pres">
      <dgm:prSet presAssocID="{59011160-E617-4A5B-B863-BD1016BD58CA}" presName="textRect" presStyleLbl="revTx" presStyleIdx="2" presStyleCnt="5">
        <dgm:presLayoutVars>
          <dgm:chMax val="1"/>
          <dgm:chPref val="1"/>
        </dgm:presLayoutVars>
      </dgm:prSet>
      <dgm:spPr/>
    </dgm:pt>
    <dgm:pt modelId="{89C92594-5920-4FA6-A568-E5027579EB54}" type="pres">
      <dgm:prSet presAssocID="{C4041803-60CC-45DD-919D-2EF884C898DB}" presName="sibTrans" presStyleCnt="0"/>
      <dgm:spPr/>
    </dgm:pt>
    <dgm:pt modelId="{48C13F8D-ED04-4D59-98CD-800EDBAF6F49}" type="pres">
      <dgm:prSet presAssocID="{22477C6A-0638-44AF-90CB-6FF09E506B82}" presName="compNode" presStyleCnt="0"/>
      <dgm:spPr/>
    </dgm:pt>
    <dgm:pt modelId="{3304088E-8462-4994-95E2-FEA1AB148980}" type="pres">
      <dgm:prSet presAssocID="{22477C6A-0638-44AF-90CB-6FF09E506B82}" presName="iconBgRect" presStyleLbl="bgShp" presStyleIdx="3" presStyleCnt="5"/>
      <dgm:spPr/>
    </dgm:pt>
    <dgm:pt modelId="{68663A42-5DDD-4B38-93A2-5E3F9A47C68D}" type="pres">
      <dgm:prSet presAssocID="{22477C6A-0638-44AF-90CB-6FF09E506B8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Brainstorm"/>
        </a:ext>
      </dgm:extLst>
    </dgm:pt>
    <dgm:pt modelId="{D3CE07FF-6248-4FBB-94D1-9E1C44B51714}" type="pres">
      <dgm:prSet presAssocID="{22477C6A-0638-44AF-90CB-6FF09E506B82}" presName="spaceRect" presStyleCnt="0"/>
      <dgm:spPr/>
    </dgm:pt>
    <dgm:pt modelId="{81E351AB-8869-4E3E-B814-5BA4432B6794}" type="pres">
      <dgm:prSet presAssocID="{22477C6A-0638-44AF-90CB-6FF09E506B82}" presName="textRect" presStyleLbl="revTx" presStyleIdx="3" presStyleCnt="5">
        <dgm:presLayoutVars>
          <dgm:chMax val="1"/>
          <dgm:chPref val="1"/>
        </dgm:presLayoutVars>
      </dgm:prSet>
      <dgm:spPr/>
    </dgm:pt>
    <dgm:pt modelId="{8FFC1A34-1C40-480F-BD1D-CCC9341A6C33}" type="pres">
      <dgm:prSet presAssocID="{E3B01C6D-3ABD-420C-ACAB-002E951F1E25}" presName="sibTrans" presStyleCnt="0"/>
      <dgm:spPr/>
    </dgm:pt>
    <dgm:pt modelId="{67C0F9FB-C686-4300-8DAA-920710BC2956}" type="pres">
      <dgm:prSet presAssocID="{FCD4A6C3-8DCE-42B2-9358-9CE764331DF9}" presName="compNode" presStyleCnt="0"/>
      <dgm:spPr/>
    </dgm:pt>
    <dgm:pt modelId="{E5EB5674-091A-40D5-94AC-7F22E2D22F18}" type="pres">
      <dgm:prSet presAssocID="{FCD4A6C3-8DCE-42B2-9358-9CE764331DF9}" presName="iconBgRect" presStyleLbl="bgShp" presStyleIdx="4" presStyleCnt="5"/>
      <dgm:spPr/>
    </dgm:pt>
    <dgm:pt modelId="{2935AB96-F289-40AF-8455-2C0D7C0DABA8}" type="pres">
      <dgm:prSet presAssocID="{FCD4A6C3-8DCE-42B2-9358-9CE764331DF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r"/>
        </a:ext>
      </dgm:extLst>
    </dgm:pt>
    <dgm:pt modelId="{AB2AE941-1245-4199-AF0B-FEE86055FEA2}" type="pres">
      <dgm:prSet presAssocID="{FCD4A6C3-8DCE-42B2-9358-9CE764331DF9}" presName="spaceRect" presStyleCnt="0"/>
      <dgm:spPr/>
    </dgm:pt>
    <dgm:pt modelId="{6759CF40-BC5B-4AE3-B35C-49FFE00ED9FF}" type="pres">
      <dgm:prSet presAssocID="{FCD4A6C3-8DCE-42B2-9358-9CE764331DF9}" presName="textRect" presStyleLbl="revTx" presStyleIdx="4" presStyleCnt="5">
        <dgm:presLayoutVars>
          <dgm:chMax val="1"/>
          <dgm:chPref val="1"/>
        </dgm:presLayoutVars>
      </dgm:prSet>
      <dgm:spPr/>
    </dgm:pt>
  </dgm:ptLst>
  <dgm:cxnLst>
    <dgm:cxn modelId="{269F2800-DF7F-4BCF-9B4A-079713BE1CB9}" type="presOf" srcId="{59011160-E617-4A5B-B863-BD1016BD58CA}" destId="{911C6DD6-3D39-4E72-8C25-4FC9D7455198}" srcOrd="0" destOrd="0" presId="urn:microsoft.com/office/officeart/2018/5/layout/IconCircleLabelList"/>
    <dgm:cxn modelId="{CFA7FF6A-4B96-48A8-9A8F-A9CCC3EAB335}" srcId="{B94724F0-15C8-423E-A039-79BADE50FE12}" destId="{59011160-E617-4A5B-B863-BD1016BD58CA}" srcOrd="2" destOrd="0" parTransId="{7F7BB47F-C6FD-4D06-B584-7C8CB768462C}" sibTransId="{C4041803-60CC-45DD-919D-2EF884C898DB}"/>
    <dgm:cxn modelId="{9628376C-386B-4FD7-81AB-A37CE5E9842D}" srcId="{B94724F0-15C8-423E-A039-79BADE50FE12}" destId="{FCD4A6C3-8DCE-42B2-9358-9CE764331DF9}" srcOrd="4" destOrd="0" parTransId="{9E2B8788-6D83-46F3-B885-CA80E0450108}" sibTransId="{64CCD671-563F-49AC-8649-29EDEB3158A9}"/>
    <dgm:cxn modelId="{5B64D84F-D436-4821-9951-631C43400F6F}" type="presOf" srcId="{22477C6A-0638-44AF-90CB-6FF09E506B82}" destId="{81E351AB-8869-4E3E-B814-5BA4432B6794}" srcOrd="0" destOrd="0" presId="urn:microsoft.com/office/officeart/2018/5/layout/IconCircleLabelList"/>
    <dgm:cxn modelId="{A7081A89-51D0-4D94-A4C9-E09620B60697}" srcId="{B94724F0-15C8-423E-A039-79BADE50FE12}" destId="{22477C6A-0638-44AF-90CB-6FF09E506B82}" srcOrd="3" destOrd="0" parTransId="{ED15127E-6C39-49B8-B8DB-06C6C9F82317}" sibTransId="{E3B01C6D-3ABD-420C-ACAB-002E951F1E25}"/>
    <dgm:cxn modelId="{F6A98389-C20E-4DFC-AF0F-D6D7348C0063}" type="presOf" srcId="{B94724F0-15C8-423E-A039-79BADE50FE12}" destId="{3FBBE752-8E58-4994-9F23-6C3CB1D7AA02}" srcOrd="0" destOrd="0" presId="urn:microsoft.com/office/officeart/2018/5/layout/IconCircleLabelList"/>
    <dgm:cxn modelId="{297F2A93-5013-404E-9717-980C8150CEF1}" type="presOf" srcId="{FCD4A6C3-8DCE-42B2-9358-9CE764331DF9}" destId="{6759CF40-BC5B-4AE3-B35C-49FFE00ED9FF}" srcOrd="0" destOrd="0" presId="urn:microsoft.com/office/officeart/2018/5/layout/IconCircleLabelList"/>
    <dgm:cxn modelId="{8335E9B2-A5EB-453C-836B-50DD79846539}" srcId="{B94724F0-15C8-423E-A039-79BADE50FE12}" destId="{BFB54C02-3DD9-4386-AF9A-CD8CB7226C61}" srcOrd="0" destOrd="0" parTransId="{8134F379-5E58-4314-B0B4-6CA063D8AF60}" sibTransId="{8E7AB809-BE21-48B1-8D3D-7FC746D198A8}"/>
    <dgm:cxn modelId="{3C6C71B5-8F80-4D9A-9C49-E2FADE7B8E2A}" srcId="{B94724F0-15C8-423E-A039-79BADE50FE12}" destId="{766273F3-9F7E-4BFA-BE19-F8BECB288A32}" srcOrd="1" destOrd="0" parTransId="{13E22FA0-6C8C-4E65-861F-66149D08A834}" sibTransId="{BA2AFA72-4F1E-4124-BC3F-84C3C53E6C32}"/>
    <dgm:cxn modelId="{2A1272CF-8C2D-43B3-B482-DA32E4C1E2E1}" type="presOf" srcId="{766273F3-9F7E-4BFA-BE19-F8BECB288A32}" destId="{6805DA14-3664-4068-B349-FC391808CD80}" srcOrd="0" destOrd="0" presId="urn:microsoft.com/office/officeart/2018/5/layout/IconCircleLabelList"/>
    <dgm:cxn modelId="{FE1443EF-98C7-4C0F-9AD6-32CEE6A929A1}" type="presOf" srcId="{BFB54C02-3DD9-4386-AF9A-CD8CB7226C61}" destId="{AD6EF874-3145-4DF1-916C-0350BE23E54F}" srcOrd="0" destOrd="0" presId="urn:microsoft.com/office/officeart/2018/5/layout/IconCircleLabelList"/>
    <dgm:cxn modelId="{A061BD13-D8EE-41BA-89F8-2F32E8F1C52A}" type="presParOf" srcId="{3FBBE752-8E58-4994-9F23-6C3CB1D7AA02}" destId="{6EE63516-95FC-404F-BE19-B4523B63831B}" srcOrd="0" destOrd="0" presId="urn:microsoft.com/office/officeart/2018/5/layout/IconCircleLabelList"/>
    <dgm:cxn modelId="{64E9F4EE-460C-4C46-A898-EABDF2ABA65A}" type="presParOf" srcId="{6EE63516-95FC-404F-BE19-B4523B63831B}" destId="{DF921C6E-48EA-43CF-B379-9EA4CB10D746}" srcOrd="0" destOrd="0" presId="urn:microsoft.com/office/officeart/2018/5/layout/IconCircleLabelList"/>
    <dgm:cxn modelId="{4F329C8E-E511-4F26-9834-ACF9687BF610}" type="presParOf" srcId="{6EE63516-95FC-404F-BE19-B4523B63831B}" destId="{87D63B6D-CB3A-43F4-BC37-E882108D58C1}" srcOrd="1" destOrd="0" presId="urn:microsoft.com/office/officeart/2018/5/layout/IconCircleLabelList"/>
    <dgm:cxn modelId="{EA8DB885-6EDB-4C27-AAB9-3177D71D2D03}" type="presParOf" srcId="{6EE63516-95FC-404F-BE19-B4523B63831B}" destId="{2EA90490-5BB8-4F13-9A89-9D6434E88CAC}" srcOrd="2" destOrd="0" presId="urn:microsoft.com/office/officeart/2018/5/layout/IconCircleLabelList"/>
    <dgm:cxn modelId="{E4419966-FAEF-4BBD-8FF0-D7E084454974}" type="presParOf" srcId="{6EE63516-95FC-404F-BE19-B4523B63831B}" destId="{AD6EF874-3145-4DF1-916C-0350BE23E54F}" srcOrd="3" destOrd="0" presId="urn:microsoft.com/office/officeart/2018/5/layout/IconCircleLabelList"/>
    <dgm:cxn modelId="{9A371044-4FBD-4E1B-BAD2-EA1620B52AD2}" type="presParOf" srcId="{3FBBE752-8E58-4994-9F23-6C3CB1D7AA02}" destId="{744DE8B3-9C02-410B-B6E2-4666EA1E2A80}" srcOrd="1" destOrd="0" presId="urn:microsoft.com/office/officeart/2018/5/layout/IconCircleLabelList"/>
    <dgm:cxn modelId="{70EA3E8D-48ED-425E-B3D2-81BD9D070649}" type="presParOf" srcId="{3FBBE752-8E58-4994-9F23-6C3CB1D7AA02}" destId="{07915358-5F98-475B-8B60-A525041A0E8A}" srcOrd="2" destOrd="0" presId="urn:microsoft.com/office/officeart/2018/5/layout/IconCircleLabelList"/>
    <dgm:cxn modelId="{2B885B05-3EC7-4B73-9E38-B7898C9FC803}" type="presParOf" srcId="{07915358-5F98-475B-8B60-A525041A0E8A}" destId="{7ECF81B4-73D3-42FD-9263-C033198F1746}" srcOrd="0" destOrd="0" presId="urn:microsoft.com/office/officeart/2018/5/layout/IconCircleLabelList"/>
    <dgm:cxn modelId="{2E296FBD-06A5-457F-A301-F634D3107839}" type="presParOf" srcId="{07915358-5F98-475B-8B60-A525041A0E8A}" destId="{84B4B64B-4551-43EB-B978-3D7CBAAE3EB0}" srcOrd="1" destOrd="0" presId="urn:microsoft.com/office/officeart/2018/5/layout/IconCircleLabelList"/>
    <dgm:cxn modelId="{60AFBDA3-ABBF-4808-998B-6005E8ABC0EC}" type="presParOf" srcId="{07915358-5F98-475B-8B60-A525041A0E8A}" destId="{C7A6601C-6799-4E8A-8464-451CB39F889B}" srcOrd="2" destOrd="0" presId="urn:microsoft.com/office/officeart/2018/5/layout/IconCircleLabelList"/>
    <dgm:cxn modelId="{9A1FCB99-20CF-4662-B2C4-0C2AAFE9D4D8}" type="presParOf" srcId="{07915358-5F98-475B-8B60-A525041A0E8A}" destId="{6805DA14-3664-4068-B349-FC391808CD80}" srcOrd="3" destOrd="0" presId="urn:microsoft.com/office/officeart/2018/5/layout/IconCircleLabelList"/>
    <dgm:cxn modelId="{271FBEA8-6AB1-4F71-9C44-E9ED07AEAA0B}" type="presParOf" srcId="{3FBBE752-8E58-4994-9F23-6C3CB1D7AA02}" destId="{F088105C-BC33-4CE7-BE06-94CDAF652F65}" srcOrd="3" destOrd="0" presId="urn:microsoft.com/office/officeart/2018/5/layout/IconCircleLabelList"/>
    <dgm:cxn modelId="{B77AC1D0-BFF5-43E9-9131-568B35B2E76B}" type="presParOf" srcId="{3FBBE752-8E58-4994-9F23-6C3CB1D7AA02}" destId="{F87F8F7E-3DE2-427E-A03E-0B08D7376B70}" srcOrd="4" destOrd="0" presId="urn:microsoft.com/office/officeart/2018/5/layout/IconCircleLabelList"/>
    <dgm:cxn modelId="{C0B52164-9A3E-4089-8822-E3326E836B16}" type="presParOf" srcId="{F87F8F7E-3DE2-427E-A03E-0B08D7376B70}" destId="{D0270A9C-2FCA-4971-BB2E-12B5C744BCD6}" srcOrd="0" destOrd="0" presId="urn:microsoft.com/office/officeart/2018/5/layout/IconCircleLabelList"/>
    <dgm:cxn modelId="{2FF40CDE-3575-46C1-AD85-8A18C4984F9D}" type="presParOf" srcId="{F87F8F7E-3DE2-427E-A03E-0B08D7376B70}" destId="{0D5437C7-F524-4D63-894E-7B344B7B6D3A}" srcOrd="1" destOrd="0" presId="urn:microsoft.com/office/officeart/2018/5/layout/IconCircleLabelList"/>
    <dgm:cxn modelId="{82C6F5E5-4C72-42C7-B14C-C4F3C2EACE41}" type="presParOf" srcId="{F87F8F7E-3DE2-427E-A03E-0B08D7376B70}" destId="{57AF9554-EF10-42A1-881C-F1E59D1F65E4}" srcOrd="2" destOrd="0" presId="urn:microsoft.com/office/officeart/2018/5/layout/IconCircleLabelList"/>
    <dgm:cxn modelId="{EC1497D9-5FD8-4ECE-A7BE-08678F68F81F}" type="presParOf" srcId="{F87F8F7E-3DE2-427E-A03E-0B08D7376B70}" destId="{911C6DD6-3D39-4E72-8C25-4FC9D7455198}" srcOrd="3" destOrd="0" presId="urn:microsoft.com/office/officeart/2018/5/layout/IconCircleLabelList"/>
    <dgm:cxn modelId="{FFB38A4C-7322-44C1-8078-0D500562F267}" type="presParOf" srcId="{3FBBE752-8E58-4994-9F23-6C3CB1D7AA02}" destId="{89C92594-5920-4FA6-A568-E5027579EB54}" srcOrd="5" destOrd="0" presId="urn:microsoft.com/office/officeart/2018/5/layout/IconCircleLabelList"/>
    <dgm:cxn modelId="{CE65DAFF-1B32-4CAD-88B2-437105320B03}" type="presParOf" srcId="{3FBBE752-8E58-4994-9F23-6C3CB1D7AA02}" destId="{48C13F8D-ED04-4D59-98CD-800EDBAF6F49}" srcOrd="6" destOrd="0" presId="urn:microsoft.com/office/officeart/2018/5/layout/IconCircleLabelList"/>
    <dgm:cxn modelId="{DA74AFA3-1F1E-4D32-9DFD-BBF1AC7E8622}" type="presParOf" srcId="{48C13F8D-ED04-4D59-98CD-800EDBAF6F49}" destId="{3304088E-8462-4994-95E2-FEA1AB148980}" srcOrd="0" destOrd="0" presId="urn:microsoft.com/office/officeart/2018/5/layout/IconCircleLabelList"/>
    <dgm:cxn modelId="{F6A7E5D2-B997-4917-B6C9-3C04A7C8B828}" type="presParOf" srcId="{48C13F8D-ED04-4D59-98CD-800EDBAF6F49}" destId="{68663A42-5DDD-4B38-93A2-5E3F9A47C68D}" srcOrd="1" destOrd="0" presId="urn:microsoft.com/office/officeart/2018/5/layout/IconCircleLabelList"/>
    <dgm:cxn modelId="{98B1F109-270E-4E2F-9419-54507F621C44}" type="presParOf" srcId="{48C13F8D-ED04-4D59-98CD-800EDBAF6F49}" destId="{D3CE07FF-6248-4FBB-94D1-9E1C44B51714}" srcOrd="2" destOrd="0" presId="urn:microsoft.com/office/officeart/2018/5/layout/IconCircleLabelList"/>
    <dgm:cxn modelId="{710465A8-CB02-4690-8D6A-457A428D0B59}" type="presParOf" srcId="{48C13F8D-ED04-4D59-98CD-800EDBAF6F49}" destId="{81E351AB-8869-4E3E-B814-5BA4432B6794}" srcOrd="3" destOrd="0" presId="urn:microsoft.com/office/officeart/2018/5/layout/IconCircleLabelList"/>
    <dgm:cxn modelId="{04119B07-16BF-4912-BFB9-B28633F320D1}" type="presParOf" srcId="{3FBBE752-8E58-4994-9F23-6C3CB1D7AA02}" destId="{8FFC1A34-1C40-480F-BD1D-CCC9341A6C33}" srcOrd="7" destOrd="0" presId="urn:microsoft.com/office/officeart/2018/5/layout/IconCircleLabelList"/>
    <dgm:cxn modelId="{CD5B523C-BC08-4DE1-84D2-612D1588261A}" type="presParOf" srcId="{3FBBE752-8E58-4994-9F23-6C3CB1D7AA02}" destId="{67C0F9FB-C686-4300-8DAA-920710BC2956}" srcOrd="8" destOrd="0" presId="urn:microsoft.com/office/officeart/2018/5/layout/IconCircleLabelList"/>
    <dgm:cxn modelId="{34601BEA-E16F-4F16-9143-443F325C074D}" type="presParOf" srcId="{67C0F9FB-C686-4300-8DAA-920710BC2956}" destId="{E5EB5674-091A-40D5-94AC-7F22E2D22F18}" srcOrd="0" destOrd="0" presId="urn:microsoft.com/office/officeart/2018/5/layout/IconCircleLabelList"/>
    <dgm:cxn modelId="{07FEC96A-A104-4C4D-8C2D-AAD3F409C1E0}" type="presParOf" srcId="{67C0F9FB-C686-4300-8DAA-920710BC2956}" destId="{2935AB96-F289-40AF-8455-2C0D7C0DABA8}" srcOrd="1" destOrd="0" presId="urn:microsoft.com/office/officeart/2018/5/layout/IconCircleLabelList"/>
    <dgm:cxn modelId="{5C08AA8C-32DF-4991-8541-3F8646EDE657}" type="presParOf" srcId="{67C0F9FB-C686-4300-8DAA-920710BC2956}" destId="{AB2AE941-1245-4199-AF0B-FEE86055FEA2}" srcOrd="2" destOrd="0" presId="urn:microsoft.com/office/officeart/2018/5/layout/IconCircleLabelList"/>
    <dgm:cxn modelId="{8084C515-6168-4692-A405-723A92E94043}" type="presParOf" srcId="{67C0F9FB-C686-4300-8DAA-920710BC2956}" destId="{6759CF40-BC5B-4AE3-B35C-49FFE00ED9F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16FAAD-4AB7-44B3-82F8-C5684011CF5C}"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pt>
    <dgm:pt modelId="{321128A0-30CD-4808-A3CD-5FBA324EFEDD}">
      <dgm:prSet phldrT="[Text]" phldr="0"/>
      <dgm:spPr/>
      <dgm:t>
        <a:bodyPr/>
        <a:lstStyle/>
        <a:p>
          <a:pPr>
            <a:lnSpc>
              <a:spcPct val="100000"/>
            </a:lnSpc>
            <a:defRPr b="1"/>
          </a:pPr>
          <a:r>
            <a:rPr lang="en-GB">
              <a:latin typeface="Calibri Light" panose="020F0302020204030204"/>
            </a:rPr>
            <a:t>Intrinsic Motivation</a:t>
          </a:r>
          <a:endParaRPr lang="en-GB"/>
        </a:p>
      </dgm:t>
    </dgm:pt>
    <dgm:pt modelId="{B4D71187-DF56-4032-8936-5FB9BAEEAC89}" type="parTrans" cxnId="{92243689-1A07-40A3-AADC-6CE76CE2CAD8}">
      <dgm:prSet/>
      <dgm:spPr/>
    </dgm:pt>
    <dgm:pt modelId="{C2124DA1-78AA-4DE4-8969-AB0D9BA7869A}" type="sibTrans" cxnId="{92243689-1A07-40A3-AADC-6CE76CE2CAD8}">
      <dgm:prSet/>
      <dgm:spPr/>
      <dgm:t>
        <a:bodyPr/>
        <a:lstStyle/>
        <a:p>
          <a:endParaRPr lang="en-US"/>
        </a:p>
      </dgm:t>
    </dgm:pt>
    <dgm:pt modelId="{56B479F8-0F02-4D46-8E7B-94035DE0311A}">
      <dgm:prSet phldr="0"/>
      <dgm:spPr/>
      <dgm:t>
        <a:bodyPr/>
        <a:lstStyle/>
        <a:p>
          <a:pPr>
            <a:lnSpc>
              <a:spcPct val="100000"/>
            </a:lnSpc>
            <a:defRPr b="1"/>
          </a:pPr>
          <a:r>
            <a:rPr lang="en-GB">
              <a:latin typeface="Calibri Light" panose="020F0302020204030204"/>
            </a:rPr>
            <a:t>Extrinsic Motivation</a:t>
          </a:r>
        </a:p>
      </dgm:t>
    </dgm:pt>
    <dgm:pt modelId="{16782408-CDEC-466E-8E0B-BD8D7746F369}" type="parTrans" cxnId="{978F0336-379C-424B-AF1E-7145511D3F96}">
      <dgm:prSet/>
      <dgm:spPr/>
    </dgm:pt>
    <dgm:pt modelId="{17374CF1-4BB9-4F60-B887-B57A89F73609}" type="sibTrans" cxnId="{978F0336-379C-424B-AF1E-7145511D3F96}">
      <dgm:prSet/>
      <dgm:spPr/>
      <dgm:t>
        <a:bodyPr/>
        <a:lstStyle/>
        <a:p>
          <a:endParaRPr lang="en-US"/>
        </a:p>
      </dgm:t>
    </dgm:pt>
    <dgm:pt modelId="{EAD9B138-CD17-4022-B06B-E2F0A7448336}">
      <dgm:prSet phldr="0"/>
      <dgm:spPr/>
      <dgm:t>
        <a:bodyPr/>
        <a:lstStyle/>
        <a:p>
          <a:pPr>
            <a:lnSpc>
              <a:spcPct val="100000"/>
            </a:lnSpc>
          </a:pPr>
          <a:r>
            <a:rPr lang="en-GB">
              <a:latin typeface="Calibri Light" panose="020F0302020204030204"/>
            </a:rPr>
            <a:t>Autonomy</a:t>
          </a:r>
        </a:p>
      </dgm:t>
    </dgm:pt>
    <dgm:pt modelId="{B0BDC1E7-5E96-416B-9477-C16D4F533964}" type="parTrans" cxnId="{7743CF49-CCC0-4336-9340-3C170A8D3912}">
      <dgm:prSet/>
      <dgm:spPr/>
    </dgm:pt>
    <dgm:pt modelId="{D13F2620-CAC2-4A46-B7CF-BB3B7255C8BA}" type="sibTrans" cxnId="{7743CF49-CCC0-4336-9340-3C170A8D3912}">
      <dgm:prSet/>
      <dgm:spPr/>
      <dgm:t>
        <a:bodyPr/>
        <a:lstStyle/>
        <a:p>
          <a:endParaRPr lang="en-US"/>
        </a:p>
      </dgm:t>
    </dgm:pt>
    <dgm:pt modelId="{4F5BA798-EA5D-41D4-A7B5-4253D768E35E}">
      <dgm:prSet phldr="0"/>
      <dgm:spPr/>
      <dgm:t>
        <a:bodyPr/>
        <a:lstStyle/>
        <a:p>
          <a:pPr>
            <a:lnSpc>
              <a:spcPct val="100000"/>
            </a:lnSpc>
          </a:pPr>
          <a:r>
            <a:rPr lang="en-GB">
              <a:latin typeface="Calibri Light" panose="020F0302020204030204"/>
            </a:rPr>
            <a:t>Mastery</a:t>
          </a:r>
        </a:p>
      </dgm:t>
    </dgm:pt>
    <dgm:pt modelId="{9AFFA74E-776A-47A7-9A55-659E9A6B8D86}" type="parTrans" cxnId="{76112F6D-B58C-4DF7-B2BF-A72463DBA229}">
      <dgm:prSet/>
      <dgm:spPr/>
    </dgm:pt>
    <dgm:pt modelId="{7473BE6E-F717-4C15-8041-AA80ACF6B7C8}" type="sibTrans" cxnId="{76112F6D-B58C-4DF7-B2BF-A72463DBA229}">
      <dgm:prSet/>
      <dgm:spPr/>
      <dgm:t>
        <a:bodyPr/>
        <a:lstStyle/>
        <a:p>
          <a:endParaRPr lang="en-US"/>
        </a:p>
      </dgm:t>
    </dgm:pt>
    <dgm:pt modelId="{1A60242F-7C49-48C0-A3E0-3E7C1FB65DDB}">
      <dgm:prSet phldr="0"/>
      <dgm:spPr/>
      <dgm:t>
        <a:bodyPr/>
        <a:lstStyle/>
        <a:p>
          <a:pPr>
            <a:lnSpc>
              <a:spcPct val="100000"/>
            </a:lnSpc>
          </a:pPr>
          <a:r>
            <a:rPr lang="en-GB">
              <a:latin typeface="Calibri Light" panose="020F0302020204030204"/>
            </a:rPr>
            <a:t>Pride</a:t>
          </a:r>
        </a:p>
      </dgm:t>
    </dgm:pt>
    <dgm:pt modelId="{9CCCDEBC-5116-4430-8315-990FCD8201C7}" type="parTrans" cxnId="{E5E8DF7F-D8C4-4FC1-91C4-BDDA3258871B}">
      <dgm:prSet/>
      <dgm:spPr/>
    </dgm:pt>
    <dgm:pt modelId="{581AA552-C318-4A37-A28B-8CB463951698}" type="sibTrans" cxnId="{E5E8DF7F-D8C4-4FC1-91C4-BDDA3258871B}">
      <dgm:prSet/>
      <dgm:spPr/>
      <dgm:t>
        <a:bodyPr/>
        <a:lstStyle/>
        <a:p>
          <a:endParaRPr lang="en-US"/>
        </a:p>
      </dgm:t>
    </dgm:pt>
    <dgm:pt modelId="{2D6C8BE9-A843-4B80-A609-51411A502B39}">
      <dgm:prSet phldr="0"/>
      <dgm:spPr/>
      <dgm:t>
        <a:bodyPr/>
        <a:lstStyle/>
        <a:p>
          <a:pPr>
            <a:lnSpc>
              <a:spcPct val="100000"/>
            </a:lnSpc>
          </a:pPr>
          <a:r>
            <a:rPr lang="en-GB">
              <a:latin typeface="Calibri Light" panose="020F0302020204030204"/>
            </a:rPr>
            <a:t>Purpose</a:t>
          </a:r>
        </a:p>
      </dgm:t>
    </dgm:pt>
    <dgm:pt modelId="{9984F462-3E03-4D61-B1E1-F64D285A1075}" type="parTrans" cxnId="{75DEB1C3-A9E1-4096-88D7-0FC476006340}">
      <dgm:prSet/>
      <dgm:spPr/>
    </dgm:pt>
    <dgm:pt modelId="{F170F120-5334-4CC9-AD37-2EF212033AFC}" type="sibTrans" cxnId="{75DEB1C3-A9E1-4096-88D7-0FC476006340}">
      <dgm:prSet/>
      <dgm:spPr/>
      <dgm:t>
        <a:bodyPr/>
        <a:lstStyle/>
        <a:p>
          <a:endParaRPr lang="en-US"/>
        </a:p>
      </dgm:t>
    </dgm:pt>
    <dgm:pt modelId="{D65D45F8-8810-43D5-8551-3009F43B057B}">
      <dgm:prSet phldr="0"/>
      <dgm:spPr/>
      <dgm:t>
        <a:bodyPr/>
        <a:lstStyle/>
        <a:p>
          <a:pPr>
            <a:lnSpc>
              <a:spcPct val="100000"/>
            </a:lnSpc>
          </a:pPr>
          <a:r>
            <a:rPr lang="en-GB">
              <a:latin typeface="Calibri Light" panose="020F0302020204030204"/>
            </a:rPr>
            <a:t>Curiosity</a:t>
          </a:r>
        </a:p>
      </dgm:t>
    </dgm:pt>
    <dgm:pt modelId="{ED6ADF00-D9D5-48DB-B590-EDFCF40666F1}" type="parTrans" cxnId="{AB9F3A76-DF50-4B1F-8348-7565E20D4013}">
      <dgm:prSet/>
      <dgm:spPr/>
    </dgm:pt>
    <dgm:pt modelId="{74DFB245-4CF0-418B-A34E-492A97223F8A}" type="sibTrans" cxnId="{AB9F3A76-DF50-4B1F-8348-7565E20D4013}">
      <dgm:prSet/>
      <dgm:spPr/>
      <dgm:t>
        <a:bodyPr/>
        <a:lstStyle/>
        <a:p>
          <a:endParaRPr lang="en-US"/>
        </a:p>
      </dgm:t>
    </dgm:pt>
    <dgm:pt modelId="{1FF54F54-21BA-4EA8-A666-48BB41BA030A}">
      <dgm:prSet phldr="0"/>
      <dgm:spPr/>
      <dgm:t>
        <a:bodyPr/>
        <a:lstStyle/>
        <a:p>
          <a:pPr>
            <a:lnSpc>
              <a:spcPct val="100000"/>
            </a:lnSpc>
          </a:pPr>
          <a:r>
            <a:rPr lang="en-GB">
              <a:latin typeface="Calibri Light" panose="020F0302020204030204"/>
            </a:rPr>
            <a:t>Salary/Pay rise</a:t>
          </a:r>
        </a:p>
      </dgm:t>
    </dgm:pt>
    <dgm:pt modelId="{92A41E3D-5350-4001-9F5E-23B0CC612AA8}" type="parTrans" cxnId="{3AAAAEBD-32A7-470F-B59B-646862CDAB2A}">
      <dgm:prSet/>
      <dgm:spPr/>
    </dgm:pt>
    <dgm:pt modelId="{87512633-0398-40D7-A3D3-6AE1CFEE1550}" type="sibTrans" cxnId="{3AAAAEBD-32A7-470F-B59B-646862CDAB2A}">
      <dgm:prSet/>
      <dgm:spPr/>
      <dgm:t>
        <a:bodyPr/>
        <a:lstStyle/>
        <a:p>
          <a:endParaRPr lang="en-US"/>
        </a:p>
      </dgm:t>
    </dgm:pt>
    <dgm:pt modelId="{39C15037-E5EC-4B51-9131-665EF0F2EBE0}">
      <dgm:prSet phldr="0"/>
      <dgm:spPr/>
      <dgm:t>
        <a:bodyPr/>
        <a:lstStyle/>
        <a:p>
          <a:pPr>
            <a:lnSpc>
              <a:spcPct val="100000"/>
            </a:lnSpc>
          </a:pPr>
          <a:r>
            <a:rPr lang="en-GB">
              <a:latin typeface="Calibri Light" panose="020F0302020204030204"/>
            </a:rPr>
            <a:t>Promotion</a:t>
          </a:r>
        </a:p>
      </dgm:t>
    </dgm:pt>
    <dgm:pt modelId="{54BCDDF4-7372-4A35-88FD-2DE419F87C89}" type="parTrans" cxnId="{27C44AE0-F67D-4BD7-97D8-8248CC213E8D}">
      <dgm:prSet/>
      <dgm:spPr/>
    </dgm:pt>
    <dgm:pt modelId="{4E354068-734F-479D-9816-073AFA744093}" type="sibTrans" cxnId="{27C44AE0-F67D-4BD7-97D8-8248CC213E8D}">
      <dgm:prSet/>
      <dgm:spPr/>
      <dgm:t>
        <a:bodyPr/>
        <a:lstStyle/>
        <a:p>
          <a:endParaRPr lang="en-US"/>
        </a:p>
      </dgm:t>
    </dgm:pt>
    <dgm:pt modelId="{3C882618-BD60-4389-97A8-95C40E3C80CC}">
      <dgm:prSet phldr="0"/>
      <dgm:spPr/>
      <dgm:t>
        <a:bodyPr/>
        <a:lstStyle/>
        <a:p>
          <a:pPr>
            <a:lnSpc>
              <a:spcPct val="100000"/>
            </a:lnSpc>
          </a:pPr>
          <a:r>
            <a:rPr lang="en-GB">
              <a:latin typeface="Calibri Light" panose="020F0302020204030204"/>
            </a:rPr>
            <a:t>Praise</a:t>
          </a:r>
        </a:p>
      </dgm:t>
    </dgm:pt>
    <dgm:pt modelId="{F186A63C-49EB-4004-92F3-26DBB80BAEE2}" type="parTrans" cxnId="{2A59D5EE-5822-4619-9E0D-500C800DFEA0}">
      <dgm:prSet/>
      <dgm:spPr/>
    </dgm:pt>
    <dgm:pt modelId="{01B08DA4-4191-409A-898D-D646F043037E}" type="sibTrans" cxnId="{2A59D5EE-5822-4619-9E0D-500C800DFEA0}">
      <dgm:prSet/>
      <dgm:spPr/>
      <dgm:t>
        <a:bodyPr/>
        <a:lstStyle/>
        <a:p>
          <a:endParaRPr lang="en-US"/>
        </a:p>
      </dgm:t>
    </dgm:pt>
    <dgm:pt modelId="{0B714F4A-059D-4F6C-8F5F-8A235FC43736}">
      <dgm:prSet phldr="0"/>
      <dgm:spPr/>
      <dgm:t>
        <a:bodyPr/>
        <a:lstStyle/>
        <a:p>
          <a:pPr>
            <a:lnSpc>
              <a:spcPct val="100000"/>
            </a:lnSpc>
          </a:pPr>
          <a:r>
            <a:rPr lang="en-GB">
              <a:latin typeface="Calibri Light" panose="020F0302020204030204"/>
            </a:rPr>
            <a:t>Paid holidays/sick days</a:t>
          </a:r>
        </a:p>
      </dgm:t>
    </dgm:pt>
    <dgm:pt modelId="{51E91C21-F7A0-4294-BAA3-AFE47FE1FA1C}" type="parTrans" cxnId="{10B33516-0FA9-4FFE-B329-FE004A934545}">
      <dgm:prSet/>
      <dgm:spPr/>
    </dgm:pt>
    <dgm:pt modelId="{B1059176-A281-4B9F-9FC3-19B491F45794}" type="sibTrans" cxnId="{10B33516-0FA9-4FFE-B329-FE004A934545}">
      <dgm:prSet/>
      <dgm:spPr/>
      <dgm:t>
        <a:bodyPr/>
        <a:lstStyle/>
        <a:p>
          <a:endParaRPr lang="en-US"/>
        </a:p>
      </dgm:t>
    </dgm:pt>
    <dgm:pt modelId="{D2CCAF92-D963-4C8F-BEBC-49F2918B39BE}">
      <dgm:prSet phldr="0"/>
      <dgm:spPr/>
      <dgm:t>
        <a:bodyPr/>
        <a:lstStyle/>
        <a:p>
          <a:pPr>
            <a:lnSpc>
              <a:spcPct val="100000"/>
            </a:lnSpc>
          </a:pPr>
          <a:r>
            <a:rPr lang="en-GB">
              <a:latin typeface="Calibri Light" panose="020F0302020204030204"/>
            </a:rPr>
            <a:t>Disciplinary/Criticism</a:t>
          </a:r>
        </a:p>
      </dgm:t>
    </dgm:pt>
    <dgm:pt modelId="{A912F36A-E15D-4E8B-B5E7-227552BC4BEC}" type="parTrans" cxnId="{882037EB-C3B0-4D04-9F1C-720BD678ED6D}">
      <dgm:prSet/>
      <dgm:spPr/>
    </dgm:pt>
    <dgm:pt modelId="{3414C706-327F-4C99-8DEB-2332154DFDAE}" type="sibTrans" cxnId="{882037EB-C3B0-4D04-9F1C-720BD678ED6D}">
      <dgm:prSet/>
      <dgm:spPr/>
      <dgm:t>
        <a:bodyPr/>
        <a:lstStyle/>
        <a:p>
          <a:endParaRPr lang="en-US"/>
        </a:p>
      </dgm:t>
    </dgm:pt>
    <dgm:pt modelId="{5F069931-BD0E-49A2-B972-21D8390B8A19}" type="pres">
      <dgm:prSet presAssocID="{FE16FAAD-4AB7-44B3-82F8-C5684011CF5C}" presName="root" presStyleCnt="0">
        <dgm:presLayoutVars>
          <dgm:dir/>
          <dgm:resizeHandles val="exact"/>
        </dgm:presLayoutVars>
      </dgm:prSet>
      <dgm:spPr/>
    </dgm:pt>
    <dgm:pt modelId="{441550C0-CCD0-4546-9F34-2741E277555D}" type="pres">
      <dgm:prSet presAssocID="{321128A0-30CD-4808-A3CD-5FBA324EFEDD}" presName="compNode" presStyleCnt="0"/>
      <dgm:spPr/>
    </dgm:pt>
    <dgm:pt modelId="{5ABA0BB3-FF38-45A9-B7C0-CFFE6009DD52}" type="pres">
      <dgm:prSet presAssocID="{321128A0-30CD-4808-A3CD-5FBA324EFED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4EC93BE-2911-4821-A4AC-EC7CBB1E79A3}" type="pres">
      <dgm:prSet presAssocID="{321128A0-30CD-4808-A3CD-5FBA324EFEDD}" presName="iconSpace" presStyleCnt="0"/>
      <dgm:spPr/>
    </dgm:pt>
    <dgm:pt modelId="{582FDB6F-D14F-4055-B6D6-A8D4BDA8B5C1}" type="pres">
      <dgm:prSet presAssocID="{321128A0-30CD-4808-A3CD-5FBA324EFEDD}" presName="parTx" presStyleLbl="revTx" presStyleIdx="0" presStyleCnt="4">
        <dgm:presLayoutVars>
          <dgm:chMax val="0"/>
          <dgm:chPref val="0"/>
        </dgm:presLayoutVars>
      </dgm:prSet>
      <dgm:spPr/>
    </dgm:pt>
    <dgm:pt modelId="{925EFF40-CF3A-4FED-AE83-874DF12A6F4F}" type="pres">
      <dgm:prSet presAssocID="{321128A0-30CD-4808-A3CD-5FBA324EFEDD}" presName="txSpace" presStyleCnt="0"/>
      <dgm:spPr/>
    </dgm:pt>
    <dgm:pt modelId="{355596C1-040E-48DE-98AC-6038E0124EC9}" type="pres">
      <dgm:prSet presAssocID="{321128A0-30CD-4808-A3CD-5FBA324EFEDD}" presName="desTx" presStyleLbl="revTx" presStyleIdx="1" presStyleCnt="4">
        <dgm:presLayoutVars/>
      </dgm:prSet>
      <dgm:spPr/>
    </dgm:pt>
    <dgm:pt modelId="{3658BF2D-64BF-49A5-B17B-3097E33DD492}" type="pres">
      <dgm:prSet presAssocID="{C2124DA1-78AA-4DE4-8969-AB0D9BA7869A}" presName="sibTrans" presStyleCnt="0"/>
      <dgm:spPr/>
    </dgm:pt>
    <dgm:pt modelId="{7A418D20-ED65-4663-BE36-77787026366A}" type="pres">
      <dgm:prSet presAssocID="{56B479F8-0F02-4D46-8E7B-94035DE0311A}" presName="compNode" presStyleCnt="0"/>
      <dgm:spPr/>
    </dgm:pt>
    <dgm:pt modelId="{3530588F-C2A2-4276-B9F8-EA260928661F}" type="pres">
      <dgm:prSet presAssocID="{56B479F8-0F02-4D46-8E7B-94035DE0311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3AA9DD17-2646-4C9B-AC74-85003FB91114}" type="pres">
      <dgm:prSet presAssocID="{56B479F8-0F02-4D46-8E7B-94035DE0311A}" presName="iconSpace" presStyleCnt="0"/>
      <dgm:spPr/>
    </dgm:pt>
    <dgm:pt modelId="{ED04237E-0B3D-4E54-813C-F05D676D201E}" type="pres">
      <dgm:prSet presAssocID="{56B479F8-0F02-4D46-8E7B-94035DE0311A}" presName="parTx" presStyleLbl="revTx" presStyleIdx="2" presStyleCnt="4">
        <dgm:presLayoutVars>
          <dgm:chMax val="0"/>
          <dgm:chPref val="0"/>
        </dgm:presLayoutVars>
      </dgm:prSet>
      <dgm:spPr/>
    </dgm:pt>
    <dgm:pt modelId="{B544FAFB-3B87-40F9-A328-281569138B6B}" type="pres">
      <dgm:prSet presAssocID="{56B479F8-0F02-4D46-8E7B-94035DE0311A}" presName="txSpace" presStyleCnt="0"/>
      <dgm:spPr/>
    </dgm:pt>
    <dgm:pt modelId="{6D035178-879D-4489-9162-350BDA3AD388}" type="pres">
      <dgm:prSet presAssocID="{56B479F8-0F02-4D46-8E7B-94035DE0311A}" presName="desTx" presStyleLbl="revTx" presStyleIdx="3" presStyleCnt="4">
        <dgm:presLayoutVars/>
      </dgm:prSet>
      <dgm:spPr/>
    </dgm:pt>
  </dgm:ptLst>
  <dgm:cxnLst>
    <dgm:cxn modelId="{10B33516-0FA9-4FFE-B329-FE004A934545}" srcId="{56B479F8-0F02-4D46-8E7B-94035DE0311A}" destId="{0B714F4A-059D-4F6C-8F5F-8A235FC43736}" srcOrd="3" destOrd="0" parTransId="{51E91C21-F7A0-4294-BAA3-AFE47FE1FA1C}" sibTransId="{B1059176-A281-4B9F-9FC3-19B491F45794}"/>
    <dgm:cxn modelId="{3D66B31D-A26A-4DFF-AF0F-6B99F6A57490}" type="presOf" srcId="{1A60242F-7C49-48C0-A3E0-3E7C1FB65DDB}" destId="{355596C1-040E-48DE-98AC-6038E0124EC9}" srcOrd="0" destOrd="2" presId="urn:microsoft.com/office/officeart/2018/5/layout/CenteredIconLabelDescriptionList"/>
    <dgm:cxn modelId="{2F82DD2A-CF55-4B56-BB33-8E2C774DF5B5}" type="presOf" srcId="{1FF54F54-21BA-4EA8-A666-48BB41BA030A}" destId="{6D035178-879D-4489-9162-350BDA3AD388}" srcOrd="0" destOrd="0" presId="urn:microsoft.com/office/officeart/2018/5/layout/CenteredIconLabelDescriptionList"/>
    <dgm:cxn modelId="{1FD2EC2B-1F98-4BD0-9B7F-7D60C8D35AB0}" type="presOf" srcId="{EAD9B138-CD17-4022-B06B-E2F0A7448336}" destId="{355596C1-040E-48DE-98AC-6038E0124EC9}" srcOrd="0" destOrd="0" presId="urn:microsoft.com/office/officeart/2018/5/layout/CenteredIconLabelDescriptionList"/>
    <dgm:cxn modelId="{978F0336-379C-424B-AF1E-7145511D3F96}" srcId="{FE16FAAD-4AB7-44B3-82F8-C5684011CF5C}" destId="{56B479F8-0F02-4D46-8E7B-94035DE0311A}" srcOrd="1" destOrd="0" parTransId="{16782408-CDEC-466E-8E0B-BD8D7746F369}" sibTransId="{17374CF1-4BB9-4F60-B887-B57A89F73609}"/>
    <dgm:cxn modelId="{4DBF9038-AFD8-4F03-B234-69452653885D}" type="presOf" srcId="{3C882618-BD60-4389-97A8-95C40E3C80CC}" destId="{6D035178-879D-4489-9162-350BDA3AD388}" srcOrd="0" destOrd="2" presId="urn:microsoft.com/office/officeart/2018/5/layout/CenteredIconLabelDescriptionList"/>
    <dgm:cxn modelId="{50CE465D-3B3B-4D86-83CA-2D73B082650E}" type="presOf" srcId="{4F5BA798-EA5D-41D4-A7B5-4253D768E35E}" destId="{355596C1-040E-48DE-98AC-6038E0124EC9}" srcOrd="0" destOrd="1" presId="urn:microsoft.com/office/officeart/2018/5/layout/CenteredIconLabelDescriptionList"/>
    <dgm:cxn modelId="{A72A2A66-32F8-43D5-96CB-DF94FBD4DC10}" type="presOf" srcId="{D2CCAF92-D963-4C8F-BEBC-49F2918B39BE}" destId="{6D035178-879D-4489-9162-350BDA3AD388}" srcOrd="0" destOrd="4" presId="urn:microsoft.com/office/officeart/2018/5/layout/CenteredIconLabelDescriptionList"/>
    <dgm:cxn modelId="{7743CF49-CCC0-4336-9340-3C170A8D3912}" srcId="{321128A0-30CD-4808-A3CD-5FBA324EFEDD}" destId="{EAD9B138-CD17-4022-B06B-E2F0A7448336}" srcOrd="0" destOrd="0" parTransId="{B0BDC1E7-5E96-416B-9477-C16D4F533964}" sibTransId="{D13F2620-CAC2-4A46-B7CF-BB3B7255C8BA}"/>
    <dgm:cxn modelId="{76112F6D-B58C-4DF7-B2BF-A72463DBA229}" srcId="{321128A0-30CD-4808-A3CD-5FBA324EFEDD}" destId="{4F5BA798-EA5D-41D4-A7B5-4253D768E35E}" srcOrd="1" destOrd="0" parTransId="{9AFFA74E-776A-47A7-9A55-659E9A6B8D86}" sibTransId="{7473BE6E-F717-4C15-8041-AA80ACF6B7C8}"/>
    <dgm:cxn modelId="{53303756-E9C9-44D0-9F16-859B60BCF0AB}" type="presOf" srcId="{0B714F4A-059D-4F6C-8F5F-8A235FC43736}" destId="{6D035178-879D-4489-9162-350BDA3AD388}" srcOrd="0" destOrd="3" presId="urn:microsoft.com/office/officeart/2018/5/layout/CenteredIconLabelDescriptionList"/>
    <dgm:cxn modelId="{AB9F3A76-DF50-4B1F-8348-7565E20D4013}" srcId="{321128A0-30CD-4808-A3CD-5FBA324EFEDD}" destId="{D65D45F8-8810-43D5-8551-3009F43B057B}" srcOrd="4" destOrd="0" parTransId="{ED6ADF00-D9D5-48DB-B590-EDFCF40666F1}" sibTransId="{74DFB245-4CF0-418B-A34E-492A97223F8A}"/>
    <dgm:cxn modelId="{E5E8DF7F-D8C4-4FC1-91C4-BDDA3258871B}" srcId="{321128A0-30CD-4808-A3CD-5FBA324EFEDD}" destId="{1A60242F-7C49-48C0-A3E0-3E7C1FB65DDB}" srcOrd="2" destOrd="0" parTransId="{9CCCDEBC-5116-4430-8315-990FCD8201C7}" sibTransId="{581AA552-C318-4A37-A28B-8CB463951698}"/>
    <dgm:cxn modelId="{92243689-1A07-40A3-AADC-6CE76CE2CAD8}" srcId="{FE16FAAD-4AB7-44B3-82F8-C5684011CF5C}" destId="{321128A0-30CD-4808-A3CD-5FBA324EFEDD}" srcOrd="0" destOrd="0" parTransId="{B4D71187-DF56-4032-8936-5FB9BAEEAC89}" sibTransId="{C2124DA1-78AA-4DE4-8969-AB0D9BA7869A}"/>
    <dgm:cxn modelId="{77C97BA2-1CF8-44A0-9D21-C9EC8EA1E599}" type="presOf" srcId="{39C15037-E5EC-4B51-9131-665EF0F2EBE0}" destId="{6D035178-879D-4489-9162-350BDA3AD388}" srcOrd="0" destOrd="1" presId="urn:microsoft.com/office/officeart/2018/5/layout/CenteredIconLabelDescriptionList"/>
    <dgm:cxn modelId="{7F6EDEA3-C546-41BE-AD69-5A440BA1C726}" type="presOf" srcId="{D65D45F8-8810-43D5-8551-3009F43B057B}" destId="{355596C1-040E-48DE-98AC-6038E0124EC9}" srcOrd="0" destOrd="4" presId="urn:microsoft.com/office/officeart/2018/5/layout/CenteredIconLabelDescriptionList"/>
    <dgm:cxn modelId="{C85EDCB3-9FE3-4047-BCFC-4D324E71B0A8}" type="presOf" srcId="{2D6C8BE9-A843-4B80-A609-51411A502B39}" destId="{355596C1-040E-48DE-98AC-6038E0124EC9}" srcOrd="0" destOrd="3" presId="urn:microsoft.com/office/officeart/2018/5/layout/CenteredIconLabelDescriptionList"/>
    <dgm:cxn modelId="{3AAAAEBD-32A7-470F-B59B-646862CDAB2A}" srcId="{56B479F8-0F02-4D46-8E7B-94035DE0311A}" destId="{1FF54F54-21BA-4EA8-A666-48BB41BA030A}" srcOrd="0" destOrd="0" parTransId="{92A41E3D-5350-4001-9F5E-23B0CC612AA8}" sibTransId="{87512633-0398-40D7-A3D3-6AE1CFEE1550}"/>
    <dgm:cxn modelId="{75DEB1C3-A9E1-4096-88D7-0FC476006340}" srcId="{321128A0-30CD-4808-A3CD-5FBA324EFEDD}" destId="{2D6C8BE9-A843-4B80-A609-51411A502B39}" srcOrd="3" destOrd="0" parTransId="{9984F462-3E03-4D61-B1E1-F64D285A1075}" sibTransId="{F170F120-5334-4CC9-AD37-2EF212033AFC}"/>
    <dgm:cxn modelId="{1640C6CD-B086-405B-BE46-B53C5A449D1F}" type="presOf" srcId="{321128A0-30CD-4808-A3CD-5FBA324EFEDD}" destId="{582FDB6F-D14F-4055-B6D6-A8D4BDA8B5C1}" srcOrd="0" destOrd="0" presId="urn:microsoft.com/office/officeart/2018/5/layout/CenteredIconLabelDescriptionList"/>
    <dgm:cxn modelId="{03B5FED3-B7DD-4833-820E-0D64E6494C35}" type="presOf" srcId="{FE16FAAD-4AB7-44B3-82F8-C5684011CF5C}" destId="{5F069931-BD0E-49A2-B972-21D8390B8A19}" srcOrd="0" destOrd="0" presId="urn:microsoft.com/office/officeart/2018/5/layout/CenteredIconLabelDescriptionList"/>
    <dgm:cxn modelId="{27C44AE0-F67D-4BD7-97D8-8248CC213E8D}" srcId="{56B479F8-0F02-4D46-8E7B-94035DE0311A}" destId="{39C15037-E5EC-4B51-9131-665EF0F2EBE0}" srcOrd="1" destOrd="0" parTransId="{54BCDDF4-7372-4A35-88FD-2DE419F87C89}" sibTransId="{4E354068-734F-479D-9816-073AFA744093}"/>
    <dgm:cxn modelId="{882037EB-C3B0-4D04-9F1C-720BD678ED6D}" srcId="{56B479F8-0F02-4D46-8E7B-94035DE0311A}" destId="{D2CCAF92-D963-4C8F-BEBC-49F2918B39BE}" srcOrd="4" destOrd="0" parTransId="{A912F36A-E15D-4E8B-B5E7-227552BC4BEC}" sibTransId="{3414C706-327F-4C99-8DEB-2332154DFDAE}"/>
    <dgm:cxn modelId="{2A59D5EE-5822-4619-9E0D-500C800DFEA0}" srcId="{56B479F8-0F02-4D46-8E7B-94035DE0311A}" destId="{3C882618-BD60-4389-97A8-95C40E3C80CC}" srcOrd="2" destOrd="0" parTransId="{F186A63C-49EB-4004-92F3-26DBB80BAEE2}" sibTransId="{01B08DA4-4191-409A-898D-D646F043037E}"/>
    <dgm:cxn modelId="{A45852EF-5552-4FD7-965B-7886909F635E}" type="presOf" srcId="{56B479F8-0F02-4D46-8E7B-94035DE0311A}" destId="{ED04237E-0B3D-4E54-813C-F05D676D201E}" srcOrd="0" destOrd="0" presId="urn:microsoft.com/office/officeart/2018/5/layout/CenteredIconLabelDescriptionList"/>
    <dgm:cxn modelId="{8DD192B0-EC72-45C7-925F-8F22AAB17E96}" type="presParOf" srcId="{5F069931-BD0E-49A2-B972-21D8390B8A19}" destId="{441550C0-CCD0-4546-9F34-2741E277555D}" srcOrd="0" destOrd="0" presId="urn:microsoft.com/office/officeart/2018/5/layout/CenteredIconLabelDescriptionList"/>
    <dgm:cxn modelId="{E2B334BE-6C73-4790-BEE2-1C39B6551CA1}" type="presParOf" srcId="{441550C0-CCD0-4546-9F34-2741E277555D}" destId="{5ABA0BB3-FF38-45A9-B7C0-CFFE6009DD52}" srcOrd="0" destOrd="0" presId="urn:microsoft.com/office/officeart/2018/5/layout/CenteredIconLabelDescriptionList"/>
    <dgm:cxn modelId="{62CD3FAD-090E-43AA-8625-B959C8D8E698}" type="presParOf" srcId="{441550C0-CCD0-4546-9F34-2741E277555D}" destId="{C4EC93BE-2911-4821-A4AC-EC7CBB1E79A3}" srcOrd="1" destOrd="0" presId="urn:microsoft.com/office/officeart/2018/5/layout/CenteredIconLabelDescriptionList"/>
    <dgm:cxn modelId="{4EDDB5C9-78D3-4E3B-8C43-5EC0A61A4365}" type="presParOf" srcId="{441550C0-CCD0-4546-9F34-2741E277555D}" destId="{582FDB6F-D14F-4055-B6D6-A8D4BDA8B5C1}" srcOrd="2" destOrd="0" presId="urn:microsoft.com/office/officeart/2018/5/layout/CenteredIconLabelDescriptionList"/>
    <dgm:cxn modelId="{563FB24A-CED4-4047-AD90-CB1DA98F6B8F}" type="presParOf" srcId="{441550C0-CCD0-4546-9F34-2741E277555D}" destId="{925EFF40-CF3A-4FED-AE83-874DF12A6F4F}" srcOrd="3" destOrd="0" presId="urn:microsoft.com/office/officeart/2018/5/layout/CenteredIconLabelDescriptionList"/>
    <dgm:cxn modelId="{6EE98398-A08D-4D41-B95D-BA04E858E05B}" type="presParOf" srcId="{441550C0-CCD0-4546-9F34-2741E277555D}" destId="{355596C1-040E-48DE-98AC-6038E0124EC9}" srcOrd="4" destOrd="0" presId="urn:microsoft.com/office/officeart/2018/5/layout/CenteredIconLabelDescriptionList"/>
    <dgm:cxn modelId="{A5112900-B0B0-499F-8E70-893D51EAC179}" type="presParOf" srcId="{5F069931-BD0E-49A2-B972-21D8390B8A19}" destId="{3658BF2D-64BF-49A5-B17B-3097E33DD492}" srcOrd="1" destOrd="0" presId="urn:microsoft.com/office/officeart/2018/5/layout/CenteredIconLabelDescriptionList"/>
    <dgm:cxn modelId="{0FDD5297-8C3D-4676-9C7E-3BB77CB6ABCA}" type="presParOf" srcId="{5F069931-BD0E-49A2-B972-21D8390B8A19}" destId="{7A418D20-ED65-4663-BE36-77787026366A}" srcOrd="2" destOrd="0" presId="urn:microsoft.com/office/officeart/2018/5/layout/CenteredIconLabelDescriptionList"/>
    <dgm:cxn modelId="{10B38004-C7FF-4A84-8BF2-497A77B72BA2}" type="presParOf" srcId="{7A418D20-ED65-4663-BE36-77787026366A}" destId="{3530588F-C2A2-4276-B9F8-EA260928661F}" srcOrd="0" destOrd="0" presId="urn:microsoft.com/office/officeart/2018/5/layout/CenteredIconLabelDescriptionList"/>
    <dgm:cxn modelId="{E41A3163-6474-485E-8014-9667B47A6790}" type="presParOf" srcId="{7A418D20-ED65-4663-BE36-77787026366A}" destId="{3AA9DD17-2646-4C9B-AC74-85003FB91114}" srcOrd="1" destOrd="0" presId="urn:microsoft.com/office/officeart/2018/5/layout/CenteredIconLabelDescriptionList"/>
    <dgm:cxn modelId="{68F2D340-34E2-48A5-B4AB-4B7C87A24613}" type="presParOf" srcId="{7A418D20-ED65-4663-BE36-77787026366A}" destId="{ED04237E-0B3D-4E54-813C-F05D676D201E}" srcOrd="2" destOrd="0" presId="urn:microsoft.com/office/officeart/2018/5/layout/CenteredIconLabelDescriptionList"/>
    <dgm:cxn modelId="{4B54530F-670B-4FAC-B6B3-5E33BF9C8367}" type="presParOf" srcId="{7A418D20-ED65-4663-BE36-77787026366A}" destId="{B544FAFB-3B87-40F9-A328-281569138B6B}" srcOrd="3" destOrd="0" presId="urn:microsoft.com/office/officeart/2018/5/layout/CenteredIconLabelDescriptionList"/>
    <dgm:cxn modelId="{9C629A78-8138-4B0C-A27C-98B59F52DAF9}" type="presParOf" srcId="{7A418D20-ED65-4663-BE36-77787026366A}" destId="{6D035178-879D-4489-9162-350BDA3AD388}"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6FE584-23E9-481B-BEC9-EEAF82C588E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880586D1-0749-4A1A-B42F-5F4417138A93}">
      <dgm:prSet phldr="0"/>
      <dgm:spPr/>
      <dgm:t>
        <a:bodyPr/>
        <a:lstStyle/>
        <a:p>
          <a:pPr algn="l" rtl="0">
            <a:lnSpc>
              <a:spcPct val="90000"/>
            </a:lnSpc>
          </a:pPr>
          <a:r>
            <a:rPr lang="en-GB" dirty="0">
              <a:latin typeface="Calibri"/>
              <a:ea typeface="Calibri"/>
              <a:cs typeface="Calibri"/>
            </a:rPr>
            <a:t>Security of resources (Extrinsic)</a:t>
          </a:r>
          <a:endParaRPr lang="en-US" dirty="0">
            <a:latin typeface="Calibri"/>
            <a:ea typeface="Calibri"/>
            <a:cs typeface="Calibri"/>
          </a:endParaRPr>
        </a:p>
      </dgm:t>
    </dgm:pt>
    <dgm:pt modelId="{5CC7C72A-D141-4824-AE5B-80FD10F5F1C5}" type="parTrans" cxnId="{F63F0125-EC7D-4F93-B802-7FDF6A1C2160}">
      <dgm:prSet/>
      <dgm:spPr/>
    </dgm:pt>
    <dgm:pt modelId="{6343B2AE-FDFE-4DDC-9AC1-C6CD7D5077AB}" type="sibTrans" cxnId="{F63F0125-EC7D-4F93-B802-7FDF6A1C2160}">
      <dgm:prSet/>
      <dgm:spPr/>
    </dgm:pt>
    <dgm:pt modelId="{88FFC0FD-4C99-483C-B59E-FB060C2D924E}">
      <dgm:prSet phldr="0"/>
      <dgm:spPr/>
      <dgm:t>
        <a:bodyPr/>
        <a:lstStyle/>
        <a:p>
          <a:pPr algn="l" rtl="0">
            <a:lnSpc>
              <a:spcPct val="90000"/>
            </a:lnSpc>
          </a:pPr>
          <a:r>
            <a:rPr lang="en-GB" dirty="0">
              <a:latin typeface="Calibri"/>
              <a:ea typeface="Calibri"/>
              <a:cs typeface="Calibri"/>
            </a:rPr>
            <a:t>Family (Intrinsic)</a:t>
          </a:r>
          <a:endParaRPr lang="en-US" dirty="0">
            <a:latin typeface="Calibri"/>
            <a:ea typeface="Calibri"/>
            <a:cs typeface="Calibri"/>
          </a:endParaRPr>
        </a:p>
      </dgm:t>
    </dgm:pt>
    <dgm:pt modelId="{869794AC-4788-4276-8D07-667B41F689AD}" type="parTrans" cxnId="{676F01C5-B03D-4121-8188-53DAB7DF31EC}">
      <dgm:prSet/>
      <dgm:spPr/>
    </dgm:pt>
    <dgm:pt modelId="{542908E7-0D96-4930-9858-EAD17B5C23E1}" type="sibTrans" cxnId="{676F01C5-B03D-4121-8188-53DAB7DF31EC}">
      <dgm:prSet/>
      <dgm:spPr/>
    </dgm:pt>
    <dgm:pt modelId="{2E606510-830C-4D2E-BB93-F6726C7A86E3}">
      <dgm:prSet phldr="0"/>
      <dgm:spPr/>
      <dgm:t>
        <a:bodyPr/>
        <a:lstStyle/>
        <a:p>
          <a:pPr rtl="0">
            <a:lnSpc>
              <a:spcPct val="100000"/>
            </a:lnSpc>
          </a:pPr>
          <a:r>
            <a:rPr lang="en-GB" dirty="0">
              <a:latin typeface="Calibri"/>
              <a:ea typeface="Calibri"/>
              <a:cs typeface="Calibri"/>
            </a:rPr>
            <a:t>Flexible contracts</a:t>
          </a:r>
          <a:endParaRPr lang="en-GB" dirty="0">
            <a:latin typeface="Calibri Light" panose="020F0302020204030204"/>
            <a:ea typeface="Calibri Light" panose="020F0302020204030204"/>
            <a:cs typeface="Calibri Light" panose="020F0302020204030204"/>
          </a:endParaRPr>
        </a:p>
      </dgm:t>
    </dgm:pt>
    <dgm:pt modelId="{8C4BCC44-8B82-4BF2-8025-E6DBEF4F3447}" type="parTrans" cxnId="{2B699928-575D-44B7-8754-E82D447EF00E}">
      <dgm:prSet/>
      <dgm:spPr/>
    </dgm:pt>
    <dgm:pt modelId="{16FB8F34-C9B1-451E-A1EA-BD6DC685220F}" type="sibTrans" cxnId="{2B699928-575D-44B7-8754-E82D447EF00E}">
      <dgm:prSet/>
      <dgm:spPr/>
    </dgm:pt>
    <dgm:pt modelId="{C7CD1268-E04C-44BA-91B8-CA4C5E65EDE2}">
      <dgm:prSet phldr="0"/>
      <dgm:spPr/>
      <dgm:t>
        <a:bodyPr/>
        <a:lstStyle/>
        <a:p>
          <a:pPr rtl="0"/>
          <a:r>
            <a:rPr lang="en-GB" dirty="0">
              <a:latin typeface="Calibri"/>
              <a:ea typeface="Calibri"/>
              <a:cs typeface="Calibri"/>
            </a:rPr>
            <a:t>Achievement</a:t>
          </a:r>
          <a:r>
            <a:rPr lang="en-GB" dirty="0">
              <a:latin typeface="Calibri"/>
              <a:ea typeface="Calibri Light" panose="020F0302020204030204"/>
              <a:cs typeface="Calibri"/>
            </a:rPr>
            <a:t> (Intrinsic)</a:t>
          </a:r>
          <a:endParaRPr lang="en-GB" dirty="0">
            <a:latin typeface="Calibri Light" panose="020F0302020204030204"/>
            <a:ea typeface="Calibri Light" panose="020F0302020204030204"/>
            <a:cs typeface="Calibri Light" panose="020F0302020204030204"/>
          </a:endParaRPr>
        </a:p>
      </dgm:t>
    </dgm:pt>
    <dgm:pt modelId="{25704690-AAE7-469B-81D5-FB928C666960}" type="parTrans" cxnId="{0FEFEAC4-CC8E-48F3-AD85-6965B08D03F7}">
      <dgm:prSet/>
      <dgm:spPr/>
    </dgm:pt>
    <dgm:pt modelId="{EB5A0833-C27E-4C4C-82C1-43C76F2A098C}" type="sibTrans" cxnId="{0FEFEAC4-CC8E-48F3-AD85-6965B08D03F7}">
      <dgm:prSet/>
      <dgm:spPr/>
    </dgm:pt>
    <dgm:pt modelId="{A9D23984-10FB-4509-A513-FDC86F735A1D}">
      <dgm:prSet phldr="0"/>
      <dgm:spPr/>
      <dgm:t>
        <a:bodyPr/>
        <a:lstStyle/>
        <a:p>
          <a:r>
            <a:rPr lang="en-GB" dirty="0">
              <a:latin typeface="Calibri"/>
              <a:ea typeface="Calibri"/>
              <a:cs typeface="Calibri"/>
            </a:rPr>
            <a:t> Opportunity to advance</a:t>
          </a:r>
          <a:endParaRPr lang="en-GB" dirty="0"/>
        </a:p>
      </dgm:t>
    </dgm:pt>
    <dgm:pt modelId="{7C122930-7AEF-4F63-A056-D415873C1FF3}" type="parTrans" cxnId="{F3240B19-94F3-4017-B714-150CED64842E}">
      <dgm:prSet/>
      <dgm:spPr/>
    </dgm:pt>
    <dgm:pt modelId="{F14E672F-7777-4610-A970-E3DA230611FD}" type="sibTrans" cxnId="{F3240B19-94F3-4017-B714-150CED64842E}">
      <dgm:prSet/>
      <dgm:spPr/>
    </dgm:pt>
    <dgm:pt modelId="{EB7DB734-A40F-4DE4-AB50-26BE08012CAA}">
      <dgm:prSet phldr="0"/>
      <dgm:spPr/>
      <dgm:t>
        <a:bodyPr/>
        <a:lstStyle/>
        <a:p>
          <a:r>
            <a:rPr lang="en-GB" dirty="0">
              <a:latin typeface="Calibri"/>
              <a:ea typeface="Calibri"/>
              <a:cs typeface="Calibri"/>
            </a:rPr>
            <a:t>Paid time off</a:t>
          </a:r>
          <a:endParaRPr lang="en-GB" dirty="0"/>
        </a:p>
      </dgm:t>
    </dgm:pt>
    <dgm:pt modelId="{899A7F3D-AAC4-495A-B9CC-030B9439083B}" type="parTrans" cxnId="{CD0C09F8-85FA-47B5-AB05-E5F970CC4E79}">
      <dgm:prSet/>
      <dgm:spPr/>
    </dgm:pt>
    <dgm:pt modelId="{EA7AE7DF-FB92-48D0-8C90-1969AAE4C87E}" type="sibTrans" cxnId="{CD0C09F8-85FA-47B5-AB05-E5F970CC4E79}">
      <dgm:prSet/>
      <dgm:spPr/>
    </dgm:pt>
    <dgm:pt modelId="{A1D9AD7A-DB61-4CA7-97BB-52946E3C20F5}" type="pres">
      <dgm:prSet presAssocID="{9B6FE584-23E9-481B-BEC9-EEAF82C588E4}" presName="linear" presStyleCnt="0">
        <dgm:presLayoutVars>
          <dgm:dir/>
          <dgm:animLvl val="lvl"/>
          <dgm:resizeHandles val="exact"/>
        </dgm:presLayoutVars>
      </dgm:prSet>
      <dgm:spPr/>
    </dgm:pt>
    <dgm:pt modelId="{A69EF7FB-3BE4-402F-8D8E-9F5320343C42}" type="pres">
      <dgm:prSet presAssocID="{880586D1-0749-4A1A-B42F-5F4417138A93}" presName="parentLin" presStyleCnt="0"/>
      <dgm:spPr/>
    </dgm:pt>
    <dgm:pt modelId="{0E6AD6A6-EA09-48A9-9051-1150D52E11BF}" type="pres">
      <dgm:prSet presAssocID="{880586D1-0749-4A1A-B42F-5F4417138A93}" presName="parentLeftMargin" presStyleLbl="node1" presStyleIdx="0" presStyleCnt="3"/>
      <dgm:spPr/>
    </dgm:pt>
    <dgm:pt modelId="{1920A798-4CB7-4BD6-8C22-56653EFF248B}" type="pres">
      <dgm:prSet presAssocID="{880586D1-0749-4A1A-B42F-5F4417138A93}" presName="parentText" presStyleLbl="node1" presStyleIdx="0" presStyleCnt="3">
        <dgm:presLayoutVars>
          <dgm:chMax val="0"/>
          <dgm:bulletEnabled val="1"/>
        </dgm:presLayoutVars>
      </dgm:prSet>
      <dgm:spPr/>
    </dgm:pt>
    <dgm:pt modelId="{A1131E71-C44B-47B8-8E13-A265FED8AF2C}" type="pres">
      <dgm:prSet presAssocID="{880586D1-0749-4A1A-B42F-5F4417138A93}" presName="negativeSpace" presStyleCnt="0"/>
      <dgm:spPr/>
    </dgm:pt>
    <dgm:pt modelId="{CE1CA673-ABBC-4BDE-9CFA-CC8A6B22B4D2}" type="pres">
      <dgm:prSet presAssocID="{880586D1-0749-4A1A-B42F-5F4417138A93}" presName="childText" presStyleLbl="conFgAcc1" presStyleIdx="0" presStyleCnt="3">
        <dgm:presLayoutVars>
          <dgm:bulletEnabled val="1"/>
        </dgm:presLayoutVars>
      </dgm:prSet>
      <dgm:spPr/>
    </dgm:pt>
    <dgm:pt modelId="{7CD21C37-810D-4E28-9792-E2DA70C81420}" type="pres">
      <dgm:prSet presAssocID="{6343B2AE-FDFE-4DDC-9AC1-C6CD7D5077AB}" presName="spaceBetweenRectangles" presStyleCnt="0"/>
      <dgm:spPr/>
    </dgm:pt>
    <dgm:pt modelId="{A96861F6-21EA-48A9-96BE-49D92579F59E}" type="pres">
      <dgm:prSet presAssocID="{88FFC0FD-4C99-483C-B59E-FB060C2D924E}" presName="parentLin" presStyleCnt="0"/>
      <dgm:spPr/>
    </dgm:pt>
    <dgm:pt modelId="{D2EE2EE1-9FBD-4A76-8DA0-784B8DC6AF62}" type="pres">
      <dgm:prSet presAssocID="{88FFC0FD-4C99-483C-B59E-FB060C2D924E}" presName="parentLeftMargin" presStyleLbl="node1" presStyleIdx="0" presStyleCnt="3"/>
      <dgm:spPr/>
    </dgm:pt>
    <dgm:pt modelId="{877E6F47-CED0-4965-9266-1A732AC75718}" type="pres">
      <dgm:prSet presAssocID="{88FFC0FD-4C99-483C-B59E-FB060C2D924E}" presName="parentText" presStyleLbl="node1" presStyleIdx="1" presStyleCnt="3">
        <dgm:presLayoutVars>
          <dgm:chMax val="0"/>
          <dgm:bulletEnabled val="1"/>
        </dgm:presLayoutVars>
      </dgm:prSet>
      <dgm:spPr/>
    </dgm:pt>
    <dgm:pt modelId="{44BE2D40-C601-4A2E-983C-D2354AB4F5AF}" type="pres">
      <dgm:prSet presAssocID="{88FFC0FD-4C99-483C-B59E-FB060C2D924E}" presName="negativeSpace" presStyleCnt="0"/>
      <dgm:spPr/>
    </dgm:pt>
    <dgm:pt modelId="{FC5A5746-F4B2-4306-A4BA-4BF1D2C1BACD}" type="pres">
      <dgm:prSet presAssocID="{88FFC0FD-4C99-483C-B59E-FB060C2D924E}" presName="childText" presStyleLbl="conFgAcc1" presStyleIdx="1" presStyleCnt="3">
        <dgm:presLayoutVars>
          <dgm:bulletEnabled val="1"/>
        </dgm:presLayoutVars>
      </dgm:prSet>
      <dgm:spPr/>
    </dgm:pt>
    <dgm:pt modelId="{5DE15B67-6AC4-4832-B138-52C8ED6A0413}" type="pres">
      <dgm:prSet presAssocID="{542908E7-0D96-4930-9858-EAD17B5C23E1}" presName="spaceBetweenRectangles" presStyleCnt="0"/>
      <dgm:spPr/>
    </dgm:pt>
    <dgm:pt modelId="{45516BE6-9259-4776-821E-E7680C63D200}" type="pres">
      <dgm:prSet presAssocID="{C7CD1268-E04C-44BA-91B8-CA4C5E65EDE2}" presName="parentLin" presStyleCnt="0"/>
      <dgm:spPr/>
    </dgm:pt>
    <dgm:pt modelId="{C171E428-4011-436F-A340-C44F54818FD6}" type="pres">
      <dgm:prSet presAssocID="{C7CD1268-E04C-44BA-91B8-CA4C5E65EDE2}" presName="parentLeftMargin" presStyleLbl="node1" presStyleIdx="1" presStyleCnt="3"/>
      <dgm:spPr/>
    </dgm:pt>
    <dgm:pt modelId="{CA99EC2B-9085-44A6-85FC-137B8F4469F9}" type="pres">
      <dgm:prSet presAssocID="{C7CD1268-E04C-44BA-91B8-CA4C5E65EDE2}" presName="parentText" presStyleLbl="node1" presStyleIdx="2" presStyleCnt="3">
        <dgm:presLayoutVars>
          <dgm:chMax val="0"/>
          <dgm:bulletEnabled val="1"/>
        </dgm:presLayoutVars>
      </dgm:prSet>
      <dgm:spPr/>
    </dgm:pt>
    <dgm:pt modelId="{176B4219-9326-401E-B501-6E915D1AA57C}" type="pres">
      <dgm:prSet presAssocID="{C7CD1268-E04C-44BA-91B8-CA4C5E65EDE2}" presName="negativeSpace" presStyleCnt="0"/>
      <dgm:spPr/>
    </dgm:pt>
    <dgm:pt modelId="{071D949E-A305-4617-B93F-C65F9D2D620D}" type="pres">
      <dgm:prSet presAssocID="{C7CD1268-E04C-44BA-91B8-CA4C5E65EDE2}" presName="childText" presStyleLbl="conFgAcc1" presStyleIdx="2" presStyleCnt="3">
        <dgm:presLayoutVars>
          <dgm:bulletEnabled val="1"/>
        </dgm:presLayoutVars>
      </dgm:prSet>
      <dgm:spPr/>
    </dgm:pt>
  </dgm:ptLst>
  <dgm:cxnLst>
    <dgm:cxn modelId="{F3240B19-94F3-4017-B714-150CED64842E}" srcId="{C7CD1268-E04C-44BA-91B8-CA4C5E65EDE2}" destId="{A9D23984-10FB-4509-A513-FDC86F735A1D}" srcOrd="0" destOrd="0" parTransId="{7C122930-7AEF-4F63-A056-D415873C1FF3}" sibTransId="{F14E672F-7777-4610-A970-E3DA230611FD}"/>
    <dgm:cxn modelId="{14F71824-AE94-4B40-832D-B70B9820CBA9}" type="presOf" srcId="{C7CD1268-E04C-44BA-91B8-CA4C5E65EDE2}" destId="{C171E428-4011-436F-A340-C44F54818FD6}" srcOrd="0" destOrd="0" presId="urn:microsoft.com/office/officeart/2005/8/layout/list1"/>
    <dgm:cxn modelId="{F63F0125-EC7D-4F93-B802-7FDF6A1C2160}" srcId="{9B6FE584-23E9-481B-BEC9-EEAF82C588E4}" destId="{880586D1-0749-4A1A-B42F-5F4417138A93}" srcOrd="0" destOrd="0" parTransId="{5CC7C72A-D141-4824-AE5B-80FD10F5F1C5}" sibTransId="{6343B2AE-FDFE-4DDC-9AC1-C6CD7D5077AB}"/>
    <dgm:cxn modelId="{2B699928-575D-44B7-8754-E82D447EF00E}" srcId="{88FFC0FD-4C99-483C-B59E-FB060C2D924E}" destId="{2E606510-830C-4D2E-BB93-F6726C7A86E3}" srcOrd="0" destOrd="0" parTransId="{8C4BCC44-8B82-4BF2-8025-E6DBEF4F3447}" sibTransId="{16FB8F34-C9B1-451E-A1EA-BD6DC685220F}"/>
    <dgm:cxn modelId="{2F24D62F-8414-4E63-934C-1DC5ADA6B11F}" type="presOf" srcId="{C7CD1268-E04C-44BA-91B8-CA4C5E65EDE2}" destId="{CA99EC2B-9085-44A6-85FC-137B8F4469F9}" srcOrd="1" destOrd="0" presId="urn:microsoft.com/office/officeart/2005/8/layout/list1"/>
    <dgm:cxn modelId="{D1356E64-07F5-4CA9-9EAC-134A80D5074B}" type="presOf" srcId="{EB7DB734-A40F-4DE4-AB50-26BE08012CAA}" destId="{CE1CA673-ABBC-4BDE-9CFA-CC8A6B22B4D2}" srcOrd="0" destOrd="0" presId="urn:microsoft.com/office/officeart/2005/8/layout/list1"/>
    <dgm:cxn modelId="{55520176-F578-471C-9FAF-67B259C644F8}" type="presOf" srcId="{A9D23984-10FB-4509-A513-FDC86F735A1D}" destId="{071D949E-A305-4617-B93F-C65F9D2D620D}" srcOrd="0" destOrd="0" presId="urn:microsoft.com/office/officeart/2005/8/layout/list1"/>
    <dgm:cxn modelId="{5B9C5E80-4A90-4CCC-A10A-BF07B4F1E01F}" type="presOf" srcId="{88FFC0FD-4C99-483C-B59E-FB060C2D924E}" destId="{D2EE2EE1-9FBD-4A76-8DA0-784B8DC6AF62}" srcOrd="0" destOrd="0" presId="urn:microsoft.com/office/officeart/2005/8/layout/list1"/>
    <dgm:cxn modelId="{70D36089-7AD0-4EEE-A587-5C3EA043C0EA}" type="presOf" srcId="{88FFC0FD-4C99-483C-B59E-FB060C2D924E}" destId="{877E6F47-CED0-4965-9266-1A732AC75718}" srcOrd="1" destOrd="0" presId="urn:microsoft.com/office/officeart/2005/8/layout/list1"/>
    <dgm:cxn modelId="{421E8889-D851-43DB-9605-DD80F3D09084}" type="presOf" srcId="{880586D1-0749-4A1A-B42F-5F4417138A93}" destId="{1920A798-4CB7-4BD6-8C22-56653EFF248B}" srcOrd="1" destOrd="0" presId="urn:microsoft.com/office/officeart/2005/8/layout/list1"/>
    <dgm:cxn modelId="{0FEFEAC4-CC8E-48F3-AD85-6965B08D03F7}" srcId="{9B6FE584-23E9-481B-BEC9-EEAF82C588E4}" destId="{C7CD1268-E04C-44BA-91B8-CA4C5E65EDE2}" srcOrd="2" destOrd="0" parTransId="{25704690-AAE7-469B-81D5-FB928C666960}" sibTransId="{EB5A0833-C27E-4C4C-82C1-43C76F2A098C}"/>
    <dgm:cxn modelId="{676F01C5-B03D-4121-8188-53DAB7DF31EC}" srcId="{9B6FE584-23E9-481B-BEC9-EEAF82C588E4}" destId="{88FFC0FD-4C99-483C-B59E-FB060C2D924E}" srcOrd="1" destOrd="0" parTransId="{869794AC-4788-4276-8D07-667B41F689AD}" sibTransId="{542908E7-0D96-4930-9858-EAD17B5C23E1}"/>
    <dgm:cxn modelId="{AB0884DC-D5BC-47BA-9833-362957D53280}" type="presOf" srcId="{880586D1-0749-4A1A-B42F-5F4417138A93}" destId="{0E6AD6A6-EA09-48A9-9051-1150D52E11BF}" srcOrd="0" destOrd="0" presId="urn:microsoft.com/office/officeart/2005/8/layout/list1"/>
    <dgm:cxn modelId="{047C24E5-1AB3-40D2-945E-BDBECE7AD57F}" type="presOf" srcId="{9B6FE584-23E9-481B-BEC9-EEAF82C588E4}" destId="{A1D9AD7A-DB61-4CA7-97BB-52946E3C20F5}" srcOrd="0" destOrd="0" presId="urn:microsoft.com/office/officeart/2005/8/layout/list1"/>
    <dgm:cxn modelId="{E94D31E6-CEE8-4251-BD41-DE09455B961D}" type="presOf" srcId="{2E606510-830C-4D2E-BB93-F6726C7A86E3}" destId="{FC5A5746-F4B2-4306-A4BA-4BF1D2C1BACD}" srcOrd="0" destOrd="0" presId="urn:microsoft.com/office/officeart/2005/8/layout/list1"/>
    <dgm:cxn modelId="{CD0C09F8-85FA-47B5-AB05-E5F970CC4E79}" srcId="{880586D1-0749-4A1A-B42F-5F4417138A93}" destId="{EB7DB734-A40F-4DE4-AB50-26BE08012CAA}" srcOrd="0" destOrd="0" parTransId="{899A7F3D-AAC4-495A-B9CC-030B9439083B}" sibTransId="{EA7AE7DF-FB92-48D0-8C90-1969AAE4C87E}"/>
    <dgm:cxn modelId="{B0763AB4-B4AD-4A4A-88D2-4BFCF160F19F}" type="presParOf" srcId="{A1D9AD7A-DB61-4CA7-97BB-52946E3C20F5}" destId="{A69EF7FB-3BE4-402F-8D8E-9F5320343C42}" srcOrd="0" destOrd="0" presId="urn:microsoft.com/office/officeart/2005/8/layout/list1"/>
    <dgm:cxn modelId="{05594BA2-A485-4BA1-B72E-40C6BFF4890E}" type="presParOf" srcId="{A69EF7FB-3BE4-402F-8D8E-9F5320343C42}" destId="{0E6AD6A6-EA09-48A9-9051-1150D52E11BF}" srcOrd="0" destOrd="0" presId="urn:microsoft.com/office/officeart/2005/8/layout/list1"/>
    <dgm:cxn modelId="{8A148D9A-CAD7-4F5E-B2ED-D170E473A727}" type="presParOf" srcId="{A69EF7FB-3BE4-402F-8D8E-9F5320343C42}" destId="{1920A798-4CB7-4BD6-8C22-56653EFF248B}" srcOrd="1" destOrd="0" presId="urn:microsoft.com/office/officeart/2005/8/layout/list1"/>
    <dgm:cxn modelId="{08E929FF-7A5A-4EC4-9065-8B118B1A444F}" type="presParOf" srcId="{A1D9AD7A-DB61-4CA7-97BB-52946E3C20F5}" destId="{A1131E71-C44B-47B8-8E13-A265FED8AF2C}" srcOrd="1" destOrd="0" presId="urn:microsoft.com/office/officeart/2005/8/layout/list1"/>
    <dgm:cxn modelId="{CDD633E8-A9E9-487B-9414-5B7B00AEA15B}" type="presParOf" srcId="{A1D9AD7A-DB61-4CA7-97BB-52946E3C20F5}" destId="{CE1CA673-ABBC-4BDE-9CFA-CC8A6B22B4D2}" srcOrd="2" destOrd="0" presId="urn:microsoft.com/office/officeart/2005/8/layout/list1"/>
    <dgm:cxn modelId="{17FA3C19-1FF9-48AF-B277-EEDB3D65C73E}" type="presParOf" srcId="{A1D9AD7A-DB61-4CA7-97BB-52946E3C20F5}" destId="{7CD21C37-810D-4E28-9792-E2DA70C81420}" srcOrd="3" destOrd="0" presId="urn:microsoft.com/office/officeart/2005/8/layout/list1"/>
    <dgm:cxn modelId="{72204585-6F58-4398-BA6D-723006F33B5F}" type="presParOf" srcId="{A1D9AD7A-DB61-4CA7-97BB-52946E3C20F5}" destId="{A96861F6-21EA-48A9-96BE-49D92579F59E}" srcOrd="4" destOrd="0" presId="urn:microsoft.com/office/officeart/2005/8/layout/list1"/>
    <dgm:cxn modelId="{1015B51E-BF6D-4BA3-9198-2368F4A0175D}" type="presParOf" srcId="{A96861F6-21EA-48A9-96BE-49D92579F59E}" destId="{D2EE2EE1-9FBD-4A76-8DA0-784B8DC6AF62}" srcOrd="0" destOrd="0" presId="urn:microsoft.com/office/officeart/2005/8/layout/list1"/>
    <dgm:cxn modelId="{354C8FB9-6B62-4963-8FA4-987BC98E7DA2}" type="presParOf" srcId="{A96861F6-21EA-48A9-96BE-49D92579F59E}" destId="{877E6F47-CED0-4965-9266-1A732AC75718}" srcOrd="1" destOrd="0" presId="urn:microsoft.com/office/officeart/2005/8/layout/list1"/>
    <dgm:cxn modelId="{FFC79DA8-5586-4C4B-BE0B-259C31347D3D}" type="presParOf" srcId="{A1D9AD7A-DB61-4CA7-97BB-52946E3C20F5}" destId="{44BE2D40-C601-4A2E-983C-D2354AB4F5AF}" srcOrd="5" destOrd="0" presId="urn:microsoft.com/office/officeart/2005/8/layout/list1"/>
    <dgm:cxn modelId="{AB15F34E-D0A8-4E2B-B9A0-002A22B29ADC}" type="presParOf" srcId="{A1D9AD7A-DB61-4CA7-97BB-52946E3C20F5}" destId="{FC5A5746-F4B2-4306-A4BA-4BF1D2C1BACD}" srcOrd="6" destOrd="0" presId="urn:microsoft.com/office/officeart/2005/8/layout/list1"/>
    <dgm:cxn modelId="{658AF7E5-0A9B-48E9-BFCE-9C05A902FEE9}" type="presParOf" srcId="{A1D9AD7A-DB61-4CA7-97BB-52946E3C20F5}" destId="{5DE15B67-6AC4-4832-B138-52C8ED6A0413}" srcOrd="7" destOrd="0" presId="urn:microsoft.com/office/officeart/2005/8/layout/list1"/>
    <dgm:cxn modelId="{DCDB68B3-C385-46B3-B370-FE65A3ED7DED}" type="presParOf" srcId="{A1D9AD7A-DB61-4CA7-97BB-52946E3C20F5}" destId="{45516BE6-9259-4776-821E-E7680C63D200}" srcOrd="8" destOrd="0" presId="urn:microsoft.com/office/officeart/2005/8/layout/list1"/>
    <dgm:cxn modelId="{D80DC633-3769-4311-817E-278283BD597B}" type="presParOf" srcId="{45516BE6-9259-4776-821E-E7680C63D200}" destId="{C171E428-4011-436F-A340-C44F54818FD6}" srcOrd="0" destOrd="0" presId="urn:microsoft.com/office/officeart/2005/8/layout/list1"/>
    <dgm:cxn modelId="{1AB44F2B-0C81-4C73-ABD3-8345DAC61966}" type="presParOf" srcId="{45516BE6-9259-4776-821E-E7680C63D200}" destId="{CA99EC2B-9085-44A6-85FC-137B8F4469F9}" srcOrd="1" destOrd="0" presId="urn:microsoft.com/office/officeart/2005/8/layout/list1"/>
    <dgm:cxn modelId="{9B9544AA-BB6F-4063-B1BC-3A321A171869}" type="presParOf" srcId="{A1D9AD7A-DB61-4CA7-97BB-52946E3C20F5}" destId="{176B4219-9326-401E-B501-6E915D1AA57C}" srcOrd="9" destOrd="0" presId="urn:microsoft.com/office/officeart/2005/8/layout/list1"/>
    <dgm:cxn modelId="{288E3E40-2A53-42C9-92CD-BA471584A93E}" type="presParOf" srcId="{A1D9AD7A-DB61-4CA7-97BB-52946E3C20F5}" destId="{071D949E-A305-4617-B93F-C65F9D2D620D}"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4138B7-344B-47C0-8C0E-AAF9A76FDE48}"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511E1FFB-3140-49F6-8C93-849CDD22BF1D}">
      <dgm:prSet/>
      <dgm:spPr/>
      <dgm:t>
        <a:bodyPr/>
        <a:lstStyle/>
        <a:p>
          <a:pPr rtl="0"/>
          <a:r>
            <a:rPr lang="en-GB" dirty="0">
              <a:latin typeface="Calibri Light" panose="020F0302020204030204"/>
            </a:rPr>
            <a:t>Extrinsic Advantages</a:t>
          </a:r>
          <a:endParaRPr lang="en-US" dirty="0"/>
        </a:p>
      </dgm:t>
    </dgm:pt>
    <dgm:pt modelId="{6F5C6A80-0D47-4D87-B3A2-F9833A4BE030}" type="parTrans" cxnId="{096F3444-AFF0-48C3-A879-C07B92B56440}">
      <dgm:prSet/>
      <dgm:spPr/>
      <dgm:t>
        <a:bodyPr/>
        <a:lstStyle/>
        <a:p>
          <a:endParaRPr lang="en-US"/>
        </a:p>
      </dgm:t>
    </dgm:pt>
    <dgm:pt modelId="{9051E97F-2DFB-47A7-A24E-B83A6DCE209A}" type="sibTrans" cxnId="{096F3444-AFF0-48C3-A879-C07B92B56440}">
      <dgm:prSet/>
      <dgm:spPr/>
      <dgm:t>
        <a:bodyPr/>
        <a:lstStyle/>
        <a:p>
          <a:endParaRPr lang="en-US"/>
        </a:p>
      </dgm:t>
    </dgm:pt>
    <dgm:pt modelId="{F96B9531-62D5-4911-A8E5-89DF99CCEF59}">
      <dgm:prSet/>
      <dgm:spPr/>
      <dgm:t>
        <a:bodyPr/>
        <a:lstStyle/>
        <a:p>
          <a:pPr rtl="0"/>
          <a:r>
            <a:rPr lang="en-GB" dirty="0">
              <a:latin typeface="Calibri Light" panose="020F0302020204030204"/>
            </a:rPr>
            <a:t>Extrinsic Disadvantages</a:t>
          </a:r>
          <a:endParaRPr lang="en-US" dirty="0"/>
        </a:p>
      </dgm:t>
    </dgm:pt>
    <dgm:pt modelId="{12347887-5219-42DB-A9EF-5C5358B1A92E}" type="parTrans" cxnId="{FF617EBC-A216-48FF-BDE9-7B3F325CBAD8}">
      <dgm:prSet/>
      <dgm:spPr/>
      <dgm:t>
        <a:bodyPr/>
        <a:lstStyle/>
        <a:p>
          <a:endParaRPr lang="en-US"/>
        </a:p>
      </dgm:t>
    </dgm:pt>
    <dgm:pt modelId="{9EA25966-E815-4DEA-9C02-0D95E5DACAE1}" type="sibTrans" cxnId="{FF617EBC-A216-48FF-BDE9-7B3F325CBAD8}">
      <dgm:prSet/>
      <dgm:spPr/>
      <dgm:t>
        <a:bodyPr/>
        <a:lstStyle/>
        <a:p>
          <a:endParaRPr lang="en-US"/>
        </a:p>
      </dgm:t>
    </dgm:pt>
    <dgm:pt modelId="{A3E436E8-9ABC-42D0-9E44-CC2041A9D015}">
      <dgm:prSet phldr="0"/>
      <dgm:spPr/>
      <dgm:t>
        <a:bodyPr/>
        <a:lstStyle/>
        <a:p>
          <a:pPr rtl="0"/>
          <a:r>
            <a:rPr lang="en-GB" dirty="0">
              <a:latin typeface="Calibri Light" panose="020F0302020204030204"/>
            </a:rPr>
            <a:t>Productivity is higher according to study by Angelici and Profeta (2023).</a:t>
          </a:r>
        </a:p>
      </dgm:t>
    </dgm:pt>
    <dgm:pt modelId="{B38E8A6A-1828-421B-BC32-80CF556EADBC}" type="parTrans" cxnId="{33C02899-5337-45F6-9D93-26E4E325FABE}">
      <dgm:prSet/>
      <dgm:spPr/>
    </dgm:pt>
    <dgm:pt modelId="{79A635DD-9A59-46E6-8637-3F77B3961B69}" type="sibTrans" cxnId="{33C02899-5337-45F6-9D93-26E4E325FABE}">
      <dgm:prSet/>
      <dgm:spPr/>
      <dgm:t>
        <a:bodyPr/>
        <a:lstStyle/>
        <a:p>
          <a:endParaRPr lang="en-US"/>
        </a:p>
      </dgm:t>
    </dgm:pt>
    <dgm:pt modelId="{BAF0339E-FE95-4138-8BC3-EDAECB688D22}">
      <dgm:prSet phldr="0"/>
      <dgm:spPr/>
      <dgm:t>
        <a:bodyPr/>
        <a:lstStyle/>
        <a:p>
          <a:pPr rtl="0"/>
          <a:r>
            <a:rPr lang="en-GB" dirty="0">
              <a:latin typeface="Calibri Light" panose="020F0302020204030204"/>
            </a:rPr>
            <a:t>Controlled by HR and easy to administer.</a:t>
          </a:r>
        </a:p>
      </dgm:t>
    </dgm:pt>
    <dgm:pt modelId="{DF523151-37D4-43A0-BB84-91D4E71646A9}" type="parTrans" cxnId="{C498E1C5-F295-40D7-964A-B6B8D3B28BE8}">
      <dgm:prSet/>
      <dgm:spPr/>
    </dgm:pt>
    <dgm:pt modelId="{C84E5C76-7FF1-4061-8EF7-FD1A81E3DCB2}" type="sibTrans" cxnId="{C498E1C5-F295-40D7-964A-B6B8D3B28BE8}">
      <dgm:prSet/>
      <dgm:spPr/>
      <dgm:t>
        <a:bodyPr/>
        <a:lstStyle/>
        <a:p>
          <a:endParaRPr lang="en-US"/>
        </a:p>
      </dgm:t>
    </dgm:pt>
    <dgm:pt modelId="{C3D533DE-E421-43B0-A24E-B3E46FCFC656}">
      <dgm:prSet phldr="0"/>
      <dgm:spPr/>
      <dgm:t>
        <a:bodyPr/>
        <a:lstStyle/>
        <a:p>
          <a:pPr rtl="0"/>
          <a:r>
            <a:rPr lang="en-GB" dirty="0">
              <a:latin typeface="Calibri Light" panose="020F0302020204030204"/>
            </a:rPr>
            <a:t>Unreliable and unpredictable.</a:t>
          </a:r>
        </a:p>
      </dgm:t>
    </dgm:pt>
    <dgm:pt modelId="{30CE493F-E57A-4EF4-A75C-1AF0E8D2457D}" type="parTrans" cxnId="{9CF64252-E9B8-43C7-BF18-09347C58F6F6}">
      <dgm:prSet/>
      <dgm:spPr/>
    </dgm:pt>
    <dgm:pt modelId="{E3F24190-26F5-4E5F-9408-B8C71FA84B32}" type="sibTrans" cxnId="{9CF64252-E9B8-43C7-BF18-09347C58F6F6}">
      <dgm:prSet/>
      <dgm:spPr/>
      <dgm:t>
        <a:bodyPr/>
        <a:lstStyle/>
        <a:p>
          <a:endParaRPr lang="en-US"/>
        </a:p>
      </dgm:t>
    </dgm:pt>
    <dgm:pt modelId="{8803E9C3-320C-4557-9FC7-0464751BF80D}">
      <dgm:prSet phldr="0"/>
      <dgm:spPr/>
      <dgm:t>
        <a:bodyPr/>
        <a:lstStyle/>
        <a:p>
          <a:pPr rtl="0"/>
          <a:r>
            <a:rPr lang="en-GB" dirty="0">
              <a:latin typeface="Calibri Light" panose="020F0302020204030204"/>
            </a:rPr>
            <a:t>Policies can be abused (Paid time-off).</a:t>
          </a:r>
        </a:p>
      </dgm:t>
    </dgm:pt>
    <dgm:pt modelId="{37119AB0-813F-42F8-8C7C-D0CA7068A63E}" type="parTrans" cxnId="{C222DF41-37F2-4B06-A9C6-E70818734533}">
      <dgm:prSet/>
      <dgm:spPr/>
    </dgm:pt>
    <dgm:pt modelId="{063D713F-823F-4B76-911A-4172E4358E92}" type="sibTrans" cxnId="{C222DF41-37F2-4B06-A9C6-E70818734533}">
      <dgm:prSet/>
      <dgm:spPr/>
      <dgm:t>
        <a:bodyPr/>
        <a:lstStyle/>
        <a:p>
          <a:endParaRPr lang="en-US"/>
        </a:p>
      </dgm:t>
    </dgm:pt>
    <dgm:pt modelId="{E1CA43B2-CA07-4DF4-8272-F6DCEB3207B9}">
      <dgm:prSet phldr="0"/>
      <dgm:spPr/>
      <dgm:t>
        <a:bodyPr/>
        <a:lstStyle/>
        <a:p>
          <a:pPr rtl="0"/>
          <a:r>
            <a:rPr lang="en-GB" dirty="0">
              <a:latin typeface="Calibri Light" panose="020F0302020204030204"/>
            </a:rPr>
            <a:t>Scheduling difficulties (Paid time-off).</a:t>
          </a:r>
        </a:p>
      </dgm:t>
    </dgm:pt>
    <dgm:pt modelId="{8A9C9706-CBFC-4B2A-9E6A-DCCE4B1FDA2E}" type="parTrans" cxnId="{BA7BB6CC-C659-4DF6-AE77-1F5F8067F552}">
      <dgm:prSet/>
      <dgm:spPr/>
    </dgm:pt>
    <dgm:pt modelId="{56D8AC37-7907-48B7-87C1-569C9078907B}" type="sibTrans" cxnId="{BA7BB6CC-C659-4DF6-AE77-1F5F8067F552}">
      <dgm:prSet/>
      <dgm:spPr/>
      <dgm:t>
        <a:bodyPr/>
        <a:lstStyle/>
        <a:p>
          <a:endParaRPr lang="en-US"/>
        </a:p>
      </dgm:t>
    </dgm:pt>
    <dgm:pt modelId="{A61FE360-450C-4798-A75B-1E2C50712FAE}">
      <dgm:prSet phldr="0"/>
      <dgm:spPr/>
      <dgm:t>
        <a:bodyPr/>
        <a:lstStyle/>
        <a:p>
          <a:pPr rtl="0"/>
          <a:r>
            <a:rPr lang="en-GB" dirty="0">
              <a:latin typeface="Calibri Light" panose="020F0302020204030204"/>
            </a:rPr>
            <a:t>Employees may cheat or use unethical </a:t>
          </a:r>
          <a:r>
            <a:rPr lang="en-GB" dirty="0" err="1">
              <a:latin typeface="Calibri Light" panose="020F0302020204030204"/>
            </a:rPr>
            <a:t>behavior</a:t>
          </a:r>
          <a:r>
            <a:rPr lang="en-GB" dirty="0">
              <a:latin typeface="Calibri Light" panose="020F0302020204030204"/>
            </a:rPr>
            <a:t> to pursue rewards.</a:t>
          </a:r>
        </a:p>
      </dgm:t>
    </dgm:pt>
    <dgm:pt modelId="{59BE7BA1-6A9A-464F-8B8A-A39B7443FAFA}" type="parTrans" cxnId="{B829AEFF-044A-44D9-AF6D-E0D343C119D1}">
      <dgm:prSet/>
      <dgm:spPr/>
    </dgm:pt>
    <dgm:pt modelId="{D55215D9-41D7-49CD-81B0-B36B3DD01C8E}" type="sibTrans" cxnId="{B829AEFF-044A-44D9-AF6D-E0D343C119D1}">
      <dgm:prSet/>
      <dgm:spPr/>
      <dgm:t>
        <a:bodyPr/>
        <a:lstStyle/>
        <a:p>
          <a:endParaRPr lang="en-US"/>
        </a:p>
      </dgm:t>
    </dgm:pt>
    <dgm:pt modelId="{C555BD83-EA8E-4AE6-AB1C-04CD92112273}">
      <dgm:prSet phldr="0"/>
      <dgm:spPr/>
      <dgm:t>
        <a:bodyPr/>
        <a:lstStyle/>
        <a:p>
          <a:pPr rtl="0"/>
          <a:r>
            <a:rPr lang="en-GB" dirty="0">
              <a:latin typeface="Calibri Light" panose="020F0302020204030204"/>
            </a:rPr>
            <a:t>Creates a sense of purpose.</a:t>
          </a:r>
        </a:p>
      </dgm:t>
    </dgm:pt>
    <dgm:pt modelId="{D090C634-D94D-47CD-9239-CB1C1ABAD9AD}" type="parTrans" cxnId="{9C7EA991-FCEA-49EB-8626-8A6661D461DE}">
      <dgm:prSet/>
      <dgm:spPr/>
    </dgm:pt>
    <dgm:pt modelId="{69E2589D-37A4-4569-B9E8-E65CE98AADC1}" type="sibTrans" cxnId="{9C7EA991-FCEA-49EB-8626-8A6661D461DE}">
      <dgm:prSet/>
      <dgm:spPr/>
      <dgm:t>
        <a:bodyPr/>
        <a:lstStyle/>
        <a:p>
          <a:endParaRPr lang="en-US"/>
        </a:p>
      </dgm:t>
    </dgm:pt>
    <dgm:pt modelId="{60BEFE93-47A0-4077-856B-B1F04C7429BE}">
      <dgm:prSet phldr="0"/>
      <dgm:spPr/>
      <dgm:t>
        <a:bodyPr/>
        <a:lstStyle/>
        <a:p>
          <a:pPr rtl="0"/>
          <a:r>
            <a:rPr lang="en-GB" dirty="0">
              <a:latin typeface="Calibri Light" panose="020F0302020204030204"/>
            </a:rPr>
            <a:t>Boosts engagement and productivity.</a:t>
          </a:r>
        </a:p>
      </dgm:t>
    </dgm:pt>
    <dgm:pt modelId="{F7A87BF7-63CF-4620-8B16-00B8FC24F1E0}" type="parTrans" cxnId="{58A177D7-60A5-40EA-92FC-04A4E1DC90C4}">
      <dgm:prSet/>
      <dgm:spPr/>
    </dgm:pt>
    <dgm:pt modelId="{25563FF6-B3AF-4E05-9916-C519F00D19E1}" type="sibTrans" cxnId="{58A177D7-60A5-40EA-92FC-04A4E1DC90C4}">
      <dgm:prSet/>
      <dgm:spPr/>
      <dgm:t>
        <a:bodyPr/>
        <a:lstStyle/>
        <a:p>
          <a:endParaRPr lang="en-US"/>
        </a:p>
      </dgm:t>
    </dgm:pt>
    <dgm:pt modelId="{5178EB25-711B-453C-A6EC-B96571D944D3}">
      <dgm:prSet phldr="0"/>
      <dgm:spPr/>
      <dgm:t>
        <a:bodyPr/>
        <a:lstStyle/>
        <a:p>
          <a:pPr rtl="0"/>
          <a:r>
            <a:rPr lang="en-GB" dirty="0">
              <a:latin typeface="Calibri Light" panose="020F0302020204030204"/>
            </a:rPr>
            <a:t>Poor timing-some opportunities may come your way at the wrong time.</a:t>
          </a:r>
        </a:p>
      </dgm:t>
    </dgm:pt>
    <dgm:pt modelId="{A172B5A7-61D8-45EF-A081-3AB3A6BEBFAB}" type="parTrans" cxnId="{7AE8F97C-718A-490B-9D7A-D4321A5FBFC5}">
      <dgm:prSet/>
      <dgm:spPr/>
    </dgm:pt>
    <dgm:pt modelId="{F7427001-115F-42CB-9883-3641F2C74BFE}" type="sibTrans" cxnId="{7AE8F97C-718A-490B-9D7A-D4321A5FBFC5}">
      <dgm:prSet/>
      <dgm:spPr/>
      <dgm:t>
        <a:bodyPr/>
        <a:lstStyle/>
        <a:p>
          <a:endParaRPr lang="en-US"/>
        </a:p>
      </dgm:t>
    </dgm:pt>
    <dgm:pt modelId="{8D07B9E4-A6AA-4AC9-BFFD-362519080046}">
      <dgm:prSet phldr="0"/>
      <dgm:spPr/>
      <dgm:t>
        <a:bodyPr/>
        <a:lstStyle/>
        <a:p>
          <a:pPr rtl="0"/>
          <a:r>
            <a:rPr lang="en-GB" dirty="0">
              <a:latin typeface="Calibri Light" panose="020F0302020204030204"/>
            </a:rPr>
            <a:t>Encourages employees to work harder and perform better (difficult/boring jobs).</a:t>
          </a:r>
        </a:p>
      </dgm:t>
    </dgm:pt>
    <dgm:pt modelId="{090B918B-E58A-4977-BDC3-EB4D781D26A8}" type="parTrans" cxnId="{1C14836F-B98F-4D3C-8CD6-0699D69D805A}">
      <dgm:prSet/>
      <dgm:spPr/>
    </dgm:pt>
    <dgm:pt modelId="{617A0F1D-CA87-455B-BBFF-5B52502495E9}" type="sibTrans" cxnId="{1C14836F-B98F-4D3C-8CD6-0699D69D805A}">
      <dgm:prSet/>
      <dgm:spPr/>
    </dgm:pt>
    <dgm:pt modelId="{8010D71B-3A40-4015-A0AD-F61E760BD77E}">
      <dgm:prSet phldr="0"/>
      <dgm:spPr/>
      <dgm:t>
        <a:bodyPr/>
        <a:lstStyle/>
        <a:p>
          <a:pPr rtl="0"/>
          <a:r>
            <a:rPr lang="en-GB" b="0" dirty="0">
              <a:solidFill>
                <a:srgbClr val="000000"/>
              </a:solidFill>
              <a:latin typeface="Calibri"/>
              <a:cs typeface="Calibri"/>
            </a:rPr>
            <a:t>Attractive for potential candidates and likely to retain employees.</a:t>
          </a:r>
          <a:endParaRPr lang="en-GB" b="0" dirty="0">
            <a:latin typeface="Calibri Light" panose="020F0302020204030204"/>
          </a:endParaRPr>
        </a:p>
      </dgm:t>
    </dgm:pt>
    <dgm:pt modelId="{5DE0709B-1B26-41AC-A523-F2DFFD137DC9}" type="parTrans" cxnId="{F70B2CA3-D327-43A8-A9AE-A875D32FA707}">
      <dgm:prSet/>
      <dgm:spPr/>
    </dgm:pt>
    <dgm:pt modelId="{F5561779-214F-4A9D-98B1-0236986F3EE3}" type="sibTrans" cxnId="{F70B2CA3-D327-43A8-A9AE-A875D32FA707}">
      <dgm:prSet/>
      <dgm:spPr/>
    </dgm:pt>
    <dgm:pt modelId="{26E5E9AB-5BDA-42CC-8CB3-4A3B3D3451FF}">
      <dgm:prSet phldr="0"/>
      <dgm:spPr/>
      <dgm:t>
        <a:bodyPr/>
        <a:lstStyle/>
        <a:p>
          <a:pPr rtl="0"/>
          <a:r>
            <a:rPr lang="en-GB" dirty="0">
              <a:latin typeface="Calibri Light" panose="020F0302020204030204"/>
            </a:rPr>
            <a:t>Rewards can be used as an incentive to promote certain behaviors.</a:t>
          </a:r>
        </a:p>
      </dgm:t>
    </dgm:pt>
    <dgm:pt modelId="{F9BC3416-9E55-4366-BC8C-DF4AE69550C4}" type="parTrans" cxnId="{58A995E5-3B93-4FFD-BB7F-073719B8DA3D}">
      <dgm:prSet/>
      <dgm:spPr/>
    </dgm:pt>
    <dgm:pt modelId="{8FA9FF4B-17F3-482D-8913-BF47CE841040}" type="sibTrans" cxnId="{58A995E5-3B93-4FFD-BB7F-073719B8DA3D}">
      <dgm:prSet/>
      <dgm:spPr/>
    </dgm:pt>
    <dgm:pt modelId="{2A63F397-DE67-48CE-B423-9AE6A4603314}">
      <dgm:prSet phldr="0"/>
      <dgm:spPr/>
      <dgm:t>
        <a:bodyPr/>
        <a:lstStyle/>
        <a:p>
          <a:pPr rtl="0"/>
          <a:r>
            <a:rPr lang="en-GB" dirty="0">
              <a:latin typeface="Calibri Light" panose="020F0302020204030204"/>
            </a:rPr>
            <a:t>Those with reduced intrinsic </a:t>
          </a:r>
          <a:r>
            <a:rPr lang="en-GB" dirty="0" err="1">
              <a:latin typeface="Calibri Light" panose="020F0302020204030204"/>
            </a:rPr>
            <a:t>behavior</a:t>
          </a:r>
          <a:r>
            <a:rPr lang="en-GB" dirty="0">
              <a:latin typeface="Calibri Light" panose="020F0302020204030204"/>
            </a:rPr>
            <a:t> would be motivated.</a:t>
          </a:r>
        </a:p>
      </dgm:t>
    </dgm:pt>
    <dgm:pt modelId="{A79EF4B8-8EDD-477A-B523-355DA8E92457}" type="parTrans" cxnId="{512C1745-E875-4DA4-BE48-CECFA7621FF4}">
      <dgm:prSet/>
      <dgm:spPr/>
    </dgm:pt>
    <dgm:pt modelId="{8FDAC64A-C574-4AA1-847B-85A3A5C15A44}" type="sibTrans" cxnId="{512C1745-E875-4DA4-BE48-CECFA7621FF4}">
      <dgm:prSet/>
      <dgm:spPr/>
    </dgm:pt>
    <dgm:pt modelId="{FFB77B73-BB95-467E-8164-E382F413FD20}">
      <dgm:prSet phldr="0"/>
      <dgm:spPr/>
      <dgm:t>
        <a:bodyPr/>
        <a:lstStyle/>
        <a:p>
          <a:pPr rtl="0"/>
          <a:r>
            <a:rPr lang="en-GB" dirty="0">
              <a:solidFill>
                <a:srgbClr val="000000"/>
              </a:solidFill>
              <a:latin typeface="Calibri"/>
              <a:cs typeface="Calibri"/>
            </a:rPr>
            <a:t>Materialistic - may lead you away from own personal goals.</a:t>
          </a:r>
          <a:endParaRPr lang="en-GB" dirty="0">
            <a:latin typeface="Calibri Light" panose="020F0302020204030204"/>
          </a:endParaRPr>
        </a:p>
      </dgm:t>
    </dgm:pt>
    <dgm:pt modelId="{59CFEF59-480B-489B-AE9C-91907578E970}" type="parTrans" cxnId="{18F04A64-5582-4E2F-BC36-27D79F4E7544}">
      <dgm:prSet/>
      <dgm:spPr/>
    </dgm:pt>
    <dgm:pt modelId="{734928B8-5EEE-48D8-A1A1-ED22F2577826}" type="sibTrans" cxnId="{18F04A64-5582-4E2F-BC36-27D79F4E7544}">
      <dgm:prSet/>
      <dgm:spPr/>
    </dgm:pt>
    <dgm:pt modelId="{3401C99F-93B2-4191-9258-AA91C303622D}">
      <dgm:prSet phldr="0"/>
      <dgm:spPr/>
      <dgm:t>
        <a:bodyPr/>
        <a:lstStyle/>
        <a:p>
          <a:pPr rtl="0"/>
          <a:r>
            <a:rPr lang="en-GB" dirty="0">
              <a:latin typeface="Calibri Light" panose="020F0302020204030204"/>
            </a:rPr>
            <a:t>Intrinsic Advantages</a:t>
          </a:r>
        </a:p>
      </dgm:t>
    </dgm:pt>
    <dgm:pt modelId="{8C25B521-9890-41B0-8246-EDEFEF3740DF}" type="parTrans" cxnId="{23DDFD43-9F71-4689-939F-12078DD84702}">
      <dgm:prSet/>
      <dgm:spPr/>
    </dgm:pt>
    <dgm:pt modelId="{E5733A97-670D-4E16-A175-0A0C56FDC977}" type="sibTrans" cxnId="{23DDFD43-9F71-4689-939F-12078DD84702}">
      <dgm:prSet/>
      <dgm:spPr/>
    </dgm:pt>
    <dgm:pt modelId="{D821CE86-2A32-4BE5-B702-8B56AEC08458}">
      <dgm:prSet phldr="0"/>
      <dgm:spPr/>
      <dgm:t>
        <a:bodyPr/>
        <a:lstStyle/>
        <a:p>
          <a:r>
            <a:rPr lang="en-GB" dirty="0">
              <a:latin typeface="Calibri Light" panose="020F0302020204030204"/>
            </a:rPr>
            <a:t>Opportunity</a:t>
          </a:r>
          <a:r>
            <a:rPr lang="en-GB" dirty="0"/>
            <a:t> to advance</a:t>
          </a:r>
        </a:p>
      </dgm:t>
    </dgm:pt>
    <dgm:pt modelId="{A1BE0B8F-74C9-4E0A-AD69-602A6ECA7A31}" type="parTrans" cxnId="{02BFE679-2252-440B-949F-74FA7EB153B6}">
      <dgm:prSet/>
      <dgm:spPr/>
    </dgm:pt>
    <dgm:pt modelId="{5C4DEDFC-812C-4CAB-A1C9-02AC7F623688}" type="sibTrans" cxnId="{02BFE679-2252-440B-949F-74FA7EB153B6}">
      <dgm:prSet/>
      <dgm:spPr/>
    </dgm:pt>
    <dgm:pt modelId="{9AA662AF-6D14-43A7-BF20-FE76713C4133}">
      <dgm:prSet phldr="0"/>
      <dgm:spPr/>
      <dgm:t>
        <a:bodyPr/>
        <a:lstStyle/>
        <a:p>
          <a:pPr rtl="0"/>
          <a:r>
            <a:rPr lang="en-GB" dirty="0">
              <a:latin typeface="Calibri Light" panose="020F0302020204030204"/>
            </a:rPr>
            <a:t>Intrinsic Disadvantages</a:t>
          </a:r>
        </a:p>
      </dgm:t>
    </dgm:pt>
    <dgm:pt modelId="{9D012CE1-AD12-428F-9596-71DF37491F0A}" type="parTrans" cxnId="{B3619F6A-42B6-442B-B893-576E55A1BEF6}">
      <dgm:prSet/>
      <dgm:spPr/>
    </dgm:pt>
    <dgm:pt modelId="{F90CEAEB-D59E-4F74-B650-41AEBD675C7B}" type="sibTrans" cxnId="{B3619F6A-42B6-442B-B893-576E55A1BEF6}">
      <dgm:prSet/>
      <dgm:spPr/>
    </dgm:pt>
    <dgm:pt modelId="{CA8D86C4-2CDA-4416-B7ED-6BDC7B158389}">
      <dgm:prSet phldr="0"/>
      <dgm:spPr/>
      <dgm:t>
        <a:bodyPr/>
        <a:lstStyle/>
        <a:p>
          <a:pPr rtl="0"/>
          <a:r>
            <a:rPr lang="en-GB" dirty="0">
              <a:latin typeface="Calibri Light" panose="020F0302020204030204"/>
            </a:rPr>
            <a:t>Intangible – Unable to quantify the amount of motivation that would be required.</a:t>
          </a:r>
        </a:p>
      </dgm:t>
    </dgm:pt>
    <dgm:pt modelId="{FF006FC1-F69C-4EE3-A72A-C007D944A782}" type="parTrans" cxnId="{C8C78E0C-A387-45B8-8FB8-5433D768C7B8}">
      <dgm:prSet/>
      <dgm:spPr/>
    </dgm:pt>
    <dgm:pt modelId="{105E93C8-CC12-4B74-87C0-7A2D85DAAC9D}" type="sibTrans" cxnId="{C8C78E0C-A387-45B8-8FB8-5433D768C7B8}">
      <dgm:prSet/>
      <dgm:spPr/>
    </dgm:pt>
    <dgm:pt modelId="{0BF3E0C9-8790-4873-B2E6-0DF94541CD8F}">
      <dgm:prSet phldr="0"/>
      <dgm:spPr/>
      <dgm:t>
        <a:bodyPr/>
        <a:lstStyle/>
        <a:p>
          <a:pPr rtl="0"/>
          <a:r>
            <a:rPr lang="en-GB" dirty="0">
              <a:latin typeface="Calibri Light" panose="020F0302020204030204"/>
            </a:rPr>
            <a:t>Harder to teach people something when they do not believe they need it.</a:t>
          </a:r>
        </a:p>
      </dgm:t>
    </dgm:pt>
    <dgm:pt modelId="{C5C59C4C-3424-4125-8ED0-031BA09F9D35}" type="parTrans" cxnId="{3AC501A4-7BF6-4BCA-AD8C-08F501E78A83}">
      <dgm:prSet/>
      <dgm:spPr/>
    </dgm:pt>
    <dgm:pt modelId="{587BF4F4-B929-4B66-A8FD-F577D024109D}" type="sibTrans" cxnId="{3AC501A4-7BF6-4BCA-AD8C-08F501E78A83}">
      <dgm:prSet/>
      <dgm:spPr/>
    </dgm:pt>
    <dgm:pt modelId="{E564FD8D-F232-483F-AAE0-F3A836B38F63}">
      <dgm:prSet phldr="0"/>
      <dgm:spPr/>
      <dgm:t>
        <a:bodyPr/>
        <a:lstStyle/>
        <a:p>
          <a:pPr rtl="0"/>
          <a:r>
            <a:rPr lang="en-GB" dirty="0">
              <a:latin typeface="Calibri Light" panose="020F0302020204030204"/>
            </a:rPr>
            <a:t>Will still need to be managed with an extrinsic reward (Herzberg Theory)</a:t>
          </a:r>
        </a:p>
      </dgm:t>
    </dgm:pt>
    <dgm:pt modelId="{ABB14B37-7AB6-4CE1-9E39-7AE20184D969}" type="parTrans" cxnId="{38736FDC-A41D-4EFC-8BED-647B40425B47}">
      <dgm:prSet/>
      <dgm:spPr/>
    </dgm:pt>
    <dgm:pt modelId="{88625270-8D58-4C4A-838E-B663474CFFCD}" type="sibTrans" cxnId="{38736FDC-A41D-4EFC-8BED-647B40425B47}">
      <dgm:prSet/>
      <dgm:spPr/>
    </dgm:pt>
    <dgm:pt modelId="{2AF87EA9-39CA-4975-A796-D616C903B3BB}">
      <dgm:prSet phldr="0"/>
      <dgm:spPr/>
      <dgm:t>
        <a:bodyPr/>
        <a:lstStyle/>
        <a:p>
          <a:pPr rtl="0"/>
          <a:r>
            <a:rPr lang="en-GB" dirty="0">
              <a:latin typeface="Calibri Light" panose="020F0302020204030204"/>
            </a:rPr>
            <a:t>More inspirational than obligatory.</a:t>
          </a:r>
        </a:p>
      </dgm:t>
    </dgm:pt>
    <dgm:pt modelId="{085B1504-7086-4370-92A8-E10F842CD7FE}" type="parTrans" cxnId="{CB347095-546A-4AAA-BC9D-ABD555E1F653}">
      <dgm:prSet/>
      <dgm:spPr/>
    </dgm:pt>
    <dgm:pt modelId="{21327049-B3D6-47FD-A1D9-F83204094974}" type="sibTrans" cxnId="{CB347095-546A-4AAA-BC9D-ABD555E1F653}">
      <dgm:prSet/>
      <dgm:spPr/>
    </dgm:pt>
    <dgm:pt modelId="{6442D71B-B661-4447-8842-15138D96A6CF}">
      <dgm:prSet phldr="0"/>
      <dgm:spPr/>
      <dgm:t>
        <a:bodyPr/>
        <a:lstStyle/>
        <a:p>
          <a:pPr rtl="0"/>
          <a:r>
            <a:rPr lang="en-GB" dirty="0">
              <a:latin typeface="Calibri Light" panose="020F0302020204030204"/>
            </a:rPr>
            <a:t>More likely to be persistent in accomplishing work efforts.</a:t>
          </a:r>
        </a:p>
      </dgm:t>
    </dgm:pt>
    <dgm:pt modelId="{B878DA0C-657C-42FC-B300-FFE4561D293C}" type="parTrans" cxnId="{AFE4C450-69CC-4747-AB9E-A3040D536F27}">
      <dgm:prSet/>
      <dgm:spPr/>
    </dgm:pt>
    <dgm:pt modelId="{FF2F574A-4662-45B0-9ABB-A826C39DAC60}" type="sibTrans" cxnId="{AFE4C450-69CC-4747-AB9E-A3040D536F27}">
      <dgm:prSet/>
      <dgm:spPr/>
    </dgm:pt>
    <dgm:pt modelId="{851B199D-87D3-4CAB-BD9B-034422BE5B93}" type="pres">
      <dgm:prSet presAssocID="{D74138B7-344B-47C0-8C0E-AAF9A76FDE48}" presName="Name0" presStyleCnt="0">
        <dgm:presLayoutVars>
          <dgm:dir/>
          <dgm:animLvl val="lvl"/>
          <dgm:resizeHandles val="exact"/>
        </dgm:presLayoutVars>
      </dgm:prSet>
      <dgm:spPr/>
    </dgm:pt>
    <dgm:pt modelId="{55252C76-57E9-4869-A5FC-DB5FBA8F426F}" type="pres">
      <dgm:prSet presAssocID="{511E1FFB-3140-49F6-8C93-849CDD22BF1D}" presName="composite" presStyleCnt="0"/>
      <dgm:spPr/>
    </dgm:pt>
    <dgm:pt modelId="{B510E6EF-F599-451D-B605-534774CF4413}" type="pres">
      <dgm:prSet presAssocID="{511E1FFB-3140-49F6-8C93-849CDD22BF1D}" presName="parTx" presStyleLbl="alignNode1" presStyleIdx="0" presStyleCnt="4">
        <dgm:presLayoutVars>
          <dgm:chMax val="0"/>
          <dgm:chPref val="0"/>
          <dgm:bulletEnabled val="1"/>
        </dgm:presLayoutVars>
      </dgm:prSet>
      <dgm:spPr/>
    </dgm:pt>
    <dgm:pt modelId="{36F9418E-A437-4676-80B0-B4A292731F09}" type="pres">
      <dgm:prSet presAssocID="{511E1FFB-3140-49F6-8C93-849CDD22BF1D}" presName="desTx" presStyleLbl="alignAccFollowNode1" presStyleIdx="0" presStyleCnt="4">
        <dgm:presLayoutVars>
          <dgm:bulletEnabled val="1"/>
        </dgm:presLayoutVars>
      </dgm:prSet>
      <dgm:spPr/>
    </dgm:pt>
    <dgm:pt modelId="{A9EE0616-4883-4CDF-AF30-01C3BD9D6553}" type="pres">
      <dgm:prSet presAssocID="{9051E97F-2DFB-47A7-A24E-B83A6DCE209A}" presName="space" presStyleCnt="0"/>
      <dgm:spPr/>
    </dgm:pt>
    <dgm:pt modelId="{62108266-8A4E-4CDC-A65A-531CAF87BFD0}" type="pres">
      <dgm:prSet presAssocID="{F96B9531-62D5-4911-A8E5-89DF99CCEF59}" presName="composite" presStyleCnt="0"/>
      <dgm:spPr/>
    </dgm:pt>
    <dgm:pt modelId="{A46AB141-CD2B-4050-B35C-5229268605CE}" type="pres">
      <dgm:prSet presAssocID="{F96B9531-62D5-4911-A8E5-89DF99CCEF59}" presName="parTx" presStyleLbl="alignNode1" presStyleIdx="1" presStyleCnt="4">
        <dgm:presLayoutVars>
          <dgm:chMax val="0"/>
          <dgm:chPref val="0"/>
          <dgm:bulletEnabled val="1"/>
        </dgm:presLayoutVars>
      </dgm:prSet>
      <dgm:spPr/>
    </dgm:pt>
    <dgm:pt modelId="{252C0B4A-C286-4FE7-9874-E093CBD3B1BB}" type="pres">
      <dgm:prSet presAssocID="{F96B9531-62D5-4911-A8E5-89DF99CCEF59}" presName="desTx" presStyleLbl="alignAccFollowNode1" presStyleIdx="1" presStyleCnt="4">
        <dgm:presLayoutVars>
          <dgm:bulletEnabled val="1"/>
        </dgm:presLayoutVars>
      </dgm:prSet>
      <dgm:spPr/>
    </dgm:pt>
    <dgm:pt modelId="{FD76517E-ED4A-4721-8499-E5B5D65B4A4D}" type="pres">
      <dgm:prSet presAssocID="{9EA25966-E815-4DEA-9C02-0D95E5DACAE1}" presName="space" presStyleCnt="0"/>
      <dgm:spPr/>
    </dgm:pt>
    <dgm:pt modelId="{EDAB2BF5-98AE-4FFD-BB5D-9856D9696ADE}" type="pres">
      <dgm:prSet presAssocID="{3401C99F-93B2-4191-9258-AA91C303622D}" presName="composite" presStyleCnt="0"/>
      <dgm:spPr/>
    </dgm:pt>
    <dgm:pt modelId="{1462B71D-B361-4FDD-AB9F-C305ACB59568}" type="pres">
      <dgm:prSet presAssocID="{3401C99F-93B2-4191-9258-AA91C303622D}" presName="parTx" presStyleLbl="alignNode1" presStyleIdx="2" presStyleCnt="4">
        <dgm:presLayoutVars>
          <dgm:chMax val="0"/>
          <dgm:chPref val="0"/>
          <dgm:bulletEnabled val="1"/>
        </dgm:presLayoutVars>
      </dgm:prSet>
      <dgm:spPr/>
    </dgm:pt>
    <dgm:pt modelId="{018EAC4F-2DC0-4C1C-8F41-FF3B8C7A562B}" type="pres">
      <dgm:prSet presAssocID="{3401C99F-93B2-4191-9258-AA91C303622D}" presName="desTx" presStyleLbl="alignAccFollowNode1" presStyleIdx="2" presStyleCnt="4">
        <dgm:presLayoutVars>
          <dgm:bulletEnabled val="1"/>
        </dgm:presLayoutVars>
      </dgm:prSet>
      <dgm:spPr/>
    </dgm:pt>
    <dgm:pt modelId="{ECE8A0F1-17DE-4D49-A655-257D22FA34FC}" type="pres">
      <dgm:prSet presAssocID="{E5733A97-670D-4E16-A175-0A0C56FDC977}" presName="space" presStyleCnt="0"/>
      <dgm:spPr/>
    </dgm:pt>
    <dgm:pt modelId="{C0D9A0F6-74F2-48A3-AC03-DA7055268D63}" type="pres">
      <dgm:prSet presAssocID="{9AA662AF-6D14-43A7-BF20-FE76713C4133}" presName="composite" presStyleCnt="0"/>
      <dgm:spPr/>
    </dgm:pt>
    <dgm:pt modelId="{DCC1E07E-E809-4ABF-80D7-649F7794CDA2}" type="pres">
      <dgm:prSet presAssocID="{9AA662AF-6D14-43A7-BF20-FE76713C4133}" presName="parTx" presStyleLbl="alignNode1" presStyleIdx="3" presStyleCnt="4">
        <dgm:presLayoutVars>
          <dgm:chMax val="0"/>
          <dgm:chPref val="0"/>
          <dgm:bulletEnabled val="1"/>
        </dgm:presLayoutVars>
      </dgm:prSet>
      <dgm:spPr/>
    </dgm:pt>
    <dgm:pt modelId="{20246804-1781-42E4-B7D7-9BC278D5554C}" type="pres">
      <dgm:prSet presAssocID="{9AA662AF-6D14-43A7-BF20-FE76713C4133}" presName="desTx" presStyleLbl="alignAccFollowNode1" presStyleIdx="3" presStyleCnt="4">
        <dgm:presLayoutVars>
          <dgm:bulletEnabled val="1"/>
        </dgm:presLayoutVars>
      </dgm:prSet>
      <dgm:spPr/>
    </dgm:pt>
  </dgm:ptLst>
  <dgm:cxnLst>
    <dgm:cxn modelId="{318F7C0C-66C8-4C3C-9C9D-F700059B106A}" type="presOf" srcId="{E1CA43B2-CA07-4DF4-8272-F6DCEB3207B9}" destId="{252C0B4A-C286-4FE7-9874-E093CBD3B1BB}" srcOrd="0" destOrd="2" presId="urn:microsoft.com/office/officeart/2005/8/layout/hList1"/>
    <dgm:cxn modelId="{C8C78E0C-A387-45B8-8FB8-5433D768C7B8}" srcId="{9AA662AF-6D14-43A7-BF20-FE76713C4133}" destId="{CA8D86C4-2CDA-4416-B7ED-6BDC7B158389}" srcOrd="3" destOrd="0" parTransId="{FF006FC1-F69C-4EE3-A72A-C007D944A782}" sibTransId="{105E93C8-CC12-4B74-87C0-7A2D85DAAC9D}"/>
    <dgm:cxn modelId="{2CF46D10-77BF-4C19-A7D1-06433CA57D63}" type="presOf" srcId="{D74138B7-344B-47C0-8C0E-AAF9A76FDE48}" destId="{851B199D-87D3-4CAB-BD9B-034422BE5B93}" srcOrd="0" destOrd="0" presId="urn:microsoft.com/office/officeart/2005/8/layout/hList1"/>
    <dgm:cxn modelId="{D01BA013-21FF-443C-BE91-612A33EE79CB}" type="presOf" srcId="{8D07B9E4-A6AA-4AC9-BFFD-362519080046}" destId="{36F9418E-A437-4676-80B0-B4A292731F09}" srcOrd="0" destOrd="4" presId="urn:microsoft.com/office/officeart/2005/8/layout/hList1"/>
    <dgm:cxn modelId="{5971E515-9BD9-477B-B546-240F4EF61C93}" type="presOf" srcId="{F96B9531-62D5-4911-A8E5-89DF99CCEF59}" destId="{A46AB141-CD2B-4050-B35C-5229268605CE}" srcOrd="0" destOrd="0" presId="urn:microsoft.com/office/officeart/2005/8/layout/hList1"/>
    <dgm:cxn modelId="{D4A6811C-273D-4422-A1A3-394EC672BD3D}" type="presOf" srcId="{511E1FFB-3140-49F6-8C93-849CDD22BF1D}" destId="{B510E6EF-F599-451D-B605-534774CF4413}" srcOrd="0" destOrd="0" presId="urn:microsoft.com/office/officeart/2005/8/layout/hList1"/>
    <dgm:cxn modelId="{2595FD29-5A79-4912-B893-4C6BD8DBD630}" type="presOf" srcId="{CA8D86C4-2CDA-4416-B7ED-6BDC7B158389}" destId="{20246804-1781-42E4-B7D7-9BC278D5554C}" srcOrd="0" destOrd="3" presId="urn:microsoft.com/office/officeart/2005/8/layout/hList1"/>
    <dgm:cxn modelId="{B8BFBA3F-3265-4D59-A992-1D86322FA977}" type="presOf" srcId="{8803E9C3-320C-4557-9FC7-0464751BF80D}" destId="{252C0B4A-C286-4FE7-9874-E093CBD3B1BB}" srcOrd="0" destOrd="1" presId="urn:microsoft.com/office/officeart/2005/8/layout/hList1"/>
    <dgm:cxn modelId="{40749C40-E274-4707-B58B-1C74E67118C0}" type="presOf" srcId="{2A63F397-DE67-48CE-B423-9AE6A4603314}" destId="{36F9418E-A437-4676-80B0-B4A292731F09}" srcOrd="0" destOrd="3" presId="urn:microsoft.com/office/officeart/2005/8/layout/hList1"/>
    <dgm:cxn modelId="{E19DA65D-3DDE-4F77-A366-CFE5E3C82339}" type="presOf" srcId="{3401C99F-93B2-4191-9258-AA91C303622D}" destId="{1462B71D-B361-4FDD-AB9F-C305ACB59568}" srcOrd="0" destOrd="0" presId="urn:microsoft.com/office/officeart/2005/8/layout/hList1"/>
    <dgm:cxn modelId="{C222DF41-37F2-4B06-A9C6-E70818734533}" srcId="{F96B9531-62D5-4911-A8E5-89DF99CCEF59}" destId="{8803E9C3-320C-4557-9FC7-0464751BF80D}" srcOrd="1" destOrd="0" parTransId="{37119AB0-813F-42F8-8C7C-D0CA7068A63E}" sibTransId="{063D713F-823F-4B76-911A-4172E4358E92}"/>
    <dgm:cxn modelId="{23DDFD43-9F71-4689-939F-12078DD84702}" srcId="{D74138B7-344B-47C0-8C0E-AAF9A76FDE48}" destId="{3401C99F-93B2-4191-9258-AA91C303622D}" srcOrd="2" destOrd="0" parTransId="{8C25B521-9890-41B0-8246-EDEFEF3740DF}" sibTransId="{E5733A97-670D-4E16-A175-0A0C56FDC977}"/>
    <dgm:cxn modelId="{096F3444-AFF0-48C3-A879-C07B92B56440}" srcId="{D74138B7-344B-47C0-8C0E-AAF9A76FDE48}" destId="{511E1FFB-3140-49F6-8C93-849CDD22BF1D}" srcOrd="0" destOrd="0" parTransId="{6F5C6A80-0D47-4D87-B3A2-F9833A4BE030}" sibTransId="{9051E97F-2DFB-47A7-A24E-B83A6DCE209A}"/>
    <dgm:cxn modelId="{18F04A64-5582-4E2F-BC36-27D79F4E7544}" srcId="{F96B9531-62D5-4911-A8E5-89DF99CCEF59}" destId="{FFB77B73-BB95-467E-8164-E382F413FD20}" srcOrd="3" destOrd="0" parTransId="{59CFEF59-480B-489B-AE9C-91907578E970}" sibTransId="{734928B8-5EEE-48D8-A1A1-ED22F2577826}"/>
    <dgm:cxn modelId="{512C1745-E875-4DA4-BE48-CECFA7621FF4}" srcId="{511E1FFB-3140-49F6-8C93-849CDD22BF1D}" destId="{2A63F397-DE67-48CE-B423-9AE6A4603314}" srcOrd="3" destOrd="0" parTransId="{A79EF4B8-8EDD-477A-B523-355DA8E92457}" sibTransId="{8FDAC64A-C574-4AA1-847B-85A3A5C15A44}"/>
    <dgm:cxn modelId="{9D4A8665-94A3-4041-87E3-4E5330A77F4E}" type="presOf" srcId="{5178EB25-711B-453C-A6EC-B96571D944D3}" destId="{20246804-1781-42E4-B7D7-9BC278D5554C}" srcOrd="0" destOrd="0" presId="urn:microsoft.com/office/officeart/2005/8/layout/hList1"/>
    <dgm:cxn modelId="{665FC347-3E7B-4613-9400-5D75B6657A63}" type="presOf" srcId="{8010D71B-3A40-4015-A0AD-F61E760BD77E}" destId="{36F9418E-A437-4676-80B0-B4A292731F09}" srcOrd="0" destOrd="5" presId="urn:microsoft.com/office/officeart/2005/8/layout/hList1"/>
    <dgm:cxn modelId="{F9171269-E20C-44A6-92CD-4E577AC683B9}" type="presOf" srcId="{D821CE86-2A32-4BE5-B702-8B56AEC08458}" destId="{018EAC4F-2DC0-4C1C-8F41-FF3B8C7A562B}" srcOrd="0" destOrd="0" presId="urn:microsoft.com/office/officeart/2005/8/layout/hList1"/>
    <dgm:cxn modelId="{B3619F6A-42B6-442B-B893-576E55A1BEF6}" srcId="{D74138B7-344B-47C0-8C0E-AAF9A76FDE48}" destId="{9AA662AF-6D14-43A7-BF20-FE76713C4133}" srcOrd="3" destOrd="0" parTransId="{9D012CE1-AD12-428F-9596-71DF37491F0A}" sibTransId="{F90CEAEB-D59E-4F74-B650-41AEBD675C7B}"/>
    <dgm:cxn modelId="{1C14836F-B98F-4D3C-8CD6-0699D69D805A}" srcId="{511E1FFB-3140-49F6-8C93-849CDD22BF1D}" destId="{8D07B9E4-A6AA-4AC9-BFFD-362519080046}" srcOrd="4" destOrd="0" parTransId="{090B918B-E58A-4977-BDC3-EB4D781D26A8}" sibTransId="{617A0F1D-CA87-455B-BBFF-5B52502495E9}"/>
    <dgm:cxn modelId="{1F8D6B70-198B-4735-9060-D77127994E25}" type="presOf" srcId="{26E5E9AB-5BDA-42CC-8CB3-4A3B3D3451FF}" destId="{36F9418E-A437-4676-80B0-B4A292731F09}" srcOrd="0" destOrd="1" presId="urn:microsoft.com/office/officeart/2005/8/layout/hList1"/>
    <dgm:cxn modelId="{AFE4C450-69CC-4747-AB9E-A3040D536F27}" srcId="{3401C99F-93B2-4191-9258-AA91C303622D}" destId="{6442D71B-B661-4447-8842-15138D96A6CF}" srcOrd="4" destOrd="0" parTransId="{B878DA0C-657C-42FC-B300-FFE4561D293C}" sibTransId="{FF2F574A-4662-45B0-9ABB-A826C39DAC60}"/>
    <dgm:cxn modelId="{35E1C950-A7C7-4195-82AE-8B9EE6F5AEED}" type="presOf" srcId="{E564FD8D-F232-483F-AAE0-F3A836B38F63}" destId="{20246804-1781-42E4-B7D7-9BC278D5554C}" srcOrd="0" destOrd="2" presId="urn:microsoft.com/office/officeart/2005/8/layout/hList1"/>
    <dgm:cxn modelId="{15A40472-3CBA-4FC9-AB16-789887237E3C}" type="presOf" srcId="{A61FE360-450C-4798-A75B-1E2C50712FAE}" destId="{252C0B4A-C286-4FE7-9874-E093CBD3B1BB}" srcOrd="0" destOrd="4" presId="urn:microsoft.com/office/officeart/2005/8/layout/hList1"/>
    <dgm:cxn modelId="{9CF64252-E9B8-43C7-BF18-09347C58F6F6}" srcId="{F96B9531-62D5-4911-A8E5-89DF99CCEF59}" destId="{C3D533DE-E421-43B0-A24E-B3E46FCFC656}" srcOrd="0" destOrd="0" parTransId="{30CE493F-E57A-4EF4-A75C-1AF0E8D2457D}" sibTransId="{E3F24190-26F5-4E5F-9408-B8C71FA84B32}"/>
    <dgm:cxn modelId="{8571D153-AE69-4366-9CA8-857C3BED475C}" type="presOf" srcId="{BAF0339E-FE95-4138-8BC3-EDAECB688D22}" destId="{36F9418E-A437-4676-80B0-B4A292731F09}" srcOrd="0" destOrd="2" presId="urn:microsoft.com/office/officeart/2005/8/layout/hList1"/>
    <dgm:cxn modelId="{20530F58-0DA7-446E-8ED1-0AA2C0200200}" type="presOf" srcId="{2AF87EA9-39CA-4975-A796-D616C903B3BB}" destId="{018EAC4F-2DC0-4C1C-8F41-FF3B8C7A562B}" srcOrd="0" destOrd="3" presId="urn:microsoft.com/office/officeart/2005/8/layout/hList1"/>
    <dgm:cxn modelId="{02BFE679-2252-440B-949F-74FA7EB153B6}" srcId="{3401C99F-93B2-4191-9258-AA91C303622D}" destId="{D821CE86-2A32-4BE5-B702-8B56AEC08458}" srcOrd="0" destOrd="0" parTransId="{A1BE0B8F-74C9-4E0A-AD69-602A6ECA7A31}" sibTransId="{5C4DEDFC-812C-4CAB-A1C9-02AC7F623688}"/>
    <dgm:cxn modelId="{7AE8F97C-718A-490B-9D7A-D4321A5FBFC5}" srcId="{9AA662AF-6D14-43A7-BF20-FE76713C4133}" destId="{5178EB25-711B-453C-A6EC-B96571D944D3}" srcOrd="0" destOrd="0" parTransId="{A172B5A7-61D8-45EF-A081-3AB3A6BEBFAB}" sibTransId="{F7427001-115F-42CB-9883-3641F2C74BFE}"/>
    <dgm:cxn modelId="{9C7EA991-FCEA-49EB-8626-8A6661D461DE}" srcId="{3401C99F-93B2-4191-9258-AA91C303622D}" destId="{C555BD83-EA8E-4AE6-AB1C-04CD92112273}" srcOrd="1" destOrd="0" parTransId="{D090C634-D94D-47CD-9239-CB1C1ABAD9AD}" sibTransId="{69E2589D-37A4-4569-B9E8-E65CE98AADC1}"/>
    <dgm:cxn modelId="{CB347095-546A-4AAA-BC9D-ABD555E1F653}" srcId="{3401C99F-93B2-4191-9258-AA91C303622D}" destId="{2AF87EA9-39CA-4975-A796-D616C903B3BB}" srcOrd="3" destOrd="0" parTransId="{085B1504-7086-4370-92A8-E10F842CD7FE}" sibTransId="{21327049-B3D6-47FD-A1D9-F83204094974}"/>
    <dgm:cxn modelId="{33C02899-5337-45F6-9D93-26E4E325FABE}" srcId="{511E1FFB-3140-49F6-8C93-849CDD22BF1D}" destId="{A3E436E8-9ABC-42D0-9E44-CC2041A9D015}" srcOrd="0" destOrd="0" parTransId="{B38E8A6A-1828-421B-BC32-80CF556EADBC}" sibTransId="{79A635DD-9A59-46E6-8637-3F77B3961B69}"/>
    <dgm:cxn modelId="{7BA66A9D-1C4A-4B47-BF39-4DD3D9A580D0}" type="presOf" srcId="{6442D71B-B661-4447-8842-15138D96A6CF}" destId="{018EAC4F-2DC0-4C1C-8F41-FF3B8C7A562B}" srcOrd="0" destOrd="4" presId="urn:microsoft.com/office/officeart/2005/8/layout/hList1"/>
    <dgm:cxn modelId="{25BBFD9F-939F-4F6A-B09C-49B01E8A6A6D}" type="presOf" srcId="{A3E436E8-9ABC-42D0-9E44-CC2041A9D015}" destId="{36F9418E-A437-4676-80B0-B4A292731F09}" srcOrd="0" destOrd="0" presId="urn:microsoft.com/office/officeart/2005/8/layout/hList1"/>
    <dgm:cxn modelId="{F70B2CA3-D327-43A8-A9AE-A875D32FA707}" srcId="{511E1FFB-3140-49F6-8C93-849CDD22BF1D}" destId="{8010D71B-3A40-4015-A0AD-F61E760BD77E}" srcOrd="5" destOrd="0" parTransId="{5DE0709B-1B26-41AC-A523-F2DFFD137DC9}" sibTransId="{F5561779-214F-4A9D-98B1-0236986F3EE3}"/>
    <dgm:cxn modelId="{3AC501A4-7BF6-4BCA-AD8C-08F501E78A83}" srcId="{9AA662AF-6D14-43A7-BF20-FE76713C4133}" destId="{0BF3E0C9-8790-4873-B2E6-0DF94541CD8F}" srcOrd="1" destOrd="0" parTransId="{C5C59C4C-3424-4125-8ED0-031BA09F9D35}" sibTransId="{587BF4F4-B929-4B66-A8FD-F577D024109D}"/>
    <dgm:cxn modelId="{928A3EAA-FC96-4C04-B06A-EAB0FD53D203}" type="presOf" srcId="{9AA662AF-6D14-43A7-BF20-FE76713C4133}" destId="{DCC1E07E-E809-4ABF-80D7-649F7794CDA2}" srcOrd="0" destOrd="0" presId="urn:microsoft.com/office/officeart/2005/8/layout/hList1"/>
    <dgm:cxn modelId="{4FB710AB-712C-4A5F-A023-D0B025972E0B}" type="presOf" srcId="{60BEFE93-47A0-4077-856B-B1F04C7429BE}" destId="{018EAC4F-2DC0-4C1C-8F41-FF3B8C7A562B}" srcOrd="0" destOrd="2" presId="urn:microsoft.com/office/officeart/2005/8/layout/hList1"/>
    <dgm:cxn modelId="{4959FEB4-54E9-4DDD-8063-7E913745091D}" type="presOf" srcId="{C555BD83-EA8E-4AE6-AB1C-04CD92112273}" destId="{018EAC4F-2DC0-4C1C-8F41-FF3B8C7A562B}" srcOrd="0" destOrd="1" presId="urn:microsoft.com/office/officeart/2005/8/layout/hList1"/>
    <dgm:cxn modelId="{FF617EBC-A216-48FF-BDE9-7B3F325CBAD8}" srcId="{D74138B7-344B-47C0-8C0E-AAF9A76FDE48}" destId="{F96B9531-62D5-4911-A8E5-89DF99CCEF59}" srcOrd="1" destOrd="0" parTransId="{12347887-5219-42DB-A9EF-5C5358B1A92E}" sibTransId="{9EA25966-E815-4DEA-9C02-0D95E5DACAE1}"/>
    <dgm:cxn modelId="{C498E1C5-F295-40D7-964A-B6B8D3B28BE8}" srcId="{511E1FFB-3140-49F6-8C93-849CDD22BF1D}" destId="{BAF0339E-FE95-4138-8BC3-EDAECB688D22}" srcOrd="2" destOrd="0" parTransId="{DF523151-37D4-43A0-BB84-91D4E71646A9}" sibTransId="{C84E5C76-7FF1-4061-8EF7-FD1A81E3DCB2}"/>
    <dgm:cxn modelId="{BA7BB6CC-C659-4DF6-AE77-1F5F8067F552}" srcId="{F96B9531-62D5-4911-A8E5-89DF99CCEF59}" destId="{E1CA43B2-CA07-4DF4-8272-F6DCEB3207B9}" srcOrd="2" destOrd="0" parTransId="{8A9C9706-CBFC-4B2A-9E6A-DCCE4B1FDA2E}" sibTransId="{56D8AC37-7907-48B7-87C1-569C9078907B}"/>
    <dgm:cxn modelId="{58A177D7-60A5-40EA-92FC-04A4E1DC90C4}" srcId="{3401C99F-93B2-4191-9258-AA91C303622D}" destId="{60BEFE93-47A0-4077-856B-B1F04C7429BE}" srcOrd="2" destOrd="0" parTransId="{F7A87BF7-63CF-4620-8B16-00B8FC24F1E0}" sibTransId="{25563FF6-B3AF-4E05-9916-C519F00D19E1}"/>
    <dgm:cxn modelId="{38736FDC-A41D-4EFC-8BED-647B40425B47}" srcId="{9AA662AF-6D14-43A7-BF20-FE76713C4133}" destId="{E564FD8D-F232-483F-AAE0-F3A836B38F63}" srcOrd="2" destOrd="0" parTransId="{ABB14B37-7AB6-4CE1-9E39-7AE20184D969}" sibTransId="{88625270-8D58-4C4A-838E-B663474CFFCD}"/>
    <dgm:cxn modelId="{58A995E5-3B93-4FFD-BB7F-073719B8DA3D}" srcId="{511E1FFB-3140-49F6-8C93-849CDD22BF1D}" destId="{26E5E9AB-5BDA-42CC-8CB3-4A3B3D3451FF}" srcOrd="1" destOrd="0" parTransId="{F9BC3416-9E55-4366-BC8C-DF4AE69550C4}" sibTransId="{8FA9FF4B-17F3-482D-8913-BF47CE841040}"/>
    <dgm:cxn modelId="{63AD71EA-7105-4821-8E4C-583904B9E78F}" type="presOf" srcId="{FFB77B73-BB95-467E-8164-E382F413FD20}" destId="{252C0B4A-C286-4FE7-9874-E093CBD3B1BB}" srcOrd="0" destOrd="3" presId="urn:microsoft.com/office/officeart/2005/8/layout/hList1"/>
    <dgm:cxn modelId="{2FEB92F1-D8EA-424C-98D9-AE769FB2DCD1}" type="presOf" srcId="{C3D533DE-E421-43B0-A24E-B3E46FCFC656}" destId="{252C0B4A-C286-4FE7-9874-E093CBD3B1BB}" srcOrd="0" destOrd="0" presId="urn:microsoft.com/office/officeart/2005/8/layout/hList1"/>
    <dgm:cxn modelId="{3301DCFE-0857-4687-9940-82C3C7B534F4}" type="presOf" srcId="{0BF3E0C9-8790-4873-B2E6-0DF94541CD8F}" destId="{20246804-1781-42E4-B7D7-9BC278D5554C}" srcOrd="0" destOrd="1" presId="urn:microsoft.com/office/officeart/2005/8/layout/hList1"/>
    <dgm:cxn modelId="{B829AEFF-044A-44D9-AF6D-E0D343C119D1}" srcId="{F96B9531-62D5-4911-A8E5-89DF99CCEF59}" destId="{A61FE360-450C-4798-A75B-1E2C50712FAE}" srcOrd="4" destOrd="0" parTransId="{59BE7BA1-6A9A-464F-8B8A-A39B7443FAFA}" sibTransId="{D55215D9-41D7-49CD-81B0-B36B3DD01C8E}"/>
    <dgm:cxn modelId="{3885E477-6E4D-4DBF-91BD-A7CBFCF546C7}" type="presParOf" srcId="{851B199D-87D3-4CAB-BD9B-034422BE5B93}" destId="{55252C76-57E9-4869-A5FC-DB5FBA8F426F}" srcOrd="0" destOrd="0" presId="urn:microsoft.com/office/officeart/2005/8/layout/hList1"/>
    <dgm:cxn modelId="{1ECCC298-BE74-4EDF-B408-AF44931E076F}" type="presParOf" srcId="{55252C76-57E9-4869-A5FC-DB5FBA8F426F}" destId="{B510E6EF-F599-451D-B605-534774CF4413}" srcOrd="0" destOrd="0" presId="urn:microsoft.com/office/officeart/2005/8/layout/hList1"/>
    <dgm:cxn modelId="{4D9E23C9-54A8-495F-89D4-2E035CE8405F}" type="presParOf" srcId="{55252C76-57E9-4869-A5FC-DB5FBA8F426F}" destId="{36F9418E-A437-4676-80B0-B4A292731F09}" srcOrd="1" destOrd="0" presId="urn:microsoft.com/office/officeart/2005/8/layout/hList1"/>
    <dgm:cxn modelId="{AC86043A-9A59-459B-9B1B-23B2FD5429BB}" type="presParOf" srcId="{851B199D-87D3-4CAB-BD9B-034422BE5B93}" destId="{A9EE0616-4883-4CDF-AF30-01C3BD9D6553}" srcOrd="1" destOrd="0" presId="urn:microsoft.com/office/officeart/2005/8/layout/hList1"/>
    <dgm:cxn modelId="{C79D409E-19EB-443B-A2A9-DEAA55487F39}" type="presParOf" srcId="{851B199D-87D3-4CAB-BD9B-034422BE5B93}" destId="{62108266-8A4E-4CDC-A65A-531CAF87BFD0}" srcOrd="2" destOrd="0" presId="urn:microsoft.com/office/officeart/2005/8/layout/hList1"/>
    <dgm:cxn modelId="{398B239F-3CDF-4F9B-AD1C-1C71481D0CD4}" type="presParOf" srcId="{62108266-8A4E-4CDC-A65A-531CAF87BFD0}" destId="{A46AB141-CD2B-4050-B35C-5229268605CE}" srcOrd="0" destOrd="0" presId="urn:microsoft.com/office/officeart/2005/8/layout/hList1"/>
    <dgm:cxn modelId="{0E1C7EC0-1BA1-428C-9057-F47ECB285158}" type="presParOf" srcId="{62108266-8A4E-4CDC-A65A-531CAF87BFD0}" destId="{252C0B4A-C286-4FE7-9874-E093CBD3B1BB}" srcOrd="1" destOrd="0" presId="urn:microsoft.com/office/officeart/2005/8/layout/hList1"/>
    <dgm:cxn modelId="{BBAD8239-9248-4E4A-8408-2510ED943227}" type="presParOf" srcId="{851B199D-87D3-4CAB-BD9B-034422BE5B93}" destId="{FD76517E-ED4A-4721-8499-E5B5D65B4A4D}" srcOrd="3" destOrd="0" presId="urn:microsoft.com/office/officeart/2005/8/layout/hList1"/>
    <dgm:cxn modelId="{A3A3610B-882E-4AA8-A0C8-A768B248DE4F}" type="presParOf" srcId="{851B199D-87D3-4CAB-BD9B-034422BE5B93}" destId="{EDAB2BF5-98AE-4FFD-BB5D-9856D9696ADE}" srcOrd="4" destOrd="0" presId="urn:microsoft.com/office/officeart/2005/8/layout/hList1"/>
    <dgm:cxn modelId="{52C7479D-B547-4C65-AA46-ED9F24DF97AB}" type="presParOf" srcId="{EDAB2BF5-98AE-4FFD-BB5D-9856D9696ADE}" destId="{1462B71D-B361-4FDD-AB9F-C305ACB59568}" srcOrd="0" destOrd="0" presId="urn:microsoft.com/office/officeart/2005/8/layout/hList1"/>
    <dgm:cxn modelId="{6F190B8E-6CE4-4CA8-9492-07B3BC0BE7DB}" type="presParOf" srcId="{EDAB2BF5-98AE-4FFD-BB5D-9856D9696ADE}" destId="{018EAC4F-2DC0-4C1C-8F41-FF3B8C7A562B}" srcOrd="1" destOrd="0" presId="urn:microsoft.com/office/officeart/2005/8/layout/hList1"/>
    <dgm:cxn modelId="{6797E70D-AF4F-4F67-8543-ABEB8AEEED97}" type="presParOf" srcId="{851B199D-87D3-4CAB-BD9B-034422BE5B93}" destId="{ECE8A0F1-17DE-4D49-A655-257D22FA34FC}" srcOrd="5" destOrd="0" presId="urn:microsoft.com/office/officeart/2005/8/layout/hList1"/>
    <dgm:cxn modelId="{CD40B4F6-4DEF-4C51-898E-706C26074B7B}" type="presParOf" srcId="{851B199D-87D3-4CAB-BD9B-034422BE5B93}" destId="{C0D9A0F6-74F2-48A3-AC03-DA7055268D63}" srcOrd="6" destOrd="0" presId="urn:microsoft.com/office/officeart/2005/8/layout/hList1"/>
    <dgm:cxn modelId="{017C2A11-0240-480A-939B-B6615F0A3B6F}" type="presParOf" srcId="{C0D9A0F6-74F2-48A3-AC03-DA7055268D63}" destId="{DCC1E07E-E809-4ABF-80D7-649F7794CDA2}" srcOrd="0" destOrd="0" presId="urn:microsoft.com/office/officeart/2005/8/layout/hList1"/>
    <dgm:cxn modelId="{0ACE46AC-9756-4928-87B7-5ECA39307428}" type="presParOf" srcId="{C0D9A0F6-74F2-48A3-AC03-DA7055268D63}" destId="{20246804-1781-42E4-B7D7-9BC278D5554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CC331-1F55-4B6F-B906-ABEBBC670535}">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5513A-EE4F-4E47-8629-70B50F7AFEBD}">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Motivation</a:t>
          </a:r>
          <a:endParaRPr lang="en-US" sz="1800" kern="1200" dirty="0"/>
        </a:p>
      </dsp:txBody>
      <dsp:txXfrm>
        <a:off x="0" y="2124"/>
        <a:ext cx="10515600" cy="395189"/>
      </dsp:txXfrm>
    </dsp:sp>
    <dsp:sp modelId="{5013DBF7-4E24-4A01-8C7D-C879A9AE36A3}">
      <dsp:nvSpPr>
        <dsp:cNvPr id="0" name=""/>
        <dsp:cNvSpPr/>
      </dsp:nvSpPr>
      <dsp:spPr>
        <a:xfrm>
          <a:off x="0" y="3973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E6EFD-DD0D-4C95-AA5B-EC5FF860B1B2}">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Employee Motivation</a:t>
          </a:r>
          <a:endParaRPr lang="en-US" sz="1800" kern="1200" dirty="0"/>
        </a:p>
      </dsp:txBody>
      <dsp:txXfrm>
        <a:off x="0" y="397314"/>
        <a:ext cx="10515600" cy="395189"/>
      </dsp:txXfrm>
    </dsp:sp>
    <dsp:sp modelId="{5DAF61F9-2B6F-4CBF-AB11-C6C91CF7A431}">
      <dsp:nvSpPr>
        <dsp:cNvPr id="0" name=""/>
        <dsp:cNvSpPr/>
      </dsp:nvSpPr>
      <dsp:spPr>
        <a:xfrm>
          <a:off x="0" y="7925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0E8E81-F368-444C-8FD0-0D489247579A}">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importance of motivation in employees for </a:t>
          </a:r>
          <a:r>
            <a:rPr lang="en-GB" sz="1800" kern="1200" dirty="0" err="1"/>
            <a:t>oganisations</a:t>
          </a:r>
          <a:endParaRPr lang="en-US" sz="1800" kern="1200" dirty="0" err="1"/>
        </a:p>
      </dsp:txBody>
      <dsp:txXfrm>
        <a:off x="0" y="792504"/>
        <a:ext cx="10515600" cy="395189"/>
      </dsp:txXfrm>
    </dsp:sp>
    <dsp:sp modelId="{BA04F79E-6EB4-488C-AE0C-F739D8214AF3}">
      <dsp:nvSpPr>
        <dsp:cNvPr id="0" name=""/>
        <dsp:cNvSpPr/>
      </dsp:nvSpPr>
      <dsp:spPr>
        <a:xfrm>
          <a:off x="0" y="118769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CF8D57-A329-4B19-B8D2-E926B13D5C24}">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Intrinsic and Extrinsic motivation</a:t>
          </a:r>
          <a:endParaRPr lang="en-US" sz="1800" kern="1200" dirty="0"/>
        </a:p>
      </dsp:txBody>
      <dsp:txXfrm>
        <a:off x="0" y="1187694"/>
        <a:ext cx="10515600" cy="395189"/>
      </dsp:txXfrm>
    </dsp:sp>
    <dsp:sp modelId="{D2917636-1BA4-4FB5-88FC-DD9269AA8F31}">
      <dsp:nvSpPr>
        <dsp:cNvPr id="0" name=""/>
        <dsp:cNvSpPr/>
      </dsp:nvSpPr>
      <dsp:spPr>
        <a:xfrm>
          <a:off x="0" y="158288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3F8BBB-2B3C-4ECC-9A08-17A66F9AC052}">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What motivates me</a:t>
          </a:r>
          <a:endParaRPr lang="en-US" sz="1800" kern="1200" dirty="0"/>
        </a:p>
      </dsp:txBody>
      <dsp:txXfrm>
        <a:off x="0" y="1582884"/>
        <a:ext cx="10515600" cy="395189"/>
      </dsp:txXfrm>
    </dsp:sp>
    <dsp:sp modelId="{1F932833-884F-48A1-8DA2-5D8A6DD2CC99}">
      <dsp:nvSpPr>
        <dsp:cNvPr id="0" name=""/>
        <dsp:cNvSpPr/>
      </dsp:nvSpPr>
      <dsp:spPr>
        <a:xfrm>
          <a:off x="0" y="197807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AF0CD6-B557-4ADE-B460-9161F6063817}">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advantages and disadvantages of motivation elements</a:t>
          </a:r>
          <a:endParaRPr lang="en-US" sz="1800" kern="1200" dirty="0"/>
        </a:p>
      </dsp:txBody>
      <dsp:txXfrm>
        <a:off x="0" y="1978074"/>
        <a:ext cx="10515600" cy="395189"/>
      </dsp:txXfrm>
    </dsp:sp>
    <dsp:sp modelId="{4CA17E72-6E59-4958-93B3-D769A48E343E}">
      <dsp:nvSpPr>
        <dsp:cNvPr id="0" name=""/>
        <dsp:cNvSpPr/>
      </dsp:nvSpPr>
      <dsp:spPr>
        <a:xfrm>
          <a:off x="0" y="237326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00DC39-2E87-4333-B5F1-87F243295ADD}">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solidFill>
                <a:srgbClr val="000000"/>
              </a:solidFill>
              <a:latin typeface="Calibri"/>
              <a:cs typeface="Calibri"/>
            </a:rPr>
            <a:t>Maslow's Theory</a:t>
          </a:r>
          <a:r>
            <a:rPr lang="en-GB" sz="1800" kern="1200" dirty="0">
              <a:latin typeface="Calibri"/>
              <a:cs typeface="Calibri"/>
            </a:rPr>
            <a:t> &amp; Self-determination Theory</a:t>
          </a:r>
          <a:endParaRPr lang="en-GB" sz="1800" kern="1200" dirty="0">
            <a:latin typeface="Calibri Light" panose="020F0302020204030204"/>
          </a:endParaRPr>
        </a:p>
      </dsp:txBody>
      <dsp:txXfrm>
        <a:off x="0" y="2373263"/>
        <a:ext cx="10515600" cy="395189"/>
      </dsp:txXfrm>
    </dsp:sp>
    <dsp:sp modelId="{1F868B79-EEB6-4540-9151-F56AC91FA6FC}">
      <dsp:nvSpPr>
        <dsp:cNvPr id="0" name=""/>
        <dsp:cNvSpPr/>
      </dsp:nvSpPr>
      <dsp:spPr>
        <a:xfrm>
          <a:off x="0" y="276845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64C81E-62A9-4C7D-ABBB-2BC3FAFD7B28}">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Herzberg two-factor theory</a:t>
          </a:r>
          <a:endParaRPr lang="en-US" sz="1800" kern="1200" dirty="0"/>
        </a:p>
      </dsp:txBody>
      <dsp:txXfrm>
        <a:off x="0" y="2768453"/>
        <a:ext cx="10515600" cy="395189"/>
      </dsp:txXfrm>
    </dsp:sp>
    <dsp:sp modelId="{3143A7A0-D227-42C4-A347-FB9F498E3072}">
      <dsp:nvSpPr>
        <dsp:cNvPr id="0" name=""/>
        <dsp:cNvSpPr/>
      </dsp:nvSpPr>
      <dsp:spPr>
        <a:xfrm>
          <a:off x="0" y="316364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61582D-DA35-4150-960D-D9C717D7ACC5}">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1" kern="1200" dirty="0">
              <a:latin typeface="Calibri Light" panose="020F0302020204030204"/>
            </a:rPr>
            <a:t>Evaluation of Theories</a:t>
          </a:r>
        </a:p>
      </dsp:txBody>
      <dsp:txXfrm>
        <a:off x="0" y="3163643"/>
        <a:ext cx="10515600" cy="395189"/>
      </dsp:txXfrm>
    </dsp:sp>
    <dsp:sp modelId="{FD3AD84C-CB45-4DE0-BAFC-C71DA33BF2B1}">
      <dsp:nvSpPr>
        <dsp:cNvPr id="0" name=""/>
        <dsp:cNvSpPr/>
      </dsp:nvSpPr>
      <dsp:spPr>
        <a:xfrm>
          <a:off x="0" y="355883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74CEBB-4149-42FE-B1E1-71B00892F602}">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Conclusion</a:t>
          </a:r>
          <a:endParaRPr lang="en-US" sz="1800" kern="1200" dirty="0"/>
        </a:p>
      </dsp:txBody>
      <dsp:txXfrm>
        <a:off x="0" y="3558833"/>
        <a:ext cx="10515600" cy="395189"/>
      </dsp:txXfrm>
    </dsp:sp>
    <dsp:sp modelId="{66A0573A-E92F-41B1-85C8-556C291C4B9C}">
      <dsp:nvSpPr>
        <dsp:cNvPr id="0" name=""/>
        <dsp:cNvSpPr/>
      </dsp:nvSpPr>
      <dsp:spPr>
        <a:xfrm>
          <a:off x="0" y="39540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50FABB-B92C-43BB-B27A-AB9508B74472}">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Calibri Light" panose="020F0302020204030204"/>
            </a:rPr>
            <a:t>References</a:t>
          </a:r>
        </a:p>
      </dsp:txBody>
      <dsp:txXfrm>
        <a:off x="0" y="3954023"/>
        <a:ext cx="10515600" cy="395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21C6E-48EA-43CF-B379-9EA4CB10D746}">
      <dsp:nvSpPr>
        <dsp:cNvPr id="0" name=""/>
        <dsp:cNvSpPr/>
      </dsp:nvSpPr>
      <dsp:spPr>
        <a:xfrm>
          <a:off x="571545"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63B6D-CB3A-43F4-BC37-E882108D58C1}">
      <dsp:nvSpPr>
        <dsp:cNvPr id="0" name=""/>
        <dsp:cNvSpPr/>
      </dsp:nvSpPr>
      <dsp:spPr>
        <a:xfrm>
          <a:off x="805545" y="72498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6EF874-3145-4DF1-916C-0350BE23E54F}">
      <dsp:nvSpPr>
        <dsp:cNvPr id="0" name=""/>
        <dsp:cNvSpPr/>
      </dsp:nvSpPr>
      <dsp:spPr>
        <a:xfrm>
          <a:off x="220545"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Enthusiasm</a:t>
          </a:r>
          <a:endParaRPr lang="en-US" sz="2300" kern="1200"/>
        </a:p>
      </dsp:txBody>
      <dsp:txXfrm>
        <a:off x="220545" y="1930988"/>
        <a:ext cx="1800000" cy="720000"/>
      </dsp:txXfrm>
    </dsp:sp>
    <dsp:sp modelId="{7ECF81B4-73D3-42FD-9263-C033198F1746}">
      <dsp:nvSpPr>
        <dsp:cNvPr id="0" name=""/>
        <dsp:cNvSpPr/>
      </dsp:nvSpPr>
      <dsp:spPr>
        <a:xfrm>
          <a:off x="2686546"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4B64B-4551-43EB-B978-3D7CBAAE3EB0}">
      <dsp:nvSpPr>
        <dsp:cNvPr id="0" name=""/>
        <dsp:cNvSpPr/>
      </dsp:nvSpPr>
      <dsp:spPr>
        <a:xfrm>
          <a:off x="2920546" y="72498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05DA14-3664-4068-B349-FC391808CD80}">
      <dsp:nvSpPr>
        <dsp:cNvPr id="0" name=""/>
        <dsp:cNvSpPr/>
      </dsp:nvSpPr>
      <dsp:spPr>
        <a:xfrm>
          <a:off x="2335546"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Commitment</a:t>
          </a:r>
          <a:endParaRPr lang="en-US" sz="2300" kern="1200"/>
        </a:p>
      </dsp:txBody>
      <dsp:txXfrm>
        <a:off x="2335546" y="1930988"/>
        <a:ext cx="1800000" cy="720000"/>
      </dsp:txXfrm>
    </dsp:sp>
    <dsp:sp modelId="{D0270A9C-2FCA-4971-BB2E-12B5C744BCD6}">
      <dsp:nvSpPr>
        <dsp:cNvPr id="0" name=""/>
        <dsp:cNvSpPr/>
      </dsp:nvSpPr>
      <dsp:spPr>
        <a:xfrm>
          <a:off x="4801546"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437C7-F524-4D63-894E-7B344B7B6D3A}">
      <dsp:nvSpPr>
        <dsp:cNvPr id="0" name=""/>
        <dsp:cNvSpPr/>
      </dsp:nvSpPr>
      <dsp:spPr>
        <a:xfrm>
          <a:off x="5035546" y="72498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C6DD6-3D39-4E72-8C25-4FC9D7455198}">
      <dsp:nvSpPr>
        <dsp:cNvPr id="0" name=""/>
        <dsp:cNvSpPr/>
      </dsp:nvSpPr>
      <dsp:spPr>
        <a:xfrm>
          <a:off x="4450546"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Energy</a:t>
          </a:r>
          <a:endParaRPr lang="en-US" sz="2300" kern="1200"/>
        </a:p>
      </dsp:txBody>
      <dsp:txXfrm>
        <a:off x="4450546" y="1930988"/>
        <a:ext cx="1800000" cy="720000"/>
      </dsp:txXfrm>
    </dsp:sp>
    <dsp:sp modelId="{3304088E-8462-4994-95E2-FEA1AB148980}">
      <dsp:nvSpPr>
        <dsp:cNvPr id="0" name=""/>
        <dsp:cNvSpPr/>
      </dsp:nvSpPr>
      <dsp:spPr>
        <a:xfrm>
          <a:off x="6916546"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663A42-5DDD-4B38-93A2-5E3F9A47C68D}">
      <dsp:nvSpPr>
        <dsp:cNvPr id="0" name=""/>
        <dsp:cNvSpPr/>
      </dsp:nvSpPr>
      <dsp:spPr>
        <a:xfrm>
          <a:off x="7150546" y="72498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E351AB-8869-4E3E-B814-5BA4432B6794}">
      <dsp:nvSpPr>
        <dsp:cNvPr id="0" name=""/>
        <dsp:cNvSpPr/>
      </dsp:nvSpPr>
      <dsp:spPr>
        <a:xfrm>
          <a:off x="6565546"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Creativity</a:t>
          </a:r>
          <a:endParaRPr lang="en-US" sz="2300" kern="1200"/>
        </a:p>
      </dsp:txBody>
      <dsp:txXfrm>
        <a:off x="6565546" y="1930988"/>
        <a:ext cx="1800000" cy="720000"/>
      </dsp:txXfrm>
    </dsp:sp>
    <dsp:sp modelId="{E5EB5674-091A-40D5-94AC-7F22E2D22F18}">
      <dsp:nvSpPr>
        <dsp:cNvPr id="0" name=""/>
        <dsp:cNvSpPr/>
      </dsp:nvSpPr>
      <dsp:spPr>
        <a:xfrm>
          <a:off x="9031546"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5AB96-F289-40AF-8455-2C0D7C0DABA8}">
      <dsp:nvSpPr>
        <dsp:cNvPr id="0" name=""/>
        <dsp:cNvSpPr/>
      </dsp:nvSpPr>
      <dsp:spPr>
        <a:xfrm>
          <a:off x="9265546" y="72498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59CF40-BC5B-4AE3-B35C-49FFE00ED9FF}">
      <dsp:nvSpPr>
        <dsp:cNvPr id="0" name=""/>
        <dsp:cNvSpPr/>
      </dsp:nvSpPr>
      <dsp:spPr>
        <a:xfrm>
          <a:off x="8680546"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latin typeface="Calibri Light" panose="020F0302020204030204"/>
            </a:rPr>
            <a:t>Drive</a:t>
          </a:r>
          <a:endParaRPr lang="en-US" sz="2300" kern="1200">
            <a:latin typeface="Calibri Light" panose="020F0302020204030204"/>
          </a:endParaRPr>
        </a:p>
      </dsp:txBody>
      <dsp:txXfrm>
        <a:off x="8680546" y="1930988"/>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A0BB3-FF38-45A9-B7C0-CFFE6009DD52}">
      <dsp:nvSpPr>
        <dsp:cNvPr id="0" name=""/>
        <dsp:cNvSpPr/>
      </dsp:nvSpPr>
      <dsp:spPr>
        <a:xfrm>
          <a:off x="2214444" y="0"/>
          <a:ext cx="1509048" cy="14109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2FDB6F-D14F-4055-B6D6-A8D4BDA8B5C1}">
      <dsp:nvSpPr>
        <dsp:cNvPr id="0" name=""/>
        <dsp:cNvSpPr/>
      </dsp:nvSpPr>
      <dsp:spPr>
        <a:xfrm>
          <a:off x="813185" y="1565552"/>
          <a:ext cx="4311566" cy="604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GB" sz="3600" kern="1200">
              <a:latin typeface="Calibri Light" panose="020F0302020204030204"/>
            </a:rPr>
            <a:t>Intrinsic Motivation</a:t>
          </a:r>
          <a:endParaRPr lang="en-GB" sz="3600" kern="1200"/>
        </a:p>
      </dsp:txBody>
      <dsp:txXfrm>
        <a:off x="813185" y="1565552"/>
        <a:ext cx="4311566" cy="604681"/>
      </dsp:txXfrm>
    </dsp:sp>
    <dsp:sp modelId="{355596C1-040E-48DE-98AC-6038E0124EC9}">
      <dsp:nvSpPr>
        <dsp:cNvPr id="0" name=""/>
        <dsp:cNvSpPr/>
      </dsp:nvSpPr>
      <dsp:spPr>
        <a:xfrm>
          <a:off x="813185" y="2242154"/>
          <a:ext cx="4311566" cy="160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latin typeface="Calibri Light" panose="020F0302020204030204"/>
            </a:rPr>
            <a:t>Autonomy</a:t>
          </a:r>
        </a:p>
        <a:p>
          <a:pPr marL="0" lvl="0" indent="0" algn="ctr" defTabSz="755650">
            <a:lnSpc>
              <a:spcPct val="100000"/>
            </a:lnSpc>
            <a:spcBef>
              <a:spcPct val="0"/>
            </a:spcBef>
            <a:spcAft>
              <a:spcPct val="35000"/>
            </a:spcAft>
            <a:buNone/>
          </a:pPr>
          <a:r>
            <a:rPr lang="en-GB" sz="1700" kern="1200">
              <a:latin typeface="Calibri Light" panose="020F0302020204030204"/>
            </a:rPr>
            <a:t>Mastery</a:t>
          </a:r>
        </a:p>
        <a:p>
          <a:pPr marL="0" lvl="0" indent="0" algn="ctr" defTabSz="755650">
            <a:lnSpc>
              <a:spcPct val="100000"/>
            </a:lnSpc>
            <a:spcBef>
              <a:spcPct val="0"/>
            </a:spcBef>
            <a:spcAft>
              <a:spcPct val="35000"/>
            </a:spcAft>
            <a:buNone/>
          </a:pPr>
          <a:r>
            <a:rPr lang="en-GB" sz="1700" kern="1200">
              <a:latin typeface="Calibri Light" panose="020F0302020204030204"/>
            </a:rPr>
            <a:t>Pride</a:t>
          </a:r>
        </a:p>
        <a:p>
          <a:pPr marL="0" lvl="0" indent="0" algn="ctr" defTabSz="755650">
            <a:lnSpc>
              <a:spcPct val="100000"/>
            </a:lnSpc>
            <a:spcBef>
              <a:spcPct val="0"/>
            </a:spcBef>
            <a:spcAft>
              <a:spcPct val="35000"/>
            </a:spcAft>
            <a:buNone/>
          </a:pPr>
          <a:r>
            <a:rPr lang="en-GB" sz="1700" kern="1200">
              <a:latin typeface="Calibri Light" panose="020F0302020204030204"/>
            </a:rPr>
            <a:t>Purpose</a:t>
          </a:r>
        </a:p>
        <a:p>
          <a:pPr marL="0" lvl="0" indent="0" algn="ctr" defTabSz="755650">
            <a:lnSpc>
              <a:spcPct val="100000"/>
            </a:lnSpc>
            <a:spcBef>
              <a:spcPct val="0"/>
            </a:spcBef>
            <a:spcAft>
              <a:spcPct val="35000"/>
            </a:spcAft>
            <a:buNone/>
          </a:pPr>
          <a:r>
            <a:rPr lang="en-GB" sz="1700" kern="1200">
              <a:latin typeface="Calibri Light" panose="020F0302020204030204"/>
            </a:rPr>
            <a:t>Curiosity</a:t>
          </a:r>
        </a:p>
      </dsp:txBody>
      <dsp:txXfrm>
        <a:off x="813185" y="2242154"/>
        <a:ext cx="4311566" cy="1607750"/>
      </dsp:txXfrm>
    </dsp:sp>
    <dsp:sp modelId="{3530588F-C2A2-4276-B9F8-EA260928661F}">
      <dsp:nvSpPr>
        <dsp:cNvPr id="0" name=""/>
        <dsp:cNvSpPr/>
      </dsp:nvSpPr>
      <dsp:spPr>
        <a:xfrm>
          <a:off x="7280535" y="0"/>
          <a:ext cx="1509048" cy="14109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04237E-0B3D-4E54-813C-F05D676D201E}">
      <dsp:nvSpPr>
        <dsp:cNvPr id="0" name=""/>
        <dsp:cNvSpPr/>
      </dsp:nvSpPr>
      <dsp:spPr>
        <a:xfrm>
          <a:off x="5879276" y="1565552"/>
          <a:ext cx="4311566" cy="604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GB" sz="3600" kern="1200">
              <a:latin typeface="Calibri Light" panose="020F0302020204030204"/>
            </a:rPr>
            <a:t>Extrinsic Motivation</a:t>
          </a:r>
        </a:p>
      </dsp:txBody>
      <dsp:txXfrm>
        <a:off x="5879276" y="1565552"/>
        <a:ext cx="4311566" cy="604681"/>
      </dsp:txXfrm>
    </dsp:sp>
    <dsp:sp modelId="{6D035178-879D-4489-9162-350BDA3AD388}">
      <dsp:nvSpPr>
        <dsp:cNvPr id="0" name=""/>
        <dsp:cNvSpPr/>
      </dsp:nvSpPr>
      <dsp:spPr>
        <a:xfrm>
          <a:off x="5879276" y="2242154"/>
          <a:ext cx="4311566" cy="160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latin typeface="Calibri Light" panose="020F0302020204030204"/>
            </a:rPr>
            <a:t>Salary/Pay rise</a:t>
          </a:r>
        </a:p>
        <a:p>
          <a:pPr marL="0" lvl="0" indent="0" algn="ctr" defTabSz="755650">
            <a:lnSpc>
              <a:spcPct val="100000"/>
            </a:lnSpc>
            <a:spcBef>
              <a:spcPct val="0"/>
            </a:spcBef>
            <a:spcAft>
              <a:spcPct val="35000"/>
            </a:spcAft>
            <a:buNone/>
          </a:pPr>
          <a:r>
            <a:rPr lang="en-GB" sz="1700" kern="1200">
              <a:latin typeface="Calibri Light" panose="020F0302020204030204"/>
            </a:rPr>
            <a:t>Promotion</a:t>
          </a:r>
        </a:p>
        <a:p>
          <a:pPr marL="0" lvl="0" indent="0" algn="ctr" defTabSz="755650">
            <a:lnSpc>
              <a:spcPct val="100000"/>
            </a:lnSpc>
            <a:spcBef>
              <a:spcPct val="0"/>
            </a:spcBef>
            <a:spcAft>
              <a:spcPct val="35000"/>
            </a:spcAft>
            <a:buNone/>
          </a:pPr>
          <a:r>
            <a:rPr lang="en-GB" sz="1700" kern="1200">
              <a:latin typeface="Calibri Light" panose="020F0302020204030204"/>
            </a:rPr>
            <a:t>Praise</a:t>
          </a:r>
        </a:p>
        <a:p>
          <a:pPr marL="0" lvl="0" indent="0" algn="ctr" defTabSz="755650">
            <a:lnSpc>
              <a:spcPct val="100000"/>
            </a:lnSpc>
            <a:spcBef>
              <a:spcPct val="0"/>
            </a:spcBef>
            <a:spcAft>
              <a:spcPct val="35000"/>
            </a:spcAft>
            <a:buNone/>
          </a:pPr>
          <a:r>
            <a:rPr lang="en-GB" sz="1700" kern="1200">
              <a:latin typeface="Calibri Light" panose="020F0302020204030204"/>
            </a:rPr>
            <a:t>Paid holidays/sick days</a:t>
          </a:r>
        </a:p>
        <a:p>
          <a:pPr marL="0" lvl="0" indent="0" algn="ctr" defTabSz="755650">
            <a:lnSpc>
              <a:spcPct val="100000"/>
            </a:lnSpc>
            <a:spcBef>
              <a:spcPct val="0"/>
            </a:spcBef>
            <a:spcAft>
              <a:spcPct val="35000"/>
            </a:spcAft>
            <a:buNone/>
          </a:pPr>
          <a:r>
            <a:rPr lang="en-GB" sz="1700" kern="1200">
              <a:latin typeface="Calibri Light" panose="020F0302020204030204"/>
            </a:rPr>
            <a:t>Disciplinary/Criticism</a:t>
          </a:r>
        </a:p>
      </dsp:txBody>
      <dsp:txXfrm>
        <a:off x="5879276" y="2242154"/>
        <a:ext cx="4311566" cy="16077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CA673-ABBC-4BDE-9CFA-CC8A6B22B4D2}">
      <dsp:nvSpPr>
        <dsp:cNvPr id="0" name=""/>
        <dsp:cNvSpPr/>
      </dsp:nvSpPr>
      <dsp:spPr>
        <a:xfrm>
          <a:off x="0" y="424951"/>
          <a:ext cx="6935639" cy="1148175"/>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8283" tIns="562356" rIns="538283"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dirty="0">
              <a:latin typeface="Calibri"/>
              <a:ea typeface="Calibri"/>
              <a:cs typeface="Calibri"/>
            </a:rPr>
            <a:t>Paid time off</a:t>
          </a:r>
          <a:endParaRPr lang="en-GB" sz="2700" kern="1200" dirty="0"/>
        </a:p>
      </dsp:txBody>
      <dsp:txXfrm>
        <a:off x="0" y="424951"/>
        <a:ext cx="6935639" cy="1148175"/>
      </dsp:txXfrm>
    </dsp:sp>
    <dsp:sp modelId="{1920A798-4CB7-4BD6-8C22-56653EFF248B}">
      <dsp:nvSpPr>
        <dsp:cNvPr id="0" name=""/>
        <dsp:cNvSpPr/>
      </dsp:nvSpPr>
      <dsp:spPr>
        <a:xfrm>
          <a:off x="346781" y="26431"/>
          <a:ext cx="4854947" cy="797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505" tIns="0" rIns="183505" bIns="0" numCol="1" spcCol="1270" anchor="ctr" anchorCtr="0">
          <a:noAutofit/>
        </a:bodyPr>
        <a:lstStyle/>
        <a:p>
          <a:pPr marL="0" lvl="0" indent="0" algn="l" defTabSz="1200150" rtl="0">
            <a:lnSpc>
              <a:spcPct val="90000"/>
            </a:lnSpc>
            <a:spcBef>
              <a:spcPct val="0"/>
            </a:spcBef>
            <a:spcAft>
              <a:spcPct val="35000"/>
            </a:spcAft>
            <a:buNone/>
          </a:pPr>
          <a:r>
            <a:rPr lang="en-GB" sz="2700" kern="1200" dirty="0">
              <a:latin typeface="Calibri"/>
              <a:ea typeface="Calibri"/>
              <a:cs typeface="Calibri"/>
            </a:rPr>
            <a:t>Security of resources (Extrinsic)</a:t>
          </a:r>
          <a:endParaRPr lang="en-US" sz="2700" kern="1200" dirty="0">
            <a:latin typeface="Calibri"/>
            <a:ea typeface="Calibri"/>
            <a:cs typeface="Calibri"/>
          </a:endParaRPr>
        </a:p>
      </dsp:txBody>
      <dsp:txXfrm>
        <a:off x="385689" y="65339"/>
        <a:ext cx="4777131" cy="719224"/>
      </dsp:txXfrm>
    </dsp:sp>
    <dsp:sp modelId="{FC5A5746-F4B2-4306-A4BA-4BF1D2C1BACD}">
      <dsp:nvSpPr>
        <dsp:cNvPr id="0" name=""/>
        <dsp:cNvSpPr/>
      </dsp:nvSpPr>
      <dsp:spPr>
        <a:xfrm>
          <a:off x="0" y="2117446"/>
          <a:ext cx="6935639" cy="11907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8283" tIns="562356" rIns="538283" bIns="192024" numCol="1" spcCol="1270" anchor="t" anchorCtr="0">
          <a:noAutofit/>
        </a:bodyPr>
        <a:lstStyle/>
        <a:p>
          <a:pPr marL="228600" lvl="1" indent="-228600" algn="l" defTabSz="1200150" rtl="0">
            <a:lnSpc>
              <a:spcPct val="100000"/>
            </a:lnSpc>
            <a:spcBef>
              <a:spcPct val="0"/>
            </a:spcBef>
            <a:spcAft>
              <a:spcPct val="15000"/>
            </a:spcAft>
            <a:buChar char="•"/>
          </a:pPr>
          <a:r>
            <a:rPr lang="en-GB" sz="2700" kern="1200" dirty="0">
              <a:latin typeface="Calibri"/>
              <a:ea typeface="Calibri"/>
              <a:cs typeface="Calibri"/>
            </a:rPr>
            <a:t>Flexible contracts</a:t>
          </a:r>
          <a:endParaRPr lang="en-GB" sz="2700" kern="1200" dirty="0">
            <a:latin typeface="Calibri Light" panose="020F0302020204030204"/>
            <a:ea typeface="Calibri Light" panose="020F0302020204030204"/>
            <a:cs typeface="Calibri Light" panose="020F0302020204030204"/>
          </a:endParaRPr>
        </a:p>
      </dsp:txBody>
      <dsp:txXfrm>
        <a:off x="0" y="2117446"/>
        <a:ext cx="6935639" cy="1190700"/>
      </dsp:txXfrm>
    </dsp:sp>
    <dsp:sp modelId="{877E6F47-CED0-4965-9266-1A732AC75718}">
      <dsp:nvSpPr>
        <dsp:cNvPr id="0" name=""/>
        <dsp:cNvSpPr/>
      </dsp:nvSpPr>
      <dsp:spPr>
        <a:xfrm>
          <a:off x="346781" y="1718926"/>
          <a:ext cx="4854947" cy="7970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505" tIns="0" rIns="183505" bIns="0" numCol="1" spcCol="1270" anchor="ctr" anchorCtr="0">
          <a:noAutofit/>
        </a:bodyPr>
        <a:lstStyle/>
        <a:p>
          <a:pPr marL="0" lvl="0" indent="0" algn="l" defTabSz="1200150" rtl="0">
            <a:lnSpc>
              <a:spcPct val="90000"/>
            </a:lnSpc>
            <a:spcBef>
              <a:spcPct val="0"/>
            </a:spcBef>
            <a:spcAft>
              <a:spcPct val="35000"/>
            </a:spcAft>
            <a:buNone/>
          </a:pPr>
          <a:r>
            <a:rPr lang="en-GB" sz="2700" kern="1200" dirty="0">
              <a:latin typeface="Calibri"/>
              <a:ea typeface="Calibri"/>
              <a:cs typeface="Calibri"/>
            </a:rPr>
            <a:t>Family (Intrinsic)</a:t>
          </a:r>
          <a:endParaRPr lang="en-US" sz="2700" kern="1200" dirty="0">
            <a:latin typeface="Calibri"/>
            <a:ea typeface="Calibri"/>
            <a:cs typeface="Calibri"/>
          </a:endParaRPr>
        </a:p>
      </dsp:txBody>
      <dsp:txXfrm>
        <a:off x="385689" y="1757834"/>
        <a:ext cx="4777131" cy="719224"/>
      </dsp:txXfrm>
    </dsp:sp>
    <dsp:sp modelId="{071D949E-A305-4617-B93F-C65F9D2D620D}">
      <dsp:nvSpPr>
        <dsp:cNvPr id="0" name=""/>
        <dsp:cNvSpPr/>
      </dsp:nvSpPr>
      <dsp:spPr>
        <a:xfrm>
          <a:off x="0" y="3852466"/>
          <a:ext cx="6935639" cy="1148175"/>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8283" tIns="562356" rIns="538283"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dirty="0">
              <a:latin typeface="Calibri"/>
              <a:ea typeface="Calibri"/>
              <a:cs typeface="Calibri"/>
            </a:rPr>
            <a:t> Opportunity to advance</a:t>
          </a:r>
          <a:endParaRPr lang="en-GB" sz="2700" kern="1200" dirty="0"/>
        </a:p>
      </dsp:txBody>
      <dsp:txXfrm>
        <a:off x="0" y="3852466"/>
        <a:ext cx="6935639" cy="1148175"/>
      </dsp:txXfrm>
    </dsp:sp>
    <dsp:sp modelId="{CA99EC2B-9085-44A6-85FC-137B8F4469F9}">
      <dsp:nvSpPr>
        <dsp:cNvPr id="0" name=""/>
        <dsp:cNvSpPr/>
      </dsp:nvSpPr>
      <dsp:spPr>
        <a:xfrm>
          <a:off x="346781" y="3453946"/>
          <a:ext cx="4854947" cy="797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505" tIns="0" rIns="183505" bIns="0" numCol="1" spcCol="1270" anchor="ctr" anchorCtr="0">
          <a:noAutofit/>
        </a:bodyPr>
        <a:lstStyle/>
        <a:p>
          <a:pPr marL="0" lvl="0" indent="0" algn="l" defTabSz="1200150" rtl="0">
            <a:lnSpc>
              <a:spcPct val="90000"/>
            </a:lnSpc>
            <a:spcBef>
              <a:spcPct val="0"/>
            </a:spcBef>
            <a:spcAft>
              <a:spcPct val="35000"/>
            </a:spcAft>
            <a:buNone/>
          </a:pPr>
          <a:r>
            <a:rPr lang="en-GB" sz="2700" kern="1200" dirty="0">
              <a:latin typeface="Calibri"/>
              <a:ea typeface="Calibri"/>
              <a:cs typeface="Calibri"/>
            </a:rPr>
            <a:t>Achievement</a:t>
          </a:r>
          <a:r>
            <a:rPr lang="en-GB" sz="2700" kern="1200" dirty="0">
              <a:latin typeface="Calibri"/>
              <a:ea typeface="Calibri Light" panose="020F0302020204030204"/>
              <a:cs typeface="Calibri"/>
            </a:rPr>
            <a:t> (Intrinsic)</a:t>
          </a:r>
          <a:endParaRPr lang="en-GB" sz="2700" kern="1200" dirty="0">
            <a:latin typeface="Calibri Light" panose="020F0302020204030204"/>
            <a:ea typeface="Calibri Light" panose="020F0302020204030204"/>
            <a:cs typeface="Calibri Light" panose="020F0302020204030204"/>
          </a:endParaRPr>
        </a:p>
      </dsp:txBody>
      <dsp:txXfrm>
        <a:off x="385689" y="3492854"/>
        <a:ext cx="4777131" cy="7192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0E6EF-F599-451D-B605-534774CF4413}">
      <dsp:nvSpPr>
        <dsp:cNvPr id="0" name=""/>
        <dsp:cNvSpPr/>
      </dsp:nvSpPr>
      <dsp:spPr>
        <a:xfrm>
          <a:off x="4159" y="119138"/>
          <a:ext cx="2500819" cy="4320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Extrinsic Advantages</a:t>
          </a:r>
          <a:endParaRPr lang="en-US" sz="1500" kern="1200" dirty="0"/>
        </a:p>
      </dsp:txBody>
      <dsp:txXfrm>
        <a:off x="4159" y="119138"/>
        <a:ext cx="2500819" cy="432000"/>
      </dsp:txXfrm>
    </dsp:sp>
    <dsp:sp modelId="{36F9418E-A437-4676-80B0-B4A292731F09}">
      <dsp:nvSpPr>
        <dsp:cNvPr id="0" name=""/>
        <dsp:cNvSpPr/>
      </dsp:nvSpPr>
      <dsp:spPr>
        <a:xfrm>
          <a:off x="4159" y="551138"/>
          <a:ext cx="2500819" cy="419985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dirty="0">
              <a:latin typeface="Calibri Light" panose="020F0302020204030204"/>
            </a:rPr>
            <a:t>Productivity is higher according to study by Angelici and Profeta (2023).</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Rewards can be used as an incentive to promote certain behaviors.</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Controlled by HR and easy to administer.</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Those with reduced intrinsic </a:t>
          </a:r>
          <a:r>
            <a:rPr lang="en-GB" sz="1500" kern="1200" dirty="0" err="1">
              <a:latin typeface="Calibri Light" panose="020F0302020204030204"/>
            </a:rPr>
            <a:t>behavior</a:t>
          </a:r>
          <a:r>
            <a:rPr lang="en-GB" sz="1500" kern="1200" dirty="0">
              <a:latin typeface="Calibri Light" panose="020F0302020204030204"/>
            </a:rPr>
            <a:t> would be motivated.</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Encourages employees to work harder and perform better (difficult/boring jobs).</a:t>
          </a:r>
        </a:p>
        <a:p>
          <a:pPr marL="114300" lvl="1" indent="-114300" algn="l" defTabSz="666750" rtl="0">
            <a:lnSpc>
              <a:spcPct val="90000"/>
            </a:lnSpc>
            <a:spcBef>
              <a:spcPct val="0"/>
            </a:spcBef>
            <a:spcAft>
              <a:spcPct val="15000"/>
            </a:spcAft>
            <a:buChar char="•"/>
          </a:pPr>
          <a:r>
            <a:rPr lang="en-GB" sz="1500" b="0" kern="1200" dirty="0">
              <a:solidFill>
                <a:srgbClr val="000000"/>
              </a:solidFill>
              <a:latin typeface="Calibri"/>
              <a:cs typeface="Calibri"/>
            </a:rPr>
            <a:t>Attractive for potential candidates and likely to retain employees.</a:t>
          </a:r>
          <a:endParaRPr lang="en-GB" sz="1500" b="0" kern="1200" dirty="0">
            <a:latin typeface="Calibri Light" panose="020F0302020204030204"/>
          </a:endParaRPr>
        </a:p>
      </dsp:txBody>
      <dsp:txXfrm>
        <a:off x="4159" y="551138"/>
        <a:ext cx="2500819" cy="4199850"/>
      </dsp:txXfrm>
    </dsp:sp>
    <dsp:sp modelId="{A46AB141-CD2B-4050-B35C-5229268605CE}">
      <dsp:nvSpPr>
        <dsp:cNvPr id="0" name=""/>
        <dsp:cNvSpPr/>
      </dsp:nvSpPr>
      <dsp:spPr>
        <a:xfrm>
          <a:off x="2855092" y="119138"/>
          <a:ext cx="2500819" cy="432000"/>
        </a:xfrm>
        <a:prstGeom prst="rect">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Extrinsic Disadvantages</a:t>
          </a:r>
          <a:endParaRPr lang="en-US" sz="1500" kern="1200" dirty="0"/>
        </a:p>
      </dsp:txBody>
      <dsp:txXfrm>
        <a:off x="2855092" y="119138"/>
        <a:ext cx="2500819" cy="432000"/>
      </dsp:txXfrm>
    </dsp:sp>
    <dsp:sp modelId="{252C0B4A-C286-4FE7-9874-E093CBD3B1BB}">
      <dsp:nvSpPr>
        <dsp:cNvPr id="0" name=""/>
        <dsp:cNvSpPr/>
      </dsp:nvSpPr>
      <dsp:spPr>
        <a:xfrm>
          <a:off x="2855092" y="551138"/>
          <a:ext cx="2500819" cy="4199850"/>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dirty="0">
              <a:latin typeface="Calibri Light" panose="020F0302020204030204"/>
            </a:rPr>
            <a:t>Unreliable and unpredictable.</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Policies can be abused (Paid time-off).</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Scheduling difficulties (Paid time-off).</a:t>
          </a:r>
        </a:p>
        <a:p>
          <a:pPr marL="114300" lvl="1" indent="-114300" algn="l" defTabSz="666750" rtl="0">
            <a:lnSpc>
              <a:spcPct val="90000"/>
            </a:lnSpc>
            <a:spcBef>
              <a:spcPct val="0"/>
            </a:spcBef>
            <a:spcAft>
              <a:spcPct val="15000"/>
            </a:spcAft>
            <a:buChar char="•"/>
          </a:pPr>
          <a:r>
            <a:rPr lang="en-GB" sz="1500" kern="1200" dirty="0">
              <a:solidFill>
                <a:srgbClr val="000000"/>
              </a:solidFill>
              <a:latin typeface="Calibri"/>
              <a:cs typeface="Calibri"/>
            </a:rPr>
            <a:t>Materialistic - may lead you away from own personal goals.</a:t>
          </a:r>
          <a:endParaRPr lang="en-GB" sz="1500" kern="1200" dirty="0">
            <a:latin typeface="Calibri Light" panose="020F0302020204030204"/>
          </a:endParaRP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Employees may cheat or use unethical </a:t>
          </a:r>
          <a:r>
            <a:rPr lang="en-GB" sz="1500" kern="1200" dirty="0" err="1">
              <a:latin typeface="Calibri Light" panose="020F0302020204030204"/>
            </a:rPr>
            <a:t>behavior</a:t>
          </a:r>
          <a:r>
            <a:rPr lang="en-GB" sz="1500" kern="1200" dirty="0">
              <a:latin typeface="Calibri Light" panose="020F0302020204030204"/>
            </a:rPr>
            <a:t> to pursue rewards.</a:t>
          </a:r>
        </a:p>
      </dsp:txBody>
      <dsp:txXfrm>
        <a:off x="2855092" y="551138"/>
        <a:ext cx="2500819" cy="4199850"/>
      </dsp:txXfrm>
    </dsp:sp>
    <dsp:sp modelId="{1462B71D-B361-4FDD-AB9F-C305ACB59568}">
      <dsp:nvSpPr>
        <dsp:cNvPr id="0" name=""/>
        <dsp:cNvSpPr/>
      </dsp:nvSpPr>
      <dsp:spPr>
        <a:xfrm>
          <a:off x="5706026" y="119138"/>
          <a:ext cx="2500819" cy="432000"/>
        </a:xfrm>
        <a:prstGeom prst="rect">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Intrinsic Advantages</a:t>
          </a:r>
        </a:p>
      </dsp:txBody>
      <dsp:txXfrm>
        <a:off x="5706026" y="119138"/>
        <a:ext cx="2500819" cy="432000"/>
      </dsp:txXfrm>
    </dsp:sp>
    <dsp:sp modelId="{018EAC4F-2DC0-4C1C-8F41-FF3B8C7A562B}">
      <dsp:nvSpPr>
        <dsp:cNvPr id="0" name=""/>
        <dsp:cNvSpPr/>
      </dsp:nvSpPr>
      <dsp:spPr>
        <a:xfrm>
          <a:off x="5706026" y="551138"/>
          <a:ext cx="2500819" cy="4199850"/>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latin typeface="Calibri Light" panose="020F0302020204030204"/>
            </a:rPr>
            <a:t>Opportunity</a:t>
          </a:r>
          <a:r>
            <a:rPr lang="en-GB" sz="1500" kern="1200" dirty="0"/>
            <a:t> to advance</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Creates a sense of purpose.</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Boosts engagement and productivity.</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More inspirational than obligatory.</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More likely to be persistent in accomplishing work efforts.</a:t>
          </a:r>
        </a:p>
      </dsp:txBody>
      <dsp:txXfrm>
        <a:off x="5706026" y="551138"/>
        <a:ext cx="2500819" cy="4199850"/>
      </dsp:txXfrm>
    </dsp:sp>
    <dsp:sp modelId="{DCC1E07E-E809-4ABF-80D7-649F7794CDA2}">
      <dsp:nvSpPr>
        <dsp:cNvPr id="0" name=""/>
        <dsp:cNvSpPr/>
      </dsp:nvSpPr>
      <dsp:spPr>
        <a:xfrm>
          <a:off x="8556960" y="119138"/>
          <a:ext cx="2500819" cy="4320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Intrinsic Disadvantages</a:t>
          </a:r>
        </a:p>
      </dsp:txBody>
      <dsp:txXfrm>
        <a:off x="8556960" y="119138"/>
        <a:ext cx="2500819" cy="432000"/>
      </dsp:txXfrm>
    </dsp:sp>
    <dsp:sp modelId="{20246804-1781-42E4-B7D7-9BC278D5554C}">
      <dsp:nvSpPr>
        <dsp:cNvPr id="0" name=""/>
        <dsp:cNvSpPr/>
      </dsp:nvSpPr>
      <dsp:spPr>
        <a:xfrm>
          <a:off x="8556960" y="551138"/>
          <a:ext cx="2500819" cy="419985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dirty="0">
              <a:latin typeface="Calibri Light" panose="020F0302020204030204"/>
            </a:rPr>
            <a:t>Poor timing-some opportunities may come your way at the wrong time.</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Harder to teach people something when they do not believe they need it.</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Will still need to be managed with an extrinsic reward (Herzberg Theory)</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Intangible – Unable to quantify the amount of motivation that would be required.</a:t>
          </a:r>
        </a:p>
      </dsp:txBody>
      <dsp:txXfrm>
        <a:off x="8556960" y="551138"/>
        <a:ext cx="2500819" cy="41998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F9460-9FFE-4B12-8E57-ACEDC41B68F6}" type="datetimeFigureOut">
              <a:t>6/29/2023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23436D-7B53-45E9-929A-652FA51947A5}" type="slidenum">
              <a:t>‹#›</a:t>
            </a:fld>
            <a:endParaRPr lang="en-GB"/>
          </a:p>
        </p:txBody>
      </p:sp>
    </p:spTree>
    <p:extLst>
      <p:ext uri="{BB962C8B-B14F-4D97-AF65-F5344CB8AC3E}">
        <p14:creationId xmlns:p14="http://schemas.microsoft.com/office/powerpoint/2010/main" val="1458950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Calibri"/>
              </a:rPr>
              <a:t>We all wake up and go to work for different reasons, these reasons are what motivate us to either perform or not perform for the advancement of an </a:t>
            </a:r>
            <a:r>
              <a:rPr lang="en-US" dirty="0" err="1">
                <a:cs typeface="Calibri"/>
              </a:rPr>
              <a:t>organisation</a:t>
            </a:r>
            <a:r>
              <a:rPr lang="en-US" dirty="0">
                <a:cs typeface="Calibri"/>
              </a:rPr>
              <a:t>.</a:t>
            </a:r>
          </a:p>
          <a:p>
            <a:endParaRPr lang="en-US" dirty="0">
              <a:cs typeface="Calibri"/>
            </a:endParaRPr>
          </a:p>
          <a:p>
            <a:r>
              <a:rPr lang="en-US" dirty="0"/>
              <a:t>How well they perform this activity depends on individual motivation levels and what their individual goals are.</a:t>
            </a:r>
          </a:p>
        </p:txBody>
      </p:sp>
      <p:sp>
        <p:nvSpPr>
          <p:cNvPr id="4" name="Slide Number Placeholder 3"/>
          <p:cNvSpPr>
            <a:spLocks noGrp="1"/>
          </p:cNvSpPr>
          <p:nvPr>
            <p:ph type="sldNum" sz="quarter" idx="5"/>
          </p:nvPr>
        </p:nvSpPr>
        <p:spPr/>
        <p:txBody>
          <a:bodyPr/>
          <a:lstStyle/>
          <a:p>
            <a:fld id="{C023436D-7B53-45E9-929A-652FA51947A5}" type="slidenum">
              <a:t>3</a:t>
            </a:fld>
            <a:endParaRPr lang="en-GB"/>
          </a:p>
        </p:txBody>
      </p:sp>
    </p:spTree>
    <p:extLst>
      <p:ext uri="{BB962C8B-B14F-4D97-AF65-F5344CB8AC3E}">
        <p14:creationId xmlns:p14="http://schemas.microsoft.com/office/powerpoint/2010/main" val="3288116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Motivation can be the level of..</a:t>
            </a:r>
          </a:p>
          <a:p>
            <a:endParaRPr lang="en-US" dirty="0"/>
          </a:p>
          <a:p>
            <a:r>
              <a:rPr lang="en-US" dirty="0"/>
              <a:t>Within any </a:t>
            </a:r>
            <a:r>
              <a:rPr lang="en-US" dirty="0" err="1"/>
              <a:t>organisational</a:t>
            </a:r>
            <a:r>
              <a:rPr lang="en-US" dirty="0"/>
              <a:t> team, everyone is doing the same job to reach a goal set by the </a:t>
            </a:r>
            <a:r>
              <a:rPr lang="en-US" dirty="0" err="1"/>
              <a:t>organistion</a:t>
            </a:r>
            <a:r>
              <a:rPr lang="en-US" dirty="0"/>
              <a:t>, how well they do this depends on these levels.</a:t>
            </a:r>
          </a:p>
        </p:txBody>
      </p:sp>
      <p:sp>
        <p:nvSpPr>
          <p:cNvPr id="4" name="Slide Number Placeholder 3"/>
          <p:cNvSpPr>
            <a:spLocks noGrp="1"/>
          </p:cNvSpPr>
          <p:nvPr>
            <p:ph type="sldNum" sz="quarter" idx="5"/>
          </p:nvPr>
        </p:nvSpPr>
        <p:spPr/>
        <p:txBody>
          <a:bodyPr/>
          <a:lstStyle/>
          <a:p>
            <a:fld id="{C023436D-7B53-45E9-929A-652FA51947A5}" type="slidenum">
              <a:t>4</a:t>
            </a:fld>
            <a:endParaRPr lang="en-GB"/>
          </a:p>
        </p:txBody>
      </p:sp>
    </p:spTree>
    <p:extLst>
      <p:ext uri="{BB962C8B-B14F-4D97-AF65-F5344CB8AC3E}">
        <p14:creationId xmlns:p14="http://schemas.microsoft.com/office/powerpoint/2010/main" val="901379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need to be able to direct employees to perform well by initiating their full talent and abilities </a:t>
            </a:r>
            <a:endParaRPr lang="en-US" dirty="0"/>
          </a:p>
        </p:txBody>
      </p:sp>
      <p:sp>
        <p:nvSpPr>
          <p:cNvPr id="4" name="Slide Number Placeholder 3"/>
          <p:cNvSpPr>
            <a:spLocks noGrp="1"/>
          </p:cNvSpPr>
          <p:nvPr>
            <p:ph type="sldNum" sz="quarter" idx="5"/>
          </p:nvPr>
        </p:nvSpPr>
        <p:spPr/>
        <p:txBody>
          <a:bodyPr/>
          <a:lstStyle/>
          <a:p>
            <a:fld id="{C023436D-7B53-45E9-929A-652FA51947A5}" type="slidenum">
              <a:rPr lang="en-GB"/>
              <a:t>5</a:t>
            </a:fld>
            <a:endParaRPr lang="en-GB"/>
          </a:p>
        </p:txBody>
      </p:sp>
    </p:spTree>
    <p:extLst>
      <p:ext uri="{BB962C8B-B14F-4D97-AF65-F5344CB8AC3E}">
        <p14:creationId xmlns:p14="http://schemas.microsoft.com/office/powerpoint/2010/main" val="950111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things that bring us joy from within ourselves.</a:t>
            </a:r>
          </a:p>
          <a:p>
            <a:r>
              <a:rPr lang="en-US" dirty="0"/>
              <a:t>Our self-directing freedom</a:t>
            </a:r>
          </a:p>
          <a:p>
            <a:r>
              <a:rPr lang="en-US" dirty="0"/>
              <a:t>Comprehensive knowledge or skill that pushes us to achieve goals.</a:t>
            </a:r>
          </a:p>
          <a:p>
            <a:r>
              <a:rPr lang="en-US" dirty="0"/>
              <a:t>Pride and purpose.</a:t>
            </a:r>
          </a:p>
          <a:p>
            <a:r>
              <a:rPr lang="en-US" dirty="0"/>
              <a:t>Curiosity can motivate us to reach goals.</a:t>
            </a:r>
          </a:p>
          <a:p>
            <a:endParaRPr lang="en-US" dirty="0"/>
          </a:p>
          <a:p>
            <a:r>
              <a:rPr lang="en-US" dirty="0"/>
              <a:t>Are the things affecting us externally in order to motivate us.  These are usually 'things' that are done for us or given to us such as rewards and compensation.  They can also be punishments to motivate us to work efficiently in order to reach goals and not be punished.</a:t>
            </a:r>
            <a:endParaRPr lang="en-US" dirty="0">
              <a:cs typeface="Calibri"/>
            </a:endParaRPr>
          </a:p>
          <a:p>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023436D-7B53-45E9-929A-652FA51947A5}" type="slidenum">
              <a:rPr lang="en-GB"/>
              <a:t>6</a:t>
            </a:fld>
            <a:endParaRPr lang="en-GB"/>
          </a:p>
        </p:txBody>
      </p:sp>
    </p:spTree>
    <p:extLst>
      <p:ext uri="{BB962C8B-B14F-4D97-AF65-F5344CB8AC3E}">
        <p14:creationId xmlns:p14="http://schemas.microsoft.com/office/powerpoint/2010/main" val="631029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Gender gap – men can </a:t>
            </a:r>
            <a:r>
              <a:rPr lang="en-US" dirty="0" err="1">
                <a:ea typeface="Calibri"/>
                <a:cs typeface="Calibri"/>
              </a:rPr>
              <a:t>particpate</a:t>
            </a:r>
            <a:r>
              <a:rPr lang="en-US" dirty="0">
                <a:ea typeface="Calibri"/>
                <a:cs typeface="Calibri"/>
              </a:rPr>
              <a:t> in house and childcare.  generally men and women are satisfied with work-life balance but introduction of </a:t>
            </a:r>
            <a:r>
              <a:rPr lang="en-US" dirty="0" err="1">
                <a:ea typeface="Calibri"/>
                <a:cs typeface="Calibri"/>
              </a:rPr>
              <a:t>fleible</a:t>
            </a:r>
            <a:r>
              <a:rPr lang="en-US" dirty="0">
                <a:ea typeface="Calibri"/>
                <a:cs typeface="Calibri"/>
              </a:rPr>
              <a:t> working on men has meant that they are participating in household work and caring of children.</a:t>
            </a:r>
          </a:p>
          <a:p>
            <a:endParaRPr lang="en-US" dirty="0">
              <a:ea typeface="Calibri"/>
              <a:cs typeface="Calibri"/>
            </a:endParaRPr>
          </a:p>
          <a:p>
            <a:r>
              <a:rPr lang="en-US" dirty="0">
                <a:ea typeface="Calibri"/>
                <a:cs typeface="Calibri"/>
              </a:rPr>
              <a:t>Paid time off – vacation/maternity/bereavement/sick/study leave</a:t>
            </a:r>
          </a:p>
        </p:txBody>
      </p:sp>
      <p:sp>
        <p:nvSpPr>
          <p:cNvPr id="4" name="Slide Number Placeholder 3"/>
          <p:cNvSpPr>
            <a:spLocks noGrp="1"/>
          </p:cNvSpPr>
          <p:nvPr>
            <p:ph type="sldNum" sz="quarter" idx="5"/>
          </p:nvPr>
        </p:nvSpPr>
        <p:spPr/>
        <p:txBody>
          <a:bodyPr/>
          <a:lstStyle/>
          <a:p>
            <a:fld id="{C023436D-7B53-45E9-929A-652FA51947A5}" type="slidenum">
              <a:rPr lang="en-GB"/>
              <a:t>8</a:t>
            </a:fld>
            <a:endParaRPr lang="en-GB"/>
          </a:p>
        </p:txBody>
      </p:sp>
    </p:spTree>
    <p:extLst>
      <p:ext uri="{BB962C8B-B14F-4D97-AF65-F5344CB8AC3E}">
        <p14:creationId xmlns:p14="http://schemas.microsoft.com/office/powerpoint/2010/main" val="3597348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It is a model for understanding human </a:t>
            </a:r>
            <a:r>
              <a:rPr lang="en-US" dirty="0" err="1"/>
              <a:t>behaviour</a:t>
            </a:r>
            <a:r>
              <a:rPr lang="en-US" dirty="0"/>
              <a:t>.</a:t>
            </a:r>
            <a:endParaRPr lang="en-US" dirty="0">
              <a:ea typeface="Calibri"/>
              <a:cs typeface="Calibri"/>
            </a:endParaRPr>
          </a:p>
          <a:p>
            <a:r>
              <a:rPr lang="en-US" dirty="0"/>
              <a:t>Employers can use this model to identify many aspects of each level that they can satisfy in their employees to keep them motivated.</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023436D-7B53-45E9-929A-652FA51947A5}" type="slidenum">
              <a:t>10</a:t>
            </a:fld>
            <a:endParaRPr lang="en-GB"/>
          </a:p>
        </p:txBody>
      </p:sp>
    </p:spTree>
    <p:extLst>
      <p:ext uri="{BB962C8B-B14F-4D97-AF65-F5344CB8AC3E}">
        <p14:creationId xmlns:p14="http://schemas.microsoft.com/office/powerpoint/2010/main" val="4278027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the Herzberg two factor theory explain?</a:t>
            </a:r>
          </a:p>
          <a:p>
            <a:r>
              <a:rPr lang="en" dirty="0"/>
              <a:t>Herzberg's two-factor theory is a motivation theory that suggests that satisfaction and dissatisfaction at work are influenced by two sets of factors: hygiene factors and motivators. Hygiene factors are basic job necessities, such as working conditions and salary, that, if not met, can cause dissatisfaction.</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C023436D-7B53-45E9-929A-652FA51947A5}" type="slidenum">
              <a:rPr lang="en-GB"/>
              <a:t>11</a:t>
            </a:fld>
            <a:endParaRPr lang="en-GB"/>
          </a:p>
        </p:txBody>
      </p:sp>
    </p:spTree>
    <p:extLst>
      <p:ext uri="{BB962C8B-B14F-4D97-AF65-F5344CB8AC3E}">
        <p14:creationId xmlns:p14="http://schemas.microsoft.com/office/powerpoint/2010/main" val="2850912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Dissatisfaction with pay, lack of advancement and few developmental opportunities were the top most reasons for near term exits.</a:t>
            </a:r>
          </a:p>
        </p:txBody>
      </p:sp>
      <p:sp>
        <p:nvSpPr>
          <p:cNvPr id="4" name="Slide Number Placeholder 3"/>
          <p:cNvSpPr>
            <a:spLocks noGrp="1"/>
          </p:cNvSpPr>
          <p:nvPr>
            <p:ph type="sldNum" sz="quarter" idx="5"/>
          </p:nvPr>
        </p:nvSpPr>
        <p:spPr/>
        <p:txBody>
          <a:bodyPr/>
          <a:lstStyle/>
          <a:p>
            <a:fld id="{C023436D-7B53-45E9-929A-652FA51947A5}" type="slidenum">
              <a:rPr lang="en-GB"/>
              <a:t>13</a:t>
            </a:fld>
            <a:endParaRPr lang="en-GB"/>
          </a:p>
        </p:txBody>
      </p:sp>
    </p:spTree>
    <p:extLst>
      <p:ext uri="{BB962C8B-B14F-4D97-AF65-F5344CB8AC3E}">
        <p14:creationId xmlns:p14="http://schemas.microsoft.com/office/powerpoint/2010/main" val="736809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4" name="Rectangle 132">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134">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2" name="Group 136">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8" name="Oval 137">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38">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40">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Oval 141">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5" name="Rectangle 144">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7" name="Group 146">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148" name="Straight Connector 147">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53" name="Rectangle 152">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5" name="Group 154">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56" name="Straight Connector 155">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89" name="Picture 88" descr="Bird's Eye View Of People Walking">
            <a:extLst>
              <a:ext uri="{FF2B5EF4-FFF2-40B4-BE49-F238E27FC236}">
                <a16:creationId xmlns:a16="http://schemas.microsoft.com/office/drawing/2014/main" id="{77C0CF44-79C5-45D9-8554-C890F1C925A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duotone>
              <a:prstClr val="black"/>
              <a:schemeClr val="bg1">
                <a:tint val="45000"/>
                <a:satMod val="400000"/>
              </a:schemeClr>
            </a:duotone>
            <a:alphaModFix amt="25000"/>
          </a:blip>
          <a:srcRect r="6250" b="6250"/>
          <a:stretch/>
        </p:blipFill>
        <p:spPr>
          <a:xfrm>
            <a:off x="782667" y="29548"/>
            <a:ext cx="10691283" cy="6013845"/>
          </a:xfrm>
          <a:prstGeom prst="rect">
            <a:avLst/>
          </a:prstGeom>
        </p:spPr>
      </p:pic>
      <p:sp>
        <p:nvSpPr>
          <p:cNvPr id="2" name="Title 1"/>
          <p:cNvSpPr>
            <a:spLocks noGrp="1"/>
          </p:cNvSpPr>
          <p:nvPr>
            <p:ph type="ctrTitle"/>
          </p:nvPr>
        </p:nvSpPr>
        <p:spPr>
          <a:xfrm>
            <a:off x="2618173" y="630936"/>
            <a:ext cx="7315200" cy="2702018"/>
          </a:xfrm>
          <a:noFill/>
        </p:spPr>
        <p:txBody>
          <a:bodyPr vert="horz" lIns="91440" tIns="45720" rIns="91440" bIns="45720" rtlCol="0" anchor="b">
            <a:normAutofit/>
          </a:bodyPr>
          <a:lstStyle/>
          <a:p>
            <a:r>
              <a:rPr lang="en-US" sz="4800">
                <a:solidFill>
                  <a:schemeClr val="bg1"/>
                </a:solidFill>
              </a:rPr>
              <a:t>Developing relationships and workplace achievement</a:t>
            </a:r>
          </a:p>
        </p:txBody>
      </p:sp>
      <p:sp>
        <p:nvSpPr>
          <p:cNvPr id="3" name="Subtitle 2"/>
          <p:cNvSpPr>
            <a:spLocks noGrp="1"/>
          </p:cNvSpPr>
          <p:nvPr>
            <p:ph type="subTitle" idx="1"/>
          </p:nvPr>
        </p:nvSpPr>
        <p:spPr>
          <a:xfrm>
            <a:off x="2618174" y="3427487"/>
            <a:ext cx="7315200" cy="2615906"/>
          </a:xfrm>
          <a:noFill/>
        </p:spPr>
        <p:txBody>
          <a:bodyPr vert="horz" lIns="91440" tIns="45720" rIns="91440" bIns="45720" rtlCol="0" anchor="t">
            <a:normAutofit/>
          </a:bodyPr>
          <a:lstStyle/>
          <a:p>
            <a:r>
              <a:rPr lang="en-US" dirty="0">
                <a:solidFill>
                  <a:schemeClr val="bg1"/>
                </a:solidFill>
              </a:rPr>
              <a:t>Task 1 Presentation</a:t>
            </a:r>
          </a:p>
          <a:p>
            <a:r>
              <a:rPr lang="en-US" dirty="0">
                <a:solidFill>
                  <a:schemeClr val="bg1"/>
                </a:solidFill>
              </a:rPr>
              <a:t>By</a:t>
            </a:r>
            <a:endParaRPr lang="en-US" dirty="0">
              <a:solidFill>
                <a:schemeClr val="bg1"/>
              </a:solidFill>
              <a:cs typeface="Calibri" panose="020F0502020204030204"/>
            </a:endParaRPr>
          </a:p>
          <a:p>
            <a:r>
              <a:rPr lang="en-US" dirty="0">
                <a:solidFill>
                  <a:schemeClr val="bg1"/>
                </a:solidFill>
              </a:rPr>
              <a:t>Amina Begum 2118505</a:t>
            </a:r>
            <a:endParaRPr lang="en-US">
              <a:solidFill>
                <a:schemeClr val="bg1"/>
              </a:solidFill>
              <a:cs typeface="Calibri"/>
            </a:endParaRPr>
          </a:p>
          <a:p>
            <a:r>
              <a:rPr lang="en-US" dirty="0">
                <a:solidFill>
                  <a:schemeClr val="bg1"/>
                </a:solidFill>
                <a:cs typeface="Calibri"/>
              </a:rPr>
              <a:t>BMSW5102</a:t>
            </a:r>
          </a:p>
          <a:p>
            <a:r>
              <a:rPr lang="en-US" dirty="0">
                <a:solidFill>
                  <a:schemeClr val="bg1"/>
                </a:solidFill>
                <a:cs typeface="Calibri"/>
              </a:rPr>
              <a:t>Lecturer: Doreen Nyaa </a:t>
            </a:r>
            <a:r>
              <a:rPr lang="en-US" dirty="0" err="1">
                <a:solidFill>
                  <a:schemeClr val="bg1"/>
                </a:solidFill>
                <a:cs typeface="Calibri"/>
              </a:rPr>
              <a:t>Amundam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0D892-498D-79D0-434C-E880D5EBFAF1}"/>
              </a:ext>
            </a:extLst>
          </p:cNvPr>
          <p:cNvSpPr>
            <a:spLocks noGrp="1"/>
          </p:cNvSpPr>
          <p:nvPr>
            <p:ph type="title"/>
          </p:nvPr>
        </p:nvSpPr>
        <p:spPr>
          <a:solidFill>
            <a:schemeClr val="bg2">
              <a:lumMod val="75000"/>
            </a:schemeClr>
          </a:solidFill>
        </p:spPr>
        <p:txBody>
          <a:bodyPr/>
          <a:lstStyle/>
          <a:p>
            <a:r>
              <a:rPr lang="en-GB" dirty="0">
                <a:cs typeface="Calibri Light"/>
              </a:rPr>
              <a:t>Summary of presentation</a:t>
            </a:r>
            <a:endParaRPr lang="en-GB" dirty="0"/>
          </a:p>
        </p:txBody>
      </p:sp>
      <p:graphicFrame>
        <p:nvGraphicFramePr>
          <p:cNvPr id="5" name="Content Placeholder 2">
            <a:extLst>
              <a:ext uri="{FF2B5EF4-FFF2-40B4-BE49-F238E27FC236}">
                <a16:creationId xmlns:a16="http://schemas.microsoft.com/office/drawing/2014/main" id="{2AEC3943-7FC4-C2CE-0CB4-F9DC12E31AE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893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08DBDA7-E377-C1DF-A45D-FDDF22158976}"/>
              </a:ext>
            </a:extLst>
          </p:cNvPr>
          <p:cNvSpPr>
            <a:spLocks noGrp="1"/>
          </p:cNvSpPr>
          <p:nvPr>
            <p:ph type="title"/>
          </p:nvPr>
        </p:nvSpPr>
        <p:spPr>
          <a:xfrm>
            <a:off x="838200" y="468113"/>
            <a:ext cx="4631033" cy="1383109"/>
          </a:xfrm>
        </p:spPr>
        <p:txBody>
          <a:bodyPr vert="horz" lIns="91440" tIns="45720" rIns="91440" bIns="45720" rtlCol="0" anchor="b">
            <a:normAutofit/>
          </a:bodyPr>
          <a:lstStyle/>
          <a:p>
            <a:r>
              <a:rPr lang="en-US" sz="4800" dirty="0">
                <a:solidFill>
                  <a:schemeClr val="bg1"/>
                </a:solidFill>
                <a:latin typeface="Nordique Inline"/>
                <a:cs typeface="Calibri"/>
              </a:rPr>
              <a:t>MOTIVATION</a:t>
            </a:r>
          </a:p>
        </p:txBody>
      </p:sp>
      <p:cxnSp>
        <p:nvCxnSpPr>
          <p:cNvPr id="65" name="Straight Connector 64">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851222"/>
            <a:ext cx="54482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2D4E30-63B2-4ADB-B535-E7DB41DE3254}"/>
              </a:ext>
            </a:extLst>
          </p:cNvPr>
          <p:cNvSpPr>
            <a:spLocks noGrp="1"/>
          </p:cNvSpPr>
          <p:nvPr>
            <p:ph idx="1"/>
          </p:nvPr>
        </p:nvSpPr>
        <p:spPr>
          <a:xfrm>
            <a:off x="76200" y="2516540"/>
            <a:ext cx="6313183" cy="3934710"/>
          </a:xfrm>
        </p:spPr>
        <p:txBody>
          <a:bodyPr vert="horz" lIns="91440" tIns="45720" rIns="91440" bIns="45720" rtlCol="0" anchor="t">
            <a:normAutofit/>
          </a:bodyPr>
          <a:lstStyle/>
          <a:p>
            <a:pPr marL="457200" indent="-457200">
              <a:buAutoNum type="arabicPeriod"/>
            </a:pPr>
            <a:r>
              <a:rPr lang="en-US" sz="2400" dirty="0">
                <a:solidFill>
                  <a:schemeClr val="bg1"/>
                </a:solidFill>
                <a:ea typeface="Calibri"/>
                <a:cs typeface="Calibri"/>
              </a:rPr>
              <a:t>Suggested by Ryan and Deci (1999), being motivated is to be moved by something, and a person that does not feel to act is thus characterised as unmotivated.</a:t>
            </a:r>
            <a:endParaRPr lang="en-US">
              <a:solidFill>
                <a:schemeClr val="bg1"/>
              </a:solidFill>
            </a:endParaRPr>
          </a:p>
          <a:p>
            <a:pPr marL="0" indent="0">
              <a:buNone/>
            </a:pPr>
            <a:endParaRPr lang="en-US" sz="2400" dirty="0">
              <a:solidFill>
                <a:schemeClr val="bg1"/>
              </a:solidFill>
              <a:ea typeface="Calibri"/>
              <a:cs typeface="Calibri"/>
            </a:endParaRPr>
          </a:p>
          <a:p>
            <a:pPr marL="0" indent="0">
              <a:buNone/>
            </a:pPr>
            <a:endParaRPr lang="en-US" sz="2400" dirty="0">
              <a:solidFill>
                <a:schemeClr val="bg1"/>
              </a:solidFill>
              <a:ea typeface="Calibri"/>
              <a:cs typeface="Calibri"/>
            </a:endParaRPr>
          </a:p>
          <a:p>
            <a:pPr algn="r">
              <a:buNone/>
            </a:pPr>
            <a:r>
              <a:rPr lang="en-US" sz="2400" dirty="0">
                <a:solidFill>
                  <a:schemeClr val="bg1"/>
                </a:solidFill>
                <a:ea typeface="Calibri"/>
                <a:cs typeface="Calibri"/>
              </a:rPr>
              <a:t>2.    Motivation is an internal and external driving force which stems from personal interests that enables an individual to perform an activity (</a:t>
            </a:r>
            <a:r>
              <a:rPr lang="en-US" sz="2400" dirty="0" err="1">
                <a:solidFill>
                  <a:schemeClr val="bg1"/>
                </a:solidFill>
                <a:ea typeface="Calibri"/>
                <a:cs typeface="Calibri"/>
              </a:rPr>
              <a:t>Robescu</a:t>
            </a:r>
            <a:r>
              <a:rPr lang="en-US" sz="2400" dirty="0">
                <a:solidFill>
                  <a:schemeClr val="bg1"/>
                </a:solidFill>
                <a:ea typeface="Calibri"/>
                <a:cs typeface="Calibri"/>
              </a:rPr>
              <a:t> and </a:t>
            </a:r>
            <a:r>
              <a:rPr lang="en-US" sz="2400" dirty="0" err="1">
                <a:solidFill>
                  <a:schemeClr val="bg1"/>
                </a:solidFill>
                <a:ea typeface="Calibri"/>
                <a:cs typeface="Calibri"/>
              </a:rPr>
              <a:t>Lancu</a:t>
            </a:r>
            <a:r>
              <a:rPr lang="en-US" sz="2400" dirty="0">
                <a:solidFill>
                  <a:schemeClr val="bg1"/>
                </a:solidFill>
                <a:ea typeface="Calibri"/>
                <a:cs typeface="Calibri"/>
              </a:rPr>
              <a:t>, 2016).</a:t>
            </a:r>
            <a:endParaRPr lang="en-US">
              <a:solidFill>
                <a:schemeClr val="bg1"/>
              </a:solidFill>
              <a:cs typeface="Calibri"/>
            </a:endParaRPr>
          </a:p>
          <a:p>
            <a:pPr marL="0" indent="0">
              <a:buNone/>
            </a:pPr>
            <a:endParaRPr lang="en-US" sz="2400" dirty="0">
              <a:solidFill>
                <a:schemeClr val="bg1"/>
              </a:solidFill>
              <a:ea typeface="Calibri"/>
              <a:cs typeface="Calibri"/>
            </a:endParaRPr>
          </a:p>
        </p:txBody>
      </p:sp>
      <p:pic>
        <p:nvPicPr>
          <p:cNvPr id="5" name="Picture 4" descr="View from top of a car speeding along a bridge">
            <a:extLst>
              <a:ext uri="{FF2B5EF4-FFF2-40B4-BE49-F238E27FC236}">
                <a16:creationId xmlns:a16="http://schemas.microsoft.com/office/drawing/2014/main" id="{73F1E5F3-CBA7-D496-6FFC-892B7DEFF897}"/>
              </a:ext>
            </a:extLst>
          </p:cNvPr>
          <p:cNvPicPr>
            <a:picLocks noChangeAspect="1"/>
          </p:cNvPicPr>
          <p:nvPr/>
        </p:nvPicPr>
        <p:blipFill rotWithShape="1">
          <a:blip r:embed="rId3"/>
          <a:srcRect l="19015" r="19015"/>
          <a:stretch/>
        </p:blipFill>
        <p:spPr>
          <a:xfrm>
            <a:off x="7483659" y="1159668"/>
            <a:ext cx="4708341" cy="5698332"/>
          </a:xfrm>
          <a:prstGeom prst="rect">
            <a:avLst/>
          </a:prstGeom>
        </p:spPr>
      </p:pic>
      <p:grpSp>
        <p:nvGrpSpPr>
          <p:cNvPr id="67" name="Group 66">
            <a:extLst>
              <a:ext uri="{FF2B5EF4-FFF2-40B4-BE49-F238E27FC236}">
                <a16:creationId xmlns:a16="http://schemas.microsoft.com/office/drawing/2014/main" id="{9D20816A-53A8-414B-9615-2877C1081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4779" y="1850813"/>
            <a:ext cx="4917221" cy="5007187"/>
            <a:chOff x="6833344" y="1502570"/>
            <a:chExt cx="4917221" cy="5007187"/>
          </a:xfrm>
        </p:grpSpPr>
        <p:cxnSp>
          <p:nvCxnSpPr>
            <p:cNvPr id="68" name="Straight Connector 67">
              <a:extLst>
                <a:ext uri="{FF2B5EF4-FFF2-40B4-BE49-F238E27FC236}">
                  <a16:creationId xmlns:a16="http://schemas.microsoft.com/office/drawing/2014/main" id="{49CC84F6-0A3D-42D4-84D1-34E857123F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3344" y="1502570"/>
              <a:ext cx="0" cy="5007187"/>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76FD32F-1C07-4AF8-994F-CDC99B5D4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5763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DBDA7-E377-C1DF-A45D-FDDF22158976}"/>
              </a:ext>
            </a:extLst>
          </p:cNvPr>
          <p:cNvSpPr>
            <a:spLocks noGrp="1"/>
          </p:cNvSpPr>
          <p:nvPr>
            <p:ph type="title"/>
          </p:nvPr>
        </p:nvSpPr>
        <p:spPr>
          <a:xfrm>
            <a:off x="1156851" y="637762"/>
            <a:ext cx="9888496" cy="900131"/>
          </a:xfrm>
        </p:spPr>
        <p:txBody>
          <a:bodyPr vert="horz" lIns="91440" tIns="45720" rIns="91440" bIns="45720" rtlCol="0" anchor="t">
            <a:normAutofit/>
          </a:bodyPr>
          <a:lstStyle/>
          <a:p>
            <a:r>
              <a:rPr lang="en-US" sz="4000" dirty="0">
                <a:solidFill>
                  <a:schemeClr val="bg1"/>
                </a:solidFill>
              </a:rPr>
              <a:t>Employee Motivation</a:t>
            </a:r>
            <a:endParaRPr lang="en-US" sz="4000" kern="1200" dirty="0">
              <a:solidFill>
                <a:schemeClr val="bg1"/>
              </a:solidFill>
              <a:latin typeface="+mj-lt"/>
              <a:ea typeface="+mj-ea"/>
              <a:cs typeface="+mj-cs"/>
            </a:endParaRPr>
          </a:p>
        </p:txBody>
      </p:sp>
      <p:sp>
        <p:nvSpPr>
          <p:cNvPr id="76" name="Rectangle 7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365BEA13-3B0D-4E5B-6BA3-8FE130ADD1EB}"/>
              </a:ext>
            </a:extLst>
          </p:cNvPr>
          <p:cNvSpPr txBox="1">
            <a:spLocks/>
          </p:cNvSpPr>
          <p:nvPr/>
        </p:nvSpPr>
        <p:spPr>
          <a:xfrm>
            <a:off x="-2105" y="5687373"/>
            <a:ext cx="12189361" cy="1222280"/>
          </a:xfrm>
          <a:prstGeom prst="rect">
            <a:avLst/>
          </a:prstGeom>
          <a:solidFill>
            <a:schemeClr val="bg1"/>
          </a:solidFill>
          <a:ln>
            <a:solidFill>
              <a:schemeClr val="accent2">
                <a:lumMod val="60000"/>
                <a:lumOff val="40000"/>
              </a:schemeClr>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t>According to </a:t>
            </a:r>
            <a:r>
              <a:rPr lang="en-US" sz="2400" dirty="0" err="1"/>
              <a:t>Lantara</a:t>
            </a:r>
            <a:r>
              <a:rPr lang="en-US" sz="2400" dirty="0"/>
              <a:t> (2019), employee work enthusiasm is linked to job satisfaction, this can be present in their attitudes and attention towards work related tasks.</a:t>
            </a:r>
            <a:endParaRPr lang="en-US" dirty="0"/>
          </a:p>
          <a:p>
            <a:pPr marL="0" indent="0">
              <a:buNone/>
            </a:pPr>
            <a:endParaRPr lang="en-US" sz="2400">
              <a:ea typeface="Calibri" panose="020F0502020204030204"/>
              <a:cs typeface="Calibri" panose="020F0502020204030204"/>
            </a:endParaRPr>
          </a:p>
        </p:txBody>
      </p:sp>
      <p:graphicFrame>
        <p:nvGraphicFramePr>
          <p:cNvPr id="79" name="Content Placeholder 2">
            <a:extLst>
              <a:ext uri="{FF2B5EF4-FFF2-40B4-BE49-F238E27FC236}">
                <a16:creationId xmlns:a16="http://schemas.microsoft.com/office/drawing/2014/main" id="{058EE428-B145-1268-92B1-0375D01B9FA8}"/>
              </a:ext>
            </a:extLst>
          </p:cNvPr>
          <p:cNvGraphicFramePr>
            <a:graphicFrameLocks noGrp="1"/>
          </p:cNvGraphicFramePr>
          <p:nvPr>
            <p:extLst>
              <p:ext uri="{D42A27DB-BD31-4B8C-83A1-F6EECF244321}">
                <p14:modId xmlns:p14="http://schemas.microsoft.com/office/powerpoint/2010/main" val="1202401081"/>
              </p:ext>
            </p:extLst>
          </p:nvPr>
        </p:nvGraphicFramePr>
        <p:xfrm>
          <a:off x="901700" y="2041525"/>
          <a:ext cx="10701092" cy="3141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 name="TextBox 35">
            <a:extLst>
              <a:ext uri="{FF2B5EF4-FFF2-40B4-BE49-F238E27FC236}">
                <a16:creationId xmlns:a16="http://schemas.microsoft.com/office/drawing/2014/main" id="{292B0D9D-4230-7E12-5D23-89CA0DDD6F2E}"/>
              </a:ext>
            </a:extLst>
          </p:cNvPr>
          <p:cNvSpPr txBox="1"/>
          <p:nvPr/>
        </p:nvSpPr>
        <p:spPr>
          <a:xfrm>
            <a:off x="10366963" y="4844815"/>
            <a:ext cx="26340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Source: Author</a:t>
            </a:r>
            <a:endParaRPr lang="en-GB" dirty="0"/>
          </a:p>
        </p:txBody>
      </p:sp>
    </p:spTree>
    <p:extLst>
      <p:ext uri="{BB962C8B-B14F-4D97-AF65-F5344CB8AC3E}">
        <p14:creationId xmlns:p14="http://schemas.microsoft.com/office/powerpoint/2010/main" val="379988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3" name="Rectangle 352">
            <a:extLst>
              <a:ext uri="{FF2B5EF4-FFF2-40B4-BE49-F238E27FC236}">
                <a16:creationId xmlns:a16="http://schemas.microsoft.com/office/drawing/2014/main" id="{87F16C5A-0D41-47A9-B0A2-9C2AD7A8C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5" name="Rectangle 354">
            <a:extLst>
              <a:ext uri="{FF2B5EF4-FFF2-40B4-BE49-F238E27FC236}">
                <a16:creationId xmlns:a16="http://schemas.microsoft.com/office/drawing/2014/main" id="{6EA86598-DA2C-41D5-BC0C-E877F881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 y="0"/>
            <a:ext cx="753463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25A33-C24D-827F-1282-E8F2C4009140}"/>
              </a:ext>
            </a:extLst>
          </p:cNvPr>
          <p:cNvSpPr>
            <a:spLocks noGrp="1"/>
          </p:cNvSpPr>
          <p:nvPr>
            <p:ph type="title"/>
          </p:nvPr>
        </p:nvSpPr>
        <p:spPr>
          <a:xfrm>
            <a:off x="1155557" y="637763"/>
            <a:ext cx="5915800" cy="1627274"/>
          </a:xfrm>
        </p:spPr>
        <p:txBody>
          <a:bodyPr vert="horz" lIns="91440" tIns="45720" rIns="91440" bIns="45720" rtlCol="0" anchor="t">
            <a:noAutofit/>
          </a:bodyPr>
          <a:lstStyle/>
          <a:p>
            <a:r>
              <a:rPr lang="en-US" sz="4000" dirty="0">
                <a:solidFill>
                  <a:schemeClr val="bg1"/>
                </a:solidFill>
                <a:latin typeface="Calibri Light"/>
                <a:cs typeface="Calibri"/>
              </a:rPr>
              <a:t>Why is employee motivation important for organisations?</a:t>
            </a:r>
          </a:p>
        </p:txBody>
      </p:sp>
      <p:sp>
        <p:nvSpPr>
          <p:cNvPr id="357" name="Rectangle 35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556" y="2372156"/>
            <a:ext cx="457200"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Content Placeholder 4">
            <a:extLst>
              <a:ext uri="{FF2B5EF4-FFF2-40B4-BE49-F238E27FC236}">
                <a16:creationId xmlns:a16="http://schemas.microsoft.com/office/drawing/2014/main" id="{2C19F522-5302-B876-C2CC-56ACF9385C22}"/>
              </a:ext>
            </a:extLst>
          </p:cNvPr>
          <p:cNvSpPr>
            <a:spLocks noGrp="1"/>
          </p:cNvSpPr>
          <p:nvPr>
            <p:ph idx="1"/>
          </p:nvPr>
        </p:nvSpPr>
        <p:spPr>
          <a:xfrm>
            <a:off x="2205089" y="1613660"/>
            <a:ext cx="5110681" cy="2924283"/>
          </a:xfrm>
        </p:spPr>
        <p:txBody>
          <a:bodyPr vert="horz" lIns="91440" tIns="45720" rIns="91440" bIns="45720" rtlCol="0" anchor="t">
            <a:noAutofit/>
          </a:bodyPr>
          <a:lstStyle/>
          <a:p>
            <a:pPr marL="0" indent="0">
              <a:buNone/>
            </a:pPr>
            <a:endParaRPr lang="en-US" sz="2000">
              <a:solidFill>
                <a:schemeClr val="bg1"/>
              </a:solidFill>
              <a:latin typeface="Calibri"/>
              <a:cs typeface="Calibri"/>
            </a:endParaRPr>
          </a:p>
          <a:p>
            <a:pPr lvl="2">
              <a:buNone/>
            </a:pPr>
            <a:endParaRPr lang="en-GB">
              <a:solidFill>
                <a:schemeClr val="bg1"/>
              </a:solidFill>
              <a:latin typeface="Calibri"/>
              <a:ea typeface="+mn-lt"/>
              <a:cs typeface="+mn-lt"/>
            </a:endParaRPr>
          </a:p>
          <a:p>
            <a:pPr lvl="2">
              <a:buNone/>
            </a:pPr>
            <a:endParaRPr lang="en-GB">
              <a:solidFill>
                <a:schemeClr val="bg1"/>
              </a:solidFill>
              <a:latin typeface="Calibri"/>
              <a:ea typeface="+mn-lt"/>
              <a:cs typeface="+mn-lt"/>
            </a:endParaRPr>
          </a:p>
          <a:p>
            <a:pPr lvl="2">
              <a:buNone/>
            </a:pPr>
            <a:endParaRPr lang="en-GB">
              <a:solidFill>
                <a:schemeClr val="bg1"/>
              </a:solidFill>
              <a:latin typeface="Calibri"/>
              <a:ea typeface="+mn-lt"/>
              <a:cs typeface="+mn-lt"/>
            </a:endParaRPr>
          </a:p>
          <a:p>
            <a:pPr lvl="3" algn="r">
              <a:buNone/>
            </a:pPr>
            <a:r>
              <a:rPr lang="en-GB" sz="2800" dirty="0">
                <a:solidFill>
                  <a:schemeClr val="bg1"/>
                </a:solidFill>
                <a:latin typeface="Calibri"/>
                <a:ea typeface="+mn-lt"/>
                <a:cs typeface="+mn-lt"/>
              </a:rPr>
              <a:t>The success of an organisation can be traced to motivated employees (Osabiya, 2015).</a:t>
            </a:r>
            <a:r>
              <a:rPr lang="en-GB" sz="2800" dirty="0">
                <a:solidFill>
                  <a:schemeClr val="bg1"/>
                </a:solidFill>
                <a:latin typeface="Calibri"/>
                <a:cs typeface="Calibri"/>
              </a:rPr>
              <a:t>  Employers need to be able attract, retain and develop talented employees.</a:t>
            </a:r>
            <a:endParaRPr lang="en-GB" sz="2800" dirty="0">
              <a:solidFill>
                <a:schemeClr val="bg1"/>
              </a:solidFill>
              <a:latin typeface="Calibri"/>
              <a:ea typeface="Calibri"/>
              <a:cs typeface="Calibri"/>
            </a:endParaRPr>
          </a:p>
          <a:p>
            <a:pPr>
              <a:buNone/>
            </a:pPr>
            <a:endParaRPr lang="en-GB" sz="2000">
              <a:solidFill>
                <a:schemeClr val="bg1"/>
              </a:solidFill>
              <a:latin typeface="Calibri"/>
              <a:ea typeface="Calibri"/>
              <a:cs typeface="Calibri"/>
            </a:endParaRPr>
          </a:p>
          <a:p>
            <a:pPr>
              <a:buNone/>
            </a:pPr>
            <a:endParaRPr lang="en-GB" sz="2000">
              <a:solidFill>
                <a:schemeClr val="bg1"/>
              </a:solidFill>
              <a:latin typeface="Calibri"/>
              <a:ea typeface="Calibri"/>
              <a:cs typeface="Calibri"/>
            </a:endParaRPr>
          </a:p>
        </p:txBody>
      </p:sp>
      <p:pic>
        <p:nvPicPr>
          <p:cNvPr id="37" name="Graphic 36" descr="Group Success">
            <a:extLst>
              <a:ext uri="{FF2B5EF4-FFF2-40B4-BE49-F238E27FC236}">
                <a16:creationId xmlns:a16="http://schemas.microsoft.com/office/drawing/2014/main" id="{69C5402E-A8DB-BA01-1720-79E6A5E00DB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68" y="1716821"/>
            <a:ext cx="3418651" cy="3418651"/>
          </a:xfrm>
          <a:prstGeom prst="rect">
            <a:avLst/>
          </a:prstGeom>
        </p:spPr>
      </p:pic>
    </p:spTree>
    <p:extLst>
      <p:ext uri="{BB962C8B-B14F-4D97-AF65-F5344CB8AC3E}">
        <p14:creationId xmlns:p14="http://schemas.microsoft.com/office/powerpoint/2010/main" val="4086212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DE946-D00C-E989-7E6C-F6C09678C0B4}"/>
              </a:ext>
            </a:extLst>
          </p:cNvPr>
          <p:cNvSpPr>
            <a:spLocks noGrp="1"/>
          </p:cNvSpPr>
          <p:nvPr>
            <p:ph type="title"/>
          </p:nvPr>
        </p:nvSpPr>
        <p:spPr>
          <a:xfrm>
            <a:off x="464389" y="68358"/>
            <a:ext cx="11248845" cy="1766102"/>
          </a:xfrm>
          <a:solidFill>
            <a:schemeClr val="bg2">
              <a:lumMod val="25000"/>
            </a:schemeClr>
          </a:solidFill>
        </p:spPr>
        <p:txBody>
          <a:bodyPr>
            <a:normAutofit/>
          </a:bodyPr>
          <a:lstStyle/>
          <a:p>
            <a:pPr algn="ctr"/>
            <a:r>
              <a:rPr lang="en-GB" sz="4000" dirty="0">
                <a:solidFill>
                  <a:schemeClr val="bg1"/>
                </a:solidFill>
                <a:cs typeface="Calibri Light"/>
              </a:rPr>
              <a:t>The Two-Types of Motivation</a:t>
            </a:r>
            <a:endParaRPr lang="en-GB" sz="4000" dirty="0">
              <a:solidFill>
                <a:schemeClr val="bg1"/>
              </a:solidFill>
            </a:endParaRPr>
          </a:p>
        </p:txBody>
      </p:sp>
      <p:graphicFrame>
        <p:nvGraphicFramePr>
          <p:cNvPr id="11" name="Diagram 10">
            <a:extLst>
              <a:ext uri="{FF2B5EF4-FFF2-40B4-BE49-F238E27FC236}">
                <a16:creationId xmlns:a16="http://schemas.microsoft.com/office/drawing/2014/main" id="{A4317693-1A5F-C1E6-1813-EF9AF2D7016C}"/>
              </a:ext>
            </a:extLst>
          </p:cNvPr>
          <p:cNvGraphicFramePr/>
          <p:nvPr>
            <p:extLst>
              <p:ext uri="{D42A27DB-BD31-4B8C-83A1-F6EECF244321}">
                <p14:modId xmlns:p14="http://schemas.microsoft.com/office/powerpoint/2010/main" val="3581013942"/>
              </p:ext>
            </p:extLst>
          </p:nvPr>
        </p:nvGraphicFramePr>
        <p:xfrm>
          <a:off x="644056" y="2112579"/>
          <a:ext cx="11004029" cy="3849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 name="TextBox 31">
            <a:extLst>
              <a:ext uri="{FF2B5EF4-FFF2-40B4-BE49-F238E27FC236}">
                <a16:creationId xmlns:a16="http://schemas.microsoft.com/office/drawing/2014/main" id="{1C2D6F47-F369-CA10-9D29-879F786142DF}"/>
              </a:ext>
            </a:extLst>
          </p:cNvPr>
          <p:cNvSpPr txBox="1"/>
          <p:nvPr/>
        </p:nvSpPr>
        <p:spPr>
          <a:xfrm>
            <a:off x="9302749" y="2730499"/>
            <a:ext cx="2270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10" name="TextBox 9">
            <a:extLst>
              <a:ext uri="{FF2B5EF4-FFF2-40B4-BE49-F238E27FC236}">
                <a16:creationId xmlns:a16="http://schemas.microsoft.com/office/drawing/2014/main" id="{2C7EA4EB-C239-1206-F4AD-82DF8DEEB6E0}"/>
              </a:ext>
            </a:extLst>
          </p:cNvPr>
          <p:cNvSpPr txBox="1"/>
          <p:nvPr/>
        </p:nvSpPr>
        <p:spPr>
          <a:xfrm>
            <a:off x="9303184" y="6299548"/>
            <a:ext cx="2270343" cy="369332"/>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Source: Author</a:t>
            </a:r>
          </a:p>
        </p:txBody>
      </p:sp>
    </p:spTree>
    <p:extLst>
      <p:ext uri="{BB962C8B-B14F-4D97-AF65-F5344CB8AC3E}">
        <p14:creationId xmlns:p14="http://schemas.microsoft.com/office/powerpoint/2010/main" val="2639572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4CDB2B3-D64F-0C59-F505-563C4B6F1FBE}"/>
              </a:ext>
            </a:extLst>
          </p:cNvPr>
          <p:cNvSpPr>
            <a:spLocks noGrp="1"/>
          </p:cNvSpPr>
          <p:nvPr>
            <p:ph type="title"/>
          </p:nvPr>
        </p:nvSpPr>
        <p:spPr>
          <a:xfrm>
            <a:off x="1014141" y="1450655"/>
            <a:ext cx="3932030" cy="3956690"/>
          </a:xfrm>
        </p:spPr>
        <p:txBody>
          <a:bodyPr anchor="ctr">
            <a:normAutofit/>
          </a:bodyPr>
          <a:lstStyle/>
          <a:p>
            <a:r>
              <a:rPr lang="en-GB" sz="6800">
                <a:solidFill>
                  <a:schemeClr val="bg1"/>
                </a:solidFill>
                <a:ea typeface="Calibri Light"/>
                <a:cs typeface="Calibri Light"/>
              </a:rPr>
              <a:t>What Motivates me?</a:t>
            </a:r>
            <a:endParaRPr lang="en-GB" sz="680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4" name="Diagram 4">
            <a:extLst>
              <a:ext uri="{FF2B5EF4-FFF2-40B4-BE49-F238E27FC236}">
                <a16:creationId xmlns:a16="http://schemas.microsoft.com/office/drawing/2014/main" id="{6E37B437-F695-7586-D318-6FD65FA85095}"/>
              </a:ext>
            </a:extLst>
          </p:cNvPr>
          <p:cNvGraphicFramePr>
            <a:graphicFrameLocks noGrp="1"/>
          </p:cNvGraphicFramePr>
          <p:nvPr>
            <p:ph idx="1"/>
            <p:extLst>
              <p:ext uri="{D42A27DB-BD31-4B8C-83A1-F6EECF244321}">
                <p14:modId xmlns:p14="http://schemas.microsoft.com/office/powerpoint/2010/main" val="3437087613"/>
              </p:ext>
            </p:extLst>
          </p:nvPr>
        </p:nvGraphicFramePr>
        <p:xfrm>
          <a:off x="5252049" y="847964"/>
          <a:ext cx="6935639" cy="5027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7FAFF8B8-C0F8-4CC8-E7BC-B45DBB75274B}"/>
              </a:ext>
            </a:extLst>
          </p:cNvPr>
          <p:cNvSpPr txBox="1"/>
          <p:nvPr/>
        </p:nvSpPr>
        <p:spPr>
          <a:xfrm>
            <a:off x="10376371" y="5954889"/>
            <a:ext cx="2492962" cy="366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Source: Author</a:t>
            </a:r>
            <a:endParaRPr lang="en-GB" dirty="0">
              <a:solidFill>
                <a:schemeClr val="bg1"/>
              </a:solidFill>
            </a:endParaRPr>
          </a:p>
        </p:txBody>
      </p:sp>
    </p:spTree>
    <p:extLst>
      <p:ext uri="{BB962C8B-B14F-4D97-AF65-F5344CB8AC3E}">
        <p14:creationId xmlns:p14="http://schemas.microsoft.com/office/powerpoint/2010/main" val="616173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DE946-D00C-E989-7E6C-F6C09678C0B4}"/>
              </a:ext>
            </a:extLst>
          </p:cNvPr>
          <p:cNvSpPr>
            <a:spLocks noGrp="1"/>
          </p:cNvSpPr>
          <p:nvPr>
            <p:ph type="title"/>
          </p:nvPr>
        </p:nvSpPr>
        <p:spPr>
          <a:xfrm>
            <a:off x="464389" y="68358"/>
            <a:ext cx="11248845" cy="1766102"/>
          </a:xfrm>
          <a:solidFill>
            <a:schemeClr val="bg2">
              <a:lumMod val="25000"/>
            </a:schemeClr>
          </a:solidFill>
        </p:spPr>
        <p:txBody>
          <a:bodyPr>
            <a:normAutofit/>
          </a:bodyPr>
          <a:lstStyle/>
          <a:p>
            <a:pPr algn="ctr"/>
            <a:r>
              <a:rPr lang="en-GB" sz="5200" dirty="0">
                <a:solidFill>
                  <a:schemeClr val="bg1"/>
                </a:solidFill>
                <a:ea typeface="Calibri Light"/>
                <a:cs typeface="Calibri Light"/>
              </a:rPr>
              <a:t>Advantages and Disadvantages</a:t>
            </a:r>
            <a:endParaRPr lang="en-GB" sz="5200" dirty="0">
              <a:solidFill>
                <a:schemeClr val="bg1"/>
              </a:solidFill>
            </a:endParaRPr>
          </a:p>
        </p:txBody>
      </p:sp>
      <p:graphicFrame>
        <p:nvGraphicFramePr>
          <p:cNvPr id="5" name="Content Placeholder 2">
            <a:extLst>
              <a:ext uri="{FF2B5EF4-FFF2-40B4-BE49-F238E27FC236}">
                <a16:creationId xmlns:a16="http://schemas.microsoft.com/office/drawing/2014/main" id="{FBC6F5A6-8FD1-1025-0F8D-606DCB9EA6CD}"/>
              </a:ext>
            </a:extLst>
          </p:cNvPr>
          <p:cNvGraphicFramePr>
            <a:graphicFrameLocks/>
          </p:cNvGraphicFramePr>
          <p:nvPr>
            <p:extLst>
              <p:ext uri="{D42A27DB-BD31-4B8C-83A1-F6EECF244321}">
                <p14:modId xmlns:p14="http://schemas.microsoft.com/office/powerpoint/2010/main" val="2061306251"/>
              </p:ext>
            </p:extLst>
          </p:nvPr>
        </p:nvGraphicFramePr>
        <p:xfrm>
          <a:off x="471085" y="1543222"/>
          <a:ext cx="11061939" cy="48701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787" name="TextBox 4786">
            <a:extLst>
              <a:ext uri="{FF2B5EF4-FFF2-40B4-BE49-F238E27FC236}">
                <a16:creationId xmlns:a16="http://schemas.microsoft.com/office/drawing/2014/main" id="{F381F0AA-5BDA-09DC-E287-9EF335C6AAFE}"/>
              </a:ext>
            </a:extLst>
          </p:cNvPr>
          <p:cNvSpPr txBox="1"/>
          <p:nvPr/>
        </p:nvSpPr>
        <p:spPr>
          <a:xfrm>
            <a:off x="8298493" y="6343911"/>
            <a:ext cx="3418561" cy="369332"/>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Source: Author</a:t>
            </a:r>
            <a:endParaRPr lang="en-GB" dirty="0"/>
          </a:p>
        </p:txBody>
      </p:sp>
    </p:spTree>
    <p:extLst>
      <p:ext uri="{BB962C8B-B14F-4D97-AF65-F5344CB8AC3E}">
        <p14:creationId xmlns:p14="http://schemas.microsoft.com/office/powerpoint/2010/main" val="2123820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E70071ED-4575-D380-16BD-31D2322D7831}"/>
              </a:ext>
            </a:extLst>
          </p:cNvPr>
          <p:cNvSpPr>
            <a:spLocks noGrp="1"/>
          </p:cNvSpPr>
          <p:nvPr>
            <p:ph type="title"/>
          </p:nvPr>
        </p:nvSpPr>
        <p:spPr>
          <a:xfrm>
            <a:off x="1155557" y="4551036"/>
            <a:ext cx="4284420" cy="1687143"/>
          </a:xfrm>
        </p:spPr>
        <p:txBody>
          <a:bodyPr vert="horz" lIns="91440" tIns="45720" rIns="91440" bIns="45720" rtlCol="0" anchor="t">
            <a:noAutofit/>
          </a:bodyPr>
          <a:lstStyle/>
          <a:p>
            <a:r>
              <a:rPr lang="en-GB" sz="3200" dirty="0">
                <a:solidFill>
                  <a:schemeClr val="bg1"/>
                </a:solidFill>
                <a:cs typeface="Calibri Light"/>
              </a:rPr>
              <a:t>Findings from study showing what causes employees to leave jobs</a:t>
            </a:r>
            <a:endParaRPr lang="en-GB" sz="3200" dirty="0">
              <a:solidFill>
                <a:schemeClr val="bg1"/>
              </a:solidFill>
            </a:endParaRP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33497077-1D10-462E-1623-BFB8C9D3E2E9}"/>
              </a:ext>
            </a:extLst>
          </p:cNvPr>
          <p:cNvPicPr>
            <a:picLocks noChangeAspect="1"/>
          </p:cNvPicPr>
          <p:nvPr/>
        </p:nvPicPr>
        <p:blipFill rotWithShape="1">
          <a:blip r:embed="rId2"/>
          <a:srcRect t="5105" r="-2" b="8722"/>
          <a:stretch/>
        </p:blipFill>
        <p:spPr>
          <a:xfrm>
            <a:off x="1155556" y="637762"/>
            <a:ext cx="9889765" cy="3579308"/>
          </a:xfrm>
          <a:prstGeom prst="rect">
            <a:avLst/>
          </a:prstGeom>
        </p:spPr>
      </p:pic>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454411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862F5DE0-A769-2F03-A2D6-77AA7F5C10BE}"/>
              </a:ext>
            </a:extLst>
          </p:cNvPr>
          <p:cNvSpPr txBox="1"/>
          <p:nvPr/>
        </p:nvSpPr>
        <p:spPr>
          <a:xfrm>
            <a:off x="7605001" y="4354058"/>
            <a:ext cx="4158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Image Source: MacPherson (2021)</a:t>
            </a:r>
            <a:endParaRPr lang="en-GB" dirty="0"/>
          </a:p>
        </p:txBody>
      </p:sp>
    </p:spTree>
    <p:extLst>
      <p:ext uri="{BB962C8B-B14F-4D97-AF65-F5344CB8AC3E}">
        <p14:creationId xmlns:p14="http://schemas.microsoft.com/office/powerpoint/2010/main" val="3093814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 name="Rectangle 12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1" name="Title 20">
            <a:extLst>
              <a:ext uri="{FF2B5EF4-FFF2-40B4-BE49-F238E27FC236}">
                <a16:creationId xmlns:a16="http://schemas.microsoft.com/office/drawing/2014/main" id="{88A47182-B556-3754-BD00-ADE66E67AA99}"/>
              </a:ext>
            </a:extLst>
          </p:cNvPr>
          <p:cNvSpPr>
            <a:spLocks noGrp="1"/>
          </p:cNvSpPr>
          <p:nvPr>
            <p:ph type="title"/>
          </p:nvPr>
        </p:nvSpPr>
        <p:spPr>
          <a:xfrm>
            <a:off x="6748167" y="1270120"/>
            <a:ext cx="4707671" cy="1225650"/>
          </a:xfrm>
        </p:spPr>
        <p:txBody>
          <a:bodyPr vert="horz" lIns="91440" tIns="45720" rIns="91440" bIns="45720" rtlCol="0" anchor="b">
            <a:normAutofit/>
          </a:bodyPr>
          <a:lstStyle/>
          <a:p>
            <a:r>
              <a:rPr lang="en-US" sz="2800" dirty="0">
                <a:solidFill>
                  <a:schemeClr val="bg1"/>
                </a:solidFill>
              </a:rPr>
              <a:t>Maslow's Hierarchy of Needs Model</a:t>
            </a:r>
          </a:p>
        </p:txBody>
      </p:sp>
      <p:sp>
        <p:nvSpPr>
          <p:cNvPr id="3" name="TextBox 2">
            <a:extLst>
              <a:ext uri="{FF2B5EF4-FFF2-40B4-BE49-F238E27FC236}">
                <a16:creationId xmlns:a16="http://schemas.microsoft.com/office/drawing/2014/main" id="{9D9BA288-D2C3-D48C-30FA-9C890D03FE87}"/>
              </a:ext>
            </a:extLst>
          </p:cNvPr>
          <p:cNvSpPr txBox="1"/>
          <p:nvPr/>
        </p:nvSpPr>
        <p:spPr>
          <a:xfrm>
            <a:off x="956967" y="4707852"/>
            <a:ext cx="4707671" cy="59461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800" dirty="0">
                <a:solidFill>
                  <a:schemeClr val="bg1"/>
                </a:solidFill>
                <a:latin typeface="Calibri Light"/>
                <a:ea typeface="Calibri Light"/>
                <a:cs typeface="Calibri Light"/>
              </a:rPr>
              <a:t>Self Determination Theory</a:t>
            </a:r>
            <a:endParaRPr lang="en-US" sz="2800">
              <a:solidFill>
                <a:schemeClr val="bg1"/>
              </a:solidFill>
            </a:endParaRPr>
          </a:p>
          <a:p>
            <a:pPr indent="-228600">
              <a:lnSpc>
                <a:spcPct val="90000"/>
              </a:lnSpc>
              <a:spcAft>
                <a:spcPts val="600"/>
              </a:spcAft>
              <a:buFont typeface="Arial" panose="020B0604020202020204" pitchFamily="34" charset="0"/>
              <a:buChar char="•"/>
            </a:pPr>
            <a:endParaRPr lang="en-US" sz="2000">
              <a:solidFill>
                <a:schemeClr val="bg1"/>
              </a:solidFill>
            </a:endParaRPr>
          </a:p>
          <a:p>
            <a:pPr indent="-228600">
              <a:lnSpc>
                <a:spcPct val="90000"/>
              </a:lnSpc>
              <a:spcAft>
                <a:spcPts val="600"/>
              </a:spcAft>
              <a:buFont typeface="Arial" panose="020B0604020202020204" pitchFamily="34" charset="0"/>
              <a:buChar char="•"/>
            </a:pPr>
            <a:endParaRPr lang="en-US" sz="2000">
              <a:solidFill>
                <a:schemeClr val="bg1"/>
              </a:solidFill>
            </a:endParaRPr>
          </a:p>
        </p:txBody>
      </p:sp>
      <p:sp>
        <p:nvSpPr>
          <p:cNvPr id="126" name="Rectangle 12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F9F7AFEF-750E-45BC-9EF8-19BEF0D210DC}"/>
              </a:ext>
            </a:extLst>
          </p:cNvPr>
          <p:cNvPicPr>
            <a:picLocks noChangeAspect="1"/>
          </p:cNvPicPr>
          <p:nvPr/>
        </p:nvPicPr>
        <p:blipFill>
          <a:blip r:embed="rId3"/>
          <a:stretch>
            <a:fillRect/>
          </a:stretch>
        </p:blipFill>
        <p:spPr>
          <a:xfrm>
            <a:off x="607022" y="1270000"/>
            <a:ext cx="4790477" cy="3187700"/>
          </a:xfrm>
          <a:prstGeom prst="rect">
            <a:avLst/>
          </a:prstGeom>
        </p:spPr>
      </p:pic>
      <p:sp>
        <p:nvSpPr>
          <p:cNvPr id="128" name="Rectangle 12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8CF550-D55C-8B80-1402-29048345ABC0}"/>
              </a:ext>
            </a:extLst>
          </p:cNvPr>
          <p:cNvSpPr txBox="1"/>
          <p:nvPr/>
        </p:nvSpPr>
        <p:spPr>
          <a:xfrm>
            <a:off x="679450" y="279400"/>
            <a:ext cx="59944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dirty="0">
                <a:solidFill>
                  <a:schemeClr val="bg1"/>
                </a:solidFill>
                <a:ea typeface="Calibri"/>
                <a:cs typeface="Calibri"/>
              </a:rPr>
              <a:t>Motivation Theories</a:t>
            </a:r>
            <a:endParaRPr lang="en-GB" sz="4000">
              <a:solidFill>
                <a:schemeClr val="bg1"/>
              </a:solidFill>
            </a:endParaRPr>
          </a:p>
        </p:txBody>
      </p:sp>
      <p:sp>
        <p:nvSpPr>
          <p:cNvPr id="2" name="TextBox 1">
            <a:extLst>
              <a:ext uri="{FF2B5EF4-FFF2-40B4-BE49-F238E27FC236}">
                <a16:creationId xmlns:a16="http://schemas.microsoft.com/office/drawing/2014/main" id="{90759E7C-99FE-3DC0-DB7D-E591DD431806}"/>
              </a:ext>
            </a:extLst>
          </p:cNvPr>
          <p:cNvSpPr txBox="1"/>
          <p:nvPr/>
        </p:nvSpPr>
        <p:spPr>
          <a:xfrm>
            <a:off x="1559891" y="5253935"/>
            <a:ext cx="2636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Source: Mayo et al (2022)</a:t>
            </a:r>
            <a:endParaRPr lang="en-GB" dirty="0"/>
          </a:p>
        </p:txBody>
      </p:sp>
      <p:pic>
        <p:nvPicPr>
          <p:cNvPr id="6" name="Picture 6" descr="Diagram&#10;&#10;Description automatically generated">
            <a:extLst>
              <a:ext uri="{FF2B5EF4-FFF2-40B4-BE49-F238E27FC236}">
                <a16:creationId xmlns:a16="http://schemas.microsoft.com/office/drawing/2014/main" id="{7A8FB03D-C078-D4A6-CC3A-0D60D0034E13}"/>
              </a:ext>
            </a:extLst>
          </p:cNvPr>
          <p:cNvPicPr>
            <a:picLocks noChangeAspect="1"/>
          </p:cNvPicPr>
          <p:nvPr/>
        </p:nvPicPr>
        <p:blipFill>
          <a:blip r:embed="rId4"/>
          <a:stretch>
            <a:fillRect/>
          </a:stretch>
        </p:blipFill>
        <p:spPr>
          <a:xfrm>
            <a:off x="6091826" y="2024130"/>
            <a:ext cx="5373664" cy="4114535"/>
          </a:xfrm>
          <a:prstGeom prst="rect">
            <a:avLst/>
          </a:prstGeom>
        </p:spPr>
      </p:pic>
      <p:sp>
        <p:nvSpPr>
          <p:cNvPr id="7" name="TextBox 6">
            <a:extLst>
              <a:ext uri="{FF2B5EF4-FFF2-40B4-BE49-F238E27FC236}">
                <a16:creationId xmlns:a16="http://schemas.microsoft.com/office/drawing/2014/main" id="{EED1B4BC-BDED-A938-2D50-F83230D8A5CB}"/>
              </a:ext>
            </a:extLst>
          </p:cNvPr>
          <p:cNvSpPr txBox="1"/>
          <p:nvPr/>
        </p:nvSpPr>
        <p:spPr>
          <a:xfrm>
            <a:off x="7450377" y="6302157"/>
            <a:ext cx="3042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Image source: Verma (2021)</a:t>
            </a:r>
            <a:endParaRPr lang="en-GB" dirty="0" err="1">
              <a:solidFill>
                <a:schemeClr val="bg1"/>
              </a:solidFill>
            </a:endParaRPr>
          </a:p>
        </p:txBody>
      </p:sp>
    </p:spTree>
    <p:extLst>
      <p:ext uri="{BB962C8B-B14F-4D97-AF65-F5344CB8AC3E}">
        <p14:creationId xmlns:p14="http://schemas.microsoft.com/office/powerpoint/2010/main" val="1560584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9FB479AC-5746-9A1F-7680-E05E9A8BE380}"/>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ea typeface="+mj-lt"/>
                <a:cs typeface="+mj-lt"/>
              </a:rPr>
              <a:t>Herzberg (1964) Two Factor Theory </a:t>
            </a:r>
            <a:endParaRPr lang="en-US" sz="3800">
              <a:solidFill>
                <a:schemeClr val="bg1"/>
              </a:solidFill>
            </a:endParaRPr>
          </a:p>
        </p:txBody>
      </p:sp>
      <p:cxnSp>
        <p:nvCxnSpPr>
          <p:cNvPr id="67" name="Straight Connector 6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78729C-04E1-F1A3-D403-F478B130477B}"/>
              </a:ext>
            </a:extLst>
          </p:cNvPr>
          <p:cNvSpPr>
            <a:spLocks noGrp="1"/>
          </p:cNvSpPr>
          <p:nvPr>
            <p:ph idx="1"/>
          </p:nvPr>
        </p:nvSpPr>
        <p:spPr>
          <a:xfrm>
            <a:off x="897769" y="1909192"/>
            <a:ext cx="4586513" cy="3647710"/>
          </a:xfrm>
        </p:spPr>
        <p:txBody>
          <a:bodyPr vert="horz" lIns="91440" tIns="45720" rIns="91440" bIns="45720" rtlCol="0">
            <a:normAutofit/>
          </a:bodyPr>
          <a:lstStyle/>
          <a:p>
            <a:pPr marL="0" indent="0">
              <a:buNone/>
            </a:pPr>
            <a:endParaRPr lang="en-GB" sz="2000">
              <a:solidFill>
                <a:schemeClr val="bg1"/>
              </a:solidFill>
              <a:latin typeface="Arial Nova"/>
              <a:cs typeface="Calibri"/>
            </a:endParaRPr>
          </a:p>
          <a:p>
            <a:pPr marL="0" indent="0">
              <a:buNone/>
            </a:pPr>
            <a:endParaRPr lang="en-GB" sz="2000">
              <a:solidFill>
                <a:schemeClr val="bg1"/>
              </a:solidFill>
              <a:latin typeface="Arial Nova"/>
              <a:cs typeface="Calibri"/>
            </a:endParaRPr>
          </a:p>
          <a:p>
            <a:pPr marL="0" indent="0">
              <a:buNone/>
            </a:pPr>
            <a:endParaRPr lang="en-GB" sz="2000">
              <a:solidFill>
                <a:schemeClr val="bg1"/>
              </a:solidFill>
              <a:latin typeface="Arial Nova"/>
              <a:cs typeface="Calibri"/>
            </a:endParaRPr>
          </a:p>
          <a:p>
            <a:pPr marL="0" indent="0">
              <a:buNone/>
            </a:pPr>
            <a:endParaRPr lang="en-GB" sz="2000">
              <a:solidFill>
                <a:schemeClr val="bg1"/>
              </a:solidFill>
              <a:cs typeface="Calibri"/>
            </a:endParaRPr>
          </a:p>
          <a:p>
            <a:endParaRPr lang="en-GB" sz="2000">
              <a:solidFill>
                <a:schemeClr val="bg1"/>
              </a:solidFill>
              <a:cs typeface="Calibri"/>
            </a:endParaRPr>
          </a:p>
        </p:txBody>
      </p:sp>
      <p:cxnSp>
        <p:nvCxnSpPr>
          <p:cNvPr id="69" name="Straight Connector 6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5" descr="A picture containing text, businesscard&#10;&#10;Description automatically generated">
            <a:extLst>
              <a:ext uri="{FF2B5EF4-FFF2-40B4-BE49-F238E27FC236}">
                <a16:creationId xmlns:a16="http://schemas.microsoft.com/office/drawing/2014/main" id="{CEAC0CB6-F0E8-35A9-A4E7-BBF4BA1CA084}"/>
              </a:ext>
            </a:extLst>
          </p:cNvPr>
          <p:cNvPicPr>
            <a:picLocks noChangeAspect="1"/>
          </p:cNvPicPr>
          <p:nvPr/>
        </p:nvPicPr>
        <p:blipFill rotWithShape="1">
          <a:blip r:embed="rId3"/>
          <a:srcRect l="16377" r="29345"/>
          <a:stretch/>
        </p:blipFill>
        <p:spPr>
          <a:xfrm>
            <a:off x="6525453" y="714637"/>
            <a:ext cx="5666547" cy="5428726"/>
          </a:xfrm>
          <a:prstGeom prst="rect">
            <a:avLst/>
          </a:prstGeom>
        </p:spPr>
      </p:pic>
      <p:sp>
        <p:nvSpPr>
          <p:cNvPr id="5" name="TextBox 4">
            <a:extLst>
              <a:ext uri="{FF2B5EF4-FFF2-40B4-BE49-F238E27FC236}">
                <a16:creationId xmlns:a16="http://schemas.microsoft.com/office/drawing/2014/main" id="{089400F1-969B-E0A5-763B-384969797B40}"/>
              </a:ext>
            </a:extLst>
          </p:cNvPr>
          <p:cNvSpPr txBox="1"/>
          <p:nvPr/>
        </p:nvSpPr>
        <p:spPr>
          <a:xfrm>
            <a:off x="891465" y="2191993"/>
            <a:ext cx="4292332"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chemeClr val="bg1"/>
                </a:solidFill>
                <a:cs typeface="Calibri"/>
              </a:rPr>
              <a:t>The absence of the hygiene factors can create job dissatisfaction, but their presence does not motivate or create satisfaction.  The motivators are elements that enriches one's job.</a:t>
            </a:r>
          </a:p>
        </p:txBody>
      </p:sp>
      <p:sp>
        <p:nvSpPr>
          <p:cNvPr id="6" name="TextBox 5">
            <a:extLst>
              <a:ext uri="{FF2B5EF4-FFF2-40B4-BE49-F238E27FC236}">
                <a16:creationId xmlns:a16="http://schemas.microsoft.com/office/drawing/2014/main" id="{C96157E9-F76A-AA1C-4AD3-9E871D728CC4}"/>
              </a:ext>
            </a:extLst>
          </p:cNvPr>
          <p:cNvSpPr txBox="1"/>
          <p:nvPr/>
        </p:nvSpPr>
        <p:spPr>
          <a:xfrm>
            <a:off x="8778658" y="6114266"/>
            <a:ext cx="3671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Image Source: MacPherson (2021)</a:t>
            </a:r>
            <a:endParaRPr lang="en-GB" dirty="0">
              <a:solidFill>
                <a:schemeClr val="bg1"/>
              </a:solidFill>
            </a:endParaRPr>
          </a:p>
        </p:txBody>
      </p:sp>
    </p:spTree>
    <p:extLst>
      <p:ext uri="{BB962C8B-B14F-4D97-AF65-F5344CB8AC3E}">
        <p14:creationId xmlns:p14="http://schemas.microsoft.com/office/powerpoint/2010/main" val="480582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7C0FA7FB-CBA5-568B-387D-F10078F45B65}"/>
              </a:ext>
            </a:extLst>
          </p:cNvPr>
          <p:cNvPicPr>
            <a:picLocks noChangeAspect="1"/>
          </p:cNvPicPr>
          <p:nvPr/>
        </p:nvPicPr>
        <p:blipFill rotWithShape="1">
          <a:blip r:embed="rId2"/>
          <a:srcRect r="23289" b="9091"/>
          <a:stretch/>
        </p:blipFill>
        <p:spPr>
          <a:xfrm>
            <a:off x="3522468" y="10"/>
            <a:ext cx="8669532" cy="6857990"/>
          </a:xfrm>
          <a:prstGeom prst="rect">
            <a:avLst/>
          </a:prstGeom>
        </p:spPr>
      </p:pic>
      <p:sp>
        <p:nvSpPr>
          <p:cNvPr id="47" name="Rectangle 4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91751387-394C-4285-394C-301D562E91D8}"/>
              </a:ext>
            </a:extLst>
          </p:cNvPr>
          <p:cNvSpPr txBox="1">
            <a:spLocks/>
          </p:cNvSpPr>
          <p:nvPr/>
        </p:nvSpPr>
        <p:spPr>
          <a:xfrm>
            <a:off x="371094" y="653288"/>
            <a:ext cx="4581144" cy="1632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dirty="0">
                <a:ln w="22225">
                  <a:solidFill>
                    <a:srgbClr val="FFFFFF"/>
                  </a:solidFill>
                </a:ln>
              </a:rPr>
              <a:t>Evaluation of Theories</a:t>
            </a:r>
          </a:p>
        </p:txBody>
      </p:sp>
      <p:sp>
        <p:nvSpPr>
          <p:cNvPr id="49" name="Rectangle 4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 name="Rectangle 5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1">
            <a:extLst>
              <a:ext uri="{FF2B5EF4-FFF2-40B4-BE49-F238E27FC236}">
                <a16:creationId xmlns:a16="http://schemas.microsoft.com/office/drawing/2014/main" id="{4CE3D335-8249-7243-2A2C-B15DEA0B31B8}"/>
              </a:ext>
            </a:extLst>
          </p:cNvPr>
          <p:cNvSpPr txBox="1"/>
          <p:nvPr/>
        </p:nvSpPr>
        <p:spPr>
          <a:xfrm>
            <a:off x="371094" y="2718054"/>
            <a:ext cx="9573006" cy="3715258"/>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2400" dirty="0"/>
              <a:t>According to Gawel (1997), Maslow's Hierarchy model may only be specific to business world and not to academic teachers who hold esteem as a lower order need and therefore the model may not always be practical to follow, however the basic physiological needs remain same for all.   Rigby and Ryan (2018) in their review of the theory of Self-determination suggested that intrinsic motivation can be undermined by the extrinsic factors, however much information has concluded that autonomy-supportive management styles are beneficial to well-being, engagement and performance and subsequently controlling approaches to management are effective when the focus is on short term behavior.</a:t>
            </a:r>
          </a:p>
          <a:p>
            <a:pPr indent="-228600">
              <a:lnSpc>
                <a:spcPct val="90000"/>
              </a:lnSpc>
              <a:spcAft>
                <a:spcPts val="600"/>
              </a:spcAft>
              <a:buFont typeface="Arial" panose="020B0604020202020204" pitchFamily="34" charset="0"/>
              <a:buChar char="•"/>
            </a:pPr>
            <a:endParaRPr lang="en-US" sz="1300"/>
          </a:p>
        </p:txBody>
      </p:sp>
    </p:spTree>
    <p:extLst>
      <p:ext uri="{BB962C8B-B14F-4D97-AF65-F5344CB8AC3E}">
        <p14:creationId xmlns:p14="http://schemas.microsoft.com/office/powerpoint/2010/main" val="188282600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252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5C45C-76F5-31C2-073F-C0200056A8B5}"/>
              </a:ext>
            </a:extLst>
          </p:cNvPr>
          <p:cNvSpPr>
            <a:spLocks noGrp="1"/>
          </p:cNvSpPr>
          <p:nvPr>
            <p:ph type="title"/>
          </p:nvPr>
        </p:nvSpPr>
        <p:spPr>
          <a:xfrm>
            <a:off x="5439976" y="637763"/>
            <a:ext cx="5605372" cy="1627274"/>
          </a:xfrm>
          <a:ln>
            <a:solidFill>
              <a:schemeClr val="accent2">
                <a:lumMod val="60000"/>
                <a:lumOff val="40000"/>
              </a:schemeClr>
            </a:solidFill>
          </a:ln>
        </p:spPr>
        <p:txBody>
          <a:bodyPr anchor="t">
            <a:normAutofit/>
          </a:bodyPr>
          <a:lstStyle/>
          <a:p>
            <a:r>
              <a:rPr lang="en-GB" sz="4000" dirty="0">
                <a:cs typeface="Calibri Light"/>
              </a:rPr>
              <a:t>Two-Factor Theory still relevant?</a:t>
            </a:r>
          </a:p>
        </p:txBody>
      </p:sp>
      <p:pic>
        <p:nvPicPr>
          <p:cNvPr id="23" name="Picture 22" descr="Tall office building looking up">
            <a:extLst>
              <a:ext uri="{FF2B5EF4-FFF2-40B4-BE49-F238E27FC236}">
                <a16:creationId xmlns:a16="http://schemas.microsoft.com/office/drawing/2014/main" id="{47D9DB7E-5204-4C41-A8B4-7CE364D2DD7D}"/>
              </a:ext>
            </a:extLst>
          </p:cNvPr>
          <p:cNvPicPr>
            <a:picLocks noChangeAspect="1"/>
          </p:cNvPicPr>
          <p:nvPr/>
        </p:nvPicPr>
        <p:blipFill rotWithShape="1">
          <a:blip r:embed="rId3"/>
          <a:srcRect l="29229" r="29227" b="-2"/>
          <a:stretch/>
        </p:blipFill>
        <p:spPr>
          <a:xfrm>
            <a:off x="1155547" y="637762"/>
            <a:ext cx="3496988" cy="5576770"/>
          </a:xfrm>
          <a:prstGeom prst="rect">
            <a:avLst/>
          </a:prstGeom>
        </p:spPr>
      </p:pic>
      <p:sp>
        <p:nvSpPr>
          <p:cNvPr id="50" name="Rectangle 4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237537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E93DB5-B014-F2FE-7368-9F6C8D21621C}"/>
              </a:ext>
            </a:extLst>
          </p:cNvPr>
          <p:cNvSpPr>
            <a:spLocks noGrp="1"/>
          </p:cNvSpPr>
          <p:nvPr>
            <p:ph idx="1"/>
          </p:nvPr>
        </p:nvSpPr>
        <p:spPr>
          <a:xfrm>
            <a:off x="5437238" y="2585879"/>
            <a:ext cx="5809389" cy="3628649"/>
          </a:xfrm>
          <a:solidFill>
            <a:schemeClr val="bg1"/>
          </a:solidFill>
        </p:spPr>
        <p:txBody>
          <a:bodyPr vert="horz" lIns="91440" tIns="45720" rIns="91440" bIns="45720" rtlCol="0" anchor="t">
            <a:normAutofit/>
          </a:bodyPr>
          <a:lstStyle/>
          <a:p>
            <a:pPr marL="0" indent="0">
              <a:buNone/>
            </a:pPr>
            <a:r>
              <a:rPr lang="en-GB" sz="2400" dirty="0">
                <a:cs typeface="Calibri"/>
              </a:rPr>
              <a:t>50% of the workforce is made up of millennials.  A study by MacPherson (2021) looking into how millennials can be motivated found that the Two factor theory provides a solid base for leaders to build essential foundations and facilitate support to motivate the new generation.</a:t>
            </a:r>
            <a:endParaRPr lang="en-US" sz="2400" dirty="0">
              <a:ea typeface="Calibri"/>
              <a:cs typeface="Calibri"/>
            </a:endParaRPr>
          </a:p>
          <a:p>
            <a:endParaRPr lang="en-GB" dirty="0">
              <a:ea typeface="Calibri"/>
              <a:cs typeface="Calibri"/>
            </a:endParaRPr>
          </a:p>
          <a:p>
            <a:endParaRPr lang="en-GB" sz="2000">
              <a:cs typeface="Calibri"/>
            </a:endParaRPr>
          </a:p>
        </p:txBody>
      </p:sp>
    </p:spTree>
    <p:extLst>
      <p:ext uri="{BB962C8B-B14F-4D97-AF65-F5344CB8AC3E}">
        <p14:creationId xmlns:p14="http://schemas.microsoft.com/office/powerpoint/2010/main" val="4023371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One glowing star standing among other dim stars on green pastel colour background">
            <a:extLst>
              <a:ext uri="{FF2B5EF4-FFF2-40B4-BE49-F238E27FC236}">
                <a16:creationId xmlns:a16="http://schemas.microsoft.com/office/drawing/2014/main" id="{67330017-066E-29CF-74F9-8B7AF3A304C6}"/>
              </a:ext>
            </a:extLst>
          </p:cNvPr>
          <p:cNvPicPr>
            <a:picLocks noChangeAspect="1"/>
          </p:cNvPicPr>
          <p:nvPr/>
        </p:nvPicPr>
        <p:blipFill rotWithShape="1">
          <a:blip r:embed="rId2">
            <a:alphaModFix amt="35000"/>
          </a:blip>
          <a:srcRect t="25000"/>
          <a:stretch/>
        </p:blipFill>
        <p:spPr>
          <a:xfrm>
            <a:off x="20" y="1"/>
            <a:ext cx="12191980" cy="6857999"/>
          </a:xfrm>
          <a:prstGeom prst="rect">
            <a:avLst/>
          </a:prstGeom>
        </p:spPr>
      </p:pic>
      <p:sp>
        <p:nvSpPr>
          <p:cNvPr id="2" name="Title 1">
            <a:extLst>
              <a:ext uri="{FF2B5EF4-FFF2-40B4-BE49-F238E27FC236}">
                <a16:creationId xmlns:a16="http://schemas.microsoft.com/office/drawing/2014/main" id="{CAC58279-B5A0-65F9-0717-3D5473A094DF}"/>
              </a:ext>
            </a:extLst>
          </p:cNvPr>
          <p:cNvSpPr>
            <a:spLocks noGrp="1"/>
          </p:cNvSpPr>
          <p:nvPr>
            <p:ph type="title"/>
          </p:nvPr>
        </p:nvSpPr>
        <p:spPr>
          <a:xfrm>
            <a:off x="838199" y="1065862"/>
            <a:ext cx="6052955" cy="4726276"/>
          </a:xfrm>
        </p:spPr>
        <p:txBody>
          <a:bodyPr vert="horz" lIns="91440" tIns="45720" rIns="91440" bIns="45720" rtlCol="0" anchor="ctr">
            <a:normAutofit/>
          </a:bodyPr>
          <a:lstStyle/>
          <a:p>
            <a:pPr algn="r"/>
            <a:r>
              <a:rPr lang="en-US" sz="8000">
                <a:ln w="22225">
                  <a:solidFill>
                    <a:srgbClr val="FFFFFF"/>
                  </a:solidFill>
                </a:ln>
                <a:noFill/>
              </a:rPr>
              <a:t>Conclusion</a:t>
            </a:r>
          </a:p>
        </p:txBody>
      </p:sp>
      <p:cxnSp>
        <p:nvCxnSpPr>
          <p:cNvPr id="69" name="Straight Connector 68">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ontent Placeholder 132">
            <a:extLst>
              <a:ext uri="{FF2B5EF4-FFF2-40B4-BE49-F238E27FC236}">
                <a16:creationId xmlns:a16="http://schemas.microsoft.com/office/drawing/2014/main" id="{3DFFBD9C-ADA9-BC2B-2490-0A9B5CE0F8BC}"/>
              </a:ext>
            </a:extLst>
          </p:cNvPr>
          <p:cNvSpPr>
            <a:spLocks noGrp="1"/>
          </p:cNvSpPr>
          <p:nvPr/>
        </p:nvSpPr>
        <p:spPr>
          <a:xfrm>
            <a:off x="7534641" y="1065862"/>
            <a:ext cx="4305700" cy="4726276"/>
          </a:xfrm>
          <a:prstGeom prst="rect">
            <a:avLst/>
          </a:prstGeom>
        </p:spPr>
        <p:txBody>
          <a:bodyPr vert="horz" lIns="91440" tIns="45720" rIns="91440" bIns="45720" rtlCol="0" anchor="ctr">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2800" dirty="0">
                <a:solidFill>
                  <a:srgbClr val="FFFFFF"/>
                </a:solidFill>
              </a:rPr>
              <a:t>Having a good connection and communication with employees allows for </a:t>
            </a:r>
            <a:r>
              <a:rPr lang="en-US" sz="2800" dirty="0" err="1">
                <a:solidFill>
                  <a:srgbClr val="FFFFFF"/>
                </a:solidFill>
              </a:rPr>
              <a:t>organisations</a:t>
            </a:r>
            <a:r>
              <a:rPr lang="en-US" sz="2800" dirty="0">
                <a:solidFill>
                  <a:srgbClr val="FFFFFF"/>
                </a:solidFill>
              </a:rPr>
              <a:t> to have motivated individuals.  Employees want to be valued, respected and part of something and having the extra luxury of the extrinsic factors enables to build a good foundation for </a:t>
            </a:r>
            <a:r>
              <a:rPr lang="en-US" sz="2800" dirty="0" err="1">
                <a:solidFill>
                  <a:srgbClr val="FFFFFF"/>
                </a:solidFill>
              </a:rPr>
              <a:t>organisations</a:t>
            </a:r>
            <a:r>
              <a:rPr lang="en-US" sz="2800" dirty="0">
                <a:solidFill>
                  <a:srgbClr val="FFFFFF"/>
                </a:solidFill>
              </a:rPr>
              <a:t> as per the findings in the study by</a:t>
            </a:r>
            <a:r>
              <a:rPr lang="en-US" sz="2800" dirty="0"/>
              <a:t> </a:t>
            </a:r>
            <a:r>
              <a:rPr lang="en-GB" sz="2800" dirty="0"/>
              <a:t>MacPherson (2021) and which confirms </a:t>
            </a:r>
            <a:r>
              <a:rPr lang="en-GB" sz="2800" dirty="0" err="1"/>
              <a:t>Herzbergs</a:t>
            </a:r>
            <a:r>
              <a:rPr lang="en-GB" sz="2800" dirty="0"/>
              <a:t> theory</a:t>
            </a:r>
            <a:r>
              <a:rPr lang="en-US" sz="2800" dirty="0"/>
              <a:t>.</a:t>
            </a:r>
            <a:endParaRPr lang="en-US" dirty="0">
              <a:cs typeface="Calibri"/>
            </a:endParaRPr>
          </a:p>
          <a:p>
            <a:pPr marL="0" indent="-228600">
              <a:lnSpc>
                <a:spcPct val="90000"/>
              </a:lnSpc>
              <a:spcAft>
                <a:spcPts val="600"/>
              </a:spcAft>
              <a:buFont typeface="Arial" panose="020B0604020202020204" pitchFamily="34" charset="0"/>
              <a:buChar char="•"/>
            </a:pPr>
            <a:endParaRPr lang="en-US" sz="2000">
              <a:solidFill>
                <a:srgbClr val="FFFFFF"/>
              </a:solidFill>
            </a:endParaRPr>
          </a:p>
        </p:txBody>
      </p:sp>
    </p:spTree>
    <p:extLst>
      <p:ext uri="{BB962C8B-B14F-4D97-AF65-F5344CB8AC3E}">
        <p14:creationId xmlns:p14="http://schemas.microsoft.com/office/powerpoint/2010/main" val="207487647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B7C5E-4574-C531-E206-4A04E579D4A4}"/>
              </a:ext>
            </a:extLst>
          </p:cNvPr>
          <p:cNvSpPr>
            <a:spLocks noGrp="1"/>
          </p:cNvSpPr>
          <p:nvPr>
            <p:ph type="title"/>
          </p:nvPr>
        </p:nvSpPr>
        <p:spPr>
          <a:xfrm>
            <a:off x="1371599" y="294538"/>
            <a:ext cx="9895951" cy="1033669"/>
          </a:xfrm>
        </p:spPr>
        <p:txBody>
          <a:bodyPr>
            <a:normAutofit/>
          </a:bodyPr>
          <a:lstStyle/>
          <a:p>
            <a:r>
              <a:rPr lang="en-GB" sz="4000">
                <a:solidFill>
                  <a:srgbClr val="FFFFFF"/>
                </a:solidFill>
                <a:cs typeface="Calibri Light"/>
              </a:rPr>
              <a:t>References</a:t>
            </a:r>
            <a:endParaRPr lang="en-GB" sz="4000">
              <a:solidFill>
                <a:srgbClr val="FFFFFF"/>
              </a:solidFill>
            </a:endParaRPr>
          </a:p>
        </p:txBody>
      </p:sp>
      <p:sp>
        <p:nvSpPr>
          <p:cNvPr id="3" name="Content Placeholder 2">
            <a:extLst>
              <a:ext uri="{FF2B5EF4-FFF2-40B4-BE49-F238E27FC236}">
                <a16:creationId xmlns:a16="http://schemas.microsoft.com/office/drawing/2014/main" id="{17C5D44E-4CDE-D4CC-263D-B7724B406155}"/>
              </a:ext>
            </a:extLst>
          </p:cNvPr>
          <p:cNvSpPr>
            <a:spLocks noGrp="1"/>
          </p:cNvSpPr>
          <p:nvPr>
            <p:ph idx="1"/>
          </p:nvPr>
        </p:nvSpPr>
        <p:spPr>
          <a:xfrm>
            <a:off x="1327" y="1970316"/>
            <a:ext cx="12086454" cy="5186963"/>
          </a:xfrm>
        </p:spPr>
        <p:txBody>
          <a:bodyPr vert="horz" lIns="91440" tIns="45720" rIns="91440" bIns="45720" rtlCol="0" anchor="ctr">
            <a:normAutofit/>
          </a:bodyPr>
          <a:lstStyle/>
          <a:p>
            <a:pPr marL="0" indent="0">
              <a:lnSpc>
                <a:spcPct val="150000"/>
              </a:lnSpc>
              <a:buNone/>
            </a:pPr>
            <a:r>
              <a:rPr lang="en-GB" sz="1800" err="1">
                <a:latin typeface="Calibri Light"/>
                <a:ea typeface="Calibri Light"/>
                <a:cs typeface="Arial"/>
              </a:rPr>
              <a:t>Angelici</a:t>
            </a:r>
            <a:r>
              <a:rPr lang="en-GB" sz="1800" dirty="0">
                <a:latin typeface="Calibri Light"/>
                <a:ea typeface="Calibri Light"/>
                <a:cs typeface="Arial"/>
              </a:rPr>
              <a:t>, M. and Profeta, P. (2023) Smart working: work flexibility without constraints. </a:t>
            </a:r>
            <a:r>
              <a:rPr lang="en-GB" sz="1800" i="1" dirty="0">
                <a:latin typeface="Calibri Light"/>
                <a:ea typeface="Calibri Light"/>
                <a:cs typeface="Arial"/>
              </a:rPr>
              <a:t>Management Science</a:t>
            </a:r>
            <a:r>
              <a:rPr lang="en-GB" sz="1800" dirty="0">
                <a:latin typeface="Calibri Light"/>
                <a:ea typeface="Calibri Light"/>
                <a:cs typeface="Arial"/>
              </a:rPr>
              <a:t>.</a:t>
            </a:r>
            <a:endParaRPr lang="en-US" sz="1800">
              <a:latin typeface="Calibri Light"/>
              <a:ea typeface="Calibri Light"/>
              <a:cs typeface="Calibri"/>
            </a:endParaRPr>
          </a:p>
          <a:p>
            <a:pPr marL="0" indent="0">
              <a:lnSpc>
                <a:spcPct val="150000"/>
              </a:lnSpc>
              <a:buNone/>
            </a:pPr>
            <a:r>
              <a:rPr lang="en-GB" sz="1800" dirty="0">
                <a:latin typeface="Calibri Light"/>
                <a:ea typeface="Calibri Light"/>
                <a:cs typeface="Arial"/>
              </a:rPr>
              <a:t>Gawel, J.E. (1996) Herzberg's theory of motivation and Maslow's hierarchy of needs. </a:t>
            </a:r>
            <a:r>
              <a:rPr lang="en-GB" sz="1800" i="1" dirty="0">
                <a:latin typeface="Calibri Light"/>
                <a:ea typeface="Calibri Light"/>
                <a:cs typeface="Arial"/>
              </a:rPr>
              <a:t>Practical Assessment, Research, and Evaluation</a:t>
            </a:r>
            <a:r>
              <a:rPr lang="en-GB" sz="1800" dirty="0">
                <a:latin typeface="Calibri Light"/>
                <a:ea typeface="Calibri Light"/>
                <a:cs typeface="Arial"/>
              </a:rPr>
              <a:t>, </a:t>
            </a:r>
            <a:r>
              <a:rPr lang="en-GB" sz="1800" i="1" dirty="0">
                <a:latin typeface="Calibri Light"/>
                <a:ea typeface="Calibri Light"/>
                <a:cs typeface="Arial"/>
              </a:rPr>
              <a:t>5</a:t>
            </a:r>
            <a:r>
              <a:rPr lang="en-GB" sz="1800" dirty="0">
                <a:latin typeface="Calibri Light"/>
                <a:ea typeface="Calibri Light"/>
                <a:cs typeface="Arial"/>
              </a:rPr>
              <a:t>(1), p.11.</a:t>
            </a:r>
            <a:endParaRPr lang="en-GB" sz="1800">
              <a:latin typeface="Calibri Light"/>
              <a:ea typeface="Calibri Light"/>
              <a:cs typeface="Calibri"/>
            </a:endParaRPr>
          </a:p>
          <a:p>
            <a:pPr marL="0" indent="0">
              <a:lnSpc>
                <a:spcPct val="150000"/>
              </a:lnSpc>
              <a:buNone/>
            </a:pPr>
            <a:r>
              <a:rPr lang="en-GB" sz="1800" dirty="0">
                <a:latin typeface="Calibri Light"/>
                <a:ea typeface="Calibri Light"/>
                <a:cs typeface="Arial"/>
              </a:rPr>
              <a:t>Herzberg, F. (1964) The motivation-hygiene concept and problems of manpower. </a:t>
            </a:r>
            <a:r>
              <a:rPr lang="en-GB" sz="1800" i="1" dirty="0">
                <a:latin typeface="Calibri Light"/>
                <a:ea typeface="Calibri Light"/>
                <a:cs typeface="Arial"/>
              </a:rPr>
              <a:t>Personnel administration</a:t>
            </a:r>
            <a:r>
              <a:rPr lang="en-GB" sz="1800" dirty="0">
                <a:latin typeface="Calibri Light"/>
                <a:ea typeface="Calibri Light"/>
                <a:cs typeface="Arial"/>
              </a:rPr>
              <a:t>.</a:t>
            </a:r>
            <a:endParaRPr lang="en-GB" sz="1800">
              <a:latin typeface="Calibri Light"/>
              <a:ea typeface="Calibri Light"/>
              <a:cs typeface="Calibri"/>
            </a:endParaRPr>
          </a:p>
          <a:p>
            <a:pPr marL="0" indent="0">
              <a:lnSpc>
                <a:spcPct val="150000"/>
              </a:lnSpc>
              <a:buNone/>
            </a:pPr>
            <a:r>
              <a:rPr lang="en-GB" sz="1800" err="1">
                <a:latin typeface="Calibri Light"/>
                <a:ea typeface="+mn-lt"/>
                <a:cs typeface="Arial"/>
              </a:rPr>
              <a:t>Lantara</a:t>
            </a:r>
            <a:r>
              <a:rPr lang="en-GB" sz="1800" dirty="0">
                <a:latin typeface="Calibri Light"/>
                <a:ea typeface="+mn-lt"/>
                <a:cs typeface="Arial"/>
              </a:rPr>
              <a:t>, A. (2019) The effect of the organizational communication climate and work enthusiasm on employee performance. </a:t>
            </a:r>
            <a:r>
              <a:rPr lang="en-GB" sz="1800" i="1" dirty="0">
                <a:latin typeface="Calibri Light"/>
                <a:ea typeface="+mn-lt"/>
                <a:cs typeface="Arial"/>
              </a:rPr>
              <a:t>Management science letters</a:t>
            </a:r>
            <a:r>
              <a:rPr lang="en-GB" sz="1800" dirty="0">
                <a:latin typeface="Calibri Light"/>
                <a:ea typeface="+mn-lt"/>
                <a:cs typeface="Arial"/>
              </a:rPr>
              <a:t>, </a:t>
            </a:r>
            <a:r>
              <a:rPr lang="en-GB" sz="1800" i="1" dirty="0">
                <a:latin typeface="Calibri Light"/>
                <a:ea typeface="+mn-lt"/>
                <a:cs typeface="Arial"/>
              </a:rPr>
              <a:t>9</a:t>
            </a:r>
            <a:r>
              <a:rPr lang="en-GB" sz="1800" dirty="0">
                <a:latin typeface="Calibri Light"/>
                <a:ea typeface="+mn-lt"/>
                <a:cs typeface="Arial"/>
              </a:rPr>
              <a:t>(8), pp.1243-1256.</a:t>
            </a:r>
          </a:p>
          <a:p>
            <a:pPr marL="0" indent="0">
              <a:lnSpc>
                <a:spcPct val="150000"/>
              </a:lnSpc>
              <a:buNone/>
            </a:pPr>
            <a:r>
              <a:rPr lang="en-GB" sz="1800" dirty="0">
                <a:latin typeface="Calibri Light"/>
                <a:ea typeface="Calibri" panose="020F0502020204030204"/>
                <a:cs typeface="Calibri Light"/>
              </a:rPr>
              <a:t>MacPherson, A. (2021). Motivating Millennials: the journey to project success. 10.13140/RG.2.2.29251.02087.</a:t>
            </a:r>
          </a:p>
          <a:p>
            <a:pPr marL="0" indent="0">
              <a:lnSpc>
                <a:spcPct val="150000"/>
              </a:lnSpc>
              <a:buNone/>
            </a:pPr>
            <a:r>
              <a:rPr lang="en-GB" sz="1800" dirty="0">
                <a:latin typeface="Calibri Light"/>
                <a:cs typeface="Calibri Light"/>
              </a:rPr>
              <a:t>Mayo, N.L., Russell, H.A., Holt, K., Williams, G.C. (2022)  Implementation of a self-determination based clinical program to reduce cardiovascular disease risk. </a:t>
            </a:r>
            <a:r>
              <a:rPr lang="en-GB" sz="1800" i="1" dirty="0">
                <a:latin typeface="Calibri Light"/>
                <a:cs typeface="Calibri Light"/>
              </a:rPr>
              <a:t>Journal of Health Psychology</a:t>
            </a:r>
            <a:r>
              <a:rPr lang="en-GB" sz="1800" dirty="0">
                <a:latin typeface="Calibri Light"/>
                <a:cs typeface="Calibri Light"/>
              </a:rPr>
              <a:t>. January 2022. doi:10.1177/13591053211068124</a:t>
            </a:r>
            <a:endParaRPr lang="en-GB" sz="1800" dirty="0"/>
          </a:p>
          <a:p>
            <a:pPr marL="0" indent="0">
              <a:buNone/>
            </a:pPr>
            <a:endParaRPr lang="en-US" sz="2000">
              <a:latin typeface="Calibri" panose="020F0502020204030204"/>
              <a:cs typeface="Calibri" panose="020F0502020204030204"/>
            </a:endParaRPr>
          </a:p>
          <a:p>
            <a:endParaRPr lang="en-GB" sz="2000">
              <a:latin typeface="Arial"/>
              <a:cs typeface="Arial"/>
            </a:endParaRPr>
          </a:p>
        </p:txBody>
      </p:sp>
    </p:spTree>
    <p:extLst>
      <p:ext uri="{BB962C8B-B14F-4D97-AF65-F5344CB8AC3E}">
        <p14:creationId xmlns:p14="http://schemas.microsoft.com/office/powerpoint/2010/main" val="3712093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6588C-028D-CFCE-75D7-15C5A0E40F91}"/>
              </a:ext>
            </a:extLst>
          </p:cNvPr>
          <p:cNvSpPr>
            <a:spLocks noGrp="1"/>
          </p:cNvSpPr>
          <p:nvPr>
            <p:ph type="title"/>
          </p:nvPr>
        </p:nvSpPr>
        <p:spPr>
          <a:xfrm>
            <a:off x="1371599" y="294538"/>
            <a:ext cx="9895951" cy="1033669"/>
          </a:xfrm>
        </p:spPr>
        <p:txBody>
          <a:bodyPr>
            <a:normAutofit/>
          </a:bodyPr>
          <a:lstStyle/>
          <a:p>
            <a:r>
              <a:rPr lang="en-GB" sz="4000">
                <a:solidFill>
                  <a:srgbClr val="FFFFFF"/>
                </a:solidFill>
                <a:ea typeface="Calibri Light"/>
                <a:cs typeface="Calibri Light"/>
              </a:rPr>
              <a:t>References continued</a:t>
            </a:r>
            <a:endParaRPr lang="en-GB" sz="4000">
              <a:solidFill>
                <a:srgbClr val="FFFFFF"/>
              </a:solidFill>
            </a:endParaRPr>
          </a:p>
        </p:txBody>
      </p:sp>
      <p:sp>
        <p:nvSpPr>
          <p:cNvPr id="3" name="Content Placeholder 2">
            <a:extLst>
              <a:ext uri="{FF2B5EF4-FFF2-40B4-BE49-F238E27FC236}">
                <a16:creationId xmlns:a16="http://schemas.microsoft.com/office/drawing/2014/main" id="{6554D0E6-8809-DB82-7C5E-2EFAFE3889AE}"/>
              </a:ext>
            </a:extLst>
          </p:cNvPr>
          <p:cNvSpPr>
            <a:spLocks noGrp="1"/>
          </p:cNvSpPr>
          <p:nvPr>
            <p:ph idx="1"/>
          </p:nvPr>
        </p:nvSpPr>
        <p:spPr>
          <a:xfrm>
            <a:off x="158840" y="1679156"/>
            <a:ext cx="12031493" cy="4515581"/>
          </a:xfrm>
        </p:spPr>
        <p:txBody>
          <a:bodyPr vert="horz" lIns="91440" tIns="45720" rIns="91440" bIns="45720" rtlCol="0" anchor="ctr">
            <a:noAutofit/>
          </a:bodyPr>
          <a:lstStyle/>
          <a:p>
            <a:pPr marL="0" indent="0">
              <a:lnSpc>
                <a:spcPct val="150000"/>
              </a:lnSpc>
              <a:buNone/>
            </a:pPr>
            <a:endParaRPr lang="en-GB" sz="2000" dirty="0">
              <a:latin typeface="Calibri Light"/>
              <a:cs typeface="Calibri Light"/>
            </a:endParaRPr>
          </a:p>
          <a:p>
            <a:pPr marL="0" indent="0">
              <a:lnSpc>
                <a:spcPct val="150000"/>
              </a:lnSpc>
              <a:buNone/>
            </a:pPr>
            <a:r>
              <a:rPr lang="en-GB" sz="1600" err="1">
                <a:latin typeface="Calibri Light"/>
                <a:ea typeface="Calibri" panose="020F0502020204030204"/>
                <a:cs typeface="Calibri" panose="020F0502020204030204"/>
              </a:rPr>
              <a:t>Osabiya</a:t>
            </a:r>
            <a:r>
              <a:rPr lang="en-GB" sz="1600" dirty="0">
                <a:latin typeface="Calibri Light"/>
                <a:ea typeface="Calibri" panose="020F0502020204030204"/>
                <a:cs typeface="Calibri" panose="020F0502020204030204"/>
              </a:rPr>
              <a:t>, B.J (2015) The effect of employee's motivation on organizational performance. </a:t>
            </a:r>
            <a:r>
              <a:rPr lang="en-GB" sz="1600" i="1" dirty="0">
                <a:latin typeface="Calibri Light"/>
                <a:ea typeface="Calibri" panose="020F0502020204030204"/>
                <a:cs typeface="Calibri" panose="020F0502020204030204"/>
              </a:rPr>
              <a:t>Journal of public administration and policy research</a:t>
            </a:r>
            <a:r>
              <a:rPr lang="en-GB" sz="1600" dirty="0">
                <a:latin typeface="Calibri Light"/>
                <a:ea typeface="Calibri" panose="020F0502020204030204"/>
                <a:cs typeface="Calibri" panose="020F0502020204030204"/>
              </a:rPr>
              <a:t>, </a:t>
            </a:r>
            <a:r>
              <a:rPr lang="en-GB" sz="1600" i="1" dirty="0">
                <a:latin typeface="Calibri Light"/>
                <a:ea typeface="Calibri" panose="020F0502020204030204"/>
                <a:cs typeface="Calibri" panose="020F0502020204030204"/>
              </a:rPr>
              <a:t>7</a:t>
            </a:r>
            <a:r>
              <a:rPr lang="en-GB" sz="1600" dirty="0">
                <a:latin typeface="Calibri Light"/>
                <a:ea typeface="Calibri" panose="020F0502020204030204"/>
                <a:cs typeface="Calibri" panose="020F0502020204030204"/>
              </a:rPr>
              <a:t>(4), pp.62-75.</a:t>
            </a:r>
            <a:endParaRPr lang="en-GB" sz="1600">
              <a:latin typeface="Calibri Light"/>
              <a:cs typeface="Calibri"/>
            </a:endParaRPr>
          </a:p>
          <a:p>
            <a:pPr marL="0" indent="0">
              <a:lnSpc>
                <a:spcPct val="150000"/>
              </a:lnSpc>
              <a:buNone/>
            </a:pPr>
            <a:r>
              <a:rPr lang="en-GB" sz="1600" dirty="0">
                <a:latin typeface="Calibri Light"/>
                <a:ea typeface="Calibri" panose="020F0502020204030204"/>
                <a:cs typeface="Calibri" panose="020F0502020204030204"/>
              </a:rPr>
              <a:t>Rigby, C.S. and Ryan, R.M (2018) Self-determination theory in human resource development: New directions and practical considerations. </a:t>
            </a:r>
            <a:r>
              <a:rPr lang="en-GB" sz="1600" i="1" dirty="0">
                <a:latin typeface="Calibri Light"/>
                <a:ea typeface="Calibri" panose="020F0502020204030204"/>
                <a:cs typeface="Calibri" panose="020F0502020204030204"/>
              </a:rPr>
              <a:t>Advances in Developing Human Resources</a:t>
            </a:r>
            <a:r>
              <a:rPr lang="en-GB" sz="1600" dirty="0">
                <a:latin typeface="Calibri Light"/>
                <a:ea typeface="Calibri" panose="020F0502020204030204"/>
                <a:cs typeface="Calibri" panose="020F0502020204030204"/>
              </a:rPr>
              <a:t>, </a:t>
            </a:r>
            <a:r>
              <a:rPr lang="en-GB" sz="1600" i="1" dirty="0">
                <a:latin typeface="Calibri Light"/>
                <a:ea typeface="Calibri" panose="020F0502020204030204"/>
                <a:cs typeface="Calibri" panose="020F0502020204030204"/>
              </a:rPr>
              <a:t>20</a:t>
            </a:r>
            <a:r>
              <a:rPr lang="en-GB" sz="1600" dirty="0">
                <a:latin typeface="Calibri Light"/>
                <a:ea typeface="Calibri" panose="020F0502020204030204"/>
                <a:cs typeface="Calibri" panose="020F0502020204030204"/>
              </a:rPr>
              <a:t>(2), pp.133-147.</a:t>
            </a:r>
            <a:endParaRPr lang="en-US" sz="1600">
              <a:latin typeface="Calibri Light"/>
              <a:ea typeface="Calibri"/>
              <a:cs typeface="Calibri"/>
            </a:endParaRPr>
          </a:p>
          <a:p>
            <a:pPr marL="0" indent="0">
              <a:lnSpc>
                <a:spcPct val="150000"/>
              </a:lnSpc>
              <a:buNone/>
            </a:pPr>
            <a:r>
              <a:rPr lang="en-GB" sz="1600" err="1">
                <a:latin typeface="Calibri Light"/>
                <a:ea typeface="Calibri" panose="020F0502020204030204"/>
                <a:cs typeface="Calibri" panose="020F0502020204030204"/>
              </a:rPr>
              <a:t>Robescu</a:t>
            </a:r>
            <a:r>
              <a:rPr lang="en-GB" sz="1600" dirty="0">
                <a:latin typeface="Calibri Light"/>
                <a:ea typeface="Calibri" panose="020F0502020204030204"/>
                <a:cs typeface="Calibri" panose="020F0502020204030204"/>
              </a:rPr>
              <a:t>, O. and Iancu, A.G (2016) The effects of motivation on employee's performance in organizations. </a:t>
            </a:r>
            <a:r>
              <a:rPr lang="en-GB" sz="1600" i="1" err="1">
                <a:latin typeface="Calibri Light"/>
                <a:ea typeface="Calibri" panose="020F0502020204030204"/>
                <a:cs typeface="Calibri" panose="020F0502020204030204"/>
              </a:rPr>
              <a:t>Valahian</a:t>
            </a:r>
            <a:r>
              <a:rPr lang="en-GB" sz="1600" i="1" dirty="0">
                <a:latin typeface="Calibri Light"/>
                <a:ea typeface="Calibri" panose="020F0502020204030204"/>
                <a:cs typeface="Calibri" panose="020F0502020204030204"/>
              </a:rPr>
              <a:t> Journal of Economic Studies</a:t>
            </a:r>
            <a:r>
              <a:rPr lang="en-GB" sz="1600" dirty="0">
                <a:latin typeface="Calibri Light"/>
                <a:ea typeface="Calibri" panose="020F0502020204030204"/>
                <a:cs typeface="Calibri" panose="020F0502020204030204"/>
              </a:rPr>
              <a:t>, </a:t>
            </a:r>
            <a:r>
              <a:rPr lang="en-GB" sz="1600" i="1" dirty="0">
                <a:latin typeface="Calibri Light"/>
                <a:ea typeface="Calibri" panose="020F0502020204030204"/>
                <a:cs typeface="Calibri" panose="020F0502020204030204"/>
              </a:rPr>
              <a:t>7</a:t>
            </a:r>
            <a:r>
              <a:rPr lang="en-GB" sz="1600" dirty="0">
                <a:latin typeface="Calibri Light"/>
                <a:ea typeface="Calibri" panose="020F0502020204030204"/>
                <a:cs typeface="Calibri" panose="020F0502020204030204"/>
              </a:rPr>
              <a:t>(2), pp.49-56.</a:t>
            </a:r>
            <a:endParaRPr lang="en-US" sz="1600">
              <a:latin typeface="Calibri Light"/>
              <a:ea typeface="Calibri" panose="020F0502020204030204"/>
              <a:cs typeface="Calibri" panose="020F0502020204030204"/>
            </a:endParaRPr>
          </a:p>
          <a:p>
            <a:pPr marL="0" indent="0">
              <a:lnSpc>
                <a:spcPct val="150000"/>
              </a:lnSpc>
              <a:buNone/>
            </a:pPr>
            <a:r>
              <a:rPr lang="en-GB" sz="1600" dirty="0">
                <a:latin typeface="Calibri Light"/>
                <a:ea typeface="Calibri" panose="020F0502020204030204"/>
                <a:cs typeface="Calibri" panose="020F0502020204030204"/>
              </a:rPr>
              <a:t>Ryan, R.M. and Deci, E.L (2000) Intrinsic and extrinsic motivations: Classic definitions and new directions. </a:t>
            </a:r>
            <a:r>
              <a:rPr lang="en-GB" sz="1600" i="1" dirty="0">
                <a:latin typeface="Calibri Light"/>
                <a:ea typeface="Calibri" panose="020F0502020204030204"/>
                <a:cs typeface="Calibri" panose="020F0502020204030204"/>
              </a:rPr>
              <a:t>Contemporary educational psychology</a:t>
            </a:r>
            <a:r>
              <a:rPr lang="en-GB" sz="1600" dirty="0">
                <a:latin typeface="Calibri Light"/>
                <a:ea typeface="Calibri" panose="020F0502020204030204"/>
                <a:cs typeface="Calibri" panose="020F0502020204030204"/>
              </a:rPr>
              <a:t>, </a:t>
            </a:r>
            <a:r>
              <a:rPr lang="en-GB" sz="1600" i="1" dirty="0">
                <a:latin typeface="Calibri Light"/>
                <a:ea typeface="Calibri" panose="020F0502020204030204"/>
                <a:cs typeface="Calibri" panose="020F0502020204030204"/>
              </a:rPr>
              <a:t>25</a:t>
            </a:r>
            <a:r>
              <a:rPr lang="en-GB" sz="1600" dirty="0">
                <a:latin typeface="Calibri Light"/>
                <a:ea typeface="Calibri" panose="020F0502020204030204"/>
                <a:cs typeface="Calibri" panose="020F0502020204030204"/>
              </a:rPr>
              <a:t>(1), pp.54-67.</a:t>
            </a:r>
          </a:p>
          <a:p>
            <a:pPr marL="0" indent="0">
              <a:lnSpc>
                <a:spcPct val="150000"/>
              </a:lnSpc>
              <a:buNone/>
            </a:pPr>
            <a:r>
              <a:rPr lang="en-GB" sz="1600" dirty="0">
                <a:latin typeface="Calibri Light"/>
                <a:cs typeface="Calibri Light"/>
              </a:rPr>
              <a:t>Verma, S. (2021) </a:t>
            </a:r>
            <a:r>
              <a:rPr lang="en-GB" sz="1600" i="1" dirty="0">
                <a:latin typeface="Calibri Light"/>
                <a:cs typeface="Calibri Light"/>
              </a:rPr>
              <a:t>'From Maslow's hierarchy of needs to Data driven hierarchy of needs'</a:t>
            </a:r>
            <a:r>
              <a:rPr lang="en-GB" sz="1600" dirty="0">
                <a:latin typeface="Calibri Light"/>
                <a:cs typeface="Calibri Light"/>
              </a:rPr>
              <a:t> LinkedIn. Available </a:t>
            </a:r>
            <a:r>
              <a:rPr lang="en-GB" sz="1600" err="1">
                <a:latin typeface="Calibri Light"/>
                <a:cs typeface="Calibri Light"/>
              </a:rPr>
              <a:t>at:https</a:t>
            </a:r>
            <a:r>
              <a:rPr lang="en-GB" sz="1600" dirty="0">
                <a:latin typeface="Calibri Light"/>
                <a:cs typeface="Calibri Light"/>
              </a:rPr>
              <a:t>://www.linkedin.com/pulse/from-maslows-hierarchy-needs-data-driven-shashwat-verma Accessed:27th June 2023.</a:t>
            </a:r>
            <a:endParaRPr lang="en-GB" sz="1600" dirty="0"/>
          </a:p>
        </p:txBody>
      </p:sp>
    </p:spTree>
    <p:extLst>
      <p:ext uri="{BB962C8B-B14F-4D97-AF65-F5344CB8AC3E}">
        <p14:creationId xmlns:p14="http://schemas.microsoft.com/office/powerpoint/2010/main" val="2172237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8</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Developing relationships and workplace achievement</vt:lpstr>
      <vt:lpstr>Summary of presentation</vt:lpstr>
      <vt:lpstr>MOTIVATION</vt:lpstr>
      <vt:lpstr>Employee Motivation</vt:lpstr>
      <vt:lpstr>Why is employee motivation important for organisations?</vt:lpstr>
      <vt:lpstr>The Two-Types of Motivation</vt:lpstr>
      <vt:lpstr>What Motivates me?</vt:lpstr>
      <vt:lpstr>Advantages and Disadvantages</vt:lpstr>
      <vt:lpstr>Findings from study showing what causes employees to leave jobs</vt:lpstr>
      <vt:lpstr>Maslow's Hierarchy of Needs Model</vt:lpstr>
      <vt:lpstr>Herzberg (1964) Two Factor Theory </vt:lpstr>
      <vt:lpstr>PowerPoint Presentation</vt:lpstr>
      <vt:lpstr>Two-Factor Theory still relevant?</vt:lpstr>
      <vt:lpstr>Conclusion</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2476</cp:revision>
  <dcterms:created xsi:type="dcterms:W3CDTF">2023-05-27T17:36:23Z</dcterms:created>
  <dcterms:modified xsi:type="dcterms:W3CDTF">2023-06-29T09:08:06Z</dcterms:modified>
</cp:coreProperties>
</file>