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CCFFCC"/>
    <a:srgbClr val="4D4D4D"/>
    <a:srgbClr val="E1FFFF"/>
    <a:srgbClr val="0000FF"/>
    <a:srgbClr val="FF3300"/>
    <a:srgbClr val="CCFF99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53" autoAdjust="0"/>
    <p:restoredTop sz="94660"/>
  </p:normalViewPr>
  <p:slideViewPr>
    <p:cSldViewPr snapToGrid="0">
      <p:cViewPr>
        <p:scale>
          <a:sx n="80" d="100"/>
          <a:sy n="80" d="100"/>
        </p:scale>
        <p:origin x="-190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5542F9-68CC-4287-A7ED-E47CA5CBF2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99BC53-C77F-4AB3-9304-E1635304CB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80514-E75F-4C7C-A0F5-98DD6FDD4C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0C2F9B-EDC3-4901-A41A-40E5A4CE32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612AD3-DCA7-4B4A-ADDC-36EF3CA22CA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C27491-8F85-4F12-B2AE-09C5FAD140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5871B6-8DAC-4103-9DBC-B025A5834C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B20C58-8BF3-4B50-840B-6F3EB0EB1D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0C0601-AE7D-4D3F-AE7D-419B62292E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D6467-424C-4C79-90BE-253A079A88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CB61F9-9FD1-4842-887C-898F6AA417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32D93AC-7EC0-4B79-ABC3-50F7A09731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2513CCD-CF52-4913-B748-B09EB7421A8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Cheques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13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Say in words the value which has to be written on each cheque.</a:t>
            </a:r>
          </a:p>
        </p:txBody>
      </p:sp>
      <p:sp>
        <p:nvSpPr>
          <p:cNvPr id="101380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8" grpId="0" animBg="1"/>
      <p:bldP spid="1013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7" name="AutoShape 4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Rectangle 31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3" name="Text Box 33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5" name="Line 35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6" name="Line 36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7" name="Rectangle 37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8" name="Line 38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9" name="Line 39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363538" y="3192463"/>
            <a:ext cx="54006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Three hundred and</a:t>
            </a:r>
          </a:p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sixty four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364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82" name="AutoShape 42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3" name="Text Box 43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4" name="Line 44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85" name="Line 45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86" name="Line 46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6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0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1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1625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Five hundred and ninety seven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597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4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5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6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7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8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0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1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4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9748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One thousand two hundred and forty three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1243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0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1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2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4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5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8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5303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Eight thousand six hundred and forty seven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8647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82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4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5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998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999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2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30860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Three thousand nine hundred and twenty seven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3927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6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0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2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3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4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6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6415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Five thousand seven hundred and two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5702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30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4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6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7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8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0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546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Six thousand and four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6004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54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8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0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1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2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4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4192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Ninety eight thousand eight hundred and seventy six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98876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2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4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5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8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990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Twelve thousand four hundred and six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12406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3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8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19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0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2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9748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Seventeen thousand nine hundred and forty eight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17948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6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0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2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3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4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6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9748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Twenty two thousand two hundred and forty five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22245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1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4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6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7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0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18477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Forty six thousand three hundred and sixty nine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46369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0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1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2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4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14032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Eighty three thousand one hundred and seventy eight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83178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2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4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5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6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8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197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Thirty seven thousand and four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37004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3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5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8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39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0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2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116512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Fifty four thousand six hundred and forty seven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54647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7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0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2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3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4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6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35463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Seventy five thousand two hundred and ninety three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75293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1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4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6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7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8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0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54672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Sixty thousand eight hundred and twenty six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60826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8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0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1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2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4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16413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Eighty thousand four hundred and seventy one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80471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9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2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4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5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8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21970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Ninety thousand nine hundred and thirty seven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90937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6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7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>
                  <a:gamma/>
                  <a:shade val="46275"/>
                  <a:invGamma/>
                </a:srgbClr>
              </a:gs>
              <a:gs pos="5000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Rectangle 3"/>
          <p:cNvSpPr>
            <a:spLocks noChangeArrowheads="1"/>
          </p:cNvSpPr>
          <p:nvPr/>
        </p:nvSpPr>
        <p:spPr bwMode="auto">
          <a:xfrm>
            <a:off x="222250" y="1497013"/>
            <a:ext cx="8669338" cy="3844925"/>
          </a:xfrm>
          <a:prstGeom prst="rect">
            <a:avLst/>
          </a:prstGeom>
          <a:gradFill rotWithShape="1">
            <a:gsLst>
              <a:gs pos="0">
                <a:srgbClr val="E1FFFF"/>
              </a:gs>
              <a:gs pos="100000">
                <a:srgbClr val="E1FFFF">
                  <a:gamma/>
                  <a:shade val="85882"/>
                  <a:invGamma/>
                </a:srgbClr>
              </a:gs>
            </a:gsLst>
            <a:lin ang="5400000" scaled="1"/>
          </a:gradFill>
          <a:ln w="28575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352550" y="1649413"/>
            <a:ext cx="30273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Mathsbank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25475" y="2430463"/>
            <a:ext cx="11477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Pay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8" name="Line 6"/>
          <p:cNvSpPr>
            <a:spLocks noChangeShapeType="1"/>
          </p:cNvSpPr>
          <p:nvPr/>
        </p:nvSpPr>
        <p:spPr bwMode="auto">
          <a:xfrm>
            <a:off x="1574800" y="2951163"/>
            <a:ext cx="391953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59" name="Line 7"/>
          <p:cNvSpPr>
            <a:spLocks noChangeShapeType="1"/>
          </p:cNvSpPr>
          <p:nvPr/>
        </p:nvSpPr>
        <p:spPr bwMode="auto">
          <a:xfrm>
            <a:off x="438150" y="3721100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5749925" y="3444875"/>
            <a:ext cx="2971800" cy="9207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Line 9"/>
          <p:cNvSpPr>
            <a:spLocks noChangeShapeType="1"/>
          </p:cNvSpPr>
          <p:nvPr/>
        </p:nvSpPr>
        <p:spPr bwMode="auto">
          <a:xfrm>
            <a:off x="4021138" y="2728913"/>
            <a:ext cx="0" cy="2205037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2" name="Line 10"/>
          <p:cNvSpPr>
            <a:spLocks noChangeShapeType="1"/>
          </p:cNvSpPr>
          <p:nvPr/>
        </p:nvSpPr>
        <p:spPr bwMode="auto">
          <a:xfrm>
            <a:off x="4789488" y="2695575"/>
            <a:ext cx="0" cy="2205038"/>
          </a:xfrm>
          <a:prstGeom prst="line">
            <a:avLst/>
          </a:prstGeom>
          <a:noFill/>
          <a:ln w="28575">
            <a:solidFill>
              <a:srgbClr val="3333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363538" y="3192463"/>
            <a:ext cx="5332412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Ninety eight thousand eight hundred and ninety nine pounds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5818188" y="3554413"/>
            <a:ext cx="833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£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6364288" y="3478213"/>
            <a:ext cx="23129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98899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463550" y="1606550"/>
            <a:ext cx="638175" cy="638175"/>
          </a:xfrm>
          <a:prstGeom prst="smileyFace">
            <a:avLst>
              <a:gd name="adj" fmla="val 4653"/>
            </a:avLst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5029200" y="1666875"/>
            <a:ext cx="1022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Date: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>
            <a:off x="5970588" y="1952625"/>
            <a:ext cx="2566987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>
            <a:off x="438150" y="4268788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0" name="Line 18"/>
          <p:cNvSpPr>
            <a:spLocks noChangeShapeType="1"/>
          </p:cNvSpPr>
          <p:nvPr/>
        </p:nvSpPr>
        <p:spPr bwMode="auto">
          <a:xfrm>
            <a:off x="438150" y="4803775"/>
            <a:ext cx="5081588" cy="0"/>
          </a:xfrm>
          <a:prstGeom prst="line">
            <a:avLst/>
          </a:prstGeom>
          <a:noFill/>
          <a:ln w="38100">
            <a:solidFill>
              <a:srgbClr val="4D4D4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298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2011-11-25T20:02:47Z</dcterms:modified>
</cp:coreProperties>
</file>