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68" r:id="rId4"/>
    <p:sldId id="262" r:id="rId5"/>
    <p:sldId id="257" r:id="rId6"/>
    <p:sldId id="259" r:id="rId7"/>
    <p:sldId id="265" r:id="rId8"/>
    <p:sldId id="266" r:id="rId9"/>
    <p:sldId id="264" r:id="rId10"/>
    <p:sldId id="260" r:id="rId11"/>
    <p:sldId id="267" r:id="rId12"/>
    <p:sldId id="263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735" autoAdjust="0"/>
    <p:restoredTop sz="94660"/>
  </p:normalViewPr>
  <p:slideViewPr>
    <p:cSldViewPr snapToGrid="0">
      <p:cViewPr varScale="1">
        <p:scale>
          <a:sx n="72" d="100"/>
          <a:sy n="72" d="100"/>
        </p:scale>
        <p:origin x="63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32B6542-58E4-4279-9215-4C284DB4F8CB}" type="doc">
      <dgm:prSet loTypeId="urn:microsoft.com/office/officeart/2005/8/layout/hierarchy1" loCatId="hierarchy" qsTypeId="urn:microsoft.com/office/officeart/2005/8/quickstyle/simple3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11C4D763-EECF-4300-B53D-19F6E46879AD}">
      <dgm:prSet/>
      <dgm:spPr/>
      <dgm:t>
        <a:bodyPr/>
        <a:lstStyle/>
        <a:p>
          <a:r>
            <a:rPr lang="en-GB"/>
            <a:t>To plan a project for the Unicorn company in order to relocate their small business and expansion in Kennington”.</a:t>
          </a:r>
          <a:endParaRPr lang="en-US"/>
        </a:p>
      </dgm:t>
    </dgm:pt>
    <dgm:pt modelId="{09F8D3CC-53E8-4508-A31E-E31106821CDA}" type="parTrans" cxnId="{0B12E7F4-07A3-4485-BDAE-1F30DCD12CE3}">
      <dgm:prSet/>
      <dgm:spPr/>
      <dgm:t>
        <a:bodyPr/>
        <a:lstStyle/>
        <a:p>
          <a:endParaRPr lang="en-US"/>
        </a:p>
      </dgm:t>
    </dgm:pt>
    <dgm:pt modelId="{995B7093-2437-435D-8115-ABA0851AB9C9}" type="sibTrans" cxnId="{0B12E7F4-07A3-4485-BDAE-1F30DCD12CE3}">
      <dgm:prSet/>
      <dgm:spPr/>
      <dgm:t>
        <a:bodyPr/>
        <a:lstStyle/>
        <a:p>
          <a:endParaRPr lang="en-US"/>
        </a:p>
      </dgm:t>
    </dgm:pt>
    <dgm:pt modelId="{2F98702A-B6F2-44D3-86A5-D6B43DB3345B}">
      <dgm:prSet/>
      <dgm:spPr/>
      <dgm:t>
        <a:bodyPr/>
        <a:lstStyle/>
        <a:p>
          <a:r>
            <a:rPr lang="en-GB"/>
            <a:t>Unicorn Grocery 186 Lambeth road, Kennington, London SE12 5EL</a:t>
          </a:r>
          <a:endParaRPr lang="en-US"/>
        </a:p>
      </dgm:t>
    </dgm:pt>
    <dgm:pt modelId="{6C19D0DC-84B7-4820-AA7E-524D829B253A}" type="parTrans" cxnId="{101F44D9-2DFB-491C-A191-3BC3854A7AEE}">
      <dgm:prSet/>
      <dgm:spPr/>
      <dgm:t>
        <a:bodyPr/>
        <a:lstStyle/>
        <a:p>
          <a:endParaRPr lang="en-US"/>
        </a:p>
      </dgm:t>
    </dgm:pt>
    <dgm:pt modelId="{783042BA-580A-46EA-AB24-04B279B9F239}" type="sibTrans" cxnId="{101F44D9-2DFB-491C-A191-3BC3854A7AEE}">
      <dgm:prSet/>
      <dgm:spPr/>
      <dgm:t>
        <a:bodyPr/>
        <a:lstStyle/>
        <a:p>
          <a:endParaRPr lang="en-US"/>
        </a:p>
      </dgm:t>
    </dgm:pt>
    <dgm:pt modelId="{AAE8051C-3F38-472B-80A5-2A81FBC68ADA}" type="pres">
      <dgm:prSet presAssocID="{232B6542-58E4-4279-9215-4C284DB4F8C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91BC364-5420-4171-97D0-2540F3682923}" type="pres">
      <dgm:prSet presAssocID="{11C4D763-EECF-4300-B53D-19F6E46879AD}" presName="hierRoot1" presStyleCnt="0"/>
      <dgm:spPr/>
    </dgm:pt>
    <dgm:pt modelId="{1249C39A-6DF6-48C3-B2D0-EBCBAD7DFBAA}" type="pres">
      <dgm:prSet presAssocID="{11C4D763-EECF-4300-B53D-19F6E46879AD}" presName="composite" presStyleCnt="0"/>
      <dgm:spPr/>
    </dgm:pt>
    <dgm:pt modelId="{E09EBCAB-06E9-49E5-9F5A-EB84117ACFB1}" type="pres">
      <dgm:prSet presAssocID="{11C4D763-EECF-4300-B53D-19F6E46879AD}" presName="background" presStyleLbl="node0" presStyleIdx="0" presStyleCnt="2"/>
      <dgm:spPr/>
    </dgm:pt>
    <dgm:pt modelId="{2376B931-7989-431A-92EB-DF1F54810468}" type="pres">
      <dgm:prSet presAssocID="{11C4D763-EECF-4300-B53D-19F6E46879AD}" presName="text" presStyleLbl="fgAcc0" presStyleIdx="0" presStyleCnt="2">
        <dgm:presLayoutVars>
          <dgm:chPref val="3"/>
        </dgm:presLayoutVars>
      </dgm:prSet>
      <dgm:spPr/>
    </dgm:pt>
    <dgm:pt modelId="{AD23030D-2703-4DCA-9FE4-7D428A3D9D93}" type="pres">
      <dgm:prSet presAssocID="{11C4D763-EECF-4300-B53D-19F6E46879AD}" presName="hierChild2" presStyleCnt="0"/>
      <dgm:spPr/>
    </dgm:pt>
    <dgm:pt modelId="{566030B4-B158-4A28-8489-F5E7F5AD0B0F}" type="pres">
      <dgm:prSet presAssocID="{2F98702A-B6F2-44D3-86A5-D6B43DB3345B}" presName="hierRoot1" presStyleCnt="0"/>
      <dgm:spPr/>
    </dgm:pt>
    <dgm:pt modelId="{21B230CA-7A9C-4057-82A8-2F9DB8BBD182}" type="pres">
      <dgm:prSet presAssocID="{2F98702A-B6F2-44D3-86A5-D6B43DB3345B}" presName="composite" presStyleCnt="0"/>
      <dgm:spPr/>
    </dgm:pt>
    <dgm:pt modelId="{3B1351B3-7B68-4F7D-ADC2-06C0B4CB2CB4}" type="pres">
      <dgm:prSet presAssocID="{2F98702A-B6F2-44D3-86A5-D6B43DB3345B}" presName="background" presStyleLbl="node0" presStyleIdx="1" presStyleCnt="2"/>
      <dgm:spPr/>
    </dgm:pt>
    <dgm:pt modelId="{B5399A9D-BF9D-4901-82CD-1A639F73414C}" type="pres">
      <dgm:prSet presAssocID="{2F98702A-B6F2-44D3-86A5-D6B43DB3345B}" presName="text" presStyleLbl="fgAcc0" presStyleIdx="1" presStyleCnt="2">
        <dgm:presLayoutVars>
          <dgm:chPref val="3"/>
        </dgm:presLayoutVars>
      </dgm:prSet>
      <dgm:spPr/>
    </dgm:pt>
    <dgm:pt modelId="{CAF43223-385B-4D51-866C-74A392D58BA9}" type="pres">
      <dgm:prSet presAssocID="{2F98702A-B6F2-44D3-86A5-D6B43DB3345B}" presName="hierChild2" presStyleCnt="0"/>
      <dgm:spPr/>
    </dgm:pt>
  </dgm:ptLst>
  <dgm:cxnLst>
    <dgm:cxn modelId="{BE0182CD-6B8D-4064-B0CE-6ACFC3966A54}" type="presOf" srcId="{232B6542-58E4-4279-9215-4C284DB4F8CB}" destId="{AAE8051C-3F38-472B-80A5-2A81FBC68ADA}" srcOrd="0" destOrd="0" presId="urn:microsoft.com/office/officeart/2005/8/layout/hierarchy1"/>
    <dgm:cxn modelId="{101F44D9-2DFB-491C-A191-3BC3854A7AEE}" srcId="{232B6542-58E4-4279-9215-4C284DB4F8CB}" destId="{2F98702A-B6F2-44D3-86A5-D6B43DB3345B}" srcOrd="1" destOrd="0" parTransId="{6C19D0DC-84B7-4820-AA7E-524D829B253A}" sibTransId="{783042BA-580A-46EA-AB24-04B279B9F239}"/>
    <dgm:cxn modelId="{81CB59E0-316C-4698-8F7F-3024E4044E91}" type="presOf" srcId="{11C4D763-EECF-4300-B53D-19F6E46879AD}" destId="{2376B931-7989-431A-92EB-DF1F54810468}" srcOrd="0" destOrd="0" presId="urn:microsoft.com/office/officeart/2005/8/layout/hierarchy1"/>
    <dgm:cxn modelId="{0B12E7F4-07A3-4485-BDAE-1F30DCD12CE3}" srcId="{232B6542-58E4-4279-9215-4C284DB4F8CB}" destId="{11C4D763-EECF-4300-B53D-19F6E46879AD}" srcOrd="0" destOrd="0" parTransId="{09F8D3CC-53E8-4508-A31E-E31106821CDA}" sibTransId="{995B7093-2437-435D-8115-ABA0851AB9C9}"/>
    <dgm:cxn modelId="{9760ADFA-90D1-4C54-85FF-561419EDE064}" type="presOf" srcId="{2F98702A-B6F2-44D3-86A5-D6B43DB3345B}" destId="{B5399A9D-BF9D-4901-82CD-1A639F73414C}" srcOrd="0" destOrd="0" presId="urn:microsoft.com/office/officeart/2005/8/layout/hierarchy1"/>
    <dgm:cxn modelId="{3140D6A5-E20F-4899-9480-E1AEBACAC398}" type="presParOf" srcId="{AAE8051C-3F38-472B-80A5-2A81FBC68ADA}" destId="{E91BC364-5420-4171-97D0-2540F3682923}" srcOrd="0" destOrd="0" presId="urn:microsoft.com/office/officeart/2005/8/layout/hierarchy1"/>
    <dgm:cxn modelId="{A12748D5-FB25-4F3D-9DE3-FB1B895CE4B4}" type="presParOf" srcId="{E91BC364-5420-4171-97D0-2540F3682923}" destId="{1249C39A-6DF6-48C3-B2D0-EBCBAD7DFBAA}" srcOrd="0" destOrd="0" presId="urn:microsoft.com/office/officeart/2005/8/layout/hierarchy1"/>
    <dgm:cxn modelId="{91709379-6AE4-4059-9368-7B88EA2E09BE}" type="presParOf" srcId="{1249C39A-6DF6-48C3-B2D0-EBCBAD7DFBAA}" destId="{E09EBCAB-06E9-49E5-9F5A-EB84117ACFB1}" srcOrd="0" destOrd="0" presId="urn:microsoft.com/office/officeart/2005/8/layout/hierarchy1"/>
    <dgm:cxn modelId="{4A66D5AB-A02A-47F0-A37A-0F8C95C19462}" type="presParOf" srcId="{1249C39A-6DF6-48C3-B2D0-EBCBAD7DFBAA}" destId="{2376B931-7989-431A-92EB-DF1F54810468}" srcOrd="1" destOrd="0" presId="urn:microsoft.com/office/officeart/2005/8/layout/hierarchy1"/>
    <dgm:cxn modelId="{6087B611-2D87-415F-B8AB-81AD9BB2A6CF}" type="presParOf" srcId="{E91BC364-5420-4171-97D0-2540F3682923}" destId="{AD23030D-2703-4DCA-9FE4-7D428A3D9D93}" srcOrd="1" destOrd="0" presId="urn:microsoft.com/office/officeart/2005/8/layout/hierarchy1"/>
    <dgm:cxn modelId="{CFAEF567-5609-4043-82D5-727B71DDEAE5}" type="presParOf" srcId="{AAE8051C-3F38-472B-80A5-2A81FBC68ADA}" destId="{566030B4-B158-4A28-8489-F5E7F5AD0B0F}" srcOrd="1" destOrd="0" presId="urn:microsoft.com/office/officeart/2005/8/layout/hierarchy1"/>
    <dgm:cxn modelId="{EAB17978-2A61-4D5B-A1CF-B7DF205832DC}" type="presParOf" srcId="{566030B4-B158-4A28-8489-F5E7F5AD0B0F}" destId="{21B230CA-7A9C-4057-82A8-2F9DB8BBD182}" srcOrd="0" destOrd="0" presId="urn:microsoft.com/office/officeart/2005/8/layout/hierarchy1"/>
    <dgm:cxn modelId="{727232C0-5F41-490F-9B3F-64C415FD9509}" type="presParOf" srcId="{21B230CA-7A9C-4057-82A8-2F9DB8BBD182}" destId="{3B1351B3-7B68-4F7D-ADC2-06C0B4CB2CB4}" srcOrd="0" destOrd="0" presId="urn:microsoft.com/office/officeart/2005/8/layout/hierarchy1"/>
    <dgm:cxn modelId="{08FD0478-A104-46E2-A7B6-2C5F90BE677F}" type="presParOf" srcId="{21B230CA-7A9C-4057-82A8-2F9DB8BBD182}" destId="{B5399A9D-BF9D-4901-82CD-1A639F73414C}" srcOrd="1" destOrd="0" presId="urn:microsoft.com/office/officeart/2005/8/layout/hierarchy1"/>
    <dgm:cxn modelId="{F0DF26DD-270D-4E7C-9429-A77F8980E4A4}" type="presParOf" srcId="{566030B4-B158-4A28-8489-F5E7F5AD0B0F}" destId="{CAF43223-385B-4D51-866C-74A392D58BA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7BE168C-923E-4D98-AE0A-74EBB62BEF9E}" type="doc">
      <dgm:prSet loTypeId="urn:microsoft.com/office/officeart/2005/8/layout/target3" loCatId="relationship" qsTypeId="urn:microsoft.com/office/officeart/2005/8/quickstyle/3d1" qsCatId="3D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4229D0FB-CA35-490A-BA65-F5A79C51511D}">
      <dgm:prSet/>
      <dgm:spPr/>
      <dgm:t>
        <a:bodyPr/>
        <a:lstStyle/>
        <a:p>
          <a:pPr rtl="0"/>
          <a:endParaRPr lang="en-GB" dirty="0"/>
        </a:p>
      </dgm:t>
    </dgm:pt>
    <dgm:pt modelId="{C16EAAA0-3355-444E-830E-50B63A86C51E}" type="parTrans" cxnId="{79A905BC-65D6-4C95-BFA3-B2B09BDBA0E3}">
      <dgm:prSet/>
      <dgm:spPr/>
      <dgm:t>
        <a:bodyPr/>
        <a:lstStyle/>
        <a:p>
          <a:endParaRPr lang="en-GB"/>
        </a:p>
      </dgm:t>
    </dgm:pt>
    <dgm:pt modelId="{5B62EF07-EE1A-40E6-9542-E80128295FF7}" type="sibTrans" cxnId="{79A905BC-65D6-4C95-BFA3-B2B09BDBA0E3}">
      <dgm:prSet/>
      <dgm:spPr/>
      <dgm:t>
        <a:bodyPr/>
        <a:lstStyle/>
        <a:p>
          <a:endParaRPr lang="en-GB"/>
        </a:p>
      </dgm:t>
    </dgm:pt>
    <dgm:pt modelId="{E2AC1424-486E-4065-9D6A-702A8A5392D1}">
      <dgm:prSet/>
      <dgm:spPr/>
      <dgm:t>
        <a:bodyPr/>
        <a:lstStyle/>
        <a:p>
          <a:pPr rtl="0"/>
          <a:r>
            <a:rPr lang="en-GB" dirty="0"/>
            <a:t>To relocate the business in the right  space</a:t>
          </a:r>
        </a:p>
      </dgm:t>
    </dgm:pt>
    <dgm:pt modelId="{D245CADA-8C47-44A1-883B-49A8802A869F}" type="parTrans" cxnId="{69C6AAEA-0A59-4F9B-A929-5D7B41775FCF}">
      <dgm:prSet/>
      <dgm:spPr/>
      <dgm:t>
        <a:bodyPr/>
        <a:lstStyle/>
        <a:p>
          <a:endParaRPr lang="en-GB"/>
        </a:p>
      </dgm:t>
    </dgm:pt>
    <dgm:pt modelId="{946351C7-5641-48F3-BEA3-EBF4F45470C4}" type="sibTrans" cxnId="{69C6AAEA-0A59-4F9B-A929-5D7B41775FCF}">
      <dgm:prSet/>
      <dgm:spPr/>
      <dgm:t>
        <a:bodyPr/>
        <a:lstStyle/>
        <a:p>
          <a:endParaRPr lang="en-GB"/>
        </a:p>
      </dgm:t>
    </dgm:pt>
    <dgm:pt modelId="{5130CD02-6587-4DDF-8C4D-D587161E483C}">
      <dgm:prSet/>
      <dgm:spPr/>
      <dgm:t>
        <a:bodyPr/>
        <a:lstStyle/>
        <a:p>
          <a:pPr rtl="0"/>
          <a:r>
            <a:rPr lang="en-GB" dirty="0"/>
            <a:t>To make sure that staff are happy and settle quickly in this new place</a:t>
          </a:r>
        </a:p>
      </dgm:t>
    </dgm:pt>
    <dgm:pt modelId="{0506564B-A853-44A0-90B5-86E845A28376}" type="parTrans" cxnId="{BF9E0122-7E8E-41A7-B12E-31B7E4E63B47}">
      <dgm:prSet/>
      <dgm:spPr/>
      <dgm:t>
        <a:bodyPr/>
        <a:lstStyle/>
        <a:p>
          <a:endParaRPr lang="en-GB"/>
        </a:p>
      </dgm:t>
    </dgm:pt>
    <dgm:pt modelId="{CAECC8AC-9BCD-4659-B7C6-53F455033B2D}" type="sibTrans" cxnId="{BF9E0122-7E8E-41A7-B12E-31B7E4E63B47}">
      <dgm:prSet/>
      <dgm:spPr/>
      <dgm:t>
        <a:bodyPr/>
        <a:lstStyle/>
        <a:p>
          <a:endParaRPr lang="en-GB"/>
        </a:p>
      </dgm:t>
    </dgm:pt>
    <dgm:pt modelId="{0D35C467-0076-4496-9269-8D933111D05B}">
      <dgm:prSet/>
      <dgm:spPr/>
      <dgm:t>
        <a:bodyPr/>
        <a:lstStyle/>
        <a:p>
          <a:pPr rtl="0"/>
          <a:r>
            <a:rPr lang="en-GB" dirty="0"/>
            <a:t>To achieve the project in the estimated budget that is 200 000</a:t>
          </a:r>
        </a:p>
      </dgm:t>
    </dgm:pt>
    <dgm:pt modelId="{1A248AE9-D4A9-4A77-910E-1C4E7C2E7829}" type="parTrans" cxnId="{1A37D47D-F472-42C0-B0D5-06FA6DF173A4}">
      <dgm:prSet/>
      <dgm:spPr/>
      <dgm:t>
        <a:bodyPr/>
        <a:lstStyle/>
        <a:p>
          <a:endParaRPr lang="en-GB"/>
        </a:p>
      </dgm:t>
    </dgm:pt>
    <dgm:pt modelId="{3C036972-EF03-4DE4-B5EB-F92442ADF077}" type="sibTrans" cxnId="{1A37D47D-F472-42C0-B0D5-06FA6DF173A4}">
      <dgm:prSet/>
      <dgm:spPr/>
      <dgm:t>
        <a:bodyPr/>
        <a:lstStyle/>
        <a:p>
          <a:endParaRPr lang="en-GB"/>
        </a:p>
      </dgm:t>
    </dgm:pt>
    <dgm:pt modelId="{A21DA2CD-9631-4484-A834-D9DCB50686F1}">
      <dgm:prSet/>
      <dgm:spPr/>
      <dgm:t>
        <a:bodyPr/>
        <a:lstStyle/>
        <a:p>
          <a:pPr rtl="0"/>
          <a:r>
            <a:rPr lang="en-GB" dirty="0"/>
            <a:t>To re open by 6 month/ 19.07.2018 </a:t>
          </a:r>
        </a:p>
      </dgm:t>
    </dgm:pt>
    <dgm:pt modelId="{7915C400-F28F-4DF1-A3C2-337AD8500525}" type="parTrans" cxnId="{4A210A0E-B11E-4725-9843-F7A84553AB80}">
      <dgm:prSet/>
      <dgm:spPr/>
      <dgm:t>
        <a:bodyPr/>
        <a:lstStyle/>
        <a:p>
          <a:endParaRPr lang="en-GB"/>
        </a:p>
      </dgm:t>
    </dgm:pt>
    <dgm:pt modelId="{F6E6C6EF-1947-42AD-9D3F-7C67A209E51F}" type="sibTrans" cxnId="{4A210A0E-B11E-4725-9843-F7A84553AB80}">
      <dgm:prSet/>
      <dgm:spPr/>
      <dgm:t>
        <a:bodyPr/>
        <a:lstStyle/>
        <a:p>
          <a:endParaRPr lang="en-GB"/>
        </a:p>
      </dgm:t>
    </dgm:pt>
    <dgm:pt modelId="{651C3B1F-D2FF-4DEA-855D-701EA0B12CC3}">
      <dgm:prSet/>
      <dgm:spPr/>
      <dgm:t>
        <a:bodyPr/>
        <a:lstStyle/>
        <a:p>
          <a:pPr rtl="0"/>
          <a:r>
            <a:rPr lang="en-US" dirty="0"/>
            <a:t>To avoid any business disruption during the relocation</a:t>
          </a:r>
          <a:endParaRPr lang="en-GB" dirty="0"/>
        </a:p>
      </dgm:t>
    </dgm:pt>
    <dgm:pt modelId="{787D4FF7-6E40-4B96-B05A-37130F023BAA}" type="parTrans" cxnId="{F30AA80E-DC7C-4B6A-B777-824B7890DE6F}">
      <dgm:prSet/>
      <dgm:spPr/>
      <dgm:t>
        <a:bodyPr/>
        <a:lstStyle/>
        <a:p>
          <a:endParaRPr lang="en-GB"/>
        </a:p>
      </dgm:t>
    </dgm:pt>
    <dgm:pt modelId="{23125C42-0BDF-4079-8FAB-FDE951FAF8A2}" type="sibTrans" cxnId="{F30AA80E-DC7C-4B6A-B777-824B7890DE6F}">
      <dgm:prSet/>
      <dgm:spPr/>
      <dgm:t>
        <a:bodyPr/>
        <a:lstStyle/>
        <a:p>
          <a:endParaRPr lang="en-GB"/>
        </a:p>
      </dgm:t>
    </dgm:pt>
    <dgm:pt modelId="{8CD10D6F-A925-480D-B953-CC603F311EB3}" type="pres">
      <dgm:prSet presAssocID="{87BE168C-923E-4D98-AE0A-74EBB62BEF9E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1F8AF068-7FC0-4649-B7C0-459F1263EDA7}" type="pres">
      <dgm:prSet presAssocID="{4229D0FB-CA35-490A-BA65-F5A79C51511D}" presName="circle1" presStyleLbl="node1" presStyleIdx="0" presStyleCnt="6"/>
      <dgm:spPr/>
    </dgm:pt>
    <dgm:pt modelId="{13F3FBE1-D3FC-4CE1-99D6-168B9985871C}" type="pres">
      <dgm:prSet presAssocID="{4229D0FB-CA35-490A-BA65-F5A79C51511D}" presName="space" presStyleCnt="0"/>
      <dgm:spPr/>
    </dgm:pt>
    <dgm:pt modelId="{FDA04B46-54AD-437C-BA52-B5FF050B677F}" type="pres">
      <dgm:prSet presAssocID="{4229D0FB-CA35-490A-BA65-F5A79C51511D}" presName="rect1" presStyleLbl="alignAcc1" presStyleIdx="0" presStyleCnt="6"/>
      <dgm:spPr/>
    </dgm:pt>
    <dgm:pt modelId="{BBB0EE89-A11E-40EB-8FFD-66485A214851}" type="pres">
      <dgm:prSet presAssocID="{E2AC1424-486E-4065-9D6A-702A8A5392D1}" presName="vertSpace2" presStyleLbl="node1" presStyleIdx="0" presStyleCnt="6"/>
      <dgm:spPr/>
    </dgm:pt>
    <dgm:pt modelId="{36D05FC5-4B34-48E1-A72F-AB8082E37ED8}" type="pres">
      <dgm:prSet presAssocID="{E2AC1424-486E-4065-9D6A-702A8A5392D1}" presName="circle2" presStyleLbl="node1" presStyleIdx="1" presStyleCnt="6"/>
      <dgm:spPr/>
    </dgm:pt>
    <dgm:pt modelId="{5F712497-4D53-46CA-B858-78BF453DBF02}" type="pres">
      <dgm:prSet presAssocID="{E2AC1424-486E-4065-9D6A-702A8A5392D1}" presName="rect2" presStyleLbl="alignAcc1" presStyleIdx="1" presStyleCnt="6"/>
      <dgm:spPr/>
    </dgm:pt>
    <dgm:pt modelId="{B8EA7C24-3066-4D17-AA37-D5C2ABED26EF}" type="pres">
      <dgm:prSet presAssocID="{5130CD02-6587-4DDF-8C4D-D587161E483C}" presName="vertSpace3" presStyleLbl="node1" presStyleIdx="1" presStyleCnt="6"/>
      <dgm:spPr/>
    </dgm:pt>
    <dgm:pt modelId="{AE3A4A4F-E671-4C32-BFB0-BDC8149A626A}" type="pres">
      <dgm:prSet presAssocID="{5130CD02-6587-4DDF-8C4D-D587161E483C}" presName="circle3" presStyleLbl="node1" presStyleIdx="2" presStyleCnt="6"/>
      <dgm:spPr/>
    </dgm:pt>
    <dgm:pt modelId="{DFD4F906-C0A9-4CC6-8EB9-2938AF2DA8A8}" type="pres">
      <dgm:prSet presAssocID="{5130CD02-6587-4DDF-8C4D-D587161E483C}" presName="rect3" presStyleLbl="alignAcc1" presStyleIdx="2" presStyleCnt="6"/>
      <dgm:spPr/>
    </dgm:pt>
    <dgm:pt modelId="{D5CEC54D-29B6-4775-9A26-397457FDFE21}" type="pres">
      <dgm:prSet presAssocID="{0D35C467-0076-4496-9269-8D933111D05B}" presName="vertSpace4" presStyleLbl="node1" presStyleIdx="2" presStyleCnt="6"/>
      <dgm:spPr/>
    </dgm:pt>
    <dgm:pt modelId="{3FC8E130-EC1C-4A89-9891-5D2F8A40671D}" type="pres">
      <dgm:prSet presAssocID="{0D35C467-0076-4496-9269-8D933111D05B}" presName="circle4" presStyleLbl="node1" presStyleIdx="3" presStyleCnt="6"/>
      <dgm:spPr/>
    </dgm:pt>
    <dgm:pt modelId="{7ACC43D6-54CA-4562-AE10-587219A6C2F0}" type="pres">
      <dgm:prSet presAssocID="{0D35C467-0076-4496-9269-8D933111D05B}" presName="rect4" presStyleLbl="alignAcc1" presStyleIdx="3" presStyleCnt="6"/>
      <dgm:spPr/>
    </dgm:pt>
    <dgm:pt modelId="{33DCEC4B-B632-469A-8B78-EFA9A052D2C3}" type="pres">
      <dgm:prSet presAssocID="{A21DA2CD-9631-4484-A834-D9DCB50686F1}" presName="vertSpace5" presStyleLbl="node1" presStyleIdx="3" presStyleCnt="6"/>
      <dgm:spPr/>
    </dgm:pt>
    <dgm:pt modelId="{50B5658F-F728-4D91-9BE8-855814C79C37}" type="pres">
      <dgm:prSet presAssocID="{A21DA2CD-9631-4484-A834-D9DCB50686F1}" presName="circle5" presStyleLbl="node1" presStyleIdx="4" presStyleCnt="6"/>
      <dgm:spPr/>
    </dgm:pt>
    <dgm:pt modelId="{FC20C28F-4116-4AD2-8025-95C80BEE40E7}" type="pres">
      <dgm:prSet presAssocID="{A21DA2CD-9631-4484-A834-D9DCB50686F1}" presName="rect5" presStyleLbl="alignAcc1" presStyleIdx="4" presStyleCnt="6"/>
      <dgm:spPr/>
    </dgm:pt>
    <dgm:pt modelId="{765B18E0-8F67-4F7A-BC4A-DBDD5161195B}" type="pres">
      <dgm:prSet presAssocID="{651C3B1F-D2FF-4DEA-855D-701EA0B12CC3}" presName="vertSpace6" presStyleLbl="node1" presStyleIdx="4" presStyleCnt="6"/>
      <dgm:spPr/>
    </dgm:pt>
    <dgm:pt modelId="{64572368-C08C-49F9-A6FD-88B1EC50E6C6}" type="pres">
      <dgm:prSet presAssocID="{651C3B1F-D2FF-4DEA-855D-701EA0B12CC3}" presName="circle6" presStyleLbl="node1" presStyleIdx="5" presStyleCnt="6"/>
      <dgm:spPr/>
    </dgm:pt>
    <dgm:pt modelId="{3166A443-325F-4835-8DF7-B56B72975D64}" type="pres">
      <dgm:prSet presAssocID="{651C3B1F-D2FF-4DEA-855D-701EA0B12CC3}" presName="rect6" presStyleLbl="alignAcc1" presStyleIdx="5" presStyleCnt="6"/>
      <dgm:spPr/>
    </dgm:pt>
    <dgm:pt modelId="{63F4EACF-55AD-4ECC-BF30-7E65B374044E}" type="pres">
      <dgm:prSet presAssocID="{4229D0FB-CA35-490A-BA65-F5A79C51511D}" presName="rect1ParTxNoCh" presStyleLbl="alignAcc1" presStyleIdx="5" presStyleCnt="6">
        <dgm:presLayoutVars>
          <dgm:chMax val="1"/>
          <dgm:bulletEnabled val="1"/>
        </dgm:presLayoutVars>
      </dgm:prSet>
      <dgm:spPr/>
    </dgm:pt>
    <dgm:pt modelId="{5354733D-28A9-46AE-B7D0-767D548915A9}" type="pres">
      <dgm:prSet presAssocID="{E2AC1424-486E-4065-9D6A-702A8A5392D1}" presName="rect2ParTxNoCh" presStyleLbl="alignAcc1" presStyleIdx="5" presStyleCnt="6">
        <dgm:presLayoutVars>
          <dgm:chMax val="1"/>
          <dgm:bulletEnabled val="1"/>
        </dgm:presLayoutVars>
      </dgm:prSet>
      <dgm:spPr/>
    </dgm:pt>
    <dgm:pt modelId="{4C5E0937-9F23-450D-8A91-39E6A35FDC7D}" type="pres">
      <dgm:prSet presAssocID="{5130CD02-6587-4DDF-8C4D-D587161E483C}" presName="rect3ParTxNoCh" presStyleLbl="alignAcc1" presStyleIdx="5" presStyleCnt="6">
        <dgm:presLayoutVars>
          <dgm:chMax val="1"/>
          <dgm:bulletEnabled val="1"/>
        </dgm:presLayoutVars>
      </dgm:prSet>
      <dgm:spPr/>
    </dgm:pt>
    <dgm:pt modelId="{D6635B74-87A6-4D34-BEFB-725E3F711D8C}" type="pres">
      <dgm:prSet presAssocID="{0D35C467-0076-4496-9269-8D933111D05B}" presName="rect4ParTxNoCh" presStyleLbl="alignAcc1" presStyleIdx="5" presStyleCnt="6">
        <dgm:presLayoutVars>
          <dgm:chMax val="1"/>
          <dgm:bulletEnabled val="1"/>
        </dgm:presLayoutVars>
      </dgm:prSet>
      <dgm:spPr/>
    </dgm:pt>
    <dgm:pt modelId="{088F464F-DB73-4D13-9825-FE8460BC58D6}" type="pres">
      <dgm:prSet presAssocID="{A21DA2CD-9631-4484-A834-D9DCB50686F1}" presName="rect5ParTxNoCh" presStyleLbl="alignAcc1" presStyleIdx="5" presStyleCnt="6">
        <dgm:presLayoutVars>
          <dgm:chMax val="1"/>
          <dgm:bulletEnabled val="1"/>
        </dgm:presLayoutVars>
      </dgm:prSet>
      <dgm:spPr/>
    </dgm:pt>
    <dgm:pt modelId="{D52CB079-C5B6-4352-85B5-F933FE8F60DD}" type="pres">
      <dgm:prSet presAssocID="{651C3B1F-D2FF-4DEA-855D-701EA0B12CC3}" presName="rect6ParTxNoCh" presStyleLbl="alignAcc1" presStyleIdx="5" presStyleCnt="6">
        <dgm:presLayoutVars>
          <dgm:chMax val="1"/>
          <dgm:bulletEnabled val="1"/>
        </dgm:presLayoutVars>
      </dgm:prSet>
      <dgm:spPr/>
    </dgm:pt>
  </dgm:ptLst>
  <dgm:cxnLst>
    <dgm:cxn modelId="{4A210A0E-B11E-4725-9843-F7A84553AB80}" srcId="{87BE168C-923E-4D98-AE0A-74EBB62BEF9E}" destId="{A21DA2CD-9631-4484-A834-D9DCB50686F1}" srcOrd="4" destOrd="0" parTransId="{7915C400-F28F-4DF1-A3C2-337AD8500525}" sibTransId="{F6E6C6EF-1947-42AD-9D3F-7C67A209E51F}"/>
    <dgm:cxn modelId="{F30AA80E-DC7C-4B6A-B777-824B7890DE6F}" srcId="{87BE168C-923E-4D98-AE0A-74EBB62BEF9E}" destId="{651C3B1F-D2FF-4DEA-855D-701EA0B12CC3}" srcOrd="5" destOrd="0" parTransId="{787D4FF7-6E40-4B96-B05A-37130F023BAA}" sibTransId="{23125C42-0BDF-4079-8FAB-FDE951FAF8A2}"/>
    <dgm:cxn modelId="{5FEBA418-11D1-4EFC-AE85-7093AFB2F67B}" type="presOf" srcId="{87BE168C-923E-4D98-AE0A-74EBB62BEF9E}" destId="{8CD10D6F-A925-480D-B953-CC603F311EB3}" srcOrd="0" destOrd="0" presId="urn:microsoft.com/office/officeart/2005/8/layout/target3"/>
    <dgm:cxn modelId="{01392F21-4E22-4368-AE07-36D1D9441B15}" type="presOf" srcId="{651C3B1F-D2FF-4DEA-855D-701EA0B12CC3}" destId="{D52CB079-C5B6-4352-85B5-F933FE8F60DD}" srcOrd="1" destOrd="0" presId="urn:microsoft.com/office/officeart/2005/8/layout/target3"/>
    <dgm:cxn modelId="{BF9E0122-7E8E-41A7-B12E-31B7E4E63B47}" srcId="{87BE168C-923E-4D98-AE0A-74EBB62BEF9E}" destId="{5130CD02-6587-4DDF-8C4D-D587161E483C}" srcOrd="2" destOrd="0" parTransId="{0506564B-A853-44A0-90B5-86E845A28376}" sibTransId="{CAECC8AC-9BCD-4659-B7C6-53F455033B2D}"/>
    <dgm:cxn modelId="{D1264627-791F-4455-A8AF-94A81685E5B4}" type="presOf" srcId="{4229D0FB-CA35-490A-BA65-F5A79C51511D}" destId="{63F4EACF-55AD-4ECC-BF30-7E65B374044E}" srcOrd="1" destOrd="0" presId="urn:microsoft.com/office/officeart/2005/8/layout/target3"/>
    <dgm:cxn modelId="{E54DE742-F7D3-4B2A-84E5-7F77BD771C95}" type="presOf" srcId="{651C3B1F-D2FF-4DEA-855D-701EA0B12CC3}" destId="{3166A443-325F-4835-8DF7-B56B72975D64}" srcOrd="0" destOrd="0" presId="urn:microsoft.com/office/officeart/2005/8/layout/target3"/>
    <dgm:cxn modelId="{1A37D47D-F472-42C0-B0D5-06FA6DF173A4}" srcId="{87BE168C-923E-4D98-AE0A-74EBB62BEF9E}" destId="{0D35C467-0076-4496-9269-8D933111D05B}" srcOrd="3" destOrd="0" parTransId="{1A248AE9-D4A9-4A77-910E-1C4E7C2E7829}" sibTransId="{3C036972-EF03-4DE4-B5EB-F92442ADF077}"/>
    <dgm:cxn modelId="{92BFFA97-9243-4246-8239-7DB8CB123E0C}" type="presOf" srcId="{4229D0FB-CA35-490A-BA65-F5A79C51511D}" destId="{FDA04B46-54AD-437C-BA52-B5FF050B677F}" srcOrd="0" destOrd="0" presId="urn:microsoft.com/office/officeart/2005/8/layout/target3"/>
    <dgm:cxn modelId="{608F71A0-4B16-4F85-9E67-4A46E690CFAA}" type="presOf" srcId="{5130CD02-6587-4DDF-8C4D-D587161E483C}" destId="{DFD4F906-C0A9-4CC6-8EB9-2938AF2DA8A8}" srcOrd="0" destOrd="0" presId="urn:microsoft.com/office/officeart/2005/8/layout/target3"/>
    <dgm:cxn modelId="{79A905BC-65D6-4C95-BFA3-B2B09BDBA0E3}" srcId="{87BE168C-923E-4D98-AE0A-74EBB62BEF9E}" destId="{4229D0FB-CA35-490A-BA65-F5A79C51511D}" srcOrd="0" destOrd="0" parTransId="{C16EAAA0-3355-444E-830E-50B63A86C51E}" sibTransId="{5B62EF07-EE1A-40E6-9542-E80128295FF7}"/>
    <dgm:cxn modelId="{8B304BCE-B4CE-4FB6-878E-AA361879FC18}" type="presOf" srcId="{E2AC1424-486E-4065-9D6A-702A8A5392D1}" destId="{5F712497-4D53-46CA-B858-78BF453DBF02}" srcOrd="0" destOrd="0" presId="urn:microsoft.com/office/officeart/2005/8/layout/target3"/>
    <dgm:cxn modelId="{BBE45ADB-0B4F-4FCF-A04E-17A76D0376E5}" type="presOf" srcId="{A21DA2CD-9631-4484-A834-D9DCB50686F1}" destId="{FC20C28F-4116-4AD2-8025-95C80BEE40E7}" srcOrd="0" destOrd="0" presId="urn:microsoft.com/office/officeart/2005/8/layout/target3"/>
    <dgm:cxn modelId="{0C303CE6-5889-4EA2-81E4-61BFBAA7E39D}" type="presOf" srcId="{0D35C467-0076-4496-9269-8D933111D05B}" destId="{7ACC43D6-54CA-4562-AE10-587219A6C2F0}" srcOrd="0" destOrd="0" presId="urn:microsoft.com/office/officeart/2005/8/layout/target3"/>
    <dgm:cxn modelId="{DE8F40E7-2279-46DF-8EEE-C85AA3191733}" type="presOf" srcId="{A21DA2CD-9631-4484-A834-D9DCB50686F1}" destId="{088F464F-DB73-4D13-9825-FE8460BC58D6}" srcOrd="1" destOrd="0" presId="urn:microsoft.com/office/officeart/2005/8/layout/target3"/>
    <dgm:cxn modelId="{1C15FBE7-5EB6-4DD7-A7B9-2C239994AE33}" type="presOf" srcId="{E2AC1424-486E-4065-9D6A-702A8A5392D1}" destId="{5354733D-28A9-46AE-B7D0-767D548915A9}" srcOrd="1" destOrd="0" presId="urn:microsoft.com/office/officeart/2005/8/layout/target3"/>
    <dgm:cxn modelId="{69C6AAEA-0A59-4F9B-A929-5D7B41775FCF}" srcId="{87BE168C-923E-4D98-AE0A-74EBB62BEF9E}" destId="{E2AC1424-486E-4065-9D6A-702A8A5392D1}" srcOrd="1" destOrd="0" parTransId="{D245CADA-8C47-44A1-883B-49A8802A869F}" sibTransId="{946351C7-5641-48F3-BEA3-EBF4F45470C4}"/>
    <dgm:cxn modelId="{0E9608F0-0102-442A-A17F-275777CAF983}" type="presOf" srcId="{5130CD02-6587-4DDF-8C4D-D587161E483C}" destId="{4C5E0937-9F23-450D-8A91-39E6A35FDC7D}" srcOrd="1" destOrd="0" presId="urn:microsoft.com/office/officeart/2005/8/layout/target3"/>
    <dgm:cxn modelId="{7FBA8DF4-5EB0-48AD-B6A9-E68E99FE3039}" type="presOf" srcId="{0D35C467-0076-4496-9269-8D933111D05B}" destId="{D6635B74-87A6-4D34-BEFB-725E3F711D8C}" srcOrd="1" destOrd="0" presId="urn:microsoft.com/office/officeart/2005/8/layout/target3"/>
    <dgm:cxn modelId="{18F5F49E-28D8-458B-8483-C5E165178B9F}" type="presParOf" srcId="{8CD10D6F-A925-480D-B953-CC603F311EB3}" destId="{1F8AF068-7FC0-4649-B7C0-459F1263EDA7}" srcOrd="0" destOrd="0" presId="urn:microsoft.com/office/officeart/2005/8/layout/target3"/>
    <dgm:cxn modelId="{F1D2DEF0-5962-4BA5-B361-38912C8B03B8}" type="presParOf" srcId="{8CD10D6F-A925-480D-B953-CC603F311EB3}" destId="{13F3FBE1-D3FC-4CE1-99D6-168B9985871C}" srcOrd="1" destOrd="0" presId="urn:microsoft.com/office/officeart/2005/8/layout/target3"/>
    <dgm:cxn modelId="{3E8937FD-4868-4D45-B1AC-977A11941DC2}" type="presParOf" srcId="{8CD10D6F-A925-480D-B953-CC603F311EB3}" destId="{FDA04B46-54AD-437C-BA52-B5FF050B677F}" srcOrd="2" destOrd="0" presId="urn:microsoft.com/office/officeart/2005/8/layout/target3"/>
    <dgm:cxn modelId="{485E7614-680C-4BBD-8784-C984974D7337}" type="presParOf" srcId="{8CD10D6F-A925-480D-B953-CC603F311EB3}" destId="{BBB0EE89-A11E-40EB-8FFD-66485A214851}" srcOrd="3" destOrd="0" presId="urn:microsoft.com/office/officeart/2005/8/layout/target3"/>
    <dgm:cxn modelId="{F5DE4978-E1D2-42B4-A478-81A3DAE1B817}" type="presParOf" srcId="{8CD10D6F-A925-480D-B953-CC603F311EB3}" destId="{36D05FC5-4B34-48E1-A72F-AB8082E37ED8}" srcOrd="4" destOrd="0" presId="urn:microsoft.com/office/officeart/2005/8/layout/target3"/>
    <dgm:cxn modelId="{23B55D19-77B9-4022-A87B-4DE5BE555451}" type="presParOf" srcId="{8CD10D6F-A925-480D-B953-CC603F311EB3}" destId="{5F712497-4D53-46CA-B858-78BF453DBF02}" srcOrd="5" destOrd="0" presId="urn:microsoft.com/office/officeart/2005/8/layout/target3"/>
    <dgm:cxn modelId="{B1C99210-18E7-4C73-9E93-374B4ED5DB4C}" type="presParOf" srcId="{8CD10D6F-A925-480D-B953-CC603F311EB3}" destId="{B8EA7C24-3066-4D17-AA37-D5C2ABED26EF}" srcOrd="6" destOrd="0" presId="urn:microsoft.com/office/officeart/2005/8/layout/target3"/>
    <dgm:cxn modelId="{62BBAC6A-5773-466D-B2C8-46F36FB34151}" type="presParOf" srcId="{8CD10D6F-A925-480D-B953-CC603F311EB3}" destId="{AE3A4A4F-E671-4C32-BFB0-BDC8149A626A}" srcOrd="7" destOrd="0" presId="urn:microsoft.com/office/officeart/2005/8/layout/target3"/>
    <dgm:cxn modelId="{70B39059-81DA-4E56-832E-8B6770311018}" type="presParOf" srcId="{8CD10D6F-A925-480D-B953-CC603F311EB3}" destId="{DFD4F906-C0A9-4CC6-8EB9-2938AF2DA8A8}" srcOrd="8" destOrd="0" presId="urn:microsoft.com/office/officeart/2005/8/layout/target3"/>
    <dgm:cxn modelId="{7C8E93B4-4092-4E14-A22A-574FBDF5F28E}" type="presParOf" srcId="{8CD10D6F-A925-480D-B953-CC603F311EB3}" destId="{D5CEC54D-29B6-4775-9A26-397457FDFE21}" srcOrd="9" destOrd="0" presId="urn:microsoft.com/office/officeart/2005/8/layout/target3"/>
    <dgm:cxn modelId="{0FEA2F12-3E4B-4F0D-97BD-2A0C2DCB7629}" type="presParOf" srcId="{8CD10D6F-A925-480D-B953-CC603F311EB3}" destId="{3FC8E130-EC1C-4A89-9891-5D2F8A40671D}" srcOrd="10" destOrd="0" presId="urn:microsoft.com/office/officeart/2005/8/layout/target3"/>
    <dgm:cxn modelId="{3A4013BA-C396-4A6E-9E3D-77C504BA6C3B}" type="presParOf" srcId="{8CD10D6F-A925-480D-B953-CC603F311EB3}" destId="{7ACC43D6-54CA-4562-AE10-587219A6C2F0}" srcOrd="11" destOrd="0" presId="urn:microsoft.com/office/officeart/2005/8/layout/target3"/>
    <dgm:cxn modelId="{E007F7A4-84DE-430D-9F7D-03F1284DEAF9}" type="presParOf" srcId="{8CD10D6F-A925-480D-B953-CC603F311EB3}" destId="{33DCEC4B-B632-469A-8B78-EFA9A052D2C3}" srcOrd="12" destOrd="0" presId="urn:microsoft.com/office/officeart/2005/8/layout/target3"/>
    <dgm:cxn modelId="{1BDB5939-6DC5-43BB-94C2-8FE775F5F6E0}" type="presParOf" srcId="{8CD10D6F-A925-480D-B953-CC603F311EB3}" destId="{50B5658F-F728-4D91-9BE8-855814C79C37}" srcOrd="13" destOrd="0" presId="urn:microsoft.com/office/officeart/2005/8/layout/target3"/>
    <dgm:cxn modelId="{D76CD6ED-705F-44EC-B7EC-7CB879607D26}" type="presParOf" srcId="{8CD10D6F-A925-480D-B953-CC603F311EB3}" destId="{FC20C28F-4116-4AD2-8025-95C80BEE40E7}" srcOrd="14" destOrd="0" presId="urn:microsoft.com/office/officeart/2005/8/layout/target3"/>
    <dgm:cxn modelId="{E0B05A44-1861-4213-B6F0-B0A58F8E2ED9}" type="presParOf" srcId="{8CD10D6F-A925-480D-B953-CC603F311EB3}" destId="{765B18E0-8F67-4F7A-BC4A-DBDD5161195B}" srcOrd="15" destOrd="0" presId="urn:microsoft.com/office/officeart/2005/8/layout/target3"/>
    <dgm:cxn modelId="{E2AE4DED-0F42-476A-832F-97D511074027}" type="presParOf" srcId="{8CD10D6F-A925-480D-B953-CC603F311EB3}" destId="{64572368-C08C-49F9-A6FD-88B1EC50E6C6}" srcOrd="16" destOrd="0" presId="urn:microsoft.com/office/officeart/2005/8/layout/target3"/>
    <dgm:cxn modelId="{4E41F4D4-5B40-424C-B7C7-E7E84EDB0592}" type="presParOf" srcId="{8CD10D6F-A925-480D-B953-CC603F311EB3}" destId="{3166A443-325F-4835-8DF7-B56B72975D64}" srcOrd="17" destOrd="0" presId="urn:microsoft.com/office/officeart/2005/8/layout/target3"/>
    <dgm:cxn modelId="{7861E914-E762-42F6-8D3B-C25AB2DC31EC}" type="presParOf" srcId="{8CD10D6F-A925-480D-B953-CC603F311EB3}" destId="{63F4EACF-55AD-4ECC-BF30-7E65B374044E}" srcOrd="18" destOrd="0" presId="urn:microsoft.com/office/officeart/2005/8/layout/target3"/>
    <dgm:cxn modelId="{C3CBE556-85C1-4D5D-ADB7-F27925FB7CF9}" type="presParOf" srcId="{8CD10D6F-A925-480D-B953-CC603F311EB3}" destId="{5354733D-28A9-46AE-B7D0-767D548915A9}" srcOrd="19" destOrd="0" presId="urn:microsoft.com/office/officeart/2005/8/layout/target3"/>
    <dgm:cxn modelId="{7300B884-67BB-4FEA-A95A-56716CF2027F}" type="presParOf" srcId="{8CD10D6F-A925-480D-B953-CC603F311EB3}" destId="{4C5E0937-9F23-450D-8A91-39E6A35FDC7D}" srcOrd="20" destOrd="0" presId="urn:microsoft.com/office/officeart/2005/8/layout/target3"/>
    <dgm:cxn modelId="{D929F4C5-4C05-46B4-909F-3DC79507C5F7}" type="presParOf" srcId="{8CD10D6F-A925-480D-B953-CC603F311EB3}" destId="{D6635B74-87A6-4D34-BEFB-725E3F711D8C}" srcOrd="21" destOrd="0" presId="urn:microsoft.com/office/officeart/2005/8/layout/target3"/>
    <dgm:cxn modelId="{6A0A01A4-6125-4281-96FD-CDFE01BDD722}" type="presParOf" srcId="{8CD10D6F-A925-480D-B953-CC603F311EB3}" destId="{088F464F-DB73-4D13-9825-FE8460BC58D6}" srcOrd="22" destOrd="0" presId="urn:microsoft.com/office/officeart/2005/8/layout/target3"/>
    <dgm:cxn modelId="{6E6CA189-3161-4C6F-9144-50500C94CF60}" type="presParOf" srcId="{8CD10D6F-A925-480D-B953-CC603F311EB3}" destId="{D52CB079-C5B6-4352-85B5-F933FE8F60DD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9EBCAB-06E9-49E5-9F5A-EB84117ACFB1}">
      <dsp:nvSpPr>
        <dsp:cNvPr id="0" name=""/>
        <dsp:cNvSpPr/>
      </dsp:nvSpPr>
      <dsp:spPr>
        <a:xfrm>
          <a:off x="438705" y="1612"/>
          <a:ext cx="4029668" cy="255883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376B931-7989-431A-92EB-DF1F54810468}">
      <dsp:nvSpPr>
        <dsp:cNvPr id="0" name=""/>
        <dsp:cNvSpPr/>
      </dsp:nvSpPr>
      <dsp:spPr>
        <a:xfrm>
          <a:off x="886446" y="426966"/>
          <a:ext cx="4029668" cy="255883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To plan a project for the Unicorn company in order to relocate their small business and expansion in Kennington”.</a:t>
          </a:r>
          <a:endParaRPr lang="en-US" sz="2700" kern="1200"/>
        </a:p>
      </dsp:txBody>
      <dsp:txXfrm>
        <a:off x="961392" y="501912"/>
        <a:ext cx="3879776" cy="2408947"/>
      </dsp:txXfrm>
    </dsp:sp>
    <dsp:sp modelId="{3B1351B3-7B68-4F7D-ADC2-06C0B4CB2CB4}">
      <dsp:nvSpPr>
        <dsp:cNvPr id="0" name=""/>
        <dsp:cNvSpPr/>
      </dsp:nvSpPr>
      <dsp:spPr>
        <a:xfrm>
          <a:off x="5363855" y="1612"/>
          <a:ext cx="4029668" cy="255883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5399A9D-BF9D-4901-82CD-1A639F73414C}">
      <dsp:nvSpPr>
        <dsp:cNvPr id="0" name=""/>
        <dsp:cNvSpPr/>
      </dsp:nvSpPr>
      <dsp:spPr>
        <a:xfrm>
          <a:off x="5811596" y="426966"/>
          <a:ext cx="4029668" cy="255883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Unicorn Grocery 186 Lambeth road, Kennington, London SE12 5EL</a:t>
          </a:r>
          <a:endParaRPr lang="en-US" sz="2700" kern="1200"/>
        </a:p>
      </dsp:txBody>
      <dsp:txXfrm>
        <a:off x="5886542" y="501912"/>
        <a:ext cx="3879776" cy="240894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8AF068-7FC0-4649-B7C0-459F1263EDA7}">
      <dsp:nvSpPr>
        <dsp:cNvPr id="0" name=""/>
        <dsp:cNvSpPr/>
      </dsp:nvSpPr>
      <dsp:spPr>
        <a:xfrm>
          <a:off x="0" y="0"/>
          <a:ext cx="3837111" cy="3837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DA04B46-54AD-437C-BA52-B5FF050B677F}">
      <dsp:nvSpPr>
        <dsp:cNvPr id="0" name=""/>
        <dsp:cNvSpPr/>
      </dsp:nvSpPr>
      <dsp:spPr>
        <a:xfrm>
          <a:off x="1918555" y="0"/>
          <a:ext cx="7863179" cy="3837111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/>
        </a:p>
      </dsp:txBody>
      <dsp:txXfrm>
        <a:off x="1918555" y="0"/>
        <a:ext cx="7863179" cy="479640"/>
      </dsp:txXfrm>
    </dsp:sp>
    <dsp:sp modelId="{36D05FC5-4B34-48E1-A72F-AB8082E37ED8}">
      <dsp:nvSpPr>
        <dsp:cNvPr id="0" name=""/>
        <dsp:cNvSpPr/>
      </dsp:nvSpPr>
      <dsp:spPr>
        <a:xfrm>
          <a:off x="335747" y="479640"/>
          <a:ext cx="3165615" cy="31656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F712497-4D53-46CA-B858-78BF453DBF02}">
      <dsp:nvSpPr>
        <dsp:cNvPr id="0" name=""/>
        <dsp:cNvSpPr/>
      </dsp:nvSpPr>
      <dsp:spPr>
        <a:xfrm>
          <a:off x="1918555" y="479640"/>
          <a:ext cx="7863179" cy="3165615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To relocate the business in the right  space</a:t>
          </a:r>
        </a:p>
      </dsp:txBody>
      <dsp:txXfrm>
        <a:off x="1918555" y="479640"/>
        <a:ext cx="7863179" cy="479640"/>
      </dsp:txXfrm>
    </dsp:sp>
    <dsp:sp modelId="{AE3A4A4F-E671-4C32-BFB0-BDC8149A626A}">
      <dsp:nvSpPr>
        <dsp:cNvPr id="0" name=""/>
        <dsp:cNvSpPr/>
      </dsp:nvSpPr>
      <dsp:spPr>
        <a:xfrm>
          <a:off x="671495" y="959280"/>
          <a:ext cx="2494119" cy="24941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FD4F906-C0A9-4CC6-8EB9-2938AF2DA8A8}">
      <dsp:nvSpPr>
        <dsp:cNvPr id="0" name=""/>
        <dsp:cNvSpPr/>
      </dsp:nvSpPr>
      <dsp:spPr>
        <a:xfrm>
          <a:off x="1918555" y="959280"/>
          <a:ext cx="7863179" cy="2494119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To make sure that staff are happy and settle quickly in this new place</a:t>
          </a:r>
        </a:p>
      </dsp:txBody>
      <dsp:txXfrm>
        <a:off x="1918555" y="959280"/>
        <a:ext cx="7863179" cy="479636"/>
      </dsp:txXfrm>
    </dsp:sp>
    <dsp:sp modelId="{3FC8E130-EC1C-4A89-9891-5D2F8A40671D}">
      <dsp:nvSpPr>
        <dsp:cNvPr id="0" name=""/>
        <dsp:cNvSpPr/>
      </dsp:nvSpPr>
      <dsp:spPr>
        <a:xfrm>
          <a:off x="1007241" y="1438916"/>
          <a:ext cx="1822627" cy="18226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ACC43D6-54CA-4562-AE10-587219A6C2F0}">
      <dsp:nvSpPr>
        <dsp:cNvPr id="0" name=""/>
        <dsp:cNvSpPr/>
      </dsp:nvSpPr>
      <dsp:spPr>
        <a:xfrm>
          <a:off x="1918555" y="1438916"/>
          <a:ext cx="7863179" cy="1822627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To achieve the project in the estimated budget that is 200 000</a:t>
          </a:r>
        </a:p>
      </dsp:txBody>
      <dsp:txXfrm>
        <a:off x="1918555" y="1438916"/>
        <a:ext cx="7863179" cy="479640"/>
      </dsp:txXfrm>
    </dsp:sp>
    <dsp:sp modelId="{50B5658F-F728-4D91-9BE8-855814C79C37}">
      <dsp:nvSpPr>
        <dsp:cNvPr id="0" name=""/>
        <dsp:cNvSpPr/>
      </dsp:nvSpPr>
      <dsp:spPr>
        <a:xfrm>
          <a:off x="1342989" y="1918556"/>
          <a:ext cx="1151132" cy="11511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C20C28F-4116-4AD2-8025-95C80BEE40E7}">
      <dsp:nvSpPr>
        <dsp:cNvPr id="0" name=""/>
        <dsp:cNvSpPr/>
      </dsp:nvSpPr>
      <dsp:spPr>
        <a:xfrm>
          <a:off x="1918555" y="1918556"/>
          <a:ext cx="7863179" cy="1151132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To re open by 6 month/ 19.07.2018 </a:t>
          </a:r>
        </a:p>
      </dsp:txBody>
      <dsp:txXfrm>
        <a:off x="1918555" y="1918556"/>
        <a:ext cx="7863179" cy="479640"/>
      </dsp:txXfrm>
    </dsp:sp>
    <dsp:sp modelId="{64572368-C08C-49F9-A6FD-88B1EC50E6C6}">
      <dsp:nvSpPr>
        <dsp:cNvPr id="0" name=""/>
        <dsp:cNvSpPr/>
      </dsp:nvSpPr>
      <dsp:spPr>
        <a:xfrm>
          <a:off x="1678737" y="2398196"/>
          <a:ext cx="479636" cy="47963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166A443-325F-4835-8DF7-B56B72975D64}">
      <dsp:nvSpPr>
        <dsp:cNvPr id="0" name=""/>
        <dsp:cNvSpPr/>
      </dsp:nvSpPr>
      <dsp:spPr>
        <a:xfrm>
          <a:off x="1918555" y="2398196"/>
          <a:ext cx="7863179" cy="479636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To avoid any business disruption during the relocation</a:t>
          </a:r>
          <a:endParaRPr lang="en-GB" sz="2000" kern="1200" dirty="0"/>
        </a:p>
      </dsp:txBody>
      <dsp:txXfrm>
        <a:off x="1918555" y="2398196"/>
        <a:ext cx="7863179" cy="4796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B4807-2AA4-49EF-8422-AAABEEF15C48}" type="datetimeFigureOut">
              <a:rPr lang="en-GB" smtClean="0"/>
              <a:t>24/04/2018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C67FB-7E1A-4F80-BA09-CD02954F22B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71882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B4807-2AA4-49EF-8422-AAABEEF15C48}" type="datetimeFigureOut">
              <a:rPr lang="en-GB" smtClean="0"/>
              <a:t>24/04/2018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C67FB-7E1A-4F80-BA09-CD02954F22B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41005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B4807-2AA4-49EF-8422-AAABEEF15C48}" type="datetimeFigureOut">
              <a:rPr lang="en-GB" smtClean="0"/>
              <a:t>24/04/2018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C67FB-7E1A-4F80-BA09-CD02954F22B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4689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B4807-2AA4-49EF-8422-AAABEEF15C48}" type="datetimeFigureOut">
              <a:rPr lang="en-GB" smtClean="0"/>
              <a:t>24/04/2018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C67FB-7E1A-4F80-BA09-CD02954F22B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27646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B4807-2AA4-49EF-8422-AAABEEF15C48}" type="datetimeFigureOut">
              <a:rPr lang="en-GB" smtClean="0"/>
              <a:t>24/04/2018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C67FB-7E1A-4F80-BA09-CD02954F22B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42620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B4807-2AA4-49EF-8422-AAABEEF15C48}" type="datetimeFigureOut">
              <a:rPr lang="en-GB" smtClean="0"/>
              <a:t>24/04/2018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C67FB-7E1A-4F80-BA09-CD02954F22B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42635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B4807-2AA4-49EF-8422-AAABEEF15C48}" type="datetimeFigureOut">
              <a:rPr lang="en-GB" smtClean="0"/>
              <a:t>24/04/2018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C67FB-7E1A-4F80-BA09-CD02954F22B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5417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B4807-2AA4-49EF-8422-AAABEEF15C48}" type="datetimeFigureOut">
              <a:rPr lang="en-GB" smtClean="0"/>
              <a:t>24/04/2018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C67FB-7E1A-4F80-BA09-CD02954F22B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58531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B4807-2AA4-49EF-8422-AAABEEF15C48}" type="datetimeFigureOut">
              <a:rPr lang="en-GB" smtClean="0"/>
              <a:t>24/04/2018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C67FB-7E1A-4F80-BA09-CD02954F22B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88466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B4807-2AA4-49EF-8422-AAABEEF15C48}" type="datetimeFigureOut">
              <a:rPr lang="en-GB" smtClean="0"/>
              <a:t>24/04/2018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C67FB-7E1A-4F80-BA09-CD02954F22B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54977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B4807-2AA4-49EF-8422-AAABEEF15C48}" type="datetimeFigureOut">
              <a:rPr lang="en-GB" smtClean="0"/>
              <a:t>24/04/2018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C67FB-7E1A-4F80-BA09-CD02954F22B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24343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AB4807-2AA4-49EF-8422-AAABEEF15C48}" type="datetimeFigureOut">
              <a:rPr lang="en-GB" smtClean="0"/>
              <a:t>24/04/2018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6C67FB-7E1A-4F80-BA09-CD02954F22B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5012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tools.com/pages/article/newPPM_63.html/" TargetMode="External"/><Relationship Id="rId2" Type="http://schemas.openxmlformats.org/officeDocument/2006/relationships/hyperlink" Target="https://www.simplilearn.com/risk-assessment-project-management-article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273" y="0"/>
            <a:ext cx="10515600" cy="521566"/>
          </a:xfrm>
        </p:spPr>
        <p:txBody>
          <a:bodyPr>
            <a:noAutofit/>
          </a:bodyPr>
          <a:lstStyle/>
          <a:p>
            <a:pPr algn="ctr"/>
            <a:r>
              <a:rPr lang="en-GB" sz="5400" dirty="0">
                <a:latin typeface="Algerian" panose="04020705040A02060702" pitchFamily="82" charset="0"/>
              </a:rPr>
              <a:t>TEAMS</a:t>
            </a:r>
            <a:r>
              <a:rPr lang="en-GB" sz="9600" dirty="0">
                <a:latin typeface="Algerian" panose="04020705040A02060702" pitchFamily="82" charset="0"/>
              </a:rPr>
              <a:t>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03544DE-8609-4416-9E32-91AB16AB78A2}"/>
              </a:ext>
            </a:extLst>
          </p:cNvPr>
          <p:cNvSpPr/>
          <p:nvPr/>
        </p:nvSpPr>
        <p:spPr>
          <a:xfrm>
            <a:off x="131618" y="630916"/>
            <a:ext cx="11928764" cy="88024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300" b="1" dirty="0"/>
              <a:t>PROJECT MANAGER            </a:t>
            </a:r>
          </a:p>
          <a:p>
            <a:r>
              <a:rPr lang="en-GB" sz="2300" b="1" dirty="0"/>
              <a:t>Introduction &amp; Business aim    -    MARCEL KOVAC              1604532</a:t>
            </a:r>
          </a:p>
          <a:p>
            <a:endParaRPr lang="en-GB" sz="2300" b="1" dirty="0"/>
          </a:p>
          <a:p>
            <a:r>
              <a:rPr lang="en-GB" sz="2300" b="1" dirty="0"/>
              <a:t>ASSISTANT MANAGER              </a:t>
            </a:r>
          </a:p>
          <a:p>
            <a:r>
              <a:rPr lang="en-GB" sz="2300" b="1" dirty="0"/>
              <a:t>Location plan                               -   J. J NGANDU                    1604644</a:t>
            </a:r>
          </a:p>
          <a:p>
            <a:r>
              <a:rPr lang="en-GB" sz="2300" b="1" dirty="0"/>
              <a:t> </a:t>
            </a:r>
          </a:p>
          <a:p>
            <a:r>
              <a:rPr lang="en-GB" sz="2300" b="1" dirty="0"/>
              <a:t>SUPERVISOR    </a:t>
            </a:r>
          </a:p>
          <a:p>
            <a:r>
              <a:rPr lang="en-GB" sz="2300" b="1" dirty="0"/>
              <a:t>Smart objective &amp; Benefits       -    AMBA  L EFEKELE           1604271</a:t>
            </a:r>
          </a:p>
          <a:p>
            <a:r>
              <a:rPr lang="en-GB" sz="2300" b="1" dirty="0"/>
              <a:t>                 </a:t>
            </a:r>
          </a:p>
          <a:p>
            <a:r>
              <a:rPr lang="en-GB" sz="2300" b="1" dirty="0"/>
              <a:t>FINANCIAL ASSISTANT   </a:t>
            </a:r>
          </a:p>
          <a:p>
            <a:r>
              <a:rPr lang="en-GB" sz="2300" b="1" dirty="0"/>
              <a:t>Cost Analysis  &amp; project scope  -    SHUHEL ALI                     1604631</a:t>
            </a:r>
          </a:p>
          <a:p>
            <a:r>
              <a:rPr lang="en-GB" sz="2300" b="1" dirty="0"/>
              <a:t>     </a:t>
            </a:r>
          </a:p>
          <a:p>
            <a:r>
              <a:rPr lang="en-GB" sz="2300" b="1" dirty="0"/>
              <a:t>PROJECT RISK MANAGER    </a:t>
            </a:r>
          </a:p>
          <a:p>
            <a:r>
              <a:rPr lang="en-GB" sz="2300" b="1" dirty="0"/>
              <a:t>Risk Management                        -    BANDEKILA  NKENDA   1604635</a:t>
            </a:r>
          </a:p>
          <a:p>
            <a:endParaRPr lang="en-GB" sz="2300" b="1" dirty="0"/>
          </a:p>
          <a:p>
            <a:r>
              <a:rPr lang="en-GB" sz="2300" b="1" dirty="0"/>
              <a:t>ASSISTANT RISK MANAGER</a:t>
            </a:r>
          </a:p>
          <a:p>
            <a:r>
              <a:rPr lang="en-GB" sz="2300" b="1" dirty="0"/>
              <a:t>Conclusion                                    -   MABUOTA  LUWAU      1604530</a:t>
            </a:r>
          </a:p>
          <a:p>
            <a:endParaRPr lang="en-GB" sz="2300" b="1" dirty="0"/>
          </a:p>
          <a:p>
            <a:endParaRPr lang="en-GB" sz="2000" b="1" dirty="0"/>
          </a:p>
          <a:p>
            <a:endParaRPr lang="en-GB" sz="2000" b="1" dirty="0"/>
          </a:p>
          <a:p>
            <a:endParaRPr lang="en-GB" sz="2000" b="1" dirty="0"/>
          </a:p>
          <a:p>
            <a:endParaRPr lang="en-GB" sz="2000" b="1" dirty="0"/>
          </a:p>
          <a:p>
            <a:endParaRPr lang="en-GB" sz="2000" b="1" dirty="0"/>
          </a:p>
          <a:p>
            <a:endParaRPr lang="en-GB" sz="2000" b="1" dirty="0"/>
          </a:p>
          <a:p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40425656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0" y="1595021"/>
            <a:ext cx="11422967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Unicorn grocery business is owned by the Kovac family since 1955. We are located in Kilburn, London. and we looking forward to move the business to Kennington.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business offering fresh bakery, dairy, fruits and vegetables also European and much more.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business is doing well, but as we grown we need a bigger place with less competition and more to offer. The implementation day will be on 19.08.2018.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219064" y="301487"/>
            <a:ext cx="478528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latin typeface="Algerian" panose="04020705040A02060702" pitchFamily="82" charset="0"/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2834895015"/>
      </p:ext>
    </p:extLst>
  </p:cSld>
  <p:clrMapOvr>
    <a:masterClrMapping/>
  </p:clrMapOvr>
  <p:transition spd="slow">
    <p:randomBar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5E8A1C-F319-4FF6-9EDC-F4E1DEA9AE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434101"/>
            <a:ext cx="10279971" cy="1362042"/>
          </a:xfrm>
        </p:spPr>
        <p:txBody>
          <a:bodyPr anchor="b">
            <a:normAutofit/>
          </a:bodyPr>
          <a:lstStyle/>
          <a:p>
            <a:r>
              <a:rPr lang="en-GB" b="1">
                <a:solidFill>
                  <a:schemeClr val="bg1"/>
                </a:solidFill>
              </a:rPr>
              <a:t>Aim</a:t>
            </a:r>
            <a:br>
              <a:rPr lang="en-GB" b="1" u="sng">
                <a:solidFill>
                  <a:schemeClr val="bg1"/>
                </a:solidFill>
              </a:rPr>
            </a:br>
            <a:endParaRPr lang="en-GB">
              <a:solidFill>
                <a:schemeClr val="bg1"/>
              </a:solidFill>
            </a:endParaRPr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A95F0C3A-6AC0-45CB-BFA0-64C1619A0D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58364983"/>
              </p:ext>
            </p:extLst>
          </p:nvPr>
        </p:nvGraphicFramePr>
        <p:xfrm>
          <a:off x="960120" y="2917149"/>
          <a:ext cx="10279971" cy="29874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308838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dirty="0">
                <a:latin typeface="Algerian" panose="04020705040A02060702" pitchFamily="82" charset="0"/>
              </a:rPr>
              <a:t>LOCATION PLAN</a:t>
            </a:r>
          </a:p>
        </p:txBody>
      </p:sp>
      <p:pic>
        <p:nvPicPr>
          <p:cNvPr id="24" name="Content Placeholder 2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324" y="2133301"/>
            <a:ext cx="2386861" cy="1341408"/>
          </a:xfrm>
        </p:spPr>
      </p:pic>
      <p:sp>
        <p:nvSpPr>
          <p:cNvPr id="10" name="Minus 9"/>
          <p:cNvSpPr/>
          <p:nvPr/>
        </p:nvSpPr>
        <p:spPr>
          <a:xfrm>
            <a:off x="1372674" y="3802085"/>
            <a:ext cx="914400" cy="914400"/>
          </a:xfrm>
          <a:prstGeom prst="mathMinus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Minus 11"/>
          <p:cNvSpPr/>
          <p:nvPr/>
        </p:nvSpPr>
        <p:spPr>
          <a:xfrm>
            <a:off x="528844" y="3804176"/>
            <a:ext cx="914400" cy="914400"/>
          </a:xfrm>
          <a:prstGeom prst="mathMinus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Minus 12"/>
          <p:cNvSpPr/>
          <p:nvPr/>
        </p:nvSpPr>
        <p:spPr>
          <a:xfrm>
            <a:off x="2186740" y="3804176"/>
            <a:ext cx="914400" cy="914400"/>
          </a:xfrm>
          <a:prstGeom prst="mathMinus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22" name="Picture 2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4924" y="5284634"/>
            <a:ext cx="1729447" cy="959632"/>
          </a:xfrm>
          <a:prstGeom prst="rect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253" y="5013674"/>
            <a:ext cx="1235354" cy="1307416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86524" y="2133301"/>
            <a:ext cx="1341408" cy="1341408"/>
          </a:xfrm>
          <a:prstGeom prst="rect">
            <a:avLst/>
          </a:prstGeom>
        </p:spPr>
      </p:pic>
      <p:sp>
        <p:nvSpPr>
          <p:cNvPr id="28" name="Minus 27"/>
          <p:cNvSpPr/>
          <p:nvPr/>
        </p:nvSpPr>
        <p:spPr>
          <a:xfrm>
            <a:off x="3015688" y="3802085"/>
            <a:ext cx="914400" cy="914400"/>
          </a:xfrm>
          <a:prstGeom prst="mathMinus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9" name="Minus 28"/>
          <p:cNvSpPr/>
          <p:nvPr/>
        </p:nvSpPr>
        <p:spPr>
          <a:xfrm>
            <a:off x="3829754" y="3802085"/>
            <a:ext cx="914400" cy="914400"/>
          </a:xfrm>
          <a:prstGeom prst="mathMinus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1" name="TextBox 30"/>
          <p:cNvSpPr txBox="1"/>
          <p:nvPr/>
        </p:nvSpPr>
        <p:spPr>
          <a:xfrm>
            <a:off x="543324" y="3542903"/>
            <a:ext cx="44871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-------------------------------------------------------------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579253" y="4537069"/>
            <a:ext cx="44871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-------------------------------------------------------------</a:t>
            </a:r>
          </a:p>
        </p:txBody>
      </p:sp>
      <p:pic>
        <p:nvPicPr>
          <p:cNvPr id="33" name="Picture 3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4269" y="2133301"/>
            <a:ext cx="555747" cy="555747"/>
          </a:xfrm>
          <a:prstGeom prst="rect">
            <a:avLst/>
          </a:prstGeom>
        </p:spPr>
      </p:pic>
      <p:pic>
        <p:nvPicPr>
          <p:cNvPr id="34" name="Picture 3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4268" y="2751221"/>
            <a:ext cx="555747" cy="555747"/>
          </a:xfrm>
          <a:prstGeom prst="rect">
            <a:avLst/>
          </a:prstGeom>
        </p:spPr>
      </p:pic>
      <p:pic>
        <p:nvPicPr>
          <p:cNvPr id="35" name="Picture 3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9064" y="3398468"/>
            <a:ext cx="560951" cy="560951"/>
          </a:xfrm>
          <a:prstGeom prst="rect">
            <a:avLst/>
          </a:prstGeom>
        </p:spPr>
      </p:pic>
      <p:pic>
        <p:nvPicPr>
          <p:cNvPr id="36" name="Picture 3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9064" y="4067105"/>
            <a:ext cx="560632" cy="560632"/>
          </a:xfrm>
          <a:prstGeom prst="rect">
            <a:avLst/>
          </a:prstGeom>
        </p:spPr>
      </p:pic>
      <p:pic>
        <p:nvPicPr>
          <p:cNvPr id="37" name="Picture 3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9064" y="5484134"/>
            <a:ext cx="560632" cy="560632"/>
          </a:xfrm>
          <a:prstGeom prst="rect">
            <a:avLst/>
          </a:prstGeom>
        </p:spPr>
      </p:pic>
      <p:sp>
        <p:nvSpPr>
          <p:cNvPr id="38" name="Rounded Rectangle 37"/>
          <p:cNvSpPr/>
          <p:nvPr/>
        </p:nvSpPr>
        <p:spPr>
          <a:xfrm>
            <a:off x="5712794" y="4815816"/>
            <a:ext cx="653171" cy="57296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/>
              <a:t>U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579253" y="1576144"/>
            <a:ext cx="1079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CURRENT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9622302" y="1506022"/>
            <a:ext cx="9566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FUTURE</a:t>
            </a:r>
          </a:p>
        </p:txBody>
      </p:sp>
      <p:pic>
        <p:nvPicPr>
          <p:cNvPr id="42" name="Picture 4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3337" y="3302933"/>
            <a:ext cx="1723955" cy="1218603"/>
          </a:xfrm>
          <a:prstGeom prst="rect">
            <a:avLst/>
          </a:prstGeom>
        </p:spPr>
      </p:pic>
      <p:pic>
        <p:nvPicPr>
          <p:cNvPr id="43" name="Picture 4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39874" y="2183896"/>
            <a:ext cx="2344943" cy="937977"/>
          </a:xfrm>
          <a:prstGeom prst="rect">
            <a:avLst/>
          </a:prstGeom>
        </p:spPr>
      </p:pic>
      <p:pic>
        <p:nvPicPr>
          <p:cNvPr id="44" name="Picture 4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0555" y="2192441"/>
            <a:ext cx="2407410" cy="973907"/>
          </a:xfrm>
          <a:prstGeom prst="rect">
            <a:avLst/>
          </a:prstGeom>
        </p:spPr>
      </p:pic>
      <p:pic>
        <p:nvPicPr>
          <p:cNvPr id="45" name="Picture 4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79742" y="5664700"/>
            <a:ext cx="760132" cy="760132"/>
          </a:xfrm>
          <a:prstGeom prst="rect">
            <a:avLst/>
          </a:prstGeom>
        </p:spPr>
      </p:pic>
      <p:pic>
        <p:nvPicPr>
          <p:cNvPr id="46" name="Picture 45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45314" y="5664700"/>
            <a:ext cx="760132" cy="760132"/>
          </a:xfrm>
          <a:prstGeom prst="rect">
            <a:avLst/>
          </a:prstGeom>
        </p:spPr>
      </p:pic>
      <p:pic>
        <p:nvPicPr>
          <p:cNvPr id="47" name="Picture 4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0555" y="5664700"/>
            <a:ext cx="760132" cy="760132"/>
          </a:xfrm>
          <a:prstGeom prst="rect">
            <a:avLst/>
          </a:prstGeom>
        </p:spPr>
      </p:pic>
      <p:pic>
        <p:nvPicPr>
          <p:cNvPr id="48" name="Picture 4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0555" y="4658121"/>
            <a:ext cx="760132" cy="760132"/>
          </a:xfrm>
          <a:prstGeom prst="rect">
            <a:avLst/>
          </a:prstGeom>
        </p:spPr>
      </p:pic>
      <p:pic>
        <p:nvPicPr>
          <p:cNvPr id="49" name="Picture 48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08811" y="3349457"/>
            <a:ext cx="2743200" cy="1819656"/>
          </a:xfrm>
          <a:prstGeom prst="rect">
            <a:avLst/>
          </a:prstGeom>
        </p:spPr>
      </p:pic>
      <p:sp>
        <p:nvSpPr>
          <p:cNvPr id="50" name="TextBox 49"/>
          <p:cNvSpPr txBox="1"/>
          <p:nvPr/>
        </p:nvSpPr>
        <p:spPr>
          <a:xfrm>
            <a:off x="9469221" y="3302933"/>
            <a:ext cx="239347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/>
              <a:t>UNICORN</a:t>
            </a:r>
          </a:p>
        </p:txBody>
      </p:sp>
      <p:pic>
        <p:nvPicPr>
          <p:cNvPr id="51" name="Picture 5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14170" y="5664700"/>
            <a:ext cx="760132" cy="760132"/>
          </a:xfrm>
          <a:prstGeom prst="rect">
            <a:avLst/>
          </a:prstGeom>
        </p:spPr>
      </p:pic>
      <p:pic>
        <p:nvPicPr>
          <p:cNvPr id="52" name="Picture 5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80411" y="5664700"/>
            <a:ext cx="760132" cy="760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43794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506437"/>
            <a:ext cx="9144000" cy="1582690"/>
          </a:xfrm>
        </p:spPr>
        <p:txBody>
          <a:bodyPr/>
          <a:lstStyle/>
          <a:p>
            <a:r>
              <a:rPr lang="en-GB" dirty="0">
                <a:latin typeface="Algerian" panose="04020705040A02060702" pitchFamily="82" charset="0"/>
              </a:rPr>
              <a:t>Smart objectives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12277010"/>
              </p:ext>
            </p:extLst>
          </p:nvPr>
        </p:nvGraphicFramePr>
        <p:xfrm>
          <a:off x="886265" y="2475914"/>
          <a:ext cx="9781735" cy="38371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49739177"/>
      </p:ext>
    </p:extLst>
  </p:cSld>
  <p:clrMapOvr>
    <a:masterClrMapping/>
  </p:clrMapOvr>
  <p:transition spd="slow">
    <p:randomBar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6643282"/>
              </p:ext>
            </p:extLst>
          </p:nvPr>
        </p:nvGraphicFramePr>
        <p:xfrm>
          <a:off x="661361" y="112541"/>
          <a:ext cx="8549874" cy="65807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3531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8111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889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5870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6788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63511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Task Name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Duration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Start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Finish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Predecessors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662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effectLst/>
                        </a:rPr>
                        <a:t>Planning </a:t>
                      </a:r>
                      <a:endParaRPr lang="en-GB" sz="20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41 days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21 March 2018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16 May 2018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en-GB" sz="1600" dirty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254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Project scope 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11 days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19 April 2018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03 May 2018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4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254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</a:rPr>
                        <a:t>Making</a:t>
                      </a:r>
                      <a:r>
                        <a:rPr lang="en-GB" sz="180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</a:rPr>
                        <a:t> the management plan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15 days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04 May 2018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24 May 2018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2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1254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WBS structure 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10 days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05 April 2018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18 April 2018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5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1254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Making the budget 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4 days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18 April 2018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23 April 2018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6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1254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Execution 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20 days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21 March 2018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17 April 2018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en-GB" sz="1600" dirty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1254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 Conducting quality assurance 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7 days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31 May 2018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08 June 2018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8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1254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Employee training 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10 days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26 April 2018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09 May 2018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9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1254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Monitoring and controlling 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26 days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21 March 2018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25 April 2018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en-GB" sz="1600" dirty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1254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Project monitoring and controlling 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23 days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18 April 2018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18 May 2018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en-GB" sz="1600" dirty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41254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Monitoring of resources 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en-GB" sz="1600" dirty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14 May 2018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en-GB" sz="1600" dirty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3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41254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Checking of quality 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14 days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04 May 2018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23 May 2018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2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412542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Closure 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39 days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21 March 2018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14 May 2018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en-GB" sz="1600" dirty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6846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800" b="1" dirty="0">
                          <a:solidFill>
                            <a:schemeClr val="tx1"/>
                          </a:solidFill>
                          <a:effectLst/>
                        </a:rPr>
                        <a:t> The project analysis </a:t>
                      </a:r>
                      <a:endParaRPr lang="en-GB" sz="18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15 days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25 May 2018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14 June 2018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3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800" b="1" dirty="0">
                          <a:solidFill>
                            <a:schemeClr val="tx1"/>
                          </a:solidFill>
                          <a:effectLst/>
                        </a:rPr>
                        <a:t>Changes in the Project </a:t>
                      </a:r>
                      <a:endParaRPr lang="en-GB" sz="18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14 days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25 May 2018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13 June 2018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3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8192" marR="8192" marT="8192" marB="8192" anchor="ctr">
                    <a:blipFill>
                      <a:blip r:embed="rId2"/>
                      <a:tile tx="0" ty="0" sx="100000" sy="100000" flip="none" algn="tl"/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10241279" y="112541"/>
            <a:ext cx="1688123" cy="6524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Algerian" panose="04020705040A02060702" pitchFamily="82" charset="0"/>
              </a:rPr>
              <a:t>G</a:t>
            </a:r>
          </a:p>
          <a:p>
            <a:r>
              <a:rPr lang="en-GB" sz="4000" dirty="0">
                <a:latin typeface="Algerian" panose="04020705040A02060702" pitchFamily="82" charset="0"/>
              </a:rPr>
              <a:t>A</a:t>
            </a:r>
          </a:p>
          <a:p>
            <a:r>
              <a:rPr lang="en-GB" sz="4000" dirty="0">
                <a:latin typeface="Algerian" panose="04020705040A02060702" pitchFamily="82" charset="0"/>
              </a:rPr>
              <a:t>N</a:t>
            </a:r>
          </a:p>
          <a:p>
            <a:r>
              <a:rPr lang="en-GB" sz="4000" dirty="0">
                <a:latin typeface="Algerian" panose="04020705040A02060702" pitchFamily="82" charset="0"/>
              </a:rPr>
              <a:t>T</a:t>
            </a:r>
          </a:p>
          <a:p>
            <a:r>
              <a:rPr lang="en-GB" sz="4000" dirty="0">
                <a:latin typeface="Algerian" panose="04020705040A02060702" pitchFamily="82" charset="0"/>
              </a:rPr>
              <a:t>T </a:t>
            </a:r>
          </a:p>
          <a:p>
            <a:endParaRPr lang="en-GB" dirty="0"/>
          </a:p>
          <a:p>
            <a:r>
              <a:rPr lang="en-GB" sz="4000" dirty="0">
                <a:latin typeface="Algerian" panose="04020705040A02060702" pitchFamily="82" charset="0"/>
              </a:rPr>
              <a:t>C</a:t>
            </a:r>
          </a:p>
          <a:p>
            <a:r>
              <a:rPr lang="en-GB" sz="4000" dirty="0">
                <a:latin typeface="Algerian" panose="04020705040A02060702" pitchFamily="82" charset="0"/>
              </a:rPr>
              <a:t>H</a:t>
            </a:r>
          </a:p>
          <a:p>
            <a:r>
              <a:rPr lang="en-GB" sz="4000" dirty="0">
                <a:latin typeface="Algerian" panose="04020705040A02060702" pitchFamily="82" charset="0"/>
              </a:rPr>
              <a:t>A</a:t>
            </a:r>
          </a:p>
          <a:p>
            <a:r>
              <a:rPr lang="en-GB" sz="4000" dirty="0">
                <a:latin typeface="Algerian" panose="04020705040A02060702" pitchFamily="82" charset="0"/>
              </a:rPr>
              <a:t>R</a:t>
            </a:r>
          </a:p>
          <a:p>
            <a:r>
              <a:rPr lang="en-GB" sz="4000" dirty="0">
                <a:latin typeface="Algerian" panose="04020705040A02060702" pitchFamily="82" charset="0"/>
              </a:rPr>
              <a:t>T</a:t>
            </a:r>
          </a:p>
        </p:txBody>
      </p:sp>
    </p:spTree>
    <p:extLst>
      <p:ext uri="{BB962C8B-B14F-4D97-AF65-F5344CB8AC3E}">
        <p14:creationId xmlns:p14="http://schemas.microsoft.com/office/powerpoint/2010/main" val="13469406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70781" y="534572"/>
            <a:ext cx="8914228" cy="1062184"/>
          </a:xfrm>
        </p:spPr>
        <p:txBody>
          <a:bodyPr/>
          <a:lstStyle/>
          <a:p>
            <a:r>
              <a:rPr lang="en-GB" dirty="0">
                <a:latin typeface="Algerian" panose="04020705040A02060702" pitchFamily="82" charset="0"/>
              </a:rPr>
              <a:t>COST</a:t>
            </a:r>
            <a:r>
              <a:rPr lang="en-GB" dirty="0"/>
              <a:t> </a:t>
            </a:r>
            <a:r>
              <a:rPr lang="en-GB" dirty="0">
                <a:latin typeface="Algerian" panose="04020705040A02060702" pitchFamily="82" charset="0"/>
                <a:cs typeface="Aldhabi" panose="020B0604020202020204" pitchFamily="2" charset="-78"/>
              </a:rPr>
              <a:t>Analyses</a:t>
            </a:r>
            <a:r>
              <a:rPr lang="en-GB" dirty="0">
                <a:latin typeface="Aldhabi" panose="020B0604020202020204" pitchFamily="2" charset="-78"/>
                <a:cs typeface="Aldhabi" panose="020B0604020202020204" pitchFamily="2" charset="-78"/>
              </a:rPr>
              <a:t>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9932" y="2068660"/>
            <a:ext cx="9927101" cy="4500952"/>
          </a:xfrm>
        </p:spPr>
        <p:txBody>
          <a:bodyPr/>
          <a:lstStyle/>
          <a:p>
            <a:pPr algn="l"/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9297933"/>
              </p:ext>
            </p:extLst>
          </p:nvPr>
        </p:nvGraphicFramePr>
        <p:xfrm>
          <a:off x="900331" y="2068660"/>
          <a:ext cx="9284678" cy="45784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4233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64233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62619">
                <a:tc>
                  <a:txBody>
                    <a:bodyPr/>
                    <a:lstStyle/>
                    <a:p>
                      <a:r>
                        <a:rPr lang="en-GB" sz="3600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185 000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2619">
                <a:tc>
                  <a:txBody>
                    <a:bodyPr/>
                    <a:lstStyle/>
                    <a:p>
                      <a:r>
                        <a:rPr lang="en-GB" sz="2800" dirty="0"/>
                        <a:t>BUILDING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80 000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62619">
                <a:tc>
                  <a:txBody>
                    <a:bodyPr/>
                    <a:lstStyle/>
                    <a:p>
                      <a:r>
                        <a:rPr lang="en-GB" sz="2800" dirty="0"/>
                        <a:t>ADVERTISMENT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3000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62619">
                <a:tc>
                  <a:txBody>
                    <a:bodyPr/>
                    <a:lstStyle/>
                    <a:p>
                      <a:r>
                        <a:rPr lang="en-GB" sz="2800" dirty="0"/>
                        <a:t>EQUIPMENTS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40 000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62619">
                <a:tc>
                  <a:txBody>
                    <a:bodyPr/>
                    <a:lstStyle/>
                    <a:p>
                      <a:r>
                        <a:rPr lang="en-GB" sz="2800" dirty="0"/>
                        <a:t>VEHICLES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6000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62619">
                <a:tc>
                  <a:txBody>
                    <a:bodyPr/>
                    <a:lstStyle/>
                    <a:p>
                      <a:r>
                        <a:rPr lang="en-GB" sz="2800" dirty="0"/>
                        <a:t>EMPLOYEES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10 000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62619">
                <a:tc>
                  <a:txBody>
                    <a:bodyPr/>
                    <a:lstStyle/>
                    <a:p>
                      <a:r>
                        <a:rPr lang="en-GB" sz="2800" dirty="0"/>
                        <a:t>GROCERIES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40500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62619">
                <a:tc>
                  <a:txBody>
                    <a:bodyPr/>
                    <a:lstStyle/>
                    <a:p>
                      <a:r>
                        <a:rPr lang="en-GB" sz="2800" dirty="0"/>
                        <a:t>REMOVAL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6000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29199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51722" y="450573"/>
            <a:ext cx="8218468" cy="1102139"/>
          </a:xfrm>
        </p:spPr>
        <p:txBody>
          <a:bodyPr/>
          <a:lstStyle/>
          <a:p>
            <a:r>
              <a:rPr lang="en-GB" b="1" dirty="0">
                <a:latin typeface="Algerian" panose="04020705040A02060702" pitchFamily="82" charset="0"/>
              </a:rPr>
              <a:t>BENEFITS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7939" y="2219474"/>
            <a:ext cx="10229088" cy="4005072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4000" dirty="0"/>
              <a:t>Increasing our profit by 30 percent  by August 2019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4000" dirty="0"/>
              <a:t> More European sales  by 20 percent  by August 2019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4000" dirty="0"/>
              <a:t>Bigger target customer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4000" dirty="0"/>
              <a:t>Growth and expansion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71524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3495" y="-664234"/>
            <a:ext cx="9144000" cy="2387600"/>
          </a:xfrm>
        </p:spPr>
        <p:txBody>
          <a:bodyPr/>
          <a:lstStyle/>
          <a:p>
            <a:r>
              <a:rPr lang="en-GB" dirty="0">
                <a:latin typeface="Algerian" panose="04020705040A02060702" pitchFamily="82" charset="0"/>
              </a:rPr>
              <a:t>PROJECT SCOPE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1635" y="1723365"/>
            <a:ext cx="9996420" cy="5234025"/>
          </a:xfrm>
        </p:spPr>
        <p:txBody>
          <a:bodyPr>
            <a:noAutofit/>
          </a:bodyPr>
          <a:lstStyle/>
          <a:p>
            <a:pPr algn="l"/>
            <a:r>
              <a:rPr lang="en-GB" b="1" dirty="0"/>
              <a:t>FUNDING</a:t>
            </a:r>
            <a:r>
              <a:rPr lang="en-GB" dirty="0"/>
              <a:t>: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To support our project we will need £200 000 of budget which will provide one </a:t>
            </a:r>
            <a:r>
              <a:rPr lang="en-GB"/>
              <a:t>our business Bank.</a:t>
            </a:r>
            <a:endParaRPr lang="en-GB" dirty="0"/>
          </a:p>
          <a:p>
            <a:pPr algn="l"/>
            <a:r>
              <a:rPr lang="en-GB" b="1" dirty="0"/>
              <a:t>REMOVERS</a:t>
            </a:r>
            <a:r>
              <a:rPr lang="en-GB" dirty="0"/>
              <a:t>: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We will use the Rental Enterprise company vehicles to remove and deliver the grocery shop equipment esc, we also use agency workers to help out in this project.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As we planning to use a delivery services we buying three mini vans which will have our logo and also set up an online shopping website.</a:t>
            </a:r>
          </a:p>
          <a:p>
            <a:pPr algn="l"/>
            <a:r>
              <a:rPr lang="en-GB" b="1" dirty="0"/>
              <a:t>ADVERTISMENT: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We are using leaflets and local newspapers to inform our new shop opening times with our grocery offers. And reaching out to get a deal with marketing company.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0349335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8224911" cy="879476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lgerian" panose="04020705040A02060702" pitchFamily="82" charset="0"/>
              </a:rPr>
              <a:t>RISK MANAGMENT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0843" y="2441576"/>
            <a:ext cx="9158068" cy="3973291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3200" dirty="0"/>
              <a:t>Time schedule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3200" dirty="0"/>
              <a:t>Low budget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3200" dirty="0"/>
              <a:t>Miss communication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3200" dirty="0"/>
              <a:t>Delayed supplies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3200" dirty="0"/>
              <a:t>Technical issues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3200" dirty="0"/>
              <a:t>On time Delivery services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578" y="2164892"/>
            <a:ext cx="6035542" cy="452665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0487151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9995" y="-953457"/>
            <a:ext cx="9144000" cy="2387600"/>
          </a:xfrm>
        </p:spPr>
        <p:txBody>
          <a:bodyPr/>
          <a:lstStyle/>
          <a:p>
            <a:r>
              <a:rPr lang="en-GB" b="1" i="1" dirty="0">
                <a:latin typeface="Algerian" panose="04020705040A02060702" pitchFamily="82" charset="0"/>
              </a:rPr>
              <a:t>CONCLUSION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45592" y="2083499"/>
            <a:ext cx="11100816" cy="3786314"/>
          </a:xfrm>
        </p:spPr>
        <p:txBody>
          <a:bodyPr>
            <a:normAutofit fontScale="70000" lnSpcReduction="20000"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4000" dirty="0"/>
              <a:t>The business will have less competition with a bigger parking space and access for disabled people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4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4000" dirty="0"/>
              <a:t>we have achieved top marketing Business deal with top London advertising company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4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4000" dirty="0"/>
              <a:t>The team have cooperated in this operation very professionally, and efficiently meeting deadlines and targets in time.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4100" dirty="0"/>
              <a:t>Achieved online shopping website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0194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52024" y="618977"/>
            <a:ext cx="8937673" cy="1427945"/>
          </a:xfrm>
        </p:spPr>
        <p:txBody>
          <a:bodyPr/>
          <a:lstStyle/>
          <a:p>
            <a:r>
              <a:rPr lang="en-GB" dirty="0">
                <a:latin typeface="Algerian" panose="04020705040A02060702" pitchFamily="82" charset="0"/>
              </a:rPr>
              <a:t>References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377441"/>
            <a:ext cx="8998634" cy="417810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 </a:t>
            </a:r>
          </a:p>
          <a:p>
            <a:pPr algn="l"/>
            <a:r>
              <a:rPr lang="en-GB" dirty="0"/>
              <a:t>Risk Assessment in Project Management. 2017. [Online] &lt;</a:t>
            </a:r>
            <a:r>
              <a:rPr lang="en-GB" u="sng" dirty="0">
                <a:hlinkClick r:id="rId2"/>
              </a:rPr>
              <a:t>https://www.simplilearn.com/risk-assessment-project-management-article/</a:t>
            </a:r>
            <a:r>
              <a:rPr lang="en-GB" dirty="0"/>
              <a:t>&gt;</a:t>
            </a:r>
          </a:p>
          <a:p>
            <a:pPr algn="l"/>
            <a:r>
              <a:rPr lang="en-GB" dirty="0"/>
              <a:t>Project Management Phases and Processes. 2017. [Online] &lt;</a:t>
            </a:r>
            <a:r>
              <a:rPr lang="en-GB" u="sng" dirty="0">
                <a:hlinkClick r:id="rId3"/>
              </a:rPr>
              <a:t>https://www.mindtools.com/pages/article/newPPM_63.html/</a:t>
            </a:r>
            <a:r>
              <a:rPr lang="en-GB" dirty="0"/>
              <a:t>&gt;</a:t>
            </a:r>
          </a:p>
          <a:p>
            <a:r>
              <a:rPr lang="en-GB" dirty="0"/>
              <a:t>WBS structure. 201</a:t>
            </a:r>
            <a:r>
              <a:rPr lang="en-US" dirty="0"/>
              <a:t>Addis, B., 2012. </a:t>
            </a:r>
            <a:r>
              <a:rPr lang="en-US" i="1" dirty="0"/>
              <a:t>Building with reclaimed components and materials: a design handbook for reuse and recycling</a:t>
            </a:r>
            <a:r>
              <a:rPr lang="en-US" dirty="0"/>
              <a:t>. Routledge.</a:t>
            </a:r>
            <a:endParaRPr lang="en-GB" dirty="0"/>
          </a:p>
          <a:p>
            <a:r>
              <a:rPr lang="en-US" dirty="0"/>
              <a:t>De Bruijn, H. and Ten Heuvelhof, E., 2010. </a:t>
            </a:r>
            <a:r>
              <a:rPr lang="en-US" i="1" dirty="0"/>
              <a:t>Process management: why project management fails in complex decision making processes</a:t>
            </a:r>
            <a:r>
              <a:rPr lang="en-US" dirty="0"/>
              <a:t>. Springer Science &amp; Business Media.</a:t>
            </a:r>
            <a:endParaRPr lang="en-GB" dirty="0"/>
          </a:p>
          <a:p>
            <a:r>
              <a:rPr lang="en-US" dirty="0"/>
              <a:t>Dykstra, A., 2011. </a:t>
            </a:r>
            <a:r>
              <a:rPr lang="en-US" i="1" dirty="0"/>
              <a:t>Construction project management: A complete introduction</a:t>
            </a:r>
            <a:r>
              <a:rPr lang="en-US" dirty="0"/>
              <a:t>. Kirshner Publishing Company.</a:t>
            </a:r>
            <a:endParaRPr lang="en-GB" dirty="0"/>
          </a:p>
          <a:p>
            <a:pPr algn="l"/>
            <a:r>
              <a:rPr lang="en-GB" dirty="0"/>
              <a:t> [Online] </a:t>
            </a:r>
            <a:r>
              <a:rPr lang="en-GB" u="sng" dirty="0">
                <a:hlinkClick r:id="rId3"/>
              </a:rPr>
              <a:t>https://www.mindtools.com/pages/article/newPPM_63.html/</a:t>
            </a:r>
            <a:endParaRPr lang="en-GB" u="sng" dirty="0"/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95851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765</TotalTime>
  <Words>649</Words>
  <Application>Microsoft Office PowerPoint</Application>
  <PresentationFormat>Widescreen</PresentationFormat>
  <Paragraphs>185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Aldhabi</vt:lpstr>
      <vt:lpstr>Algerian</vt:lpstr>
      <vt:lpstr>Arial</vt:lpstr>
      <vt:lpstr>Calibri</vt:lpstr>
      <vt:lpstr>Calibri Light</vt:lpstr>
      <vt:lpstr>Times New Roman</vt:lpstr>
      <vt:lpstr>Office Theme</vt:lpstr>
      <vt:lpstr>TEAMS </vt:lpstr>
      <vt:lpstr>PowerPoint Presentation</vt:lpstr>
      <vt:lpstr>Aim </vt:lpstr>
      <vt:lpstr>LOCATION PLAN</vt:lpstr>
      <vt:lpstr>Smart objectives</vt:lpstr>
      <vt:lpstr>PowerPoint Presentation</vt:lpstr>
      <vt:lpstr>COST Analyses </vt:lpstr>
      <vt:lpstr>BENEFITS</vt:lpstr>
      <vt:lpstr>PROJECT SCOPE</vt:lpstr>
      <vt:lpstr>RISK MANAGMENT</vt:lpstr>
      <vt:lpstr>CONCLUSION</vt:lpstr>
      <vt:lpstr>References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eniko kovac</dc:creator>
  <cp:lastModifiedBy>Marcel Kovac (1604532)</cp:lastModifiedBy>
  <cp:revision>58</cp:revision>
  <dcterms:created xsi:type="dcterms:W3CDTF">2018-03-23T10:37:53Z</dcterms:created>
  <dcterms:modified xsi:type="dcterms:W3CDTF">2018-04-24T09:33:09Z</dcterms:modified>
</cp:coreProperties>
</file>