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7" r:id="rId2"/>
    <p:sldId id="288" r:id="rId3"/>
    <p:sldId id="256" r:id="rId4"/>
    <p:sldId id="289" r:id="rId5"/>
    <p:sldId id="290"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05" r:id="rId20"/>
    <p:sldId id="306" r:id="rId21"/>
    <p:sldId id="307" r:id="rId22"/>
    <p:sldId id="308" r:id="rId23"/>
    <p:sldId id="325" r:id="rId24"/>
    <p:sldId id="309" r:id="rId25"/>
    <p:sldId id="310" r:id="rId26"/>
    <p:sldId id="312" r:id="rId27"/>
    <p:sldId id="314" r:id="rId28"/>
    <p:sldId id="315" r:id="rId29"/>
    <p:sldId id="316" r:id="rId30"/>
    <p:sldId id="317" r:id="rId31"/>
    <p:sldId id="320" r:id="rId32"/>
    <p:sldId id="322" r:id="rId33"/>
    <p:sldId id="321" r:id="rId34"/>
    <p:sldId id="318" r:id="rId35"/>
    <p:sldId id="323" r:id="rId36"/>
    <p:sldId id="324" r:id="rId37"/>
    <p:sldId id="283" r:id="rId38"/>
    <p:sldId id="262" r:id="rId39"/>
    <p:sldId id="291" r:id="rId40"/>
    <p:sldId id="311" r:id="rId41"/>
    <p:sldId id="313" r:id="rId42"/>
    <p:sldId id="31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C35C7-8126-4173-9081-CCBB9E180976}" v="574" dt="2026-02-17T20:44:59.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p:scale>
          <a:sx n="63" d="100"/>
          <a:sy n="63" d="100"/>
        </p:scale>
        <p:origin x="1362" y="7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2-17T20:44:59.686" v="24478"/>
      <pc:docMkLst>
        <pc:docMk/>
      </pc:docMkLst>
      <pc:sldChg chg="addSp delSp modSp mod ord setBg">
        <pc:chgData name="Simona Ferraraccio" userId="c9694aeb-2f50-401b-8abf-67f8a7106701" providerId="ADAL" clId="{728671C3-614E-440E-8F04-5DA1EFA065FD}" dt="2026-02-17T10:37:12.648" v="35" actId="122"/>
        <pc:sldMkLst>
          <pc:docMk/>
          <pc:sldMk cId="2298887910" sldId="256"/>
        </pc:sldMkLst>
        <pc:spChg chg="del">
          <ac:chgData name="Simona Ferraraccio" userId="c9694aeb-2f50-401b-8abf-67f8a7106701" providerId="ADAL" clId="{728671C3-614E-440E-8F04-5DA1EFA065FD}" dt="2026-02-17T10:36:27.509" v="13" actId="478"/>
          <ac:spMkLst>
            <pc:docMk/>
            <pc:sldMk cId="2298887910" sldId="256"/>
            <ac:spMk id="2" creationId="{2172179D-CF2C-AD38-7BA5-EDCB699B42AD}"/>
          </ac:spMkLst>
        </pc:spChg>
        <pc:spChg chg="del">
          <ac:chgData name="Simona Ferraraccio" userId="c9694aeb-2f50-401b-8abf-67f8a7106701" providerId="ADAL" clId="{728671C3-614E-440E-8F04-5DA1EFA065FD}" dt="2026-02-17T10:36:25.663" v="12" actId="478"/>
          <ac:spMkLst>
            <pc:docMk/>
            <pc:sldMk cId="2298887910" sldId="256"/>
            <ac:spMk id="3" creationId="{C85837A8-C1AF-2F94-3109-A1F12755BBBB}"/>
          </ac:spMkLst>
        </pc:spChg>
        <pc:spChg chg="add mod">
          <ac:chgData name="Simona Ferraraccio" userId="c9694aeb-2f50-401b-8abf-67f8a7106701" providerId="ADAL" clId="{728671C3-614E-440E-8F04-5DA1EFA065FD}" dt="2026-02-17T10:36:45.976" v="17" actId="1076"/>
          <ac:spMkLst>
            <pc:docMk/>
            <pc:sldMk cId="2298887910" sldId="256"/>
            <ac:spMk id="6" creationId="{936AE00C-BE85-64EC-9BB6-5CF557D8DFF2}"/>
          </ac:spMkLst>
        </pc:spChg>
        <pc:spChg chg="add mod">
          <ac:chgData name="Simona Ferraraccio" userId="c9694aeb-2f50-401b-8abf-67f8a7106701" providerId="ADAL" clId="{728671C3-614E-440E-8F04-5DA1EFA065FD}" dt="2026-02-17T10:37:12.648" v="35" actId="122"/>
          <ac:spMkLst>
            <pc:docMk/>
            <pc:sldMk cId="2298887910" sldId="256"/>
            <ac:spMk id="7" creationId="{3112AB4C-6DA4-1DA9-DDDE-DEF80C1F8A5E}"/>
          </ac:spMkLst>
        </pc:spChg>
        <pc:picChg chg="add mod ord">
          <ac:chgData name="Simona Ferraraccio" userId="c9694aeb-2f50-401b-8abf-67f8a7106701" providerId="ADAL" clId="{728671C3-614E-440E-8F04-5DA1EFA065FD}" dt="2026-02-17T10:37:07.421" v="34" actId="1036"/>
          <ac:picMkLst>
            <pc:docMk/>
            <pc:sldMk cId="2298887910" sldId="256"/>
            <ac:picMk id="4" creationId="{98C90EA6-3F00-BD96-AB0E-9939BBC5F8A6}"/>
          </ac:picMkLst>
        </pc:picChg>
        <pc:picChg chg="add mod">
          <ac:chgData name="Simona Ferraraccio" userId="c9694aeb-2f50-401b-8abf-67f8a7106701" providerId="ADAL" clId="{728671C3-614E-440E-8F04-5DA1EFA065FD}" dt="2026-02-17T10:37:07.421" v="34" actId="1036"/>
          <ac:picMkLst>
            <pc:docMk/>
            <pc:sldMk cId="2298887910" sldId="256"/>
            <ac:picMk id="5" creationId="{C8AEE028-3B56-A98B-6024-45F425410EDD}"/>
          </ac:picMkLst>
        </pc:picChg>
      </pc:sldChg>
      <pc:sldChg chg="delSp modSp add mod setBg delDesignElem">
        <pc:chgData name="Simona Ferraraccio" userId="c9694aeb-2f50-401b-8abf-67f8a7106701" providerId="ADAL" clId="{728671C3-614E-440E-8F04-5DA1EFA065FD}" dt="2026-02-17T10:38:27.279" v="37" actId="478"/>
        <pc:sldMkLst>
          <pc:docMk/>
          <pc:sldMk cId="570640621" sldId="257"/>
        </pc:sldMkLst>
        <pc:spChg chg="mod">
          <ac:chgData name="Simona Ferraraccio" userId="c9694aeb-2f50-401b-8abf-67f8a7106701" providerId="ADAL" clId="{728671C3-614E-440E-8F04-5DA1EFA065FD}" dt="2026-02-17T10:35:09.072" v="9" actId="20577"/>
          <ac:spMkLst>
            <pc:docMk/>
            <pc:sldMk cId="570640621" sldId="257"/>
            <ac:spMk id="3" creationId="{CEF4F345-A68B-37A3-F0BC-4B2404D4EA6A}"/>
          </ac:spMkLst>
        </pc:spChg>
        <pc:spChg chg="del">
          <ac:chgData name="Simona Ferraraccio" userId="c9694aeb-2f50-401b-8abf-67f8a7106701" providerId="ADAL" clId="{728671C3-614E-440E-8F04-5DA1EFA065FD}" dt="2026-02-17T10:38:27.279" v="37" actId="478"/>
          <ac:spMkLst>
            <pc:docMk/>
            <pc:sldMk cId="570640621" sldId="257"/>
            <ac:spMk id="6" creationId="{F514EBA4-B8C7-C451-5B4C-831D37046F8C}"/>
          </ac:spMkLst>
        </pc:spChg>
        <pc:spChg chg="del">
          <ac:chgData name="Simona Ferraraccio" userId="c9694aeb-2f50-401b-8abf-67f8a7106701" providerId="ADAL" clId="{728671C3-614E-440E-8F04-5DA1EFA065FD}" dt="2026-02-17T10:34:56.354" v="1"/>
          <ac:spMkLst>
            <pc:docMk/>
            <pc:sldMk cId="570640621" sldId="257"/>
            <ac:spMk id="1041" creationId="{ECC07320-C2CA-4E29-8481-9D9E143C7788}"/>
          </ac:spMkLst>
        </pc:spChg>
        <pc:spChg chg="del">
          <ac:chgData name="Simona Ferraraccio" userId="c9694aeb-2f50-401b-8abf-67f8a7106701" providerId="ADAL" clId="{728671C3-614E-440E-8F04-5DA1EFA065FD}" dt="2026-02-17T10:34:56.354" v="1"/>
          <ac:spMkLst>
            <pc:docMk/>
            <pc:sldMk cId="570640621" sldId="257"/>
            <ac:spMk id="1043" creationId="{178FB36B-5BFE-42CA-BC60-1115E0D95EEC}"/>
          </ac:spMkLst>
        </pc:spChg>
      </pc:sldChg>
      <pc:sldChg chg="add">
        <pc:chgData name="Simona Ferraraccio" userId="c9694aeb-2f50-401b-8abf-67f8a7106701" providerId="ADAL" clId="{728671C3-614E-440E-8F04-5DA1EFA065FD}" dt="2026-02-17T20:44:50.058" v="24476"/>
        <pc:sldMkLst>
          <pc:docMk/>
          <pc:sldMk cId="3290784882" sldId="262"/>
        </pc:sldMkLst>
      </pc:sldChg>
      <pc:sldChg chg="add">
        <pc:chgData name="Simona Ferraraccio" userId="c9694aeb-2f50-401b-8abf-67f8a7106701" providerId="ADAL" clId="{728671C3-614E-440E-8F04-5DA1EFA065FD}" dt="2026-02-17T20:44:50.058" v="24476"/>
        <pc:sldMkLst>
          <pc:docMk/>
          <pc:sldMk cId="99890190" sldId="283"/>
        </pc:sldMkLst>
      </pc:sldChg>
      <pc:sldChg chg="delSp modSp add mod">
        <pc:chgData name="Simona Ferraraccio" userId="c9694aeb-2f50-401b-8abf-67f8a7106701" providerId="ADAL" clId="{728671C3-614E-440E-8F04-5DA1EFA065FD}" dt="2026-02-17T10:38:22.616" v="36" actId="478"/>
        <pc:sldMkLst>
          <pc:docMk/>
          <pc:sldMk cId="2978079376" sldId="288"/>
        </pc:sldMkLst>
        <pc:spChg chg="mod">
          <ac:chgData name="Simona Ferraraccio" userId="c9694aeb-2f50-401b-8abf-67f8a7106701" providerId="ADAL" clId="{728671C3-614E-440E-8F04-5DA1EFA065FD}" dt="2026-02-17T10:35:39.196" v="11" actId="947"/>
          <ac:spMkLst>
            <pc:docMk/>
            <pc:sldMk cId="2978079376" sldId="288"/>
            <ac:spMk id="3" creationId="{6927B327-0D9D-717D-F1DA-41BD2E484851}"/>
          </ac:spMkLst>
        </pc:spChg>
        <pc:spChg chg="del">
          <ac:chgData name="Simona Ferraraccio" userId="c9694aeb-2f50-401b-8abf-67f8a7106701" providerId="ADAL" clId="{728671C3-614E-440E-8F04-5DA1EFA065FD}" dt="2026-02-17T10:38:22.616" v="36" actId="478"/>
          <ac:spMkLst>
            <pc:docMk/>
            <pc:sldMk cId="2978079376" sldId="288"/>
            <ac:spMk id="6" creationId="{06B80CA7-4485-578A-D895-7ABCF39A4965}"/>
          </ac:spMkLst>
        </pc:spChg>
      </pc:sldChg>
      <pc:sldChg chg="addSp delSp modSp new mod">
        <pc:chgData name="Simona Ferraraccio" userId="c9694aeb-2f50-401b-8abf-67f8a7106701" providerId="ADAL" clId="{728671C3-614E-440E-8F04-5DA1EFA065FD}" dt="2026-02-17T11:14:50.171" v="433" actId="20577"/>
        <pc:sldMkLst>
          <pc:docMk/>
          <pc:sldMk cId="1407255624" sldId="289"/>
        </pc:sldMkLst>
        <pc:spChg chg="del mod">
          <ac:chgData name="Simona Ferraraccio" userId="c9694aeb-2f50-401b-8abf-67f8a7106701" providerId="ADAL" clId="{728671C3-614E-440E-8F04-5DA1EFA065FD}" dt="2026-02-17T10:39:11.738" v="51" actId="478"/>
          <ac:spMkLst>
            <pc:docMk/>
            <pc:sldMk cId="1407255624" sldId="289"/>
            <ac:spMk id="2" creationId="{08C85F89-09C7-1AE8-73FD-5EFE2B377105}"/>
          </ac:spMkLst>
        </pc:spChg>
        <pc:spChg chg="del">
          <ac:chgData name="Simona Ferraraccio" userId="c9694aeb-2f50-401b-8abf-67f8a7106701" providerId="ADAL" clId="{728671C3-614E-440E-8F04-5DA1EFA065FD}" dt="2026-02-17T10:39:08.340" v="50" actId="478"/>
          <ac:spMkLst>
            <pc:docMk/>
            <pc:sldMk cId="1407255624" sldId="289"/>
            <ac:spMk id="3" creationId="{D724223F-ED0A-1819-CC24-7DE35D258FAF}"/>
          </ac:spMkLst>
        </pc:spChg>
        <pc:spChg chg="add mod">
          <ac:chgData name="Simona Ferraraccio" userId="c9694aeb-2f50-401b-8abf-67f8a7106701" providerId="ADAL" clId="{728671C3-614E-440E-8F04-5DA1EFA065FD}" dt="2026-02-17T10:39:06.354" v="49"/>
          <ac:spMkLst>
            <pc:docMk/>
            <pc:sldMk cId="1407255624" sldId="289"/>
            <ac:spMk id="7" creationId="{375873EC-5CA0-1E7F-61AE-C88E9AAF3596}"/>
          </ac:spMkLst>
        </pc:spChg>
        <pc:spChg chg="add mod">
          <ac:chgData name="Simona Ferraraccio" userId="c9694aeb-2f50-401b-8abf-67f8a7106701" providerId="ADAL" clId="{728671C3-614E-440E-8F04-5DA1EFA065FD}" dt="2026-02-17T11:14:50.171" v="433" actId="20577"/>
          <ac:spMkLst>
            <pc:docMk/>
            <pc:sldMk cId="1407255624" sldId="289"/>
            <ac:spMk id="8" creationId="{0A7621AE-1B9B-7343-4252-142F58F82AC3}"/>
          </ac:spMkLst>
        </pc:spChg>
        <pc:picChg chg="add mod">
          <ac:chgData name="Simona Ferraraccio" userId="c9694aeb-2f50-401b-8abf-67f8a7106701" providerId="ADAL" clId="{728671C3-614E-440E-8F04-5DA1EFA065FD}" dt="2026-02-17T10:39:15.777" v="52"/>
          <ac:picMkLst>
            <pc:docMk/>
            <pc:sldMk cId="1407255624" sldId="289"/>
            <ac:picMk id="9" creationId="{A6561974-8131-DF26-AC16-8D770D52A536}"/>
          </ac:picMkLst>
        </pc:picChg>
      </pc:sldChg>
      <pc:sldChg chg="addSp delSp modSp new mod">
        <pc:chgData name="Simona Ferraraccio" userId="c9694aeb-2f50-401b-8abf-67f8a7106701" providerId="ADAL" clId="{728671C3-614E-440E-8F04-5DA1EFA065FD}" dt="2026-02-17T12:45:28.936" v="1032" actId="1076"/>
        <pc:sldMkLst>
          <pc:docMk/>
          <pc:sldMk cId="883013364" sldId="290"/>
        </pc:sldMkLst>
        <pc:spChg chg="mod">
          <ac:chgData name="Simona Ferraraccio" userId="c9694aeb-2f50-401b-8abf-67f8a7106701" providerId="ADAL" clId="{728671C3-614E-440E-8F04-5DA1EFA065FD}" dt="2026-02-17T11:16:25.060" v="480" actId="404"/>
          <ac:spMkLst>
            <pc:docMk/>
            <pc:sldMk cId="883013364" sldId="290"/>
            <ac:spMk id="2" creationId="{B4FA8906-FA81-488F-9FA6-6AC514460936}"/>
          </ac:spMkLst>
        </pc:spChg>
        <pc:spChg chg="del mod">
          <ac:chgData name="Simona Ferraraccio" userId="c9694aeb-2f50-401b-8abf-67f8a7106701" providerId="ADAL" clId="{728671C3-614E-440E-8F04-5DA1EFA065FD}" dt="2026-02-17T11:26:42.979" v="491" actId="478"/>
          <ac:spMkLst>
            <pc:docMk/>
            <pc:sldMk cId="883013364" sldId="290"/>
            <ac:spMk id="3" creationId="{DF022194-B61F-4DB7-AB66-C46A2DA8748B}"/>
          </ac:spMkLst>
        </pc:spChg>
        <pc:spChg chg="add mod">
          <ac:chgData name="Simona Ferraraccio" userId="c9694aeb-2f50-401b-8abf-67f8a7106701" providerId="ADAL" clId="{728671C3-614E-440E-8F04-5DA1EFA065FD}" dt="2026-02-17T12:45:28.936" v="1032" actId="1076"/>
          <ac:spMkLst>
            <pc:docMk/>
            <pc:sldMk cId="883013364" sldId="290"/>
            <ac:spMk id="7" creationId="{4BE2DBF2-D17E-BC6C-C59F-818174D966FA}"/>
          </ac:spMkLst>
        </pc:spChg>
        <pc:spChg chg="add del mod">
          <ac:chgData name="Simona Ferraraccio" userId="c9694aeb-2f50-401b-8abf-67f8a7106701" providerId="ADAL" clId="{728671C3-614E-440E-8F04-5DA1EFA065FD}" dt="2026-02-17T11:28:06.674" v="701"/>
          <ac:spMkLst>
            <pc:docMk/>
            <pc:sldMk cId="883013364" sldId="290"/>
            <ac:spMk id="8" creationId="{0226867A-10F1-BAFF-A34F-F8ECBEA54C95}"/>
          </ac:spMkLst>
        </pc:spChg>
        <pc:spChg chg="add mod">
          <ac:chgData name="Simona Ferraraccio" userId="c9694aeb-2f50-401b-8abf-67f8a7106701" providerId="ADAL" clId="{728671C3-614E-440E-8F04-5DA1EFA065FD}" dt="2026-02-17T11:38:20.179" v="919" actId="122"/>
          <ac:spMkLst>
            <pc:docMk/>
            <pc:sldMk cId="883013364" sldId="290"/>
            <ac:spMk id="12" creationId="{E73001B1-CF85-6193-0C43-789102321776}"/>
          </ac:spMkLst>
        </pc:spChg>
        <pc:spChg chg="add mod">
          <ac:chgData name="Simona Ferraraccio" userId="c9694aeb-2f50-401b-8abf-67f8a7106701" providerId="ADAL" clId="{728671C3-614E-440E-8F04-5DA1EFA065FD}" dt="2026-02-17T11:38:16.974" v="918" actId="122"/>
          <ac:spMkLst>
            <pc:docMk/>
            <pc:sldMk cId="883013364" sldId="290"/>
            <ac:spMk id="16" creationId="{DE32274B-F522-398F-084B-8C962F490F75}"/>
          </ac:spMkLst>
        </pc:spChg>
        <pc:spChg chg="add mod">
          <ac:chgData name="Simona Ferraraccio" userId="c9694aeb-2f50-401b-8abf-67f8a7106701" providerId="ADAL" clId="{728671C3-614E-440E-8F04-5DA1EFA065FD}" dt="2026-02-17T11:38:13.639" v="917" actId="122"/>
          <ac:spMkLst>
            <pc:docMk/>
            <pc:sldMk cId="883013364" sldId="290"/>
            <ac:spMk id="20" creationId="{2EEFBCF0-B6A4-CD3C-D6D8-C00D578BAFF7}"/>
          </ac:spMkLst>
        </pc:spChg>
        <pc:spChg chg="add mod">
          <ac:chgData name="Simona Ferraraccio" userId="c9694aeb-2f50-401b-8abf-67f8a7106701" providerId="ADAL" clId="{728671C3-614E-440E-8F04-5DA1EFA065FD}" dt="2026-02-17T11:38:37.246" v="923" actId="1076"/>
          <ac:spMkLst>
            <pc:docMk/>
            <pc:sldMk cId="883013364" sldId="290"/>
            <ac:spMk id="28" creationId="{094AB5E3-AEF2-F484-6178-0AED0A429511}"/>
          </ac:spMkLst>
        </pc:spChg>
        <pc:spChg chg="add mod">
          <ac:chgData name="Simona Ferraraccio" userId="c9694aeb-2f50-401b-8abf-67f8a7106701" providerId="ADAL" clId="{728671C3-614E-440E-8F04-5DA1EFA065FD}" dt="2026-02-17T11:39:06.406" v="962" actId="20577"/>
          <ac:spMkLst>
            <pc:docMk/>
            <pc:sldMk cId="883013364" sldId="290"/>
            <ac:spMk id="37" creationId="{2B5C9FDC-21C3-40FF-722B-21C94D7FECD9}"/>
          </ac:spMkLst>
        </pc:spChg>
        <pc:spChg chg="add mod">
          <ac:chgData name="Simona Ferraraccio" userId="c9694aeb-2f50-401b-8abf-67f8a7106701" providerId="ADAL" clId="{728671C3-614E-440E-8F04-5DA1EFA065FD}" dt="2026-02-17T11:40:50.095" v="993" actId="1076"/>
          <ac:spMkLst>
            <pc:docMk/>
            <pc:sldMk cId="883013364" sldId="290"/>
            <ac:spMk id="39" creationId="{C24EC935-FCEC-5A89-ED86-2043C3FA7AEE}"/>
          </ac:spMkLst>
        </pc:spChg>
        <pc:spChg chg="add mod">
          <ac:chgData name="Simona Ferraraccio" userId="c9694aeb-2f50-401b-8abf-67f8a7106701" providerId="ADAL" clId="{728671C3-614E-440E-8F04-5DA1EFA065FD}" dt="2026-02-17T12:45:06.245" v="1031" actId="1076"/>
          <ac:spMkLst>
            <pc:docMk/>
            <pc:sldMk cId="883013364" sldId="290"/>
            <ac:spMk id="44" creationId="{DD3B4673-B070-39B9-7B42-33E27D5D33B0}"/>
          </ac:spMkLst>
        </pc:spChg>
        <pc:cxnChg chg="add mod">
          <ac:chgData name="Simona Ferraraccio" userId="c9694aeb-2f50-401b-8abf-67f8a7106701" providerId="ADAL" clId="{728671C3-614E-440E-8F04-5DA1EFA065FD}" dt="2026-02-17T12:45:28.936" v="1032" actId="1076"/>
          <ac:cxnSpMkLst>
            <pc:docMk/>
            <pc:sldMk cId="883013364" sldId="290"/>
            <ac:cxnSpMk id="10" creationId="{A08D052F-9951-8245-1338-231CD4EA059D}"/>
          </ac:cxnSpMkLst>
        </pc:cxnChg>
        <pc:cxnChg chg="add mod">
          <ac:chgData name="Simona Ferraraccio" userId="c9694aeb-2f50-401b-8abf-67f8a7106701" providerId="ADAL" clId="{728671C3-614E-440E-8F04-5DA1EFA065FD}" dt="2026-02-17T12:45:28.936" v="1032" actId="1076"/>
          <ac:cxnSpMkLst>
            <pc:docMk/>
            <pc:sldMk cId="883013364" sldId="290"/>
            <ac:cxnSpMk id="13" creationId="{D044D3FB-1EDA-D881-2B47-068C0830DB27}"/>
          </ac:cxnSpMkLst>
        </pc:cxnChg>
        <pc:cxnChg chg="add mod">
          <ac:chgData name="Simona Ferraraccio" userId="c9694aeb-2f50-401b-8abf-67f8a7106701" providerId="ADAL" clId="{728671C3-614E-440E-8F04-5DA1EFA065FD}" dt="2026-02-17T12:45:28.936" v="1032" actId="1076"/>
          <ac:cxnSpMkLst>
            <pc:docMk/>
            <pc:sldMk cId="883013364" sldId="290"/>
            <ac:cxnSpMk id="21" creationId="{E593CA5F-E944-96E9-7789-233DE6AEDBF6}"/>
          </ac:cxnSpMkLst>
        </pc:cxnChg>
        <pc:cxnChg chg="add mod">
          <ac:chgData name="Simona Ferraraccio" userId="c9694aeb-2f50-401b-8abf-67f8a7106701" providerId="ADAL" clId="{728671C3-614E-440E-8F04-5DA1EFA065FD}" dt="2026-02-17T12:45:28.936" v="1032" actId="1076"/>
          <ac:cxnSpMkLst>
            <pc:docMk/>
            <pc:sldMk cId="883013364" sldId="290"/>
            <ac:cxnSpMk id="26" creationId="{5FF1DB10-1E6F-0760-2A89-19308E4B2362}"/>
          </ac:cxnSpMkLst>
        </pc:cxnChg>
        <pc:cxnChg chg="add mod">
          <ac:chgData name="Simona Ferraraccio" userId="c9694aeb-2f50-401b-8abf-67f8a7106701" providerId="ADAL" clId="{728671C3-614E-440E-8F04-5DA1EFA065FD}" dt="2026-02-17T12:45:28.936" v="1032" actId="1076"/>
          <ac:cxnSpMkLst>
            <pc:docMk/>
            <pc:sldMk cId="883013364" sldId="290"/>
            <ac:cxnSpMk id="31" creationId="{A08E9F27-1484-1B2B-C986-C73CF5A38956}"/>
          </ac:cxnSpMkLst>
        </pc:cxnChg>
        <pc:cxnChg chg="add mod">
          <ac:chgData name="Simona Ferraraccio" userId="c9694aeb-2f50-401b-8abf-67f8a7106701" providerId="ADAL" clId="{728671C3-614E-440E-8F04-5DA1EFA065FD}" dt="2026-02-17T12:45:28.936" v="1032" actId="1076"/>
          <ac:cxnSpMkLst>
            <pc:docMk/>
            <pc:sldMk cId="883013364" sldId="290"/>
            <ac:cxnSpMk id="40" creationId="{B6DF86DF-EE47-79E4-55BC-A6E0867DF99F}"/>
          </ac:cxnSpMkLst>
        </pc:cxnChg>
        <pc:cxnChg chg="add mod">
          <ac:chgData name="Simona Ferraraccio" userId="c9694aeb-2f50-401b-8abf-67f8a7106701" providerId="ADAL" clId="{728671C3-614E-440E-8F04-5DA1EFA065FD}" dt="2026-02-17T12:45:28.936" v="1032" actId="1076"/>
          <ac:cxnSpMkLst>
            <pc:docMk/>
            <pc:sldMk cId="883013364" sldId="290"/>
            <ac:cxnSpMk id="45" creationId="{F19D2668-EA9E-2671-53BD-D5680A4FC7EC}"/>
          </ac:cxnSpMkLst>
        </pc:cxnChg>
      </pc:sldChg>
      <pc:sldChg chg="addSp delSp modSp new mod">
        <pc:chgData name="Simona Ferraraccio" userId="c9694aeb-2f50-401b-8abf-67f8a7106701" providerId="ADAL" clId="{728671C3-614E-440E-8F04-5DA1EFA065FD}" dt="2026-02-17T19:29:35.529" v="20010" actId="21"/>
        <pc:sldMkLst>
          <pc:docMk/>
          <pc:sldMk cId="1653849956" sldId="291"/>
        </pc:sldMkLst>
        <pc:spChg chg="mod">
          <ac:chgData name="Simona Ferraraccio" userId="c9694aeb-2f50-401b-8abf-67f8a7106701" providerId="ADAL" clId="{728671C3-614E-440E-8F04-5DA1EFA065FD}" dt="2026-02-17T11:12:56.639" v="405" actId="14100"/>
          <ac:spMkLst>
            <pc:docMk/>
            <pc:sldMk cId="1653849956" sldId="291"/>
            <ac:spMk id="2" creationId="{8ABCAC67-6DF2-B8EA-C67B-EBB8CF26F354}"/>
          </ac:spMkLst>
        </pc:spChg>
        <pc:spChg chg="del mod">
          <ac:chgData name="Simona Ferraraccio" userId="c9694aeb-2f50-401b-8abf-67f8a7106701" providerId="ADAL" clId="{728671C3-614E-440E-8F04-5DA1EFA065FD}" dt="2026-02-17T11:12:28.569" v="395" actId="478"/>
          <ac:spMkLst>
            <pc:docMk/>
            <pc:sldMk cId="1653849956" sldId="291"/>
            <ac:spMk id="3" creationId="{7657C50D-D4AD-1A90-BF83-6B8B447658B1}"/>
          </ac:spMkLst>
        </pc:spChg>
        <pc:spChg chg="add mod">
          <ac:chgData name="Simona Ferraraccio" userId="c9694aeb-2f50-401b-8abf-67f8a7106701" providerId="ADAL" clId="{728671C3-614E-440E-8F04-5DA1EFA065FD}" dt="2026-02-17T19:29:35.529" v="20010" actId="21"/>
          <ac:spMkLst>
            <pc:docMk/>
            <pc:sldMk cId="1653849956" sldId="291"/>
            <ac:spMk id="7" creationId="{DBA3DDDA-414B-F562-5BDE-DA47060D5943}"/>
          </ac:spMkLst>
        </pc:spChg>
        <pc:spChg chg="add del mod">
          <ac:chgData name="Simona Ferraraccio" userId="c9694aeb-2f50-401b-8abf-67f8a7106701" providerId="ADAL" clId="{728671C3-614E-440E-8F04-5DA1EFA065FD}" dt="2026-02-17T11:12:38.839" v="398" actId="478"/>
          <ac:spMkLst>
            <pc:docMk/>
            <pc:sldMk cId="1653849956" sldId="291"/>
            <ac:spMk id="9" creationId="{B6E89734-926B-3C45-A47C-BDEB71DB8B93}"/>
          </ac:spMkLst>
        </pc:spChg>
      </pc:sldChg>
      <pc:sldChg chg="addSp delSp modSp new mod modAnim">
        <pc:chgData name="Simona Ferraraccio" userId="c9694aeb-2f50-401b-8abf-67f8a7106701" providerId="ADAL" clId="{728671C3-614E-440E-8F04-5DA1EFA065FD}" dt="2026-02-17T12:56:27.152" v="1871" actId="1076"/>
        <pc:sldMkLst>
          <pc:docMk/>
          <pc:sldMk cId="1162813205" sldId="292"/>
        </pc:sldMkLst>
        <pc:spChg chg="del mod">
          <ac:chgData name="Simona Ferraraccio" userId="c9694aeb-2f50-401b-8abf-67f8a7106701" providerId="ADAL" clId="{728671C3-614E-440E-8F04-5DA1EFA065FD}" dt="2026-02-17T12:48:40.035" v="1322" actId="478"/>
          <ac:spMkLst>
            <pc:docMk/>
            <pc:sldMk cId="1162813205" sldId="292"/>
            <ac:spMk id="2" creationId="{AE228F5F-5B5E-D71E-BCB1-E1B122EB1928}"/>
          </ac:spMkLst>
        </pc:spChg>
        <pc:spChg chg="del">
          <ac:chgData name="Simona Ferraraccio" userId="c9694aeb-2f50-401b-8abf-67f8a7106701" providerId="ADAL" clId="{728671C3-614E-440E-8F04-5DA1EFA065FD}" dt="2026-02-17T12:45:35.417" v="1034" actId="478"/>
          <ac:spMkLst>
            <pc:docMk/>
            <pc:sldMk cId="1162813205" sldId="292"/>
            <ac:spMk id="3" creationId="{0EE90D27-002D-C9F5-9B90-9D3ADEF3C234}"/>
          </ac:spMkLst>
        </pc:spChg>
        <pc:spChg chg="add mod">
          <ac:chgData name="Simona Ferraraccio" userId="c9694aeb-2f50-401b-8abf-67f8a7106701" providerId="ADAL" clId="{728671C3-614E-440E-8F04-5DA1EFA065FD}" dt="2026-02-17T12:56:27.152" v="1871" actId="1076"/>
          <ac:spMkLst>
            <pc:docMk/>
            <pc:sldMk cId="1162813205" sldId="292"/>
            <ac:spMk id="7" creationId="{F947DFD5-480A-A4B0-3D77-D0CAAB0BAEBE}"/>
          </ac:spMkLst>
        </pc:spChg>
        <pc:spChg chg="add del mod">
          <ac:chgData name="Simona Ferraraccio" userId="c9694aeb-2f50-401b-8abf-67f8a7106701" providerId="ADAL" clId="{728671C3-614E-440E-8F04-5DA1EFA065FD}" dt="2026-02-17T12:48:41.820" v="1323" actId="478"/>
          <ac:spMkLst>
            <pc:docMk/>
            <pc:sldMk cId="1162813205" sldId="292"/>
            <ac:spMk id="9" creationId="{414BF5A5-8F1C-A7D0-D348-8C49A9E49DEB}"/>
          </ac:spMkLst>
        </pc:spChg>
        <pc:spChg chg="add mod">
          <ac:chgData name="Simona Ferraraccio" userId="c9694aeb-2f50-401b-8abf-67f8a7106701" providerId="ADAL" clId="{728671C3-614E-440E-8F04-5DA1EFA065FD}" dt="2026-02-17T12:49:41.693" v="1345" actId="1076"/>
          <ac:spMkLst>
            <pc:docMk/>
            <pc:sldMk cId="1162813205" sldId="292"/>
            <ac:spMk id="10" creationId="{730C3A83-070A-B395-0EE2-01C746D34126}"/>
          </ac:spMkLst>
        </pc:spChg>
        <pc:spChg chg="add mod">
          <ac:chgData name="Simona Ferraraccio" userId="c9694aeb-2f50-401b-8abf-67f8a7106701" providerId="ADAL" clId="{728671C3-614E-440E-8F04-5DA1EFA065FD}" dt="2026-02-17T12:50:40.775" v="1350" actId="208"/>
          <ac:spMkLst>
            <pc:docMk/>
            <pc:sldMk cId="1162813205" sldId="292"/>
            <ac:spMk id="11" creationId="{B364DE04-D139-F9CE-39B1-1565C9919AD5}"/>
          </ac:spMkLst>
        </pc:spChg>
        <pc:spChg chg="add mod">
          <ac:chgData name="Simona Ferraraccio" userId="c9694aeb-2f50-401b-8abf-67f8a7106701" providerId="ADAL" clId="{728671C3-614E-440E-8F04-5DA1EFA065FD}" dt="2026-02-17T12:51:41.655" v="1483" actId="14100"/>
          <ac:spMkLst>
            <pc:docMk/>
            <pc:sldMk cId="1162813205" sldId="292"/>
            <ac:spMk id="12" creationId="{738F84A5-A9AD-B1B4-D653-CF2CFFBD4E94}"/>
          </ac:spMkLst>
        </pc:spChg>
        <pc:spChg chg="add mod">
          <ac:chgData name="Simona Ferraraccio" userId="c9694aeb-2f50-401b-8abf-67f8a7106701" providerId="ADAL" clId="{728671C3-614E-440E-8F04-5DA1EFA065FD}" dt="2026-02-17T12:52:02.590" v="1490" actId="208"/>
          <ac:spMkLst>
            <pc:docMk/>
            <pc:sldMk cId="1162813205" sldId="292"/>
            <ac:spMk id="13" creationId="{4A3A5FCA-5159-D63D-441B-41005D42C4F3}"/>
          </ac:spMkLst>
        </pc:spChg>
        <pc:spChg chg="add mod">
          <ac:chgData name="Simona Ferraraccio" userId="c9694aeb-2f50-401b-8abf-67f8a7106701" providerId="ADAL" clId="{728671C3-614E-440E-8F04-5DA1EFA065FD}" dt="2026-02-17T12:53:06.295" v="1664" actId="313"/>
          <ac:spMkLst>
            <pc:docMk/>
            <pc:sldMk cId="1162813205" sldId="292"/>
            <ac:spMk id="14" creationId="{44A81FC3-D976-3E9F-7487-84C1409DB904}"/>
          </ac:spMkLst>
        </pc:spChg>
        <pc:spChg chg="add mod">
          <ac:chgData name="Simona Ferraraccio" userId="c9694aeb-2f50-401b-8abf-67f8a7106701" providerId="ADAL" clId="{728671C3-614E-440E-8F04-5DA1EFA065FD}" dt="2026-02-17T12:53:32.560" v="1669" actId="208"/>
          <ac:spMkLst>
            <pc:docMk/>
            <pc:sldMk cId="1162813205" sldId="292"/>
            <ac:spMk id="15" creationId="{8E7F3C67-9BD1-C516-1655-E1F9E185DA6F}"/>
          </ac:spMkLst>
        </pc:spChg>
        <pc:spChg chg="add mod">
          <ac:chgData name="Simona Ferraraccio" userId="c9694aeb-2f50-401b-8abf-67f8a7106701" providerId="ADAL" clId="{728671C3-614E-440E-8F04-5DA1EFA065FD}" dt="2026-02-17T12:54:46.871" v="1868" actId="20577"/>
          <ac:spMkLst>
            <pc:docMk/>
            <pc:sldMk cId="1162813205" sldId="292"/>
            <ac:spMk id="16" creationId="{520DD217-335A-F5B7-D260-A5F1D931B31C}"/>
          </ac:spMkLst>
        </pc:spChg>
      </pc:sldChg>
      <pc:sldChg chg="addSp delSp modSp new mod setBg addAnim delAnim">
        <pc:chgData name="Simona Ferraraccio" userId="c9694aeb-2f50-401b-8abf-67f8a7106701" providerId="ADAL" clId="{728671C3-614E-440E-8F04-5DA1EFA065FD}" dt="2026-02-17T13:23:20.228" v="2289" actId="1076"/>
        <pc:sldMkLst>
          <pc:docMk/>
          <pc:sldMk cId="2072465870" sldId="293"/>
        </pc:sldMkLst>
        <pc:spChg chg="del mod">
          <ac:chgData name="Simona Ferraraccio" userId="c9694aeb-2f50-401b-8abf-67f8a7106701" providerId="ADAL" clId="{728671C3-614E-440E-8F04-5DA1EFA065FD}" dt="2026-02-17T13:21:06.437" v="2102" actId="478"/>
          <ac:spMkLst>
            <pc:docMk/>
            <pc:sldMk cId="2072465870" sldId="293"/>
            <ac:spMk id="2" creationId="{D99CA9F9-4881-8D6D-5D09-D2C80D694E38}"/>
          </ac:spMkLst>
        </pc:spChg>
        <pc:spChg chg="del">
          <ac:chgData name="Simona Ferraraccio" userId="c9694aeb-2f50-401b-8abf-67f8a7106701" providerId="ADAL" clId="{728671C3-614E-440E-8F04-5DA1EFA065FD}" dt="2026-02-17T13:18:52.064" v="2091" actId="478"/>
          <ac:spMkLst>
            <pc:docMk/>
            <pc:sldMk cId="2072465870" sldId="293"/>
            <ac:spMk id="3" creationId="{7A9121C6-5375-DAC2-83B6-B27E1A5468A0}"/>
          </ac:spMkLst>
        </pc:spChg>
        <pc:spChg chg="mod ord">
          <ac:chgData name="Simona Ferraraccio" userId="c9694aeb-2f50-401b-8abf-67f8a7106701" providerId="ADAL" clId="{728671C3-614E-440E-8F04-5DA1EFA065FD}" dt="2026-02-17T13:21:38.406" v="2110" actId="26606"/>
          <ac:spMkLst>
            <pc:docMk/>
            <pc:sldMk cId="2072465870" sldId="293"/>
            <ac:spMk id="4" creationId="{CAB0D5A7-E8BC-769E-E5C5-2E79371E2F77}"/>
          </ac:spMkLst>
        </pc:spChg>
        <pc:spChg chg="mod">
          <ac:chgData name="Simona Ferraraccio" userId="c9694aeb-2f50-401b-8abf-67f8a7106701" providerId="ADAL" clId="{728671C3-614E-440E-8F04-5DA1EFA065FD}" dt="2026-02-17T13:21:38.406" v="2110" actId="26606"/>
          <ac:spMkLst>
            <pc:docMk/>
            <pc:sldMk cId="2072465870" sldId="293"/>
            <ac:spMk id="5" creationId="{9AC649A7-D1C6-1820-9E2E-334690A1E878}"/>
          </ac:spMkLst>
        </pc:spChg>
        <pc:spChg chg="mod ord">
          <ac:chgData name="Simona Ferraraccio" userId="c9694aeb-2f50-401b-8abf-67f8a7106701" providerId="ADAL" clId="{728671C3-614E-440E-8F04-5DA1EFA065FD}" dt="2026-02-17T13:21:38.406" v="2110" actId="26606"/>
          <ac:spMkLst>
            <pc:docMk/>
            <pc:sldMk cId="2072465870" sldId="293"/>
            <ac:spMk id="6" creationId="{505862C7-1B6F-B2BC-0926-6A19AF894165}"/>
          </ac:spMkLst>
        </pc:spChg>
        <pc:spChg chg="add del mod">
          <ac:chgData name="Simona Ferraraccio" userId="c9694aeb-2f50-401b-8abf-67f8a7106701" providerId="ADAL" clId="{728671C3-614E-440E-8F04-5DA1EFA065FD}" dt="2026-02-17T13:21:08.562" v="2103" actId="478"/>
          <ac:spMkLst>
            <pc:docMk/>
            <pc:sldMk cId="2072465870" sldId="293"/>
            <ac:spMk id="10" creationId="{7BDB5C16-FDD6-FD8B-FFAC-502A997AF2F6}"/>
          </ac:spMkLst>
        </pc:spChg>
        <pc:spChg chg="add">
          <ac:chgData name="Simona Ferraraccio" userId="c9694aeb-2f50-401b-8abf-67f8a7106701" providerId="ADAL" clId="{728671C3-614E-440E-8F04-5DA1EFA065FD}" dt="2026-02-17T13:21:15.804" v="2104" actId="26606"/>
          <ac:spMkLst>
            <pc:docMk/>
            <pc:sldMk cId="2072465870" sldId="293"/>
            <ac:spMk id="11" creationId="{42A4FC2C-047E-45A5-965D-8E1E3BF09BC6}"/>
          </ac:spMkLst>
        </pc:spChg>
        <pc:spChg chg="add del">
          <ac:chgData name="Simona Ferraraccio" userId="c9694aeb-2f50-401b-8abf-67f8a7106701" providerId="ADAL" clId="{728671C3-614E-440E-8F04-5DA1EFA065FD}" dt="2026-02-17T13:20:27.953" v="2097" actId="26606"/>
          <ac:spMkLst>
            <pc:docMk/>
            <pc:sldMk cId="2072465870" sldId="293"/>
            <ac:spMk id="13" creationId="{ECC07320-C2CA-4E29-8481-9D9E143C7788}"/>
          </ac:spMkLst>
        </pc:spChg>
        <pc:spChg chg="add del">
          <ac:chgData name="Simona Ferraraccio" userId="c9694aeb-2f50-401b-8abf-67f8a7106701" providerId="ADAL" clId="{728671C3-614E-440E-8F04-5DA1EFA065FD}" dt="2026-02-17T13:20:59.720" v="2099" actId="26606"/>
          <ac:spMkLst>
            <pc:docMk/>
            <pc:sldMk cId="2072465870" sldId="293"/>
            <ac:spMk id="15" creationId="{91E5A9A7-95C6-4F4F-B00E-C82E07FE62EF}"/>
          </ac:spMkLst>
        </pc:spChg>
        <pc:spChg chg="add del">
          <ac:chgData name="Simona Ferraraccio" userId="c9694aeb-2f50-401b-8abf-67f8a7106701" providerId="ADAL" clId="{728671C3-614E-440E-8F04-5DA1EFA065FD}" dt="2026-02-17T13:20:59.720" v="2099" actId="26606"/>
          <ac:spMkLst>
            <pc:docMk/>
            <pc:sldMk cId="2072465870" sldId="293"/>
            <ac:spMk id="16" creationId="{A8384FB5-9ADC-4DDC-881B-597D56F5B15D}"/>
          </ac:spMkLst>
        </pc:spChg>
        <pc:spChg chg="add del">
          <ac:chgData name="Simona Ferraraccio" userId="c9694aeb-2f50-401b-8abf-67f8a7106701" providerId="ADAL" clId="{728671C3-614E-440E-8F04-5DA1EFA065FD}" dt="2026-02-17T13:20:59.720" v="2099" actId="26606"/>
          <ac:spMkLst>
            <pc:docMk/>
            <pc:sldMk cId="2072465870" sldId="293"/>
            <ac:spMk id="17" creationId="{D07DD2DE-F619-49DD-B5E7-03A290FF4ED1}"/>
          </ac:spMkLst>
        </pc:spChg>
        <pc:spChg chg="add">
          <ac:chgData name="Simona Ferraraccio" userId="c9694aeb-2f50-401b-8abf-67f8a7106701" providerId="ADAL" clId="{728671C3-614E-440E-8F04-5DA1EFA065FD}" dt="2026-02-17T13:21:38.406" v="2110" actId="26606"/>
          <ac:spMkLst>
            <pc:docMk/>
            <pc:sldMk cId="2072465870" sldId="293"/>
            <ac:spMk id="18" creationId="{F3060C83-F051-4F0E-ABAD-AA0DFC48B218}"/>
          </ac:spMkLst>
        </pc:spChg>
        <pc:spChg chg="add del">
          <ac:chgData name="Simona Ferraraccio" userId="c9694aeb-2f50-401b-8abf-67f8a7106701" providerId="ADAL" clId="{728671C3-614E-440E-8F04-5DA1EFA065FD}" dt="2026-02-17T13:20:59.720" v="2099" actId="26606"/>
          <ac:spMkLst>
            <pc:docMk/>
            <pc:sldMk cId="2072465870" sldId="293"/>
            <ac:spMk id="19" creationId="{85149191-5F60-4A28-AAFF-039F96B0F3EC}"/>
          </ac:spMkLst>
        </pc:spChg>
        <pc:spChg chg="add">
          <ac:chgData name="Simona Ferraraccio" userId="c9694aeb-2f50-401b-8abf-67f8a7106701" providerId="ADAL" clId="{728671C3-614E-440E-8F04-5DA1EFA065FD}" dt="2026-02-17T13:21:38.406" v="2110" actId="26606"/>
          <ac:spMkLst>
            <pc:docMk/>
            <pc:sldMk cId="2072465870" sldId="293"/>
            <ac:spMk id="20" creationId="{83C98ABE-055B-441F-B07E-44F97F083C39}"/>
          </ac:spMkLst>
        </pc:spChg>
        <pc:spChg chg="add del">
          <ac:chgData name="Simona Ferraraccio" userId="c9694aeb-2f50-401b-8abf-67f8a7106701" providerId="ADAL" clId="{728671C3-614E-440E-8F04-5DA1EFA065FD}" dt="2026-02-17T13:20:59.720" v="2099" actId="26606"/>
          <ac:spMkLst>
            <pc:docMk/>
            <pc:sldMk cId="2072465870" sldId="293"/>
            <ac:spMk id="21" creationId="{F8260ED5-17F7-4158-B241-D51DD4CF1B7E}"/>
          </ac:spMkLst>
        </pc:spChg>
        <pc:spChg chg="add">
          <ac:chgData name="Simona Ferraraccio" userId="c9694aeb-2f50-401b-8abf-67f8a7106701" providerId="ADAL" clId="{728671C3-614E-440E-8F04-5DA1EFA065FD}" dt="2026-02-17T13:21:38.406" v="2110" actId="26606"/>
          <ac:spMkLst>
            <pc:docMk/>
            <pc:sldMk cId="2072465870" sldId="293"/>
            <ac:spMk id="22" creationId="{29FDB030-9B49-4CED-8CCD-4D99382388AC}"/>
          </ac:spMkLst>
        </pc:spChg>
        <pc:spChg chg="add del">
          <ac:chgData name="Simona Ferraraccio" userId="c9694aeb-2f50-401b-8abf-67f8a7106701" providerId="ADAL" clId="{728671C3-614E-440E-8F04-5DA1EFA065FD}" dt="2026-02-17T13:21:04.488" v="2101" actId="26606"/>
          <ac:spMkLst>
            <pc:docMk/>
            <pc:sldMk cId="2072465870" sldId="293"/>
            <ac:spMk id="23" creationId="{37C89E4B-3C9F-44B9-8B86-D9E3D112D8EC}"/>
          </ac:spMkLst>
        </pc:spChg>
        <pc:spChg chg="add">
          <ac:chgData name="Simona Ferraraccio" userId="c9694aeb-2f50-401b-8abf-67f8a7106701" providerId="ADAL" clId="{728671C3-614E-440E-8F04-5DA1EFA065FD}" dt="2026-02-17T13:21:38.406" v="2110" actId="26606"/>
          <ac:spMkLst>
            <pc:docMk/>
            <pc:sldMk cId="2072465870" sldId="293"/>
            <ac:spMk id="26" creationId="{3783CA14-24A1-485C-8B30-D6A5D87987AD}"/>
          </ac:spMkLst>
        </pc:spChg>
        <pc:spChg chg="add">
          <ac:chgData name="Simona Ferraraccio" userId="c9694aeb-2f50-401b-8abf-67f8a7106701" providerId="ADAL" clId="{728671C3-614E-440E-8F04-5DA1EFA065FD}" dt="2026-02-17T13:21:38.406" v="2110" actId="26606"/>
          <ac:spMkLst>
            <pc:docMk/>
            <pc:sldMk cId="2072465870" sldId="293"/>
            <ac:spMk id="27" creationId="{9A97C86A-04D6-40F7-AE84-31AB43E6A846}"/>
          </ac:spMkLst>
        </pc:spChg>
        <pc:spChg chg="add mod">
          <ac:chgData name="Simona Ferraraccio" userId="c9694aeb-2f50-401b-8abf-67f8a7106701" providerId="ADAL" clId="{728671C3-614E-440E-8F04-5DA1EFA065FD}" dt="2026-02-17T13:23:20.228" v="2289" actId="1076"/>
          <ac:spMkLst>
            <pc:docMk/>
            <pc:sldMk cId="2072465870" sldId="293"/>
            <ac:spMk id="28" creationId="{AA113D83-39CA-0AD7-3594-2922086FEF63}"/>
          </ac:spMkLst>
        </pc:spChg>
        <pc:spChg chg="add">
          <ac:chgData name="Simona Ferraraccio" userId="c9694aeb-2f50-401b-8abf-67f8a7106701" providerId="ADAL" clId="{728671C3-614E-440E-8F04-5DA1EFA065FD}" dt="2026-02-17T13:21:38.406" v="2110" actId="26606"/>
          <ac:spMkLst>
            <pc:docMk/>
            <pc:sldMk cId="2072465870" sldId="293"/>
            <ac:spMk id="29" creationId="{FF9F2414-84E8-453E-B1F3-389FDE8192D9}"/>
          </ac:spMkLst>
        </pc:spChg>
        <pc:spChg chg="add">
          <ac:chgData name="Simona Ferraraccio" userId="c9694aeb-2f50-401b-8abf-67f8a7106701" providerId="ADAL" clId="{728671C3-614E-440E-8F04-5DA1EFA065FD}" dt="2026-02-17T13:21:38.406" v="2110" actId="26606"/>
          <ac:spMkLst>
            <pc:docMk/>
            <pc:sldMk cId="2072465870" sldId="293"/>
            <ac:spMk id="31" creationId="{3ECA69A1-7536-43AC-85EF-C7106179F5ED}"/>
          </ac:spMkLst>
        </pc:spChg>
        <pc:picChg chg="add del mod ord">
          <ac:chgData name="Simona Ferraraccio" userId="c9694aeb-2f50-401b-8abf-67f8a7106701" providerId="ADAL" clId="{728671C3-614E-440E-8F04-5DA1EFA065FD}" dt="2026-02-17T13:21:23.355" v="2106" actId="478"/>
          <ac:picMkLst>
            <pc:docMk/>
            <pc:sldMk cId="2072465870" sldId="293"/>
            <ac:picMk id="8" creationId="{B4AF8A83-6E3D-06D6-24DA-BB826E1F5349}"/>
          </ac:picMkLst>
        </pc:picChg>
        <pc:picChg chg="add mod">
          <ac:chgData name="Simona Ferraraccio" userId="c9694aeb-2f50-401b-8abf-67f8a7106701" providerId="ADAL" clId="{728671C3-614E-440E-8F04-5DA1EFA065FD}" dt="2026-02-17T13:21:49.706" v="2112" actId="14100"/>
          <ac:picMkLst>
            <pc:docMk/>
            <pc:sldMk cId="2072465870" sldId="293"/>
            <ac:picMk id="14" creationId="{8683705B-70E1-FE51-D919-037243C701D2}"/>
          </ac:picMkLst>
        </pc:picChg>
        <pc:cxnChg chg="add del">
          <ac:chgData name="Simona Ferraraccio" userId="c9694aeb-2f50-401b-8abf-67f8a7106701" providerId="ADAL" clId="{728671C3-614E-440E-8F04-5DA1EFA065FD}" dt="2026-02-17T13:21:04.488" v="2101" actId="26606"/>
          <ac:cxnSpMkLst>
            <pc:docMk/>
            <pc:sldMk cId="2072465870" sldId="293"/>
            <ac:cxnSpMk id="24" creationId="{AA2EAA10-076F-46BD-8F0F-B9A2FB77A85C}"/>
          </ac:cxnSpMkLst>
        </pc:cxnChg>
        <pc:cxnChg chg="add del">
          <ac:chgData name="Simona Ferraraccio" userId="c9694aeb-2f50-401b-8abf-67f8a7106701" providerId="ADAL" clId="{728671C3-614E-440E-8F04-5DA1EFA065FD}" dt="2026-02-17T13:21:04.488" v="2101" actId="26606"/>
          <ac:cxnSpMkLst>
            <pc:docMk/>
            <pc:sldMk cId="2072465870" sldId="293"/>
            <ac:cxnSpMk id="25" creationId="{D891E407-403B-4764-86C9-33A56D3BCAA3}"/>
          </ac:cxnSpMkLst>
        </pc:cxnChg>
      </pc:sldChg>
      <pc:sldChg chg="addSp delSp modSp new del mod setBg">
        <pc:chgData name="Simona Ferraraccio" userId="c9694aeb-2f50-401b-8abf-67f8a7106701" providerId="ADAL" clId="{728671C3-614E-440E-8F04-5DA1EFA065FD}" dt="2026-02-17T13:12:34.455" v="2045" actId="47"/>
        <pc:sldMkLst>
          <pc:docMk/>
          <pc:sldMk cId="3664423641" sldId="293"/>
        </pc:sldMkLst>
        <pc:spChg chg="mod">
          <ac:chgData name="Simona Ferraraccio" userId="c9694aeb-2f50-401b-8abf-67f8a7106701" providerId="ADAL" clId="{728671C3-614E-440E-8F04-5DA1EFA065FD}" dt="2026-02-17T13:06:50.714" v="1914" actId="1076"/>
          <ac:spMkLst>
            <pc:docMk/>
            <pc:sldMk cId="3664423641" sldId="293"/>
            <ac:spMk id="2" creationId="{275EC3F1-286C-4E97-29DA-B2C598DF86E0}"/>
          </ac:spMkLst>
        </pc:spChg>
        <pc:spChg chg="del mod">
          <ac:chgData name="Simona Ferraraccio" userId="c9694aeb-2f50-401b-8abf-67f8a7106701" providerId="ADAL" clId="{728671C3-614E-440E-8F04-5DA1EFA065FD}" dt="2026-02-17T13:05:24.112" v="1905" actId="478"/>
          <ac:spMkLst>
            <pc:docMk/>
            <pc:sldMk cId="3664423641" sldId="293"/>
            <ac:spMk id="3" creationId="{68951358-9C65-93B7-35DC-05AD9CE86CE0}"/>
          </ac:spMkLst>
        </pc:spChg>
        <pc:spChg chg="mod">
          <ac:chgData name="Simona Ferraraccio" userId="c9694aeb-2f50-401b-8abf-67f8a7106701" providerId="ADAL" clId="{728671C3-614E-440E-8F04-5DA1EFA065FD}" dt="2026-02-17T13:06:33.568" v="1910" actId="26606"/>
          <ac:spMkLst>
            <pc:docMk/>
            <pc:sldMk cId="3664423641" sldId="293"/>
            <ac:spMk id="4" creationId="{0F8A1900-F12B-732F-E7DF-5D6389B89325}"/>
          </ac:spMkLst>
        </pc:spChg>
        <pc:spChg chg="mod">
          <ac:chgData name="Simona Ferraraccio" userId="c9694aeb-2f50-401b-8abf-67f8a7106701" providerId="ADAL" clId="{728671C3-614E-440E-8F04-5DA1EFA065FD}" dt="2026-02-17T13:06:33.568" v="1910" actId="26606"/>
          <ac:spMkLst>
            <pc:docMk/>
            <pc:sldMk cId="3664423641" sldId="293"/>
            <ac:spMk id="5" creationId="{E703142D-95D9-999F-E246-1F6A8DC21235}"/>
          </ac:spMkLst>
        </pc:spChg>
        <pc:spChg chg="mod">
          <ac:chgData name="Simona Ferraraccio" userId="c9694aeb-2f50-401b-8abf-67f8a7106701" providerId="ADAL" clId="{728671C3-614E-440E-8F04-5DA1EFA065FD}" dt="2026-02-17T13:06:33.568" v="1910" actId="26606"/>
          <ac:spMkLst>
            <pc:docMk/>
            <pc:sldMk cId="3664423641" sldId="293"/>
            <ac:spMk id="6" creationId="{0E515F7A-97BE-5C15-E2BE-8F05C9B4006A}"/>
          </ac:spMkLst>
        </pc:spChg>
        <pc:spChg chg="mod">
          <ac:chgData name="Simona Ferraraccio" userId="c9694aeb-2f50-401b-8abf-67f8a7106701" providerId="ADAL" clId="{728671C3-614E-440E-8F04-5DA1EFA065FD}" dt="2026-02-17T13:10:06.473" v="2013" actId="1076"/>
          <ac:spMkLst>
            <pc:docMk/>
            <pc:sldMk cId="3664423641" sldId="293"/>
            <ac:spMk id="9" creationId="{F59AF834-57A9-569A-1F66-BFAEF9F68770}"/>
          </ac:spMkLst>
        </pc:spChg>
        <pc:spChg chg="mod">
          <ac:chgData name="Simona Ferraraccio" userId="c9694aeb-2f50-401b-8abf-67f8a7106701" providerId="ADAL" clId="{728671C3-614E-440E-8F04-5DA1EFA065FD}" dt="2026-02-17T13:09:17.720" v="2001" actId="18245"/>
          <ac:spMkLst>
            <pc:docMk/>
            <pc:sldMk cId="3664423641" sldId="293"/>
            <ac:spMk id="10" creationId="{D3987EBA-5BD8-32DB-F759-FD2B59FC3699}"/>
          </ac:spMkLst>
        </pc:spChg>
        <pc:spChg chg="mod">
          <ac:chgData name="Simona Ferraraccio" userId="c9694aeb-2f50-401b-8abf-67f8a7106701" providerId="ADAL" clId="{728671C3-614E-440E-8F04-5DA1EFA065FD}" dt="2026-02-17T13:09:17.720" v="2001" actId="18245"/>
          <ac:spMkLst>
            <pc:docMk/>
            <pc:sldMk cId="3664423641" sldId="293"/>
            <ac:spMk id="11" creationId="{B894992D-5FCB-99A4-39B5-359BF0661B92}"/>
          </ac:spMkLst>
        </pc:spChg>
        <pc:spChg chg="add del">
          <ac:chgData name="Simona Ferraraccio" userId="c9694aeb-2f50-401b-8abf-67f8a7106701" providerId="ADAL" clId="{728671C3-614E-440E-8F04-5DA1EFA065FD}" dt="2026-02-17T13:06:33.568" v="1910" actId="26606"/>
          <ac:spMkLst>
            <pc:docMk/>
            <pc:sldMk cId="3664423641" sldId="293"/>
            <ac:spMk id="12" creationId="{637B2035-1FCB-439A-B421-095E136C7E07}"/>
          </ac:spMkLst>
        </pc:spChg>
        <pc:spChg chg="mod">
          <ac:chgData name="Simona Ferraraccio" userId="c9694aeb-2f50-401b-8abf-67f8a7106701" providerId="ADAL" clId="{728671C3-614E-440E-8F04-5DA1EFA065FD}" dt="2026-02-17T13:12:05.222" v="2029" actId="20577"/>
          <ac:spMkLst>
            <pc:docMk/>
            <pc:sldMk cId="3664423641" sldId="293"/>
            <ac:spMk id="13" creationId="{2CB1C36C-7AD7-7299-E61E-D0B0F5BEF154}"/>
          </ac:spMkLst>
        </pc:spChg>
        <pc:spChg chg="add del">
          <ac:chgData name="Simona Ferraraccio" userId="c9694aeb-2f50-401b-8abf-67f8a7106701" providerId="ADAL" clId="{728671C3-614E-440E-8F04-5DA1EFA065FD}" dt="2026-02-17T13:06:33.568" v="1910" actId="26606"/>
          <ac:spMkLst>
            <pc:docMk/>
            <pc:sldMk cId="3664423641" sldId="293"/>
            <ac:spMk id="14" creationId="{676D6CDF-C512-4739-B158-55EE955EFA39}"/>
          </ac:spMkLst>
        </pc:spChg>
        <pc:spChg chg="mod">
          <ac:chgData name="Simona Ferraraccio" userId="c9694aeb-2f50-401b-8abf-67f8a7106701" providerId="ADAL" clId="{728671C3-614E-440E-8F04-5DA1EFA065FD}" dt="2026-02-17T13:09:17.720" v="2001" actId="18245"/>
          <ac:spMkLst>
            <pc:docMk/>
            <pc:sldMk cId="3664423641" sldId="293"/>
            <ac:spMk id="15" creationId="{543C22ED-89AC-00F7-9A84-4CEFE31518E3}"/>
          </ac:spMkLst>
        </pc:spChg>
        <pc:spChg chg="mod">
          <ac:chgData name="Simona Ferraraccio" userId="c9694aeb-2f50-401b-8abf-67f8a7106701" providerId="ADAL" clId="{728671C3-614E-440E-8F04-5DA1EFA065FD}" dt="2026-02-17T13:12:21.854" v="2044" actId="20577"/>
          <ac:spMkLst>
            <pc:docMk/>
            <pc:sldMk cId="3664423641" sldId="293"/>
            <ac:spMk id="16" creationId="{53FD4E7D-95D8-79B9-77AA-E6DE7D44E5B8}"/>
          </ac:spMkLst>
        </pc:spChg>
        <pc:spChg chg="mod">
          <ac:chgData name="Simona Ferraraccio" userId="c9694aeb-2f50-401b-8abf-67f8a7106701" providerId="ADAL" clId="{728671C3-614E-440E-8F04-5DA1EFA065FD}" dt="2026-02-17T13:09:17.720" v="2001" actId="18245"/>
          <ac:spMkLst>
            <pc:docMk/>
            <pc:sldMk cId="3664423641" sldId="293"/>
            <ac:spMk id="17" creationId="{FDBAA4E6-6FC0-FD4C-7141-0589CDBB22B4}"/>
          </ac:spMkLst>
        </pc:spChg>
        <pc:spChg chg="mod">
          <ac:chgData name="Simona Ferraraccio" userId="c9694aeb-2f50-401b-8abf-67f8a7106701" providerId="ADAL" clId="{728671C3-614E-440E-8F04-5DA1EFA065FD}" dt="2026-02-17T13:09:17.720" v="2001" actId="18245"/>
          <ac:spMkLst>
            <pc:docMk/>
            <pc:sldMk cId="3664423641" sldId="293"/>
            <ac:spMk id="18" creationId="{D14D8209-B7FC-9E81-9EB1-A9D59338821D}"/>
          </ac:spMkLst>
        </pc:spChg>
        <pc:grpChg chg="mod">
          <ac:chgData name="Simona Ferraraccio" userId="c9694aeb-2f50-401b-8abf-67f8a7106701" providerId="ADAL" clId="{728671C3-614E-440E-8F04-5DA1EFA065FD}" dt="2026-02-17T13:09:17.720" v="2001" actId="18245"/>
          <ac:grpSpMkLst>
            <pc:docMk/>
            <pc:sldMk cId="3664423641" sldId="293"/>
            <ac:grpSpMk id="8" creationId="{5DA95B89-A319-0535-9EA1-82B87E617B94}"/>
          </ac:grpSpMkLst>
        </pc:grpChg>
        <pc:graphicFrameChg chg="add del mod modGraphic">
          <ac:chgData name="Simona Ferraraccio" userId="c9694aeb-2f50-401b-8abf-67f8a7106701" providerId="ADAL" clId="{728671C3-614E-440E-8F04-5DA1EFA065FD}" dt="2026-02-17T13:09:17.720" v="2001" actId="18245"/>
          <ac:graphicFrameMkLst>
            <pc:docMk/>
            <pc:sldMk cId="3664423641" sldId="293"/>
            <ac:graphicFrameMk id="7" creationId="{750CB8F1-630F-9B4D-94CB-F4F826280365}"/>
          </ac:graphicFrameMkLst>
        </pc:graphicFrameChg>
      </pc:sldChg>
      <pc:sldChg chg="addSp delSp modSp new mod modAnim">
        <pc:chgData name="Simona Ferraraccio" userId="c9694aeb-2f50-401b-8abf-67f8a7106701" providerId="ADAL" clId="{728671C3-614E-440E-8F04-5DA1EFA065FD}" dt="2026-02-17T13:54:55.391" v="4668"/>
        <pc:sldMkLst>
          <pc:docMk/>
          <pc:sldMk cId="1594853704" sldId="294"/>
        </pc:sldMkLst>
        <pc:spChg chg="mod">
          <ac:chgData name="Simona Ferraraccio" userId="c9694aeb-2f50-401b-8abf-67f8a7106701" providerId="ADAL" clId="{728671C3-614E-440E-8F04-5DA1EFA065FD}" dt="2026-02-17T13:53:53.711" v="4661" actId="1076"/>
          <ac:spMkLst>
            <pc:docMk/>
            <pc:sldMk cId="1594853704" sldId="294"/>
            <ac:spMk id="2" creationId="{CCC5F288-ACE7-5788-D655-D951FB69FA3B}"/>
          </ac:spMkLst>
        </pc:spChg>
        <pc:spChg chg="del">
          <ac:chgData name="Simona Ferraraccio" userId="c9694aeb-2f50-401b-8abf-67f8a7106701" providerId="ADAL" clId="{728671C3-614E-440E-8F04-5DA1EFA065FD}" dt="2026-02-17T13:23:48.279" v="2322" actId="478"/>
          <ac:spMkLst>
            <pc:docMk/>
            <pc:sldMk cId="1594853704" sldId="294"/>
            <ac:spMk id="3" creationId="{4692B574-A6FC-C75F-7EB3-C0CEB6B1C731}"/>
          </ac:spMkLst>
        </pc:spChg>
        <pc:spChg chg="mod">
          <ac:chgData name="Simona Ferraraccio" userId="c9694aeb-2f50-401b-8abf-67f8a7106701" providerId="ADAL" clId="{728671C3-614E-440E-8F04-5DA1EFA065FD}" dt="2026-02-17T13:54:36.654" v="4665" actId="1076"/>
          <ac:spMkLst>
            <pc:docMk/>
            <pc:sldMk cId="1594853704" sldId="294"/>
            <ac:spMk id="4" creationId="{55566CCC-B853-843F-A193-EA99C1095701}"/>
          </ac:spMkLst>
        </pc:spChg>
        <pc:spChg chg="mod">
          <ac:chgData name="Simona Ferraraccio" userId="c9694aeb-2f50-401b-8abf-67f8a7106701" providerId="ADAL" clId="{728671C3-614E-440E-8F04-5DA1EFA065FD}" dt="2026-02-17T13:54:40.231" v="4666" actId="1076"/>
          <ac:spMkLst>
            <pc:docMk/>
            <pc:sldMk cId="1594853704" sldId="294"/>
            <ac:spMk id="5" creationId="{574FB859-ED50-7006-736E-40FCBB2AD37A}"/>
          </ac:spMkLst>
        </pc:spChg>
        <pc:spChg chg="add mod">
          <ac:chgData name="Simona Ferraraccio" userId="c9694aeb-2f50-401b-8abf-67f8a7106701" providerId="ADAL" clId="{728671C3-614E-440E-8F04-5DA1EFA065FD}" dt="2026-02-17T13:54:03.667" v="4662" actId="1076"/>
          <ac:spMkLst>
            <pc:docMk/>
            <pc:sldMk cId="1594853704" sldId="294"/>
            <ac:spMk id="9" creationId="{0A1AE03F-4079-C402-AB44-F90083039142}"/>
          </ac:spMkLst>
        </pc:spChg>
        <pc:spChg chg="add mod">
          <ac:chgData name="Simona Ferraraccio" userId="c9694aeb-2f50-401b-8abf-67f8a7106701" providerId="ADAL" clId="{728671C3-614E-440E-8F04-5DA1EFA065FD}" dt="2026-02-17T13:54:03.667" v="4662" actId="1076"/>
          <ac:spMkLst>
            <pc:docMk/>
            <pc:sldMk cId="1594853704" sldId="294"/>
            <ac:spMk id="10" creationId="{AF210FBA-1325-82E9-C4F1-369A9E9B2258}"/>
          </ac:spMkLst>
        </pc:spChg>
        <pc:spChg chg="add mod">
          <ac:chgData name="Simona Ferraraccio" userId="c9694aeb-2f50-401b-8abf-67f8a7106701" providerId="ADAL" clId="{728671C3-614E-440E-8F04-5DA1EFA065FD}" dt="2026-02-17T13:45:44.641" v="3735" actId="14100"/>
          <ac:spMkLst>
            <pc:docMk/>
            <pc:sldMk cId="1594853704" sldId="294"/>
            <ac:spMk id="11" creationId="{6069BDAF-F706-D5EF-8C5E-F69FD5938608}"/>
          </ac:spMkLst>
        </pc:spChg>
        <pc:spChg chg="add mod">
          <ac:chgData name="Simona Ferraraccio" userId="c9694aeb-2f50-401b-8abf-67f8a7106701" providerId="ADAL" clId="{728671C3-614E-440E-8F04-5DA1EFA065FD}" dt="2026-02-17T13:45:49.108" v="3736" actId="1076"/>
          <ac:spMkLst>
            <pc:docMk/>
            <pc:sldMk cId="1594853704" sldId="294"/>
            <ac:spMk id="12" creationId="{1572FCE7-1FC8-2CA1-CB97-8A2870527676}"/>
          </ac:spMkLst>
        </pc:spChg>
        <pc:spChg chg="add mod">
          <ac:chgData name="Simona Ferraraccio" userId="c9694aeb-2f50-401b-8abf-67f8a7106701" providerId="ADAL" clId="{728671C3-614E-440E-8F04-5DA1EFA065FD}" dt="2026-02-17T13:54:19.781" v="4663" actId="1076"/>
          <ac:spMkLst>
            <pc:docMk/>
            <pc:sldMk cId="1594853704" sldId="294"/>
            <ac:spMk id="15" creationId="{449E9A16-FC19-EC98-2A16-8CADEA1703F2}"/>
          </ac:spMkLst>
        </pc:spChg>
        <pc:spChg chg="add mod">
          <ac:chgData name="Simona Ferraraccio" userId="c9694aeb-2f50-401b-8abf-67f8a7106701" providerId="ADAL" clId="{728671C3-614E-440E-8F04-5DA1EFA065FD}" dt="2026-02-17T13:54:19.781" v="4663" actId="1076"/>
          <ac:spMkLst>
            <pc:docMk/>
            <pc:sldMk cId="1594853704" sldId="294"/>
            <ac:spMk id="16" creationId="{C5F07370-36EF-CCA2-C25B-8EE17C231BF2}"/>
          </ac:spMkLst>
        </pc:spChg>
        <pc:spChg chg="add mod">
          <ac:chgData name="Simona Ferraraccio" userId="c9694aeb-2f50-401b-8abf-67f8a7106701" providerId="ADAL" clId="{728671C3-614E-440E-8F04-5DA1EFA065FD}" dt="2026-02-17T13:54:31.701" v="4664" actId="1076"/>
          <ac:spMkLst>
            <pc:docMk/>
            <pc:sldMk cId="1594853704" sldId="294"/>
            <ac:spMk id="19" creationId="{8A2A8422-932B-CA15-3871-9BBC84CB7986}"/>
          </ac:spMkLst>
        </pc:spChg>
        <pc:spChg chg="add mod">
          <ac:chgData name="Simona Ferraraccio" userId="c9694aeb-2f50-401b-8abf-67f8a7106701" providerId="ADAL" clId="{728671C3-614E-440E-8F04-5DA1EFA065FD}" dt="2026-02-17T13:54:31.701" v="4664" actId="1076"/>
          <ac:spMkLst>
            <pc:docMk/>
            <pc:sldMk cId="1594853704" sldId="294"/>
            <ac:spMk id="20" creationId="{8CBDAB8C-22F7-3781-4D21-A2AD1537FE76}"/>
          </ac:spMkLst>
        </pc:spChg>
        <pc:picChg chg="add mod">
          <ac:chgData name="Simona Ferraraccio" userId="c9694aeb-2f50-401b-8abf-67f8a7106701" providerId="ADAL" clId="{728671C3-614E-440E-8F04-5DA1EFA065FD}" dt="2026-02-17T13:54:03.667" v="4662" actId="1076"/>
          <ac:picMkLst>
            <pc:docMk/>
            <pc:sldMk cId="1594853704" sldId="294"/>
            <ac:picMk id="8" creationId="{F414598D-1015-A443-5816-E210E31F0815}"/>
          </ac:picMkLst>
        </pc:picChg>
        <pc:picChg chg="add mod">
          <ac:chgData name="Simona Ferraraccio" userId="c9694aeb-2f50-401b-8abf-67f8a7106701" providerId="ADAL" clId="{728671C3-614E-440E-8F04-5DA1EFA065FD}" dt="2026-02-17T13:45:57.248" v="3737" actId="1076"/>
          <ac:picMkLst>
            <pc:docMk/>
            <pc:sldMk cId="1594853704" sldId="294"/>
            <ac:picMk id="14" creationId="{D6356022-62FC-FF15-8DC9-469FB78D6EB3}"/>
          </ac:picMkLst>
        </pc:picChg>
        <pc:picChg chg="add mod">
          <ac:chgData name="Simona Ferraraccio" userId="c9694aeb-2f50-401b-8abf-67f8a7106701" providerId="ADAL" clId="{728671C3-614E-440E-8F04-5DA1EFA065FD}" dt="2026-02-17T13:54:19.781" v="4663" actId="1076"/>
          <ac:picMkLst>
            <pc:docMk/>
            <pc:sldMk cId="1594853704" sldId="294"/>
            <ac:picMk id="18" creationId="{3B8EC8B1-8022-C082-5561-435F2C8AB325}"/>
          </ac:picMkLst>
        </pc:picChg>
        <pc:picChg chg="add mod">
          <ac:chgData name="Simona Ferraraccio" userId="c9694aeb-2f50-401b-8abf-67f8a7106701" providerId="ADAL" clId="{728671C3-614E-440E-8F04-5DA1EFA065FD}" dt="2026-02-17T13:54:31.701" v="4664" actId="1076"/>
          <ac:picMkLst>
            <pc:docMk/>
            <pc:sldMk cId="1594853704" sldId="294"/>
            <ac:picMk id="22" creationId="{BFEB0EA4-0DEA-660B-6720-6C96EC593A7E}"/>
          </ac:picMkLst>
        </pc:picChg>
        <pc:cxnChg chg="add mod">
          <ac:chgData name="Simona Ferraraccio" userId="c9694aeb-2f50-401b-8abf-67f8a7106701" providerId="ADAL" clId="{728671C3-614E-440E-8F04-5DA1EFA065FD}" dt="2026-02-17T13:53:10.806" v="4641" actId="693"/>
          <ac:cxnSpMkLst>
            <pc:docMk/>
            <pc:sldMk cId="1594853704" sldId="294"/>
            <ac:cxnSpMk id="24" creationId="{D7B279B7-A7A0-555E-2CF1-95060C65320A}"/>
          </ac:cxnSpMkLst>
        </pc:cxnChg>
        <pc:cxnChg chg="add mod">
          <ac:chgData name="Simona Ferraraccio" userId="c9694aeb-2f50-401b-8abf-67f8a7106701" providerId="ADAL" clId="{728671C3-614E-440E-8F04-5DA1EFA065FD}" dt="2026-02-17T13:53:48.395" v="4660" actId="1076"/>
          <ac:cxnSpMkLst>
            <pc:docMk/>
            <pc:sldMk cId="1594853704" sldId="294"/>
            <ac:cxnSpMk id="25" creationId="{91B1DCCE-1A07-9060-FCA9-3E3222053592}"/>
          </ac:cxnSpMkLst>
        </pc:cxnChg>
      </pc:sldChg>
      <pc:sldChg chg="addSp modSp new mod setBg">
        <pc:chgData name="Simona Ferraraccio" userId="c9694aeb-2f50-401b-8abf-67f8a7106701" providerId="ADAL" clId="{728671C3-614E-440E-8F04-5DA1EFA065FD}" dt="2026-02-17T14:09:15.276" v="5132" actId="14100"/>
        <pc:sldMkLst>
          <pc:docMk/>
          <pc:sldMk cId="2716968276" sldId="295"/>
        </pc:sldMkLst>
        <pc:spChg chg="mod">
          <ac:chgData name="Simona Ferraraccio" userId="c9694aeb-2f50-401b-8abf-67f8a7106701" providerId="ADAL" clId="{728671C3-614E-440E-8F04-5DA1EFA065FD}" dt="2026-02-17T14:06:08.420" v="4800" actId="26606"/>
          <ac:spMkLst>
            <pc:docMk/>
            <pc:sldMk cId="2716968276" sldId="295"/>
            <ac:spMk id="2" creationId="{EAC76628-361A-8A34-4F08-E1045B64C664}"/>
          </ac:spMkLst>
        </pc:spChg>
        <pc:spChg chg="mod">
          <ac:chgData name="Simona Ferraraccio" userId="c9694aeb-2f50-401b-8abf-67f8a7106701" providerId="ADAL" clId="{728671C3-614E-440E-8F04-5DA1EFA065FD}" dt="2026-02-17T14:09:15.276" v="5132" actId="14100"/>
          <ac:spMkLst>
            <pc:docMk/>
            <pc:sldMk cId="2716968276" sldId="295"/>
            <ac:spMk id="3" creationId="{F71BC76C-D83D-29AC-1DC1-BA58E001505B}"/>
          </ac:spMkLst>
        </pc:spChg>
        <pc:spChg chg="mod">
          <ac:chgData name="Simona Ferraraccio" userId="c9694aeb-2f50-401b-8abf-67f8a7106701" providerId="ADAL" clId="{728671C3-614E-440E-8F04-5DA1EFA065FD}" dt="2026-02-17T14:06:08.420" v="4800" actId="26606"/>
          <ac:spMkLst>
            <pc:docMk/>
            <pc:sldMk cId="2716968276" sldId="295"/>
            <ac:spMk id="4" creationId="{26021081-673C-44F3-1906-3BF3A0011D8E}"/>
          </ac:spMkLst>
        </pc:spChg>
        <pc:spChg chg="mod">
          <ac:chgData name="Simona Ferraraccio" userId="c9694aeb-2f50-401b-8abf-67f8a7106701" providerId="ADAL" clId="{728671C3-614E-440E-8F04-5DA1EFA065FD}" dt="2026-02-17T14:06:08.420" v="4800" actId="26606"/>
          <ac:spMkLst>
            <pc:docMk/>
            <pc:sldMk cId="2716968276" sldId="295"/>
            <ac:spMk id="5" creationId="{89D533F4-5C03-285C-AFCC-16B6DAAAB9B2}"/>
          </ac:spMkLst>
        </pc:spChg>
        <pc:spChg chg="mod">
          <ac:chgData name="Simona Ferraraccio" userId="c9694aeb-2f50-401b-8abf-67f8a7106701" providerId="ADAL" clId="{728671C3-614E-440E-8F04-5DA1EFA065FD}" dt="2026-02-17T14:06:08.420" v="4800" actId="26606"/>
          <ac:spMkLst>
            <pc:docMk/>
            <pc:sldMk cId="2716968276" sldId="295"/>
            <ac:spMk id="6" creationId="{9E6F214B-B2B6-3DDC-0040-E986BAA3FD03}"/>
          </ac:spMkLst>
        </pc:spChg>
        <pc:spChg chg="add mod">
          <ac:chgData name="Simona Ferraraccio" userId="c9694aeb-2f50-401b-8abf-67f8a7106701" providerId="ADAL" clId="{728671C3-614E-440E-8F04-5DA1EFA065FD}" dt="2026-02-17T14:06:50.369" v="4890" actId="1076"/>
          <ac:spMkLst>
            <pc:docMk/>
            <pc:sldMk cId="2716968276" sldId="295"/>
            <ac:spMk id="9" creationId="{2B80499C-8479-E106-75D1-FD6A93CFCB47}"/>
          </ac:spMkLst>
        </pc:spChg>
        <pc:spChg chg="add mod">
          <ac:chgData name="Simona Ferraraccio" userId="c9694aeb-2f50-401b-8abf-67f8a7106701" providerId="ADAL" clId="{728671C3-614E-440E-8F04-5DA1EFA065FD}" dt="2026-02-17T14:07:24.943" v="4956" actId="1076"/>
          <ac:spMkLst>
            <pc:docMk/>
            <pc:sldMk cId="2716968276" sldId="295"/>
            <ac:spMk id="10" creationId="{434A40E1-8763-23A4-C17F-CDADB848A7FA}"/>
          </ac:spMkLst>
        </pc:spChg>
        <pc:spChg chg="add mod">
          <ac:chgData name="Simona Ferraraccio" userId="c9694aeb-2f50-401b-8abf-67f8a7106701" providerId="ADAL" clId="{728671C3-614E-440E-8F04-5DA1EFA065FD}" dt="2026-02-17T14:08:12.377" v="5034" actId="1076"/>
          <ac:spMkLst>
            <pc:docMk/>
            <pc:sldMk cId="2716968276" sldId="295"/>
            <ac:spMk id="11" creationId="{B2F2E806-7BE8-C68F-10A5-13C8BA62DBCD}"/>
          </ac:spMkLst>
        </pc:spChg>
        <pc:spChg chg="add mod">
          <ac:chgData name="Simona Ferraraccio" userId="c9694aeb-2f50-401b-8abf-67f8a7106701" providerId="ADAL" clId="{728671C3-614E-440E-8F04-5DA1EFA065FD}" dt="2026-02-17T14:08:59.950" v="5128" actId="20577"/>
          <ac:spMkLst>
            <pc:docMk/>
            <pc:sldMk cId="2716968276" sldId="295"/>
            <ac:spMk id="12" creationId="{AACB0197-933B-9D9B-9200-BDCCB7151B33}"/>
          </ac:spMkLst>
        </pc:spChg>
        <pc:spChg chg="add">
          <ac:chgData name="Simona Ferraraccio" userId="c9694aeb-2f50-401b-8abf-67f8a7106701" providerId="ADAL" clId="{728671C3-614E-440E-8F04-5DA1EFA065FD}" dt="2026-02-17T14:06:08.420" v="4800" actId="26606"/>
          <ac:spMkLst>
            <pc:docMk/>
            <pc:sldMk cId="2716968276" sldId="295"/>
            <ac:spMk id="13" creationId="{2B97F24A-32CE-4C1C-A50D-3016B394DCFB}"/>
          </ac:spMkLst>
        </pc:spChg>
        <pc:spChg chg="add">
          <ac:chgData name="Simona Ferraraccio" userId="c9694aeb-2f50-401b-8abf-67f8a7106701" providerId="ADAL" clId="{728671C3-614E-440E-8F04-5DA1EFA065FD}" dt="2026-02-17T14:06:08.420" v="4800" actId="26606"/>
          <ac:spMkLst>
            <pc:docMk/>
            <pc:sldMk cId="2716968276" sldId="295"/>
            <ac:spMk id="15" creationId="{CD8B4F24-440B-49E9-B85D-733523DC064B}"/>
          </ac:spMkLst>
        </pc:spChg>
        <pc:picChg chg="add mod ord">
          <ac:chgData name="Simona Ferraraccio" userId="c9694aeb-2f50-401b-8abf-67f8a7106701" providerId="ADAL" clId="{728671C3-614E-440E-8F04-5DA1EFA065FD}" dt="2026-02-17T14:08:16.658" v="5037" actId="1076"/>
          <ac:picMkLst>
            <pc:docMk/>
            <pc:sldMk cId="2716968276" sldId="295"/>
            <ac:picMk id="8" creationId="{36BB53AE-5562-CEE7-B5B4-B5C75760FBD7}"/>
          </ac:picMkLst>
        </pc:picChg>
      </pc:sldChg>
      <pc:sldChg chg="addSp delSp modSp new mod setBg">
        <pc:chgData name="Simona Ferraraccio" userId="c9694aeb-2f50-401b-8abf-67f8a7106701" providerId="ADAL" clId="{728671C3-614E-440E-8F04-5DA1EFA065FD}" dt="2026-02-17T14:19:18.096" v="6128" actId="1076"/>
        <pc:sldMkLst>
          <pc:docMk/>
          <pc:sldMk cId="2473243583" sldId="296"/>
        </pc:sldMkLst>
        <pc:spChg chg="mod ord">
          <ac:chgData name="Simona Ferraraccio" userId="c9694aeb-2f50-401b-8abf-67f8a7106701" providerId="ADAL" clId="{728671C3-614E-440E-8F04-5DA1EFA065FD}" dt="2026-02-17T14:11:20.250" v="5168" actId="166"/>
          <ac:spMkLst>
            <pc:docMk/>
            <pc:sldMk cId="2473243583" sldId="296"/>
            <ac:spMk id="2" creationId="{F2881BB4-5A92-F43F-06C8-B284BB0056D5}"/>
          </ac:spMkLst>
        </pc:spChg>
        <pc:spChg chg="del">
          <ac:chgData name="Simona Ferraraccio" userId="c9694aeb-2f50-401b-8abf-67f8a7106701" providerId="ADAL" clId="{728671C3-614E-440E-8F04-5DA1EFA065FD}" dt="2026-02-17T14:10:21.523" v="5151" actId="478"/>
          <ac:spMkLst>
            <pc:docMk/>
            <pc:sldMk cId="2473243583" sldId="296"/>
            <ac:spMk id="3" creationId="{CCD18EF5-BB33-4D3F-01D3-8F374C49FF77}"/>
          </ac:spMkLst>
        </pc:spChg>
        <pc:spChg chg="mod">
          <ac:chgData name="Simona Ferraraccio" userId="c9694aeb-2f50-401b-8abf-67f8a7106701" providerId="ADAL" clId="{728671C3-614E-440E-8F04-5DA1EFA065FD}" dt="2026-02-17T14:10:30.119" v="5154" actId="26606"/>
          <ac:spMkLst>
            <pc:docMk/>
            <pc:sldMk cId="2473243583" sldId="296"/>
            <ac:spMk id="4" creationId="{277D5FEE-063B-988E-8400-45D93F170604}"/>
          </ac:spMkLst>
        </pc:spChg>
        <pc:spChg chg="mod">
          <ac:chgData name="Simona Ferraraccio" userId="c9694aeb-2f50-401b-8abf-67f8a7106701" providerId="ADAL" clId="{728671C3-614E-440E-8F04-5DA1EFA065FD}" dt="2026-02-17T14:10:30.119" v="5154" actId="26606"/>
          <ac:spMkLst>
            <pc:docMk/>
            <pc:sldMk cId="2473243583" sldId="296"/>
            <ac:spMk id="5" creationId="{8BA14DB0-AF4A-4AB6-56D8-926CA59CB498}"/>
          </ac:spMkLst>
        </pc:spChg>
        <pc:spChg chg="mod">
          <ac:chgData name="Simona Ferraraccio" userId="c9694aeb-2f50-401b-8abf-67f8a7106701" providerId="ADAL" clId="{728671C3-614E-440E-8F04-5DA1EFA065FD}" dt="2026-02-17T14:10:30.119" v="5154" actId="26606"/>
          <ac:spMkLst>
            <pc:docMk/>
            <pc:sldMk cId="2473243583" sldId="296"/>
            <ac:spMk id="6" creationId="{71A87F8D-C370-62C8-7C66-7168C17940CC}"/>
          </ac:spMkLst>
        </pc:spChg>
        <pc:spChg chg="add mod">
          <ac:chgData name="Simona Ferraraccio" userId="c9694aeb-2f50-401b-8abf-67f8a7106701" providerId="ADAL" clId="{728671C3-614E-440E-8F04-5DA1EFA065FD}" dt="2026-02-17T14:11:54.355" v="5254" actId="20577"/>
          <ac:spMkLst>
            <pc:docMk/>
            <pc:sldMk cId="2473243583" sldId="296"/>
            <ac:spMk id="8" creationId="{E06E42B2-BFEC-D75E-47B8-E29E4081AF34}"/>
          </ac:spMkLst>
        </pc:spChg>
        <pc:spChg chg="add mod">
          <ac:chgData name="Simona Ferraraccio" userId="c9694aeb-2f50-401b-8abf-67f8a7106701" providerId="ADAL" clId="{728671C3-614E-440E-8F04-5DA1EFA065FD}" dt="2026-02-17T14:15:18.207" v="5686" actId="1035"/>
          <ac:spMkLst>
            <pc:docMk/>
            <pc:sldMk cId="2473243583" sldId="296"/>
            <ac:spMk id="9" creationId="{C6A2235B-150A-DC18-EE2B-8D03DF6B0E65}"/>
          </ac:spMkLst>
        </pc:spChg>
        <pc:spChg chg="add mod">
          <ac:chgData name="Simona Ferraraccio" userId="c9694aeb-2f50-401b-8abf-67f8a7106701" providerId="ADAL" clId="{728671C3-614E-440E-8F04-5DA1EFA065FD}" dt="2026-02-17T14:15:05.989" v="5678" actId="122"/>
          <ac:spMkLst>
            <pc:docMk/>
            <pc:sldMk cId="2473243583" sldId="296"/>
            <ac:spMk id="10" creationId="{D3A955C0-205C-A4FA-BBF8-D19529C7A638}"/>
          </ac:spMkLst>
        </pc:spChg>
        <pc:spChg chg="add mod">
          <ac:chgData name="Simona Ferraraccio" userId="c9694aeb-2f50-401b-8abf-67f8a7106701" providerId="ADAL" clId="{728671C3-614E-440E-8F04-5DA1EFA065FD}" dt="2026-02-17T14:17:31.073" v="5898" actId="1076"/>
          <ac:spMkLst>
            <pc:docMk/>
            <pc:sldMk cId="2473243583" sldId="296"/>
            <ac:spMk id="11" creationId="{0C96C9BC-F6A5-E4ED-FE76-DF83809E45F0}"/>
          </ac:spMkLst>
        </pc:spChg>
        <pc:spChg chg="add">
          <ac:chgData name="Simona Ferraraccio" userId="c9694aeb-2f50-401b-8abf-67f8a7106701" providerId="ADAL" clId="{728671C3-614E-440E-8F04-5DA1EFA065FD}" dt="2026-02-17T14:10:30.119" v="5154" actId="26606"/>
          <ac:spMkLst>
            <pc:docMk/>
            <pc:sldMk cId="2473243583" sldId="296"/>
            <ac:spMk id="12" creationId="{665DBBEF-238B-476B-96AB-8AAC3224ECEA}"/>
          </ac:spMkLst>
        </pc:spChg>
        <pc:spChg chg="add mod">
          <ac:chgData name="Simona Ferraraccio" userId="c9694aeb-2f50-401b-8abf-67f8a7106701" providerId="ADAL" clId="{728671C3-614E-440E-8F04-5DA1EFA065FD}" dt="2026-02-17T14:19:18.096" v="6128" actId="1076"/>
          <ac:spMkLst>
            <pc:docMk/>
            <pc:sldMk cId="2473243583" sldId="296"/>
            <ac:spMk id="13" creationId="{2566CD2C-A3F4-1DF0-9C27-FAEB2E486D3A}"/>
          </ac:spMkLst>
        </pc:spChg>
        <pc:spChg chg="add">
          <ac:chgData name="Simona Ferraraccio" userId="c9694aeb-2f50-401b-8abf-67f8a7106701" providerId="ADAL" clId="{728671C3-614E-440E-8F04-5DA1EFA065FD}" dt="2026-02-17T14:10:30.119" v="5154" actId="26606"/>
          <ac:spMkLst>
            <pc:docMk/>
            <pc:sldMk cId="2473243583" sldId="296"/>
            <ac:spMk id="14" creationId="{3FCFB1DE-0B7E-48CC-BA90-B2AB0889F9D6}"/>
          </ac:spMkLst>
        </pc:spChg>
        <pc:picChg chg="add mod ord">
          <ac:chgData name="Simona Ferraraccio" userId="c9694aeb-2f50-401b-8abf-67f8a7106701" providerId="ADAL" clId="{728671C3-614E-440E-8F04-5DA1EFA065FD}" dt="2026-02-17T14:10:43.156" v="5158" actId="167"/>
          <ac:picMkLst>
            <pc:docMk/>
            <pc:sldMk cId="2473243583" sldId="296"/>
            <ac:picMk id="7" creationId="{E08A397C-1702-D13D-E824-C14C9035D67A}"/>
          </ac:picMkLst>
        </pc:picChg>
      </pc:sldChg>
      <pc:sldChg chg="addSp delSp modSp new mod setBg">
        <pc:chgData name="Simona Ferraraccio" userId="c9694aeb-2f50-401b-8abf-67f8a7106701" providerId="ADAL" clId="{728671C3-614E-440E-8F04-5DA1EFA065FD}" dt="2026-02-17T15:22:47.165" v="8696" actId="1076"/>
        <pc:sldMkLst>
          <pc:docMk/>
          <pc:sldMk cId="246422061" sldId="297"/>
        </pc:sldMkLst>
        <pc:spChg chg="mod">
          <ac:chgData name="Simona Ferraraccio" userId="c9694aeb-2f50-401b-8abf-67f8a7106701" providerId="ADAL" clId="{728671C3-614E-440E-8F04-5DA1EFA065FD}" dt="2026-02-17T15:22:47.165" v="8696" actId="1076"/>
          <ac:spMkLst>
            <pc:docMk/>
            <pc:sldMk cId="246422061" sldId="297"/>
            <ac:spMk id="2" creationId="{C466977C-7547-296C-FDE1-1ECDF090315B}"/>
          </ac:spMkLst>
        </pc:spChg>
        <pc:spChg chg="del">
          <ac:chgData name="Simona Ferraraccio" userId="c9694aeb-2f50-401b-8abf-67f8a7106701" providerId="ADAL" clId="{728671C3-614E-440E-8F04-5DA1EFA065FD}" dt="2026-02-17T14:19:35.002" v="6144" actId="478"/>
          <ac:spMkLst>
            <pc:docMk/>
            <pc:sldMk cId="246422061" sldId="297"/>
            <ac:spMk id="3" creationId="{A5ACC95C-C0F0-76A7-2091-17DAF0EA10F9}"/>
          </ac:spMkLst>
        </pc:spChg>
        <pc:spChg chg="mod">
          <ac:chgData name="Simona Ferraraccio" userId="c9694aeb-2f50-401b-8abf-67f8a7106701" providerId="ADAL" clId="{728671C3-614E-440E-8F04-5DA1EFA065FD}" dt="2026-02-17T14:20:22.495" v="6259" actId="26606"/>
          <ac:spMkLst>
            <pc:docMk/>
            <pc:sldMk cId="246422061" sldId="297"/>
            <ac:spMk id="4" creationId="{5F13FB97-82D2-942A-C7B9-58EDA292CC0A}"/>
          </ac:spMkLst>
        </pc:spChg>
        <pc:spChg chg="mod">
          <ac:chgData name="Simona Ferraraccio" userId="c9694aeb-2f50-401b-8abf-67f8a7106701" providerId="ADAL" clId="{728671C3-614E-440E-8F04-5DA1EFA065FD}" dt="2026-02-17T14:20:22.495" v="6259" actId="26606"/>
          <ac:spMkLst>
            <pc:docMk/>
            <pc:sldMk cId="246422061" sldId="297"/>
            <ac:spMk id="5" creationId="{BBBC3635-9C79-A437-DC35-96B9CD5F39E7}"/>
          </ac:spMkLst>
        </pc:spChg>
        <pc:spChg chg="mod">
          <ac:chgData name="Simona Ferraraccio" userId="c9694aeb-2f50-401b-8abf-67f8a7106701" providerId="ADAL" clId="{728671C3-614E-440E-8F04-5DA1EFA065FD}" dt="2026-02-17T14:20:22.495" v="6259" actId="26606"/>
          <ac:spMkLst>
            <pc:docMk/>
            <pc:sldMk cId="246422061" sldId="297"/>
            <ac:spMk id="6" creationId="{44FEDEE5-C0A5-6420-78FF-74BC863EAD2D}"/>
          </ac:spMkLst>
        </pc:spChg>
        <pc:spChg chg="add mod ord">
          <ac:chgData name="Simona Ferraraccio" userId="c9694aeb-2f50-401b-8abf-67f8a7106701" providerId="ADAL" clId="{728671C3-614E-440E-8F04-5DA1EFA065FD}" dt="2026-02-17T14:22:46.487" v="6287" actId="166"/>
          <ac:spMkLst>
            <pc:docMk/>
            <pc:sldMk cId="246422061" sldId="297"/>
            <ac:spMk id="7" creationId="{93C1803C-050D-AC3C-F86E-BC6F8487341A}"/>
          </ac:spMkLst>
        </pc:spChg>
        <pc:spChg chg="add mod">
          <ac:chgData name="Simona Ferraraccio" userId="c9694aeb-2f50-401b-8abf-67f8a7106701" providerId="ADAL" clId="{728671C3-614E-440E-8F04-5DA1EFA065FD}" dt="2026-02-17T15:22:10.452" v="8680" actId="1037"/>
          <ac:spMkLst>
            <pc:docMk/>
            <pc:sldMk cId="246422061" sldId="297"/>
            <ac:spMk id="9" creationId="{B9A93939-153F-9E6D-5694-4ED91CB0AD5C}"/>
          </ac:spMkLst>
        </pc:spChg>
        <pc:spChg chg="add mod">
          <ac:chgData name="Simona Ferraraccio" userId="c9694aeb-2f50-401b-8abf-67f8a7106701" providerId="ADAL" clId="{728671C3-614E-440E-8F04-5DA1EFA065FD}" dt="2026-02-17T15:22:19.008" v="8682" actId="14100"/>
          <ac:spMkLst>
            <pc:docMk/>
            <pc:sldMk cId="246422061" sldId="297"/>
            <ac:spMk id="10" creationId="{34D7192B-97B0-55AA-AFD2-59A9676296ED}"/>
          </ac:spMkLst>
        </pc:spChg>
        <pc:spChg chg="add mod">
          <ac:chgData name="Simona Ferraraccio" userId="c9694aeb-2f50-401b-8abf-67f8a7106701" providerId="ADAL" clId="{728671C3-614E-440E-8F04-5DA1EFA065FD}" dt="2026-02-17T15:22:31.340" v="8691" actId="1036"/>
          <ac:spMkLst>
            <pc:docMk/>
            <pc:sldMk cId="246422061" sldId="297"/>
            <ac:spMk id="11" creationId="{1CDA5CD7-FCBA-7174-B3B9-DB8A31B30460}"/>
          </ac:spMkLst>
        </pc:spChg>
        <pc:spChg chg="add mod">
          <ac:chgData name="Simona Ferraraccio" userId="c9694aeb-2f50-401b-8abf-67f8a7106701" providerId="ADAL" clId="{728671C3-614E-440E-8F04-5DA1EFA065FD}" dt="2026-02-17T15:22:37.835" v="8695" actId="121"/>
          <ac:spMkLst>
            <pc:docMk/>
            <pc:sldMk cId="246422061" sldId="297"/>
            <ac:spMk id="12" creationId="{B66D3FB5-4394-2B6B-A10C-31CA16DCCA94}"/>
          </ac:spMkLst>
        </pc:spChg>
        <pc:spChg chg="add del">
          <ac:chgData name="Simona Ferraraccio" userId="c9694aeb-2f50-401b-8abf-67f8a7106701" providerId="ADAL" clId="{728671C3-614E-440E-8F04-5DA1EFA065FD}" dt="2026-02-17T14:21:10.298" v="6272" actId="26606"/>
          <ac:spMkLst>
            <pc:docMk/>
            <pc:sldMk cId="246422061" sldId="297"/>
            <ac:spMk id="13" creationId="{2B97F24A-32CE-4C1C-A50D-3016B394DCFB}"/>
          </ac:spMkLst>
        </pc:spChg>
        <pc:spChg chg="add del">
          <ac:chgData name="Simona Ferraraccio" userId="c9694aeb-2f50-401b-8abf-67f8a7106701" providerId="ADAL" clId="{728671C3-614E-440E-8F04-5DA1EFA065FD}" dt="2026-02-17T14:21:10.298" v="6272" actId="26606"/>
          <ac:spMkLst>
            <pc:docMk/>
            <pc:sldMk cId="246422061" sldId="297"/>
            <ac:spMk id="15" creationId="{CD8B4F24-440B-49E9-B85D-733523DC064B}"/>
          </ac:spMkLst>
        </pc:spChg>
        <pc:spChg chg="add del">
          <ac:chgData name="Simona Ferraraccio" userId="c9694aeb-2f50-401b-8abf-67f8a7106701" providerId="ADAL" clId="{728671C3-614E-440E-8F04-5DA1EFA065FD}" dt="2026-02-17T14:21:10.284" v="6271" actId="26606"/>
          <ac:spMkLst>
            <pc:docMk/>
            <pc:sldMk cId="246422061" sldId="297"/>
            <ac:spMk id="20" creationId="{2B97F24A-32CE-4C1C-A50D-3016B394DCFB}"/>
          </ac:spMkLst>
        </pc:spChg>
        <pc:spChg chg="add del">
          <ac:chgData name="Simona Ferraraccio" userId="c9694aeb-2f50-401b-8abf-67f8a7106701" providerId="ADAL" clId="{728671C3-614E-440E-8F04-5DA1EFA065FD}" dt="2026-02-17T14:21:10.284" v="6271" actId="26606"/>
          <ac:spMkLst>
            <pc:docMk/>
            <pc:sldMk cId="246422061" sldId="297"/>
            <ac:spMk id="22" creationId="{6357EC4F-235E-4222-A36F-C7878ACE37F2}"/>
          </ac:spMkLst>
        </pc:spChg>
        <pc:spChg chg="add">
          <ac:chgData name="Simona Ferraraccio" userId="c9694aeb-2f50-401b-8abf-67f8a7106701" providerId="ADAL" clId="{728671C3-614E-440E-8F04-5DA1EFA065FD}" dt="2026-02-17T14:21:10.298" v="6272" actId="26606"/>
          <ac:spMkLst>
            <pc:docMk/>
            <pc:sldMk cId="246422061" sldId="297"/>
            <ac:spMk id="24" creationId="{743AA782-23D1-4521-8CAD-47662984AA08}"/>
          </ac:spMkLst>
        </pc:spChg>
        <pc:spChg chg="add">
          <ac:chgData name="Simona Ferraraccio" userId="c9694aeb-2f50-401b-8abf-67f8a7106701" providerId="ADAL" clId="{728671C3-614E-440E-8F04-5DA1EFA065FD}" dt="2026-02-17T14:21:10.298" v="6272" actId="26606"/>
          <ac:spMkLst>
            <pc:docMk/>
            <pc:sldMk cId="246422061" sldId="297"/>
            <ac:spMk id="25" creationId="{71877DBC-BB60-40F0-AC93-2ACDBAAE60CE}"/>
          </ac:spMkLst>
        </pc:spChg>
        <pc:picChg chg="add mod ord">
          <ac:chgData name="Simona Ferraraccio" userId="c9694aeb-2f50-401b-8abf-67f8a7106701" providerId="ADAL" clId="{728671C3-614E-440E-8F04-5DA1EFA065FD}" dt="2026-02-17T15:21:49.474" v="8647" actId="14100"/>
          <ac:picMkLst>
            <pc:docMk/>
            <pc:sldMk cId="246422061" sldId="297"/>
            <ac:picMk id="8" creationId="{FB828A79-BA02-CAE9-EA22-B538FBFCAEE1}"/>
          </ac:picMkLst>
        </pc:picChg>
      </pc:sldChg>
      <pc:sldChg chg="addSp delSp modSp new mod setBg">
        <pc:chgData name="Simona Ferraraccio" userId="c9694aeb-2f50-401b-8abf-67f8a7106701" providerId="ADAL" clId="{728671C3-614E-440E-8F04-5DA1EFA065FD}" dt="2026-02-17T15:23:35.218" v="8711" actId="1038"/>
        <pc:sldMkLst>
          <pc:docMk/>
          <pc:sldMk cId="1573426458" sldId="298"/>
        </pc:sldMkLst>
        <pc:spChg chg="mod ord">
          <ac:chgData name="Simona Ferraraccio" userId="c9694aeb-2f50-401b-8abf-67f8a7106701" providerId="ADAL" clId="{728671C3-614E-440E-8F04-5DA1EFA065FD}" dt="2026-02-17T15:20:19.976" v="8521" actId="1076"/>
          <ac:spMkLst>
            <pc:docMk/>
            <pc:sldMk cId="1573426458" sldId="298"/>
            <ac:spMk id="2" creationId="{D74040D7-929C-3B0C-BE61-47153622B4F9}"/>
          </ac:spMkLst>
        </pc:spChg>
        <pc:spChg chg="mod ord">
          <ac:chgData name="Simona Ferraraccio" userId="c9694aeb-2f50-401b-8abf-67f8a7106701" providerId="ADAL" clId="{728671C3-614E-440E-8F04-5DA1EFA065FD}" dt="2026-02-17T15:10:23.013" v="7746" actId="166"/>
          <ac:spMkLst>
            <pc:docMk/>
            <pc:sldMk cId="1573426458" sldId="298"/>
            <ac:spMk id="3" creationId="{C7A33A80-2C70-381B-7338-FAF903279791}"/>
          </ac:spMkLst>
        </pc:spChg>
        <pc:spChg chg="mod">
          <ac:chgData name="Simona Ferraraccio" userId="c9694aeb-2f50-401b-8abf-67f8a7106701" providerId="ADAL" clId="{728671C3-614E-440E-8F04-5DA1EFA065FD}" dt="2026-02-17T15:07:51.758" v="7458" actId="26606"/>
          <ac:spMkLst>
            <pc:docMk/>
            <pc:sldMk cId="1573426458" sldId="298"/>
            <ac:spMk id="4" creationId="{6F4F52BD-127F-7FA5-FC01-C01F3FAD0DE2}"/>
          </ac:spMkLst>
        </pc:spChg>
        <pc:spChg chg="mod">
          <ac:chgData name="Simona Ferraraccio" userId="c9694aeb-2f50-401b-8abf-67f8a7106701" providerId="ADAL" clId="{728671C3-614E-440E-8F04-5DA1EFA065FD}" dt="2026-02-17T15:07:51.758" v="7458" actId="26606"/>
          <ac:spMkLst>
            <pc:docMk/>
            <pc:sldMk cId="1573426458" sldId="298"/>
            <ac:spMk id="5" creationId="{470B4995-B66E-8894-C93F-A9398A722A8B}"/>
          </ac:spMkLst>
        </pc:spChg>
        <pc:spChg chg="mod">
          <ac:chgData name="Simona Ferraraccio" userId="c9694aeb-2f50-401b-8abf-67f8a7106701" providerId="ADAL" clId="{728671C3-614E-440E-8F04-5DA1EFA065FD}" dt="2026-02-17T15:07:51.758" v="7458" actId="26606"/>
          <ac:spMkLst>
            <pc:docMk/>
            <pc:sldMk cId="1573426458" sldId="298"/>
            <ac:spMk id="6" creationId="{46E71CC8-8D97-042B-6E4B-2669CE9F649C}"/>
          </ac:spMkLst>
        </pc:spChg>
        <pc:spChg chg="add mod">
          <ac:chgData name="Simona Ferraraccio" userId="c9694aeb-2f50-401b-8abf-67f8a7106701" providerId="ADAL" clId="{728671C3-614E-440E-8F04-5DA1EFA065FD}" dt="2026-02-17T15:23:35.218" v="8711" actId="1038"/>
          <ac:spMkLst>
            <pc:docMk/>
            <pc:sldMk cId="1573426458" sldId="298"/>
            <ac:spMk id="8" creationId="{2DD32737-F0D3-8C57-C732-46E3C8B50672}"/>
          </ac:spMkLst>
        </pc:spChg>
        <pc:spChg chg="add mod">
          <ac:chgData name="Simona Ferraraccio" userId="c9694aeb-2f50-401b-8abf-67f8a7106701" providerId="ADAL" clId="{728671C3-614E-440E-8F04-5DA1EFA065FD}" dt="2026-02-17T15:17:38.693" v="8041" actId="121"/>
          <ac:spMkLst>
            <pc:docMk/>
            <pc:sldMk cId="1573426458" sldId="298"/>
            <ac:spMk id="9" creationId="{4555A73B-A117-906B-CC00-91946CFD0E67}"/>
          </ac:spMkLst>
        </pc:spChg>
        <pc:spChg chg="add mod">
          <ac:chgData name="Simona Ferraraccio" userId="c9694aeb-2f50-401b-8abf-67f8a7106701" providerId="ADAL" clId="{728671C3-614E-440E-8F04-5DA1EFA065FD}" dt="2026-02-17T15:18:55.120" v="8259" actId="1076"/>
          <ac:spMkLst>
            <pc:docMk/>
            <pc:sldMk cId="1573426458" sldId="298"/>
            <ac:spMk id="10" creationId="{33585A8E-753C-42E3-A330-DF0F35839F69}"/>
          </ac:spMkLst>
        </pc:spChg>
        <pc:spChg chg="add mod">
          <ac:chgData name="Simona Ferraraccio" userId="c9694aeb-2f50-401b-8abf-67f8a7106701" providerId="ADAL" clId="{728671C3-614E-440E-8F04-5DA1EFA065FD}" dt="2026-02-17T15:20:13.922" v="8520" actId="121"/>
          <ac:spMkLst>
            <pc:docMk/>
            <pc:sldMk cId="1573426458" sldId="298"/>
            <ac:spMk id="11" creationId="{9BDAC15A-6803-97B0-3DC5-098EB43DA697}"/>
          </ac:spMkLst>
        </pc:spChg>
        <pc:spChg chg="add del">
          <ac:chgData name="Simona Ferraraccio" userId="c9694aeb-2f50-401b-8abf-67f8a7106701" providerId="ADAL" clId="{728671C3-614E-440E-8F04-5DA1EFA065FD}" dt="2026-02-17T15:07:49.666" v="7455" actId="26606"/>
          <ac:spMkLst>
            <pc:docMk/>
            <pc:sldMk cId="1573426458" sldId="298"/>
            <ac:spMk id="12" creationId="{2B97F24A-32CE-4C1C-A50D-3016B394DCFB}"/>
          </ac:spMkLst>
        </pc:spChg>
        <pc:spChg chg="add del">
          <ac:chgData name="Simona Ferraraccio" userId="c9694aeb-2f50-401b-8abf-67f8a7106701" providerId="ADAL" clId="{728671C3-614E-440E-8F04-5DA1EFA065FD}" dt="2026-02-17T15:07:49.666" v="7455" actId="26606"/>
          <ac:spMkLst>
            <pc:docMk/>
            <pc:sldMk cId="1573426458" sldId="298"/>
            <ac:spMk id="14" creationId="{6357EC4F-235E-4222-A36F-C7878ACE37F2}"/>
          </ac:spMkLst>
        </pc:spChg>
        <pc:spChg chg="add del">
          <ac:chgData name="Simona Ferraraccio" userId="c9694aeb-2f50-401b-8abf-67f8a7106701" providerId="ADAL" clId="{728671C3-614E-440E-8F04-5DA1EFA065FD}" dt="2026-02-17T15:07:51.742" v="7457" actId="26606"/>
          <ac:spMkLst>
            <pc:docMk/>
            <pc:sldMk cId="1573426458" sldId="298"/>
            <ac:spMk id="20" creationId="{F575A102-D95D-4D6E-8F1B-49EED0AEC65C}"/>
          </ac:spMkLst>
        </pc:spChg>
        <pc:spChg chg="add del">
          <ac:chgData name="Simona Ferraraccio" userId="c9694aeb-2f50-401b-8abf-67f8a7106701" providerId="ADAL" clId="{728671C3-614E-440E-8F04-5DA1EFA065FD}" dt="2026-02-17T15:07:51.742" v="7457" actId="26606"/>
          <ac:spMkLst>
            <pc:docMk/>
            <pc:sldMk cId="1573426458" sldId="298"/>
            <ac:spMk id="22" creationId="{158B3569-73B2-4D05-8E95-886A6EE17F1F}"/>
          </ac:spMkLst>
        </pc:spChg>
        <pc:spChg chg="add">
          <ac:chgData name="Simona Ferraraccio" userId="c9694aeb-2f50-401b-8abf-67f8a7106701" providerId="ADAL" clId="{728671C3-614E-440E-8F04-5DA1EFA065FD}" dt="2026-02-17T15:07:51.758" v="7458" actId="26606"/>
          <ac:spMkLst>
            <pc:docMk/>
            <pc:sldMk cId="1573426458" sldId="298"/>
            <ac:spMk id="24" creationId="{2B97F24A-32CE-4C1C-A50D-3016B394DCFB}"/>
          </ac:spMkLst>
        </pc:spChg>
        <pc:spChg chg="add">
          <ac:chgData name="Simona Ferraraccio" userId="c9694aeb-2f50-401b-8abf-67f8a7106701" providerId="ADAL" clId="{728671C3-614E-440E-8F04-5DA1EFA065FD}" dt="2026-02-17T15:07:51.758" v="7458" actId="26606"/>
          <ac:spMkLst>
            <pc:docMk/>
            <pc:sldMk cId="1573426458" sldId="298"/>
            <ac:spMk id="25" creationId="{6357EC4F-235E-4222-A36F-C7878ACE37F2}"/>
          </ac:spMkLst>
        </pc:spChg>
        <pc:grpChg chg="add del">
          <ac:chgData name="Simona Ferraraccio" userId="c9694aeb-2f50-401b-8abf-67f8a7106701" providerId="ADAL" clId="{728671C3-614E-440E-8F04-5DA1EFA065FD}" dt="2026-02-17T15:07:51.742" v="7457" actId="26606"/>
          <ac:grpSpMkLst>
            <pc:docMk/>
            <pc:sldMk cId="1573426458" sldId="298"/>
            <ac:grpSpMk id="16" creationId="{CF0FFF1F-79B6-4A13-A464-070CD6F896AF}"/>
          </ac:grpSpMkLst>
        </pc:grpChg>
        <pc:picChg chg="add mod ord">
          <ac:chgData name="Simona Ferraraccio" userId="c9694aeb-2f50-401b-8abf-67f8a7106701" providerId="ADAL" clId="{728671C3-614E-440E-8F04-5DA1EFA065FD}" dt="2026-02-17T15:10:19.331" v="7745" actId="14100"/>
          <ac:picMkLst>
            <pc:docMk/>
            <pc:sldMk cId="1573426458" sldId="298"/>
            <ac:picMk id="7" creationId="{90C32B05-4ED1-91A4-166E-F5FF7391BED3}"/>
          </ac:picMkLst>
        </pc:picChg>
        <pc:cxnChg chg="add del">
          <ac:chgData name="Simona Ferraraccio" userId="c9694aeb-2f50-401b-8abf-67f8a7106701" providerId="ADAL" clId="{728671C3-614E-440E-8F04-5DA1EFA065FD}" dt="2026-02-17T15:07:51.742" v="7457" actId="26606"/>
          <ac:cxnSpMkLst>
            <pc:docMk/>
            <pc:sldMk cId="1573426458" sldId="298"/>
            <ac:cxnSpMk id="21" creationId="{56020367-4FD5-4596-8E10-C5F095CD8DBF}"/>
          </ac:cxnSpMkLst>
        </pc:cxnChg>
      </pc:sldChg>
      <pc:sldChg chg="addSp modSp new mod setBg">
        <pc:chgData name="Simona Ferraraccio" userId="c9694aeb-2f50-401b-8abf-67f8a7106701" providerId="ADAL" clId="{728671C3-614E-440E-8F04-5DA1EFA065FD}" dt="2026-02-17T15:55:01.566" v="11193" actId="1076"/>
        <pc:sldMkLst>
          <pc:docMk/>
          <pc:sldMk cId="3894499166" sldId="299"/>
        </pc:sldMkLst>
        <pc:spChg chg="mod">
          <ac:chgData name="Simona Ferraraccio" userId="c9694aeb-2f50-401b-8abf-67f8a7106701" providerId="ADAL" clId="{728671C3-614E-440E-8F04-5DA1EFA065FD}" dt="2026-02-17T15:23:17.123" v="8702" actId="14100"/>
          <ac:spMkLst>
            <pc:docMk/>
            <pc:sldMk cId="3894499166" sldId="299"/>
            <ac:spMk id="2" creationId="{1CA007C2-E07B-99BC-4586-791759EA566D}"/>
          </ac:spMkLst>
        </pc:spChg>
        <pc:spChg chg="mod">
          <ac:chgData name="Simona Ferraraccio" userId="c9694aeb-2f50-401b-8abf-67f8a7106701" providerId="ADAL" clId="{728671C3-614E-440E-8F04-5DA1EFA065FD}" dt="2026-02-17T15:23:10.666" v="8700" actId="14100"/>
          <ac:spMkLst>
            <pc:docMk/>
            <pc:sldMk cId="3894499166" sldId="299"/>
            <ac:spMk id="3" creationId="{FF79C882-565B-0265-0551-FDBA4BCCEC6A}"/>
          </ac:spMkLst>
        </pc:spChg>
        <pc:spChg chg="mod">
          <ac:chgData name="Simona Ferraraccio" userId="c9694aeb-2f50-401b-8abf-67f8a7106701" providerId="ADAL" clId="{728671C3-614E-440E-8F04-5DA1EFA065FD}" dt="2026-02-17T15:23:00.225" v="8698" actId="26606"/>
          <ac:spMkLst>
            <pc:docMk/>
            <pc:sldMk cId="3894499166" sldId="299"/>
            <ac:spMk id="4" creationId="{3D0376B4-7E00-2977-13AA-1D3BADCE5418}"/>
          </ac:spMkLst>
        </pc:spChg>
        <pc:spChg chg="mod">
          <ac:chgData name="Simona Ferraraccio" userId="c9694aeb-2f50-401b-8abf-67f8a7106701" providerId="ADAL" clId="{728671C3-614E-440E-8F04-5DA1EFA065FD}" dt="2026-02-17T15:23:00.225" v="8698" actId="26606"/>
          <ac:spMkLst>
            <pc:docMk/>
            <pc:sldMk cId="3894499166" sldId="299"/>
            <ac:spMk id="5" creationId="{F99DEAB5-FA4B-4314-E9A9-81BFDC887D47}"/>
          </ac:spMkLst>
        </pc:spChg>
        <pc:spChg chg="mod">
          <ac:chgData name="Simona Ferraraccio" userId="c9694aeb-2f50-401b-8abf-67f8a7106701" providerId="ADAL" clId="{728671C3-614E-440E-8F04-5DA1EFA065FD}" dt="2026-02-17T15:23:00.225" v="8698" actId="26606"/>
          <ac:spMkLst>
            <pc:docMk/>
            <pc:sldMk cId="3894499166" sldId="299"/>
            <ac:spMk id="6" creationId="{83F8133B-BD24-8595-AE8A-18A67CDD84E0}"/>
          </ac:spMkLst>
        </pc:spChg>
        <pc:spChg chg="add mod">
          <ac:chgData name="Simona Ferraraccio" userId="c9694aeb-2f50-401b-8abf-67f8a7106701" providerId="ADAL" clId="{728671C3-614E-440E-8F04-5DA1EFA065FD}" dt="2026-02-17T15:55:01.566" v="11193" actId="1076"/>
          <ac:spMkLst>
            <pc:docMk/>
            <pc:sldMk cId="3894499166" sldId="299"/>
            <ac:spMk id="8" creationId="{16FC4EFE-0F5B-B15A-9473-EE97887A973A}"/>
          </ac:spMkLst>
        </pc:spChg>
        <pc:spChg chg="add mod">
          <ac:chgData name="Simona Ferraraccio" userId="c9694aeb-2f50-401b-8abf-67f8a7106701" providerId="ADAL" clId="{728671C3-614E-440E-8F04-5DA1EFA065FD}" dt="2026-02-17T15:54:13.534" v="11186" actId="14100"/>
          <ac:spMkLst>
            <pc:docMk/>
            <pc:sldMk cId="3894499166" sldId="299"/>
            <ac:spMk id="9" creationId="{EB62FAD3-6BE8-2FD5-7EA4-DF229B5E16D7}"/>
          </ac:spMkLst>
        </pc:spChg>
        <pc:spChg chg="add mod">
          <ac:chgData name="Simona Ferraraccio" userId="c9694aeb-2f50-401b-8abf-67f8a7106701" providerId="ADAL" clId="{728671C3-614E-440E-8F04-5DA1EFA065FD}" dt="2026-02-17T15:54:46.964" v="11190" actId="1076"/>
          <ac:spMkLst>
            <pc:docMk/>
            <pc:sldMk cId="3894499166" sldId="299"/>
            <ac:spMk id="10" creationId="{ED2650AD-594C-D6DE-780E-E524F9675421}"/>
          </ac:spMkLst>
        </pc:spChg>
        <pc:spChg chg="add mod">
          <ac:chgData name="Simona Ferraraccio" userId="c9694aeb-2f50-401b-8abf-67f8a7106701" providerId="ADAL" clId="{728671C3-614E-440E-8F04-5DA1EFA065FD}" dt="2026-02-17T15:54:57.765" v="11192" actId="1076"/>
          <ac:spMkLst>
            <pc:docMk/>
            <pc:sldMk cId="3894499166" sldId="299"/>
            <ac:spMk id="11" creationId="{1461F507-DC8E-A028-826B-E4795175B5BC}"/>
          </ac:spMkLst>
        </pc:spChg>
        <pc:spChg chg="add">
          <ac:chgData name="Simona Ferraraccio" userId="c9694aeb-2f50-401b-8abf-67f8a7106701" providerId="ADAL" clId="{728671C3-614E-440E-8F04-5DA1EFA065FD}" dt="2026-02-17T15:23:00.225" v="8698" actId="26606"/>
          <ac:spMkLst>
            <pc:docMk/>
            <pc:sldMk cId="3894499166" sldId="299"/>
            <ac:spMk id="12" creationId="{2B97F24A-32CE-4C1C-A50D-3016B394DCFB}"/>
          </ac:spMkLst>
        </pc:spChg>
        <pc:spChg chg="add">
          <ac:chgData name="Simona Ferraraccio" userId="c9694aeb-2f50-401b-8abf-67f8a7106701" providerId="ADAL" clId="{728671C3-614E-440E-8F04-5DA1EFA065FD}" dt="2026-02-17T15:23:00.225" v="8698" actId="26606"/>
          <ac:spMkLst>
            <pc:docMk/>
            <pc:sldMk cId="3894499166" sldId="299"/>
            <ac:spMk id="14" creationId="{CD8B4F24-440B-49E9-B85D-733523DC064B}"/>
          </ac:spMkLst>
        </pc:spChg>
        <pc:picChg chg="add mod ord">
          <ac:chgData name="Simona Ferraraccio" userId="c9694aeb-2f50-401b-8abf-67f8a7106701" providerId="ADAL" clId="{728671C3-614E-440E-8F04-5DA1EFA065FD}" dt="2026-02-17T15:53:48.645" v="11184" actId="1076"/>
          <ac:picMkLst>
            <pc:docMk/>
            <pc:sldMk cId="3894499166" sldId="299"/>
            <ac:picMk id="7" creationId="{7B07CCF7-21BD-0BDC-8878-6630B9735790}"/>
          </ac:picMkLst>
        </pc:picChg>
      </pc:sldChg>
      <pc:sldChg chg="addSp modSp new mod setBg">
        <pc:chgData name="Simona Ferraraccio" userId="c9694aeb-2f50-401b-8abf-67f8a7106701" providerId="ADAL" clId="{728671C3-614E-440E-8F04-5DA1EFA065FD}" dt="2026-02-17T15:47:57.488" v="11137" actId="1076"/>
        <pc:sldMkLst>
          <pc:docMk/>
          <pc:sldMk cId="215715913" sldId="300"/>
        </pc:sldMkLst>
        <pc:spChg chg="mod">
          <ac:chgData name="Simona Ferraraccio" userId="c9694aeb-2f50-401b-8abf-67f8a7106701" providerId="ADAL" clId="{728671C3-614E-440E-8F04-5DA1EFA065FD}" dt="2026-02-17T15:37:03.343" v="10337" actId="14100"/>
          <ac:spMkLst>
            <pc:docMk/>
            <pc:sldMk cId="215715913" sldId="300"/>
            <ac:spMk id="2" creationId="{4C1841C8-7A55-8661-3D4D-80C76086D524}"/>
          </ac:spMkLst>
        </pc:spChg>
        <pc:spChg chg="mod">
          <ac:chgData name="Simona Ferraraccio" userId="c9694aeb-2f50-401b-8abf-67f8a7106701" providerId="ADAL" clId="{728671C3-614E-440E-8F04-5DA1EFA065FD}" dt="2026-02-17T15:36:59.457" v="10336" actId="255"/>
          <ac:spMkLst>
            <pc:docMk/>
            <pc:sldMk cId="215715913" sldId="300"/>
            <ac:spMk id="3" creationId="{074BE499-3549-6CB1-CD4E-71D2F7A699F9}"/>
          </ac:spMkLst>
        </pc:spChg>
        <pc:spChg chg="mod">
          <ac:chgData name="Simona Ferraraccio" userId="c9694aeb-2f50-401b-8abf-67f8a7106701" providerId="ADAL" clId="{728671C3-614E-440E-8F04-5DA1EFA065FD}" dt="2026-02-17T15:36:43.184" v="10333" actId="26606"/>
          <ac:spMkLst>
            <pc:docMk/>
            <pc:sldMk cId="215715913" sldId="300"/>
            <ac:spMk id="4" creationId="{83E5D829-F89A-4A80-33BE-53EDA18069DA}"/>
          </ac:spMkLst>
        </pc:spChg>
        <pc:spChg chg="mod">
          <ac:chgData name="Simona Ferraraccio" userId="c9694aeb-2f50-401b-8abf-67f8a7106701" providerId="ADAL" clId="{728671C3-614E-440E-8F04-5DA1EFA065FD}" dt="2026-02-17T15:36:43.184" v="10333" actId="26606"/>
          <ac:spMkLst>
            <pc:docMk/>
            <pc:sldMk cId="215715913" sldId="300"/>
            <ac:spMk id="5" creationId="{D86552E5-77F3-4DD9-C434-3F6581EBECED}"/>
          </ac:spMkLst>
        </pc:spChg>
        <pc:spChg chg="mod">
          <ac:chgData name="Simona Ferraraccio" userId="c9694aeb-2f50-401b-8abf-67f8a7106701" providerId="ADAL" clId="{728671C3-614E-440E-8F04-5DA1EFA065FD}" dt="2026-02-17T15:36:43.184" v="10333" actId="26606"/>
          <ac:spMkLst>
            <pc:docMk/>
            <pc:sldMk cId="215715913" sldId="300"/>
            <ac:spMk id="6" creationId="{06C65580-67AE-7BFB-7F21-02C7B36CBE1F}"/>
          </ac:spMkLst>
        </pc:spChg>
        <pc:spChg chg="add mod">
          <ac:chgData name="Simona Ferraraccio" userId="c9694aeb-2f50-401b-8abf-67f8a7106701" providerId="ADAL" clId="{728671C3-614E-440E-8F04-5DA1EFA065FD}" dt="2026-02-17T15:41:22.391" v="10497" actId="1076"/>
          <ac:spMkLst>
            <pc:docMk/>
            <pc:sldMk cId="215715913" sldId="300"/>
            <ac:spMk id="8" creationId="{0BA663C1-DEC3-64EB-3DA6-BC35E8617F6F}"/>
          </ac:spMkLst>
        </pc:spChg>
        <pc:spChg chg="add mod">
          <ac:chgData name="Simona Ferraraccio" userId="c9694aeb-2f50-401b-8abf-67f8a7106701" providerId="ADAL" clId="{728671C3-614E-440E-8F04-5DA1EFA065FD}" dt="2026-02-17T15:43:52.716" v="10780" actId="1037"/>
          <ac:spMkLst>
            <pc:docMk/>
            <pc:sldMk cId="215715913" sldId="300"/>
            <ac:spMk id="9" creationId="{1DF0278D-0B4F-8017-FD8E-325F062F1EC0}"/>
          </ac:spMkLst>
        </pc:spChg>
        <pc:spChg chg="add mod">
          <ac:chgData name="Simona Ferraraccio" userId="c9694aeb-2f50-401b-8abf-67f8a7106701" providerId="ADAL" clId="{728671C3-614E-440E-8F04-5DA1EFA065FD}" dt="2026-02-17T15:47:57.488" v="11137" actId="1076"/>
          <ac:spMkLst>
            <pc:docMk/>
            <pc:sldMk cId="215715913" sldId="300"/>
            <ac:spMk id="10" creationId="{92801768-EF4A-52A9-949E-93FA9CD8012E}"/>
          </ac:spMkLst>
        </pc:spChg>
        <pc:spChg chg="add mod">
          <ac:chgData name="Simona Ferraraccio" userId="c9694aeb-2f50-401b-8abf-67f8a7106701" providerId="ADAL" clId="{728671C3-614E-440E-8F04-5DA1EFA065FD}" dt="2026-02-17T15:47:50.534" v="11136" actId="113"/>
          <ac:spMkLst>
            <pc:docMk/>
            <pc:sldMk cId="215715913" sldId="300"/>
            <ac:spMk id="11" creationId="{1DACEE1E-2DB1-4FA8-EFCC-BA844E721058}"/>
          </ac:spMkLst>
        </pc:spChg>
        <pc:spChg chg="add">
          <ac:chgData name="Simona Ferraraccio" userId="c9694aeb-2f50-401b-8abf-67f8a7106701" providerId="ADAL" clId="{728671C3-614E-440E-8F04-5DA1EFA065FD}" dt="2026-02-17T15:36:43.184" v="10333" actId="26606"/>
          <ac:spMkLst>
            <pc:docMk/>
            <pc:sldMk cId="215715913" sldId="300"/>
            <ac:spMk id="12" creationId="{2B97F24A-32CE-4C1C-A50D-3016B394DCFB}"/>
          </ac:spMkLst>
        </pc:spChg>
        <pc:spChg chg="add">
          <ac:chgData name="Simona Ferraraccio" userId="c9694aeb-2f50-401b-8abf-67f8a7106701" providerId="ADAL" clId="{728671C3-614E-440E-8F04-5DA1EFA065FD}" dt="2026-02-17T15:36:43.184" v="10333" actId="26606"/>
          <ac:spMkLst>
            <pc:docMk/>
            <pc:sldMk cId="215715913" sldId="300"/>
            <ac:spMk id="14" creationId="{6357EC4F-235E-4222-A36F-C7878ACE37F2}"/>
          </ac:spMkLst>
        </pc:spChg>
        <pc:picChg chg="add mod ord">
          <ac:chgData name="Simona Ferraraccio" userId="c9694aeb-2f50-401b-8abf-67f8a7106701" providerId="ADAL" clId="{728671C3-614E-440E-8F04-5DA1EFA065FD}" dt="2026-02-17T15:37:42.468" v="10339" actId="14100"/>
          <ac:picMkLst>
            <pc:docMk/>
            <pc:sldMk cId="215715913" sldId="300"/>
            <ac:picMk id="7" creationId="{ECB86C73-1469-9C10-A911-5B6DF45722A3}"/>
          </ac:picMkLst>
        </pc:picChg>
      </pc:sldChg>
      <pc:sldChg chg="addSp delSp modSp new mod setBg">
        <pc:chgData name="Simona Ferraraccio" userId="c9694aeb-2f50-401b-8abf-67f8a7106701" providerId="ADAL" clId="{728671C3-614E-440E-8F04-5DA1EFA065FD}" dt="2026-02-17T15:59:48.917" v="11996" actId="1076"/>
        <pc:sldMkLst>
          <pc:docMk/>
          <pc:sldMk cId="1580070262" sldId="301"/>
        </pc:sldMkLst>
        <pc:spChg chg="mod">
          <ac:chgData name="Simona Ferraraccio" userId="c9694aeb-2f50-401b-8abf-67f8a7106701" providerId="ADAL" clId="{728671C3-614E-440E-8F04-5DA1EFA065FD}" dt="2026-02-17T15:52:19.140" v="11179" actId="14100"/>
          <ac:spMkLst>
            <pc:docMk/>
            <pc:sldMk cId="1580070262" sldId="301"/>
            <ac:spMk id="2" creationId="{BE1DFA86-52CB-3164-54C7-542B0B585B67}"/>
          </ac:spMkLst>
        </pc:spChg>
        <pc:spChg chg="del">
          <ac:chgData name="Simona Ferraraccio" userId="c9694aeb-2f50-401b-8abf-67f8a7106701" providerId="ADAL" clId="{728671C3-614E-440E-8F04-5DA1EFA065FD}" dt="2026-02-17T15:48:19.518" v="11139" actId="478"/>
          <ac:spMkLst>
            <pc:docMk/>
            <pc:sldMk cId="1580070262" sldId="301"/>
            <ac:spMk id="3" creationId="{9AB2AA5D-AB23-7D60-2C17-B2F3842CD615}"/>
          </ac:spMkLst>
        </pc:spChg>
        <pc:spChg chg="mod">
          <ac:chgData name="Simona Ferraraccio" userId="c9694aeb-2f50-401b-8abf-67f8a7106701" providerId="ADAL" clId="{728671C3-614E-440E-8F04-5DA1EFA065FD}" dt="2026-02-17T15:48:32.409" v="11167" actId="26606"/>
          <ac:spMkLst>
            <pc:docMk/>
            <pc:sldMk cId="1580070262" sldId="301"/>
            <ac:spMk id="4" creationId="{5C9826FA-6D69-D3EA-DCF4-E42663A51F78}"/>
          </ac:spMkLst>
        </pc:spChg>
        <pc:spChg chg="mod">
          <ac:chgData name="Simona Ferraraccio" userId="c9694aeb-2f50-401b-8abf-67f8a7106701" providerId="ADAL" clId="{728671C3-614E-440E-8F04-5DA1EFA065FD}" dt="2026-02-17T15:48:32.409" v="11167" actId="26606"/>
          <ac:spMkLst>
            <pc:docMk/>
            <pc:sldMk cId="1580070262" sldId="301"/>
            <ac:spMk id="5" creationId="{B607EE66-B619-D23A-8DEC-37A252DF5D65}"/>
          </ac:spMkLst>
        </pc:spChg>
        <pc:spChg chg="mod">
          <ac:chgData name="Simona Ferraraccio" userId="c9694aeb-2f50-401b-8abf-67f8a7106701" providerId="ADAL" clId="{728671C3-614E-440E-8F04-5DA1EFA065FD}" dt="2026-02-17T15:48:32.409" v="11167" actId="26606"/>
          <ac:spMkLst>
            <pc:docMk/>
            <pc:sldMk cId="1580070262" sldId="301"/>
            <ac:spMk id="6" creationId="{1401FB62-9E66-F3C7-2A7C-F5FA8DFE6B88}"/>
          </ac:spMkLst>
        </pc:spChg>
        <pc:spChg chg="add mod ord">
          <ac:chgData name="Simona Ferraraccio" userId="c9694aeb-2f50-401b-8abf-67f8a7106701" providerId="ADAL" clId="{728671C3-614E-440E-8F04-5DA1EFA065FD}" dt="2026-02-17T15:51:54.298" v="11177" actId="166"/>
          <ac:spMkLst>
            <pc:docMk/>
            <pc:sldMk cId="1580070262" sldId="301"/>
            <ac:spMk id="8" creationId="{F06545BB-8622-EA45-16E5-4456298745E3}"/>
          </ac:spMkLst>
        </pc:spChg>
        <pc:spChg chg="add mod">
          <ac:chgData name="Simona Ferraraccio" userId="c9694aeb-2f50-401b-8abf-67f8a7106701" providerId="ADAL" clId="{728671C3-614E-440E-8F04-5DA1EFA065FD}" dt="2026-02-17T15:56:01.425" v="11331" actId="1076"/>
          <ac:spMkLst>
            <pc:docMk/>
            <pc:sldMk cId="1580070262" sldId="301"/>
            <ac:spMk id="9" creationId="{4CBD6ECA-49B0-8FD8-58BB-E240547D8BCC}"/>
          </ac:spMkLst>
        </pc:spChg>
        <pc:spChg chg="add mod">
          <ac:chgData name="Simona Ferraraccio" userId="c9694aeb-2f50-401b-8abf-67f8a7106701" providerId="ADAL" clId="{728671C3-614E-440E-8F04-5DA1EFA065FD}" dt="2026-02-17T15:57:24.600" v="11552" actId="1076"/>
          <ac:spMkLst>
            <pc:docMk/>
            <pc:sldMk cId="1580070262" sldId="301"/>
            <ac:spMk id="10" creationId="{0019B29E-FCCC-D333-48B5-6EC194374954}"/>
          </ac:spMkLst>
        </pc:spChg>
        <pc:spChg chg="add mod">
          <ac:chgData name="Simona Ferraraccio" userId="c9694aeb-2f50-401b-8abf-67f8a7106701" providerId="ADAL" clId="{728671C3-614E-440E-8F04-5DA1EFA065FD}" dt="2026-02-17T15:58:44.473" v="11772" actId="20577"/>
          <ac:spMkLst>
            <pc:docMk/>
            <pc:sldMk cId="1580070262" sldId="301"/>
            <ac:spMk id="11" creationId="{695E3E29-18BC-F378-C896-5A415B99479B}"/>
          </ac:spMkLst>
        </pc:spChg>
        <pc:spChg chg="add">
          <ac:chgData name="Simona Ferraraccio" userId="c9694aeb-2f50-401b-8abf-67f8a7106701" providerId="ADAL" clId="{728671C3-614E-440E-8F04-5DA1EFA065FD}" dt="2026-02-17T15:48:32.409" v="11167" actId="26606"/>
          <ac:spMkLst>
            <pc:docMk/>
            <pc:sldMk cId="1580070262" sldId="301"/>
            <ac:spMk id="12" creationId="{665DBBEF-238B-476B-96AB-8AAC3224ECEA}"/>
          </ac:spMkLst>
        </pc:spChg>
        <pc:spChg chg="add mod">
          <ac:chgData name="Simona Ferraraccio" userId="c9694aeb-2f50-401b-8abf-67f8a7106701" providerId="ADAL" clId="{728671C3-614E-440E-8F04-5DA1EFA065FD}" dt="2026-02-17T15:59:48.917" v="11996" actId="1076"/>
          <ac:spMkLst>
            <pc:docMk/>
            <pc:sldMk cId="1580070262" sldId="301"/>
            <ac:spMk id="13" creationId="{3E223DBC-4D45-5F59-6EFA-589374AA33CF}"/>
          </ac:spMkLst>
        </pc:spChg>
        <pc:spChg chg="add">
          <ac:chgData name="Simona Ferraraccio" userId="c9694aeb-2f50-401b-8abf-67f8a7106701" providerId="ADAL" clId="{728671C3-614E-440E-8F04-5DA1EFA065FD}" dt="2026-02-17T15:48:32.409" v="11167" actId="26606"/>
          <ac:spMkLst>
            <pc:docMk/>
            <pc:sldMk cId="1580070262" sldId="301"/>
            <ac:spMk id="14" creationId="{3FCFB1DE-0B7E-48CC-BA90-B2AB0889F9D6}"/>
          </ac:spMkLst>
        </pc:spChg>
        <pc:picChg chg="add mod ord">
          <ac:chgData name="Simona Ferraraccio" userId="c9694aeb-2f50-401b-8abf-67f8a7106701" providerId="ADAL" clId="{728671C3-614E-440E-8F04-5DA1EFA065FD}" dt="2026-02-17T15:57:29.029" v="11555" actId="1076"/>
          <ac:picMkLst>
            <pc:docMk/>
            <pc:sldMk cId="1580070262" sldId="301"/>
            <ac:picMk id="7" creationId="{2620F0BE-0A0A-A9DD-3AD6-AA1AD9C21AFF}"/>
          </ac:picMkLst>
        </pc:picChg>
      </pc:sldChg>
      <pc:sldChg chg="addSp delSp modSp new mod setBg">
        <pc:chgData name="Simona Ferraraccio" userId="c9694aeb-2f50-401b-8abf-67f8a7106701" providerId="ADAL" clId="{728671C3-614E-440E-8F04-5DA1EFA065FD}" dt="2026-02-17T16:08:59.338" v="13171" actId="20577"/>
        <pc:sldMkLst>
          <pc:docMk/>
          <pc:sldMk cId="3038797940" sldId="302"/>
        </pc:sldMkLst>
        <pc:spChg chg="mod">
          <ac:chgData name="Simona Ferraraccio" userId="c9694aeb-2f50-401b-8abf-67f8a7106701" providerId="ADAL" clId="{728671C3-614E-440E-8F04-5DA1EFA065FD}" dt="2026-02-17T16:01:44.953" v="12044" actId="1076"/>
          <ac:spMkLst>
            <pc:docMk/>
            <pc:sldMk cId="3038797940" sldId="302"/>
            <ac:spMk id="2" creationId="{B3525246-6B35-D9AA-0DA9-28657630E27E}"/>
          </ac:spMkLst>
        </pc:spChg>
        <pc:spChg chg="del">
          <ac:chgData name="Simona Ferraraccio" userId="c9694aeb-2f50-401b-8abf-67f8a7106701" providerId="ADAL" clId="{728671C3-614E-440E-8F04-5DA1EFA065FD}" dt="2026-02-17T16:00:34.181" v="12029" actId="26606"/>
          <ac:spMkLst>
            <pc:docMk/>
            <pc:sldMk cId="3038797940" sldId="302"/>
            <ac:spMk id="3" creationId="{BF892C23-0872-A7F2-0EB8-155E5A7BF9F3}"/>
          </ac:spMkLst>
        </pc:spChg>
        <pc:spChg chg="mod">
          <ac:chgData name="Simona Ferraraccio" userId="c9694aeb-2f50-401b-8abf-67f8a7106701" providerId="ADAL" clId="{728671C3-614E-440E-8F04-5DA1EFA065FD}" dt="2026-02-17T16:00:34.181" v="12029" actId="26606"/>
          <ac:spMkLst>
            <pc:docMk/>
            <pc:sldMk cId="3038797940" sldId="302"/>
            <ac:spMk id="4" creationId="{81777284-EC28-E1CB-FAE2-2208AD251823}"/>
          </ac:spMkLst>
        </pc:spChg>
        <pc:spChg chg="mod">
          <ac:chgData name="Simona Ferraraccio" userId="c9694aeb-2f50-401b-8abf-67f8a7106701" providerId="ADAL" clId="{728671C3-614E-440E-8F04-5DA1EFA065FD}" dt="2026-02-17T16:00:34.181" v="12029" actId="26606"/>
          <ac:spMkLst>
            <pc:docMk/>
            <pc:sldMk cId="3038797940" sldId="302"/>
            <ac:spMk id="5" creationId="{4EA0B0A8-6C96-5A1F-1EBC-A8EED1D5FF46}"/>
          </ac:spMkLst>
        </pc:spChg>
        <pc:spChg chg="mod">
          <ac:chgData name="Simona Ferraraccio" userId="c9694aeb-2f50-401b-8abf-67f8a7106701" providerId="ADAL" clId="{728671C3-614E-440E-8F04-5DA1EFA065FD}" dt="2026-02-17T16:00:34.181" v="12029" actId="26606"/>
          <ac:spMkLst>
            <pc:docMk/>
            <pc:sldMk cId="3038797940" sldId="302"/>
            <ac:spMk id="6" creationId="{0E8BA113-65C1-77BC-DEBC-F3CA4BDE1ECD}"/>
          </ac:spMkLst>
        </pc:spChg>
        <pc:spChg chg="add mod">
          <ac:chgData name="Simona Ferraraccio" userId="c9694aeb-2f50-401b-8abf-67f8a7106701" providerId="ADAL" clId="{728671C3-614E-440E-8F04-5DA1EFA065FD}" dt="2026-02-17T16:01:41.682" v="12043" actId="1076"/>
          <ac:spMkLst>
            <pc:docMk/>
            <pc:sldMk cId="3038797940" sldId="302"/>
            <ac:spMk id="8" creationId="{82422B1A-7BE7-C3CB-A4CE-E958D73D31F2}"/>
          </ac:spMkLst>
        </pc:spChg>
        <pc:spChg chg="add mod">
          <ac:chgData name="Simona Ferraraccio" userId="c9694aeb-2f50-401b-8abf-67f8a7106701" providerId="ADAL" clId="{728671C3-614E-440E-8F04-5DA1EFA065FD}" dt="2026-02-17T16:04:05.858" v="12385" actId="1036"/>
          <ac:spMkLst>
            <pc:docMk/>
            <pc:sldMk cId="3038797940" sldId="302"/>
            <ac:spMk id="9" creationId="{F6DBC592-655E-DFAA-2D36-A4DD98C9975A}"/>
          </ac:spMkLst>
        </pc:spChg>
        <pc:spChg chg="add mod">
          <ac:chgData name="Simona Ferraraccio" userId="c9694aeb-2f50-401b-8abf-67f8a7106701" providerId="ADAL" clId="{728671C3-614E-440E-8F04-5DA1EFA065FD}" dt="2026-02-17T16:05:33.547" v="12654" actId="1076"/>
          <ac:spMkLst>
            <pc:docMk/>
            <pc:sldMk cId="3038797940" sldId="302"/>
            <ac:spMk id="10" creationId="{D17615FB-FEFD-A8FC-ED75-AEB784357F2D}"/>
          </ac:spMkLst>
        </pc:spChg>
        <pc:spChg chg="add mod">
          <ac:chgData name="Simona Ferraraccio" userId="c9694aeb-2f50-401b-8abf-67f8a7106701" providerId="ADAL" clId="{728671C3-614E-440E-8F04-5DA1EFA065FD}" dt="2026-02-17T16:07:29.168" v="12908" actId="1076"/>
          <ac:spMkLst>
            <pc:docMk/>
            <pc:sldMk cId="3038797940" sldId="302"/>
            <ac:spMk id="11" creationId="{33A9AFC0-8101-DB29-1F75-033DF17DB33D}"/>
          </ac:spMkLst>
        </pc:spChg>
        <pc:spChg chg="add">
          <ac:chgData name="Simona Ferraraccio" userId="c9694aeb-2f50-401b-8abf-67f8a7106701" providerId="ADAL" clId="{728671C3-614E-440E-8F04-5DA1EFA065FD}" dt="2026-02-17T16:00:34.181" v="12029" actId="26606"/>
          <ac:spMkLst>
            <pc:docMk/>
            <pc:sldMk cId="3038797940" sldId="302"/>
            <ac:spMk id="12" creationId="{665DBBEF-238B-476B-96AB-8AAC3224ECEA}"/>
          </ac:spMkLst>
        </pc:spChg>
        <pc:spChg chg="add mod">
          <ac:chgData name="Simona Ferraraccio" userId="c9694aeb-2f50-401b-8abf-67f8a7106701" providerId="ADAL" clId="{728671C3-614E-440E-8F04-5DA1EFA065FD}" dt="2026-02-17T16:08:59.338" v="13171" actId="20577"/>
          <ac:spMkLst>
            <pc:docMk/>
            <pc:sldMk cId="3038797940" sldId="302"/>
            <ac:spMk id="13" creationId="{328A6A9A-6E09-190E-151E-E977FFF5E819}"/>
          </ac:spMkLst>
        </pc:spChg>
        <pc:spChg chg="add">
          <ac:chgData name="Simona Ferraraccio" userId="c9694aeb-2f50-401b-8abf-67f8a7106701" providerId="ADAL" clId="{728671C3-614E-440E-8F04-5DA1EFA065FD}" dt="2026-02-17T16:00:34.181" v="12029" actId="26606"/>
          <ac:spMkLst>
            <pc:docMk/>
            <pc:sldMk cId="3038797940" sldId="302"/>
            <ac:spMk id="14" creationId="{3FCFB1DE-0B7E-48CC-BA90-B2AB0889F9D6}"/>
          </ac:spMkLst>
        </pc:spChg>
        <pc:picChg chg="add mod ord">
          <ac:chgData name="Simona Ferraraccio" userId="c9694aeb-2f50-401b-8abf-67f8a7106701" providerId="ADAL" clId="{728671C3-614E-440E-8F04-5DA1EFA065FD}" dt="2026-02-17T16:03:33.920" v="12365" actId="14100"/>
          <ac:picMkLst>
            <pc:docMk/>
            <pc:sldMk cId="3038797940" sldId="302"/>
            <ac:picMk id="7" creationId="{849EBFA8-9163-4D53-33DD-2090752C9608}"/>
          </ac:picMkLst>
        </pc:picChg>
      </pc:sldChg>
      <pc:sldChg chg="addSp delSp modSp new mod">
        <pc:chgData name="Simona Ferraraccio" userId="c9694aeb-2f50-401b-8abf-67f8a7106701" providerId="ADAL" clId="{728671C3-614E-440E-8F04-5DA1EFA065FD}" dt="2026-02-17T16:13:47.509" v="13209" actId="1076"/>
        <pc:sldMkLst>
          <pc:docMk/>
          <pc:sldMk cId="957459420" sldId="303"/>
        </pc:sldMkLst>
        <pc:spChg chg="mod">
          <ac:chgData name="Simona Ferraraccio" userId="c9694aeb-2f50-401b-8abf-67f8a7106701" providerId="ADAL" clId="{728671C3-614E-440E-8F04-5DA1EFA065FD}" dt="2026-02-17T16:10:44.841" v="13192" actId="1076"/>
          <ac:spMkLst>
            <pc:docMk/>
            <pc:sldMk cId="957459420" sldId="303"/>
            <ac:spMk id="2" creationId="{29BC4C44-3CC2-2A08-E5FB-8BEB27A69BEF}"/>
          </ac:spMkLst>
        </pc:spChg>
        <pc:spChg chg="del">
          <ac:chgData name="Simona Ferraraccio" userId="c9694aeb-2f50-401b-8abf-67f8a7106701" providerId="ADAL" clId="{728671C3-614E-440E-8F04-5DA1EFA065FD}" dt="2026-02-17T16:10:46.707" v="13193" actId="478"/>
          <ac:spMkLst>
            <pc:docMk/>
            <pc:sldMk cId="957459420" sldId="303"/>
            <ac:spMk id="3" creationId="{4944D891-288F-A051-1898-BCDCAC516718}"/>
          </ac:spMkLst>
        </pc:spChg>
        <pc:spChg chg="add mod">
          <ac:chgData name="Simona Ferraraccio" userId="c9694aeb-2f50-401b-8abf-67f8a7106701" providerId="ADAL" clId="{728671C3-614E-440E-8F04-5DA1EFA065FD}" dt="2026-02-17T16:13:47.509" v="13209" actId="1076"/>
          <ac:spMkLst>
            <pc:docMk/>
            <pc:sldMk cId="957459420" sldId="303"/>
            <ac:spMk id="8" creationId="{47E1DF83-F453-F445-1F87-4CA5805F57F2}"/>
          </ac:spMkLst>
        </pc:spChg>
      </pc:sldChg>
      <pc:sldChg chg="addSp delSp modSp new mod setBg">
        <pc:chgData name="Simona Ferraraccio" userId="c9694aeb-2f50-401b-8abf-67f8a7106701" providerId="ADAL" clId="{728671C3-614E-440E-8F04-5DA1EFA065FD}" dt="2026-02-17T16:15:00.945" v="13260" actId="20577"/>
        <pc:sldMkLst>
          <pc:docMk/>
          <pc:sldMk cId="3733289367" sldId="304"/>
        </pc:sldMkLst>
        <pc:spChg chg="mod">
          <ac:chgData name="Simona Ferraraccio" userId="c9694aeb-2f50-401b-8abf-67f8a7106701" providerId="ADAL" clId="{728671C3-614E-440E-8F04-5DA1EFA065FD}" dt="2026-02-17T16:15:00.945" v="13260" actId="20577"/>
          <ac:spMkLst>
            <pc:docMk/>
            <pc:sldMk cId="3733289367" sldId="304"/>
            <ac:spMk id="2" creationId="{ADB4799E-93C1-D3B0-C367-68E657DFE7B8}"/>
          </ac:spMkLst>
        </pc:spChg>
        <pc:spChg chg="del">
          <ac:chgData name="Simona Ferraraccio" userId="c9694aeb-2f50-401b-8abf-67f8a7106701" providerId="ADAL" clId="{728671C3-614E-440E-8F04-5DA1EFA065FD}" dt="2026-02-17T16:14:15.262" v="13239" actId="478"/>
          <ac:spMkLst>
            <pc:docMk/>
            <pc:sldMk cId="3733289367" sldId="304"/>
            <ac:spMk id="3" creationId="{B8EF5321-4BAD-8CED-1B10-EE52EA4D36C4}"/>
          </ac:spMkLst>
        </pc:spChg>
        <pc:spChg chg="mod">
          <ac:chgData name="Simona Ferraraccio" userId="c9694aeb-2f50-401b-8abf-67f8a7106701" providerId="ADAL" clId="{728671C3-614E-440E-8F04-5DA1EFA065FD}" dt="2026-02-17T16:14:26.297" v="13243" actId="26606"/>
          <ac:spMkLst>
            <pc:docMk/>
            <pc:sldMk cId="3733289367" sldId="304"/>
            <ac:spMk id="4" creationId="{2B8F51B6-B09F-1091-CC17-9A40F31820F3}"/>
          </ac:spMkLst>
        </pc:spChg>
        <pc:spChg chg="mod">
          <ac:chgData name="Simona Ferraraccio" userId="c9694aeb-2f50-401b-8abf-67f8a7106701" providerId="ADAL" clId="{728671C3-614E-440E-8F04-5DA1EFA065FD}" dt="2026-02-17T16:14:26.297" v="13243" actId="26606"/>
          <ac:spMkLst>
            <pc:docMk/>
            <pc:sldMk cId="3733289367" sldId="304"/>
            <ac:spMk id="5" creationId="{FAC2E58D-EA01-8B50-7BB3-1930C8AB4C4D}"/>
          </ac:spMkLst>
        </pc:spChg>
        <pc:spChg chg="mod">
          <ac:chgData name="Simona Ferraraccio" userId="c9694aeb-2f50-401b-8abf-67f8a7106701" providerId="ADAL" clId="{728671C3-614E-440E-8F04-5DA1EFA065FD}" dt="2026-02-17T16:14:26.297" v="13243" actId="26606"/>
          <ac:spMkLst>
            <pc:docMk/>
            <pc:sldMk cId="3733289367" sldId="304"/>
            <ac:spMk id="6" creationId="{CEE418BB-A0F2-44B3-D121-A201A191DB7A}"/>
          </ac:spMkLst>
        </pc:spChg>
        <pc:spChg chg="add">
          <ac:chgData name="Simona Ferraraccio" userId="c9694aeb-2f50-401b-8abf-67f8a7106701" providerId="ADAL" clId="{728671C3-614E-440E-8F04-5DA1EFA065FD}" dt="2026-02-17T16:14:26.297" v="13243" actId="26606"/>
          <ac:spMkLst>
            <pc:docMk/>
            <pc:sldMk cId="3733289367" sldId="304"/>
            <ac:spMk id="13" creationId="{665DBBEF-238B-476B-96AB-8AAC3224ECEA}"/>
          </ac:spMkLst>
        </pc:spChg>
        <pc:spChg chg="add">
          <ac:chgData name="Simona Ferraraccio" userId="c9694aeb-2f50-401b-8abf-67f8a7106701" providerId="ADAL" clId="{728671C3-614E-440E-8F04-5DA1EFA065FD}" dt="2026-02-17T16:14:26.297" v="13243" actId="26606"/>
          <ac:spMkLst>
            <pc:docMk/>
            <pc:sldMk cId="3733289367" sldId="304"/>
            <ac:spMk id="15" creationId="{3FCFB1DE-0B7E-48CC-BA90-B2AB0889F9D6}"/>
          </ac:spMkLst>
        </pc:spChg>
        <pc:picChg chg="add mod ord">
          <ac:chgData name="Simona Ferraraccio" userId="c9694aeb-2f50-401b-8abf-67f8a7106701" providerId="ADAL" clId="{728671C3-614E-440E-8F04-5DA1EFA065FD}" dt="2026-02-17T16:14:41.400" v="13246" actId="1076"/>
          <ac:picMkLst>
            <pc:docMk/>
            <pc:sldMk cId="3733289367" sldId="304"/>
            <ac:picMk id="8" creationId="{C1578519-7973-B730-726A-821478404396}"/>
          </ac:picMkLst>
        </pc:picChg>
      </pc:sldChg>
      <pc:sldChg chg="addSp delSp modSp new mod setBg">
        <pc:chgData name="Simona Ferraraccio" userId="c9694aeb-2f50-401b-8abf-67f8a7106701" providerId="ADAL" clId="{728671C3-614E-440E-8F04-5DA1EFA065FD}" dt="2026-02-17T16:16:28.780" v="13296" actId="14100"/>
        <pc:sldMkLst>
          <pc:docMk/>
          <pc:sldMk cId="2190467729" sldId="305"/>
        </pc:sldMkLst>
        <pc:spChg chg="del">
          <ac:chgData name="Simona Ferraraccio" userId="c9694aeb-2f50-401b-8abf-67f8a7106701" providerId="ADAL" clId="{728671C3-614E-440E-8F04-5DA1EFA065FD}" dt="2026-02-17T16:15:36.385" v="13263"/>
          <ac:spMkLst>
            <pc:docMk/>
            <pc:sldMk cId="2190467729" sldId="305"/>
            <ac:spMk id="2" creationId="{FE3011B1-5839-E839-7C87-0737E609AA9F}"/>
          </ac:spMkLst>
        </pc:spChg>
        <pc:spChg chg="del">
          <ac:chgData name="Simona Ferraraccio" userId="c9694aeb-2f50-401b-8abf-67f8a7106701" providerId="ADAL" clId="{728671C3-614E-440E-8F04-5DA1EFA065FD}" dt="2026-02-17T16:15:34.840" v="13262" actId="478"/>
          <ac:spMkLst>
            <pc:docMk/>
            <pc:sldMk cId="2190467729" sldId="305"/>
            <ac:spMk id="3" creationId="{1607514A-C8FA-982C-0D78-EFB535EB91A3}"/>
          </ac:spMkLst>
        </pc:spChg>
        <pc:spChg chg="mod">
          <ac:chgData name="Simona Ferraraccio" userId="c9694aeb-2f50-401b-8abf-67f8a7106701" providerId="ADAL" clId="{728671C3-614E-440E-8F04-5DA1EFA065FD}" dt="2026-02-17T16:16:07.234" v="13290" actId="26606"/>
          <ac:spMkLst>
            <pc:docMk/>
            <pc:sldMk cId="2190467729" sldId="305"/>
            <ac:spMk id="4" creationId="{9BEA9CCD-5F79-C1AC-1986-2156C055A12B}"/>
          </ac:spMkLst>
        </pc:spChg>
        <pc:spChg chg="mod">
          <ac:chgData name="Simona Ferraraccio" userId="c9694aeb-2f50-401b-8abf-67f8a7106701" providerId="ADAL" clId="{728671C3-614E-440E-8F04-5DA1EFA065FD}" dt="2026-02-17T16:16:07.234" v="13290" actId="26606"/>
          <ac:spMkLst>
            <pc:docMk/>
            <pc:sldMk cId="2190467729" sldId="305"/>
            <ac:spMk id="5" creationId="{DAA97B66-4114-AB07-8C7C-4F483FF34B6E}"/>
          </ac:spMkLst>
        </pc:spChg>
        <pc:spChg chg="mod">
          <ac:chgData name="Simona Ferraraccio" userId="c9694aeb-2f50-401b-8abf-67f8a7106701" providerId="ADAL" clId="{728671C3-614E-440E-8F04-5DA1EFA065FD}" dt="2026-02-17T16:16:07.234" v="13290" actId="26606"/>
          <ac:spMkLst>
            <pc:docMk/>
            <pc:sldMk cId="2190467729" sldId="305"/>
            <ac:spMk id="6" creationId="{2F3C3038-EC10-14E7-47EB-BE5471F26548}"/>
          </ac:spMkLst>
        </pc:spChg>
        <pc:spChg chg="add mod ord">
          <ac:chgData name="Simona Ferraraccio" userId="c9694aeb-2f50-401b-8abf-67f8a7106701" providerId="ADAL" clId="{728671C3-614E-440E-8F04-5DA1EFA065FD}" dt="2026-02-17T16:16:28.780" v="13296" actId="14100"/>
          <ac:spMkLst>
            <pc:docMk/>
            <pc:sldMk cId="2190467729" sldId="305"/>
            <ac:spMk id="7" creationId="{D1A7CD82-8427-6CD1-32C4-6EAAA5DD946C}"/>
          </ac:spMkLst>
        </pc:spChg>
        <pc:spChg chg="add">
          <ac:chgData name="Simona Ferraraccio" userId="c9694aeb-2f50-401b-8abf-67f8a7106701" providerId="ADAL" clId="{728671C3-614E-440E-8F04-5DA1EFA065FD}" dt="2026-02-17T16:16:07.234" v="13290" actId="26606"/>
          <ac:spMkLst>
            <pc:docMk/>
            <pc:sldMk cId="2190467729" sldId="305"/>
            <ac:spMk id="14" creationId="{665DBBEF-238B-476B-96AB-8AAC3224ECEA}"/>
          </ac:spMkLst>
        </pc:spChg>
        <pc:spChg chg="add">
          <ac:chgData name="Simona Ferraraccio" userId="c9694aeb-2f50-401b-8abf-67f8a7106701" providerId="ADAL" clId="{728671C3-614E-440E-8F04-5DA1EFA065FD}" dt="2026-02-17T16:16:07.234" v="13290" actId="26606"/>
          <ac:spMkLst>
            <pc:docMk/>
            <pc:sldMk cId="2190467729" sldId="305"/>
            <ac:spMk id="16" creationId="{3FCFB1DE-0B7E-48CC-BA90-B2AB0889F9D6}"/>
          </ac:spMkLst>
        </pc:spChg>
        <pc:picChg chg="add mod ord">
          <ac:chgData name="Simona Ferraraccio" userId="c9694aeb-2f50-401b-8abf-67f8a7106701" providerId="ADAL" clId="{728671C3-614E-440E-8F04-5DA1EFA065FD}" dt="2026-02-17T16:16:18.529" v="13293" actId="1076"/>
          <ac:picMkLst>
            <pc:docMk/>
            <pc:sldMk cId="2190467729" sldId="305"/>
            <ac:picMk id="9" creationId="{B83558A9-50F7-15AB-15C5-7E9F7AB82ABF}"/>
          </ac:picMkLst>
        </pc:picChg>
      </pc:sldChg>
      <pc:sldChg chg="addSp delSp modSp new mod setBg">
        <pc:chgData name="Simona Ferraraccio" userId="c9694aeb-2f50-401b-8abf-67f8a7106701" providerId="ADAL" clId="{728671C3-614E-440E-8F04-5DA1EFA065FD}" dt="2026-02-17T16:18:02.996" v="13362" actId="1076"/>
        <pc:sldMkLst>
          <pc:docMk/>
          <pc:sldMk cId="38664339" sldId="306"/>
        </pc:sldMkLst>
        <pc:spChg chg="mod">
          <ac:chgData name="Simona Ferraraccio" userId="c9694aeb-2f50-401b-8abf-67f8a7106701" providerId="ADAL" clId="{728671C3-614E-440E-8F04-5DA1EFA065FD}" dt="2026-02-17T16:17:57.891" v="13361" actId="1036"/>
          <ac:spMkLst>
            <pc:docMk/>
            <pc:sldMk cId="38664339" sldId="306"/>
            <ac:spMk id="2" creationId="{691D4294-094A-0F5F-32BD-9F0EB511DC1C}"/>
          </ac:spMkLst>
        </pc:spChg>
        <pc:spChg chg="del">
          <ac:chgData name="Simona Ferraraccio" userId="c9694aeb-2f50-401b-8abf-67f8a7106701" providerId="ADAL" clId="{728671C3-614E-440E-8F04-5DA1EFA065FD}" dt="2026-02-17T16:17:07.746" v="13339" actId="478"/>
          <ac:spMkLst>
            <pc:docMk/>
            <pc:sldMk cId="38664339" sldId="306"/>
            <ac:spMk id="3" creationId="{5D8C5CC2-13A7-D585-8626-FEC8C57922F5}"/>
          </ac:spMkLst>
        </pc:spChg>
        <pc:spChg chg="mod">
          <ac:chgData name="Simona Ferraraccio" userId="c9694aeb-2f50-401b-8abf-67f8a7106701" providerId="ADAL" clId="{728671C3-614E-440E-8F04-5DA1EFA065FD}" dt="2026-02-17T16:17:28.813" v="13344" actId="26606"/>
          <ac:spMkLst>
            <pc:docMk/>
            <pc:sldMk cId="38664339" sldId="306"/>
            <ac:spMk id="4" creationId="{DE1403A6-0311-42D6-C8FB-E388CBF3045B}"/>
          </ac:spMkLst>
        </pc:spChg>
        <pc:spChg chg="mod">
          <ac:chgData name="Simona Ferraraccio" userId="c9694aeb-2f50-401b-8abf-67f8a7106701" providerId="ADAL" clId="{728671C3-614E-440E-8F04-5DA1EFA065FD}" dt="2026-02-17T16:17:28.813" v="13344" actId="26606"/>
          <ac:spMkLst>
            <pc:docMk/>
            <pc:sldMk cId="38664339" sldId="306"/>
            <ac:spMk id="5" creationId="{2C4D3305-8430-46D6-5461-8A1CDC15452D}"/>
          </ac:spMkLst>
        </pc:spChg>
        <pc:spChg chg="mod">
          <ac:chgData name="Simona Ferraraccio" userId="c9694aeb-2f50-401b-8abf-67f8a7106701" providerId="ADAL" clId="{728671C3-614E-440E-8F04-5DA1EFA065FD}" dt="2026-02-17T16:17:28.813" v="13344" actId="26606"/>
          <ac:spMkLst>
            <pc:docMk/>
            <pc:sldMk cId="38664339" sldId="306"/>
            <ac:spMk id="6" creationId="{DBAF4210-FD2B-E90E-7DDB-DDA1C7A787E2}"/>
          </ac:spMkLst>
        </pc:spChg>
        <pc:spChg chg="add">
          <ac:chgData name="Simona Ferraraccio" userId="c9694aeb-2f50-401b-8abf-67f8a7106701" providerId="ADAL" clId="{728671C3-614E-440E-8F04-5DA1EFA065FD}" dt="2026-02-17T16:17:28.813" v="13344" actId="26606"/>
          <ac:spMkLst>
            <pc:docMk/>
            <pc:sldMk cId="38664339" sldId="306"/>
            <ac:spMk id="13" creationId="{665DBBEF-238B-476B-96AB-8AAC3224ECEA}"/>
          </ac:spMkLst>
        </pc:spChg>
        <pc:spChg chg="add">
          <ac:chgData name="Simona Ferraraccio" userId="c9694aeb-2f50-401b-8abf-67f8a7106701" providerId="ADAL" clId="{728671C3-614E-440E-8F04-5DA1EFA065FD}" dt="2026-02-17T16:17:28.813" v="13344" actId="26606"/>
          <ac:spMkLst>
            <pc:docMk/>
            <pc:sldMk cId="38664339" sldId="306"/>
            <ac:spMk id="15" creationId="{3FCFB1DE-0B7E-48CC-BA90-B2AB0889F9D6}"/>
          </ac:spMkLst>
        </pc:spChg>
        <pc:picChg chg="add mod ord">
          <ac:chgData name="Simona Ferraraccio" userId="c9694aeb-2f50-401b-8abf-67f8a7106701" providerId="ADAL" clId="{728671C3-614E-440E-8F04-5DA1EFA065FD}" dt="2026-02-17T16:18:02.996" v="13362" actId="1076"/>
          <ac:picMkLst>
            <pc:docMk/>
            <pc:sldMk cId="38664339" sldId="306"/>
            <ac:picMk id="8" creationId="{EE8FB174-DFC7-1003-E81B-2C3A0E6EA485}"/>
          </ac:picMkLst>
        </pc:picChg>
      </pc:sldChg>
      <pc:sldChg chg="addSp delSp modSp new mod setBg">
        <pc:chgData name="Simona Ferraraccio" userId="c9694aeb-2f50-401b-8abf-67f8a7106701" providerId="ADAL" clId="{728671C3-614E-440E-8F04-5DA1EFA065FD}" dt="2026-02-17T16:20:02.423" v="13450" actId="170"/>
        <pc:sldMkLst>
          <pc:docMk/>
          <pc:sldMk cId="137985111" sldId="307"/>
        </pc:sldMkLst>
        <pc:spChg chg="mod ord">
          <ac:chgData name="Simona Ferraraccio" userId="c9694aeb-2f50-401b-8abf-67f8a7106701" providerId="ADAL" clId="{728671C3-614E-440E-8F04-5DA1EFA065FD}" dt="2026-02-17T16:20:02.423" v="13450" actId="170"/>
          <ac:spMkLst>
            <pc:docMk/>
            <pc:sldMk cId="137985111" sldId="307"/>
            <ac:spMk id="2" creationId="{A1CC818D-62BC-053B-888F-2107EBC536D7}"/>
          </ac:spMkLst>
        </pc:spChg>
        <pc:spChg chg="del mod">
          <ac:chgData name="Simona Ferraraccio" userId="c9694aeb-2f50-401b-8abf-67f8a7106701" providerId="ADAL" clId="{728671C3-614E-440E-8F04-5DA1EFA065FD}" dt="2026-02-17T16:18:53.033" v="13423" actId="478"/>
          <ac:spMkLst>
            <pc:docMk/>
            <pc:sldMk cId="137985111" sldId="307"/>
            <ac:spMk id="3" creationId="{DBB8BAD8-3745-20BE-3FC6-6A31BE2264F8}"/>
          </ac:spMkLst>
        </pc:spChg>
        <pc:spChg chg="mod">
          <ac:chgData name="Simona Ferraraccio" userId="c9694aeb-2f50-401b-8abf-67f8a7106701" providerId="ADAL" clId="{728671C3-614E-440E-8F04-5DA1EFA065FD}" dt="2026-02-17T16:19:08.731" v="13427" actId="26606"/>
          <ac:spMkLst>
            <pc:docMk/>
            <pc:sldMk cId="137985111" sldId="307"/>
            <ac:spMk id="4" creationId="{ED904B2F-C124-03BB-CA73-52A5471F16A8}"/>
          </ac:spMkLst>
        </pc:spChg>
        <pc:spChg chg="mod">
          <ac:chgData name="Simona Ferraraccio" userId="c9694aeb-2f50-401b-8abf-67f8a7106701" providerId="ADAL" clId="{728671C3-614E-440E-8F04-5DA1EFA065FD}" dt="2026-02-17T16:19:08.731" v="13427" actId="26606"/>
          <ac:spMkLst>
            <pc:docMk/>
            <pc:sldMk cId="137985111" sldId="307"/>
            <ac:spMk id="5" creationId="{7E2820A8-1E43-CA05-E1D0-0A372BD5DE90}"/>
          </ac:spMkLst>
        </pc:spChg>
        <pc:spChg chg="mod">
          <ac:chgData name="Simona Ferraraccio" userId="c9694aeb-2f50-401b-8abf-67f8a7106701" providerId="ADAL" clId="{728671C3-614E-440E-8F04-5DA1EFA065FD}" dt="2026-02-17T16:19:08.731" v="13427" actId="26606"/>
          <ac:spMkLst>
            <pc:docMk/>
            <pc:sldMk cId="137985111" sldId="307"/>
            <ac:spMk id="6" creationId="{EA52B693-9AAF-993D-8C02-2DF35FD98A51}"/>
          </ac:spMkLst>
        </pc:spChg>
        <pc:spChg chg="add">
          <ac:chgData name="Simona Ferraraccio" userId="c9694aeb-2f50-401b-8abf-67f8a7106701" providerId="ADAL" clId="{728671C3-614E-440E-8F04-5DA1EFA065FD}" dt="2026-02-17T16:19:08.731" v="13427" actId="26606"/>
          <ac:spMkLst>
            <pc:docMk/>
            <pc:sldMk cId="137985111" sldId="307"/>
            <ac:spMk id="13" creationId="{665DBBEF-238B-476B-96AB-8AAC3224ECEA}"/>
          </ac:spMkLst>
        </pc:spChg>
        <pc:spChg chg="add">
          <ac:chgData name="Simona Ferraraccio" userId="c9694aeb-2f50-401b-8abf-67f8a7106701" providerId="ADAL" clId="{728671C3-614E-440E-8F04-5DA1EFA065FD}" dt="2026-02-17T16:19:08.731" v="13427" actId="26606"/>
          <ac:spMkLst>
            <pc:docMk/>
            <pc:sldMk cId="137985111" sldId="307"/>
            <ac:spMk id="15" creationId="{3FCFB1DE-0B7E-48CC-BA90-B2AB0889F9D6}"/>
          </ac:spMkLst>
        </pc:spChg>
        <pc:picChg chg="add mod ord">
          <ac:chgData name="Simona Ferraraccio" userId="c9694aeb-2f50-401b-8abf-67f8a7106701" providerId="ADAL" clId="{728671C3-614E-440E-8F04-5DA1EFA065FD}" dt="2026-02-17T16:19:55.663" v="13447" actId="1035"/>
          <ac:picMkLst>
            <pc:docMk/>
            <pc:sldMk cId="137985111" sldId="307"/>
            <ac:picMk id="8" creationId="{10BBC646-0F94-A6C5-1D7C-FBC243146A1B}"/>
          </ac:picMkLst>
        </pc:picChg>
      </pc:sldChg>
      <pc:sldChg chg="addSp delSp modSp new mod setBg">
        <pc:chgData name="Simona Ferraraccio" userId="c9694aeb-2f50-401b-8abf-67f8a7106701" providerId="ADAL" clId="{728671C3-614E-440E-8F04-5DA1EFA065FD}" dt="2026-02-17T16:21:55.103" v="13552" actId="1037"/>
        <pc:sldMkLst>
          <pc:docMk/>
          <pc:sldMk cId="316458258" sldId="308"/>
        </pc:sldMkLst>
        <pc:spChg chg="mod">
          <ac:chgData name="Simona Ferraraccio" userId="c9694aeb-2f50-401b-8abf-67f8a7106701" providerId="ADAL" clId="{728671C3-614E-440E-8F04-5DA1EFA065FD}" dt="2026-02-17T16:21:55.103" v="13552" actId="1037"/>
          <ac:spMkLst>
            <pc:docMk/>
            <pc:sldMk cId="316458258" sldId="308"/>
            <ac:spMk id="2" creationId="{ABBCC1D6-FB8E-67D8-B7B1-E1457A46FFA8}"/>
          </ac:spMkLst>
        </pc:spChg>
        <pc:spChg chg="del">
          <ac:chgData name="Simona Ferraraccio" userId="c9694aeb-2f50-401b-8abf-67f8a7106701" providerId="ADAL" clId="{728671C3-614E-440E-8F04-5DA1EFA065FD}" dt="2026-02-17T16:20:58.540" v="13515" actId="478"/>
          <ac:spMkLst>
            <pc:docMk/>
            <pc:sldMk cId="316458258" sldId="308"/>
            <ac:spMk id="3" creationId="{3BBA9944-1FE7-5D3E-4EC6-89772D5EA0CF}"/>
          </ac:spMkLst>
        </pc:spChg>
        <pc:spChg chg="mod">
          <ac:chgData name="Simona Ferraraccio" userId="c9694aeb-2f50-401b-8abf-67f8a7106701" providerId="ADAL" clId="{728671C3-614E-440E-8F04-5DA1EFA065FD}" dt="2026-02-17T16:21:27.600" v="13524" actId="26606"/>
          <ac:spMkLst>
            <pc:docMk/>
            <pc:sldMk cId="316458258" sldId="308"/>
            <ac:spMk id="4" creationId="{A099B8AA-1A2A-933A-9322-072EE000B78C}"/>
          </ac:spMkLst>
        </pc:spChg>
        <pc:spChg chg="mod">
          <ac:chgData name="Simona Ferraraccio" userId="c9694aeb-2f50-401b-8abf-67f8a7106701" providerId="ADAL" clId="{728671C3-614E-440E-8F04-5DA1EFA065FD}" dt="2026-02-17T16:21:27.600" v="13524" actId="26606"/>
          <ac:spMkLst>
            <pc:docMk/>
            <pc:sldMk cId="316458258" sldId="308"/>
            <ac:spMk id="5" creationId="{64B4BBC0-A690-54E8-4DA7-21B8D35358EE}"/>
          </ac:spMkLst>
        </pc:spChg>
        <pc:spChg chg="mod">
          <ac:chgData name="Simona Ferraraccio" userId="c9694aeb-2f50-401b-8abf-67f8a7106701" providerId="ADAL" clId="{728671C3-614E-440E-8F04-5DA1EFA065FD}" dt="2026-02-17T16:21:27.600" v="13524" actId="26606"/>
          <ac:spMkLst>
            <pc:docMk/>
            <pc:sldMk cId="316458258" sldId="308"/>
            <ac:spMk id="6" creationId="{ED0015E4-6421-CC34-F641-35D6E90A23AD}"/>
          </ac:spMkLst>
        </pc:spChg>
        <pc:spChg chg="add">
          <ac:chgData name="Simona Ferraraccio" userId="c9694aeb-2f50-401b-8abf-67f8a7106701" providerId="ADAL" clId="{728671C3-614E-440E-8F04-5DA1EFA065FD}" dt="2026-02-17T16:21:27.600" v="13524" actId="26606"/>
          <ac:spMkLst>
            <pc:docMk/>
            <pc:sldMk cId="316458258" sldId="308"/>
            <ac:spMk id="13" creationId="{665DBBEF-238B-476B-96AB-8AAC3224ECEA}"/>
          </ac:spMkLst>
        </pc:spChg>
        <pc:spChg chg="add">
          <ac:chgData name="Simona Ferraraccio" userId="c9694aeb-2f50-401b-8abf-67f8a7106701" providerId="ADAL" clId="{728671C3-614E-440E-8F04-5DA1EFA065FD}" dt="2026-02-17T16:21:27.600" v="13524" actId="26606"/>
          <ac:spMkLst>
            <pc:docMk/>
            <pc:sldMk cId="316458258" sldId="308"/>
            <ac:spMk id="15" creationId="{3FCFB1DE-0B7E-48CC-BA90-B2AB0889F9D6}"/>
          </ac:spMkLst>
        </pc:spChg>
        <pc:picChg chg="add mod ord">
          <ac:chgData name="Simona Ferraraccio" userId="c9694aeb-2f50-401b-8abf-67f8a7106701" providerId="ADAL" clId="{728671C3-614E-440E-8F04-5DA1EFA065FD}" dt="2026-02-17T16:21:43.171" v="13530" actId="1076"/>
          <ac:picMkLst>
            <pc:docMk/>
            <pc:sldMk cId="316458258" sldId="308"/>
            <ac:picMk id="8" creationId="{4910B0C7-C8F5-62C4-835C-EED56EA8D8AF}"/>
          </ac:picMkLst>
        </pc:picChg>
      </pc:sldChg>
      <pc:sldChg chg="addSp modSp new">
        <pc:chgData name="Simona Ferraraccio" userId="c9694aeb-2f50-401b-8abf-67f8a7106701" providerId="ADAL" clId="{728671C3-614E-440E-8F04-5DA1EFA065FD}" dt="2026-02-17T16:22:30.823" v="13554"/>
        <pc:sldMkLst>
          <pc:docMk/>
          <pc:sldMk cId="2694496711" sldId="309"/>
        </pc:sldMkLst>
        <pc:spChg chg="add mod">
          <ac:chgData name="Simona Ferraraccio" userId="c9694aeb-2f50-401b-8abf-67f8a7106701" providerId="ADAL" clId="{728671C3-614E-440E-8F04-5DA1EFA065FD}" dt="2026-02-17T16:22:30.823" v="13554"/>
          <ac:spMkLst>
            <pc:docMk/>
            <pc:sldMk cId="2694496711" sldId="309"/>
            <ac:spMk id="8" creationId="{AAD9FFF3-500F-066F-EAFB-8AEC54146986}"/>
          </ac:spMkLst>
        </pc:spChg>
        <pc:picChg chg="add mod">
          <ac:chgData name="Simona Ferraraccio" userId="c9694aeb-2f50-401b-8abf-67f8a7106701" providerId="ADAL" clId="{728671C3-614E-440E-8F04-5DA1EFA065FD}" dt="2026-02-17T16:22:30.823" v="13554"/>
          <ac:picMkLst>
            <pc:docMk/>
            <pc:sldMk cId="2694496711" sldId="309"/>
            <ac:picMk id="7" creationId="{45F00C44-3886-6BAE-AB3A-4B881C78C751}"/>
          </ac:picMkLst>
        </pc:picChg>
      </pc:sldChg>
      <pc:sldChg chg="addSp delSp modSp add mod setBg">
        <pc:chgData name="Simona Ferraraccio" userId="c9694aeb-2f50-401b-8abf-67f8a7106701" providerId="ADAL" clId="{728671C3-614E-440E-8F04-5DA1EFA065FD}" dt="2026-02-17T18:15:48.290" v="15223" actId="14100"/>
        <pc:sldMkLst>
          <pc:docMk/>
          <pc:sldMk cId="641523371" sldId="310"/>
        </pc:sldMkLst>
        <pc:spChg chg="mod">
          <ac:chgData name="Simona Ferraraccio" userId="c9694aeb-2f50-401b-8abf-67f8a7106701" providerId="ADAL" clId="{728671C3-614E-440E-8F04-5DA1EFA065FD}" dt="2026-02-17T18:15:38.324" v="15220" actId="26606"/>
          <ac:spMkLst>
            <pc:docMk/>
            <pc:sldMk cId="641523371" sldId="310"/>
            <ac:spMk id="2" creationId="{CCC7290D-E120-9E50-B303-C1BF6D02D846}"/>
          </ac:spMkLst>
        </pc:spChg>
        <pc:spChg chg="mod">
          <ac:chgData name="Simona Ferraraccio" userId="c9694aeb-2f50-401b-8abf-67f8a7106701" providerId="ADAL" clId="{728671C3-614E-440E-8F04-5DA1EFA065FD}" dt="2026-02-17T18:15:48.290" v="15223" actId="14100"/>
          <ac:spMkLst>
            <pc:docMk/>
            <pc:sldMk cId="641523371" sldId="310"/>
            <ac:spMk id="3" creationId="{176FF892-7BE8-478B-A290-717405D3593D}"/>
          </ac:spMkLst>
        </pc:spChg>
        <pc:spChg chg="mod">
          <ac:chgData name="Simona Ferraraccio" userId="c9694aeb-2f50-401b-8abf-67f8a7106701" providerId="ADAL" clId="{728671C3-614E-440E-8F04-5DA1EFA065FD}" dt="2026-02-17T18:15:38.324" v="15220" actId="26606"/>
          <ac:spMkLst>
            <pc:docMk/>
            <pc:sldMk cId="641523371" sldId="310"/>
            <ac:spMk id="4" creationId="{6645F92D-385C-CB82-AE12-0573421EDC9C}"/>
          </ac:spMkLst>
        </pc:spChg>
        <pc:spChg chg="mod">
          <ac:chgData name="Simona Ferraraccio" userId="c9694aeb-2f50-401b-8abf-67f8a7106701" providerId="ADAL" clId="{728671C3-614E-440E-8F04-5DA1EFA065FD}" dt="2026-02-17T18:15:38.324" v="15220" actId="26606"/>
          <ac:spMkLst>
            <pc:docMk/>
            <pc:sldMk cId="641523371" sldId="310"/>
            <ac:spMk id="5" creationId="{5AB17427-1A44-12ED-C377-A4E3650D0727}"/>
          </ac:spMkLst>
        </pc:spChg>
        <pc:spChg chg="mod">
          <ac:chgData name="Simona Ferraraccio" userId="c9694aeb-2f50-401b-8abf-67f8a7106701" providerId="ADAL" clId="{728671C3-614E-440E-8F04-5DA1EFA065FD}" dt="2026-02-17T18:15:38.324" v="15220" actId="26606"/>
          <ac:spMkLst>
            <pc:docMk/>
            <pc:sldMk cId="641523371" sldId="310"/>
            <ac:spMk id="6" creationId="{DF2F945E-9EFF-9229-511F-1341879B200C}"/>
          </ac:spMkLst>
        </pc:spChg>
        <pc:spChg chg="add del">
          <ac:chgData name="Simona Ferraraccio" userId="c9694aeb-2f50-401b-8abf-67f8a7106701" providerId="ADAL" clId="{728671C3-614E-440E-8F04-5DA1EFA065FD}" dt="2026-02-17T18:15:38.291" v="15219" actId="26606"/>
          <ac:spMkLst>
            <pc:docMk/>
            <pc:sldMk cId="641523371" sldId="310"/>
            <ac:spMk id="13" creationId="{F13C74B1-5B17-4795-BED0-7140497B445A}"/>
          </ac:spMkLst>
        </pc:spChg>
        <pc:spChg chg="add del">
          <ac:chgData name="Simona Ferraraccio" userId="c9694aeb-2f50-401b-8abf-67f8a7106701" providerId="ADAL" clId="{728671C3-614E-440E-8F04-5DA1EFA065FD}" dt="2026-02-17T18:15:38.291" v="15219" actId="26606"/>
          <ac:spMkLst>
            <pc:docMk/>
            <pc:sldMk cId="641523371" sldId="310"/>
            <ac:spMk id="15" creationId="{D4974D33-8DC5-464E-8C6D-BE58F0669C17}"/>
          </ac:spMkLst>
        </pc:spChg>
        <pc:spChg chg="add">
          <ac:chgData name="Simona Ferraraccio" userId="c9694aeb-2f50-401b-8abf-67f8a7106701" providerId="ADAL" clId="{728671C3-614E-440E-8F04-5DA1EFA065FD}" dt="2026-02-17T18:15:38.324" v="15220" actId="26606"/>
          <ac:spMkLst>
            <pc:docMk/>
            <pc:sldMk cId="641523371" sldId="310"/>
            <ac:spMk id="17" creationId="{C0763A76-9F1C-4FC5-82B7-DD475DA461B2}"/>
          </ac:spMkLst>
        </pc:spChg>
        <pc:spChg chg="add">
          <ac:chgData name="Simona Ferraraccio" userId="c9694aeb-2f50-401b-8abf-67f8a7106701" providerId="ADAL" clId="{728671C3-614E-440E-8F04-5DA1EFA065FD}" dt="2026-02-17T18:15:38.324" v="15220" actId="26606"/>
          <ac:spMkLst>
            <pc:docMk/>
            <pc:sldMk cId="641523371" sldId="310"/>
            <ac:spMk id="18" creationId="{E81BF4F6-F2CF-4984-9D14-D6966D92F99F}"/>
          </ac:spMkLst>
        </pc:spChg>
        <pc:picChg chg="add mod ord">
          <ac:chgData name="Simona Ferraraccio" userId="c9694aeb-2f50-401b-8abf-67f8a7106701" providerId="ADAL" clId="{728671C3-614E-440E-8F04-5DA1EFA065FD}" dt="2026-02-17T18:15:42.720" v="15221" actId="27614"/>
          <ac:picMkLst>
            <pc:docMk/>
            <pc:sldMk cId="641523371" sldId="310"/>
            <ac:picMk id="8" creationId="{4C6FBF2B-D219-9288-7773-9E96D1754F9F}"/>
          </ac:picMkLst>
        </pc:picChg>
      </pc:sldChg>
      <pc:sldChg chg="new del">
        <pc:chgData name="Simona Ferraraccio" userId="c9694aeb-2f50-401b-8abf-67f8a7106701" providerId="ADAL" clId="{728671C3-614E-440E-8F04-5DA1EFA065FD}" dt="2026-02-17T16:23:47.046" v="13556" actId="2696"/>
        <pc:sldMkLst>
          <pc:docMk/>
          <pc:sldMk cId="2856781414" sldId="310"/>
        </pc:sldMkLst>
      </pc:sldChg>
      <pc:sldChg chg="delSp modSp new mod">
        <pc:chgData name="Simona Ferraraccio" userId="c9694aeb-2f50-401b-8abf-67f8a7106701" providerId="ADAL" clId="{728671C3-614E-440E-8F04-5DA1EFA065FD}" dt="2026-02-17T16:50:06.515" v="14979" actId="20577"/>
        <pc:sldMkLst>
          <pc:docMk/>
          <pc:sldMk cId="2198295332" sldId="311"/>
        </pc:sldMkLst>
        <pc:spChg chg="del">
          <ac:chgData name="Simona Ferraraccio" userId="c9694aeb-2f50-401b-8abf-67f8a7106701" providerId="ADAL" clId="{728671C3-614E-440E-8F04-5DA1EFA065FD}" dt="2026-02-17T16:44:28.068" v="14654" actId="478"/>
          <ac:spMkLst>
            <pc:docMk/>
            <pc:sldMk cId="2198295332" sldId="311"/>
            <ac:spMk id="2" creationId="{4D7EF958-6DEC-77B6-543E-E6C91EBBAC48}"/>
          </ac:spMkLst>
        </pc:spChg>
        <pc:spChg chg="mod">
          <ac:chgData name="Simona Ferraraccio" userId="c9694aeb-2f50-401b-8abf-67f8a7106701" providerId="ADAL" clId="{728671C3-614E-440E-8F04-5DA1EFA065FD}" dt="2026-02-17T16:50:06.515" v="14979" actId="20577"/>
          <ac:spMkLst>
            <pc:docMk/>
            <pc:sldMk cId="2198295332" sldId="311"/>
            <ac:spMk id="3" creationId="{91C11EAE-5B59-E16A-4AA5-C2C837426745}"/>
          </ac:spMkLst>
        </pc:spChg>
      </pc:sldChg>
      <pc:sldChg chg="addSp delSp modSp new mod">
        <pc:chgData name="Simona Ferraraccio" userId="c9694aeb-2f50-401b-8abf-67f8a7106701" providerId="ADAL" clId="{728671C3-614E-440E-8F04-5DA1EFA065FD}" dt="2026-02-17T18:31:46.863" v="15940" actId="20577"/>
        <pc:sldMkLst>
          <pc:docMk/>
          <pc:sldMk cId="1886781324" sldId="312"/>
        </pc:sldMkLst>
        <pc:spChg chg="del">
          <ac:chgData name="Simona Ferraraccio" userId="c9694aeb-2f50-401b-8abf-67f8a7106701" providerId="ADAL" clId="{728671C3-614E-440E-8F04-5DA1EFA065FD}" dt="2026-02-17T18:18:31.954" v="15336" actId="478"/>
          <ac:spMkLst>
            <pc:docMk/>
            <pc:sldMk cId="1886781324" sldId="312"/>
            <ac:spMk id="2" creationId="{CD7A4E63-6F4E-51C1-DFE9-43A8A93CBC34}"/>
          </ac:spMkLst>
        </pc:spChg>
        <pc:spChg chg="del">
          <ac:chgData name="Simona Ferraraccio" userId="c9694aeb-2f50-401b-8abf-67f8a7106701" providerId="ADAL" clId="{728671C3-614E-440E-8F04-5DA1EFA065FD}" dt="2026-02-17T18:18:41.954" v="15355" actId="478"/>
          <ac:spMkLst>
            <pc:docMk/>
            <pc:sldMk cId="1886781324" sldId="312"/>
            <ac:spMk id="3" creationId="{C2BE7B45-32A3-F865-F66D-EE200EC35619}"/>
          </ac:spMkLst>
        </pc:spChg>
        <pc:spChg chg="add mod">
          <ac:chgData name="Simona Ferraraccio" userId="c9694aeb-2f50-401b-8abf-67f8a7106701" providerId="ADAL" clId="{728671C3-614E-440E-8F04-5DA1EFA065FD}" dt="2026-02-17T18:22:58.193" v="15666" actId="1076"/>
          <ac:spMkLst>
            <pc:docMk/>
            <pc:sldMk cId="1886781324" sldId="312"/>
            <ac:spMk id="7" creationId="{17404474-9455-2715-2F2B-77E14FD7DDDB}"/>
          </ac:spMkLst>
        </pc:spChg>
        <pc:spChg chg="mod">
          <ac:chgData name="Simona Ferraraccio" userId="c9694aeb-2f50-401b-8abf-67f8a7106701" providerId="ADAL" clId="{728671C3-614E-440E-8F04-5DA1EFA065FD}" dt="2026-02-17T18:22:08.610" v="15663" actId="207"/>
          <ac:spMkLst>
            <pc:docMk/>
            <pc:sldMk cId="1886781324" sldId="312"/>
            <ac:spMk id="10" creationId="{79350E55-587B-B04F-3A5D-4B6564AC67C0}"/>
          </ac:spMkLst>
        </pc:spChg>
        <pc:spChg chg="mod">
          <ac:chgData name="Simona Ferraraccio" userId="c9694aeb-2f50-401b-8abf-67f8a7106701" providerId="ADAL" clId="{728671C3-614E-440E-8F04-5DA1EFA065FD}" dt="2026-02-17T18:31:46.863" v="15940" actId="20577"/>
          <ac:spMkLst>
            <pc:docMk/>
            <pc:sldMk cId="1886781324" sldId="312"/>
            <ac:spMk id="11" creationId="{7CC970A8-8EA2-3744-9C44-AD030E137350}"/>
          </ac:spMkLst>
        </pc:spChg>
        <pc:spChg chg="mod">
          <ac:chgData name="Simona Ferraraccio" userId="c9694aeb-2f50-401b-8abf-67f8a7106701" providerId="ADAL" clId="{728671C3-614E-440E-8F04-5DA1EFA065FD}" dt="2026-02-17T18:22:08.610" v="15663" actId="207"/>
          <ac:spMkLst>
            <pc:docMk/>
            <pc:sldMk cId="1886781324" sldId="312"/>
            <ac:spMk id="12" creationId="{A29B6114-147E-15C3-6ECB-A6A640E7DDB4}"/>
          </ac:spMkLst>
        </pc:spChg>
        <pc:spChg chg="mod">
          <ac:chgData name="Simona Ferraraccio" userId="c9694aeb-2f50-401b-8abf-67f8a7106701" providerId="ADAL" clId="{728671C3-614E-440E-8F04-5DA1EFA065FD}" dt="2026-02-17T18:31:41.893" v="15938" actId="20577"/>
          <ac:spMkLst>
            <pc:docMk/>
            <pc:sldMk cId="1886781324" sldId="312"/>
            <ac:spMk id="13" creationId="{DA867D73-AD26-EA77-793A-E3574D42A9D0}"/>
          </ac:spMkLst>
        </pc:spChg>
        <pc:spChg chg="mod">
          <ac:chgData name="Simona Ferraraccio" userId="c9694aeb-2f50-401b-8abf-67f8a7106701" providerId="ADAL" clId="{728671C3-614E-440E-8F04-5DA1EFA065FD}" dt="2026-02-17T18:22:08.610" v="15663" actId="207"/>
          <ac:spMkLst>
            <pc:docMk/>
            <pc:sldMk cId="1886781324" sldId="312"/>
            <ac:spMk id="14" creationId="{0EFACFB1-D553-1C73-A581-C1161A7FA4C4}"/>
          </ac:spMkLst>
        </pc:spChg>
        <pc:spChg chg="mod">
          <ac:chgData name="Simona Ferraraccio" userId="c9694aeb-2f50-401b-8abf-67f8a7106701" providerId="ADAL" clId="{728671C3-614E-440E-8F04-5DA1EFA065FD}" dt="2026-02-17T18:31:43.840" v="15939" actId="20577"/>
          <ac:spMkLst>
            <pc:docMk/>
            <pc:sldMk cId="1886781324" sldId="312"/>
            <ac:spMk id="15" creationId="{65656097-094F-6D0D-9B38-35C6490C4EAD}"/>
          </ac:spMkLst>
        </pc:spChg>
        <pc:grpChg chg="mod">
          <ac:chgData name="Simona Ferraraccio" userId="c9694aeb-2f50-401b-8abf-67f8a7106701" providerId="ADAL" clId="{728671C3-614E-440E-8F04-5DA1EFA065FD}" dt="2026-02-17T18:22:04.759" v="15661" actId="207"/>
          <ac:grpSpMkLst>
            <pc:docMk/>
            <pc:sldMk cId="1886781324" sldId="312"/>
            <ac:grpSpMk id="9" creationId="{DACAB095-F2D7-511C-F6FB-FAB8A07A8C51}"/>
          </ac:grpSpMkLst>
        </pc:grpChg>
        <pc:graphicFrameChg chg="add del mod modGraphic">
          <ac:chgData name="Simona Ferraraccio" userId="c9694aeb-2f50-401b-8abf-67f8a7106701" providerId="ADAL" clId="{728671C3-614E-440E-8F04-5DA1EFA065FD}" dt="2026-02-17T18:21:29.018" v="15650" actId="18245"/>
          <ac:graphicFrameMkLst>
            <pc:docMk/>
            <pc:sldMk cId="1886781324" sldId="312"/>
            <ac:graphicFrameMk id="8" creationId="{5A25DB86-84D8-1376-BFBD-9B1AB93AF7B7}"/>
          </ac:graphicFrameMkLst>
        </pc:graphicFrameChg>
      </pc:sldChg>
      <pc:sldChg chg="modSp new mod">
        <pc:chgData name="Simona Ferraraccio" userId="c9694aeb-2f50-401b-8abf-67f8a7106701" providerId="ADAL" clId="{728671C3-614E-440E-8F04-5DA1EFA065FD}" dt="2026-02-17T19:29:43.478" v="20016" actId="27636"/>
        <pc:sldMkLst>
          <pc:docMk/>
          <pc:sldMk cId="3786953910" sldId="313"/>
        </pc:sldMkLst>
        <pc:spChg chg="mod">
          <ac:chgData name="Simona Ferraraccio" userId="c9694aeb-2f50-401b-8abf-67f8a7106701" providerId="ADAL" clId="{728671C3-614E-440E-8F04-5DA1EFA065FD}" dt="2026-02-17T18:16:28.768" v="15279" actId="14100"/>
          <ac:spMkLst>
            <pc:docMk/>
            <pc:sldMk cId="3786953910" sldId="313"/>
            <ac:spMk id="2" creationId="{30182A98-0F21-3EB2-D2FE-FE6645734C6F}"/>
          </ac:spMkLst>
        </pc:spChg>
        <pc:spChg chg="mod">
          <ac:chgData name="Simona Ferraraccio" userId="c9694aeb-2f50-401b-8abf-67f8a7106701" providerId="ADAL" clId="{728671C3-614E-440E-8F04-5DA1EFA065FD}" dt="2026-02-17T19:29:43.478" v="20016" actId="27636"/>
          <ac:spMkLst>
            <pc:docMk/>
            <pc:sldMk cId="3786953910" sldId="313"/>
            <ac:spMk id="3" creationId="{44BCEDEF-907A-4046-AFA3-20AC294128A8}"/>
          </ac:spMkLst>
        </pc:spChg>
      </pc:sldChg>
      <pc:sldChg chg="addSp delSp modSp new mod">
        <pc:chgData name="Simona Ferraraccio" userId="c9694aeb-2f50-401b-8abf-67f8a7106701" providerId="ADAL" clId="{728671C3-614E-440E-8F04-5DA1EFA065FD}" dt="2026-02-17T18:54:21.112" v="17854" actId="1036"/>
        <pc:sldMkLst>
          <pc:docMk/>
          <pc:sldMk cId="2149779894" sldId="314"/>
        </pc:sldMkLst>
        <pc:spChg chg="del mod">
          <ac:chgData name="Simona Ferraraccio" userId="c9694aeb-2f50-401b-8abf-67f8a7106701" providerId="ADAL" clId="{728671C3-614E-440E-8F04-5DA1EFA065FD}" dt="2026-02-17T18:32:08.442" v="15952" actId="478"/>
          <ac:spMkLst>
            <pc:docMk/>
            <pc:sldMk cId="2149779894" sldId="314"/>
            <ac:spMk id="2" creationId="{718786B0-1A48-C503-7B1B-B02347FCE39E}"/>
          </ac:spMkLst>
        </pc:spChg>
        <pc:spChg chg="del">
          <ac:chgData name="Simona Ferraraccio" userId="c9694aeb-2f50-401b-8abf-67f8a7106701" providerId="ADAL" clId="{728671C3-614E-440E-8F04-5DA1EFA065FD}" dt="2026-02-17T18:32:17.870" v="15962" actId="478"/>
          <ac:spMkLst>
            <pc:docMk/>
            <pc:sldMk cId="2149779894" sldId="314"/>
            <ac:spMk id="3" creationId="{1C36924B-D292-B07A-E9B3-D4FAEFBCF0B7}"/>
          </ac:spMkLst>
        </pc:spChg>
        <pc:spChg chg="mod">
          <ac:chgData name="Simona Ferraraccio" userId="c9694aeb-2f50-401b-8abf-67f8a7106701" providerId="ADAL" clId="{728671C3-614E-440E-8F04-5DA1EFA065FD}" dt="2026-02-17T18:52:50.340" v="17622" actId="1076"/>
          <ac:spMkLst>
            <pc:docMk/>
            <pc:sldMk cId="2149779894" sldId="314"/>
            <ac:spMk id="4" creationId="{57784AC2-2AC0-6079-3921-A49F8F08869C}"/>
          </ac:spMkLst>
        </pc:spChg>
        <pc:spChg chg="add del mod">
          <ac:chgData name="Simona Ferraraccio" userId="c9694aeb-2f50-401b-8abf-67f8a7106701" providerId="ADAL" clId="{728671C3-614E-440E-8F04-5DA1EFA065FD}" dt="2026-02-17T18:32:11.533" v="15954" actId="478"/>
          <ac:spMkLst>
            <pc:docMk/>
            <pc:sldMk cId="2149779894" sldId="314"/>
            <ac:spMk id="8" creationId="{DAC10201-3C64-9FE9-081A-0413A1CED878}"/>
          </ac:spMkLst>
        </pc:spChg>
        <pc:spChg chg="add mod">
          <ac:chgData name="Simona Ferraraccio" userId="c9694aeb-2f50-401b-8abf-67f8a7106701" providerId="ADAL" clId="{728671C3-614E-440E-8F04-5DA1EFA065FD}" dt="2026-02-17T18:35:34.332" v="15968" actId="1076"/>
          <ac:spMkLst>
            <pc:docMk/>
            <pc:sldMk cId="2149779894" sldId="314"/>
            <ac:spMk id="9" creationId="{6649B1AE-874F-B8E8-9B05-2B7BD45AC85F}"/>
          </ac:spMkLst>
        </pc:spChg>
        <pc:spChg chg="add mod">
          <ac:chgData name="Simona Ferraraccio" userId="c9694aeb-2f50-401b-8abf-67f8a7106701" providerId="ADAL" clId="{728671C3-614E-440E-8F04-5DA1EFA065FD}" dt="2026-02-17T18:54:21.112" v="17854" actId="1036"/>
          <ac:spMkLst>
            <pc:docMk/>
            <pc:sldMk cId="2149779894" sldId="314"/>
            <ac:spMk id="12" creationId="{59979C1B-E18F-E64A-F2C9-242E4BA50385}"/>
          </ac:spMkLst>
        </pc:spChg>
        <pc:spChg chg="add mod">
          <ac:chgData name="Simona Ferraraccio" userId="c9694aeb-2f50-401b-8abf-67f8a7106701" providerId="ADAL" clId="{728671C3-614E-440E-8F04-5DA1EFA065FD}" dt="2026-02-17T18:54:21.112" v="17854" actId="1036"/>
          <ac:spMkLst>
            <pc:docMk/>
            <pc:sldMk cId="2149779894" sldId="314"/>
            <ac:spMk id="13" creationId="{3F89FDDA-3927-1004-04A6-426C7AA658F3}"/>
          </ac:spMkLst>
        </pc:spChg>
        <pc:spChg chg="add mod">
          <ac:chgData name="Simona Ferraraccio" userId="c9694aeb-2f50-401b-8abf-67f8a7106701" providerId="ADAL" clId="{728671C3-614E-440E-8F04-5DA1EFA065FD}" dt="2026-02-17T18:54:21.112" v="17854" actId="1036"/>
          <ac:spMkLst>
            <pc:docMk/>
            <pc:sldMk cId="2149779894" sldId="314"/>
            <ac:spMk id="14" creationId="{35696AEA-FA4C-BD7D-6EB5-FBDFA81F4B98}"/>
          </ac:spMkLst>
        </pc:spChg>
        <pc:spChg chg="add mod">
          <ac:chgData name="Simona Ferraraccio" userId="c9694aeb-2f50-401b-8abf-67f8a7106701" providerId="ADAL" clId="{728671C3-614E-440E-8F04-5DA1EFA065FD}" dt="2026-02-17T18:54:21.112" v="17854" actId="1036"/>
          <ac:spMkLst>
            <pc:docMk/>
            <pc:sldMk cId="2149779894" sldId="314"/>
            <ac:spMk id="15" creationId="{E0D556A9-38CC-E2D5-6873-3AEFEFAEAF53}"/>
          </ac:spMkLst>
        </pc:spChg>
        <pc:picChg chg="add mod ord">
          <ac:chgData name="Simona Ferraraccio" userId="c9694aeb-2f50-401b-8abf-67f8a7106701" providerId="ADAL" clId="{728671C3-614E-440E-8F04-5DA1EFA065FD}" dt="2026-02-17T18:35:24.592" v="15967" actId="1076"/>
          <ac:picMkLst>
            <pc:docMk/>
            <pc:sldMk cId="2149779894" sldId="314"/>
            <ac:picMk id="11" creationId="{67FD08DA-CF72-5FCD-4BA6-D257F0FC62CF}"/>
          </ac:picMkLst>
        </pc:picChg>
      </pc:sldChg>
      <pc:sldChg chg="addSp delSp modSp new mod">
        <pc:chgData name="Simona Ferraraccio" userId="c9694aeb-2f50-401b-8abf-67f8a7106701" providerId="ADAL" clId="{728671C3-614E-440E-8F04-5DA1EFA065FD}" dt="2026-02-17T19:08:57.019" v="18996" actId="1076"/>
        <pc:sldMkLst>
          <pc:docMk/>
          <pc:sldMk cId="2214387033" sldId="315"/>
        </pc:sldMkLst>
        <pc:spChg chg="del">
          <ac:chgData name="Simona Ferraraccio" userId="c9694aeb-2f50-401b-8abf-67f8a7106701" providerId="ADAL" clId="{728671C3-614E-440E-8F04-5DA1EFA065FD}" dt="2026-02-17T18:56:04.936" v="17857" actId="478"/>
          <ac:spMkLst>
            <pc:docMk/>
            <pc:sldMk cId="2214387033" sldId="315"/>
            <ac:spMk id="2" creationId="{446FC5BD-EE78-1B6E-EA85-13EDF5DD2879}"/>
          </ac:spMkLst>
        </pc:spChg>
        <pc:spChg chg="add mod">
          <ac:chgData name="Simona Ferraraccio" userId="c9694aeb-2f50-401b-8abf-67f8a7106701" providerId="ADAL" clId="{728671C3-614E-440E-8F04-5DA1EFA065FD}" dt="2026-02-17T19:08:41.519" v="18993" actId="1076"/>
          <ac:spMkLst>
            <pc:docMk/>
            <pc:sldMk cId="2214387033" sldId="315"/>
            <ac:spMk id="2" creationId="{9AC1084E-08DF-4411-5C53-9661E6D67AAB}"/>
          </ac:spMkLst>
        </pc:spChg>
        <pc:spChg chg="add mod">
          <ac:chgData name="Simona Ferraraccio" userId="c9694aeb-2f50-401b-8abf-67f8a7106701" providerId="ADAL" clId="{728671C3-614E-440E-8F04-5DA1EFA065FD}" dt="2026-02-17T19:08:32.097" v="18992" actId="20577"/>
          <ac:spMkLst>
            <pc:docMk/>
            <pc:sldMk cId="2214387033" sldId="315"/>
            <ac:spMk id="3" creationId="{3C19AB7A-6B8F-6724-464C-802A62A9E55E}"/>
          </ac:spMkLst>
        </pc:spChg>
        <pc:spChg chg="del">
          <ac:chgData name="Simona Ferraraccio" userId="c9694aeb-2f50-401b-8abf-67f8a7106701" providerId="ADAL" clId="{728671C3-614E-440E-8F04-5DA1EFA065FD}" dt="2026-02-17T18:58:03.229" v="17875" actId="478"/>
          <ac:spMkLst>
            <pc:docMk/>
            <pc:sldMk cId="2214387033" sldId="315"/>
            <ac:spMk id="3" creationId="{C7A3767E-A6BA-ABD3-FED6-979D949DFB37}"/>
          </ac:spMkLst>
        </pc:spChg>
        <pc:spChg chg="mod">
          <ac:chgData name="Simona Ferraraccio" userId="c9694aeb-2f50-401b-8abf-67f8a7106701" providerId="ADAL" clId="{728671C3-614E-440E-8F04-5DA1EFA065FD}" dt="2026-02-17T19:08:57.019" v="18996" actId="1076"/>
          <ac:spMkLst>
            <pc:docMk/>
            <pc:sldMk cId="2214387033" sldId="315"/>
            <ac:spMk id="4" creationId="{3CF7C016-71F3-27C9-A586-3D712A25B722}"/>
          </ac:spMkLst>
        </pc:spChg>
        <pc:spChg chg="add mod ord">
          <ac:chgData name="Simona Ferraraccio" userId="c9694aeb-2f50-401b-8abf-67f8a7106701" providerId="ADAL" clId="{728671C3-614E-440E-8F04-5DA1EFA065FD}" dt="2026-02-17T19:00:05.207" v="17895" actId="404"/>
          <ac:spMkLst>
            <pc:docMk/>
            <pc:sldMk cId="2214387033" sldId="315"/>
            <ac:spMk id="7" creationId="{9237334E-48BA-D76B-3211-BDF3CA91615C}"/>
          </ac:spMkLst>
        </pc:spChg>
        <pc:spChg chg="add mod">
          <ac:chgData name="Simona Ferraraccio" userId="c9694aeb-2f50-401b-8abf-67f8a7106701" providerId="ADAL" clId="{728671C3-614E-440E-8F04-5DA1EFA065FD}" dt="2026-02-17T19:08:50.536" v="18995" actId="1076"/>
          <ac:spMkLst>
            <pc:docMk/>
            <pc:sldMk cId="2214387033" sldId="315"/>
            <ac:spMk id="10" creationId="{98B9EB82-F1C5-FC49-3CD4-C53041DBA5D2}"/>
          </ac:spMkLst>
        </pc:spChg>
        <pc:spChg chg="add mod">
          <ac:chgData name="Simona Ferraraccio" userId="c9694aeb-2f50-401b-8abf-67f8a7106701" providerId="ADAL" clId="{728671C3-614E-440E-8F04-5DA1EFA065FD}" dt="2026-02-17T19:08:46.688" v="18994" actId="1076"/>
          <ac:spMkLst>
            <pc:docMk/>
            <pc:sldMk cId="2214387033" sldId="315"/>
            <ac:spMk id="11" creationId="{B8E6C0FF-D173-25B3-572E-428BE7B568C9}"/>
          </ac:spMkLst>
        </pc:spChg>
        <pc:picChg chg="add mod ord modCrop">
          <ac:chgData name="Simona Ferraraccio" userId="c9694aeb-2f50-401b-8abf-67f8a7106701" providerId="ADAL" clId="{728671C3-614E-440E-8F04-5DA1EFA065FD}" dt="2026-02-17T19:00:09.586" v="17896" actId="167"/>
          <ac:picMkLst>
            <pc:docMk/>
            <pc:sldMk cId="2214387033" sldId="315"/>
            <ac:picMk id="9" creationId="{41CCC438-F945-7D64-50E6-AFD7256F1D9B}"/>
          </ac:picMkLst>
        </pc:picChg>
      </pc:sldChg>
      <pc:sldChg chg="delSp modSp new mod">
        <pc:chgData name="Simona Ferraraccio" userId="c9694aeb-2f50-401b-8abf-67f8a7106701" providerId="ADAL" clId="{728671C3-614E-440E-8F04-5DA1EFA065FD}" dt="2026-02-17T19:09:39.047" v="19057" actId="113"/>
        <pc:sldMkLst>
          <pc:docMk/>
          <pc:sldMk cId="769708317" sldId="316"/>
        </pc:sldMkLst>
        <pc:spChg chg="mod">
          <ac:chgData name="Simona Ferraraccio" userId="c9694aeb-2f50-401b-8abf-67f8a7106701" providerId="ADAL" clId="{728671C3-614E-440E-8F04-5DA1EFA065FD}" dt="2026-02-17T19:09:39.047" v="19057" actId="113"/>
          <ac:spMkLst>
            <pc:docMk/>
            <pc:sldMk cId="769708317" sldId="316"/>
            <ac:spMk id="2" creationId="{1F937A0C-78F4-CADC-28C1-DD0A8B870CA6}"/>
          </ac:spMkLst>
        </pc:spChg>
        <pc:spChg chg="del">
          <ac:chgData name="Simona Ferraraccio" userId="c9694aeb-2f50-401b-8abf-67f8a7106701" providerId="ADAL" clId="{728671C3-614E-440E-8F04-5DA1EFA065FD}" dt="2026-02-17T19:09:26.659" v="19054" actId="478"/>
          <ac:spMkLst>
            <pc:docMk/>
            <pc:sldMk cId="769708317" sldId="316"/>
            <ac:spMk id="3" creationId="{2EA09D8C-36D8-0450-585F-3D661AA17F1C}"/>
          </ac:spMkLst>
        </pc:spChg>
      </pc:sldChg>
      <pc:sldChg chg="addSp delSp modSp new mod">
        <pc:chgData name="Simona Ferraraccio" userId="c9694aeb-2f50-401b-8abf-67f8a7106701" providerId="ADAL" clId="{728671C3-614E-440E-8F04-5DA1EFA065FD}" dt="2026-02-17T19:14:36.091" v="19944" actId="404"/>
        <pc:sldMkLst>
          <pc:docMk/>
          <pc:sldMk cId="2550004382" sldId="317"/>
        </pc:sldMkLst>
        <pc:spChg chg="del">
          <ac:chgData name="Simona Ferraraccio" userId="c9694aeb-2f50-401b-8abf-67f8a7106701" providerId="ADAL" clId="{728671C3-614E-440E-8F04-5DA1EFA065FD}" dt="2026-02-17T19:09:50.192" v="19060" actId="478"/>
          <ac:spMkLst>
            <pc:docMk/>
            <pc:sldMk cId="2550004382" sldId="317"/>
            <ac:spMk id="2" creationId="{ABA10F89-71B5-EC07-261E-9550D47AA3FC}"/>
          </ac:spMkLst>
        </pc:spChg>
        <pc:spChg chg="del">
          <ac:chgData name="Simona Ferraraccio" userId="c9694aeb-2f50-401b-8abf-67f8a7106701" providerId="ADAL" clId="{728671C3-614E-440E-8F04-5DA1EFA065FD}" dt="2026-02-17T19:09:51.825" v="19061" actId="478"/>
          <ac:spMkLst>
            <pc:docMk/>
            <pc:sldMk cId="2550004382" sldId="317"/>
            <ac:spMk id="3" creationId="{5C673554-55A2-E388-B061-7567BD065E33}"/>
          </ac:spMkLst>
        </pc:spChg>
        <pc:spChg chg="add mod">
          <ac:chgData name="Simona Ferraraccio" userId="c9694aeb-2f50-401b-8abf-67f8a7106701" providerId="ADAL" clId="{728671C3-614E-440E-8F04-5DA1EFA065FD}" dt="2026-02-17T19:09:55.166" v="19062" actId="1076"/>
          <ac:spMkLst>
            <pc:docMk/>
            <pc:sldMk cId="2550004382" sldId="317"/>
            <ac:spMk id="7" creationId="{86B3BCFB-27EA-6465-D57F-DE16974B7C0C}"/>
          </ac:spMkLst>
        </pc:spChg>
        <pc:graphicFrameChg chg="add mod modGraphic">
          <ac:chgData name="Simona Ferraraccio" userId="c9694aeb-2f50-401b-8abf-67f8a7106701" providerId="ADAL" clId="{728671C3-614E-440E-8F04-5DA1EFA065FD}" dt="2026-02-17T19:14:36.091" v="19944" actId="404"/>
          <ac:graphicFrameMkLst>
            <pc:docMk/>
            <pc:sldMk cId="2550004382" sldId="317"/>
            <ac:graphicFrameMk id="8" creationId="{C3292926-7F3E-CF47-B9F0-78C6B7DC973C}"/>
          </ac:graphicFrameMkLst>
        </pc:graphicFrameChg>
      </pc:sldChg>
      <pc:sldChg chg="addSp delSp modSp new mod">
        <pc:chgData name="Simona Ferraraccio" userId="c9694aeb-2f50-401b-8abf-67f8a7106701" providerId="ADAL" clId="{728671C3-614E-440E-8F04-5DA1EFA065FD}" dt="2026-02-17T20:43:29.343" v="24474" actId="171"/>
        <pc:sldMkLst>
          <pc:docMk/>
          <pc:sldMk cId="2111270395" sldId="318"/>
        </pc:sldMkLst>
        <pc:spChg chg="mod">
          <ac:chgData name="Simona Ferraraccio" userId="c9694aeb-2f50-401b-8abf-67f8a7106701" providerId="ADAL" clId="{728671C3-614E-440E-8F04-5DA1EFA065FD}" dt="2026-02-17T20:02:11.156" v="22136" actId="1076"/>
          <ac:spMkLst>
            <pc:docMk/>
            <pc:sldMk cId="2111270395" sldId="318"/>
            <ac:spMk id="2" creationId="{90EB8DDA-2E2C-405C-879F-83F016D58648}"/>
          </ac:spMkLst>
        </pc:spChg>
        <pc:spChg chg="del">
          <ac:chgData name="Simona Ferraraccio" userId="c9694aeb-2f50-401b-8abf-67f8a7106701" providerId="ADAL" clId="{728671C3-614E-440E-8F04-5DA1EFA065FD}" dt="2026-02-17T19:30:49.310" v="20041" actId="478"/>
          <ac:spMkLst>
            <pc:docMk/>
            <pc:sldMk cId="2111270395" sldId="318"/>
            <ac:spMk id="3" creationId="{CB43735E-48D8-93F4-0FC8-2B8D3E91AB27}"/>
          </ac:spMkLst>
        </pc:spChg>
        <pc:spChg chg="add mod">
          <ac:chgData name="Simona Ferraraccio" userId="c9694aeb-2f50-401b-8abf-67f8a7106701" providerId="ADAL" clId="{728671C3-614E-440E-8F04-5DA1EFA065FD}" dt="2026-02-17T20:11:28.953" v="23009" actId="1076"/>
          <ac:spMkLst>
            <pc:docMk/>
            <pc:sldMk cId="2111270395" sldId="318"/>
            <ac:spMk id="7" creationId="{C5E8349C-3CD1-6FE4-30E9-D40B7EE91D7D}"/>
          </ac:spMkLst>
        </pc:spChg>
        <pc:spChg chg="add mod">
          <ac:chgData name="Simona Ferraraccio" userId="c9694aeb-2f50-401b-8abf-67f8a7106701" providerId="ADAL" clId="{728671C3-614E-440E-8F04-5DA1EFA065FD}" dt="2026-02-17T20:11:16.845" v="23007" actId="208"/>
          <ac:spMkLst>
            <pc:docMk/>
            <pc:sldMk cId="2111270395" sldId="318"/>
            <ac:spMk id="8" creationId="{544F2E46-4523-2740-6F61-3DA359ABD9E0}"/>
          </ac:spMkLst>
        </pc:spChg>
        <pc:spChg chg="add del mod">
          <ac:chgData name="Simona Ferraraccio" userId="c9694aeb-2f50-401b-8abf-67f8a7106701" providerId="ADAL" clId="{728671C3-614E-440E-8F04-5DA1EFA065FD}" dt="2026-02-17T20:03:06.414" v="22173" actId="478"/>
          <ac:spMkLst>
            <pc:docMk/>
            <pc:sldMk cId="2111270395" sldId="318"/>
            <ac:spMk id="9" creationId="{A893777F-9B8F-2285-D7D4-62E95CE3189C}"/>
          </ac:spMkLst>
        </pc:spChg>
        <pc:spChg chg="add mod">
          <ac:chgData name="Simona Ferraraccio" userId="c9694aeb-2f50-401b-8abf-67f8a7106701" providerId="ADAL" clId="{728671C3-614E-440E-8F04-5DA1EFA065FD}" dt="2026-02-17T20:11:35.832" v="23011" actId="208"/>
          <ac:spMkLst>
            <pc:docMk/>
            <pc:sldMk cId="2111270395" sldId="318"/>
            <ac:spMk id="10" creationId="{6DF3AF73-80D8-6E1C-234A-B821A8D35811}"/>
          </ac:spMkLst>
        </pc:spChg>
        <pc:spChg chg="add mod">
          <ac:chgData name="Simona Ferraraccio" userId="c9694aeb-2f50-401b-8abf-67f8a7106701" providerId="ADAL" clId="{728671C3-614E-440E-8F04-5DA1EFA065FD}" dt="2026-02-17T20:16:06.759" v="23475" actId="20577"/>
          <ac:spMkLst>
            <pc:docMk/>
            <pc:sldMk cId="2111270395" sldId="318"/>
            <ac:spMk id="11" creationId="{DDCF0442-CFEE-F900-00FF-1A948F3CFBA9}"/>
          </ac:spMkLst>
        </pc:spChg>
        <pc:picChg chg="add mod ord">
          <ac:chgData name="Simona Ferraraccio" userId="c9694aeb-2f50-401b-8abf-67f8a7106701" providerId="ADAL" clId="{728671C3-614E-440E-8F04-5DA1EFA065FD}" dt="2026-02-17T20:43:29.343" v="24474" actId="171"/>
          <ac:picMkLst>
            <pc:docMk/>
            <pc:sldMk cId="2111270395" sldId="318"/>
            <ac:picMk id="13" creationId="{0BBF52C3-8F8B-4BC1-9091-090688EF8706}"/>
          </ac:picMkLst>
        </pc:picChg>
      </pc:sldChg>
      <pc:sldChg chg="modSp new mod">
        <pc:chgData name="Simona Ferraraccio" userId="c9694aeb-2f50-401b-8abf-67f8a7106701" providerId="ADAL" clId="{728671C3-614E-440E-8F04-5DA1EFA065FD}" dt="2026-02-17T20:39:23.692" v="24466" actId="20577"/>
        <pc:sldMkLst>
          <pc:docMk/>
          <pc:sldMk cId="2205521974" sldId="319"/>
        </pc:sldMkLst>
        <pc:spChg chg="mod">
          <ac:chgData name="Simona Ferraraccio" userId="c9694aeb-2f50-401b-8abf-67f8a7106701" providerId="ADAL" clId="{728671C3-614E-440E-8F04-5DA1EFA065FD}" dt="2026-02-17T19:28:54.603" v="20005" actId="20577"/>
          <ac:spMkLst>
            <pc:docMk/>
            <pc:sldMk cId="2205521974" sldId="319"/>
            <ac:spMk id="2" creationId="{C6186E16-6187-4F49-0155-68DE1DCD6D54}"/>
          </ac:spMkLst>
        </pc:spChg>
        <pc:spChg chg="mod">
          <ac:chgData name="Simona Ferraraccio" userId="c9694aeb-2f50-401b-8abf-67f8a7106701" providerId="ADAL" clId="{728671C3-614E-440E-8F04-5DA1EFA065FD}" dt="2026-02-17T20:39:23.692" v="24466" actId="20577"/>
          <ac:spMkLst>
            <pc:docMk/>
            <pc:sldMk cId="2205521974" sldId="319"/>
            <ac:spMk id="3" creationId="{4E76B551-8472-CB2B-0260-C3DB381E35F8}"/>
          </ac:spMkLst>
        </pc:spChg>
      </pc:sldChg>
      <pc:sldChg chg="addSp delSp modSp new mod">
        <pc:chgData name="Simona Ferraraccio" userId="c9694aeb-2f50-401b-8abf-67f8a7106701" providerId="ADAL" clId="{728671C3-614E-440E-8F04-5DA1EFA065FD}" dt="2026-02-17T19:38:12.579" v="20454" actId="14100"/>
        <pc:sldMkLst>
          <pc:docMk/>
          <pc:sldMk cId="1367744837" sldId="320"/>
        </pc:sldMkLst>
        <pc:spChg chg="mod">
          <ac:chgData name="Simona Ferraraccio" userId="c9694aeb-2f50-401b-8abf-67f8a7106701" providerId="ADAL" clId="{728671C3-614E-440E-8F04-5DA1EFA065FD}" dt="2026-02-17T19:37:53.160" v="20449" actId="1076"/>
          <ac:spMkLst>
            <pc:docMk/>
            <pc:sldMk cId="1367744837" sldId="320"/>
            <ac:spMk id="2" creationId="{62A0354E-378E-FF93-EBF8-A0A96CD88145}"/>
          </ac:spMkLst>
        </pc:spChg>
        <pc:spChg chg="mod">
          <ac:chgData name="Simona Ferraraccio" userId="c9694aeb-2f50-401b-8abf-67f8a7106701" providerId="ADAL" clId="{728671C3-614E-440E-8F04-5DA1EFA065FD}" dt="2026-02-17T19:38:12.579" v="20454" actId="14100"/>
          <ac:spMkLst>
            <pc:docMk/>
            <pc:sldMk cId="1367744837" sldId="320"/>
            <ac:spMk id="3" creationId="{74996A49-ACDD-3CD3-E67E-48556FE99E3E}"/>
          </ac:spMkLst>
        </pc:spChg>
        <pc:spChg chg="add del">
          <ac:chgData name="Simona Ferraraccio" userId="c9694aeb-2f50-401b-8abf-67f8a7106701" providerId="ADAL" clId="{728671C3-614E-440E-8F04-5DA1EFA065FD}" dt="2026-02-17T19:31:28.191" v="20044" actId="478"/>
          <ac:spMkLst>
            <pc:docMk/>
            <pc:sldMk cId="1367744837" sldId="320"/>
            <ac:spMk id="8" creationId="{B9FE3264-A26B-4467-312C-24F3D750247D}"/>
          </ac:spMkLst>
        </pc:spChg>
        <pc:picChg chg="add mod">
          <ac:chgData name="Simona Ferraraccio" userId="c9694aeb-2f50-401b-8abf-67f8a7106701" providerId="ADAL" clId="{728671C3-614E-440E-8F04-5DA1EFA065FD}" dt="2026-02-17T19:38:07.190" v="20452" actId="14100"/>
          <ac:picMkLst>
            <pc:docMk/>
            <pc:sldMk cId="1367744837" sldId="320"/>
            <ac:picMk id="10" creationId="{65159E69-5C98-453F-96E2-F3D5816ED7F8}"/>
          </ac:picMkLst>
        </pc:picChg>
      </pc:sldChg>
      <pc:sldChg chg="addSp delSp modSp new mod">
        <pc:chgData name="Simona Ferraraccio" userId="c9694aeb-2f50-401b-8abf-67f8a7106701" providerId="ADAL" clId="{728671C3-614E-440E-8F04-5DA1EFA065FD}" dt="2026-02-17T19:56:54.446" v="22117" actId="1035"/>
        <pc:sldMkLst>
          <pc:docMk/>
          <pc:sldMk cId="3990360248" sldId="321"/>
        </pc:sldMkLst>
        <pc:spChg chg="del">
          <ac:chgData name="Simona Ferraraccio" userId="c9694aeb-2f50-401b-8abf-67f8a7106701" providerId="ADAL" clId="{728671C3-614E-440E-8F04-5DA1EFA065FD}" dt="2026-02-17T19:38:26.885" v="20457" actId="478"/>
          <ac:spMkLst>
            <pc:docMk/>
            <pc:sldMk cId="3990360248" sldId="321"/>
            <ac:spMk id="2" creationId="{683B0930-B798-FF3B-6C61-98EBE6D58B28}"/>
          </ac:spMkLst>
        </pc:spChg>
        <pc:spChg chg="del mod">
          <ac:chgData name="Simona Ferraraccio" userId="c9694aeb-2f50-401b-8abf-67f8a7106701" providerId="ADAL" clId="{728671C3-614E-440E-8F04-5DA1EFA065FD}" dt="2026-02-17T19:43:12.983" v="20867" actId="478"/>
          <ac:spMkLst>
            <pc:docMk/>
            <pc:sldMk cId="3990360248" sldId="321"/>
            <ac:spMk id="3" creationId="{8697FC98-D3DF-00D2-0AEB-FC9310747BB3}"/>
          </ac:spMkLst>
        </pc:spChg>
        <pc:spChg chg="mod">
          <ac:chgData name="Simona Ferraraccio" userId="c9694aeb-2f50-401b-8abf-67f8a7106701" providerId="ADAL" clId="{728671C3-614E-440E-8F04-5DA1EFA065FD}" dt="2026-02-17T19:56:42.093" v="22112" actId="1076"/>
          <ac:spMkLst>
            <pc:docMk/>
            <pc:sldMk cId="3990360248" sldId="321"/>
            <ac:spMk id="4" creationId="{2FDFD544-7CC4-5DA6-CC21-28534203EEA8}"/>
          </ac:spMkLst>
        </pc:spChg>
        <pc:spChg chg="add mod">
          <ac:chgData name="Simona Ferraraccio" userId="c9694aeb-2f50-401b-8abf-67f8a7106701" providerId="ADAL" clId="{728671C3-614E-440E-8F04-5DA1EFA065FD}" dt="2026-02-17T19:43:25.112" v="20870" actId="404"/>
          <ac:spMkLst>
            <pc:docMk/>
            <pc:sldMk cId="3990360248" sldId="321"/>
            <ac:spMk id="7" creationId="{9DF3182F-700F-92B8-296A-15D623C44154}"/>
          </ac:spMkLst>
        </pc:spChg>
        <pc:spChg chg="add mod">
          <ac:chgData name="Simona Ferraraccio" userId="c9694aeb-2f50-401b-8abf-67f8a7106701" providerId="ADAL" clId="{728671C3-614E-440E-8F04-5DA1EFA065FD}" dt="2026-02-17T19:50:33.562" v="21273" actId="20577"/>
          <ac:spMkLst>
            <pc:docMk/>
            <pc:sldMk cId="3990360248" sldId="321"/>
            <ac:spMk id="8" creationId="{60B94B1E-A1FA-482A-4158-5E7FD0F0D83A}"/>
          </ac:spMkLst>
        </pc:spChg>
        <pc:spChg chg="add mod">
          <ac:chgData name="Simona Ferraraccio" userId="c9694aeb-2f50-401b-8abf-67f8a7106701" providerId="ADAL" clId="{728671C3-614E-440E-8F04-5DA1EFA065FD}" dt="2026-02-17T19:53:00.428" v="21607" actId="1076"/>
          <ac:spMkLst>
            <pc:docMk/>
            <pc:sldMk cId="3990360248" sldId="321"/>
            <ac:spMk id="9" creationId="{1193E901-BD51-6221-1089-18C2F92ABFD8}"/>
          </ac:spMkLst>
        </pc:spChg>
        <pc:spChg chg="add mod">
          <ac:chgData name="Simona Ferraraccio" userId="c9694aeb-2f50-401b-8abf-67f8a7106701" providerId="ADAL" clId="{728671C3-614E-440E-8F04-5DA1EFA065FD}" dt="2026-02-17T19:54:41.098" v="21846" actId="20577"/>
          <ac:spMkLst>
            <pc:docMk/>
            <pc:sldMk cId="3990360248" sldId="321"/>
            <ac:spMk id="10" creationId="{0B5A3359-B59B-EB58-26DD-98F4CC889543}"/>
          </ac:spMkLst>
        </pc:spChg>
        <pc:spChg chg="add mod">
          <ac:chgData name="Simona Ferraraccio" userId="c9694aeb-2f50-401b-8abf-67f8a7106701" providerId="ADAL" clId="{728671C3-614E-440E-8F04-5DA1EFA065FD}" dt="2026-02-17T19:55:59.877" v="22106" actId="20577"/>
          <ac:spMkLst>
            <pc:docMk/>
            <pc:sldMk cId="3990360248" sldId="321"/>
            <ac:spMk id="11" creationId="{5FDF6894-1FFE-8A14-EA81-C8C3999A4F0F}"/>
          </ac:spMkLst>
        </pc:spChg>
        <pc:picChg chg="add mod ord modCrop">
          <ac:chgData name="Simona Ferraraccio" userId="c9694aeb-2f50-401b-8abf-67f8a7106701" providerId="ADAL" clId="{728671C3-614E-440E-8F04-5DA1EFA065FD}" dt="2026-02-17T19:56:54.446" v="22117" actId="1035"/>
          <ac:picMkLst>
            <pc:docMk/>
            <pc:sldMk cId="3990360248" sldId="321"/>
            <ac:picMk id="13" creationId="{16F69D48-3256-4BCD-962E-AAB90F7E28DE}"/>
          </ac:picMkLst>
        </pc:picChg>
      </pc:sldChg>
      <pc:sldChg chg="addSp delSp modSp new mod">
        <pc:chgData name="Simona Ferraraccio" userId="c9694aeb-2f50-401b-8abf-67f8a7106701" providerId="ADAL" clId="{728671C3-614E-440E-8F04-5DA1EFA065FD}" dt="2026-02-17T19:42:13.219" v="20865" actId="122"/>
        <pc:sldMkLst>
          <pc:docMk/>
          <pc:sldMk cId="3774618622" sldId="322"/>
        </pc:sldMkLst>
        <pc:spChg chg="del">
          <ac:chgData name="Simona Ferraraccio" userId="c9694aeb-2f50-401b-8abf-67f8a7106701" providerId="ADAL" clId="{728671C3-614E-440E-8F04-5DA1EFA065FD}" dt="2026-02-17T19:39:22.356" v="20473"/>
          <ac:spMkLst>
            <pc:docMk/>
            <pc:sldMk cId="3774618622" sldId="322"/>
            <ac:spMk id="2" creationId="{8BFA76C2-A85C-BBFE-72C4-28B53558DCAD}"/>
          </ac:spMkLst>
        </pc:spChg>
        <pc:spChg chg="del">
          <ac:chgData name="Simona Ferraraccio" userId="c9694aeb-2f50-401b-8abf-67f8a7106701" providerId="ADAL" clId="{728671C3-614E-440E-8F04-5DA1EFA065FD}" dt="2026-02-17T19:39:49.865" v="20497" actId="478"/>
          <ac:spMkLst>
            <pc:docMk/>
            <pc:sldMk cId="3774618622" sldId="322"/>
            <ac:spMk id="3" creationId="{C002E7BB-88EE-71B9-9631-268F1069A90F}"/>
          </ac:spMkLst>
        </pc:spChg>
        <pc:spChg chg="add mod">
          <ac:chgData name="Simona Ferraraccio" userId="c9694aeb-2f50-401b-8abf-67f8a7106701" providerId="ADAL" clId="{728671C3-614E-440E-8F04-5DA1EFA065FD}" dt="2026-02-17T19:42:13.219" v="20865" actId="122"/>
          <ac:spMkLst>
            <pc:docMk/>
            <pc:sldMk cId="3774618622" sldId="322"/>
            <ac:spMk id="7" creationId="{7D4574B5-150A-5B17-7776-6639E54D2FC7}"/>
          </ac:spMkLst>
        </pc:spChg>
        <pc:spChg chg="mod">
          <ac:chgData name="Simona Ferraraccio" userId="c9694aeb-2f50-401b-8abf-67f8a7106701" providerId="ADAL" clId="{728671C3-614E-440E-8F04-5DA1EFA065FD}" dt="2026-02-17T19:40:39.713" v="20558" actId="208"/>
          <ac:spMkLst>
            <pc:docMk/>
            <pc:sldMk cId="3774618622" sldId="322"/>
            <ac:spMk id="9" creationId="{DE6C1922-D860-7AFB-6912-EC965C6A6F8E}"/>
          </ac:spMkLst>
        </pc:spChg>
        <pc:spChg chg="mod">
          <ac:chgData name="Simona Ferraraccio" userId="c9694aeb-2f50-401b-8abf-67f8a7106701" providerId="ADAL" clId="{728671C3-614E-440E-8F04-5DA1EFA065FD}" dt="2026-02-17T19:41:15.102" v="20671" actId="20577"/>
          <ac:spMkLst>
            <pc:docMk/>
            <pc:sldMk cId="3774618622" sldId="322"/>
            <ac:spMk id="10" creationId="{0A42A929-374E-F3DD-0488-89DA749434F4}"/>
          </ac:spMkLst>
        </pc:spChg>
        <pc:spChg chg="mod">
          <ac:chgData name="Simona Ferraraccio" userId="c9694aeb-2f50-401b-8abf-67f8a7106701" providerId="ADAL" clId="{728671C3-614E-440E-8F04-5DA1EFA065FD}" dt="2026-02-17T19:40:39.713" v="20558" actId="208"/>
          <ac:spMkLst>
            <pc:docMk/>
            <pc:sldMk cId="3774618622" sldId="322"/>
            <ac:spMk id="11" creationId="{CD3E1C72-2069-D2CA-D02E-41CA93DFCB5D}"/>
          </ac:spMkLst>
        </pc:spChg>
        <pc:spChg chg="mod">
          <ac:chgData name="Simona Ferraraccio" userId="c9694aeb-2f50-401b-8abf-67f8a7106701" providerId="ADAL" clId="{728671C3-614E-440E-8F04-5DA1EFA065FD}" dt="2026-02-17T19:41:40.773" v="20765" actId="20577"/>
          <ac:spMkLst>
            <pc:docMk/>
            <pc:sldMk cId="3774618622" sldId="322"/>
            <ac:spMk id="12" creationId="{D69702F1-FDAB-7313-0849-251354A0AB85}"/>
          </ac:spMkLst>
        </pc:spChg>
        <pc:spChg chg="mod">
          <ac:chgData name="Simona Ferraraccio" userId="c9694aeb-2f50-401b-8abf-67f8a7106701" providerId="ADAL" clId="{728671C3-614E-440E-8F04-5DA1EFA065FD}" dt="2026-02-17T19:40:39.713" v="20558" actId="208"/>
          <ac:spMkLst>
            <pc:docMk/>
            <pc:sldMk cId="3774618622" sldId="322"/>
            <ac:spMk id="13" creationId="{B3C864E5-9CE7-51AC-F61A-2B10E5CAF7D2}"/>
          </ac:spMkLst>
        </pc:spChg>
        <pc:spChg chg="mod">
          <ac:chgData name="Simona Ferraraccio" userId="c9694aeb-2f50-401b-8abf-67f8a7106701" providerId="ADAL" clId="{728671C3-614E-440E-8F04-5DA1EFA065FD}" dt="2026-02-17T19:42:05.909" v="20864" actId="20577"/>
          <ac:spMkLst>
            <pc:docMk/>
            <pc:sldMk cId="3774618622" sldId="322"/>
            <ac:spMk id="14" creationId="{ECB79C32-6BAA-E0B9-67E1-BCF95B35A7A6}"/>
          </ac:spMkLst>
        </pc:spChg>
        <pc:grpChg chg="add mod">
          <ac:chgData name="Simona Ferraraccio" userId="c9694aeb-2f50-401b-8abf-67f8a7106701" providerId="ADAL" clId="{728671C3-614E-440E-8F04-5DA1EFA065FD}" dt="2026-02-17T19:39:50.304" v="20498"/>
          <ac:grpSpMkLst>
            <pc:docMk/>
            <pc:sldMk cId="3774618622" sldId="322"/>
            <ac:grpSpMk id="8" creationId="{345A70BE-CBE7-00CD-9C81-BDD9990F4CFE}"/>
          </ac:grpSpMkLst>
        </pc:grpChg>
      </pc:sldChg>
      <pc:sldChg chg="addSp delSp modSp new mod">
        <pc:chgData name="Simona Ferraraccio" userId="c9694aeb-2f50-401b-8abf-67f8a7106701" providerId="ADAL" clId="{728671C3-614E-440E-8F04-5DA1EFA065FD}" dt="2026-02-17T20:00:58.084" v="22134" actId="20577"/>
        <pc:sldMkLst>
          <pc:docMk/>
          <pc:sldMk cId="2573322837" sldId="323"/>
        </pc:sldMkLst>
        <pc:spChg chg="del">
          <ac:chgData name="Simona Ferraraccio" userId="c9694aeb-2f50-401b-8abf-67f8a7106701" providerId="ADAL" clId="{728671C3-614E-440E-8F04-5DA1EFA065FD}" dt="2026-02-17T20:00:51.168" v="22120" actId="478"/>
          <ac:spMkLst>
            <pc:docMk/>
            <pc:sldMk cId="2573322837" sldId="323"/>
            <ac:spMk id="2" creationId="{BFA0E05D-FDFF-378B-DD5C-D55E0485B5DD}"/>
          </ac:spMkLst>
        </pc:spChg>
        <pc:spChg chg="del">
          <ac:chgData name="Simona Ferraraccio" userId="c9694aeb-2f50-401b-8abf-67f8a7106701" providerId="ADAL" clId="{728671C3-614E-440E-8F04-5DA1EFA065FD}" dt="2026-02-17T20:00:52.408" v="22121" actId="478"/>
          <ac:spMkLst>
            <pc:docMk/>
            <pc:sldMk cId="2573322837" sldId="323"/>
            <ac:spMk id="3" creationId="{9AC8D665-C49D-0603-76FA-64DC7BC7BD59}"/>
          </ac:spMkLst>
        </pc:spChg>
        <pc:spChg chg="add mod">
          <ac:chgData name="Simona Ferraraccio" userId="c9694aeb-2f50-401b-8abf-67f8a7106701" providerId="ADAL" clId="{728671C3-614E-440E-8F04-5DA1EFA065FD}" dt="2026-02-17T20:00:58.084" v="22134" actId="20577"/>
          <ac:spMkLst>
            <pc:docMk/>
            <pc:sldMk cId="2573322837" sldId="323"/>
            <ac:spMk id="7" creationId="{6E9BDFC1-366B-FD49-AAA5-15316628E8A0}"/>
          </ac:spMkLst>
        </pc:spChg>
      </pc:sldChg>
      <pc:sldChg chg="addSp delSp modSp new mod">
        <pc:chgData name="Simona Ferraraccio" userId="c9694aeb-2f50-401b-8abf-67f8a7106701" providerId="ADAL" clId="{728671C3-614E-440E-8F04-5DA1EFA065FD}" dt="2026-02-17T20:29:50.033" v="24118" actId="20577"/>
        <pc:sldMkLst>
          <pc:docMk/>
          <pc:sldMk cId="699971652" sldId="324"/>
        </pc:sldMkLst>
        <pc:spChg chg="del">
          <ac:chgData name="Simona Ferraraccio" userId="c9694aeb-2f50-401b-8abf-67f8a7106701" providerId="ADAL" clId="{728671C3-614E-440E-8F04-5DA1EFA065FD}" dt="2026-02-17T20:22:30.296" v="23478" actId="478"/>
          <ac:spMkLst>
            <pc:docMk/>
            <pc:sldMk cId="699971652" sldId="324"/>
            <ac:spMk id="2" creationId="{5EA53396-405D-DF04-359E-3F198D876D63}"/>
          </ac:spMkLst>
        </pc:spChg>
        <pc:spChg chg="del">
          <ac:chgData name="Simona Ferraraccio" userId="c9694aeb-2f50-401b-8abf-67f8a7106701" providerId="ADAL" clId="{728671C3-614E-440E-8F04-5DA1EFA065FD}" dt="2026-02-17T20:22:39.799" v="23480" actId="478"/>
          <ac:spMkLst>
            <pc:docMk/>
            <pc:sldMk cId="699971652" sldId="324"/>
            <ac:spMk id="3" creationId="{0006B923-CCD6-073E-B741-6CCDB9837226}"/>
          </ac:spMkLst>
        </pc:spChg>
        <pc:spChg chg="add mod">
          <ac:chgData name="Simona Ferraraccio" userId="c9694aeb-2f50-401b-8abf-67f8a7106701" providerId="ADAL" clId="{728671C3-614E-440E-8F04-5DA1EFA065FD}" dt="2026-02-17T20:22:35.799" v="23479" actId="1076"/>
          <ac:spMkLst>
            <pc:docMk/>
            <pc:sldMk cId="699971652" sldId="324"/>
            <ac:spMk id="8" creationId="{DC17E927-9C81-27EE-EBB4-DB15DB3DACF1}"/>
          </ac:spMkLst>
        </pc:spChg>
        <pc:graphicFrameChg chg="add mod modGraphic">
          <ac:chgData name="Simona Ferraraccio" userId="c9694aeb-2f50-401b-8abf-67f8a7106701" providerId="ADAL" clId="{728671C3-614E-440E-8F04-5DA1EFA065FD}" dt="2026-02-17T20:29:50.033" v="24118" actId="20577"/>
          <ac:graphicFrameMkLst>
            <pc:docMk/>
            <pc:sldMk cId="699971652" sldId="324"/>
            <ac:graphicFrameMk id="7" creationId="{9829ED41-63BA-8788-A2B4-68930631156B}"/>
          </ac:graphicFrameMkLst>
        </pc:graphicFrameChg>
      </pc:sldChg>
      <pc:sldChg chg="new del">
        <pc:chgData name="Simona Ferraraccio" userId="c9694aeb-2f50-401b-8abf-67f8a7106701" providerId="ADAL" clId="{728671C3-614E-440E-8F04-5DA1EFA065FD}" dt="2026-02-17T20:44:52.737" v="24477" actId="47"/>
        <pc:sldMkLst>
          <pc:docMk/>
          <pc:sldMk cId="1276250151" sldId="325"/>
        </pc:sldMkLst>
      </pc:sldChg>
      <pc:sldChg chg="add">
        <pc:chgData name="Simona Ferraraccio" userId="c9694aeb-2f50-401b-8abf-67f8a7106701" providerId="ADAL" clId="{728671C3-614E-440E-8F04-5DA1EFA065FD}" dt="2026-02-17T20:44:59.686" v="24478"/>
        <pc:sldMkLst>
          <pc:docMk/>
          <pc:sldMk cId="1312631570" sldId="3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7693F-6FA7-4912-91F8-2E3122162B48}"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88BF99-B7D1-415A-BB49-B23A50197B52}" type="slidenum">
              <a:rPr lang="en-GB" smtClean="0"/>
              <a:t>‹#›</a:t>
            </a:fld>
            <a:endParaRPr lang="en-GB"/>
          </a:p>
        </p:txBody>
      </p:sp>
    </p:spTree>
    <p:extLst>
      <p:ext uri="{BB962C8B-B14F-4D97-AF65-F5344CB8AC3E}">
        <p14:creationId xmlns:p14="http://schemas.microsoft.com/office/powerpoint/2010/main" val="2338333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FA0086-4210-483F-80D6-0FBCEE658360}" type="slidenum">
              <a:rPr lang="en-GB" smtClean="0"/>
              <a:t>1</a:t>
            </a:fld>
            <a:endParaRPr lang="en-GB"/>
          </a:p>
        </p:txBody>
      </p:sp>
    </p:spTree>
    <p:extLst>
      <p:ext uri="{BB962C8B-B14F-4D97-AF65-F5344CB8AC3E}">
        <p14:creationId xmlns:p14="http://schemas.microsoft.com/office/powerpoint/2010/main" val="355220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5F2F-5723-CF60-0E49-A6CD7DBFA6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5CBBB1-3DF5-D3F6-0798-32609640B3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691298-7297-9D17-CB84-62A5B251D629}"/>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18EF097E-6D58-3F44-F575-ECB67735B39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CAB9ECD-07F6-B021-65ED-1E5FE8E44B70}"/>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29362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ACA8-F4C7-6EE6-1F9C-88B5D2ED17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1C482D-0F4B-B6FB-4A23-14A9EC7723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DC802-F786-2FA8-1B94-39C425208C86}"/>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7CBB187-4376-AB81-9F18-5CE2D1240F0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0B81248-E322-DB31-A72B-D5AEE10AE581}"/>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264965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F346-29B9-D844-D63D-C0817E129A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27B141-5BC3-5B85-0A37-08E0EB7984B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52D2EB-D35D-2D13-225B-26AA38453012}"/>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CE3BFBE-5617-E0BD-7C1B-E7785B4871E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AE4AEC8-29D5-5E73-BB16-2FB41071AF4B}"/>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086712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843D5-B843-8328-964E-078DD0368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1406EC-0C07-D782-069E-1F44D2AB73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EB87F0-54E1-CD6D-EB57-4B7C5898C6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9CCDA-0672-71A6-FE60-95C0AF84CD89}"/>
              </a:ext>
            </a:extLst>
          </p:cNvPr>
          <p:cNvSpPr>
            <a:spLocks noGrp="1"/>
          </p:cNvSpPr>
          <p:nvPr>
            <p:ph type="dt" sz="half" idx="10"/>
          </p:nvPr>
        </p:nvSpPr>
        <p:spPr/>
        <p:txBody>
          <a:bodyPr/>
          <a:lstStyle/>
          <a:p>
            <a:r>
              <a:rPr lang="en-GB"/>
              <a:t>BMHP4029</a:t>
            </a:r>
          </a:p>
        </p:txBody>
      </p:sp>
      <p:sp>
        <p:nvSpPr>
          <p:cNvPr id="6" name="Footer Placeholder 5">
            <a:extLst>
              <a:ext uri="{FF2B5EF4-FFF2-40B4-BE49-F238E27FC236}">
                <a16:creationId xmlns:a16="http://schemas.microsoft.com/office/drawing/2014/main" id="{DC910A34-807E-7394-F118-D7414497A6F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5F83DAF-1D3A-27FC-847F-FCE7CC1167B7}"/>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515655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364D-E7BE-8787-5143-E990744F6B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B7191-0234-A4E6-4BE7-AF54EF3062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DAFEA8-68C4-8E3C-F938-AEFB380D85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A464B5-712C-5758-AA8E-9B97126ABE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FA3BC5-B677-DAAD-44B9-F2B41E28B4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A52921-9491-C265-2B3A-B42083EE9DFF}"/>
              </a:ext>
            </a:extLst>
          </p:cNvPr>
          <p:cNvSpPr>
            <a:spLocks noGrp="1"/>
          </p:cNvSpPr>
          <p:nvPr>
            <p:ph type="dt" sz="half" idx="10"/>
          </p:nvPr>
        </p:nvSpPr>
        <p:spPr/>
        <p:txBody>
          <a:bodyPr/>
          <a:lstStyle/>
          <a:p>
            <a:r>
              <a:rPr lang="en-GB"/>
              <a:t>BMHP4029</a:t>
            </a:r>
          </a:p>
        </p:txBody>
      </p:sp>
      <p:sp>
        <p:nvSpPr>
          <p:cNvPr id="8" name="Footer Placeholder 7">
            <a:extLst>
              <a:ext uri="{FF2B5EF4-FFF2-40B4-BE49-F238E27FC236}">
                <a16:creationId xmlns:a16="http://schemas.microsoft.com/office/drawing/2014/main" id="{E30B9743-50F8-5F70-5F01-4A68A5FCF721}"/>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003E1557-DAB2-4ED5-455E-71A396A2E13A}"/>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184544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F874F-479F-F291-6EA5-A0ECF71606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19AF10-5680-A5AE-B8F4-2B9057DD8395}"/>
              </a:ext>
            </a:extLst>
          </p:cNvPr>
          <p:cNvSpPr>
            <a:spLocks noGrp="1"/>
          </p:cNvSpPr>
          <p:nvPr>
            <p:ph type="dt" sz="half" idx="10"/>
          </p:nvPr>
        </p:nvSpPr>
        <p:spPr/>
        <p:txBody>
          <a:bodyPr/>
          <a:lstStyle/>
          <a:p>
            <a:r>
              <a:rPr lang="en-GB"/>
              <a:t>BMHP4029</a:t>
            </a:r>
          </a:p>
        </p:txBody>
      </p:sp>
      <p:sp>
        <p:nvSpPr>
          <p:cNvPr id="4" name="Footer Placeholder 3">
            <a:extLst>
              <a:ext uri="{FF2B5EF4-FFF2-40B4-BE49-F238E27FC236}">
                <a16:creationId xmlns:a16="http://schemas.microsoft.com/office/drawing/2014/main" id="{BDD2BED8-9F4E-16C7-4058-35E3B4E3376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844577F-C3F0-A530-7A1D-B4AFF0E43DAF}"/>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815075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36A2E8-2D2B-ACD7-0C07-2BD50F63E929}"/>
              </a:ext>
            </a:extLst>
          </p:cNvPr>
          <p:cNvSpPr>
            <a:spLocks noGrp="1"/>
          </p:cNvSpPr>
          <p:nvPr>
            <p:ph type="dt" sz="half" idx="10"/>
          </p:nvPr>
        </p:nvSpPr>
        <p:spPr/>
        <p:txBody>
          <a:bodyPr/>
          <a:lstStyle/>
          <a:p>
            <a:r>
              <a:rPr lang="en-GB"/>
              <a:t>BMHP4029</a:t>
            </a:r>
          </a:p>
        </p:txBody>
      </p:sp>
      <p:sp>
        <p:nvSpPr>
          <p:cNvPr id="3" name="Footer Placeholder 2">
            <a:extLst>
              <a:ext uri="{FF2B5EF4-FFF2-40B4-BE49-F238E27FC236}">
                <a16:creationId xmlns:a16="http://schemas.microsoft.com/office/drawing/2014/main" id="{ECA4549B-24C4-C7CC-694F-E7F1263EF2FF}"/>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046D6B44-1C32-9487-545C-6AA222D919D2}"/>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897257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F549C-2B7A-F7D3-6A36-28AB8629E8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ACDDCA-3BE3-FD12-84B2-3F6724905A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7337E5-7F43-A18C-122B-0500472237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E5F226-B480-65A8-2DD3-822FE72232E7}"/>
              </a:ext>
            </a:extLst>
          </p:cNvPr>
          <p:cNvSpPr>
            <a:spLocks noGrp="1"/>
          </p:cNvSpPr>
          <p:nvPr>
            <p:ph type="dt" sz="half" idx="10"/>
          </p:nvPr>
        </p:nvSpPr>
        <p:spPr/>
        <p:txBody>
          <a:bodyPr/>
          <a:lstStyle/>
          <a:p>
            <a:r>
              <a:rPr lang="en-GB"/>
              <a:t>BMHP4029</a:t>
            </a:r>
          </a:p>
        </p:txBody>
      </p:sp>
      <p:sp>
        <p:nvSpPr>
          <p:cNvPr id="6" name="Footer Placeholder 5">
            <a:extLst>
              <a:ext uri="{FF2B5EF4-FFF2-40B4-BE49-F238E27FC236}">
                <a16:creationId xmlns:a16="http://schemas.microsoft.com/office/drawing/2014/main" id="{423884D2-28D0-97DA-2DEB-A3353853110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B49C71A1-4531-D172-9767-A6B1A9ED5682}"/>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3646604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8D1C-B5D5-728E-F33E-1673C827B3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4DD570-C2AB-4168-2ECA-2446245D01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884AA9-12F4-F5C6-3E99-2B12D28D26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1708A-6C8E-A890-5BE4-19EDC1EEC88C}"/>
              </a:ext>
            </a:extLst>
          </p:cNvPr>
          <p:cNvSpPr>
            <a:spLocks noGrp="1"/>
          </p:cNvSpPr>
          <p:nvPr>
            <p:ph type="dt" sz="half" idx="10"/>
          </p:nvPr>
        </p:nvSpPr>
        <p:spPr/>
        <p:txBody>
          <a:bodyPr/>
          <a:lstStyle/>
          <a:p>
            <a:r>
              <a:rPr lang="en-GB"/>
              <a:t>BMHP4029</a:t>
            </a:r>
          </a:p>
        </p:txBody>
      </p:sp>
      <p:sp>
        <p:nvSpPr>
          <p:cNvPr id="6" name="Footer Placeholder 5">
            <a:extLst>
              <a:ext uri="{FF2B5EF4-FFF2-40B4-BE49-F238E27FC236}">
                <a16:creationId xmlns:a16="http://schemas.microsoft.com/office/drawing/2014/main" id="{3F296981-5F14-0440-E771-6B2BC135059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ED90188A-61E7-0362-DC05-6CA033B13A91}"/>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12132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65EC-97CB-EC0F-B496-7245B4320F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805853-4F3E-0C4D-9D58-1F28E45EE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3789E5-BDE8-C6F0-76A3-7D98234F8BB8}"/>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0EFFD9B6-DDA0-75C1-B275-C5CC1712C33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7C923CD-C17E-1089-CBB9-67D5ADBFBC25}"/>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2262929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94E97C-63A8-BFF7-5C5F-E8A02BE88D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85B9A0-4F62-6E8B-CCC0-13E2DFF0F1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FD4673-6BB4-BF75-FD86-67747AFC9648}"/>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3FE1609-25F3-00E4-13A7-0F52FCC3EFC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DED4CDB-99F6-4786-A1A2-EE34CB1A415A}"/>
              </a:ext>
            </a:extLst>
          </p:cNvPr>
          <p:cNvSpPr>
            <a:spLocks noGrp="1"/>
          </p:cNvSpPr>
          <p:nvPr>
            <p:ph type="sldNum" sz="quarter" idx="12"/>
          </p:nvPr>
        </p:nvSpPr>
        <p:spPr/>
        <p:txBody>
          <a:bodyPr/>
          <a:lstStyle/>
          <a:p>
            <a:fld id="{6F751E00-08BC-4BA3-B9D8-B600BC476DBA}" type="slidenum">
              <a:rPr lang="en-GB" smtClean="0"/>
              <a:t>‹#›</a:t>
            </a:fld>
            <a:endParaRPr lang="en-GB"/>
          </a:p>
        </p:txBody>
      </p:sp>
    </p:spTree>
    <p:extLst>
      <p:ext uri="{BB962C8B-B14F-4D97-AF65-F5344CB8AC3E}">
        <p14:creationId xmlns:p14="http://schemas.microsoft.com/office/powerpoint/2010/main" val="414495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F23E07-4ED3-8B39-5633-B78E0D2A2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4F5687-FED5-7078-4CF2-CF63D9109E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E4ACEE-DDE0-61FB-7C31-82ED912755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BMHP4029</a:t>
            </a:r>
          </a:p>
        </p:txBody>
      </p:sp>
      <p:sp>
        <p:nvSpPr>
          <p:cNvPr id="5" name="Footer Placeholder 4">
            <a:extLst>
              <a:ext uri="{FF2B5EF4-FFF2-40B4-BE49-F238E27FC236}">
                <a16:creationId xmlns:a16="http://schemas.microsoft.com/office/drawing/2014/main" id="{0A24DA52-0E39-8022-B38D-6A055680D7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BCB1EC46-D95F-D37A-739B-1BF4BA0E0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751E00-08BC-4BA3-B9D8-B600BC476DBA}" type="slidenum">
              <a:rPr lang="en-GB" smtClean="0"/>
              <a:t>‹#›</a:t>
            </a:fld>
            <a:endParaRPr lang="en-GB"/>
          </a:p>
        </p:txBody>
      </p:sp>
    </p:spTree>
    <p:extLst>
      <p:ext uri="{BB962C8B-B14F-4D97-AF65-F5344CB8AC3E}">
        <p14:creationId xmlns:p14="http://schemas.microsoft.com/office/powerpoint/2010/main" val="2720788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s.ferraraccio@uwtsd.ac.u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creativecommons.org/licenses/by/3.0/" TargetMode="External"/><Relationship Id="rId5" Type="http://schemas.openxmlformats.org/officeDocument/2006/relationships/hyperlink" Target="https://es.vecteezy.com/arte-vectorial/16221741-5w1h-es-un-enfoque-de-cuestionamiento-y-un-metodo-de-resolucion-de-problemas-que-tiene-como-objetivo-ver-las-ideas-desde-varias-perspectiva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ni.com/the-latest/blog-news/3-easy-steps-to-conduct-a-swot-analysi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scienceofpeople.com/freud-theory/"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ar.inspiredpencil.com/pictures-2023/take-a-break"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cienceofpeople.com/freud-theory/"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ar.inspiredpencil.com/pictures-2023/take-a-break"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1308/rcsbull.2023.61" TargetMode="External"/><Relationship Id="rId3" Type="http://schemas.openxmlformats.org/officeDocument/2006/relationships/hyperlink" Target="https://phw.nhs.wales/services-and-teams/improvement-cymru/improvement-cymru-academy1/resource-library/academy-toolkit-guides/swot-analysis-toolkit/" TargetMode="External"/><Relationship Id="rId7" Type="http://schemas.openxmlformats.org/officeDocument/2006/relationships/hyperlink" Target="https://www.kingsfund.org.uk/insight-and-analysis/blogs/counting-cost-nhs-strikes" TargetMode="External"/><Relationship Id="rId2" Type="http://schemas.openxmlformats.org/officeDocument/2006/relationships/hyperlink" Target="https://www.health.org.uk/reports-and-analysis/briefings/nine-major-challenges-facing-health-and-care-in-england" TargetMode="External"/><Relationship Id="rId1" Type="http://schemas.openxmlformats.org/officeDocument/2006/relationships/slideLayout" Target="../slideLayouts/slideLayout2.xml"/><Relationship Id="rId6" Type="http://schemas.openxmlformats.org/officeDocument/2006/relationships/hyperlink" Target="https://www.nhsx.nhs.uk/key-tools-and-info/data-saves-lives/improving-individual-care-and-patient-safety/virtual-wards-relieving-pressure-on-the-nhs-while-caring-for-patients-at-home/" TargetMode="External"/><Relationship Id="rId5" Type="http://schemas.openxmlformats.org/officeDocument/2006/relationships/hyperlink" Target="https://sbuhb.nhs.wales/community-primary-care/a-z-community-primary-care/virtual-wards-bringing-your-care-closer-to-home/" TargetMode="External"/><Relationship Id="rId4" Type="http://schemas.openxmlformats.org/officeDocument/2006/relationships/hyperlink" Target="https://www.londonambulance.nhs.uk/2025/09/04/first-ai-trial-sees-paramedics-at-london-ambulance-service-treat-more-patients/" TargetMode="External"/><Relationship Id="rId9" Type="http://schemas.openxmlformats.org/officeDocument/2006/relationships/hyperlink" Target="https://healthmedia.blog.gov.uk/2025/12/16/resident-doctor-strikes-everything-you-need-to-know/"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kingsfund.org.uk/insight-and-analysis/data-and-charts/nhs-budget-nutshell" TargetMode="External"/><Relationship Id="rId2" Type="http://schemas.openxmlformats.org/officeDocument/2006/relationships/hyperlink" Target="https://www.kingsfund.org.uk/insight-and-analysis/long-reads/tight-budgets-tough-choices" TargetMode="External"/><Relationship Id="rId1" Type="http://schemas.openxmlformats.org/officeDocument/2006/relationships/slideLayout" Target="../slideLayouts/slideLayout2.xml"/><Relationship Id="rId5" Type="http://schemas.openxmlformats.org/officeDocument/2006/relationships/hyperlink" Target="https://www.grantthornton.co.uk/insights/nhs-hospital-finances--the-increasing-challenges/" TargetMode="External"/><Relationship Id="rId4" Type="http://schemas.openxmlformats.org/officeDocument/2006/relationships/hyperlink" Target="https://doi.org/10.1308/rcsbull.2025.38"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gov.uk/government/speeches/nhs-7-day-services-and-the-junior-doctors-strike" TargetMode="External"/><Relationship Id="rId3" Type="http://schemas.openxmlformats.org/officeDocument/2006/relationships/hyperlink" Target="https://nhscampaign.org/issues/staff-shortages/#:~:text=lack%20of%20long%2Dterm%20planning,other%20members%20of%20the%20public." TargetMode="External"/><Relationship Id="rId7" Type="http://schemas.openxmlformats.org/officeDocument/2006/relationships/hyperlink" Target="https://doi.org/10.1136/bmjopen-2017-019319" TargetMode="External"/><Relationship Id="rId2" Type="http://schemas.openxmlformats.org/officeDocument/2006/relationships/hyperlink" Target="https://www.kingsfund.org.uk/insight-and-analysis/reports/health-care-workforce-england"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nhs-bursary-reform/nhs-bursary-reform" TargetMode="External"/><Relationship Id="rId11" Type="http://schemas.openxmlformats.org/officeDocument/2006/relationships/hyperlink" Target="https://www.gov.uk/government/publications/code-of-practice-for-the-international-recruitment-of-health-and-social-care-personnel/code-of-practice-for-the-international-recruitment-of-health-and-social-care-personnel-in-england" TargetMode="External"/><Relationship Id="rId5" Type="http://schemas.openxmlformats.org/officeDocument/2006/relationships/hyperlink" Target="https://www.england.nhs.uk/long-read/nhs-long-term-workforce-plan-2/#:~:text=That%20change%20will%20continue;%20the,growing%20challenges%20and%20lost%20opportunities." TargetMode="External"/><Relationship Id="rId10" Type="http://schemas.openxmlformats.org/officeDocument/2006/relationships/hyperlink" Target="https://www.gov.scot/publications/code-practice-international-recruitment-health-social-care-personnel-scotland-updated/pages/8/" TargetMode="External"/><Relationship Id="rId4" Type="http://schemas.openxmlformats.org/officeDocument/2006/relationships/hyperlink" Target="https://www.bma.org.uk/advice-and-support/nhs-delivery-and-workforce/workforce/medical-staffing-in-the-nhs#:~:text=The%20NHS%20has%20a%20chronic,waiting%20lists%20and%20care%20quality." TargetMode="External"/><Relationship Id="rId9" Type="http://schemas.openxmlformats.org/officeDocument/2006/relationships/hyperlink" Target="https://www.bma.org.uk/media/4209/bma-moral-distress-injury-survey-report-june-2021.pdf"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doi.org/10.1136/bmj.p158" TargetMode="External"/><Relationship Id="rId3" Type="http://schemas.openxmlformats.org/officeDocument/2006/relationships/hyperlink" Target="https://www.kingsfund.org.uk/insight-and-analysis/articles/delayed-transfers-care-quick-guide" TargetMode="External"/><Relationship Id="rId7" Type="http://schemas.openxmlformats.org/officeDocument/2006/relationships/hyperlink" Target="https://nhsproviders.org/news/nhs-still-feeling-winter-strain-as-demand-for-beds-stays-high" TargetMode="External"/><Relationship Id="rId2" Type="http://schemas.openxmlformats.org/officeDocument/2006/relationships/hyperlink" Target="https://www.newcastle-hospitals.nhs.uk/information-for-all-patients-visitors/our-discharge-lounges/" TargetMode="External"/><Relationship Id="rId1" Type="http://schemas.openxmlformats.org/officeDocument/2006/relationships/slideLayout" Target="../slideLayouts/slideLayout2.xml"/><Relationship Id="rId6" Type="http://schemas.openxmlformats.org/officeDocument/2006/relationships/hyperlink" Target="https://www.england.nhs.uk/2018/03/70-days-to-end-pyjama-paralysis/" TargetMode="External"/><Relationship Id="rId5" Type="http://schemas.openxmlformats.org/officeDocument/2006/relationships/hyperlink" Target="https://www.gloshospitals.nhs.uk/your-visit/patient-information-leaflets/lets-put-stop-pj-paralysis/" TargetMode="External"/><Relationship Id="rId4" Type="http://schemas.openxmlformats.org/officeDocument/2006/relationships/hyperlink" Target="https://www.local.gov.uk/sites/default/files/documents/2017-11-27%20Delayed%20transfer%20of%20care%20data%20and%20what%20it%20all%20means%20%28Final%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reative Problem Solving Kids Images – Browse 38,683 Stock Photos, Vectors,  and Video | Adobe Stock">
            <a:extLst>
              <a:ext uri="{FF2B5EF4-FFF2-40B4-BE49-F238E27FC236}">
                <a16:creationId xmlns:a16="http://schemas.microsoft.com/office/drawing/2014/main" id="{567D57EE-4C23-CA4D-A247-C25C9F521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19" r="1117"/>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05671E-B5AC-B8A1-2BB5-90C3592253E9}"/>
              </a:ext>
            </a:extLst>
          </p:cNvPr>
          <p:cNvSpPr>
            <a:spLocks noGrp="1"/>
          </p:cNvSpPr>
          <p:nvPr>
            <p:ph type="ctrTitle"/>
          </p:nvPr>
        </p:nvSpPr>
        <p:spPr>
          <a:xfrm>
            <a:off x="7935402" y="743447"/>
            <a:ext cx="4256598" cy="2685553"/>
          </a:xfrm>
          <a:noFill/>
        </p:spPr>
        <p:txBody>
          <a:bodyPr vert="horz" lIns="91440" tIns="45720" rIns="91440" bIns="45720" rtlCol="0">
            <a:normAutofit/>
          </a:bodyPr>
          <a:lstStyle/>
          <a:p>
            <a:r>
              <a:rPr lang="en-US" sz="4000" b="1"/>
              <a:t>Problem solving in Health and Care</a:t>
            </a:r>
          </a:p>
        </p:txBody>
      </p:sp>
      <p:sp>
        <p:nvSpPr>
          <p:cNvPr id="3" name="Subtitle 2">
            <a:extLst>
              <a:ext uri="{FF2B5EF4-FFF2-40B4-BE49-F238E27FC236}">
                <a16:creationId xmlns:a16="http://schemas.microsoft.com/office/drawing/2014/main" id="{CEF4F345-A68B-37A3-F0BC-4B2404D4EA6A}"/>
              </a:ext>
            </a:extLst>
          </p:cNvPr>
          <p:cNvSpPr>
            <a:spLocks noGrp="1"/>
          </p:cNvSpPr>
          <p:nvPr>
            <p:ph type="subTitle" idx="1"/>
          </p:nvPr>
        </p:nvSpPr>
        <p:spPr>
          <a:xfrm>
            <a:off x="8536027" y="3696965"/>
            <a:ext cx="3445766" cy="2417588"/>
          </a:xfrm>
          <a:noFill/>
        </p:spPr>
        <p:txBody>
          <a:bodyPr vert="horz" lIns="91440" tIns="45720" rIns="91440" bIns="45720" rtlCol="0">
            <a:normAutofit/>
          </a:bodyPr>
          <a:lstStyle/>
          <a:p>
            <a:r>
              <a:rPr lang="en-US" sz="2000" dirty="0"/>
              <a:t>BMHP4029</a:t>
            </a:r>
          </a:p>
          <a:p>
            <a:r>
              <a:rPr lang="en-US" sz="2000" dirty="0">
                <a:hlinkClick r:id="rId4"/>
              </a:rPr>
              <a:t>s.ferraraccio@uwtsd.ac.uk</a:t>
            </a:r>
            <a:endParaRPr lang="en-US" sz="2000" dirty="0"/>
          </a:p>
          <a:p>
            <a:endParaRPr lang="en-US" sz="2000" dirty="0"/>
          </a:p>
          <a:p>
            <a:r>
              <a:rPr lang="en-US" sz="2000" dirty="0"/>
              <a:t>Week 5- 23.02.2026</a:t>
            </a:r>
          </a:p>
          <a:p>
            <a:endParaRPr lang="en-US" sz="2000" dirty="0"/>
          </a:p>
          <a:p>
            <a:r>
              <a:rPr lang="en-US" sz="2000" dirty="0"/>
              <a:t>IM13</a:t>
            </a:r>
          </a:p>
        </p:txBody>
      </p:sp>
      <p:sp>
        <p:nvSpPr>
          <p:cNvPr id="4" name="Slide Number Placeholder 3">
            <a:extLst>
              <a:ext uri="{FF2B5EF4-FFF2-40B4-BE49-F238E27FC236}">
                <a16:creationId xmlns:a16="http://schemas.microsoft.com/office/drawing/2014/main" id="{7BCD81BC-6CD1-9FFC-D182-5E0CC1A4CAEA}"/>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smtClean="0"/>
              <a:pPr>
                <a:spcAft>
                  <a:spcPts val="600"/>
                </a:spcAft>
              </a:pPr>
              <a:t>1</a:t>
            </a:fld>
            <a:endParaRPr lang="en-US"/>
          </a:p>
        </p:txBody>
      </p:sp>
      <p:sp>
        <p:nvSpPr>
          <p:cNvPr id="5" name="Footer Placeholder 4">
            <a:extLst>
              <a:ext uri="{FF2B5EF4-FFF2-40B4-BE49-F238E27FC236}">
                <a16:creationId xmlns:a16="http://schemas.microsoft.com/office/drawing/2014/main" id="{F829C120-05EA-4E7F-C7F0-758DB3E655BF}"/>
              </a:ext>
            </a:extLst>
          </p:cNvPr>
          <p:cNvSpPr>
            <a:spLocks noGrp="1"/>
          </p:cNvSpPr>
          <p:nvPr>
            <p:ph type="ftr" sz="quarter" idx="11"/>
          </p:nvPr>
        </p:nvSpPr>
        <p:spPr/>
        <p:txBody>
          <a:bodyPr/>
          <a:lstStyle/>
          <a:p>
            <a:r>
              <a:rPr lang="en-US"/>
              <a:t>Dr Simona Ferraraccio</a:t>
            </a:r>
          </a:p>
        </p:txBody>
      </p:sp>
      <p:sp>
        <p:nvSpPr>
          <p:cNvPr id="7" name="Date Placeholder 6">
            <a:extLst>
              <a:ext uri="{FF2B5EF4-FFF2-40B4-BE49-F238E27FC236}">
                <a16:creationId xmlns:a16="http://schemas.microsoft.com/office/drawing/2014/main" id="{14DE30DC-E108-D1A0-A785-25D922F31BD1}"/>
              </a:ext>
            </a:extLst>
          </p:cNvPr>
          <p:cNvSpPr>
            <a:spLocks noGrp="1"/>
          </p:cNvSpPr>
          <p:nvPr>
            <p:ph type="dt" sz="half" idx="10"/>
          </p:nvPr>
        </p:nvSpPr>
        <p:spPr/>
        <p:txBody>
          <a:bodyPr/>
          <a:lstStyle/>
          <a:p>
            <a:r>
              <a:rPr lang="en-GB"/>
              <a:t>BMHP4029</a:t>
            </a:r>
          </a:p>
        </p:txBody>
      </p:sp>
    </p:spTree>
    <p:extLst>
      <p:ext uri="{BB962C8B-B14F-4D97-AF65-F5344CB8AC3E}">
        <p14:creationId xmlns:p14="http://schemas.microsoft.com/office/powerpoint/2010/main" val="570640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C1D51-D37C-B273-7C4B-097768A05C6B}"/>
              </a:ext>
            </a:extLst>
          </p:cNvPr>
          <p:cNvSpPr>
            <a:spLocks noGrp="1"/>
          </p:cNvSpPr>
          <p:nvPr>
            <p:ph type="title"/>
          </p:nvPr>
        </p:nvSpPr>
        <p:spPr>
          <a:xfrm>
            <a:off x="221750" y="314323"/>
            <a:ext cx="10515600" cy="1325563"/>
          </a:xfrm>
        </p:spPr>
        <p:txBody>
          <a:bodyPr/>
          <a:lstStyle/>
          <a:p>
            <a:r>
              <a:rPr lang="en-GB" b="1"/>
              <a:t>Key dates</a:t>
            </a:r>
          </a:p>
        </p:txBody>
      </p:sp>
      <p:sp>
        <p:nvSpPr>
          <p:cNvPr id="3" name="Content Placeholder 2">
            <a:extLst>
              <a:ext uri="{FF2B5EF4-FFF2-40B4-BE49-F238E27FC236}">
                <a16:creationId xmlns:a16="http://schemas.microsoft.com/office/drawing/2014/main" id="{6927B327-0D9D-717D-F1DA-41BD2E484851}"/>
              </a:ext>
            </a:extLst>
          </p:cNvPr>
          <p:cNvSpPr>
            <a:spLocks noGrp="1"/>
          </p:cNvSpPr>
          <p:nvPr>
            <p:ph idx="1"/>
          </p:nvPr>
        </p:nvSpPr>
        <p:spPr>
          <a:xfrm>
            <a:off x="221750" y="2005011"/>
            <a:ext cx="10515600" cy="4351338"/>
          </a:xfrm>
        </p:spPr>
        <p:txBody>
          <a:bodyPr/>
          <a:lstStyle/>
          <a:p>
            <a:r>
              <a:rPr lang="en-GB" strike="sngStrike" dirty="0"/>
              <a:t>Week 3 (09 Feb 2026): Referencing lecture </a:t>
            </a:r>
          </a:p>
          <a:p>
            <a:r>
              <a:rPr lang="en-GB" strike="sngStrike" dirty="0"/>
              <a:t>Week 4 (16 Feb 2026): Reading week</a:t>
            </a:r>
          </a:p>
          <a:p>
            <a:r>
              <a:rPr lang="en-GB" dirty="0"/>
              <a:t>Week 6 (02 Mar 2026): Escape room activity </a:t>
            </a:r>
          </a:p>
          <a:p>
            <a:r>
              <a:rPr lang="en-GB" dirty="0"/>
              <a:t>Easter break (30 Mar 2026 – 12 Apr 2026)</a:t>
            </a:r>
          </a:p>
          <a:p>
            <a:r>
              <a:rPr lang="en-GB" dirty="0"/>
              <a:t>Bank holiday (04 May 2026)</a:t>
            </a:r>
          </a:p>
          <a:p>
            <a:r>
              <a:rPr lang="en-GB" dirty="0"/>
              <a:t>Final Submission: 08 May 2026</a:t>
            </a:r>
          </a:p>
        </p:txBody>
      </p:sp>
      <p:sp>
        <p:nvSpPr>
          <p:cNvPr id="4" name="Footer Placeholder 3">
            <a:extLst>
              <a:ext uri="{FF2B5EF4-FFF2-40B4-BE49-F238E27FC236}">
                <a16:creationId xmlns:a16="http://schemas.microsoft.com/office/drawing/2014/main" id="{FA734F36-11C8-C1C6-D5A5-3EFA30E4071E}"/>
              </a:ext>
            </a:extLst>
          </p:cNvPr>
          <p:cNvSpPr>
            <a:spLocks noGrp="1"/>
          </p:cNvSpPr>
          <p:nvPr>
            <p:ph type="ftr" sz="quarter" idx="11"/>
          </p:nvPr>
        </p:nvSpPr>
        <p:spPr/>
        <p:txBody>
          <a:bodyPr/>
          <a:lstStyle/>
          <a:p>
            <a:r>
              <a:rPr lang="en-US"/>
              <a:t>Dr Simona Ferraraccio</a:t>
            </a:r>
          </a:p>
        </p:txBody>
      </p:sp>
      <p:sp>
        <p:nvSpPr>
          <p:cNvPr id="5" name="Slide Number Placeholder 4">
            <a:extLst>
              <a:ext uri="{FF2B5EF4-FFF2-40B4-BE49-F238E27FC236}">
                <a16:creationId xmlns:a16="http://schemas.microsoft.com/office/drawing/2014/main" id="{98DB116B-332F-21C4-C09B-FA3C1F908FBA}"/>
              </a:ext>
            </a:extLst>
          </p:cNvPr>
          <p:cNvSpPr>
            <a:spLocks noGrp="1"/>
          </p:cNvSpPr>
          <p:nvPr>
            <p:ph type="sldNum" sz="quarter" idx="12"/>
          </p:nvPr>
        </p:nvSpPr>
        <p:spPr/>
        <p:txBody>
          <a:bodyPr/>
          <a:lstStyle/>
          <a:p>
            <a:fld id="{E1076ED0-0DB3-4879-AAE5-5C20D22C1DF4}" type="slidenum">
              <a:rPr lang="en-US" smtClean="0"/>
              <a:t>2</a:t>
            </a:fld>
            <a:endParaRPr lang="en-US"/>
          </a:p>
        </p:txBody>
      </p:sp>
      <p:pic>
        <p:nvPicPr>
          <p:cNvPr id="7" name="Picture 2" descr="Creative Problem Solving Kids Images – Browse 38,683 Stock Photos, Vectors,  and Video | Adobe Stock">
            <a:extLst>
              <a:ext uri="{FF2B5EF4-FFF2-40B4-BE49-F238E27FC236}">
                <a16:creationId xmlns:a16="http://schemas.microsoft.com/office/drawing/2014/main" id="{B6887DE1-B604-F54E-1BBA-2F6EE190DE48}"/>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 name="Date Placeholder 7">
            <a:extLst>
              <a:ext uri="{FF2B5EF4-FFF2-40B4-BE49-F238E27FC236}">
                <a16:creationId xmlns:a16="http://schemas.microsoft.com/office/drawing/2014/main" id="{65953C54-6682-848F-9DFB-EA6E5C1FB7ED}"/>
              </a:ext>
            </a:extLst>
          </p:cNvPr>
          <p:cNvSpPr>
            <a:spLocks noGrp="1"/>
          </p:cNvSpPr>
          <p:nvPr>
            <p:ph type="dt" sz="half" idx="10"/>
          </p:nvPr>
        </p:nvSpPr>
        <p:spPr/>
        <p:txBody>
          <a:bodyPr/>
          <a:lstStyle/>
          <a:p>
            <a:r>
              <a:rPr lang="en-GB"/>
              <a:t>BMHP4029</a:t>
            </a:r>
          </a:p>
        </p:txBody>
      </p:sp>
    </p:spTree>
    <p:extLst>
      <p:ext uri="{BB962C8B-B14F-4D97-AF65-F5344CB8AC3E}">
        <p14:creationId xmlns:p14="http://schemas.microsoft.com/office/powerpoint/2010/main" val="2978079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problem solving process&#10;&#10;AI-generated content may be incorrect.">
            <a:extLst>
              <a:ext uri="{FF2B5EF4-FFF2-40B4-BE49-F238E27FC236}">
                <a16:creationId xmlns:a16="http://schemas.microsoft.com/office/drawing/2014/main" id="{C8AEE028-3B56-A98B-6024-45F425410E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7" y="890987"/>
            <a:ext cx="5291666" cy="5265207"/>
          </a:xfrm>
          <a:prstGeom prst="rect">
            <a:avLst/>
          </a:prstGeom>
        </p:spPr>
      </p:pic>
      <p:pic>
        <p:nvPicPr>
          <p:cNvPr id="4" name="Picture 3" descr="A circular diagram with different colored circles&#10;&#10;AI-generated content may be incorrect.">
            <a:extLst>
              <a:ext uri="{FF2B5EF4-FFF2-40B4-BE49-F238E27FC236}">
                <a16:creationId xmlns:a16="http://schemas.microsoft.com/office/drawing/2014/main" id="{98C90EA6-3F00-BD96-AB0E-9939BBC5F8A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357" t="13783" r="20667" b="13258"/>
          <a:stretch>
            <a:fillRect/>
          </a:stretch>
        </p:blipFill>
        <p:spPr>
          <a:xfrm>
            <a:off x="6256865" y="905070"/>
            <a:ext cx="5291667" cy="5237042"/>
          </a:xfrm>
          <a:prstGeom prst="rect">
            <a:avLst/>
          </a:prstGeom>
        </p:spPr>
      </p:pic>
      <p:sp>
        <p:nvSpPr>
          <p:cNvPr id="6" name="TextBox 5">
            <a:extLst>
              <a:ext uri="{FF2B5EF4-FFF2-40B4-BE49-F238E27FC236}">
                <a16:creationId xmlns:a16="http://schemas.microsoft.com/office/drawing/2014/main" id="{936AE00C-BE85-64EC-9BB6-5CF557D8DFF2}"/>
              </a:ext>
            </a:extLst>
          </p:cNvPr>
          <p:cNvSpPr txBox="1"/>
          <p:nvPr/>
        </p:nvSpPr>
        <p:spPr>
          <a:xfrm>
            <a:off x="3289300" y="6061603"/>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ccmit.mit.edu/problem-solvi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7" name="Title 1">
            <a:extLst>
              <a:ext uri="{FF2B5EF4-FFF2-40B4-BE49-F238E27FC236}">
                <a16:creationId xmlns:a16="http://schemas.microsoft.com/office/drawing/2014/main" id="{3112AB4C-6DA4-1DA9-DDDE-DEF80C1F8A5E}"/>
              </a:ext>
            </a:extLst>
          </p:cNvPr>
          <p:cNvSpPr txBox="1">
            <a:spLocks/>
          </p:cNvSpPr>
          <p:nvPr/>
        </p:nvSpPr>
        <p:spPr>
          <a:xfrm>
            <a:off x="42531" y="28888"/>
            <a:ext cx="7072971" cy="605499"/>
          </a:xfrm>
          <a:prstGeom prst="rect">
            <a:avLst/>
          </a:prstGeom>
          <a:solidFill>
            <a:schemeClr val="accent2">
              <a:lumMod val="20000"/>
              <a:lumOff val="80000"/>
            </a:schemeClr>
          </a:solidFill>
          <a:ln>
            <a:solidFill>
              <a:srgbClr val="C00000"/>
            </a:solidFill>
          </a:ln>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t>Summary from last weeks</a:t>
            </a:r>
          </a:p>
        </p:txBody>
      </p:sp>
      <p:sp>
        <p:nvSpPr>
          <p:cNvPr id="8" name="Footer Placeholder 7">
            <a:extLst>
              <a:ext uri="{FF2B5EF4-FFF2-40B4-BE49-F238E27FC236}">
                <a16:creationId xmlns:a16="http://schemas.microsoft.com/office/drawing/2014/main" id="{9B2816BE-0439-89BC-C4FA-E38B28AF8CA6}"/>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13CAEA2F-F45F-4325-DEE0-99603D780101}"/>
              </a:ext>
            </a:extLst>
          </p:cNvPr>
          <p:cNvSpPr>
            <a:spLocks noGrp="1"/>
          </p:cNvSpPr>
          <p:nvPr>
            <p:ph type="sldNum" sz="quarter" idx="12"/>
          </p:nvPr>
        </p:nvSpPr>
        <p:spPr/>
        <p:txBody>
          <a:bodyPr/>
          <a:lstStyle/>
          <a:p>
            <a:fld id="{6F751E00-08BC-4BA3-B9D8-B600BC476DBA}" type="slidenum">
              <a:rPr lang="en-GB" smtClean="0"/>
              <a:t>3</a:t>
            </a:fld>
            <a:endParaRPr lang="en-GB"/>
          </a:p>
        </p:txBody>
      </p:sp>
      <p:sp>
        <p:nvSpPr>
          <p:cNvPr id="10" name="Date Placeholder 9">
            <a:extLst>
              <a:ext uri="{FF2B5EF4-FFF2-40B4-BE49-F238E27FC236}">
                <a16:creationId xmlns:a16="http://schemas.microsoft.com/office/drawing/2014/main" id="{65B62135-221E-FE43-5C8E-929607F66910}"/>
              </a:ext>
            </a:extLst>
          </p:cNvPr>
          <p:cNvSpPr>
            <a:spLocks noGrp="1"/>
          </p:cNvSpPr>
          <p:nvPr>
            <p:ph type="dt" sz="half" idx="10"/>
          </p:nvPr>
        </p:nvSpPr>
        <p:spPr/>
        <p:txBody>
          <a:bodyPr/>
          <a:lstStyle/>
          <a:p>
            <a:r>
              <a:rPr lang="en-GB"/>
              <a:t>BMHP4029</a:t>
            </a:r>
          </a:p>
        </p:txBody>
      </p:sp>
    </p:spTree>
    <p:extLst>
      <p:ext uri="{BB962C8B-B14F-4D97-AF65-F5344CB8AC3E}">
        <p14:creationId xmlns:p14="http://schemas.microsoft.com/office/powerpoint/2010/main" val="2298887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8FAA17B-595C-1593-C6FB-4B6F1A5655EC}"/>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6A06364B-3B05-44D3-8ACF-19858E5D0F9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8EAA293-C778-4554-6259-68A586AFCFC4}"/>
              </a:ext>
            </a:extLst>
          </p:cNvPr>
          <p:cNvSpPr>
            <a:spLocks noGrp="1"/>
          </p:cNvSpPr>
          <p:nvPr>
            <p:ph type="sldNum" sz="quarter" idx="12"/>
          </p:nvPr>
        </p:nvSpPr>
        <p:spPr/>
        <p:txBody>
          <a:bodyPr/>
          <a:lstStyle/>
          <a:p>
            <a:fld id="{6F751E00-08BC-4BA3-B9D8-B600BC476DBA}" type="slidenum">
              <a:rPr lang="en-GB" smtClean="0"/>
              <a:t>4</a:t>
            </a:fld>
            <a:endParaRPr lang="en-GB"/>
          </a:p>
        </p:txBody>
      </p:sp>
      <p:sp>
        <p:nvSpPr>
          <p:cNvPr id="7" name="TextBox 6">
            <a:extLst>
              <a:ext uri="{FF2B5EF4-FFF2-40B4-BE49-F238E27FC236}">
                <a16:creationId xmlns:a16="http://schemas.microsoft.com/office/drawing/2014/main" id="{375873EC-5CA0-1E7F-61AE-C88E9AAF3596}"/>
              </a:ext>
            </a:extLst>
          </p:cNvPr>
          <p:cNvSpPr txBox="1"/>
          <p:nvPr/>
        </p:nvSpPr>
        <p:spPr>
          <a:xfrm>
            <a:off x="480363" y="1572963"/>
            <a:ext cx="1700466" cy="523220"/>
          </a:xfrm>
          <a:prstGeom prst="rect">
            <a:avLst/>
          </a:prstGeom>
          <a:noFill/>
        </p:spPr>
        <p:txBody>
          <a:bodyPr wrap="none" rtlCol="0">
            <a:spAutoFit/>
          </a:bodyPr>
          <a:lstStyle/>
          <a:p>
            <a:r>
              <a:rPr lang="en-GB" sz="2800" b="1" dirty="0"/>
              <a:t>Contents</a:t>
            </a:r>
          </a:p>
        </p:txBody>
      </p:sp>
      <p:sp>
        <p:nvSpPr>
          <p:cNvPr id="8" name="TextBox 7">
            <a:extLst>
              <a:ext uri="{FF2B5EF4-FFF2-40B4-BE49-F238E27FC236}">
                <a16:creationId xmlns:a16="http://schemas.microsoft.com/office/drawing/2014/main" id="{0A7621AE-1B9B-7343-4252-142F58F82AC3}"/>
              </a:ext>
            </a:extLst>
          </p:cNvPr>
          <p:cNvSpPr txBox="1"/>
          <p:nvPr/>
        </p:nvSpPr>
        <p:spPr>
          <a:xfrm>
            <a:off x="480363" y="2571805"/>
            <a:ext cx="6332439" cy="1298882"/>
          </a:xfrm>
          <a:prstGeom prst="rect">
            <a:avLst/>
          </a:prstGeom>
          <a:noFill/>
        </p:spPr>
        <p:txBody>
          <a:bodyPr wrap="none" rtlCol="0">
            <a:spAutoFit/>
          </a:bodyPr>
          <a:lstStyle/>
          <a:p>
            <a:pPr marL="342900" indent="-342900">
              <a:lnSpc>
                <a:spcPct val="150000"/>
              </a:lnSpc>
              <a:buFontTx/>
              <a:buAutoNum type="arabicPeriod"/>
            </a:pPr>
            <a:r>
              <a:rPr lang="en-GB" dirty="0"/>
              <a:t>The SWOT analysis and Mind mapping</a:t>
            </a:r>
          </a:p>
          <a:p>
            <a:pPr marL="342900" indent="-342900">
              <a:lnSpc>
                <a:spcPct val="150000"/>
              </a:lnSpc>
              <a:buFontTx/>
              <a:buAutoNum type="arabicPeriod"/>
            </a:pPr>
            <a:r>
              <a:rPr lang="en-GB" dirty="0"/>
              <a:t>Analysis of the issues: The staff shortage and bed blocking </a:t>
            </a:r>
          </a:p>
          <a:p>
            <a:pPr marL="342900" indent="-342900">
              <a:lnSpc>
                <a:spcPct val="150000"/>
              </a:lnSpc>
              <a:buAutoNum type="arabicPeriod"/>
            </a:pPr>
            <a:r>
              <a:rPr lang="en-GB" dirty="0"/>
              <a:t>Workshop</a:t>
            </a:r>
          </a:p>
        </p:txBody>
      </p:sp>
      <p:pic>
        <p:nvPicPr>
          <p:cNvPr id="9" name="Picture 2" descr="Creative Problem Solving Kids Images – Browse 38,683 Stock Photos, Vectors,  and Video | Adobe Stock">
            <a:extLst>
              <a:ext uri="{FF2B5EF4-FFF2-40B4-BE49-F238E27FC236}">
                <a16:creationId xmlns:a16="http://schemas.microsoft.com/office/drawing/2014/main" id="{A6561974-8131-DF26-AC16-8D770D52A536}"/>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25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8906-FA81-488F-9FA6-6AC514460936}"/>
              </a:ext>
            </a:extLst>
          </p:cNvPr>
          <p:cNvSpPr>
            <a:spLocks noGrp="1"/>
          </p:cNvSpPr>
          <p:nvPr>
            <p:ph type="title"/>
          </p:nvPr>
        </p:nvSpPr>
        <p:spPr>
          <a:xfrm>
            <a:off x="13138" y="18255"/>
            <a:ext cx="12178862" cy="896145"/>
          </a:xfrm>
        </p:spPr>
        <p:txBody>
          <a:bodyPr>
            <a:noAutofit/>
          </a:bodyPr>
          <a:lstStyle/>
          <a:p>
            <a:r>
              <a:rPr lang="en-GB" sz="3600" b="1" dirty="0"/>
              <a:t>The SWOT analysis – Moving from description to evaluation </a:t>
            </a:r>
          </a:p>
        </p:txBody>
      </p:sp>
      <p:sp>
        <p:nvSpPr>
          <p:cNvPr id="4" name="Date Placeholder 3">
            <a:extLst>
              <a:ext uri="{FF2B5EF4-FFF2-40B4-BE49-F238E27FC236}">
                <a16:creationId xmlns:a16="http://schemas.microsoft.com/office/drawing/2014/main" id="{DEA023E2-2563-A6C6-844F-F8E40ECF0C59}"/>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E6BB1453-CEDA-72AA-48C3-A92653BC613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34CC5A5-6EBE-6011-71C1-B159B0F32702}"/>
              </a:ext>
            </a:extLst>
          </p:cNvPr>
          <p:cNvSpPr>
            <a:spLocks noGrp="1"/>
          </p:cNvSpPr>
          <p:nvPr>
            <p:ph type="sldNum" sz="quarter" idx="12"/>
          </p:nvPr>
        </p:nvSpPr>
        <p:spPr/>
        <p:txBody>
          <a:bodyPr/>
          <a:lstStyle/>
          <a:p>
            <a:fld id="{6F751E00-08BC-4BA3-B9D8-B600BC476DBA}" type="slidenum">
              <a:rPr lang="en-GB" smtClean="0"/>
              <a:t>5</a:t>
            </a:fld>
            <a:endParaRPr lang="en-GB"/>
          </a:p>
        </p:txBody>
      </p:sp>
      <p:sp>
        <p:nvSpPr>
          <p:cNvPr id="7" name="TextBox 6">
            <a:extLst>
              <a:ext uri="{FF2B5EF4-FFF2-40B4-BE49-F238E27FC236}">
                <a16:creationId xmlns:a16="http://schemas.microsoft.com/office/drawing/2014/main" id="{4BE2DBF2-D17E-BC6C-C59F-818174D966FA}"/>
              </a:ext>
            </a:extLst>
          </p:cNvPr>
          <p:cNvSpPr txBox="1"/>
          <p:nvPr/>
        </p:nvSpPr>
        <p:spPr>
          <a:xfrm>
            <a:off x="336655" y="1309091"/>
            <a:ext cx="11531827" cy="1200329"/>
          </a:xfrm>
          <a:prstGeom prst="rect">
            <a:avLst/>
          </a:prstGeom>
          <a:noFill/>
        </p:spPr>
        <p:txBody>
          <a:bodyPr wrap="square" rtlCol="0">
            <a:spAutoFit/>
          </a:bodyPr>
          <a:lstStyle/>
          <a:p>
            <a:r>
              <a:rPr lang="en-GB" b="1" dirty="0"/>
              <a:t>Definition: </a:t>
            </a:r>
            <a:r>
              <a:rPr lang="en-GB" dirty="0"/>
              <a:t>A SWOT analysis is a framework and a diagnostic tool that is used to help you understand the external and internal factors which can influence a project or an organisation. </a:t>
            </a:r>
          </a:p>
          <a:p>
            <a:endParaRPr lang="en-GB" dirty="0"/>
          </a:p>
          <a:p>
            <a:pPr algn="r"/>
            <a:r>
              <a:rPr lang="en-GB" altLang="en-US" dirty="0">
                <a:solidFill>
                  <a:srgbClr val="000000"/>
                </a:solidFill>
                <a:latin typeface="Aptos" panose="020B0004020202020204" pitchFamily="34" charset="0"/>
                <a:ea typeface="Times New Roman" panose="02020603050405020304" pitchFamily="18" charset="0"/>
                <a:cs typeface="Arial" panose="020B0604020202020204" pitchFamily="34" charset="0"/>
              </a:rPr>
              <a:t>(Improvement Cymru Academy, 2026)</a:t>
            </a:r>
            <a:endParaRPr kumimoji="0" lang="en-GB" altLang="en-US" sz="2800" b="0" i="0" u="none" strike="noStrike" cap="none" normalizeH="0" baseline="0" dirty="0">
              <a:ln>
                <a:noFill/>
              </a:ln>
              <a:solidFill>
                <a:schemeClr val="tx1"/>
              </a:solidFill>
              <a:effectLst/>
              <a:latin typeface="Arial" panose="020B0604020202020204" pitchFamily="34" charset="0"/>
            </a:endParaRPr>
          </a:p>
        </p:txBody>
      </p:sp>
      <p:cxnSp>
        <p:nvCxnSpPr>
          <p:cNvPr id="10" name="Straight Arrow Connector 9">
            <a:extLst>
              <a:ext uri="{FF2B5EF4-FFF2-40B4-BE49-F238E27FC236}">
                <a16:creationId xmlns:a16="http://schemas.microsoft.com/office/drawing/2014/main" id="{A08D052F-9951-8245-1338-231CD4EA059D}"/>
              </a:ext>
            </a:extLst>
          </p:cNvPr>
          <p:cNvCxnSpPr>
            <a:cxnSpLocks/>
            <a:stCxn id="7" idx="2"/>
            <a:endCxn id="12" idx="3"/>
          </p:cNvCxnSpPr>
          <p:nvPr/>
        </p:nvCxnSpPr>
        <p:spPr>
          <a:xfrm flipH="1">
            <a:off x="2700169" y="2509420"/>
            <a:ext cx="3402400" cy="1191211"/>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12" name="TextBox 11">
            <a:extLst>
              <a:ext uri="{FF2B5EF4-FFF2-40B4-BE49-F238E27FC236}">
                <a16:creationId xmlns:a16="http://schemas.microsoft.com/office/drawing/2014/main" id="{E73001B1-CF85-6193-0C43-789102321776}"/>
              </a:ext>
            </a:extLst>
          </p:cNvPr>
          <p:cNvSpPr txBox="1"/>
          <p:nvPr/>
        </p:nvSpPr>
        <p:spPr>
          <a:xfrm>
            <a:off x="204395" y="3439021"/>
            <a:ext cx="2495774" cy="523220"/>
          </a:xfrm>
          <a:prstGeom prst="rect">
            <a:avLst/>
          </a:prstGeom>
          <a:noFill/>
          <a:ln>
            <a:solidFill>
              <a:srgbClr val="C00000"/>
            </a:solidFill>
          </a:ln>
        </p:spPr>
        <p:txBody>
          <a:bodyPr wrap="square" rtlCol="0">
            <a:spAutoFit/>
          </a:bodyPr>
          <a:lstStyle/>
          <a:p>
            <a:pPr algn="ctr"/>
            <a:r>
              <a:rPr lang="en-GB" sz="1400" dirty="0"/>
              <a:t>Opportunity to plan and make decisions.</a:t>
            </a:r>
          </a:p>
        </p:txBody>
      </p:sp>
      <p:cxnSp>
        <p:nvCxnSpPr>
          <p:cNvPr id="13" name="Straight Arrow Connector 12">
            <a:extLst>
              <a:ext uri="{FF2B5EF4-FFF2-40B4-BE49-F238E27FC236}">
                <a16:creationId xmlns:a16="http://schemas.microsoft.com/office/drawing/2014/main" id="{D044D3FB-1EDA-D881-2B47-068C0830DB27}"/>
              </a:ext>
            </a:extLst>
          </p:cNvPr>
          <p:cNvCxnSpPr>
            <a:cxnSpLocks/>
            <a:stCxn id="7" idx="2"/>
            <a:endCxn id="16" idx="3"/>
          </p:cNvCxnSpPr>
          <p:nvPr/>
        </p:nvCxnSpPr>
        <p:spPr>
          <a:xfrm flipH="1">
            <a:off x="3735592" y="2509420"/>
            <a:ext cx="2366977" cy="1964354"/>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16" name="TextBox 15">
            <a:extLst>
              <a:ext uri="{FF2B5EF4-FFF2-40B4-BE49-F238E27FC236}">
                <a16:creationId xmlns:a16="http://schemas.microsoft.com/office/drawing/2014/main" id="{DE32274B-F522-398F-084B-8C962F490F75}"/>
              </a:ext>
            </a:extLst>
          </p:cNvPr>
          <p:cNvSpPr txBox="1"/>
          <p:nvPr/>
        </p:nvSpPr>
        <p:spPr>
          <a:xfrm>
            <a:off x="1452282" y="4104442"/>
            <a:ext cx="2283310" cy="738664"/>
          </a:xfrm>
          <a:prstGeom prst="rect">
            <a:avLst/>
          </a:prstGeom>
          <a:noFill/>
          <a:ln>
            <a:solidFill>
              <a:srgbClr val="C00000"/>
            </a:solidFill>
          </a:ln>
        </p:spPr>
        <p:txBody>
          <a:bodyPr wrap="square" rtlCol="0">
            <a:spAutoFit/>
          </a:bodyPr>
          <a:lstStyle/>
          <a:p>
            <a:pPr algn="ctr"/>
            <a:r>
              <a:rPr lang="en-GB" sz="1400" dirty="0"/>
              <a:t>Opportunity to identify strengths to help achieve goals</a:t>
            </a:r>
          </a:p>
        </p:txBody>
      </p:sp>
      <p:sp>
        <p:nvSpPr>
          <p:cNvPr id="20" name="TextBox 19">
            <a:extLst>
              <a:ext uri="{FF2B5EF4-FFF2-40B4-BE49-F238E27FC236}">
                <a16:creationId xmlns:a16="http://schemas.microsoft.com/office/drawing/2014/main" id="{2EEFBCF0-B6A4-CD3C-D6D8-C00D578BAFF7}"/>
              </a:ext>
            </a:extLst>
          </p:cNvPr>
          <p:cNvSpPr txBox="1"/>
          <p:nvPr/>
        </p:nvSpPr>
        <p:spPr>
          <a:xfrm>
            <a:off x="3150197" y="4897686"/>
            <a:ext cx="2283310" cy="523220"/>
          </a:xfrm>
          <a:prstGeom prst="rect">
            <a:avLst/>
          </a:prstGeom>
          <a:noFill/>
          <a:ln>
            <a:solidFill>
              <a:srgbClr val="C00000"/>
            </a:solidFill>
          </a:ln>
        </p:spPr>
        <p:txBody>
          <a:bodyPr wrap="square" rtlCol="0">
            <a:spAutoFit/>
          </a:bodyPr>
          <a:lstStyle/>
          <a:p>
            <a:pPr algn="ctr"/>
            <a:r>
              <a:rPr lang="en-GB" sz="1400" dirty="0"/>
              <a:t>Identify weaknesses to improve</a:t>
            </a:r>
          </a:p>
        </p:txBody>
      </p:sp>
      <p:cxnSp>
        <p:nvCxnSpPr>
          <p:cNvPr id="21" name="Straight Arrow Connector 20">
            <a:extLst>
              <a:ext uri="{FF2B5EF4-FFF2-40B4-BE49-F238E27FC236}">
                <a16:creationId xmlns:a16="http://schemas.microsoft.com/office/drawing/2014/main" id="{E593CA5F-E944-96E9-7789-233DE6AEDBF6}"/>
              </a:ext>
            </a:extLst>
          </p:cNvPr>
          <p:cNvCxnSpPr>
            <a:cxnSpLocks/>
            <a:stCxn id="7" idx="2"/>
            <a:endCxn id="20" idx="0"/>
          </p:cNvCxnSpPr>
          <p:nvPr/>
        </p:nvCxnSpPr>
        <p:spPr>
          <a:xfrm flipH="1">
            <a:off x="4291852" y="2509420"/>
            <a:ext cx="1810717" cy="2388266"/>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26" name="Straight Arrow Connector 25">
            <a:extLst>
              <a:ext uri="{FF2B5EF4-FFF2-40B4-BE49-F238E27FC236}">
                <a16:creationId xmlns:a16="http://schemas.microsoft.com/office/drawing/2014/main" id="{5FF1DB10-1E6F-0760-2A89-19308E4B2362}"/>
              </a:ext>
            </a:extLst>
          </p:cNvPr>
          <p:cNvCxnSpPr>
            <a:cxnSpLocks/>
            <a:stCxn id="7" idx="2"/>
            <a:endCxn id="28" idx="0"/>
          </p:cNvCxnSpPr>
          <p:nvPr/>
        </p:nvCxnSpPr>
        <p:spPr>
          <a:xfrm>
            <a:off x="6102569" y="2509420"/>
            <a:ext cx="0" cy="2971971"/>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28" name="TextBox 27">
            <a:extLst>
              <a:ext uri="{FF2B5EF4-FFF2-40B4-BE49-F238E27FC236}">
                <a16:creationId xmlns:a16="http://schemas.microsoft.com/office/drawing/2014/main" id="{094AB5E3-AEF2-F484-6178-0AED0A429511}"/>
              </a:ext>
            </a:extLst>
          </p:cNvPr>
          <p:cNvSpPr txBox="1"/>
          <p:nvPr/>
        </p:nvSpPr>
        <p:spPr>
          <a:xfrm>
            <a:off x="5105805" y="5481391"/>
            <a:ext cx="1993528" cy="523220"/>
          </a:xfrm>
          <a:prstGeom prst="rect">
            <a:avLst/>
          </a:prstGeom>
          <a:noFill/>
          <a:ln>
            <a:solidFill>
              <a:srgbClr val="C00000"/>
            </a:solidFill>
          </a:ln>
        </p:spPr>
        <p:txBody>
          <a:bodyPr wrap="square" rtlCol="0">
            <a:spAutoFit/>
          </a:bodyPr>
          <a:lstStyle/>
          <a:p>
            <a:pPr algn="ctr"/>
            <a:r>
              <a:rPr lang="en-GB" sz="1400" dirty="0"/>
              <a:t>Identify opportunities to create growth</a:t>
            </a:r>
          </a:p>
        </p:txBody>
      </p:sp>
      <p:cxnSp>
        <p:nvCxnSpPr>
          <p:cNvPr id="31" name="Straight Arrow Connector 30">
            <a:extLst>
              <a:ext uri="{FF2B5EF4-FFF2-40B4-BE49-F238E27FC236}">
                <a16:creationId xmlns:a16="http://schemas.microsoft.com/office/drawing/2014/main" id="{A08E9F27-1484-1B2B-C986-C73CF5A38956}"/>
              </a:ext>
            </a:extLst>
          </p:cNvPr>
          <p:cNvCxnSpPr>
            <a:cxnSpLocks/>
            <a:stCxn id="7" idx="2"/>
            <a:endCxn id="37" idx="0"/>
          </p:cNvCxnSpPr>
          <p:nvPr/>
        </p:nvCxnSpPr>
        <p:spPr>
          <a:xfrm>
            <a:off x="6102569" y="2509420"/>
            <a:ext cx="1797579" cy="2388266"/>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37" name="TextBox 36">
            <a:extLst>
              <a:ext uri="{FF2B5EF4-FFF2-40B4-BE49-F238E27FC236}">
                <a16:creationId xmlns:a16="http://schemas.microsoft.com/office/drawing/2014/main" id="{2B5C9FDC-21C3-40FF-722B-21C94D7FECD9}"/>
              </a:ext>
            </a:extLst>
          </p:cNvPr>
          <p:cNvSpPr txBox="1"/>
          <p:nvPr/>
        </p:nvSpPr>
        <p:spPr>
          <a:xfrm>
            <a:off x="6903384" y="4897686"/>
            <a:ext cx="1993528" cy="523220"/>
          </a:xfrm>
          <a:prstGeom prst="rect">
            <a:avLst/>
          </a:prstGeom>
          <a:noFill/>
          <a:ln>
            <a:solidFill>
              <a:srgbClr val="C00000"/>
            </a:solidFill>
          </a:ln>
        </p:spPr>
        <p:txBody>
          <a:bodyPr wrap="square" rtlCol="0">
            <a:spAutoFit/>
          </a:bodyPr>
          <a:lstStyle/>
          <a:p>
            <a:pPr algn="ctr"/>
            <a:r>
              <a:rPr lang="en-GB" sz="1400" dirty="0"/>
              <a:t>Identify threats to manage the risk </a:t>
            </a:r>
          </a:p>
        </p:txBody>
      </p:sp>
      <p:sp>
        <p:nvSpPr>
          <p:cNvPr id="39" name="TextBox 38">
            <a:extLst>
              <a:ext uri="{FF2B5EF4-FFF2-40B4-BE49-F238E27FC236}">
                <a16:creationId xmlns:a16="http://schemas.microsoft.com/office/drawing/2014/main" id="{C24EC935-FCEC-5A89-ED86-2043C3FA7AEE}"/>
              </a:ext>
            </a:extLst>
          </p:cNvPr>
          <p:cNvSpPr txBox="1"/>
          <p:nvPr/>
        </p:nvSpPr>
        <p:spPr>
          <a:xfrm>
            <a:off x="8707532" y="4473774"/>
            <a:ext cx="1993528" cy="307777"/>
          </a:xfrm>
          <a:prstGeom prst="rect">
            <a:avLst/>
          </a:prstGeom>
          <a:noFill/>
          <a:ln>
            <a:solidFill>
              <a:srgbClr val="C00000"/>
            </a:solidFill>
          </a:ln>
        </p:spPr>
        <p:txBody>
          <a:bodyPr wrap="square" rtlCol="0">
            <a:spAutoFit/>
          </a:bodyPr>
          <a:lstStyle/>
          <a:p>
            <a:pPr algn="ctr"/>
            <a:r>
              <a:rPr lang="en-GB" sz="1400" dirty="0"/>
              <a:t>Minimise the impact</a:t>
            </a:r>
          </a:p>
        </p:txBody>
      </p:sp>
      <p:cxnSp>
        <p:nvCxnSpPr>
          <p:cNvPr id="40" name="Straight Arrow Connector 39">
            <a:extLst>
              <a:ext uri="{FF2B5EF4-FFF2-40B4-BE49-F238E27FC236}">
                <a16:creationId xmlns:a16="http://schemas.microsoft.com/office/drawing/2014/main" id="{B6DF86DF-EE47-79E4-55BC-A6E0867DF99F}"/>
              </a:ext>
            </a:extLst>
          </p:cNvPr>
          <p:cNvCxnSpPr>
            <a:cxnSpLocks/>
            <a:stCxn id="7" idx="2"/>
            <a:endCxn id="39" idx="1"/>
          </p:cNvCxnSpPr>
          <p:nvPr/>
        </p:nvCxnSpPr>
        <p:spPr>
          <a:xfrm>
            <a:off x="6102569" y="2509420"/>
            <a:ext cx="2604963" cy="2118243"/>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44" name="TextBox 43">
            <a:extLst>
              <a:ext uri="{FF2B5EF4-FFF2-40B4-BE49-F238E27FC236}">
                <a16:creationId xmlns:a16="http://schemas.microsoft.com/office/drawing/2014/main" id="{DD3B4673-B070-39B9-7B42-33E27D5D33B0}"/>
              </a:ext>
            </a:extLst>
          </p:cNvPr>
          <p:cNvSpPr txBox="1"/>
          <p:nvPr/>
        </p:nvSpPr>
        <p:spPr>
          <a:xfrm>
            <a:off x="9514916" y="3744442"/>
            <a:ext cx="1993528" cy="523220"/>
          </a:xfrm>
          <a:prstGeom prst="rect">
            <a:avLst/>
          </a:prstGeom>
          <a:noFill/>
          <a:ln>
            <a:solidFill>
              <a:srgbClr val="C00000"/>
            </a:solidFill>
          </a:ln>
        </p:spPr>
        <p:txBody>
          <a:bodyPr wrap="square" rtlCol="0">
            <a:spAutoFit/>
          </a:bodyPr>
          <a:lstStyle/>
          <a:p>
            <a:pPr algn="ctr"/>
            <a:r>
              <a:rPr lang="en-GB" sz="1400" dirty="0"/>
              <a:t>Assess the current situation</a:t>
            </a:r>
          </a:p>
        </p:txBody>
      </p:sp>
      <p:cxnSp>
        <p:nvCxnSpPr>
          <p:cNvPr id="45" name="Straight Arrow Connector 44">
            <a:extLst>
              <a:ext uri="{FF2B5EF4-FFF2-40B4-BE49-F238E27FC236}">
                <a16:creationId xmlns:a16="http://schemas.microsoft.com/office/drawing/2014/main" id="{F19D2668-EA9E-2671-53BD-D5680A4FC7EC}"/>
              </a:ext>
            </a:extLst>
          </p:cNvPr>
          <p:cNvCxnSpPr>
            <a:cxnSpLocks/>
            <a:stCxn id="7" idx="2"/>
            <a:endCxn id="44" idx="1"/>
          </p:cNvCxnSpPr>
          <p:nvPr/>
        </p:nvCxnSpPr>
        <p:spPr>
          <a:xfrm>
            <a:off x="6102569" y="2509420"/>
            <a:ext cx="3412347" cy="149663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883013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39774AC-A366-614E-810F-B76E9AC9F0D8}"/>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785F4D55-DA60-F8FD-2BEB-89DADD7C5C7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44F2D3E-97C9-648E-53E5-AD3104376B60}"/>
              </a:ext>
            </a:extLst>
          </p:cNvPr>
          <p:cNvSpPr>
            <a:spLocks noGrp="1"/>
          </p:cNvSpPr>
          <p:nvPr>
            <p:ph type="sldNum" sz="quarter" idx="12"/>
          </p:nvPr>
        </p:nvSpPr>
        <p:spPr/>
        <p:txBody>
          <a:bodyPr/>
          <a:lstStyle/>
          <a:p>
            <a:fld id="{6F751E00-08BC-4BA3-B9D8-B600BC476DBA}" type="slidenum">
              <a:rPr lang="en-GB" smtClean="0"/>
              <a:t>6</a:t>
            </a:fld>
            <a:endParaRPr lang="en-GB"/>
          </a:p>
        </p:txBody>
      </p:sp>
      <p:sp>
        <p:nvSpPr>
          <p:cNvPr id="7" name="TextBox 6">
            <a:extLst>
              <a:ext uri="{FF2B5EF4-FFF2-40B4-BE49-F238E27FC236}">
                <a16:creationId xmlns:a16="http://schemas.microsoft.com/office/drawing/2014/main" id="{F947DFD5-480A-A4B0-3D77-D0CAAB0BAEBE}"/>
              </a:ext>
            </a:extLst>
          </p:cNvPr>
          <p:cNvSpPr txBox="1"/>
          <p:nvPr/>
        </p:nvSpPr>
        <p:spPr>
          <a:xfrm>
            <a:off x="824267" y="540844"/>
            <a:ext cx="11515165" cy="769441"/>
          </a:xfrm>
          <a:prstGeom prst="rect">
            <a:avLst/>
          </a:prstGeom>
          <a:noFill/>
        </p:spPr>
        <p:txBody>
          <a:bodyPr wrap="square" rtlCol="0">
            <a:spAutoFit/>
          </a:bodyPr>
          <a:lstStyle/>
          <a:p>
            <a:r>
              <a:rPr lang="en-GB" sz="2800" dirty="0" err="1"/>
              <a:t>trenghts</a:t>
            </a:r>
            <a:r>
              <a:rPr lang="en-GB" sz="2800" dirty="0"/>
              <a:t>: </a:t>
            </a:r>
            <a:r>
              <a:rPr lang="en-GB" sz="1600" dirty="0"/>
              <a:t>these are positive contributes that have happened during the timescale of an activity/project that should be celebrated.  This would include any advantages to the organisation such as upskilling, reputation, resources, etc…</a:t>
            </a:r>
            <a:endParaRPr lang="en-GB" dirty="0"/>
          </a:p>
        </p:txBody>
      </p:sp>
      <p:sp>
        <p:nvSpPr>
          <p:cNvPr id="10" name="Rectangle 9">
            <a:extLst>
              <a:ext uri="{FF2B5EF4-FFF2-40B4-BE49-F238E27FC236}">
                <a16:creationId xmlns:a16="http://schemas.microsoft.com/office/drawing/2014/main" id="{730C3A83-070A-B395-0EE2-01C746D34126}"/>
              </a:ext>
            </a:extLst>
          </p:cNvPr>
          <p:cNvSpPr/>
          <p:nvPr/>
        </p:nvSpPr>
        <p:spPr>
          <a:xfrm>
            <a:off x="146984" y="138977"/>
            <a:ext cx="691216" cy="1107996"/>
          </a:xfrm>
          <a:prstGeom prst="rect">
            <a:avLst/>
          </a:prstGeom>
          <a:noFill/>
        </p:spPr>
        <p:txBody>
          <a:bodyPr wrap="none" lIns="91440" tIns="45720" rIns="91440" bIns="45720">
            <a:spAutoFit/>
          </a:bodyPr>
          <a:lstStyle/>
          <a:p>
            <a:pPr algn="ctr"/>
            <a:r>
              <a:rPr lang="en-US" sz="6600" b="1" dirty="0">
                <a:ln w="22225">
                  <a:solidFill>
                    <a:schemeClr val="accent2"/>
                  </a:solidFill>
                  <a:prstDash val="solid"/>
                </a:ln>
                <a:solidFill>
                  <a:schemeClr val="accent2">
                    <a:lumMod val="40000"/>
                    <a:lumOff val="60000"/>
                  </a:schemeClr>
                </a:solidFill>
              </a:rPr>
              <a:t>S</a:t>
            </a:r>
            <a:endParaRPr lang="en-US" sz="6600" b="1" cap="none" spc="0" dirty="0">
              <a:ln w="22225">
                <a:solidFill>
                  <a:schemeClr val="accent2"/>
                </a:solidFill>
                <a:prstDash val="solid"/>
              </a:ln>
              <a:solidFill>
                <a:schemeClr val="accent2">
                  <a:lumMod val="40000"/>
                  <a:lumOff val="60000"/>
                </a:schemeClr>
              </a:solidFill>
              <a:effectLst/>
            </a:endParaRPr>
          </a:p>
        </p:txBody>
      </p:sp>
      <p:sp>
        <p:nvSpPr>
          <p:cNvPr id="11" name="Rectangle 10">
            <a:extLst>
              <a:ext uri="{FF2B5EF4-FFF2-40B4-BE49-F238E27FC236}">
                <a16:creationId xmlns:a16="http://schemas.microsoft.com/office/drawing/2014/main" id="{B364DE04-D139-F9CE-39B1-1565C9919AD5}"/>
              </a:ext>
            </a:extLst>
          </p:cNvPr>
          <p:cNvSpPr/>
          <p:nvPr/>
        </p:nvSpPr>
        <p:spPr>
          <a:xfrm>
            <a:off x="1913" y="1650531"/>
            <a:ext cx="981359" cy="1107996"/>
          </a:xfrm>
          <a:prstGeom prst="rect">
            <a:avLst/>
          </a:prstGeom>
          <a:noFill/>
        </p:spPr>
        <p:txBody>
          <a:bodyPr wrap="none" lIns="91440" tIns="45720" rIns="91440" bIns="45720">
            <a:spAutoFit/>
          </a:bodyPr>
          <a:lstStyle/>
          <a:p>
            <a:pPr algn="ctr"/>
            <a:r>
              <a:rPr lang="en-US" sz="6600" b="1" dirty="0">
                <a:ln w="22225">
                  <a:solidFill>
                    <a:schemeClr val="accent3">
                      <a:lumMod val="75000"/>
                    </a:schemeClr>
                  </a:solidFill>
                  <a:prstDash val="solid"/>
                </a:ln>
                <a:solidFill>
                  <a:schemeClr val="accent3">
                    <a:lumMod val="40000"/>
                    <a:lumOff val="60000"/>
                  </a:schemeClr>
                </a:solidFill>
              </a:rPr>
              <a:t>W</a:t>
            </a:r>
            <a:endParaRPr lang="en-US" sz="6600" b="1" cap="none" spc="0" dirty="0">
              <a:ln w="22225">
                <a:solidFill>
                  <a:schemeClr val="accent3">
                    <a:lumMod val="75000"/>
                  </a:schemeClr>
                </a:solidFill>
                <a:prstDash val="solid"/>
              </a:ln>
              <a:solidFill>
                <a:schemeClr val="accent3">
                  <a:lumMod val="40000"/>
                  <a:lumOff val="60000"/>
                </a:schemeClr>
              </a:solidFill>
              <a:effectLst/>
            </a:endParaRPr>
          </a:p>
        </p:txBody>
      </p:sp>
      <p:sp>
        <p:nvSpPr>
          <p:cNvPr id="12" name="TextBox 11">
            <a:extLst>
              <a:ext uri="{FF2B5EF4-FFF2-40B4-BE49-F238E27FC236}">
                <a16:creationId xmlns:a16="http://schemas.microsoft.com/office/drawing/2014/main" id="{738F84A5-A9AD-B1B4-D653-CF2CFFBD4E94}"/>
              </a:ext>
            </a:extLst>
          </p:cNvPr>
          <p:cNvSpPr txBox="1"/>
          <p:nvPr/>
        </p:nvSpPr>
        <p:spPr>
          <a:xfrm>
            <a:off x="838200" y="1956726"/>
            <a:ext cx="11351887" cy="769441"/>
          </a:xfrm>
          <a:prstGeom prst="rect">
            <a:avLst/>
          </a:prstGeom>
          <a:noFill/>
        </p:spPr>
        <p:txBody>
          <a:bodyPr wrap="square" rtlCol="0">
            <a:spAutoFit/>
          </a:bodyPr>
          <a:lstStyle/>
          <a:p>
            <a:r>
              <a:rPr lang="en-GB" sz="2800" dirty="0" err="1"/>
              <a:t>eaknesses</a:t>
            </a:r>
            <a:r>
              <a:rPr lang="en-GB" sz="2800" dirty="0"/>
              <a:t>: </a:t>
            </a:r>
            <a:r>
              <a:rPr lang="en-GB" sz="1600" dirty="0"/>
              <a:t>these are activities or areas that have been identified could be improved such as any gaps, inefficiencies, etc…</a:t>
            </a:r>
            <a:endParaRPr lang="en-GB" dirty="0"/>
          </a:p>
        </p:txBody>
      </p:sp>
      <p:sp>
        <p:nvSpPr>
          <p:cNvPr id="13" name="Rectangle 12">
            <a:extLst>
              <a:ext uri="{FF2B5EF4-FFF2-40B4-BE49-F238E27FC236}">
                <a16:creationId xmlns:a16="http://schemas.microsoft.com/office/drawing/2014/main" id="{4A3A5FCA-5159-D63D-441B-41005D42C4F3}"/>
              </a:ext>
            </a:extLst>
          </p:cNvPr>
          <p:cNvSpPr/>
          <p:nvPr/>
        </p:nvSpPr>
        <p:spPr>
          <a:xfrm>
            <a:off x="88475" y="3162085"/>
            <a:ext cx="808235" cy="1107996"/>
          </a:xfrm>
          <a:prstGeom prst="rect">
            <a:avLst/>
          </a:prstGeom>
          <a:noFill/>
        </p:spPr>
        <p:txBody>
          <a:bodyPr wrap="none" lIns="91440" tIns="45720" rIns="91440" bIns="45720">
            <a:spAutoFit/>
          </a:bodyPr>
          <a:lstStyle/>
          <a:p>
            <a:pPr algn="ctr"/>
            <a:r>
              <a:rPr lang="en-US" sz="6600" b="1" cap="none" spc="0" dirty="0">
                <a:ln w="22225">
                  <a:solidFill>
                    <a:schemeClr val="accent4">
                      <a:lumMod val="75000"/>
                    </a:schemeClr>
                  </a:solidFill>
                  <a:prstDash val="solid"/>
                </a:ln>
                <a:solidFill>
                  <a:schemeClr val="accent4">
                    <a:lumMod val="40000"/>
                    <a:lumOff val="60000"/>
                  </a:schemeClr>
                </a:solidFill>
                <a:effectLst/>
              </a:rPr>
              <a:t>O</a:t>
            </a:r>
          </a:p>
        </p:txBody>
      </p:sp>
      <p:sp>
        <p:nvSpPr>
          <p:cNvPr id="14" name="TextBox 13">
            <a:extLst>
              <a:ext uri="{FF2B5EF4-FFF2-40B4-BE49-F238E27FC236}">
                <a16:creationId xmlns:a16="http://schemas.microsoft.com/office/drawing/2014/main" id="{44A81FC3-D976-3E9F-7487-84C1409DB904}"/>
              </a:ext>
            </a:extLst>
          </p:cNvPr>
          <p:cNvSpPr txBox="1"/>
          <p:nvPr/>
        </p:nvSpPr>
        <p:spPr>
          <a:xfrm>
            <a:off x="838199" y="3429000"/>
            <a:ext cx="11351887" cy="769441"/>
          </a:xfrm>
          <a:prstGeom prst="rect">
            <a:avLst/>
          </a:prstGeom>
          <a:noFill/>
        </p:spPr>
        <p:txBody>
          <a:bodyPr wrap="square" rtlCol="0">
            <a:spAutoFit/>
          </a:bodyPr>
          <a:lstStyle/>
          <a:p>
            <a:r>
              <a:rPr lang="en-GB" sz="2800" dirty="0" err="1"/>
              <a:t>pportunities</a:t>
            </a:r>
            <a:r>
              <a:rPr lang="en-GB" sz="2800" dirty="0"/>
              <a:t>: </a:t>
            </a:r>
            <a:r>
              <a:rPr lang="en-GB" sz="1600" dirty="0"/>
              <a:t>these offer any opportunities for improvement that will contribute to strengthening your project or organisation that could take advantage of.</a:t>
            </a:r>
            <a:endParaRPr lang="en-GB" dirty="0"/>
          </a:p>
        </p:txBody>
      </p:sp>
      <p:sp>
        <p:nvSpPr>
          <p:cNvPr id="15" name="Rectangle 14">
            <a:extLst>
              <a:ext uri="{FF2B5EF4-FFF2-40B4-BE49-F238E27FC236}">
                <a16:creationId xmlns:a16="http://schemas.microsoft.com/office/drawing/2014/main" id="{8E7F3C67-9BD1-C516-1655-E1F9E185DA6F}"/>
              </a:ext>
            </a:extLst>
          </p:cNvPr>
          <p:cNvSpPr/>
          <p:nvPr/>
        </p:nvSpPr>
        <p:spPr>
          <a:xfrm>
            <a:off x="211600" y="4653471"/>
            <a:ext cx="612667" cy="1107996"/>
          </a:xfrm>
          <a:prstGeom prst="rect">
            <a:avLst/>
          </a:prstGeom>
          <a:noFill/>
        </p:spPr>
        <p:txBody>
          <a:bodyPr wrap="none" lIns="91440" tIns="45720" rIns="91440" bIns="45720">
            <a:spAutoFit/>
          </a:bodyPr>
          <a:lstStyle/>
          <a:p>
            <a:pPr algn="ctr"/>
            <a:r>
              <a:rPr lang="en-US" sz="6600" b="1" cap="none" spc="0" dirty="0">
                <a:ln w="22225">
                  <a:solidFill>
                    <a:schemeClr val="accent5">
                      <a:lumMod val="75000"/>
                    </a:schemeClr>
                  </a:solidFill>
                  <a:prstDash val="solid"/>
                </a:ln>
                <a:solidFill>
                  <a:schemeClr val="accent5">
                    <a:lumMod val="40000"/>
                    <a:lumOff val="60000"/>
                  </a:schemeClr>
                </a:solidFill>
                <a:effectLst/>
              </a:rPr>
              <a:t>T</a:t>
            </a:r>
          </a:p>
        </p:txBody>
      </p:sp>
      <p:sp>
        <p:nvSpPr>
          <p:cNvPr id="16" name="TextBox 15">
            <a:extLst>
              <a:ext uri="{FF2B5EF4-FFF2-40B4-BE49-F238E27FC236}">
                <a16:creationId xmlns:a16="http://schemas.microsoft.com/office/drawing/2014/main" id="{520DD217-335A-F5B7-D260-A5F1D931B31C}"/>
              </a:ext>
            </a:extLst>
          </p:cNvPr>
          <p:cNvSpPr txBox="1"/>
          <p:nvPr/>
        </p:nvSpPr>
        <p:spPr>
          <a:xfrm>
            <a:off x="676834" y="4861943"/>
            <a:ext cx="11351887" cy="769441"/>
          </a:xfrm>
          <a:prstGeom prst="rect">
            <a:avLst/>
          </a:prstGeom>
          <a:noFill/>
        </p:spPr>
        <p:txBody>
          <a:bodyPr wrap="square" rtlCol="0">
            <a:spAutoFit/>
          </a:bodyPr>
          <a:lstStyle/>
          <a:p>
            <a:r>
              <a:rPr lang="en-GB" sz="2800" dirty="0" err="1"/>
              <a:t>hreats</a:t>
            </a:r>
            <a:r>
              <a:rPr lang="en-GB" sz="2800" dirty="0"/>
              <a:t>: </a:t>
            </a:r>
            <a:r>
              <a:rPr lang="en-GB" sz="1600" dirty="0"/>
              <a:t>these are external factors that can negatively affect the performance or survival of project. External means that they are usually outside of the departments or organisations control.</a:t>
            </a:r>
            <a:endParaRPr lang="en-GB" dirty="0"/>
          </a:p>
        </p:txBody>
      </p:sp>
    </p:spTree>
    <p:extLst>
      <p:ext uri="{BB962C8B-B14F-4D97-AF65-F5344CB8AC3E}">
        <p14:creationId xmlns:p14="http://schemas.microsoft.com/office/powerpoint/2010/main" val="1162813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Date Placeholder 3">
            <a:extLst>
              <a:ext uri="{FF2B5EF4-FFF2-40B4-BE49-F238E27FC236}">
                <a16:creationId xmlns:a16="http://schemas.microsoft.com/office/drawing/2014/main" id="{CAB0D5A7-E8BC-769E-E5C5-2E79371E2F77}"/>
              </a:ext>
            </a:extLst>
          </p:cNvPr>
          <p:cNvSpPr>
            <a:spLocks noGrp="1"/>
          </p:cNvSpPr>
          <p:nvPr>
            <p:ph type="dt" sz="half" idx="10"/>
          </p:nvPr>
        </p:nvSpPr>
        <p:spPr>
          <a:xfrm>
            <a:off x="643467"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9AC649A7-D1C6-1820-9E2E-334690A1E87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505862C7-1B6F-B2BC-0926-6A19AF894165}"/>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6F751E00-08BC-4BA3-B9D8-B600BC476DBA}" type="slidenum">
              <a:rPr lang="en-US">
                <a:solidFill>
                  <a:schemeClr val="tx1">
                    <a:tint val="75000"/>
                  </a:schemeClr>
                </a:solidFill>
              </a:rPr>
              <a:pPr>
                <a:spcAft>
                  <a:spcPts val="600"/>
                </a:spcAft>
              </a:pPr>
              <a:t>7</a:t>
            </a:fld>
            <a:endParaRPr lang="en-US">
              <a:solidFill>
                <a:schemeClr val="tx1">
                  <a:tint val="75000"/>
                </a:schemeClr>
              </a:solidFill>
            </a:endParaRPr>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artoon of people standing on a floating island&#10;&#10;AI-generated content may be incorrect.">
            <a:extLst>
              <a:ext uri="{FF2B5EF4-FFF2-40B4-BE49-F238E27FC236}">
                <a16:creationId xmlns:a16="http://schemas.microsoft.com/office/drawing/2014/main" id="{8683705B-70E1-FE51-D919-037243C701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1544" y="495944"/>
            <a:ext cx="5619557" cy="5619557"/>
          </a:xfrm>
          <a:prstGeom prst="rect">
            <a:avLst/>
          </a:prstGeom>
          <a:ln>
            <a:noFill/>
          </a:ln>
        </p:spPr>
      </p:pic>
      <p:sp>
        <p:nvSpPr>
          <p:cNvPr id="31" name="Isosceles Triangle 3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AA113D83-39CA-0AD7-3594-2922086FEF63}"/>
              </a:ext>
            </a:extLst>
          </p:cNvPr>
          <p:cNvSpPr txBox="1"/>
          <p:nvPr/>
        </p:nvSpPr>
        <p:spPr>
          <a:xfrm>
            <a:off x="34528" y="2459504"/>
            <a:ext cx="4114800" cy="1938992"/>
          </a:xfrm>
          <a:prstGeom prst="rect">
            <a:avLst/>
          </a:prstGeom>
          <a:noFill/>
        </p:spPr>
        <p:txBody>
          <a:bodyPr wrap="square" rtlCol="0">
            <a:spAutoFit/>
          </a:bodyPr>
          <a:lstStyle/>
          <a:p>
            <a:r>
              <a:rPr lang="en-GB" sz="2000" dirty="0"/>
              <a:t>In healthcare, a SWOT analysis is most effective when it is used as a bridge between:</a:t>
            </a:r>
          </a:p>
          <a:p>
            <a:endParaRPr lang="en-GB" sz="2000" dirty="0"/>
          </a:p>
          <a:p>
            <a:pPr marL="285750" indent="-285750">
              <a:buFont typeface="Arial" panose="020B0604020202020204" pitchFamily="34" charset="0"/>
              <a:buChar char="•"/>
            </a:pPr>
            <a:r>
              <a:rPr lang="en-GB" sz="2000" dirty="0"/>
              <a:t>Identifying a problem</a:t>
            </a:r>
          </a:p>
          <a:p>
            <a:pPr marL="285750" indent="-285750">
              <a:buFont typeface="Arial" panose="020B0604020202020204" pitchFamily="34" charset="0"/>
              <a:buChar char="•"/>
            </a:pPr>
            <a:r>
              <a:rPr lang="en-GB" sz="2000" dirty="0"/>
              <a:t>Proposing a realistic solution</a:t>
            </a:r>
          </a:p>
        </p:txBody>
      </p:sp>
    </p:spTree>
    <p:extLst>
      <p:ext uri="{BB962C8B-B14F-4D97-AF65-F5344CB8AC3E}">
        <p14:creationId xmlns:p14="http://schemas.microsoft.com/office/powerpoint/2010/main" val="2072465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F288-ACE7-5788-D655-D951FB69FA3B}"/>
              </a:ext>
            </a:extLst>
          </p:cNvPr>
          <p:cNvSpPr>
            <a:spLocks noGrp="1"/>
          </p:cNvSpPr>
          <p:nvPr>
            <p:ph type="title"/>
          </p:nvPr>
        </p:nvSpPr>
        <p:spPr>
          <a:xfrm>
            <a:off x="838200" y="31829"/>
            <a:ext cx="10515600" cy="444958"/>
          </a:xfrm>
        </p:spPr>
        <p:txBody>
          <a:bodyPr>
            <a:normAutofit fontScale="90000"/>
          </a:bodyPr>
          <a:lstStyle/>
          <a:p>
            <a:pPr algn="ctr"/>
            <a:r>
              <a:rPr lang="en-GB" sz="2800" b="1" dirty="0"/>
              <a:t>How to apply SWOT analysis</a:t>
            </a:r>
          </a:p>
        </p:txBody>
      </p:sp>
      <p:sp>
        <p:nvSpPr>
          <p:cNvPr id="4" name="Date Placeholder 3">
            <a:extLst>
              <a:ext uri="{FF2B5EF4-FFF2-40B4-BE49-F238E27FC236}">
                <a16:creationId xmlns:a16="http://schemas.microsoft.com/office/drawing/2014/main" id="{55566CCC-B853-843F-A193-EA99C1095701}"/>
              </a:ext>
            </a:extLst>
          </p:cNvPr>
          <p:cNvSpPr>
            <a:spLocks noGrp="1"/>
          </p:cNvSpPr>
          <p:nvPr>
            <p:ph type="dt" sz="half" idx="10"/>
          </p:nvPr>
        </p:nvSpPr>
        <p:spPr>
          <a:xfrm>
            <a:off x="730430" y="6480063"/>
            <a:ext cx="2743200" cy="365125"/>
          </a:xfrm>
        </p:spPr>
        <p:txBody>
          <a:bodyPr/>
          <a:lstStyle/>
          <a:p>
            <a:r>
              <a:rPr lang="en-GB" dirty="0"/>
              <a:t>BMHP4029</a:t>
            </a:r>
          </a:p>
        </p:txBody>
      </p:sp>
      <p:sp>
        <p:nvSpPr>
          <p:cNvPr id="5" name="Footer Placeholder 4">
            <a:extLst>
              <a:ext uri="{FF2B5EF4-FFF2-40B4-BE49-F238E27FC236}">
                <a16:creationId xmlns:a16="http://schemas.microsoft.com/office/drawing/2014/main" id="{574FB859-ED50-7006-736E-40FCBB2AD37A}"/>
              </a:ext>
            </a:extLst>
          </p:cNvPr>
          <p:cNvSpPr>
            <a:spLocks noGrp="1"/>
          </p:cNvSpPr>
          <p:nvPr>
            <p:ph type="ftr" sz="quarter" idx="11"/>
          </p:nvPr>
        </p:nvSpPr>
        <p:spPr>
          <a:xfrm>
            <a:off x="4051150" y="6489017"/>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3D266E3F-3130-81D0-9D37-2018E3BC4C56}"/>
              </a:ext>
            </a:extLst>
          </p:cNvPr>
          <p:cNvSpPr>
            <a:spLocks noGrp="1"/>
          </p:cNvSpPr>
          <p:nvPr>
            <p:ph type="sldNum" sz="quarter" idx="12"/>
          </p:nvPr>
        </p:nvSpPr>
        <p:spPr/>
        <p:txBody>
          <a:bodyPr/>
          <a:lstStyle/>
          <a:p>
            <a:fld id="{6F751E00-08BC-4BA3-B9D8-B600BC476DBA}" type="slidenum">
              <a:rPr lang="en-GB" smtClean="0"/>
              <a:t>8</a:t>
            </a:fld>
            <a:endParaRPr lang="en-GB"/>
          </a:p>
        </p:txBody>
      </p:sp>
      <p:pic>
        <p:nvPicPr>
          <p:cNvPr id="8" name="Graphic 7" descr="Badge 1 outline">
            <a:extLst>
              <a:ext uri="{FF2B5EF4-FFF2-40B4-BE49-F238E27FC236}">
                <a16:creationId xmlns:a16="http://schemas.microsoft.com/office/drawing/2014/main" id="{F414598D-1015-A443-5816-E210E31F081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4001" y="793462"/>
            <a:ext cx="914400" cy="914400"/>
          </a:xfrm>
          <a:prstGeom prst="rect">
            <a:avLst/>
          </a:prstGeom>
        </p:spPr>
      </p:pic>
      <p:sp>
        <p:nvSpPr>
          <p:cNvPr id="9" name="TextBox 8">
            <a:extLst>
              <a:ext uri="{FF2B5EF4-FFF2-40B4-BE49-F238E27FC236}">
                <a16:creationId xmlns:a16="http://schemas.microsoft.com/office/drawing/2014/main" id="{0A1AE03F-4079-C402-AB44-F90083039142}"/>
              </a:ext>
            </a:extLst>
          </p:cNvPr>
          <p:cNvSpPr txBox="1"/>
          <p:nvPr/>
        </p:nvSpPr>
        <p:spPr>
          <a:xfrm>
            <a:off x="1887042" y="550567"/>
            <a:ext cx="3173176" cy="369332"/>
          </a:xfrm>
          <a:prstGeom prst="rect">
            <a:avLst/>
          </a:prstGeom>
          <a:noFill/>
        </p:spPr>
        <p:txBody>
          <a:bodyPr wrap="none" rtlCol="0">
            <a:spAutoFit/>
          </a:bodyPr>
          <a:lstStyle/>
          <a:p>
            <a:r>
              <a:rPr lang="en-GB" b="1" dirty="0"/>
              <a:t>Identifying the “Root Cause”</a:t>
            </a:r>
          </a:p>
        </p:txBody>
      </p:sp>
      <p:sp>
        <p:nvSpPr>
          <p:cNvPr id="10" name="TextBox 9">
            <a:extLst>
              <a:ext uri="{FF2B5EF4-FFF2-40B4-BE49-F238E27FC236}">
                <a16:creationId xmlns:a16="http://schemas.microsoft.com/office/drawing/2014/main" id="{AF210FBA-1325-82E9-C4F1-369A9E9B2258}"/>
              </a:ext>
            </a:extLst>
          </p:cNvPr>
          <p:cNvSpPr txBox="1"/>
          <p:nvPr/>
        </p:nvSpPr>
        <p:spPr>
          <a:xfrm>
            <a:off x="1540391" y="936904"/>
            <a:ext cx="3866478" cy="2246769"/>
          </a:xfrm>
          <a:prstGeom prst="rect">
            <a:avLst/>
          </a:prstGeom>
          <a:solidFill>
            <a:schemeClr val="accent6">
              <a:lumMod val="20000"/>
              <a:lumOff val="80000"/>
            </a:schemeClr>
          </a:solidFill>
          <a:ln>
            <a:solidFill>
              <a:schemeClr val="accent6">
                <a:lumMod val="75000"/>
              </a:schemeClr>
            </a:solidFill>
          </a:ln>
        </p:spPr>
        <p:txBody>
          <a:bodyPr wrap="square" rtlCol="0">
            <a:spAutoFit/>
          </a:bodyPr>
          <a:lstStyle/>
          <a:p>
            <a:pPr algn="just"/>
            <a:r>
              <a:rPr lang="en-GB" sz="1400" dirty="0"/>
              <a:t>Before solving a problem, we need to understand the </a:t>
            </a:r>
            <a:r>
              <a:rPr lang="en-GB" sz="1400" b="1" dirty="0"/>
              <a:t>Weaknesses </a:t>
            </a:r>
            <a:r>
              <a:rPr lang="en-GB" sz="1400" dirty="0"/>
              <a:t>to find out </a:t>
            </a:r>
            <a:r>
              <a:rPr lang="en-GB" sz="1400" i="1" dirty="0"/>
              <a:t>why</a:t>
            </a:r>
            <a:r>
              <a:rPr lang="en-GB" sz="1400" dirty="0"/>
              <a:t> the problem exists within the organisation. </a:t>
            </a:r>
          </a:p>
          <a:p>
            <a:pPr algn="just"/>
            <a:endParaRPr lang="en-GB" sz="1400" dirty="0"/>
          </a:p>
          <a:p>
            <a:pPr algn="just"/>
            <a:r>
              <a:rPr lang="en-GB" sz="1400" b="1" dirty="0"/>
              <a:t>Example: </a:t>
            </a:r>
            <a:r>
              <a:rPr lang="en-GB" sz="1400" dirty="0"/>
              <a:t>if the problem is “Staff shortage”, the weakness isn’t just “not enough people”; it might be “staff burnout” or “uncompetitive salary”. </a:t>
            </a:r>
          </a:p>
          <a:p>
            <a:pPr algn="just"/>
            <a:r>
              <a:rPr lang="en-GB" sz="1400" b="1" dirty="0"/>
              <a:t>You cannot fix a shortage without addressing the burnout or the low salary.</a:t>
            </a:r>
          </a:p>
        </p:txBody>
      </p:sp>
      <p:sp>
        <p:nvSpPr>
          <p:cNvPr id="11" name="TextBox 10">
            <a:extLst>
              <a:ext uri="{FF2B5EF4-FFF2-40B4-BE49-F238E27FC236}">
                <a16:creationId xmlns:a16="http://schemas.microsoft.com/office/drawing/2014/main" id="{6069BDAF-F706-D5EF-8C5E-F69FD5938608}"/>
              </a:ext>
            </a:extLst>
          </p:cNvPr>
          <p:cNvSpPr txBox="1"/>
          <p:nvPr/>
        </p:nvSpPr>
        <p:spPr>
          <a:xfrm>
            <a:off x="7342423" y="501650"/>
            <a:ext cx="4501745" cy="369332"/>
          </a:xfrm>
          <a:prstGeom prst="rect">
            <a:avLst/>
          </a:prstGeom>
          <a:noFill/>
        </p:spPr>
        <p:txBody>
          <a:bodyPr wrap="square" rtlCol="0">
            <a:spAutoFit/>
          </a:bodyPr>
          <a:lstStyle/>
          <a:p>
            <a:r>
              <a:rPr lang="en-GB" b="1" dirty="0"/>
              <a:t>Using strengths to neutralise weaknesses</a:t>
            </a:r>
          </a:p>
        </p:txBody>
      </p:sp>
      <p:sp>
        <p:nvSpPr>
          <p:cNvPr id="12" name="TextBox 11">
            <a:extLst>
              <a:ext uri="{FF2B5EF4-FFF2-40B4-BE49-F238E27FC236}">
                <a16:creationId xmlns:a16="http://schemas.microsoft.com/office/drawing/2014/main" id="{1572FCE7-1FC8-2CA1-CB97-8A2870527676}"/>
              </a:ext>
            </a:extLst>
          </p:cNvPr>
          <p:cNvSpPr txBox="1"/>
          <p:nvPr/>
        </p:nvSpPr>
        <p:spPr>
          <a:xfrm>
            <a:off x="7342423" y="936904"/>
            <a:ext cx="3866478" cy="2246769"/>
          </a:xfrm>
          <a:prstGeom prst="rect">
            <a:avLst/>
          </a:prstGeom>
          <a:solidFill>
            <a:schemeClr val="accent2">
              <a:lumMod val="20000"/>
              <a:lumOff val="80000"/>
            </a:schemeClr>
          </a:solidFill>
          <a:ln>
            <a:solidFill>
              <a:schemeClr val="accent2">
                <a:lumMod val="50000"/>
              </a:schemeClr>
            </a:solidFill>
          </a:ln>
        </p:spPr>
        <p:txBody>
          <a:bodyPr wrap="square" rtlCol="0">
            <a:spAutoFit/>
          </a:bodyPr>
          <a:lstStyle/>
          <a:p>
            <a:pPr algn="just"/>
            <a:r>
              <a:rPr lang="en-GB" sz="1400" dirty="0"/>
              <a:t>Don’t just focus on what it’s wrong (weaknesses) but identify also what the organisation is already good at and use it.</a:t>
            </a:r>
          </a:p>
          <a:p>
            <a:pPr algn="just"/>
            <a:endParaRPr lang="en-GB" sz="1400" dirty="0"/>
          </a:p>
          <a:p>
            <a:pPr algn="just"/>
            <a:r>
              <a:rPr lang="en-GB" sz="1400" b="1" dirty="0"/>
              <a:t>Example: </a:t>
            </a:r>
            <a:r>
              <a:rPr lang="en-GB" sz="1400" dirty="0"/>
              <a:t>a hospital might have a Strength in Multi-disciplinary Team communication. </a:t>
            </a:r>
          </a:p>
          <a:p>
            <a:pPr algn="just"/>
            <a:r>
              <a:rPr lang="en-GB" sz="1400" b="1" dirty="0"/>
              <a:t>If the weakness is “bed blocking”, the solution could be to use that strong MTD communication to facilitate the discharge of patients.</a:t>
            </a:r>
          </a:p>
        </p:txBody>
      </p:sp>
      <p:pic>
        <p:nvPicPr>
          <p:cNvPr id="14" name="Graphic 13" descr="Badge outline">
            <a:extLst>
              <a:ext uri="{FF2B5EF4-FFF2-40B4-BE49-F238E27FC236}">
                <a16:creationId xmlns:a16="http://schemas.microsoft.com/office/drawing/2014/main" id="{D6356022-62FC-FF15-8DC9-469FB78D6EB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77000" y="810467"/>
            <a:ext cx="914400" cy="914400"/>
          </a:xfrm>
          <a:prstGeom prst="rect">
            <a:avLst/>
          </a:prstGeom>
        </p:spPr>
      </p:pic>
      <p:sp>
        <p:nvSpPr>
          <p:cNvPr id="15" name="TextBox 14">
            <a:extLst>
              <a:ext uri="{FF2B5EF4-FFF2-40B4-BE49-F238E27FC236}">
                <a16:creationId xmlns:a16="http://schemas.microsoft.com/office/drawing/2014/main" id="{449E9A16-FC19-EC98-2A16-8CADEA1703F2}"/>
              </a:ext>
            </a:extLst>
          </p:cNvPr>
          <p:cNvSpPr txBox="1"/>
          <p:nvPr/>
        </p:nvSpPr>
        <p:spPr>
          <a:xfrm>
            <a:off x="1501663" y="3398742"/>
            <a:ext cx="3893492" cy="646331"/>
          </a:xfrm>
          <a:prstGeom prst="rect">
            <a:avLst/>
          </a:prstGeom>
          <a:noFill/>
        </p:spPr>
        <p:txBody>
          <a:bodyPr wrap="square" rtlCol="0">
            <a:spAutoFit/>
          </a:bodyPr>
          <a:lstStyle/>
          <a:p>
            <a:r>
              <a:rPr lang="en-GB" b="1" dirty="0"/>
              <a:t>Turning opportunities into recommendations</a:t>
            </a:r>
          </a:p>
        </p:txBody>
      </p:sp>
      <p:sp>
        <p:nvSpPr>
          <p:cNvPr id="16" name="TextBox 15">
            <a:extLst>
              <a:ext uri="{FF2B5EF4-FFF2-40B4-BE49-F238E27FC236}">
                <a16:creationId xmlns:a16="http://schemas.microsoft.com/office/drawing/2014/main" id="{C5F07370-36EF-CCA2-C25B-8EE17C231BF2}"/>
              </a:ext>
            </a:extLst>
          </p:cNvPr>
          <p:cNvSpPr txBox="1"/>
          <p:nvPr/>
        </p:nvSpPr>
        <p:spPr>
          <a:xfrm>
            <a:off x="1528677" y="3966139"/>
            <a:ext cx="3866478" cy="2462213"/>
          </a:xfrm>
          <a:prstGeom prst="rect">
            <a:avLst/>
          </a:prstGeom>
          <a:solidFill>
            <a:schemeClr val="tx2">
              <a:lumMod val="10000"/>
              <a:lumOff val="90000"/>
            </a:schemeClr>
          </a:solidFill>
          <a:ln>
            <a:solidFill>
              <a:schemeClr val="tx2">
                <a:lumMod val="90000"/>
                <a:lumOff val="10000"/>
              </a:schemeClr>
            </a:solidFill>
          </a:ln>
        </p:spPr>
        <p:txBody>
          <a:bodyPr wrap="square" rtlCol="0">
            <a:spAutoFit/>
          </a:bodyPr>
          <a:lstStyle/>
          <a:p>
            <a:pPr algn="just"/>
            <a:r>
              <a:rPr lang="en-GB" sz="1400" dirty="0"/>
              <a:t>This is where we need to suggest alternative approaches to solve a problem.</a:t>
            </a:r>
          </a:p>
          <a:p>
            <a:pPr algn="just"/>
            <a:endParaRPr lang="en-GB" sz="1400" dirty="0"/>
          </a:p>
          <a:p>
            <a:pPr algn="just"/>
            <a:r>
              <a:rPr lang="en-GB" sz="1400" b="1" dirty="0"/>
              <a:t>Example: </a:t>
            </a:r>
            <a:r>
              <a:rPr lang="en-GB" sz="1400" dirty="0"/>
              <a:t>if a hospital is struggling with Bed blocking, an opportunity might be the “increased availability of wearable health technology”.</a:t>
            </a:r>
          </a:p>
          <a:p>
            <a:pPr algn="just"/>
            <a:r>
              <a:rPr lang="en-GB" sz="1400" b="1" dirty="0"/>
              <a:t>A recommendation could be to monitor patients at home using technology, solving the bed blocking problem by freeing up physical hospital beds.</a:t>
            </a:r>
          </a:p>
        </p:txBody>
      </p:sp>
      <p:pic>
        <p:nvPicPr>
          <p:cNvPr id="18" name="Graphic 17" descr="Badge 3 outline">
            <a:extLst>
              <a:ext uri="{FF2B5EF4-FFF2-40B4-BE49-F238E27FC236}">
                <a16:creationId xmlns:a16="http://schemas.microsoft.com/office/drawing/2014/main" id="{3B8EC8B1-8022-C082-5561-435F2C8AB32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2287" y="3829111"/>
            <a:ext cx="914400" cy="914400"/>
          </a:xfrm>
          <a:prstGeom prst="rect">
            <a:avLst/>
          </a:prstGeom>
        </p:spPr>
      </p:pic>
      <p:sp>
        <p:nvSpPr>
          <p:cNvPr id="19" name="TextBox 18">
            <a:extLst>
              <a:ext uri="{FF2B5EF4-FFF2-40B4-BE49-F238E27FC236}">
                <a16:creationId xmlns:a16="http://schemas.microsoft.com/office/drawing/2014/main" id="{8A2A8422-932B-CA15-3871-9BBC84CB7986}"/>
              </a:ext>
            </a:extLst>
          </p:cNvPr>
          <p:cNvSpPr txBox="1"/>
          <p:nvPr/>
        </p:nvSpPr>
        <p:spPr>
          <a:xfrm>
            <a:off x="7367972" y="3429000"/>
            <a:ext cx="3893492" cy="369332"/>
          </a:xfrm>
          <a:prstGeom prst="rect">
            <a:avLst/>
          </a:prstGeom>
          <a:noFill/>
        </p:spPr>
        <p:txBody>
          <a:bodyPr wrap="square" rtlCol="0">
            <a:spAutoFit/>
          </a:bodyPr>
          <a:lstStyle/>
          <a:p>
            <a:r>
              <a:rPr lang="en-GB" b="1" dirty="0"/>
              <a:t>Mitigation of threats</a:t>
            </a:r>
          </a:p>
        </p:txBody>
      </p:sp>
      <p:sp>
        <p:nvSpPr>
          <p:cNvPr id="20" name="TextBox 19">
            <a:extLst>
              <a:ext uri="{FF2B5EF4-FFF2-40B4-BE49-F238E27FC236}">
                <a16:creationId xmlns:a16="http://schemas.microsoft.com/office/drawing/2014/main" id="{8CBDAB8C-22F7-3781-4D21-A2AD1537FE76}"/>
              </a:ext>
            </a:extLst>
          </p:cNvPr>
          <p:cNvSpPr txBox="1"/>
          <p:nvPr/>
        </p:nvSpPr>
        <p:spPr>
          <a:xfrm>
            <a:off x="7391400" y="3932462"/>
            <a:ext cx="3866478" cy="2246769"/>
          </a:xfrm>
          <a:prstGeom prst="rect">
            <a:avLst/>
          </a:prstGeom>
          <a:solidFill>
            <a:schemeClr val="accent5">
              <a:lumMod val="20000"/>
              <a:lumOff val="80000"/>
            </a:schemeClr>
          </a:solidFill>
          <a:ln>
            <a:solidFill>
              <a:schemeClr val="accent5">
                <a:lumMod val="75000"/>
              </a:schemeClr>
            </a:solidFill>
          </a:ln>
        </p:spPr>
        <p:txBody>
          <a:bodyPr wrap="square" rtlCol="0">
            <a:spAutoFit/>
          </a:bodyPr>
          <a:lstStyle/>
          <a:p>
            <a:pPr algn="just"/>
            <a:r>
              <a:rPr lang="en-GB" sz="1400" dirty="0"/>
              <a:t>Threats are external factors that the healthcare provider cannot control like aging population or pandemic.</a:t>
            </a:r>
          </a:p>
          <a:p>
            <a:pPr algn="just"/>
            <a:endParaRPr lang="en-GB" sz="1400" dirty="0"/>
          </a:p>
          <a:p>
            <a:pPr algn="just"/>
            <a:r>
              <a:rPr lang="en-GB" sz="1400" b="1" dirty="0"/>
              <a:t>Example: </a:t>
            </a:r>
            <a:r>
              <a:rPr lang="en-GB" sz="1400" dirty="0"/>
              <a:t>if the threat is the “Cost of living crisis” affecting staff retention. </a:t>
            </a:r>
          </a:p>
          <a:p>
            <a:pPr algn="just"/>
            <a:r>
              <a:rPr lang="en-GB" sz="1400" b="1" dirty="0"/>
              <a:t>A provider might not be able to change the national economy, but they can propose “subsided childcare or travel vouchers” for staff to make the job more financially viable.</a:t>
            </a:r>
          </a:p>
        </p:txBody>
      </p:sp>
      <p:pic>
        <p:nvPicPr>
          <p:cNvPr id="22" name="Graphic 21" descr="Badge 4 outline">
            <a:extLst>
              <a:ext uri="{FF2B5EF4-FFF2-40B4-BE49-F238E27FC236}">
                <a16:creationId xmlns:a16="http://schemas.microsoft.com/office/drawing/2014/main" id="{BFEB0EA4-0DEA-660B-6720-6C96EC593A7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502549" y="3795434"/>
            <a:ext cx="914400" cy="914400"/>
          </a:xfrm>
          <a:prstGeom prst="rect">
            <a:avLst/>
          </a:prstGeom>
        </p:spPr>
      </p:pic>
      <p:cxnSp>
        <p:nvCxnSpPr>
          <p:cNvPr id="24" name="Straight Connector 23">
            <a:extLst>
              <a:ext uri="{FF2B5EF4-FFF2-40B4-BE49-F238E27FC236}">
                <a16:creationId xmlns:a16="http://schemas.microsoft.com/office/drawing/2014/main" id="{D7B279B7-A7A0-555E-2CF1-95060C65320A}"/>
              </a:ext>
            </a:extLst>
          </p:cNvPr>
          <p:cNvCxnSpPr/>
          <p:nvPr/>
        </p:nvCxnSpPr>
        <p:spPr>
          <a:xfrm>
            <a:off x="656216" y="3398742"/>
            <a:ext cx="11274015"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91B1DCCE-1A07-9060-FCA9-3E3222053592}"/>
              </a:ext>
            </a:extLst>
          </p:cNvPr>
          <p:cNvCxnSpPr>
            <a:cxnSpLocks/>
          </p:cNvCxnSpPr>
          <p:nvPr/>
        </p:nvCxnSpPr>
        <p:spPr>
          <a:xfrm>
            <a:off x="6108550" y="501650"/>
            <a:ext cx="0" cy="5926702"/>
          </a:xfrm>
          <a:prstGeom prst="line">
            <a:avLst/>
          </a:prstGeom>
          <a:ln>
            <a:prstDash val="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4853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1" grpId="0"/>
      <p:bldP spid="12" grpId="0" animBg="1"/>
      <p:bldP spid="15" grpId="0"/>
      <p:bldP spid="16" grpId="0" animBg="1"/>
      <p:bldP spid="19" grpId="0"/>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76628-361A-8A34-4F08-E1045B64C664}"/>
              </a:ext>
            </a:extLst>
          </p:cNvPr>
          <p:cNvSpPr>
            <a:spLocks noGrp="1"/>
          </p:cNvSpPr>
          <p:nvPr>
            <p:ph type="title"/>
          </p:nvPr>
        </p:nvSpPr>
        <p:spPr>
          <a:xfrm>
            <a:off x="630936" y="639520"/>
            <a:ext cx="3429000" cy="1719072"/>
          </a:xfrm>
        </p:spPr>
        <p:txBody>
          <a:bodyPr anchor="b">
            <a:normAutofit/>
          </a:bodyPr>
          <a:lstStyle/>
          <a:p>
            <a:r>
              <a:rPr lang="en-GB" sz="5400" b="1"/>
              <a:t>Let’s practice…</a:t>
            </a: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1BC76C-D83D-29AC-1DC1-BA58E001505B}"/>
              </a:ext>
            </a:extLst>
          </p:cNvPr>
          <p:cNvSpPr>
            <a:spLocks noGrp="1"/>
          </p:cNvSpPr>
          <p:nvPr>
            <p:ph idx="1"/>
          </p:nvPr>
        </p:nvSpPr>
        <p:spPr>
          <a:xfrm>
            <a:off x="88795" y="3567364"/>
            <a:ext cx="4002290" cy="1509170"/>
          </a:xfrm>
        </p:spPr>
        <p:txBody>
          <a:bodyPr anchor="t">
            <a:normAutofit/>
          </a:bodyPr>
          <a:lstStyle/>
          <a:p>
            <a:r>
              <a:rPr lang="en-GB" sz="2200" dirty="0"/>
              <a:t>Choose the core problem you will analyse in your report</a:t>
            </a:r>
          </a:p>
          <a:p>
            <a:r>
              <a:rPr lang="en-GB" sz="2200" dirty="0"/>
              <a:t>Fill the template</a:t>
            </a:r>
          </a:p>
        </p:txBody>
      </p:sp>
      <p:pic>
        <p:nvPicPr>
          <p:cNvPr id="8" name="Picture 7" descr="A diagram of swot analysis&#10;&#10;AI-generated content may be incorrect.">
            <a:extLst>
              <a:ext uri="{FF2B5EF4-FFF2-40B4-BE49-F238E27FC236}">
                <a16:creationId xmlns:a16="http://schemas.microsoft.com/office/drawing/2014/main" id="{36BB53AE-5562-CEE7-B5B4-B5C75760FB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59936" y="401091"/>
            <a:ext cx="8074418" cy="6055817"/>
          </a:xfrm>
          <a:prstGeom prst="rect">
            <a:avLst/>
          </a:prstGeom>
        </p:spPr>
      </p:pic>
      <p:sp>
        <p:nvSpPr>
          <p:cNvPr id="4" name="Date Placeholder 3">
            <a:extLst>
              <a:ext uri="{FF2B5EF4-FFF2-40B4-BE49-F238E27FC236}">
                <a16:creationId xmlns:a16="http://schemas.microsoft.com/office/drawing/2014/main" id="{26021081-673C-44F3-1906-3BF3A0011D8E}"/>
              </a:ext>
            </a:extLst>
          </p:cNvPr>
          <p:cNvSpPr>
            <a:spLocks noGrp="1"/>
          </p:cNvSpPr>
          <p:nvPr>
            <p:ph type="dt" sz="half" idx="10"/>
          </p:nvPr>
        </p:nvSpPr>
        <p:spPr>
          <a:xfrm>
            <a:off x="838200" y="6356350"/>
            <a:ext cx="2743200" cy="365125"/>
          </a:xfrm>
        </p:spPr>
        <p:txBody>
          <a:bodyPr>
            <a:normAutofit/>
          </a:bodyPr>
          <a:lstStyle/>
          <a:p>
            <a:pPr>
              <a:spcAft>
                <a:spcPts val="600"/>
              </a:spcAft>
            </a:pPr>
            <a:r>
              <a:rPr lang="en-GB"/>
              <a:t>BMHP4029</a:t>
            </a:r>
          </a:p>
        </p:txBody>
      </p:sp>
      <p:sp>
        <p:nvSpPr>
          <p:cNvPr id="5" name="Footer Placeholder 4">
            <a:extLst>
              <a:ext uri="{FF2B5EF4-FFF2-40B4-BE49-F238E27FC236}">
                <a16:creationId xmlns:a16="http://schemas.microsoft.com/office/drawing/2014/main" id="{89D533F4-5C03-285C-AFCC-16B6DAAAB9B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9E6F214B-B2B6-3DDC-0040-E986BAA3FD03}"/>
              </a:ext>
            </a:extLst>
          </p:cNvPr>
          <p:cNvSpPr>
            <a:spLocks noGrp="1"/>
          </p:cNvSpPr>
          <p:nvPr>
            <p:ph type="sldNum" sz="quarter" idx="12"/>
          </p:nvPr>
        </p:nvSpPr>
        <p:spPr>
          <a:xfrm>
            <a:off x="8610600" y="6356350"/>
            <a:ext cx="2743200" cy="365125"/>
          </a:xfrm>
        </p:spPr>
        <p:txBody>
          <a:bodyPr>
            <a:normAutofit/>
          </a:bodyPr>
          <a:lstStyle/>
          <a:p>
            <a:pPr>
              <a:spcAft>
                <a:spcPts val="600"/>
              </a:spcAft>
            </a:pPr>
            <a:fld id="{6F751E00-08BC-4BA3-B9D8-B600BC476DBA}" type="slidenum">
              <a:rPr lang="en-GB" smtClean="0"/>
              <a:pPr>
                <a:spcAft>
                  <a:spcPts val="600"/>
                </a:spcAft>
              </a:pPr>
              <a:t>9</a:t>
            </a:fld>
            <a:endParaRPr lang="en-GB"/>
          </a:p>
        </p:txBody>
      </p:sp>
      <p:sp>
        <p:nvSpPr>
          <p:cNvPr id="9" name="TextBox 8">
            <a:extLst>
              <a:ext uri="{FF2B5EF4-FFF2-40B4-BE49-F238E27FC236}">
                <a16:creationId xmlns:a16="http://schemas.microsoft.com/office/drawing/2014/main" id="{2B80499C-8479-E106-75D1-FD6A93CFCB47}"/>
              </a:ext>
            </a:extLst>
          </p:cNvPr>
          <p:cNvSpPr txBox="1"/>
          <p:nvPr/>
        </p:nvSpPr>
        <p:spPr>
          <a:xfrm>
            <a:off x="4703214" y="1785770"/>
            <a:ext cx="3171156" cy="923330"/>
          </a:xfrm>
          <a:prstGeom prst="rect">
            <a:avLst/>
          </a:prstGeom>
          <a:noFill/>
        </p:spPr>
        <p:txBody>
          <a:bodyPr wrap="square" rtlCol="0">
            <a:spAutoFit/>
          </a:bodyPr>
          <a:lstStyle/>
          <a:p>
            <a:r>
              <a:rPr lang="en-GB" dirty="0"/>
              <a:t>What is the one thing that the NHS/Care sector is good at and that can help?</a:t>
            </a:r>
          </a:p>
        </p:txBody>
      </p:sp>
      <p:sp>
        <p:nvSpPr>
          <p:cNvPr id="10" name="TextBox 9">
            <a:extLst>
              <a:ext uri="{FF2B5EF4-FFF2-40B4-BE49-F238E27FC236}">
                <a16:creationId xmlns:a16="http://schemas.microsoft.com/office/drawing/2014/main" id="{434A40E1-8763-23A4-C17F-CDADB848A7FA}"/>
              </a:ext>
            </a:extLst>
          </p:cNvPr>
          <p:cNvSpPr txBox="1"/>
          <p:nvPr/>
        </p:nvSpPr>
        <p:spPr>
          <a:xfrm>
            <a:off x="8263930" y="1785770"/>
            <a:ext cx="3436540" cy="646331"/>
          </a:xfrm>
          <a:prstGeom prst="rect">
            <a:avLst/>
          </a:prstGeom>
          <a:noFill/>
        </p:spPr>
        <p:txBody>
          <a:bodyPr wrap="square" rtlCol="0">
            <a:spAutoFit/>
          </a:bodyPr>
          <a:lstStyle/>
          <a:p>
            <a:r>
              <a:rPr lang="en-GB" dirty="0"/>
              <a:t>What internal barrier is making the problem worse?</a:t>
            </a:r>
          </a:p>
        </p:txBody>
      </p:sp>
      <p:sp>
        <p:nvSpPr>
          <p:cNvPr id="11" name="TextBox 10">
            <a:extLst>
              <a:ext uri="{FF2B5EF4-FFF2-40B4-BE49-F238E27FC236}">
                <a16:creationId xmlns:a16="http://schemas.microsoft.com/office/drawing/2014/main" id="{B2F2E806-7BE8-C68F-10A5-13C8BA62DBCD}"/>
              </a:ext>
            </a:extLst>
          </p:cNvPr>
          <p:cNvSpPr txBox="1"/>
          <p:nvPr/>
        </p:nvSpPr>
        <p:spPr>
          <a:xfrm>
            <a:off x="4638862" y="4512564"/>
            <a:ext cx="3436540" cy="923330"/>
          </a:xfrm>
          <a:prstGeom prst="rect">
            <a:avLst/>
          </a:prstGeom>
          <a:noFill/>
        </p:spPr>
        <p:txBody>
          <a:bodyPr wrap="square" rtlCol="0">
            <a:spAutoFit/>
          </a:bodyPr>
          <a:lstStyle/>
          <a:p>
            <a:r>
              <a:rPr lang="en-GB" dirty="0"/>
              <a:t>What external tool or trend (like technology, new funding) can we use? </a:t>
            </a:r>
          </a:p>
        </p:txBody>
      </p:sp>
      <p:sp>
        <p:nvSpPr>
          <p:cNvPr id="12" name="TextBox 11">
            <a:extLst>
              <a:ext uri="{FF2B5EF4-FFF2-40B4-BE49-F238E27FC236}">
                <a16:creationId xmlns:a16="http://schemas.microsoft.com/office/drawing/2014/main" id="{AACB0197-933B-9D9B-9200-BDCCB7151B33}"/>
              </a:ext>
            </a:extLst>
          </p:cNvPr>
          <p:cNvSpPr txBox="1"/>
          <p:nvPr/>
        </p:nvSpPr>
        <p:spPr>
          <a:xfrm>
            <a:off x="8124524" y="4589660"/>
            <a:ext cx="3436540" cy="923330"/>
          </a:xfrm>
          <a:prstGeom prst="rect">
            <a:avLst/>
          </a:prstGeom>
          <a:noFill/>
        </p:spPr>
        <p:txBody>
          <a:bodyPr wrap="square" rtlCol="0">
            <a:spAutoFit/>
          </a:bodyPr>
          <a:lstStyle/>
          <a:p>
            <a:r>
              <a:rPr lang="en-GB" dirty="0"/>
              <a:t>What external factor is affecting the problem (like aging population)?</a:t>
            </a:r>
          </a:p>
        </p:txBody>
      </p:sp>
    </p:spTree>
    <p:extLst>
      <p:ext uri="{BB962C8B-B14F-4D97-AF65-F5344CB8AC3E}">
        <p14:creationId xmlns:p14="http://schemas.microsoft.com/office/powerpoint/2010/main" val="2716968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swot analysis&#10;&#10;AI-generated content may be incorrect.">
            <a:extLst>
              <a:ext uri="{FF2B5EF4-FFF2-40B4-BE49-F238E27FC236}">
                <a16:creationId xmlns:a16="http://schemas.microsoft.com/office/drawing/2014/main" id="{E08A397C-1702-D13D-E824-C14C9035D6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6443" y="220664"/>
            <a:ext cx="8555557" cy="6416671"/>
          </a:xfrm>
          <a:prstGeom prst="rect">
            <a:avLst/>
          </a:prstGeom>
        </p:spPr>
      </p:pic>
      <p:sp>
        <p:nvSpPr>
          <p:cNvPr id="4" name="Date Placeholder 3">
            <a:extLst>
              <a:ext uri="{FF2B5EF4-FFF2-40B4-BE49-F238E27FC236}">
                <a16:creationId xmlns:a16="http://schemas.microsoft.com/office/drawing/2014/main" id="{277D5FEE-063B-988E-8400-45D93F170604}"/>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8BA14DB0-AF4A-4AB6-56D8-926CA59CB49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71A87F8D-C370-62C8-7C66-7168C17940C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10</a:t>
            </a:fld>
            <a:endParaRPr lang="en-US">
              <a:solidFill>
                <a:schemeClr val="tx1">
                  <a:tint val="75000"/>
                </a:schemeClr>
              </a:solidFill>
            </a:endParaRPr>
          </a:p>
        </p:txBody>
      </p:sp>
      <p:sp>
        <p:nvSpPr>
          <p:cNvPr id="2" name="Title 1">
            <a:extLst>
              <a:ext uri="{FF2B5EF4-FFF2-40B4-BE49-F238E27FC236}">
                <a16:creationId xmlns:a16="http://schemas.microsoft.com/office/drawing/2014/main" id="{F2881BB4-5A92-F43F-06C8-B284BB0056D5}"/>
              </a:ext>
            </a:extLst>
          </p:cNvPr>
          <p:cNvSpPr>
            <a:spLocks noGrp="1"/>
          </p:cNvSpPr>
          <p:nvPr>
            <p:ph type="title"/>
          </p:nvPr>
        </p:nvSpPr>
        <p:spPr>
          <a:xfrm>
            <a:off x="64632" y="31679"/>
            <a:ext cx="3973967" cy="2896553"/>
          </a:xfrm>
        </p:spPr>
        <p:txBody>
          <a:bodyPr vert="horz" lIns="91440" tIns="45720" rIns="91440" bIns="45720" rtlCol="0" anchor="b">
            <a:normAutofit/>
          </a:bodyPr>
          <a:lstStyle/>
          <a:p>
            <a:pPr algn="ctr"/>
            <a:r>
              <a:rPr lang="en-US" b="1" kern="1200" dirty="0">
                <a:solidFill>
                  <a:schemeClr val="tx1"/>
                </a:solidFill>
                <a:latin typeface="+mj-lt"/>
                <a:ea typeface="+mj-ea"/>
                <a:cs typeface="+mj-cs"/>
              </a:rPr>
              <a:t>Staff shortage</a:t>
            </a:r>
          </a:p>
        </p:txBody>
      </p:sp>
      <p:sp>
        <p:nvSpPr>
          <p:cNvPr id="8" name="TextBox 7">
            <a:extLst>
              <a:ext uri="{FF2B5EF4-FFF2-40B4-BE49-F238E27FC236}">
                <a16:creationId xmlns:a16="http://schemas.microsoft.com/office/drawing/2014/main" id="{E06E42B2-BFEC-D75E-47B8-E29E4081AF34}"/>
              </a:ext>
            </a:extLst>
          </p:cNvPr>
          <p:cNvSpPr txBox="1"/>
          <p:nvPr/>
        </p:nvSpPr>
        <p:spPr>
          <a:xfrm>
            <a:off x="231520" y="3428999"/>
            <a:ext cx="3640189" cy="923330"/>
          </a:xfrm>
          <a:prstGeom prst="rect">
            <a:avLst/>
          </a:prstGeom>
          <a:noFill/>
        </p:spPr>
        <p:txBody>
          <a:bodyPr wrap="square" rtlCol="0">
            <a:spAutoFit/>
          </a:bodyPr>
          <a:lstStyle/>
          <a:p>
            <a:r>
              <a:rPr lang="en-GB" b="1" u="sng" dirty="0"/>
              <a:t>Objective</a:t>
            </a:r>
            <a:r>
              <a:rPr lang="en-GB" dirty="0"/>
              <a:t>: analyse why the UK is struggling to maintain a sufficient workforce,</a:t>
            </a:r>
          </a:p>
        </p:txBody>
      </p:sp>
      <p:sp>
        <p:nvSpPr>
          <p:cNvPr id="9" name="TextBox 8">
            <a:extLst>
              <a:ext uri="{FF2B5EF4-FFF2-40B4-BE49-F238E27FC236}">
                <a16:creationId xmlns:a16="http://schemas.microsoft.com/office/drawing/2014/main" id="{C6A2235B-150A-DC18-EE2B-8D03DF6B0E65}"/>
              </a:ext>
            </a:extLst>
          </p:cNvPr>
          <p:cNvSpPr txBox="1"/>
          <p:nvPr/>
        </p:nvSpPr>
        <p:spPr>
          <a:xfrm>
            <a:off x="4221835" y="1354259"/>
            <a:ext cx="3221687" cy="2062103"/>
          </a:xfrm>
          <a:prstGeom prst="rect">
            <a:avLst/>
          </a:prstGeom>
          <a:noFill/>
        </p:spPr>
        <p:txBody>
          <a:bodyPr wrap="square" rtlCol="0">
            <a:spAutoFit/>
          </a:bodyPr>
          <a:lstStyle/>
          <a:p>
            <a:pPr algn="ctr"/>
            <a:r>
              <a:rPr lang="en-GB" sz="1600" b="1" dirty="0"/>
              <a:t>NHS Reputation: </a:t>
            </a:r>
            <a:r>
              <a:rPr lang="en-GB" sz="1600" dirty="0"/>
              <a:t>the “brand” of the NHS still attracts many people to the profession out of a sense of public duty.</a:t>
            </a:r>
          </a:p>
          <a:p>
            <a:pPr algn="ctr"/>
            <a:r>
              <a:rPr lang="en-GB" sz="1600" b="1" dirty="0"/>
              <a:t>Training infrastructure: </a:t>
            </a:r>
            <a:r>
              <a:rPr lang="en-GB" sz="1600" dirty="0"/>
              <a:t>well-established university partnerships and clinical placement systems.</a:t>
            </a:r>
          </a:p>
        </p:txBody>
      </p:sp>
      <p:sp>
        <p:nvSpPr>
          <p:cNvPr id="10" name="TextBox 9">
            <a:extLst>
              <a:ext uri="{FF2B5EF4-FFF2-40B4-BE49-F238E27FC236}">
                <a16:creationId xmlns:a16="http://schemas.microsoft.com/office/drawing/2014/main" id="{D3A955C0-205C-A4FA-BBF8-D19529C7A638}"/>
              </a:ext>
            </a:extLst>
          </p:cNvPr>
          <p:cNvSpPr txBox="1"/>
          <p:nvPr/>
        </p:nvSpPr>
        <p:spPr>
          <a:xfrm>
            <a:off x="8722382" y="1479955"/>
            <a:ext cx="2896234" cy="1815882"/>
          </a:xfrm>
          <a:prstGeom prst="rect">
            <a:avLst/>
          </a:prstGeom>
          <a:noFill/>
        </p:spPr>
        <p:txBody>
          <a:bodyPr wrap="square" rtlCol="0">
            <a:spAutoFit/>
          </a:bodyPr>
          <a:lstStyle/>
          <a:p>
            <a:pPr algn="ctr"/>
            <a:r>
              <a:rPr lang="en-GB" sz="1600" b="1" dirty="0"/>
              <a:t>Retention: </a:t>
            </a:r>
            <a:r>
              <a:rPr lang="en-GB" sz="1600" dirty="0"/>
              <a:t>high levels of “burnout” leading to staff leaving the profession. </a:t>
            </a:r>
          </a:p>
          <a:p>
            <a:pPr algn="ctr"/>
            <a:r>
              <a:rPr lang="en-GB" sz="1600" b="1" dirty="0"/>
              <a:t>Pay scale: </a:t>
            </a:r>
            <a:r>
              <a:rPr lang="en-GB" sz="1600" dirty="0"/>
              <a:t>non-competitive salaries compared to private sectors or international opportunities.</a:t>
            </a:r>
            <a:endParaRPr lang="en-GB" sz="1600" b="1" dirty="0"/>
          </a:p>
        </p:txBody>
      </p:sp>
      <p:sp>
        <p:nvSpPr>
          <p:cNvPr id="11" name="TextBox 10">
            <a:extLst>
              <a:ext uri="{FF2B5EF4-FFF2-40B4-BE49-F238E27FC236}">
                <a16:creationId xmlns:a16="http://schemas.microsoft.com/office/drawing/2014/main" id="{0C96C9BC-F6A5-E4ED-FE76-DF83809E45F0}"/>
              </a:ext>
            </a:extLst>
          </p:cNvPr>
          <p:cNvSpPr txBox="1"/>
          <p:nvPr/>
        </p:nvSpPr>
        <p:spPr>
          <a:xfrm>
            <a:off x="4221833" y="4107985"/>
            <a:ext cx="3221687" cy="1815882"/>
          </a:xfrm>
          <a:prstGeom prst="rect">
            <a:avLst/>
          </a:prstGeom>
          <a:noFill/>
        </p:spPr>
        <p:txBody>
          <a:bodyPr wrap="square" rtlCol="0">
            <a:spAutoFit/>
          </a:bodyPr>
          <a:lstStyle/>
          <a:p>
            <a:pPr algn="ctr"/>
            <a:r>
              <a:rPr lang="en-GB" sz="1600" b="1" dirty="0"/>
              <a:t>International recruitment: </a:t>
            </a:r>
            <a:r>
              <a:rPr lang="en-GB" sz="1600" dirty="0"/>
              <a:t>use “Red list” country agreements for ethical recruitment.</a:t>
            </a:r>
          </a:p>
          <a:p>
            <a:pPr algn="ctr"/>
            <a:r>
              <a:rPr lang="en-GB" sz="1600" b="1" dirty="0"/>
              <a:t>Apprenticeships: </a:t>
            </a:r>
            <a:r>
              <a:rPr lang="en-GB" sz="1600" dirty="0"/>
              <a:t>government-funded “Nurse Associate” roles that allow people to “earn while they learn”.</a:t>
            </a:r>
            <a:endParaRPr lang="en-GB" sz="1600" b="1" dirty="0"/>
          </a:p>
        </p:txBody>
      </p:sp>
      <p:sp>
        <p:nvSpPr>
          <p:cNvPr id="13" name="TextBox 12">
            <a:extLst>
              <a:ext uri="{FF2B5EF4-FFF2-40B4-BE49-F238E27FC236}">
                <a16:creationId xmlns:a16="http://schemas.microsoft.com/office/drawing/2014/main" id="{2566CD2C-A3F4-1DF0-9C27-FAEB2E486D3A}"/>
              </a:ext>
            </a:extLst>
          </p:cNvPr>
          <p:cNvSpPr txBox="1"/>
          <p:nvPr/>
        </p:nvSpPr>
        <p:spPr>
          <a:xfrm>
            <a:off x="8120099" y="4231096"/>
            <a:ext cx="3395322" cy="1569660"/>
          </a:xfrm>
          <a:prstGeom prst="rect">
            <a:avLst/>
          </a:prstGeom>
          <a:noFill/>
        </p:spPr>
        <p:txBody>
          <a:bodyPr wrap="square" rtlCol="0">
            <a:spAutoFit/>
          </a:bodyPr>
          <a:lstStyle/>
          <a:p>
            <a:pPr algn="ctr"/>
            <a:r>
              <a:rPr lang="en-GB" sz="1600" b="1" dirty="0"/>
              <a:t>Cost of living: </a:t>
            </a:r>
            <a:r>
              <a:rPr lang="en-GB" sz="1600" dirty="0"/>
              <a:t>high inflation making it difficult for low-paid care workers to afford to live near their workplace.</a:t>
            </a:r>
          </a:p>
          <a:p>
            <a:pPr algn="ctr"/>
            <a:r>
              <a:rPr lang="en-GB" sz="1600" b="1" dirty="0"/>
              <a:t>Aging population: </a:t>
            </a:r>
            <a:r>
              <a:rPr lang="en-GB" sz="1600" dirty="0"/>
              <a:t>an increasing number of patients requiring care, passing the growth of the workforce.</a:t>
            </a:r>
            <a:endParaRPr lang="en-GB" sz="1600" b="1" dirty="0"/>
          </a:p>
        </p:txBody>
      </p:sp>
    </p:spTree>
    <p:extLst>
      <p:ext uri="{BB962C8B-B14F-4D97-AF65-F5344CB8AC3E}">
        <p14:creationId xmlns:p14="http://schemas.microsoft.com/office/powerpoint/2010/main" val="2473243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6977C-7547-296C-FDE1-1ECDF090315B}"/>
              </a:ext>
            </a:extLst>
          </p:cNvPr>
          <p:cNvSpPr>
            <a:spLocks noGrp="1"/>
          </p:cNvSpPr>
          <p:nvPr>
            <p:ph type="title"/>
          </p:nvPr>
        </p:nvSpPr>
        <p:spPr>
          <a:xfrm>
            <a:off x="-569886" y="807360"/>
            <a:ext cx="4818888" cy="1481328"/>
          </a:xfrm>
        </p:spPr>
        <p:txBody>
          <a:bodyPr vert="horz" lIns="91440" tIns="45720" rIns="91440" bIns="45720" rtlCol="0" anchor="b">
            <a:normAutofit/>
          </a:bodyPr>
          <a:lstStyle/>
          <a:p>
            <a:pPr algn="ctr"/>
            <a:r>
              <a:rPr lang="en-US" b="1" kern="1200" dirty="0">
                <a:solidFill>
                  <a:schemeClr val="tx1"/>
                </a:solidFill>
                <a:latin typeface="+mj-lt"/>
                <a:ea typeface="+mj-ea"/>
                <a:cs typeface="+mj-cs"/>
              </a:rPr>
              <a:t>Bed Blocking</a:t>
            </a:r>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swot analysis&#10;&#10;AI-generated content may be incorrect.">
            <a:extLst>
              <a:ext uri="{FF2B5EF4-FFF2-40B4-BE49-F238E27FC236}">
                <a16:creationId xmlns:a16="http://schemas.microsoft.com/office/drawing/2014/main" id="{FB828A79-BA02-CAE9-EA22-B538FBFCAE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79115" y="136525"/>
            <a:ext cx="8512885" cy="6402387"/>
          </a:xfrm>
          <a:prstGeom prst="rect">
            <a:avLst/>
          </a:prstGeom>
        </p:spPr>
      </p:pic>
      <p:sp>
        <p:nvSpPr>
          <p:cNvPr id="4" name="Date Placeholder 3">
            <a:extLst>
              <a:ext uri="{FF2B5EF4-FFF2-40B4-BE49-F238E27FC236}">
                <a16:creationId xmlns:a16="http://schemas.microsoft.com/office/drawing/2014/main" id="{5F13FB97-82D2-942A-C7B9-58EDA292CC0A}"/>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BBBC3635-9C79-A437-DC35-96B9CD5F39E7}"/>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44FEDEE5-C0A5-6420-78FF-74BC863EAD2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11</a:t>
            </a:fld>
            <a:endParaRPr lang="en-US">
              <a:solidFill>
                <a:schemeClr val="tx1">
                  <a:tint val="75000"/>
                </a:schemeClr>
              </a:solidFill>
            </a:endParaRPr>
          </a:p>
        </p:txBody>
      </p:sp>
      <p:sp>
        <p:nvSpPr>
          <p:cNvPr id="7" name="TextBox 6">
            <a:extLst>
              <a:ext uri="{FF2B5EF4-FFF2-40B4-BE49-F238E27FC236}">
                <a16:creationId xmlns:a16="http://schemas.microsoft.com/office/drawing/2014/main" id="{93C1803C-050D-AC3C-F86E-BC6F8487341A}"/>
              </a:ext>
            </a:extLst>
          </p:cNvPr>
          <p:cNvSpPr txBox="1"/>
          <p:nvPr/>
        </p:nvSpPr>
        <p:spPr>
          <a:xfrm>
            <a:off x="306324" y="2771439"/>
            <a:ext cx="4206240" cy="1315122"/>
          </a:xfrm>
          <a:prstGeom prst="rect">
            <a:avLst/>
          </a:prstGeom>
        </p:spPr>
        <p:txBody>
          <a:bodyPr vert="horz" lIns="91440" tIns="45720" rIns="91440" bIns="45720" rtlCol="0" anchor="t">
            <a:normAutofit/>
          </a:bodyPr>
          <a:lstStyle/>
          <a:p>
            <a:pPr>
              <a:lnSpc>
                <a:spcPct val="90000"/>
              </a:lnSpc>
              <a:spcAft>
                <a:spcPts val="600"/>
              </a:spcAft>
            </a:pPr>
            <a:r>
              <a:rPr lang="en-US" b="1" u="sng" dirty="0"/>
              <a:t>Objective: </a:t>
            </a:r>
            <a:r>
              <a:rPr lang="en-US" dirty="0"/>
              <a:t> </a:t>
            </a:r>
            <a:r>
              <a:rPr lang="en-US" dirty="0" err="1"/>
              <a:t>analyse</a:t>
            </a:r>
            <a:r>
              <a:rPr lang="en-US" dirty="0"/>
              <a:t> why patients remain in hospital beds when they are “medically” fit for discharge.</a:t>
            </a:r>
            <a:endParaRPr lang="en-US" b="1" u="sng" dirty="0"/>
          </a:p>
        </p:txBody>
      </p:sp>
      <p:sp>
        <p:nvSpPr>
          <p:cNvPr id="9" name="TextBox 8">
            <a:extLst>
              <a:ext uri="{FF2B5EF4-FFF2-40B4-BE49-F238E27FC236}">
                <a16:creationId xmlns:a16="http://schemas.microsoft.com/office/drawing/2014/main" id="{B9A93939-153F-9E6D-5694-4ED91CB0AD5C}"/>
              </a:ext>
            </a:extLst>
          </p:cNvPr>
          <p:cNvSpPr txBox="1"/>
          <p:nvPr/>
        </p:nvSpPr>
        <p:spPr>
          <a:xfrm>
            <a:off x="4340436" y="1348473"/>
            <a:ext cx="3424409" cy="1569660"/>
          </a:xfrm>
          <a:prstGeom prst="rect">
            <a:avLst/>
          </a:prstGeom>
          <a:noFill/>
        </p:spPr>
        <p:txBody>
          <a:bodyPr wrap="square" rtlCol="0">
            <a:spAutoFit/>
          </a:bodyPr>
          <a:lstStyle/>
          <a:p>
            <a:pPr algn="ctr"/>
            <a:r>
              <a:rPr lang="en-GB" sz="1600" b="1" dirty="0"/>
              <a:t>MDT working: </a:t>
            </a:r>
            <a:r>
              <a:rPr lang="en-GB" sz="1600" dirty="0"/>
              <a:t>hospitals have Multi-Disciplinary Teams already in place. </a:t>
            </a:r>
          </a:p>
          <a:p>
            <a:r>
              <a:rPr lang="en-GB" sz="1600" b="1" dirty="0"/>
              <a:t>Discharge lounges: </a:t>
            </a:r>
            <a:r>
              <a:rPr lang="en-GB" sz="1600" dirty="0"/>
              <a:t>existing physical spaces designed to move patients out of wards while they wait for transport. </a:t>
            </a:r>
            <a:endParaRPr lang="en-GB" sz="1600" b="1" dirty="0"/>
          </a:p>
        </p:txBody>
      </p:sp>
      <p:sp>
        <p:nvSpPr>
          <p:cNvPr id="10" name="TextBox 9">
            <a:extLst>
              <a:ext uri="{FF2B5EF4-FFF2-40B4-BE49-F238E27FC236}">
                <a16:creationId xmlns:a16="http://schemas.microsoft.com/office/drawing/2014/main" id="{34D7192B-97B0-55AA-AFD2-59A9676296ED}"/>
              </a:ext>
            </a:extLst>
          </p:cNvPr>
          <p:cNvSpPr txBox="1"/>
          <p:nvPr/>
        </p:nvSpPr>
        <p:spPr>
          <a:xfrm>
            <a:off x="8610600" y="1380747"/>
            <a:ext cx="2816597" cy="1815882"/>
          </a:xfrm>
          <a:prstGeom prst="rect">
            <a:avLst/>
          </a:prstGeom>
          <a:noFill/>
        </p:spPr>
        <p:txBody>
          <a:bodyPr wrap="square" rtlCol="0">
            <a:spAutoFit/>
          </a:bodyPr>
          <a:lstStyle/>
          <a:p>
            <a:pPr algn="r"/>
            <a:r>
              <a:rPr lang="en-GB" sz="1600" b="1" dirty="0"/>
              <a:t>Communication gaps: </a:t>
            </a:r>
            <a:r>
              <a:rPr lang="en-GB" sz="1600" dirty="0"/>
              <a:t>delays in paperwork between the NHS hospital and local council social care teams.</a:t>
            </a:r>
          </a:p>
          <a:p>
            <a:pPr algn="r"/>
            <a:r>
              <a:rPr lang="en-GB" sz="1600" b="1" dirty="0"/>
              <a:t>IT systems: </a:t>
            </a:r>
            <a:r>
              <a:rPr lang="en-GB" sz="1600" dirty="0"/>
              <a:t>lack of “real-time” bed tracking across different departments.</a:t>
            </a:r>
            <a:endParaRPr lang="en-GB" sz="1600" b="1" dirty="0"/>
          </a:p>
        </p:txBody>
      </p:sp>
      <p:sp>
        <p:nvSpPr>
          <p:cNvPr id="11" name="TextBox 10">
            <a:extLst>
              <a:ext uri="{FF2B5EF4-FFF2-40B4-BE49-F238E27FC236}">
                <a16:creationId xmlns:a16="http://schemas.microsoft.com/office/drawing/2014/main" id="{1CDA5CD7-FCBA-7174-B3B9-DB8A31B30460}"/>
              </a:ext>
            </a:extLst>
          </p:cNvPr>
          <p:cNvSpPr txBox="1"/>
          <p:nvPr/>
        </p:nvSpPr>
        <p:spPr>
          <a:xfrm>
            <a:off x="4340436" y="4065914"/>
            <a:ext cx="3534158" cy="1815882"/>
          </a:xfrm>
          <a:prstGeom prst="rect">
            <a:avLst/>
          </a:prstGeom>
          <a:noFill/>
        </p:spPr>
        <p:txBody>
          <a:bodyPr wrap="square" rtlCol="0">
            <a:spAutoFit/>
          </a:bodyPr>
          <a:lstStyle/>
          <a:p>
            <a:r>
              <a:rPr lang="en-GB" sz="1600" b="1" dirty="0"/>
              <a:t>Integration (Health and Care Act 2022): </a:t>
            </a:r>
            <a:r>
              <a:rPr lang="en-GB" sz="1600" dirty="0"/>
              <a:t> new legislation that encourages hospitals and councils to share budgets and staff.</a:t>
            </a:r>
          </a:p>
          <a:p>
            <a:r>
              <a:rPr lang="en-GB" sz="1600" b="1" dirty="0"/>
              <a:t>Virtual wards: </a:t>
            </a:r>
            <a:r>
              <a:rPr lang="en-GB" sz="1600" dirty="0"/>
              <a:t>technology that allows patients to be monitored at home, freeing up hospital beds. </a:t>
            </a:r>
            <a:endParaRPr lang="en-GB" sz="1600" b="1" dirty="0"/>
          </a:p>
        </p:txBody>
      </p:sp>
      <p:sp>
        <p:nvSpPr>
          <p:cNvPr id="12" name="TextBox 11">
            <a:extLst>
              <a:ext uri="{FF2B5EF4-FFF2-40B4-BE49-F238E27FC236}">
                <a16:creationId xmlns:a16="http://schemas.microsoft.com/office/drawing/2014/main" id="{B66D3FB5-4394-2B6B-A10C-31CA16DCCA94}"/>
              </a:ext>
            </a:extLst>
          </p:cNvPr>
          <p:cNvSpPr txBox="1"/>
          <p:nvPr/>
        </p:nvSpPr>
        <p:spPr>
          <a:xfrm>
            <a:off x="7972309" y="4098189"/>
            <a:ext cx="3584877" cy="1815882"/>
          </a:xfrm>
          <a:prstGeom prst="rect">
            <a:avLst/>
          </a:prstGeom>
          <a:noFill/>
        </p:spPr>
        <p:txBody>
          <a:bodyPr wrap="square" rtlCol="0">
            <a:spAutoFit/>
          </a:bodyPr>
          <a:lstStyle/>
          <a:p>
            <a:pPr algn="r"/>
            <a:r>
              <a:rPr lang="en-GB" sz="1600" b="1" dirty="0"/>
              <a:t>Social care crisis: </a:t>
            </a:r>
            <a:r>
              <a:rPr lang="en-GB" sz="1600" dirty="0"/>
              <a:t>a lack of available beds in community care homes, meaning there is “nowhere for the patient to go” .</a:t>
            </a:r>
          </a:p>
          <a:p>
            <a:pPr algn="r"/>
            <a:r>
              <a:rPr lang="en-GB" sz="1600" b="1" dirty="0"/>
              <a:t>Funding cuts: </a:t>
            </a:r>
            <a:r>
              <a:rPr lang="en-GB" sz="1600" dirty="0"/>
              <a:t>local authority budget constraints affecting the “packages of care” required for home discharge.</a:t>
            </a:r>
            <a:endParaRPr lang="en-GB" sz="1600" b="1" dirty="0"/>
          </a:p>
        </p:txBody>
      </p:sp>
    </p:spTree>
    <p:extLst>
      <p:ext uri="{BB962C8B-B14F-4D97-AF65-F5344CB8AC3E}">
        <p14:creationId xmlns:p14="http://schemas.microsoft.com/office/powerpoint/2010/main" val="246422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swot analysis&#10;&#10;AI-generated content may be incorrect.">
            <a:extLst>
              <a:ext uri="{FF2B5EF4-FFF2-40B4-BE49-F238E27FC236}">
                <a16:creationId xmlns:a16="http://schemas.microsoft.com/office/drawing/2014/main" id="{90C32B05-4ED1-91A4-166E-F5FF7391BE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00632" y="-15977"/>
            <a:ext cx="8488640" cy="6839712"/>
          </a:xfrm>
          <a:prstGeom prst="rect">
            <a:avLst/>
          </a:prstGeom>
        </p:spPr>
      </p:pic>
      <p:sp>
        <p:nvSpPr>
          <p:cNvPr id="4" name="Date Placeholder 3">
            <a:extLst>
              <a:ext uri="{FF2B5EF4-FFF2-40B4-BE49-F238E27FC236}">
                <a16:creationId xmlns:a16="http://schemas.microsoft.com/office/drawing/2014/main" id="{6F4F52BD-127F-7FA5-FC01-C01F3FAD0DE2}"/>
              </a:ext>
            </a:extLst>
          </p:cNvPr>
          <p:cNvSpPr>
            <a:spLocks noGrp="1"/>
          </p:cNvSpPr>
          <p:nvPr>
            <p:ph type="dt" sz="half" idx="10"/>
          </p:nvPr>
        </p:nvSpPr>
        <p:spPr>
          <a:xfrm>
            <a:off x="838200" y="6356350"/>
            <a:ext cx="2743200" cy="365125"/>
          </a:xfrm>
        </p:spPr>
        <p:txBody>
          <a:bodyPr>
            <a:normAutofit/>
          </a:bodyPr>
          <a:lstStyle/>
          <a:p>
            <a:pPr>
              <a:spcAft>
                <a:spcPts val="600"/>
              </a:spcAft>
            </a:pPr>
            <a:r>
              <a:rPr lang="en-GB"/>
              <a:t>BMHP4029</a:t>
            </a:r>
          </a:p>
        </p:txBody>
      </p:sp>
      <p:sp>
        <p:nvSpPr>
          <p:cNvPr id="5" name="Footer Placeholder 4">
            <a:extLst>
              <a:ext uri="{FF2B5EF4-FFF2-40B4-BE49-F238E27FC236}">
                <a16:creationId xmlns:a16="http://schemas.microsoft.com/office/drawing/2014/main" id="{470B4995-B66E-8894-C93F-A9398A722A8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46E71CC8-8D97-042B-6E4B-2669CE9F649C}"/>
              </a:ext>
            </a:extLst>
          </p:cNvPr>
          <p:cNvSpPr>
            <a:spLocks noGrp="1"/>
          </p:cNvSpPr>
          <p:nvPr>
            <p:ph type="sldNum" sz="quarter" idx="12"/>
          </p:nvPr>
        </p:nvSpPr>
        <p:spPr>
          <a:xfrm>
            <a:off x="8610600" y="6356350"/>
            <a:ext cx="2743200" cy="365125"/>
          </a:xfrm>
        </p:spPr>
        <p:txBody>
          <a:bodyPr>
            <a:normAutofit/>
          </a:bodyPr>
          <a:lstStyle/>
          <a:p>
            <a:pPr>
              <a:spcAft>
                <a:spcPts val="600"/>
              </a:spcAft>
            </a:pPr>
            <a:fld id="{6F751E00-08BC-4BA3-B9D8-B600BC476DBA}" type="slidenum">
              <a:rPr lang="en-GB" smtClean="0"/>
              <a:pPr>
                <a:spcAft>
                  <a:spcPts val="600"/>
                </a:spcAft>
              </a:pPr>
              <a:t>12</a:t>
            </a:fld>
            <a:endParaRPr lang="en-GB"/>
          </a:p>
        </p:txBody>
      </p:sp>
      <p:sp>
        <p:nvSpPr>
          <p:cNvPr id="2" name="Title 1">
            <a:extLst>
              <a:ext uri="{FF2B5EF4-FFF2-40B4-BE49-F238E27FC236}">
                <a16:creationId xmlns:a16="http://schemas.microsoft.com/office/drawing/2014/main" id="{D74040D7-929C-3B0C-BE61-47153622B4F9}"/>
              </a:ext>
            </a:extLst>
          </p:cNvPr>
          <p:cNvSpPr>
            <a:spLocks noGrp="1"/>
          </p:cNvSpPr>
          <p:nvPr>
            <p:ph type="title"/>
          </p:nvPr>
        </p:nvSpPr>
        <p:spPr>
          <a:xfrm>
            <a:off x="75303" y="752424"/>
            <a:ext cx="4126813" cy="1719072"/>
          </a:xfrm>
        </p:spPr>
        <p:txBody>
          <a:bodyPr anchor="b">
            <a:noAutofit/>
          </a:bodyPr>
          <a:lstStyle/>
          <a:p>
            <a:pPr algn="ctr"/>
            <a:r>
              <a:rPr lang="en-GB" sz="2800" b="1" dirty="0"/>
              <a:t>Long waiting times for treatment/appointments</a:t>
            </a:r>
          </a:p>
        </p:txBody>
      </p:sp>
      <p:sp>
        <p:nvSpPr>
          <p:cNvPr id="8" name="TextBox 7">
            <a:extLst>
              <a:ext uri="{FF2B5EF4-FFF2-40B4-BE49-F238E27FC236}">
                <a16:creationId xmlns:a16="http://schemas.microsoft.com/office/drawing/2014/main" id="{2DD32737-F0D3-8C57-C732-46E3C8B50672}"/>
              </a:ext>
            </a:extLst>
          </p:cNvPr>
          <p:cNvSpPr txBox="1"/>
          <p:nvPr/>
        </p:nvSpPr>
        <p:spPr>
          <a:xfrm>
            <a:off x="4331207" y="1330060"/>
            <a:ext cx="3246286" cy="1815882"/>
          </a:xfrm>
          <a:prstGeom prst="rect">
            <a:avLst/>
          </a:prstGeom>
          <a:noFill/>
        </p:spPr>
        <p:txBody>
          <a:bodyPr wrap="square" rtlCol="0">
            <a:spAutoFit/>
          </a:bodyPr>
          <a:lstStyle/>
          <a:p>
            <a:r>
              <a:rPr lang="en-GB" sz="1400" b="1" dirty="0"/>
              <a:t>Clinical prioritisation: </a:t>
            </a:r>
            <a:r>
              <a:rPr lang="en-GB" sz="1400" dirty="0"/>
              <a:t>use of effective triage systems to ensure life-threatening conditions are seen faster despite the backlog.</a:t>
            </a:r>
          </a:p>
          <a:p>
            <a:r>
              <a:rPr lang="en-GB" sz="1400" b="1" dirty="0"/>
              <a:t>Staff expertise: </a:t>
            </a:r>
            <a:r>
              <a:rPr lang="en-GB" sz="1400" dirty="0"/>
              <a:t>a highly skilled workforce capable of delivering complex treatments once patients reach the front of the queue.</a:t>
            </a:r>
            <a:endParaRPr lang="en-GB" sz="1400" b="1" dirty="0"/>
          </a:p>
        </p:txBody>
      </p:sp>
      <p:sp>
        <p:nvSpPr>
          <p:cNvPr id="3" name="Content Placeholder 2">
            <a:extLst>
              <a:ext uri="{FF2B5EF4-FFF2-40B4-BE49-F238E27FC236}">
                <a16:creationId xmlns:a16="http://schemas.microsoft.com/office/drawing/2014/main" id="{C7A33A80-2C70-381B-7338-FAF903279791}"/>
              </a:ext>
            </a:extLst>
          </p:cNvPr>
          <p:cNvSpPr>
            <a:spLocks noGrp="1"/>
          </p:cNvSpPr>
          <p:nvPr>
            <p:ph idx="1"/>
          </p:nvPr>
        </p:nvSpPr>
        <p:spPr>
          <a:xfrm>
            <a:off x="217484" y="2930498"/>
            <a:ext cx="3984632" cy="1133318"/>
          </a:xfrm>
        </p:spPr>
        <p:txBody>
          <a:bodyPr anchor="t">
            <a:normAutofit/>
          </a:bodyPr>
          <a:lstStyle/>
          <a:p>
            <a:pPr marL="0" indent="0">
              <a:buNone/>
            </a:pPr>
            <a:r>
              <a:rPr lang="en-GB" sz="1800" b="1" u="sng" dirty="0"/>
              <a:t>Objective: </a:t>
            </a:r>
            <a:r>
              <a:rPr lang="en-GB" sz="1800" dirty="0"/>
              <a:t>analyse the elective care backlog which reached record levels following the pandemic</a:t>
            </a:r>
            <a:endParaRPr lang="en-GB" sz="1800" b="1" u="sng" dirty="0"/>
          </a:p>
        </p:txBody>
      </p:sp>
      <p:sp>
        <p:nvSpPr>
          <p:cNvPr id="9" name="TextBox 8">
            <a:extLst>
              <a:ext uri="{FF2B5EF4-FFF2-40B4-BE49-F238E27FC236}">
                <a16:creationId xmlns:a16="http://schemas.microsoft.com/office/drawing/2014/main" id="{4555A73B-A117-906B-CC00-91946CFD0E67}"/>
              </a:ext>
            </a:extLst>
          </p:cNvPr>
          <p:cNvSpPr txBox="1"/>
          <p:nvPr/>
        </p:nvSpPr>
        <p:spPr>
          <a:xfrm>
            <a:off x="8169580" y="1345236"/>
            <a:ext cx="3379142" cy="1600438"/>
          </a:xfrm>
          <a:prstGeom prst="rect">
            <a:avLst/>
          </a:prstGeom>
          <a:noFill/>
        </p:spPr>
        <p:txBody>
          <a:bodyPr wrap="square" rtlCol="0">
            <a:spAutoFit/>
          </a:bodyPr>
          <a:lstStyle/>
          <a:p>
            <a:pPr algn="r"/>
            <a:r>
              <a:rPr lang="en-GB" sz="1400" b="1" dirty="0"/>
              <a:t>Outpatient inefficiency: </a:t>
            </a:r>
            <a:r>
              <a:rPr lang="en-GB" sz="1400" dirty="0"/>
              <a:t>slow transformation of outpatient services has hindered the ability to clear lists quickly. </a:t>
            </a:r>
          </a:p>
          <a:p>
            <a:pPr algn="r"/>
            <a:r>
              <a:rPr lang="en-GB" sz="1400" b="1" dirty="0"/>
              <a:t>Productivity gaps: </a:t>
            </a:r>
            <a:r>
              <a:rPr lang="en-GB" sz="1400" dirty="0"/>
              <a:t>overall NHS productivity remains lower than pre-pandemic levels despite increased funding and staff numbers. </a:t>
            </a:r>
            <a:endParaRPr lang="en-GB" sz="1400" b="1" dirty="0"/>
          </a:p>
        </p:txBody>
      </p:sp>
      <p:sp>
        <p:nvSpPr>
          <p:cNvPr id="10" name="TextBox 9">
            <a:extLst>
              <a:ext uri="{FF2B5EF4-FFF2-40B4-BE49-F238E27FC236}">
                <a16:creationId xmlns:a16="http://schemas.microsoft.com/office/drawing/2014/main" id="{33585A8E-753C-42E3-A330-DF0F35839F69}"/>
              </a:ext>
            </a:extLst>
          </p:cNvPr>
          <p:cNvSpPr txBox="1"/>
          <p:nvPr/>
        </p:nvSpPr>
        <p:spPr>
          <a:xfrm>
            <a:off x="4337014" y="4476002"/>
            <a:ext cx="3607938" cy="1384995"/>
          </a:xfrm>
          <a:prstGeom prst="rect">
            <a:avLst/>
          </a:prstGeom>
          <a:noFill/>
        </p:spPr>
        <p:txBody>
          <a:bodyPr wrap="square" rtlCol="0">
            <a:spAutoFit/>
          </a:bodyPr>
          <a:lstStyle/>
          <a:p>
            <a:r>
              <a:rPr lang="en-GB" sz="1400" b="1" dirty="0"/>
              <a:t>Open-access scheduling: </a:t>
            </a:r>
            <a:r>
              <a:rPr lang="en-GB" sz="1400" dirty="0"/>
              <a:t>implementing more flexible booking systems to reduce “Did Not Attend” rates</a:t>
            </a:r>
          </a:p>
          <a:p>
            <a:r>
              <a:rPr lang="en-GB" sz="1400" b="1" dirty="0"/>
              <a:t>Surgical Hubs: </a:t>
            </a:r>
            <a:r>
              <a:rPr lang="en-GB" sz="1400" dirty="0"/>
              <a:t>creation of dedicated sites for elective surgery to bypass emergency department pressures.</a:t>
            </a:r>
            <a:endParaRPr lang="en-GB" sz="1400" b="1" dirty="0"/>
          </a:p>
        </p:txBody>
      </p:sp>
      <p:sp>
        <p:nvSpPr>
          <p:cNvPr id="11" name="TextBox 10">
            <a:extLst>
              <a:ext uri="{FF2B5EF4-FFF2-40B4-BE49-F238E27FC236}">
                <a16:creationId xmlns:a16="http://schemas.microsoft.com/office/drawing/2014/main" id="{9BDAC15A-6803-97B0-3DC5-098EB43DA697}"/>
              </a:ext>
            </a:extLst>
          </p:cNvPr>
          <p:cNvSpPr txBox="1"/>
          <p:nvPr/>
        </p:nvSpPr>
        <p:spPr>
          <a:xfrm>
            <a:off x="7940784" y="4476001"/>
            <a:ext cx="3607938" cy="1600438"/>
          </a:xfrm>
          <a:prstGeom prst="rect">
            <a:avLst/>
          </a:prstGeom>
          <a:noFill/>
        </p:spPr>
        <p:txBody>
          <a:bodyPr wrap="square" rtlCol="0">
            <a:spAutoFit/>
          </a:bodyPr>
          <a:lstStyle/>
          <a:p>
            <a:pPr algn="r"/>
            <a:r>
              <a:rPr lang="en-GB" sz="1400" b="1" dirty="0"/>
              <a:t>Acuity of needs: </a:t>
            </a:r>
            <a:r>
              <a:rPr lang="en-GB" sz="1400" dirty="0"/>
              <a:t>patients are becoming sicker while waiting, leading to more complex and time-consuming treatments.</a:t>
            </a:r>
          </a:p>
          <a:p>
            <a:pPr algn="r"/>
            <a:r>
              <a:rPr lang="en-GB" sz="1400" b="1" dirty="0"/>
              <a:t>Health inequalities: </a:t>
            </a:r>
            <a:r>
              <a:rPr lang="en-GB" sz="1400" dirty="0"/>
              <a:t>waiting times are statistically longer in more deprived areas, threatening the “universal” promise of the NHS.</a:t>
            </a:r>
            <a:endParaRPr lang="en-GB" sz="1400" b="1" dirty="0"/>
          </a:p>
        </p:txBody>
      </p:sp>
    </p:spTree>
    <p:extLst>
      <p:ext uri="{BB962C8B-B14F-4D97-AF65-F5344CB8AC3E}">
        <p14:creationId xmlns:p14="http://schemas.microsoft.com/office/powerpoint/2010/main" val="1573426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007C2-E07B-99BC-4586-791759EA566D}"/>
              </a:ext>
            </a:extLst>
          </p:cNvPr>
          <p:cNvSpPr>
            <a:spLocks noGrp="1"/>
          </p:cNvSpPr>
          <p:nvPr>
            <p:ph type="title"/>
          </p:nvPr>
        </p:nvSpPr>
        <p:spPr>
          <a:xfrm>
            <a:off x="118334" y="639520"/>
            <a:ext cx="4216998" cy="1719072"/>
          </a:xfrm>
        </p:spPr>
        <p:txBody>
          <a:bodyPr anchor="b">
            <a:normAutofit/>
          </a:bodyPr>
          <a:lstStyle/>
          <a:p>
            <a:r>
              <a:rPr lang="en-GB" sz="3800" b="1" dirty="0"/>
              <a:t>Ambulance services and response times</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79C882-565B-0265-0551-FDBA4BCCEC6A}"/>
              </a:ext>
            </a:extLst>
          </p:cNvPr>
          <p:cNvSpPr>
            <a:spLocks noGrp="1"/>
          </p:cNvSpPr>
          <p:nvPr>
            <p:ph idx="1"/>
          </p:nvPr>
        </p:nvSpPr>
        <p:spPr>
          <a:xfrm>
            <a:off x="118334" y="2807208"/>
            <a:ext cx="3941602" cy="3410712"/>
          </a:xfrm>
        </p:spPr>
        <p:txBody>
          <a:bodyPr anchor="t">
            <a:normAutofit/>
          </a:bodyPr>
          <a:lstStyle/>
          <a:p>
            <a:pPr marL="0" indent="0">
              <a:buNone/>
            </a:pPr>
            <a:r>
              <a:rPr lang="en-GB" sz="1800" b="1" u="sng" dirty="0"/>
              <a:t>Objective: </a:t>
            </a:r>
            <a:r>
              <a:rPr lang="en-GB" sz="1800" dirty="0"/>
              <a:t>analyse the pressures on the Ambulance services across the UK. </a:t>
            </a:r>
            <a:endParaRPr lang="en-GB" sz="1800" b="1" u="sng" dirty="0"/>
          </a:p>
        </p:txBody>
      </p:sp>
      <p:pic>
        <p:nvPicPr>
          <p:cNvPr id="7" name="Picture 6" descr="A diagram of swot analysis&#10;&#10;AI-generated content may be incorrect.">
            <a:extLst>
              <a:ext uri="{FF2B5EF4-FFF2-40B4-BE49-F238E27FC236}">
                <a16:creationId xmlns:a16="http://schemas.microsoft.com/office/drawing/2014/main" id="{7B07CCF7-21BD-0BDC-8878-6630B97357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21014" y="0"/>
            <a:ext cx="8570986" cy="6698469"/>
          </a:xfrm>
          <a:prstGeom prst="rect">
            <a:avLst/>
          </a:prstGeom>
        </p:spPr>
      </p:pic>
      <p:sp>
        <p:nvSpPr>
          <p:cNvPr id="4" name="Date Placeholder 3">
            <a:extLst>
              <a:ext uri="{FF2B5EF4-FFF2-40B4-BE49-F238E27FC236}">
                <a16:creationId xmlns:a16="http://schemas.microsoft.com/office/drawing/2014/main" id="{3D0376B4-7E00-2977-13AA-1D3BADCE5418}"/>
              </a:ext>
            </a:extLst>
          </p:cNvPr>
          <p:cNvSpPr>
            <a:spLocks noGrp="1"/>
          </p:cNvSpPr>
          <p:nvPr>
            <p:ph type="dt" sz="half" idx="10"/>
          </p:nvPr>
        </p:nvSpPr>
        <p:spPr>
          <a:xfrm>
            <a:off x="838200" y="6356350"/>
            <a:ext cx="2743200" cy="365125"/>
          </a:xfrm>
        </p:spPr>
        <p:txBody>
          <a:bodyPr>
            <a:normAutofit/>
          </a:bodyPr>
          <a:lstStyle/>
          <a:p>
            <a:pPr>
              <a:spcAft>
                <a:spcPts val="600"/>
              </a:spcAft>
            </a:pPr>
            <a:r>
              <a:rPr lang="en-GB"/>
              <a:t>BMHP4029</a:t>
            </a:r>
          </a:p>
        </p:txBody>
      </p:sp>
      <p:sp>
        <p:nvSpPr>
          <p:cNvPr id="5" name="Footer Placeholder 4">
            <a:extLst>
              <a:ext uri="{FF2B5EF4-FFF2-40B4-BE49-F238E27FC236}">
                <a16:creationId xmlns:a16="http://schemas.microsoft.com/office/drawing/2014/main" id="{F99DEAB5-FA4B-4314-E9A9-81BFDC887D47}"/>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83F8133B-BD24-8595-AE8A-18A67CDD84E0}"/>
              </a:ext>
            </a:extLst>
          </p:cNvPr>
          <p:cNvSpPr>
            <a:spLocks noGrp="1"/>
          </p:cNvSpPr>
          <p:nvPr>
            <p:ph type="sldNum" sz="quarter" idx="12"/>
          </p:nvPr>
        </p:nvSpPr>
        <p:spPr>
          <a:xfrm>
            <a:off x="8610600" y="6356350"/>
            <a:ext cx="2743200" cy="365125"/>
          </a:xfrm>
        </p:spPr>
        <p:txBody>
          <a:bodyPr>
            <a:normAutofit/>
          </a:bodyPr>
          <a:lstStyle/>
          <a:p>
            <a:pPr>
              <a:spcAft>
                <a:spcPts val="600"/>
              </a:spcAft>
            </a:pPr>
            <a:fld id="{6F751E00-08BC-4BA3-B9D8-B600BC476DBA}" type="slidenum">
              <a:rPr lang="en-GB" smtClean="0"/>
              <a:pPr>
                <a:spcAft>
                  <a:spcPts val="600"/>
                </a:spcAft>
              </a:pPr>
              <a:t>13</a:t>
            </a:fld>
            <a:endParaRPr lang="en-GB"/>
          </a:p>
        </p:txBody>
      </p:sp>
      <p:sp>
        <p:nvSpPr>
          <p:cNvPr id="8" name="TextBox 7">
            <a:extLst>
              <a:ext uri="{FF2B5EF4-FFF2-40B4-BE49-F238E27FC236}">
                <a16:creationId xmlns:a16="http://schemas.microsoft.com/office/drawing/2014/main" id="{16FC4EFE-0F5B-B15A-9473-EE97887A973A}"/>
              </a:ext>
            </a:extLst>
          </p:cNvPr>
          <p:cNvSpPr txBox="1"/>
          <p:nvPr/>
        </p:nvSpPr>
        <p:spPr>
          <a:xfrm>
            <a:off x="4261952" y="1310946"/>
            <a:ext cx="3011502" cy="1815882"/>
          </a:xfrm>
          <a:prstGeom prst="rect">
            <a:avLst/>
          </a:prstGeom>
          <a:noFill/>
        </p:spPr>
        <p:txBody>
          <a:bodyPr wrap="square" rtlCol="0">
            <a:spAutoFit/>
          </a:bodyPr>
          <a:lstStyle/>
          <a:p>
            <a:r>
              <a:rPr lang="en-GB" sz="1400" b="1" dirty="0"/>
              <a:t>Advanced triage: </a:t>
            </a:r>
            <a:r>
              <a:rPr lang="en-GB" sz="1400" dirty="0"/>
              <a:t>the ambulance Response Programme prioritises the sickest patients for a 7-mins average response. </a:t>
            </a:r>
          </a:p>
          <a:p>
            <a:r>
              <a:rPr lang="en-GB" sz="1400" b="1" dirty="0"/>
              <a:t>Skilled paramedics: </a:t>
            </a:r>
            <a:r>
              <a:rPr lang="en-GB" sz="1400" dirty="0"/>
              <a:t>crews are increasingly able to treat patients at the scene, reducing unnecessary hospital admissions. </a:t>
            </a:r>
            <a:endParaRPr lang="en-GB" sz="1400" b="1" dirty="0"/>
          </a:p>
        </p:txBody>
      </p:sp>
      <p:sp>
        <p:nvSpPr>
          <p:cNvPr id="9" name="TextBox 8">
            <a:extLst>
              <a:ext uri="{FF2B5EF4-FFF2-40B4-BE49-F238E27FC236}">
                <a16:creationId xmlns:a16="http://schemas.microsoft.com/office/drawing/2014/main" id="{EB62FAD3-6BE8-2FD5-7EA4-DF229B5E16D7}"/>
              </a:ext>
            </a:extLst>
          </p:cNvPr>
          <p:cNvSpPr txBox="1"/>
          <p:nvPr/>
        </p:nvSpPr>
        <p:spPr>
          <a:xfrm>
            <a:off x="8671369" y="1203225"/>
            <a:ext cx="2816581" cy="2031325"/>
          </a:xfrm>
          <a:prstGeom prst="rect">
            <a:avLst/>
          </a:prstGeom>
          <a:noFill/>
        </p:spPr>
        <p:txBody>
          <a:bodyPr wrap="square" rtlCol="0">
            <a:spAutoFit/>
          </a:bodyPr>
          <a:lstStyle/>
          <a:p>
            <a:pPr algn="r"/>
            <a:r>
              <a:rPr lang="en-GB" sz="1400" b="1" dirty="0"/>
              <a:t>Handover delays: </a:t>
            </a:r>
            <a:r>
              <a:rPr lang="en-GB" sz="1400" dirty="0"/>
              <a:t>ambulances are frequently stack outside A&amp;E departments because there are no beds inside, wasting thousands of clinical hours.</a:t>
            </a:r>
          </a:p>
          <a:p>
            <a:pPr algn="r"/>
            <a:r>
              <a:rPr lang="en-GB" sz="1400" b="1" dirty="0"/>
              <a:t>Staff burnout: </a:t>
            </a:r>
            <a:r>
              <a:rPr lang="en-GB" sz="1400" dirty="0"/>
              <a:t>high-pressure environments have led to significant mental health challenges and staff turnover </a:t>
            </a:r>
            <a:endParaRPr lang="en-GB" sz="1400" b="1" dirty="0"/>
          </a:p>
        </p:txBody>
      </p:sp>
      <p:sp>
        <p:nvSpPr>
          <p:cNvPr id="10" name="TextBox 9">
            <a:extLst>
              <a:ext uri="{FF2B5EF4-FFF2-40B4-BE49-F238E27FC236}">
                <a16:creationId xmlns:a16="http://schemas.microsoft.com/office/drawing/2014/main" id="{ED2650AD-594C-D6DE-780E-E524F9675421}"/>
              </a:ext>
            </a:extLst>
          </p:cNvPr>
          <p:cNvSpPr txBox="1"/>
          <p:nvPr/>
        </p:nvSpPr>
        <p:spPr>
          <a:xfrm>
            <a:off x="4261952" y="4199612"/>
            <a:ext cx="3583828" cy="1600438"/>
          </a:xfrm>
          <a:prstGeom prst="rect">
            <a:avLst/>
          </a:prstGeom>
          <a:noFill/>
        </p:spPr>
        <p:txBody>
          <a:bodyPr wrap="square" rtlCol="0">
            <a:spAutoFit/>
          </a:bodyPr>
          <a:lstStyle/>
          <a:p>
            <a:r>
              <a:rPr lang="en-GB" sz="1400" b="1" dirty="0"/>
              <a:t>Community falls services: </a:t>
            </a:r>
            <a:r>
              <a:rPr lang="en-GB" sz="1400" dirty="0"/>
              <a:t>using specialised teams to attend non-emergency falls, freeing up ambulance for life-threatening calls. </a:t>
            </a:r>
          </a:p>
          <a:p>
            <a:r>
              <a:rPr lang="en-GB" sz="1400" b="1" dirty="0"/>
              <a:t>Smart Dispatch AI: </a:t>
            </a:r>
            <a:r>
              <a:rPr lang="en-GB" sz="1400" dirty="0"/>
              <a:t>using AI to predict high-demand areas and position vehicles strategically</a:t>
            </a:r>
            <a:endParaRPr lang="en-GB" sz="1400" b="1" dirty="0"/>
          </a:p>
        </p:txBody>
      </p:sp>
      <p:sp>
        <p:nvSpPr>
          <p:cNvPr id="11" name="TextBox 10">
            <a:extLst>
              <a:ext uri="{FF2B5EF4-FFF2-40B4-BE49-F238E27FC236}">
                <a16:creationId xmlns:a16="http://schemas.microsoft.com/office/drawing/2014/main" id="{1461F507-DC8E-A028-826B-E4795175B5BC}"/>
              </a:ext>
            </a:extLst>
          </p:cNvPr>
          <p:cNvSpPr txBox="1"/>
          <p:nvPr/>
        </p:nvSpPr>
        <p:spPr>
          <a:xfrm>
            <a:off x="8047796" y="4199612"/>
            <a:ext cx="3379384" cy="1600438"/>
          </a:xfrm>
          <a:prstGeom prst="rect">
            <a:avLst/>
          </a:prstGeom>
          <a:noFill/>
        </p:spPr>
        <p:txBody>
          <a:bodyPr wrap="square" rtlCol="0">
            <a:spAutoFit/>
          </a:bodyPr>
          <a:lstStyle/>
          <a:p>
            <a:pPr algn="r"/>
            <a:r>
              <a:rPr lang="en-GB" sz="1400" b="1" dirty="0"/>
              <a:t>Traffic and infrastructure: </a:t>
            </a:r>
            <a:r>
              <a:rPr lang="en-GB" sz="1400" dirty="0"/>
              <a:t>congestion and poor road conditions can prevent even the most efficient crews from hitting 7-mins targets. </a:t>
            </a:r>
          </a:p>
          <a:p>
            <a:pPr algn="r"/>
            <a:r>
              <a:rPr lang="en-GB" sz="1400" b="1" dirty="0"/>
              <a:t>Public awareness: </a:t>
            </a:r>
            <a:r>
              <a:rPr lang="en-GB" sz="1400" dirty="0"/>
              <a:t>misuse of 999 for non-urgent adds unnecessary volume to the system.</a:t>
            </a:r>
            <a:endParaRPr lang="en-GB" sz="1400" b="1" dirty="0"/>
          </a:p>
        </p:txBody>
      </p:sp>
    </p:spTree>
    <p:extLst>
      <p:ext uri="{BB962C8B-B14F-4D97-AF65-F5344CB8AC3E}">
        <p14:creationId xmlns:p14="http://schemas.microsoft.com/office/powerpoint/2010/main" val="3894499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841C8-7A55-8661-3D4D-80C76086D524}"/>
              </a:ext>
            </a:extLst>
          </p:cNvPr>
          <p:cNvSpPr>
            <a:spLocks noGrp="1"/>
          </p:cNvSpPr>
          <p:nvPr>
            <p:ph type="title"/>
          </p:nvPr>
        </p:nvSpPr>
        <p:spPr>
          <a:xfrm>
            <a:off x="225911" y="639520"/>
            <a:ext cx="3834025" cy="1719072"/>
          </a:xfrm>
        </p:spPr>
        <p:txBody>
          <a:bodyPr anchor="b">
            <a:normAutofit/>
          </a:bodyPr>
          <a:lstStyle/>
          <a:p>
            <a:r>
              <a:rPr lang="en-GB" sz="3800" b="1" dirty="0"/>
              <a:t>Strikes and Funding concerns</a:t>
            </a:r>
          </a:p>
        </p:txBody>
      </p:sp>
      <p:sp>
        <p:nvSpPr>
          <p:cNvPr id="1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4BE499-3549-6CB1-CD4E-71D2F7A699F9}"/>
              </a:ext>
            </a:extLst>
          </p:cNvPr>
          <p:cNvSpPr>
            <a:spLocks noGrp="1"/>
          </p:cNvSpPr>
          <p:nvPr>
            <p:ph idx="1"/>
          </p:nvPr>
        </p:nvSpPr>
        <p:spPr>
          <a:xfrm>
            <a:off x="75304" y="2807208"/>
            <a:ext cx="4114800" cy="3410712"/>
          </a:xfrm>
        </p:spPr>
        <p:txBody>
          <a:bodyPr anchor="t">
            <a:normAutofit/>
          </a:bodyPr>
          <a:lstStyle/>
          <a:p>
            <a:pPr marL="0" indent="0">
              <a:buNone/>
            </a:pPr>
            <a:r>
              <a:rPr lang="en-GB" sz="1800" b="1" u="sng" dirty="0"/>
              <a:t>Objective: </a:t>
            </a:r>
            <a:r>
              <a:rPr lang="en-GB" sz="1800" dirty="0"/>
              <a:t>analyse the financial constraints affecting the NHS across UK.</a:t>
            </a:r>
            <a:r>
              <a:rPr lang="en-GB" sz="1800" b="1" u="sng" dirty="0"/>
              <a:t> </a:t>
            </a:r>
          </a:p>
        </p:txBody>
      </p:sp>
      <p:pic>
        <p:nvPicPr>
          <p:cNvPr id="7" name="Picture 6" descr="A diagram of swot analysis&#10;&#10;AI-generated content may be incorrect.">
            <a:extLst>
              <a:ext uri="{FF2B5EF4-FFF2-40B4-BE49-F238E27FC236}">
                <a16:creationId xmlns:a16="http://schemas.microsoft.com/office/drawing/2014/main" id="{ECB86C73-1469-9C10-A911-5B6DF45722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59936" y="254957"/>
            <a:ext cx="8135186" cy="6101393"/>
          </a:xfrm>
          <a:prstGeom prst="rect">
            <a:avLst/>
          </a:prstGeom>
        </p:spPr>
      </p:pic>
      <p:sp>
        <p:nvSpPr>
          <p:cNvPr id="4" name="Date Placeholder 3">
            <a:extLst>
              <a:ext uri="{FF2B5EF4-FFF2-40B4-BE49-F238E27FC236}">
                <a16:creationId xmlns:a16="http://schemas.microsoft.com/office/drawing/2014/main" id="{83E5D829-F89A-4A80-33BE-53EDA18069DA}"/>
              </a:ext>
            </a:extLst>
          </p:cNvPr>
          <p:cNvSpPr>
            <a:spLocks noGrp="1"/>
          </p:cNvSpPr>
          <p:nvPr>
            <p:ph type="dt" sz="half" idx="10"/>
          </p:nvPr>
        </p:nvSpPr>
        <p:spPr>
          <a:xfrm>
            <a:off x="838200" y="6356350"/>
            <a:ext cx="2743200" cy="365125"/>
          </a:xfrm>
        </p:spPr>
        <p:txBody>
          <a:bodyPr>
            <a:normAutofit/>
          </a:bodyPr>
          <a:lstStyle/>
          <a:p>
            <a:pPr>
              <a:spcAft>
                <a:spcPts val="600"/>
              </a:spcAft>
            </a:pPr>
            <a:r>
              <a:rPr lang="en-GB"/>
              <a:t>BMHP4029</a:t>
            </a:r>
          </a:p>
        </p:txBody>
      </p:sp>
      <p:sp>
        <p:nvSpPr>
          <p:cNvPr id="5" name="Footer Placeholder 4">
            <a:extLst>
              <a:ext uri="{FF2B5EF4-FFF2-40B4-BE49-F238E27FC236}">
                <a16:creationId xmlns:a16="http://schemas.microsoft.com/office/drawing/2014/main" id="{D86552E5-77F3-4DD9-C434-3F6581EBECE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06C65580-67AE-7BFB-7F21-02C7B36CBE1F}"/>
              </a:ext>
            </a:extLst>
          </p:cNvPr>
          <p:cNvSpPr>
            <a:spLocks noGrp="1"/>
          </p:cNvSpPr>
          <p:nvPr>
            <p:ph type="sldNum" sz="quarter" idx="12"/>
          </p:nvPr>
        </p:nvSpPr>
        <p:spPr>
          <a:xfrm>
            <a:off x="8610600" y="6356350"/>
            <a:ext cx="2743200" cy="365125"/>
          </a:xfrm>
        </p:spPr>
        <p:txBody>
          <a:bodyPr>
            <a:normAutofit/>
          </a:bodyPr>
          <a:lstStyle/>
          <a:p>
            <a:pPr>
              <a:spcAft>
                <a:spcPts val="600"/>
              </a:spcAft>
            </a:pPr>
            <a:fld id="{6F751E00-08BC-4BA3-B9D8-B600BC476DBA}" type="slidenum">
              <a:rPr lang="en-GB" smtClean="0"/>
              <a:pPr>
                <a:spcAft>
                  <a:spcPts val="600"/>
                </a:spcAft>
              </a:pPr>
              <a:t>14</a:t>
            </a:fld>
            <a:endParaRPr lang="en-GB"/>
          </a:p>
        </p:txBody>
      </p:sp>
      <p:sp>
        <p:nvSpPr>
          <p:cNvPr id="8" name="TextBox 7">
            <a:extLst>
              <a:ext uri="{FF2B5EF4-FFF2-40B4-BE49-F238E27FC236}">
                <a16:creationId xmlns:a16="http://schemas.microsoft.com/office/drawing/2014/main" id="{0BA663C1-DEC3-64EB-3DA6-BC35E8617F6F}"/>
              </a:ext>
            </a:extLst>
          </p:cNvPr>
          <p:cNvSpPr txBox="1"/>
          <p:nvPr/>
        </p:nvSpPr>
        <p:spPr>
          <a:xfrm>
            <a:off x="4692259" y="1637937"/>
            <a:ext cx="3190746" cy="954107"/>
          </a:xfrm>
          <a:prstGeom prst="rect">
            <a:avLst/>
          </a:prstGeom>
          <a:noFill/>
        </p:spPr>
        <p:txBody>
          <a:bodyPr wrap="square" rtlCol="0">
            <a:spAutoFit/>
          </a:bodyPr>
          <a:lstStyle/>
          <a:p>
            <a:r>
              <a:rPr lang="en-GB" sz="1400" b="1" dirty="0"/>
              <a:t>Contingency planning: </a:t>
            </a:r>
            <a:r>
              <a:rPr lang="en-GB" sz="1400" dirty="0"/>
              <a:t>NHS trusts have become expert at “derogations” (agreements with unions to keep critical services running during strikes).</a:t>
            </a:r>
            <a:r>
              <a:rPr lang="en-GB" sz="1400" b="1" dirty="0"/>
              <a:t> </a:t>
            </a:r>
          </a:p>
        </p:txBody>
      </p:sp>
      <p:sp>
        <p:nvSpPr>
          <p:cNvPr id="9" name="TextBox 8">
            <a:extLst>
              <a:ext uri="{FF2B5EF4-FFF2-40B4-BE49-F238E27FC236}">
                <a16:creationId xmlns:a16="http://schemas.microsoft.com/office/drawing/2014/main" id="{1DF0278D-0B4F-8017-FD8E-325F062F1EC0}"/>
              </a:ext>
            </a:extLst>
          </p:cNvPr>
          <p:cNvSpPr txBox="1"/>
          <p:nvPr/>
        </p:nvSpPr>
        <p:spPr>
          <a:xfrm>
            <a:off x="8314944" y="1382689"/>
            <a:ext cx="3190746" cy="1815882"/>
          </a:xfrm>
          <a:prstGeom prst="rect">
            <a:avLst/>
          </a:prstGeom>
          <a:noFill/>
        </p:spPr>
        <p:txBody>
          <a:bodyPr wrap="square" rtlCol="0">
            <a:spAutoFit/>
          </a:bodyPr>
          <a:lstStyle/>
          <a:p>
            <a:pPr algn="r"/>
            <a:r>
              <a:rPr lang="en-GB" sz="1400" b="1" dirty="0"/>
              <a:t>Financial impact: </a:t>
            </a:r>
            <a:r>
              <a:rPr lang="en-GB" sz="1400" dirty="0"/>
              <a:t>strikes are “unaffordable”, with trusts spending millions on expensive agency cover for striking doctors. </a:t>
            </a:r>
          </a:p>
          <a:p>
            <a:pPr algn="r"/>
            <a:r>
              <a:rPr lang="en-GB" sz="1400" b="1" dirty="0"/>
              <a:t>Fractured relationships: </a:t>
            </a:r>
            <a:r>
              <a:rPr lang="en-GB" sz="1400" dirty="0"/>
              <a:t>industrial action can create “them vs us” tensions between different staff groups. </a:t>
            </a:r>
            <a:endParaRPr lang="en-GB" sz="1400" b="1" dirty="0"/>
          </a:p>
        </p:txBody>
      </p:sp>
      <p:sp>
        <p:nvSpPr>
          <p:cNvPr id="10" name="TextBox 9">
            <a:extLst>
              <a:ext uri="{FF2B5EF4-FFF2-40B4-BE49-F238E27FC236}">
                <a16:creationId xmlns:a16="http://schemas.microsoft.com/office/drawing/2014/main" id="{92801768-EF4A-52A9-949E-93FA9CD8012E}"/>
              </a:ext>
            </a:extLst>
          </p:cNvPr>
          <p:cNvSpPr txBox="1"/>
          <p:nvPr/>
        </p:nvSpPr>
        <p:spPr>
          <a:xfrm>
            <a:off x="4706590" y="4297119"/>
            <a:ext cx="3309639" cy="954107"/>
          </a:xfrm>
          <a:prstGeom prst="rect">
            <a:avLst/>
          </a:prstGeom>
          <a:noFill/>
        </p:spPr>
        <p:txBody>
          <a:bodyPr wrap="square" rtlCol="0">
            <a:spAutoFit/>
          </a:bodyPr>
          <a:lstStyle/>
          <a:p>
            <a:r>
              <a:rPr lang="en-GB" sz="1400" b="1" dirty="0"/>
              <a:t>Multi-year pay deals: </a:t>
            </a:r>
            <a:r>
              <a:rPr lang="en-GB" sz="1400" dirty="0"/>
              <a:t>opportunity for the government to reach long-term agreements that provide stability and aid recruitment.</a:t>
            </a:r>
            <a:endParaRPr lang="en-GB" sz="1400" b="1" dirty="0"/>
          </a:p>
        </p:txBody>
      </p:sp>
      <p:sp>
        <p:nvSpPr>
          <p:cNvPr id="11" name="TextBox 10">
            <a:extLst>
              <a:ext uri="{FF2B5EF4-FFF2-40B4-BE49-F238E27FC236}">
                <a16:creationId xmlns:a16="http://schemas.microsoft.com/office/drawing/2014/main" id="{1DACEE1E-2DB1-4FA8-EFCC-BA844E721058}"/>
              </a:ext>
            </a:extLst>
          </p:cNvPr>
          <p:cNvSpPr txBox="1"/>
          <p:nvPr/>
        </p:nvSpPr>
        <p:spPr>
          <a:xfrm>
            <a:off x="8255497" y="4297119"/>
            <a:ext cx="3309639" cy="1384995"/>
          </a:xfrm>
          <a:prstGeom prst="rect">
            <a:avLst/>
          </a:prstGeom>
          <a:noFill/>
        </p:spPr>
        <p:txBody>
          <a:bodyPr wrap="square" rtlCol="0">
            <a:spAutoFit/>
          </a:bodyPr>
          <a:lstStyle/>
          <a:p>
            <a:r>
              <a:rPr lang="en-GB" sz="1400" b="1" dirty="0"/>
              <a:t>Inflation/cost of living: </a:t>
            </a:r>
            <a:r>
              <a:rPr lang="en-GB" sz="1400" dirty="0"/>
              <a:t>high inflation makes even “fair” pay rises feel like real-terms pay cuts to staff. </a:t>
            </a:r>
          </a:p>
          <a:p>
            <a:r>
              <a:rPr lang="en-GB" sz="1400" b="1" dirty="0"/>
              <a:t>Minimum service level laws: </a:t>
            </a:r>
            <a:r>
              <a:rPr lang="en-GB" sz="1400" dirty="0"/>
              <a:t>new legislation could lead to further legal battles with unions. </a:t>
            </a:r>
          </a:p>
        </p:txBody>
      </p:sp>
    </p:spTree>
    <p:extLst>
      <p:ext uri="{BB962C8B-B14F-4D97-AF65-F5344CB8AC3E}">
        <p14:creationId xmlns:p14="http://schemas.microsoft.com/office/powerpoint/2010/main" val="215715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DFA86-52CB-3164-54C7-542B0B585B67}"/>
              </a:ext>
            </a:extLst>
          </p:cNvPr>
          <p:cNvSpPr>
            <a:spLocks noGrp="1"/>
          </p:cNvSpPr>
          <p:nvPr>
            <p:ph type="title"/>
          </p:nvPr>
        </p:nvSpPr>
        <p:spPr>
          <a:xfrm>
            <a:off x="118334" y="1132699"/>
            <a:ext cx="4209891" cy="2282584"/>
          </a:xfrm>
        </p:spPr>
        <p:txBody>
          <a:bodyPr vert="horz" lIns="91440" tIns="45720" rIns="91440" bIns="45720" rtlCol="0" anchor="b">
            <a:normAutofit/>
          </a:bodyPr>
          <a:lstStyle/>
          <a:p>
            <a:r>
              <a:rPr lang="en-US" b="1" kern="1200" dirty="0">
                <a:solidFill>
                  <a:schemeClr val="tx1"/>
                </a:solidFill>
                <a:latin typeface="+mj-lt"/>
                <a:ea typeface="+mj-ea"/>
                <a:cs typeface="+mj-cs"/>
              </a:rPr>
              <a:t>Role of digital services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swot analysis&#10;&#10;AI-generated content may be incorrect.">
            <a:extLst>
              <a:ext uri="{FF2B5EF4-FFF2-40B4-BE49-F238E27FC236}">
                <a16:creationId xmlns:a16="http://schemas.microsoft.com/office/drawing/2014/main" id="{2620F0BE-0A0A-A9DD-3AD6-AA1AD9C21A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65176" y="154813"/>
            <a:ext cx="8466354" cy="6632793"/>
          </a:xfrm>
          <a:prstGeom prst="rect">
            <a:avLst/>
          </a:prstGeom>
        </p:spPr>
      </p:pic>
      <p:sp>
        <p:nvSpPr>
          <p:cNvPr id="4" name="Date Placeholder 3">
            <a:extLst>
              <a:ext uri="{FF2B5EF4-FFF2-40B4-BE49-F238E27FC236}">
                <a16:creationId xmlns:a16="http://schemas.microsoft.com/office/drawing/2014/main" id="{5C9826FA-6D69-D3EA-DCF4-E42663A51F78}"/>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B607EE66-B619-D23A-8DEC-37A252DF5D6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1401FB62-9E66-F3C7-2A7C-F5FA8DFE6B8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15</a:t>
            </a:fld>
            <a:endParaRPr lang="en-US">
              <a:solidFill>
                <a:schemeClr val="tx1">
                  <a:tint val="75000"/>
                </a:schemeClr>
              </a:solidFill>
            </a:endParaRPr>
          </a:p>
        </p:txBody>
      </p:sp>
      <p:sp>
        <p:nvSpPr>
          <p:cNvPr id="8" name="Content Placeholder 2">
            <a:extLst>
              <a:ext uri="{FF2B5EF4-FFF2-40B4-BE49-F238E27FC236}">
                <a16:creationId xmlns:a16="http://schemas.microsoft.com/office/drawing/2014/main" id="{F06545BB-8622-EA45-16E5-4456298745E3}"/>
              </a:ext>
            </a:extLst>
          </p:cNvPr>
          <p:cNvSpPr>
            <a:spLocks noGrp="1"/>
          </p:cNvSpPr>
          <p:nvPr>
            <p:ph idx="1"/>
          </p:nvPr>
        </p:nvSpPr>
        <p:spPr>
          <a:xfrm>
            <a:off x="118334" y="3560970"/>
            <a:ext cx="3941602" cy="2656950"/>
          </a:xfrm>
        </p:spPr>
        <p:txBody>
          <a:bodyPr anchor="t">
            <a:normAutofit/>
          </a:bodyPr>
          <a:lstStyle/>
          <a:p>
            <a:pPr marL="0" indent="0">
              <a:buNone/>
            </a:pPr>
            <a:r>
              <a:rPr lang="en-GB" sz="1800" b="1" u="sng" dirty="0"/>
              <a:t>Objective: </a:t>
            </a:r>
            <a:r>
              <a:rPr lang="en-GB" sz="1800" dirty="0"/>
              <a:t>analyse the pressures on the Ambulance services across the UK. </a:t>
            </a:r>
            <a:endParaRPr lang="en-GB" sz="1800" b="1" u="sng" dirty="0"/>
          </a:p>
        </p:txBody>
      </p:sp>
      <p:sp>
        <p:nvSpPr>
          <p:cNvPr id="9" name="TextBox 8">
            <a:extLst>
              <a:ext uri="{FF2B5EF4-FFF2-40B4-BE49-F238E27FC236}">
                <a16:creationId xmlns:a16="http://schemas.microsoft.com/office/drawing/2014/main" id="{4CBD6ECA-49B0-8FD8-58BB-E240547D8BCC}"/>
              </a:ext>
            </a:extLst>
          </p:cNvPr>
          <p:cNvSpPr txBox="1"/>
          <p:nvPr/>
        </p:nvSpPr>
        <p:spPr>
          <a:xfrm>
            <a:off x="4446559" y="1820817"/>
            <a:ext cx="3436446" cy="738664"/>
          </a:xfrm>
          <a:prstGeom prst="rect">
            <a:avLst/>
          </a:prstGeom>
          <a:noFill/>
        </p:spPr>
        <p:txBody>
          <a:bodyPr wrap="square" rtlCol="0">
            <a:spAutoFit/>
          </a:bodyPr>
          <a:lstStyle/>
          <a:p>
            <a:r>
              <a:rPr lang="en-GB" sz="1400" b="1" dirty="0"/>
              <a:t>The NHS App: </a:t>
            </a:r>
            <a:r>
              <a:rPr lang="en-GB" sz="1400" dirty="0"/>
              <a:t>now acts as a “front door” for millions, allowing for easy appointment booking and prescription management. </a:t>
            </a:r>
            <a:endParaRPr lang="en-GB" sz="1400" b="1" dirty="0"/>
          </a:p>
        </p:txBody>
      </p:sp>
      <p:sp>
        <p:nvSpPr>
          <p:cNvPr id="10" name="TextBox 9">
            <a:extLst>
              <a:ext uri="{FF2B5EF4-FFF2-40B4-BE49-F238E27FC236}">
                <a16:creationId xmlns:a16="http://schemas.microsoft.com/office/drawing/2014/main" id="{0019B29E-FCCC-D333-48B5-6EC194374954}"/>
              </a:ext>
            </a:extLst>
          </p:cNvPr>
          <p:cNvSpPr txBox="1"/>
          <p:nvPr/>
        </p:nvSpPr>
        <p:spPr>
          <a:xfrm>
            <a:off x="8668935" y="1581493"/>
            <a:ext cx="2979246" cy="1384995"/>
          </a:xfrm>
          <a:prstGeom prst="rect">
            <a:avLst/>
          </a:prstGeom>
          <a:noFill/>
        </p:spPr>
        <p:txBody>
          <a:bodyPr wrap="square" rtlCol="0">
            <a:spAutoFit/>
          </a:bodyPr>
          <a:lstStyle/>
          <a:p>
            <a:pPr algn="r"/>
            <a:r>
              <a:rPr lang="en-GB" sz="1400" b="1" dirty="0"/>
              <a:t>Legacy IT: </a:t>
            </a:r>
            <a:r>
              <a:rPr lang="en-GB" sz="1400" dirty="0"/>
              <a:t>outdated computer systems lose clinicians an estimated 13.5 million hours a year. </a:t>
            </a:r>
          </a:p>
          <a:p>
            <a:pPr algn="r"/>
            <a:r>
              <a:rPr lang="en-GB" sz="1400" b="1" dirty="0"/>
              <a:t>Interoperability: </a:t>
            </a:r>
            <a:r>
              <a:rPr lang="en-GB" sz="1400" dirty="0"/>
              <a:t>different hospital and GP systems often cannot “talk” to each other, causing data silos.</a:t>
            </a:r>
            <a:endParaRPr lang="en-GB" sz="1400" b="1" dirty="0"/>
          </a:p>
        </p:txBody>
      </p:sp>
      <p:sp>
        <p:nvSpPr>
          <p:cNvPr id="11" name="TextBox 10">
            <a:extLst>
              <a:ext uri="{FF2B5EF4-FFF2-40B4-BE49-F238E27FC236}">
                <a16:creationId xmlns:a16="http://schemas.microsoft.com/office/drawing/2014/main" id="{695E3E29-18BC-F378-C896-5A415B99479B}"/>
              </a:ext>
            </a:extLst>
          </p:cNvPr>
          <p:cNvSpPr txBox="1"/>
          <p:nvPr/>
        </p:nvSpPr>
        <p:spPr>
          <a:xfrm>
            <a:off x="4446559" y="4427555"/>
            <a:ext cx="3436446" cy="1384995"/>
          </a:xfrm>
          <a:prstGeom prst="rect">
            <a:avLst/>
          </a:prstGeom>
          <a:noFill/>
        </p:spPr>
        <p:txBody>
          <a:bodyPr wrap="square" rtlCol="0">
            <a:spAutoFit/>
          </a:bodyPr>
          <a:lstStyle/>
          <a:p>
            <a:r>
              <a:rPr lang="en-GB" sz="1400" b="1" dirty="0"/>
              <a:t>Virtual Wards: </a:t>
            </a:r>
            <a:r>
              <a:rPr lang="en-GB" sz="1400" dirty="0"/>
              <a:t>monitoring patients at home using wearables to free up physical hospital beds. </a:t>
            </a:r>
          </a:p>
          <a:p>
            <a:r>
              <a:rPr lang="en-GB" sz="1400" b="1" dirty="0"/>
              <a:t>AI diagnostics: </a:t>
            </a:r>
            <a:r>
              <a:rPr lang="en-GB" sz="1400" dirty="0"/>
              <a:t>using AI to read scans (X-rays/MRI) faster than humans, potentially reducing waiting lists. </a:t>
            </a:r>
            <a:endParaRPr lang="en-GB" sz="1400" b="1" dirty="0"/>
          </a:p>
        </p:txBody>
      </p:sp>
      <p:sp>
        <p:nvSpPr>
          <p:cNvPr id="13" name="TextBox 12">
            <a:extLst>
              <a:ext uri="{FF2B5EF4-FFF2-40B4-BE49-F238E27FC236}">
                <a16:creationId xmlns:a16="http://schemas.microsoft.com/office/drawing/2014/main" id="{3E223DBC-4D45-5F59-6EFA-589374AA33CF}"/>
              </a:ext>
            </a:extLst>
          </p:cNvPr>
          <p:cNvSpPr txBox="1"/>
          <p:nvPr/>
        </p:nvSpPr>
        <p:spPr>
          <a:xfrm>
            <a:off x="8066781" y="4535276"/>
            <a:ext cx="3436446" cy="1169551"/>
          </a:xfrm>
          <a:prstGeom prst="rect">
            <a:avLst/>
          </a:prstGeom>
          <a:noFill/>
        </p:spPr>
        <p:txBody>
          <a:bodyPr wrap="square" rtlCol="0">
            <a:spAutoFit/>
          </a:bodyPr>
          <a:lstStyle/>
          <a:p>
            <a:r>
              <a:rPr lang="en-GB" sz="1400" b="1" dirty="0"/>
              <a:t>Cybersecurity: </a:t>
            </a:r>
            <a:r>
              <a:rPr lang="en-GB" sz="1400" dirty="0"/>
              <a:t>high-profile data breaches can destroy public trust in digital records. </a:t>
            </a:r>
          </a:p>
          <a:p>
            <a:r>
              <a:rPr lang="en-GB" sz="1400" b="1" dirty="0"/>
              <a:t>Digital exclusion: </a:t>
            </a:r>
            <a:r>
              <a:rPr lang="en-GB" sz="1400" dirty="0"/>
              <a:t>patients with poor “digital literacy” or no internet access may be left behind as services move online. </a:t>
            </a:r>
            <a:endParaRPr lang="en-GB" sz="1400" b="1" dirty="0"/>
          </a:p>
        </p:txBody>
      </p:sp>
    </p:spTree>
    <p:extLst>
      <p:ext uri="{BB962C8B-B14F-4D97-AF65-F5344CB8AC3E}">
        <p14:creationId xmlns:p14="http://schemas.microsoft.com/office/powerpoint/2010/main" val="1580070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25246-6B35-D9AA-0DA9-28657630E27E}"/>
              </a:ext>
            </a:extLst>
          </p:cNvPr>
          <p:cNvSpPr>
            <a:spLocks noGrp="1"/>
          </p:cNvSpPr>
          <p:nvPr>
            <p:ph type="title"/>
          </p:nvPr>
        </p:nvSpPr>
        <p:spPr>
          <a:xfrm>
            <a:off x="237026" y="872159"/>
            <a:ext cx="4820353" cy="2656950"/>
          </a:xfrm>
        </p:spPr>
        <p:txBody>
          <a:bodyPr vert="horz" lIns="91440" tIns="45720" rIns="91440" bIns="45720" rtlCol="0" anchor="b">
            <a:normAutofit/>
          </a:bodyPr>
          <a:lstStyle/>
          <a:p>
            <a:r>
              <a:rPr lang="en-US" b="1" kern="1200" dirty="0">
                <a:solidFill>
                  <a:schemeClr val="tx1"/>
                </a:solidFill>
                <a:latin typeface="+mj-lt"/>
                <a:ea typeface="+mj-ea"/>
                <a:cs typeface="+mj-cs"/>
              </a:rPr>
              <a:t>Access to healthcare services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diagram of swot analysis&#10;&#10;AI-generated content may be incorrect.">
            <a:extLst>
              <a:ext uri="{FF2B5EF4-FFF2-40B4-BE49-F238E27FC236}">
                <a16:creationId xmlns:a16="http://schemas.microsoft.com/office/drawing/2014/main" id="{849EBFA8-9163-4D53-33DD-2090752C960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81401" y="0"/>
            <a:ext cx="8640090" cy="6687709"/>
          </a:xfrm>
          <a:prstGeom prst="rect">
            <a:avLst/>
          </a:prstGeom>
        </p:spPr>
      </p:pic>
      <p:sp>
        <p:nvSpPr>
          <p:cNvPr id="4" name="Date Placeholder 3">
            <a:extLst>
              <a:ext uri="{FF2B5EF4-FFF2-40B4-BE49-F238E27FC236}">
                <a16:creationId xmlns:a16="http://schemas.microsoft.com/office/drawing/2014/main" id="{81777284-EC28-E1CB-FAE2-2208AD25182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4EA0B0A8-6C96-5A1F-1EBC-A8EED1D5FF4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0E8BA113-65C1-77BC-DEBC-F3CA4BDE1EC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16</a:t>
            </a:fld>
            <a:endParaRPr lang="en-US">
              <a:solidFill>
                <a:schemeClr val="tx1">
                  <a:tint val="75000"/>
                </a:schemeClr>
              </a:solidFill>
            </a:endParaRPr>
          </a:p>
        </p:txBody>
      </p:sp>
      <p:sp>
        <p:nvSpPr>
          <p:cNvPr id="8" name="Content Placeholder 2">
            <a:extLst>
              <a:ext uri="{FF2B5EF4-FFF2-40B4-BE49-F238E27FC236}">
                <a16:creationId xmlns:a16="http://schemas.microsoft.com/office/drawing/2014/main" id="{82422B1A-7BE7-C3CB-A4CE-E958D73D31F2}"/>
              </a:ext>
            </a:extLst>
          </p:cNvPr>
          <p:cNvSpPr txBox="1">
            <a:spLocks/>
          </p:cNvSpPr>
          <p:nvPr/>
        </p:nvSpPr>
        <p:spPr>
          <a:xfrm>
            <a:off x="152400" y="3665634"/>
            <a:ext cx="4114800" cy="26569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u="sng" dirty="0"/>
              <a:t>Objective: </a:t>
            </a:r>
            <a:r>
              <a:rPr lang="en-GB" sz="1800" dirty="0"/>
              <a:t>analyse the pressures on the Ambulance services across the UK. </a:t>
            </a:r>
            <a:endParaRPr lang="en-GB" sz="1800" b="1" u="sng" dirty="0"/>
          </a:p>
        </p:txBody>
      </p:sp>
      <p:sp>
        <p:nvSpPr>
          <p:cNvPr id="9" name="TextBox 8">
            <a:extLst>
              <a:ext uri="{FF2B5EF4-FFF2-40B4-BE49-F238E27FC236}">
                <a16:creationId xmlns:a16="http://schemas.microsoft.com/office/drawing/2014/main" id="{F6DBC592-655E-DFAA-2D36-A4DD98C9975A}"/>
              </a:ext>
            </a:extLst>
          </p:cNvPr>
          <p:cNvSpPr txBox="1"/>
          <p:nvPr/>
        </p:nvSpPr>
        <p:spPr>
          <a:xfrm>
            <a:off x="4371703" y="1217245"/>
            <a:ext cx="3018800" cy="2031325"/>
          </a:xfrm>
          <a:prstGeom prst="rect">
            <a:avLst/>
          </a:prstGeom>
          <a:noFill/>
        </p:spPr>
        <p:txBody>
          <a:bodyPr wrap="square" rtlCol="0">
            <a:spAutoFit/>
          </a:bodyPr>
          <a:lstStyle/>
          <a:p>
            <a:r>
              <a:rPr lang="en-GB" sz="1400" b="1" dirty="0"/>
              <a:t>Universal access (NHS principle):  </a:t>
            </a:r>
            <a:r>
              <a:rPr lang="en-GB" sz="1400" dirty="0"/>
              <a:t>care remains free at the point of use, meaning financial status is not a primary barrier to basic medical treatment in the UK. </a:t>
            </a:r>
          </a:p>
          <a:p>
            <a:r>
              <a:rPr lang="en-GB" sz="1400" b="1" dirty="0"/>
              <a:t>Primary Care Network (GPs): </a:t>
            </a:r>
            <a:r>
              <a:rPr lang="en-GB" sz="1400" dirty="0"/>
              <a:t>a highly localised system where almost every citizen is registered with a local practice</a:t>
            </a:r>
            <a:endParaRPr lang="en-GB" sz="1400" b="1" dirty="0"/>
          </a:p>
        </p:txBody>
      </p:sp>
      <p:sp>
        <p:nvSpPr>
          <p:cNvPr id="10" name="TextBox 9">
            <a:extLst>
              <a:ext uri="{FF2B5EF4-FFF2-40B4-BE49-F238E27FC236}">
                <a16:creationId xmlns:a16="http://schemas.microsoft.com/office/drawing/2014/main" id="{D17615FB-FEFD-A8FC-ED75-AEB784357F2D}"/>
              </a:ext>
            </a:extLst>
          </p:cNvPr>
          <p:cNvSpPr txBox="1"/>
          <p:nvPr/>
        </p:nvSpPr>
        <p:spPr>
          <a:xfrm>
            <a:off x="8472800" y="1292693"/>
            <a:ext cx="3018800" cy="1815882"/>
          </a:xfrm>
          <a:prstGeom prst="rect">
            <a:avLst/>
          </a:prstGeom>
          <a:noFill/>
        </p:spPr>
        <p:txBody>
          <a:bodyPr wrap="square" rtlCol="0">
            <a:spAutoFit/>
          </a:bodyPr>
          <a:lstStyle/>
          <a:p>
            <a:pPr algn="r"/>
            <a:r>
              <a:rPr lang="en-GB" sz="1400" b="1" dirty="0"/>
              <a:t>The postcode lottery: </a:t>
            </a:r>
            <a:r>
              <a:rPr lang="en-GB" sz="1400" dirty="0"/>
              <a:t>variations in funding and service availability depending on where a patient lives.</a:t>
            </a:r>
          </a:p>
          <a:p>
            <a:pPr algn="r"/>
            <a:r>
              <a:rPr lang="en-GB" sz="1400" b="1" dirty="0"/>
              <a:t>Physical infrastructure: </a:t>
            </a:r>
            <a:r>
              <a:rPr lang="en-GB" sz="1400" dirty="0"/>
              <a:t>older hospital buildings that may not be fully accessible for patients with physical disabilities or sensory needs. </a:t>
            </a:r>
            <a:endParaRPr lang="en-GB" sz="1400" b="1" dirty="0"/>
          </a:p>
        </p:txBody>
      </p:sp>
      <p:sp>
        <p:nvSpPr>
          <p:cNvPr id="11" name="TextBox 10">
            <a:extLst>
              <a:ext uri="{FF2B5EF4-FFF2-40B4-BE49-F238E27FC236}">
                <a16:creationId xmlns:a16="http://schemas.microsoft.com/office/drawing/2014/main" id="{33A9AFC0-8101-DB29-1F75-033DF17DB33D}"/>
              </a:ext>
            </a:extLst>
          </p:cNvPr>
          <p:cNvSpPr txBox="1"/>
          <p:nvPr/>
        </p:nvSpPr>
        <p:spPr>
          <a:xfrm>
            <a:off x="4186523" y="4330237"/>
            <a:ext cx="3662078" cy="1384995"/>
          </a:xfrm>
          <a:prstGeom prst="rect">
            <a:avLst/>
          </a:prstGeom>
          <a:noFill/>
        </p:spPr>
        <p:txBody>
          <a:bodyPr wrap="square" rtlCol="0">
            <a:spAutoFit/>
          </a:bodyPr>
          <a:lstStyle/>
          <a:p>
            <a:r>
              <a:rPr lang="en-GB" sz="1400" b="1" dirty="0"/>
              <a:t>Mobile clinics/community hubs: </a:t>
            </a:r>
            <a:r>
              <a:rPr lang="en-GB" sz="1400" dirty="0"/>
              <a:t>taking services into the heart of communities. </a:t>
            </a:r>
          </a:p>
          <a:p>
            <a:r>
              <a:rPr lang="en-GB" sz="1400" b="1" dirty="0"/>
              <a:t>Health and Care Act 2022: </a:t>
            </a:r>
            <a:r>
              <a:rPr lang="en-GB" sz="1400" dirty="0"/>
              <a:t>the move toward Integrated Care Systems (ICS) aims to make the transition between different services smoother for the patient. </a:t>
            </a:r>
            <a:endParaRPr lang="en-GB" sz="1400" b="1" dirty="0"/>
          </a:p>
        </p:txBody>
      </p:sp>
      <p:sp>
        <p:nvSpPr>
          <p:cNvPr id="13" name="TextBox 12">
            <a:extLst>
              <a:ext uri="{FF2B5EF4-FFF2-40B4-BE49-F238E27FC236}">
                <a16:creationId xmlns:a16="http://schemas.microsoft.com/office/drawing/2014/main" id="{328A6A9A-6E09-190E-151E-E977FFF5E819}"/>
              </a:ext>
            </a:extLst>
          </p:cNvPr>
          <p:cNvSpPr txBox="1"/>
          <p:nvPr/>
        </p:nvSpPr>
        <p:spPr>
          <a:xfrm>
            <a:off x="7924802" y="4401268"/>
            <a:ext cx="3662078" cy="1384995"/>
          </a:xfrm>
          <a:prstGeom prst="rect">
            <a:avLst/>
          </a:prstGeom>
          <a:noFill/>
        </p:spPr>
        <p:txBody>
          <a:bodyPr wrap="square" rtlCol="0">
            <a:spAutoFit/>
          </a:bodyPr>
          <a:lstStyle/>
          <a:p>
            <a:pPr algn="r"/>
            <a:r>
              <a:rPr lang="en-GB" sz="1400" b="1" dirty="0"/>
              <a:t>Digital Divide: </a:t>
            </a:r>
            <a:r>
              <a:rPr lang="en-GB" sz="1400" dirty="0"/>
              <a:t>as services move online, older populations or those in “data poverty” face decreased access. </a:t>
            </a:r>
          </a:p>
          <a:p>
            <a:pPr algn="r"/>
            <a:r>
              <a:rPr lang="en-GB" sz="1400" b="1" dirty="0"/>
              <a:t>Transport links: </a:t>
            </a:r>
            <a:r>
              <a:rPr lang="en-GB" sz="1400" dirty="0"/>
              <a:t>rural communities facing cuts to public transport find it increasingly difficult to reach centralised hospitals. </a:t>
            </a:r>
            <a:endParaRPr lang="en-GB" sz="1400" b="1" dirty="0"/>
          </a:p>
        </p:txBody>
      </p:sp>
    </p:spTree>
    <p:extLst>
      <p:ext uri="{BB962C8B-B14F-4D97-AF65-F5344CB8AC3E}">
        <p14:creationId xmlns:p14="http://schemas.microsoft.com/office/powerpoint/2010/main" val="3038797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4C44-3CC2-2A08-E5FB-8BEB27A69BEF}"/>
              </a:ext>
            </a:extLst>
          </p:cNvPr>
          <p:cNvSpPr>
            <a:spLocks noGrp="1"/>
          </p:cNvSpPr>
          <p:nvPr>
            <p:ph type="title"/>
          </p:nvPr>
        </p:nvSpPr>
        <p:spPr>
          <a:xfrm>
            <a:off x="107577" y="136525"/>
            <a:ext cx="10515600" cy="1325563"/>
          </a:xfrm>
        </p:spPr>
        <p:txBody>
          <a:bodyPr>
            <a:normAutofit/>
          </a:bodyPr>
          <a:lstStyle/>
          <a:p>
            <a:r>
              <a:rPr lang="en-GB" sz="6000" b="1" dirty="0"/>
              <a:t>Mind mapping</a:t>
            </a:r>
          </a:p>
        </p:txBody>
      </p:sp>
      <p:sp>
        <p:nvSpPr>
          <p:cNvPr id="4" name="Date Placeholder 3">
            <a:extLst>
              <a:ext uri="{FF2B5EF4-FFF2-40B4-BE49-F238E27FC236}">
                <a16:creationId xmlns:a16="http://schemas.microsoft.com/office/drawing/2014/main" id="{D7887549-177A-5A15-7E51-5ACA4B1371D1}"/>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0A74AA9-D071-FF29-D455-6AA456517D7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46C51A0-B76B-5635-CE9B-348C9F9A62F2}"/>
              </a:ext>
            </a:extLst>
          </p:cNvPr>
          <p:cNvSpPr>
            <a:spLocks noGrp="1"/>
          </p:cNvSpPr>
          <p:nvPr>
            <p:ph type="sldNum" sz="quarter" idx="12"/>
          </p:nvPr>
        </p:nvSpPr>
        <p:spPr/>
        <p:txBody>
          <a:bodyPr/>
          <a:lstStyle/>
          <a:p>
            <a:fld id="{6F751E00-08BC-4BA3-B9D8-B600BC476DBA}" type="slidenum">
              <a:rPr lang="en-GB" smtClean="0"/>
              <a:t>17</a:t>
            </a:fld>
            <a:endParaRPr lang="en-GB"/>
          </a:p>
        </p:txBody>
      </p:sp>
      <p:sp>
        <p:nvSpPr>
          <p:cNvPr id="8" name="TextBox 7">
            <a:extLst>
              <a:ext uri="{FF2B5EF4-FFF2-40B4-BE49-F238E27FC236}">
                <a16:creationId xmlns:a16="http://schemas.microsoft.com/office/drawing/2014/main" id="{47E1DF83-F453-F445-1F87-4CA5805F57F2}"/>
              </a:ext>
            </a:extLst>
          </p:cNvPr>
          <p:cNvSpPr txBox="1"/>
          <p:nvPr/>
        </p:nvSpPr>
        <p:spPr>
          <a:xfrm>
            <a:off x="107577" y="1770172"/>
            <a:ext cx="12084423" cy="4278094"/>
          </a:xfrm>
          <a:prstGeom prst="rect">
            <a:avLst/>
          </a:prstGeom>
          <a:noFill/>
        </p:spPr>
        <p:txBody>
          <a:bodyPr wrap="square">
            <a:spAutoFit/>
          </a:bodyPr>
          <a:lstStyle/>
          <a:p>
            <a:pPr>
              <a:buNone/>
            </a:pPr>
            <a:r>
              <a:rPr lang="en-GB" sz="1600" dirty="0"/>
              <a:t>Mind mapping for problem solving is a visual note-taking and brainstorming technique that organises information hierarchically, using a central concept with radiating branches for related ideas. It involves creating a central node for the problem, radiating branches for causes and ideas, which helps reduce information overload, improve memory, and identify root causes. </a:t>
            </a:r>
          </a:p>
          <a:p>
            <a:pPr>
              <a:buNone/>
            </a:pPr>
            <a:endParaRPr lang="en-GB" sz="1600" b="1" dirty="0"/>
          </a:p>
          <a:p>
            <a:pPr>
              <a:buNone/>
            </a:pPr>
            <a:r>
              <a:rPr lang="en-GB" sz="1600" b="1" dirty="0"/>
              <a:t>Key steps for mind mapping in problem solving:</a:t>
            </a:r>
          </a:p>
          <a:p>
            <a:pPr>
              <a:buNone/>
            </a:pPr>
            <a:endParaRPr lang="en-GB" sz="1600" dirty="0"/>
          </a:p>
          <a:p>
            <a:pPr>
              <a:buFont typeface="+mj-lt"/>
              <a:buAutoNum type="arabicPeriod"/>
            </a:pPr>
            <a:r>
              <a:rPr lang="en-GB" sz="1600" b="1" dirty="0"/>
              <a:t>Define the core problem: </a:t>
            </a:r>
            <a:r>
              <a:rPr lang="en-GB" sz="1600" dirty="0"/>
              <a:t>place the main issues, question, or goal in the centre of the map</a:t>
            </a:r>
          </a:p>
          <a:p>
            <a:pPr>
              <a:buFont typeface="+mj-lt"/>
              <a:buAutoNum type="arabicPeriod"/>
            </a:pPr>
            <a:endParaRPr lang="en-GB" sz="1600" dirty="0"/>
          </a:p>
          <a:p>
            <a:pPr>
              <a:buFont typeface="+mj-lt"/>
              <a:buAutoNum type="arabicPeriod"/>
            </a:pPr>
            <a:r>
              <a:rPr lang="en-GB" sz="1600" b="1" dirty="0"/>
              <a:t>Identify causes and factors: </a:t>
            </a:r>
            <a:r>
              <a:rPr lang="en-GB" sz="1600" dirty="0"/>
              <a:t>branch out with major factors, using keywords or images to represent causes, symptoms, and constraints.</a:t>
            </a:r>
          </a:p>
          <a:p>
            <a:pPr>
              <a:buFont typeface="+mj-lt"/>
              <a:buAutoNum type="arabicPeriod"/>
            </a:pPr>
            <a:endParaRPr lang="en-GB" sz="1600" dirty="0"/>
          </a:p>
          <a:p>
            <a:pPr>
              <a:buFont typeface="+mj-lt"/>
              <a:buAutoNum type="arabicPeriod"/>
            </a:pPr>
            <a:r>
              <a:rPr lang="en-GB" sz="1600" b="1" dirty="0"/>
              <a:t>Brainstorm solutions: </a:t>
            </a:r>
            <a:r>
              <a:rPr lang="en-GB" sz="1600" dirty="0"/>
              <a:t>add sub-branches for potential solutions, actions, or next steps for each cause.</a:t>
            </a:r>
          </a:p>
          <a:p>
            <a:pPr>
              <a:buFont typeface="+mj-lt"/>
              <a:buAutoNum type="arabicPeriod"/>
            </a:pPr>
            <a:endParaRPr lang="en-GB" sz="1600" dirty="0"/>
          </a:p>
          <a:p>
            <a:pPr>
              <a:buFont typeface="+mj-lt"/>
              <a:buAutoNum type="arabicPeriod"/>
            </a:pPr>
            <a:r>
              <a:rPr lang="en-GB" sz="1600" b="1" dirty="0"/>
              <a:t>Analyse connections: </a:t>
            </a:r>
            <a:r>
              <a:rPr lang="en-GB" sz="1600" dirty="0"/>
              <a:t>use color-coding, lines, and keywords to show relationships between different ideas.</a:t>
            </a:r>
          </a:p>
          <a:p>
            <a:pPr>
              <a:buFont typeface="+mj-lt"/>
              <a:buAutoNum type="arabicPeriod"/>
            </a:pPr>
            <a:endParaRPr lang="en-GB" sz="1600" dirty="0"/>
          </a:p>
          <a:p>
            <a:pPr>
              <a:buFont typeface="+mj-lt"/>
              <a:buAutoNum type="arabicPeriod"/>
            </a:pPr>
            <a:r>
              <a:rPr lang="en-GB" sz="1600" b="1" dirty="0"/>
              <a:t>Review and refine:</a:t>
            </a:r>
            <a:r>
              <a:rPr lang="en-GB" sz="1600" dirty="0"/>
              <a:t> evaluate the map to gain a holistic view, finding new perspective and patterns, and narrowing down to the best solution.</a:t>
            </a:r>
          </a:p>
        </p:txBody>
      </p:sp>
    </p:spTree>
    <p:extLst>
      <p:ext uri="{BB962C8B-B14F-4D97-AF65-F5344CB8AC3E}">
        <p14:creationId xmlns:p14="http://schemas.microsoft.com/office/powerpoint/2010/main" val="957459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4799E-93C1-D3B0-C367-68E657DFE7B8}"/>
              </a:ext>
            </a:extLst>
          </p:cNvPr>
          <p:cNvSpPr>
            <a:spLocks noGrp="1"/>
          </p:cNvSpPr>
          <p:nvPr>
            <p:ph type="title"/>
          </p:nvPr>
        </p:nvSpPr>
        <p:spPr>
          <a:xfrm>
            <a:off x="95892" y="639193"/>
            <a:ext cx="5207628" cy="3573516"/>
          </a:xfrm>
        </p:spPr>
        <p:txBody>
          <a:bodyPr vert="horz" lIns="91440" tIns="45720" rIns="91440" bIns="45720" rtlCol="0" anchor="b">
            <a:normAutofit/>
          </a:bodyPr>
          <a:lstStyle/>
          <a:p>
            <a:r>
              <a:rPr lang="en-US" b="1" kern="1200" dirty="0">
                <a:solidFill>
                  <a:schemeClr val="tx1"/>
                </a:solidFill>
                <a:latin typeface="+mj-lt"/>
                <a:ea typeface="+mj-ea"/>
                <a:cs typeface="+mj-cs"/>
              </a:rPr>
              <a:t>Staff shortage – </a:t>
            </a:r>
            <a:br>
              <a:rPr lang="en-US" b="1" kern="1200" dirty="0">
                <a:solidFill>
                  <a:schemeClr val="tx1"/>
                </a:solidFill>
                <a:latin typeface="+mj-lt"/>
                <a:ea typeface="+mj-ea"/>
                <a:cs typeface="+mj-cs"/>
              </a:rPr>
            </a:br>
            <a:r>
              <a:rPr lang="en-US" b="1" kern="1200" dirty="0">
                <a:solidFill>
                  <a:schemeClr val="tx1"/>
                </a:solidFill>
                <a:latin typeface="+mj-lt"/>
                <a:ea typeface="+mj-ea"/>
                <a:cs typeface="+mj-cs"/>
              </a:rPr>
              <a:t>Mind map (example)</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a staff shortage&#10;&#10;AI-generated content may be incorrect.">
            <a:extLst>
              <a:ext uri="{FF2B5EF4-FFF2-40B4-BE49-F238E27FC236}">
                <a16:creationId xmlns:a16="http://schemas.microsoft.com/office/drawing/2014/main" id="{C1578519-7973-B730-726A-8214784043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20494" y="0"/>
            <a:ext cx="6380212" cy="6380212"/>
          </a:xfrm>
          <a:prstGeom prst="rect">
            <a:avLst/>
          </a:prstGeom>
        </p:spPr>
      </p:pic>
      <p:sp>
        <p:nvSpPr>
          <p:cNvPr id="4" name="Date Placeholder 3">
            <a:extLst>
              <a:ext uri="{FF2B5EF4-FFF2-40B4-BE49-F238E27FC236}">
                <a16:creationId xmlns:a16="http://schemas.microsoft.com/office/drawing/2014/main" id="{2B8F51B6-B09F-1091-CC17-9A40F31820F3}"/>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FAC2E58D-EA01-8B50-7BB3-1930C8AB4C4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CEE418BB-A0F2-44B3-D121-A201A191DB7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18</a:t>
            </a:fld>
            <a:endParaRPr lang="en-US">
              <a:solidFill>
                <a:schemeClr val="tx1">
                  <a:tint val="75000"/>
                </a:schemeClr>
              </a:solidFill>
            </a:endParaRPr>
          </a:p>
        </p:txBody>
      </p:sp>
    </p:spTree>
    <p:extLst>
      <p:ext uri="{BB962C8B-B14F-4D97-AF65-F5344CB8AC3E}">
        <p14:creationId xmlns:p14="http://schemas.microsoft.com/office/powerpoint/2010/main" val="3733289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D1A7CD82-8427-6CD1-32C4-6EAAA5DD946C}"/>
              </a:ext>
            </a:extLst>
          </p:cNvPr>
          <p:cNvSpPr>
            <a:spLocks noGrp="1"/>
          </p:cNvSpPr>
          <p:nvPr>
            <p:ph type="title"/>
          </p:nvPr>
        </p:nvSpPr>
        <p:spPr>
          <a:xfrm>
            <a:off x="95892" y="639193"/>
            <a:ext cx="5100052" cy="3573516"/>
          </a:xfrm>
        </p:spPr>
        <p:txBody>
          <a:bodyPr vert="horz" lIns="91440" tIns="45720" rIns="91440" bIns="45720" rtlCol="0" anchor="b">
            <a:normAutofit/>
          </a:bodyPr>
          <a:lstStyle/>
          <a:p>
            <a:r>
              <a:rPr lang="en-US" b="1" kern="1200" dirty="0">
                <a:solidFill>
                  <a:schemeClr val="tx1"/>
                </a:solidFill>
                <a:latin typeface="+mj-lt"/>
                <a:ea typeface="+mj-ea"/>
                <a:cs typeface="+mj-cs"/>
              </a:rPr>
              <a:t>Bed blocking – </a:t>
            </a:r>
            <a:br>
              <a:rPr lang="en-US" b="1" kern="1200" dirty="0">
                <a:solidFill>
                  <a:schemeClr val="tx1"/>
                </a:solidFill>
                <a:latin typeface="+mj-lt"/>
                <a:ea typeface="+mj-ea"/>
                <a:cs typeface="+mj-cs"/>
              </a:rPr>
            </a:br>
            <a:r>
              <a:rPr lang="en-US" b="1" kern="1200" dirty="0">
                <a:solidFill>
                  <a:schemeClr val="tx1"/>
                </a:solidFill>
                <a:latin typeface="+mj-lt"/>
                <a:ea typeface="+mj-ea"/>
                <a:cs typeface="+mj-cs"/>
              </a:rPr>
              <a:t>Mind map (example)</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 bed blocking&#10;&#10;AI-generated content may be incorrect.">
            <a:extLst>
              <a:ext uri="{FF2B5EF4-FFF2-40B4-BE49-F238E27FC236}">
                <a16:creationId xmlns:a16="http://schemas.microsoft.com/office/drawing/2014/main" id="{B83558A9-50F7-15AB-15C5-7E9F7AB82A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7547" y="50244"/>
            <a:ext cx="6306106" cy="6306106"/>
          </a:xfrm>
          <a:prstGeom prst="rect">
            <a:avLst/>
          </a:prstGeom>
        </p:spPr>
      </p:pic>
      <p:sp>
        <p:nvSpPr>
          <p:cNvPr id="4" name="Date Placeholder 3">
            <a:extLst>
              <a:ext uri="{FF2B5EF4-FFF2-40B4-BE49-F238E27FC236}">
                <a16:creationId xmlns:a16="http://schemas.microsoft.com/office/drawing/2014/main" id="{9BEA9CCD-5F79-C1AC-1986-2156C055A12B}"/>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DAA97B66-4114-AB07-8C7C-4F483FF34B6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2F3C3038-EC10-14E7-47EB-BE5471F2654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19</a:t>
            </a:fld>
            <a:endParaRPr lang="en-US">
              <a:solidFill>
                <a:schemeClr val="tx1">
                  <a:tint val="75000"/>
                </a:schemeClr>
              </a:solidFill>
            </a:endParaRPr>
          </a:p>
        </p:txBody>
      </p:sp>
    </p:spTree>
    <p:extLst>
      <p:ext uri="{BB962C8B-B14F-4D97-AF65-F5344CB8AC3E}">
        <p14:creationId xmlns:p14="http://schemas.microsoft.com/office/powerpoint/2010/main" val="2190467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D4294-094A-0F5F-32BD-9F0EB511DC1C}"/>
              </a:ext>
            </a:extLst>
          </p:cNvPr>
          <p:cNvSpPr>
            <a:spLocks noGrp="1"/>
          </p:cNvSpPr>
          <p:nvPr>
            <p:ph type="title"/>
          </p:nvPr>
        </p:nvSpPr>
        <p:spPr>
          <a:xfrm>
            <a:off x="31073" y="785288"/>
            <a:ext cx="5401537" cy="3573516"/>
          </a:xfrm>
        </p:spPr>
        <p:txBody>
          <a:bodyPr vert="horz" lIns="91440" tIns="45720" rIns="91440" bIns="45720" rtlCol="0" anchor="b">
            <a:normAutofit/>
          </a:bodyPr>
          <a:lstStyle/>
          <a:p>
            <a:r>
              <a:rPr lang="en-US" b="1" kern="1200" dirty="0">
                <a:solidFill>
                  <a:schemeClr val="tx1"/>
                </a:solidFill>
                <a:latin typeface="+mj-lt"/>
                <a:ea typeface="+mj-ea"/>
                <a:cs typeface="+mj-cs"/>
              </a:rPr>
              <a:t>Ambulance service – Mind map (example)</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an ambulance service&#10;&#10;AI-generated content may be incorrect.">
            <a:extLst>
              <a:ext uri="{FF2B5EF4-FFF2-40B4-BE49-F238E27FC236}">
                <a16:creationId xmlns:a16="http://schemas.microsoft.com/office/drawing/2014/main" id="{EE8FB174-DFC7-1003-E81B-2C3A0E6EA4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3683" y="0"/>
            <a:ext cx="6380569" cy="6380569"/>
          </a:xfrm>
          <a:prstGeom prst="rect">
            <a:avLst/>
          </a:prstGeom>
        </p:spPr>
      </p:pic>
      <p:sp>
        <p:nvSpPr>
          <p:cNvPr id="4" name="Date Placeholder 3">
            <a:extLst>
              <a:ext uri="{FF2B5EF4-FFF2-40B4-BE49-F238E27FC236}">
                <a16:creationId xmlns:a16="http://schemas.microsoft.com/office/drawing/2014/main" id="{DE1403A6-0311-42D6-C8FB-E388CBF3045B}"/>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2C4D3305-8430-46D6-5461-8A1CDC15452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DBAF4210-FD2B-E90E-7DDB-DDA1C7A787E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20</a:t>
            </a:fld>
            <a:endParaRPr lang="en-US">
              <a:solidFill>
                <a:schemeClr val="tx1">
                  <a:tint val="75000"/>
                </a:schemeClr>
              </a:solidFill>
            </a:endParaRPr>
          </a:p>
        </p:txBody>
      </p:sp>
    </p:spTree>
    <p:extLst>
      <p:ext uri="{BB962C8B-B14F-4D97-AF65-F5344CB8AC3E}">
        <p14:creationId xmlns:p14="http://schemas.microsoft.com/office/powerpoint/2010/main" val="38664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a health care worker&#10;&#10;AI-generated content may be incorrect.">
            <a:extLst>
              <a:ext uri="{FF2B5EF4-FFF2-40B4-BE49-F238E27FC236}">
                <a16:creationId xmlns:a16="http://schemas.microsoft.com/office/drawing/2014/main" id="{10BBC646-0F94-A6C5-1D7C-FBC243146A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3826" y="82735"/>
            <a:ext cx="6375960" cy="6375960"/>
          </a:xfrm>
          <a:prstGeom prst="rect">
            <a:avLst/>
          </a:prstGeom>
        </p:spPr>
      </p:pic>
      <p:sp>
        <p:nvSpPr>
          <p:cNvPr id="4" name="Date Placeholder 3">
            <a:extLst>
              <a:ext uri="{FF2B5EF4-FFF2-40B4-BE49-F238E27FC236}">
                <a16:creationId xmlns:a16="http://schemas.microsoft.com/office/drawing/2014/main" id="{ED904B2F-C124-03BB-CA73-52A5471F16A8}"/>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2" name="Title 1">
            <a:extLst>
              <a:ext uri="{FF2B5EF4-FFF2-40B4-BE49-F238E27FC236}">
                <a16:creationId xmlns:a16="http://schemas.microsoft.com/office/drawing/2014/main" id="{A1CC818D-62BC-053B-888F-2107EBC536D7}"/>
              </a:ext>
            </a:extLst>
          </p:cNvPr>
          <p:cNvSpPr>
            <a:spLocks noGrp="1"/>
          </p:cNvSpPr>
          <p:nvPr>
            <p:ph type="title"/>
          </p:nvPr>
        </p:nvSpPr>
        <p:spPr>
          <a:xfrm>
            <a:off x="-1" y="752820"/>
            <a:ext cx="6680499" cy="3573516"/>
          </a:xfrm>
        </p:spPr>
        <p:txBody>
          <a:bodyPr vert="horz" lIns="91440" tIns="45720" rIns="91440" bIns="45720" rtlCol="0" anchor="b">
            <a:normAutofit/>
          </a:bodyPr>
          <a:lstStyle/>
          <a:p>
            <a:r>
              <a:rPr lang="en-US" sz="3600" b="1" kern="1200" dirty="0">
                <a:solidFill>
                  <a:schemeClr val="tx1"/>
                </a:solidFill>
                <a:latin typeface="+mj-lt"/>
                <a:ea typeface="+mj-ea"/>
                <a:cs typeface="+mj-cs"/>
              </a:rPr>
              <a:t>Strikes and funding concerns – </a:t>
            </a:r>
            <a:br>
              <a:rPr lang="en-US" sz="3600" b="1" kern="1200" dirty="0">
                <a:solidFill>
                  <a:schemeClr val="tx1"/>
                </a:solidFill>
                <a:latin typeface="+mj-lt"/>
                <a:ea typeface="+mj-ea"/>
                <a:cs typeface="+mj-cs"/>
              </a:rPr>
            </a:br>
            <a:r>
              <a:rPr lang="en-US" sz="3600" b="1" kern="1200" dirty="0">
                <a:solidFill>
                  <a:schemeClr val="tx1"/>
                </a:solidFill>
                <a:latin typeface="+mj-lt"/>
                <a:ea typeface="+mj-ea"/>
                <a:cs typeface="+mj-cs"/>
              </a:rPr>
              <a:t>Mind mapping (example)</a:t>
            </a:r>
          </a:p>
        </p:txBody>
      </p:sp>
      <p:sp>
        <p:nvSpPr>
          <p:cNvPr id="5" name="Footer Placeholder 4">
            <a:extLst>
              <a:ext uri="{FF2B5EF4-FFF2-40B4-BE49-F238E27FC236}">
                <a16:creationId xmlns:a16="http://schemas.microsoft.com/office/drawing/2014/main" id="{7E2820A8-1E43-CA05-E1D0-0A372BD5DE90}"/>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EA52B693-9AAF-993D-8C02-2DF35FD98A5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21</a:t>
            </a:fld>
            <a:endParaRPr lang="en-US">
              <a:solidFill>
                <a:schemeClr val="tx1">
                  <a:tint val="75000"/>
                </a:schemeClr>
              </a:solidFill>
            </a:endParaRPr>
          </a:p>
        </p:txBody>
      </p:sp>
    </p:spTree>
    <p:extLst>
      <p:ext uri="{BB962C8B-B14F-4D97-AF65-F5344CB8AC3E}">
        <p14:creationId xmlns:p14="http://schemas.microsoft.com/office/powerpoint/2010/main" val="1379851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CC1D6-FB8E-67D8-B7B1-E1457A46FFA8}"/>
              </a:ext>
            </a:extLst>
          </p:cNvPr>
          <p:cNvSpPr>
            <a:spLocks noGrp="1"/>
          </p:cNvSpPr>
          <p:nvPr>
            <p:ph type="title"/>
          </p:nvPr>
        </p:nvSpPr>
        <p:spPr>
          <a:xfrm>
            <a:off x="-5" y="703741"/>
            <a:ext cx="5776857" cy="3573516"/>
          </a:xfrm>
        </p:spPr>
        <p:txBody>
          <a:bodyPr vert="horz" lIns="91440" tIns="45720" rIns="91440" bIns="45720" rtlCol="0" anchor="b">
            <a:normAutofit/>
          </a:bodyPr>
          <a:lstStyle/>
          <a:p>
            <a:r>
              <a:rPr lang="en-US" sz="3600" b="1" kern="1200" dirty="0">
                <a:solidFill>
                  <a:schemeClr val="tx1"/>
                </a:solidFill>
                <a:latin typeface="+mj-lt"/>
                <a:ea typeface="+mj-ea"/>
                <a:cs typeface="+mj-cs"/>
              </a:rPr>
              <a:t>Digital services and access – </a:t>
            </a:r>
            <a:br>
              <a:rPr lang="en-US" sz="3600" b="1" kern="1200" dirty="0">
                <a:solidFill>
                  <a:schemeClr val="tx1"/>
                </a:solidFill>
                <a:latin typeface="+mj-lt"/>
                <a:ea typeface="+mj-ea"/>
                <a:cs typeface="+mj-cs"/>
              </a:rPr>
            </a:br>
            <a:r>
              <a:rPr lang="en-US" sz="3600" b="1" kern="1200" dirty="0">
                <a:solidFill>
                  <a:schemeClr val="tx1"/>
                </a:solidFill>
                <a:latin typeface="+mj-lt"/>
                <a:ea typeface="+mj-ea"/>
                <a:cs typeface="+mj-cs"/>
              </a:rPr>
              <a:t>Mind mapping (example)</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a digital services&#10;&#10;AI-generated content may be incorrect.">
            <a:extLst>
              <a:ext uri="{FF2B5EF4-FFF2-40B4-BE49-F238E27FC236}">
                <a16:creationId xmlns:a16="http://schemas.microsoft.com/office/drawing/2014/main" id="{4910B0C7-C8F5-62C4-835C-EED56EA8D8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4891" y="9090"/>
            <a:ext cx="6347260" cy="6347260"/>
          </a:xfrm>
          <a:prstGeom prst="rect">
            <a:avLst/>
          </a:prstGeom>
        </p:spPr>
      </p:pic>
      <p:sp>
        <p:nvSpPr>
          <p:cNvPr id="4" name="Date Placeholder 3">
            <a:extLst>
              <a:ext uri="{FF2B5EF4-FFF2-40B4-BE49-F238E27FC236}">
                <a16:creationId xmlns:a16="http://schemas.microsoft.com/office/drawing/2014/main" id="{A099B8AA-1A2A-933A-9322-072EE000B78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tint val="75000"/>
                  </a:schemeClr>
                </a:solidFill>
              </a:rPr>
              <a:t>BMHP4029</a:t>
            </a:r>
          </a:p>
        </p:txBody>
      </p:sp>
      <p:sp>
        <p:nvSpPr>
          <p:cNvPr id="5" name="Footer Placeholder 4">
            <a:extLst>
              <a:ext uri="{FF2B5EF4-FFF2-40B4-BE49-F238E27FC236}">
                <a16:creationId xmlns:a16="http://schemas.microsoft.com/office/drawing/2014/main" id="{64B4BBC0-A690-54E8-4DA7-21B8D35358E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ED0015E4-6421-CC34-F641-35D6E90A23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F751E00-08BC-4BA3-B9D8-B600BC476DBA}" type="slidenum">
              <a:rPr lang="en-US" smtClean="0">
                <a:solidFill>
                  <a:schemeClr val="tx1">
                    <a:tint val="75000"/>
                  </a:schemeClr>
                </a:solidFill>
              </a:rPr>
              <a:pPr>
                <a:spcAft>
                  <a:spcPts val="600"/>
                </a:spcAft>
              </a:pPr>
              <a:t>22</a:t>
            </a:fld>
            <a:endParaRPr lang="en-US">
              <a:solidFill>
                <a:schemeClr val="tx1">
                  <a:tint val="75000"/>
                </a:schemeClr>
              </a:solidFill>
            </a:endParaRPr>
          </a:p>
        </p:txBody>
      </p:sp>
    </p:spTree>
    <p:extLst>
      <p:ext uri="{BB962C8B-B14F-4D97-AF65-F5344CB8AC3E}">
        <p14:creationId xmlns:p14="http://schemas.microsoft.com/office/powerpoint/2010/main" val="316458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151CC-1723-1856-FC8C-8EABEE344A50}"/>
            </a:ext>
          </a:extLst>
        </p:cNvPr>
        <p:cNvGrpSpPr/>
        <p:nvPr/>
      </p:nvGrpSpPr>
      <p:grpSpPr>
        <a:xfrm>
          <a:off x="0" y="0"/>
          <a:ext cx="0" cy="0"/>
          <a:chOff x="0" y="0"/>
          <a:chExt cx="0" cy="0"/>
        </a:xfrm>
      </p:grpSpPr>
      <p:pic>
        <p:nvPicPr>
          <p:cNvPr id="5" name="Picture 4" descr="A group of colorful post-it notes with question marks attached to them&#10;&#10;AI-generated content may be incorrect.">
            <a:extLst>
              <a:ext uri="{FF2B5EF4-FFF2-40B4-BE49-F238E27FC236}">
                <a16:creationId xmlns:a16="http://schemas.microsoft.com/office/drawing/2014/main" id="{6C4226A0-30C5-A296-4F32-0E778FB54D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22" r="217"/>
          <a:stretch>
            <a:fillRect/>
          </a:stretch>
        </p:blipFill>
        <p:spPr>
          <a:xfrm>
            <a:off x="20" y="1282"/>
            <a:ext cx="12191980" cy="6856718"/>
          </a:xfrm>
          <a:prstGeom prst="rect">
            <a:avLst/>
          </a:prstGeom>
        </p:spPr>
      </p:pic>
      <p:sp>
        <p:nvSpPr>
          <p:cNvPr id="2" name="Footer Placeholder 1">
            <a:extLst>
              <a:ext uri="{FF2B5EF4-FFF2-40B4-BE49-F238E27FC236}">
                <a16:creationId xmlns:a16="http://schemas.microsoft.com/office/drawing/2014/main" id="{D97CCC3F-7BFF-1883-DB1E-BCF591DD8AE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solidFill>
                  <a:srgbClr val="FFFFFF"/>
                </a:solidFill>
              </a:rPr>
              <a:t>Dr Simona Ferraraccio</a:t>
            </a:r>
          </a:p>
        </p:txBody>
      </p:sp>
      <p:sp>
        <p:nvSpPr>
          <p:cNvPr id="3" name="Slide Number Placeholder 2">
            <a:extLst>
              <a:ext uri="{FF2B5EF4-FFF2-40B4-BE49-F238E27FC236}">
                <a16:creationId xmlns:a16="http://schemas.microsoft.com/office/drawing/2014/main" id="{E8272952-907A-ADAF-0054-989128A89AC2}"/>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a:solidFill>
                  <a:srgbClr val="FFFFFF"/>
                </a:solidFill>
              </a:rPr>
              <a:pPr>
                <a:spcAft>
                  <a:spcPts val="600"/>
                </a:spcAft>
              </a:pPr>
              <a:t>23</a:t>
            </a:fld>
            <a:endParaRPr lang="en-US">
              <a:solidFill>
                <a:srgbClr val="FFFFFF"/>
              </a:solidFill>
            </a:endParaRPr>
          </a:p>
        </p:txBody>
      </p:sp>
    </p:spTree>
    <p:extLst>
      <p:ext uri="{BB962C8B-B14F-4D97-AF65-F5344CB8AC3E}">
        <p14:creationId xmlns:p14="http://schemas.microsoft.com/office/powerpoint/2010/main" val="13126315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DBF19-A300-F4A6-C0D2-54AEE3EC05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615FC5-B88D-CE0F-0F4E-B7C3DE8F67EF}"/>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EB37471A-A3FD-54BD-B61D-E0E85AEF41FC}"/>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0F3AE49A-EEC6-92BF-32A6-F20B1BFF987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AA7D014-EEBD-6631-F9B4-BA2AFDF4E67B}"/>
              </a:ext>
            </a:extLst>
          </p:cNvPr>
          <p:cNvSpPr>
            <a:spLocks noGrp="1"/>
          </p:cNvSpPr>
          <p:nvPr>
            <p:ph type="sldNum" sz="quarter" idx="12"/>
          </p:nvPr>
        </p:nvSpPr>
        <p:spPr/>
        <p:txBody>
          <a:bodyPr/>
          <a:lstStyle/>
          <a:p>
            <a:fld id="{6F751E00-08BC-4BA3-B9D8-B600BC476DBA}" type="slidenum">
              <a:rPr lang="en-GB" smtClean="0"/>
              <a:t>24</a:t>
            </a:fld>
            <a:endParaRPr lang="en-GB"/>
          </a:p>
        </p:txBody>
      </p:sp>
      <p:pic>
        <p:nvPicPr>
          <p:cNvPr id="7" name="Picture 6" descr="A clock with arrows pointing to the time&#10;&#10;AI-generated content may be incorrect.">
            <a:extLst>
              <a:ext uri="{FF2B5EF4-FFF2-40B4-BE49-F238E27FC236}">
                <a16:creationId xmlns:a16="http://schemas.microsoft.com/office/drawing/2014/main" id="{45F00C44-3886-6BAE-AB3A-4B881C78C7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8" name="TextBox 7">
            <a:extLst>
              <a:ext uri="{FF2B5EF4-FFF2-40B4-BE49-F238E27FC236}">
                <a16:creationId xmlns:a16="http://schemas.microsoft.com/office/drawing/2014/main" id="{AAD9FFF3-500F-066F-EAFB-8AEC54146986}"/>
              </a:ext>
            </a:extLst>
          </p:cNvPr>
          <p:cNvSpPr txBox="1"/>
          <p:nvPr/>
        </p:nvSpPr>
        <p:spPr>
          <a:xfrm>
            <a:off x="0" y="1273996"/>
            <a:ext cx="2362199" cy="523220"/>
          </a:xfrm>
          <a:prstGeom prst="rect">
            <a:avLst/>
          </a:prstGeom>
          <a:noFill/>
        </p:spPr>
        <p:txBody>
          <a:bodyPr wrap="square" rtlCol="0">
            <a:spAutoFit/>
          </a:bodyPr>
          <a:lstStyle/>
          <a:p>
            <a:pPr algn="ctr"/>
            <a:r>
              <a:rPr lang="en-GB" sz="2800" b="1"/>
              <a:t>15 mins</a:t>
            </a:r>
          </a:p>
        </p:txBody>
      </p:sp>
    </p:spTree>
    <p:extLst>
      <p:ext uri="{BB962C8B-B14F-4D97-AF65-F5344CB8AC3E}">
        <p14:creationId xmlns:p14="http://schemas.microsoft.com/office/powerpoint/2010/main" val="26944967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290D-E120-9E50-B303-C1BF6D02D846}"/>
              </a:ext>
            </a:extLst>
          </p:cNvPr>
          <p:cNvSpPr>
            <a:spLocks noGrp="1"/>
          </p:cNvSpPr>
          <p:nvPr>
            <p:ph type="title"/>
          </p:nvPr>
        </p:nvSpPr>
        <p:spPr>
          <a:xfrm>
            <a:off x="761803" y="350196"/>
            <a:ext cx="4646904" cy="1624520"/>
          </a:xfrm>
        </p:spPr>
        <p:txBody>
          <a:bodyPr anchor="ctr">
            <a:normAutofit/>
          </a:bodyPr>
          <a:lstStyle/>
          <a:p>
            <a:r>
              <a:rPr lang="en-GB" sz="4000" b="1" dirty="0"/>
              <a:t>The staff shortage</a:t>
            </a:r>
          </a:p>
        </p:txBody>
      </p:sp>
      <p:sp>
        <p:nvSpPr>
          <p:cNvPr id="3" name="Content Placeholder 2">
            <a:extLst>
              <a:ext uri="{FF2B5EF4-FFF2-40B4-BE49-F238E27FC236}">
                <a16:creationId xmlns:a16="http://schemas.microsoft.com/office/drawing/2014/main" id="{176FF892-7BE8-478B-A290-717405D3593D}"/>
              </a:ext>
            </a:extLst>
          </p:cNvPr>
          <p:cNvSpPr>
            <a:spLocks noGrp="1"/>
          </p:cNvSpPr>
          <p:nvPr>
            <p:ph idx="1"/>
          </p:nvPr>
        </p:nvSpPr>
        <p:spPr>
          <a:xfrm>
            <a:off x="344246" y="2743200"/>
            <a:ext cx="5583218" cy="3613149"/>
          </a:xfrm>
        </p:spPr>
        <p:txBody>
          <a:bodyPr anchor="ctr">
            <a:normAutofit/>
          </a:bodyPr>
          <a:lstStyle/>
          <a:p>
            <a:pPr marL="0" indent="0">
              <a:buNone/>
            </a:pPr>
            <a:r>
              <a:rPr lang="en-GB" sz="2000" dirty="0"/>
              <a:t>In healthcare, staff crisis exists when the demand for services (how many people are sick) grows faster than the supply of clinicians (how many people are trained and working).</a:t>
            </a:r>
          </a:p>
        </p:txBody>
      </p:sp>
      <p:sp>
        <p:nvSpPr>
          <p:cNvPr id="4" name="Date Placeholder 3">
            <a:extLst>
              <a:ext uri="{FF2B5EF4-FFF2-40B4-BE49-F238E27FC236}">
                <a16:creationId xmlns:a16="http://schemas.microsoft.com/office/drawing/2014/main" id="{6645F92D-385C-CB82-AE12-0573421EDC9C}"/>
              </a:ext>
            </a:extLst>
          </p:cNvPr>
          <p:cNvSpPr>
            <a:spLocks noGrp="1"/>
          </p:cNvSpPr>
          <p:nvPr>
            <p:ph type="dt" sz="half" idx="10"/>
          </p:nvPr>
        </p:nvSpPr>
        <p:spPr>
          <a:xfrm>
            <a:off x="761802" y="6356350"/>
            <a:ext cx="2819598" cy="365125"/>
          </a:xfrm>
        </p:spPr>
        <p:txBody>
          <a:bodyPr>
            <a:normAutofit/>
          </a:bodyPr>
          <a:lstStyle/>
          <a:p>
            <a:pPr>
              <a:spcAft>
                <a:spcPts val="600"/>
              </a:spcAft>
            </a:pPr>
            <a:r>
              <a:rPr lang="en-GB">
                <a:solidFill>
                  <a:schemeClr val="tx1"/>
                </a:solidFill>
              </a:rPr>
              <a:t>BMHP4029</a:t>
            </a:r>
          </a:p>
        </p:txBody>
      </p:sp>
      <p:pic>
        <p:nvPicPr>
          <p:cNvPr id="8" name="Picture 7" descr="A cartoon of a bridge with a large wave crashing over it&#10;&#10;AI-generated content may be incorrect.">
            <a:extLst>
              <a:ext uri="{FF2B5EF4-FFF2-40B4-BE49-F238E27FC236}">
                <a16:creationId xmlns:a16="http://schemas.microsoft.com/office/drawing/2014/main" id="{4C6FBF2B-D219-9288-7773-9E96D1754F9F}"/>
              </a:ext>
            </a:extLst>
          </p:cNvPr>
          <p:cNvPicPr>
            <a:picLocks noChangeAspect="1"/>
          </p:cNvPicPr>
          <p:nvPr/>
        </p:nvPicPr>
        <p:blipFill>
          <a:blip r:embed="rId2">
            <a:extLst>
              <a:ext uri="{28A0092B-C50C-407E-A947-70E740481C1C}">
                <a14:useLocalDpi xmlns:a14="http://schemas.microsoft.com/office/drawing/2010/main" val="0"/>
              </a:ext>
            </a:extLst>
          </a:blip>
          <a:srcRect r="11012"/>
          <a:stretch>
            <a:fillRect/>
          </a:stretch>
        </p:blipFill>
        <p:spPr>
          <a:xfrm>
            <a:off x="6096000" y="1"/>
            <a:ext cx="6102825" cy="6858000"/>
          </a:xfrm>
          <a:prstGeom prst="rect">
            <a:avLst/>
          </a:prstGeom>
        </p:spPr>
      </p:pic>
      <p:sp>
        <p:nvSpPr>
          <p:cNvPr id="5" name="Footer Placeholder 4">
            <a:extLst>
              <a:ext uri="{FF2B5EF4-FFF2-40B4-BE49-F238E27FC236}">
                <a16:creationId xmlns:a16="http://schemas.microsoft.com/office/drawing/2014/main" id="{5AB17427-1A44-12ED-C377-A4E3650D0727}"/>
              </a:ext>
            </a:extLst>
          </p:cNvPr>
          <p:cNvSpPr>
            <a:spLocks noGrp="1"/>
          </p:cNvSpPr>
          <p:nvPr>
            <p:ph type="ftr" sz="quarter" idx="11"/>
          </p:nvPr>
        </p:nvSpPr>
        <p:spPr>
          <a:xfrm>
            <a:off x="6478073" y="6356350"/>
            <a:ext cx="3303431" cy="365125"/>
          </a:xfrm>
        </p:spPr>
        <p:txBody>
          <a:bodyPr>
            <a:normAutofit/>
          </a:bodyPr>
          <a:lstStyle/>
          <a:p>
            <a:pPr algn="l">
              <a:spcAft>
                <a:spcPts val="600"/>
              </a:spcAft>
            </a:pPr>
            <a:r>
              <a:rPr lang="en-GB">
                <a:solidFill>
                  <a:srgbClr val="FFFFFF"/>
                </a:solidFill>
              </a:rPr>
              <a:t>Dr Simona Ferraraccio</a:t>
            </a:r>
          </a:p>
        </p:txBody>
      </p:sp>
      <p:sp>
        <p:nvSpPr>
          <p:cNvPr id="6" name="Slide Number Placeholder 5">
            <a:extLst>
              <a:ext uri="{FF2B5EF4-FFF2-40B4-BE49-F238E27FC236}">
                <a16:creationId xmlns:a16="http://schemas.microsoft.com/office/drawing/2014/main" id="{DF2F945E-9EFF-9229-511F-1341879B200C}"/>
              </a:ext>
            </a:extLst>
          </p:cNvPr>
          <p:cNvSpPr>
            <a:spLocks noGrp="1"/>
          </p:cNvSpPr>
          <p:nvPr>
            <p:ph type="sldNum" sz="quarter" idx="12"/>
          </p:nvPr>
        </p:nvSpPr>
        <p:spPr>
          <a:xfrm>
            <a:off x="8732520" y="6356350"/>
            <a:ext cx="3200400" cy="365125"/>
          </a:xfrm>
        </p:spPr>
        <p:txBody>
          <a:bodyPr>
            <a:normAutofit/>
          </a:bodyPr>
          <a:lstStyle/>
          <a:p>
            <a:pPr>
              <a:spcAft>
                <a:spcPts val="600"/>
              </a:spcAft>
            </a:pPr>
            <a:fld id="{6F751E00-08BC-4BA3-B9D8-B600BC476DBA}" type="slidenum">
              <a:rPr lang="en-GB">
                <a:solidFill>
                  <a:srgbClr val="FFFFFF"/>
                </a:solidFill>
              </a:rPr>
              <a:pPr>
                <a:spcAft>
                  <a:spcPts val="600"/>
                </a:spcAft>
              </a:pPr>
              <a:t>25</a:t>
            </a:fld>
            <a:endParaRPr lang="en-GB">
              <a:solidFill>
                <a:srgbClr val="FFFFFF"/>
              </a:solidFill>
            </a:endParaRPr>
          </a:p>
        </p:txBody>
      </p:sp>
    </p:spTree>
    <p:extLst>
      <p:ext uri="{BB962C8B-B14F-4D97-AF65-F5344CB8AC3E}">
        <p14:creationId xmlns:p14="http://schemas.microsoft.com/office/powerpoint/2010/main" val="641523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5A588A5-B35E-6F79-654A-C418581B5D02}"/>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CA8A1877-E1C6-3BB1-4CF3-5C23626D4FB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D572028-3011-C1D4-0039-A8ECB93B035B}"/>
              </a:ext>
            </a:extLst>
          </p:cNvPr>
          <p:cNvSpPr>
            <a:spLocks noGrp="1"/>
          </p:cNvSpPr>
          <p:nvPr>
            <p:ph type="sldNum" sz="quarter" idx="12"/>
          </p:nvPr>
        </p:nvSpPr>
        <p:spPr/>
        <p:txBody>
          <a:bodyPr/>
          <a:lstStyle/>
          <a:p>
            <a:fld id="{6F751E00-08BC-4BA3-B9D8-B600BC476DBA}" type="slidenum">
              <a:rPr lang="en-GB" smtClean="0"/>
              <a:t>26</a:t>
            </a:fld>
            <a:endParaRPr lang="en-GB"/>
          </a:p>
        </p:txBody>
      </p:sp>
      <p:sp>
        <p:nvSpPr>
          <p:cNvPr id="7" name="Title 1">
            <a:extLst>
              <a:ext uri="{FF2B5EF4-FFF2-40B4-BE49-F238E27FC236}">
                <a16:creationId xmlns:a16="http://schemas.microsoft.com/office/drawing/2014/main" id="{17404474-9455-2715-2F2B-77E14FD7DDDB}"/>
              </a:ext>
            </a:extLst>
          </p:cNvPr>
          <p:cNvSpPr txBox="1">
            <a:spLocks/>
          </p:cNvSpPr>
          <p:nvPr/>
        </p:nvSpPr>
        <p:spPr>
          <a:xfrm>
            <a:off x="1119592" y="352053"/>
            <a:ext cx="9952813" cy="9789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t>The staff shortage – Three pillars</a:t>
            </a:r>
          </a:p>
        </p:txBody>
      </p:sp>
      <p:grpSp>
        <p:nvGrpSpPr>
          <p:cNvPr id="9" name="Group 8">
            <a:extLst>
              <a:ext uri="{FF2B5EF4-FFF2-40B4-BE49-F238E27FC236}">
                <a16:creationId xmlns:a16="http://schemas.microsoft.com/office/drawing/2014/main" id="{DACAB095-F2D7-511C-F6FB-FAB8A07A8C51}"/>
              </a:ext>
            </a:extLst>
          </p:cNvPr>
          <p:cNvGrpSpPr/>
          <p:nvPr/>
        </p:nvGrpSpPr>
        <p:grpSpPr>
          <a:xfrm>
            <a:off x="2034539" y="1724316"/>
            <a:ext cx="8122921" cy="3845400"/>
            <a:chOff x="2034539" y="1724316"/>
            <a:chExt cx="8122921" cy="3845400"/>
          </a:xfrm>
          <a:solidFill>
            <a:schemeClr val="tx2">
              <a:lumMod val="10000"/>
              <a:lumOff val="90000"/>
            </a:schemeClr>
          </a:solidFill>
        </p:grpSpPr>
        <p:sp>
          <p:nvSpPr>
            <p:cNvPr id="10" name="Freeform: Shape 9">
              <a:extLst>
                <a:ext uri="{FF2B5EF4-FFF2-40B4-BE49-F238E27FC236}">
                  <a16:creationId xmlns:a16="http://schemas.microsoft.com/office/drawing/2014/main" id="{79350E55-587B-B04F-3A5D-4B6564AC67C0}"/>
                </a:ext>
              </a:extLst>
            </p:cNvPr>
            <p:cNvSpPr/>
            <p:nvPr/>
          </p:nvSpPr>
          <p:spPr>
            <a:xfrm>
              <a:off x="2034539"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grp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Vacancies</a:t>
              </a:r>
            </a:p>
          </p:txBody>
        </p:sp>
        <p:sp>
          <p:nvSpPr>
            <p:cNvPr id="11" name="Freeform: Shape 10">
              <a:extLst>
                <a:ext uri="{FF2B5EF4-FFF2-40B4-BE49-F238E27FC236}">
                  <a16:creationId xmlns:a16="http://schemas.microsoft.com/office/drawing/2014/main" id="{7CC970A8-8EA2-3744-9C44-AD030E137350}"/>
                </a:ext>
              </a:extLst>
            </p:cNvPr>
            <p:cNvSpPr/>
            <p:nvPr/>
          </p:nvSpPr>
          <p:spPr>
            <a:xfrm>
              <a:off x="2034539"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defTabSz="889000">
                <a:lnSpc>
                  <a:spcPct val="90000"/>
                </a:lnSpc>
                <a:spcBef>
                  <a:spcPct val="0"/>
                </a:spcBef>
                <a:spcAft>
                  <a:spcPct val="15000"/>
                </a:spcAft>
              </a:pPr>
              <a:endParaRPr lang="en-GB" sz="2000" kern="1200" dirty="0">
                <a:solidFill>
                  <a:schemeClr val="tx1"/>
                </a:solidFill>
              </a:endParaRPr>
            </a:p>
            <a:p>
              <a:pPr marL="228600" lvl="1" indent="-228600" defTabSz="889000">
                <a:lnSpc>
                  <a:spcPct val="90000"/>
                </a:lnSpc>
                <a:spcBef>
                  <a:spcPct val="0"/>
                </a:spcBef>
                <a:spcAft>
                  <a:spcPct val="15000"/>
                </a:spcAft>
              </a:pPr>
              <a:r>
                <a:rPr lang="en-GB" sz="2000" kern="1200" dirty="0">
                  <a:solidFill>
                    <a:schemeClr val="tx1"/>
                  </a:solidFill>
                </a:rPr>
                <a:t>Jobs that exist but have no one to fill them (over 250,00 across the sector)</a:t>
              </a:r>
            </a:p>
          </p:txBody>
        </p:sp>
        <p:sp>
          <p:nvSpPr>
            <p:cNvPr id="12" name="Freeform: Shape 11">
              <a:extLst>
                <a:ext uri="{FF2B5EF4-FFF2-40B4-BE49-F238E27FC236}">
                  <a16:creationId xmlns:a16="http://schemas.microsoft.com/office/drawing/2014/main" id="{A29B6114-147E-15C3-6ECB-A6A640E7DDB4}"/>
                </a:ext>
              </a:extLst>
            </p:cNvPr>
            <p:cNvSpPr/>
            <p:nvPr/>
          </p:nvSpPr>
          <p:spPr>
            <a:xfrm>
              <a:off x="4857749"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grp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Attrition</a:t>
              </a:r>
            </a:p>
          </p:txBody>
        </p:sp>
        <p:sp>
          <p:nvSpPr>
            <p:cNvPr id="13" name="Freeform: Shape 12">
              <a:extLst>
                <a:ext uri="{FF2B5EF4-FFF2-40B4-BE49-F238E27FC236}">
                  <a16:creationId xmlns:a16="http://schemas.microsoft.com/office/drawing/2014/main" id="{DA867D73-AD26-EA77-793A-E3574D42A9D0}"/>
                </a:ext>
              </a:extLst>
            </p:cNvPr>
            <p:cNvSpPr/>
            <p:nvPr/>
          </p:nvSpPr>
          <p:spPr>
            <a:xfrm>
              <a:off x="4857749"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None/>
              </a:pPr>
              <a:endParaRPr lang="en-GB" sz="2000" kern="1200" dirty="0">
                <a:solidFill>
                  <a:schemeClr val="tx1"/>
                </a:solidFill>
              </a:endParaRPr>
            </a:p>
            <a:p>
              <a:pPr marL="228600" lvl="1" indent="-228600" algn="l" defTabSz="889000">
                <a:lnSpc>
                  <a:spcPct val="90000"/>
                </a:lnSpc>
                <a:spcBef>
                  <a:spcPct val="0"/>
                </a:spcBef>
                <a:spcAft>
                  <a:spcPct val="15000"/>
                </a:spcAft>
                <a:buNone/>
              </a:pPr>
              <a:r>
                <a:rPr lang="en-GB" sz="2000" kern="1200" dirty="0">
                  <a:solidFill>
                    <a:schemeClr val="tx1"/>
                  </a:solidFill>
                </a:rPr>
                <a:t>People leaving the profession faster than they can be replaced due to retirement or burnout.</a:t>
              </a:r>
            </a:p>
          </p:txBody>
        </p:sp>
        <p:sp>
          <p:nvSpPr>
            <p:cNvPr id="14" name="Freeform: Shape 13">
              <a:extLst>
                <a:ext uri="{FF2B5EF4-FFF2-40B4-BE49-F238E27FC236}">
                  <a16:creationId xmlns:a16="http://schemas.microsoft.com/office/drawing/2014/main" id="{0EFACFB1-D553-1C73-A581-C1161A7FA4C4}"/>
                </a:ext>
              </a:extLst>
            </p:cNvPr>
            <p:cNvSpPr/>
            <p:nvPr/>
          </p:nvSpPr>
          <p:spPr>
            <a:xfrm>
              <a:off x="7680960"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grp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Skill mix</a:t>
              </a:r>
            </a:p>
          </p:txBody>
        </p:sp>
        <p:sp>
          <p:nvSpPr>
            <p:cNvPr id="15" name="Freeform: Shape 14">
              <a:extLst>
                <a:ext uri="{FF2B5EF4-FFF2-40B4-BE49-F238E27FC236}">
                  <a16:creationId xmlns:a16="http://schemas.microsoft.com/office/drawing/2014/main" id="{65656097-094F-6D0D-9B38-35C6490C4EAD}"/>
                </a:ext>
              </a:extLst>
            </p:cNvPr>
            <p:cNvSpPr/>
            <p:nvPr/>
          </p:nvSpPr>
          <p:spPr>
            <a:xfrm>
              <a:off x="7680960"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None/>
              </a:pPr>
              <a:endParaRPr lang="en-GB" sz="2000" kern="1200" dirty="0">
                <a:solidFill>
                  <a:schemeClr val="tx1"/>
                </a:solidFill>
              </a:endParaRPr>
            </a:p>
            <a:p>
              <a:pPr marL="228600" lvl="1" indent="-228600" algn="l" defTabSz="889000">
                <a:lnSpc>
                  <a:spcPct val="90000"/>
                </a:lnSpc>
                <a:spcBef>
                  <a:spcPct val="0"/>
                </a:spcBef>
                <a:spcAft>
                  <a:spcPct val="15000"/>
                </a:spcAft>
                <a:buNone/>
              </a:pPr>
              <a:r>
                <a:rPr lang="en-GB" sz="2000" kern="1200" dirty="0">
                  <a:solidFill>
                    <a:schemeClr val="tx1"/>
                  </a:solidFill>
                </a:rPr>
                <a:t>Having enough people, but not enough with the tight specialised skills.</a:t>
              </a:r>
            </a:p>
          </p:txBody>
        </p:sp>
      </p:grpSp>
    </p:spTree>
    <p:extLst>
      <p:ext uri="{BB962C8B-B14F-4D97-AF65-F5344CB8AC3E}">
        <p14:creationId xmlns:p14="http://schemas.microsoft.com/office/powerpoint/2010/main" val="1886781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diagram of a timeline&#10;&#10;AI-generated content may be incorrect.">
            <a:extLst>
              <a:ext uri="{FF2B5EF4-FFF2-40B4-BE49-F238E27FC236}">
                <a16:creationId xmlns:a16="http://schemas.microsoft.com/office/drawing/2014/main" id="{67FD08DA-CF72-5FCD-4BA6-D257F0FC62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136525"/>
            <a:ext cx="6858000" cy="6858000"/>
          </a:xfrm>
          <a:prstGeom prst="rect">
            <a:avLst/>
          </a:prstGeom>
        </p:spPr>
      </p:pic>
      <p:sp>
        <p:nvSpPr>
          <p:cNvPr id="4" name="Date Placeholder 3">
            <a:extLst>
              <a:ext uri="{FF2B5EF4-FFF2-40B4-BE49-F238E27FC236}">
                <a16:creationId xmlns:a16="http://schemas.microsoft.com/office/drawing/2014/main" id="{57784AC2-2AC0-6079-3921-A49F8F08869C}"/>
              </a:ext>
            </a:extLst>
          </p:cNvPr>
          <p:cNvSpPr>
            <a:spLocks noGrp="1"/>
          </p:cNvSpPr>
          <p:nvPr>
            <p:ph type="dt" sz="half" idx="10"/>
          </p:nvPr>
        </p:nvSpPr>
        <p:spPr>
          <a:xfrm>
            <a:off x="8012703" y="6356350"/>
            <a:ext cx="2743200" cy="365125"/>
          </a:xfrm>
        </p:spPr>
        <p:txBody>
          <a:bodyPr/>
          <a:lstStyle/>
          <a:p>
            <a:r>
              <a:rPr lang="en-GB" dirty="0"/>
              <a:t>BMHP4029</a:t>
            </a:r>
          </a:p>
        </p:txBody>
      </p:sp>
      <p:sp>
        <p:nvSpPr>
          <p:cNvPr id="5" name="Footer Placeholder 4">
            <a:extLst>
              <a:ext uri="{FF2B5EF4-FFF2-40B4-BE49-F238E27FC236}">
                <a16:creationId xmlns:a16="http://schemas.microsoft.com/office/drawing/2014/main" id="{F6D976DD-0756-CCA1-5719-9F8C57AE1C4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D839545-6675-98C5-72F9-879212ACE468}"/>
              </a:ext>
            </a:extLst>
          </p:cNvPr>
          <p:cNvSpPr>
            <a:spLocks noGrp="1"/>
          </p:cNvSpPr>
          <p:nvPr>
            <p:ph type="sldNum" sz="quarter" idx="12"/>
          </p:nvPr>
        </p:nvSpPr>
        <p:spPr/>
        <p:txBody>
          <a:bodyPr/>
          <a:lstStyle/>
          <a:p>
            <a:fld id="{6F751E00-08BC-4BA3-B9D8-B600BC476DBA}" type="slidenum">
              <a:rPr lang="en-GB" smtClean="0"/>
              <a:t>27</a:t>
            </a:fld>
            <a:endParaRPr lang="en-GB"/>
          </a:p>
        </p:txBody>
      </p:sp>
      <p:sp>
        <p:nvSpPr>
          <p:cNvPr id="9" name="Title 1">
            <a:extLst>
              <a:ext uri="{FF2B5EF4-FFF2-40B4-BE49-F238E27FC236}">
                <a16:creationId xmlns:a16="http://schemas.microsoft.com/office/drawing/2014/main" id="{6649B1AE-874F-B8E8-9B05-2B7BD45AC85F}"/>
              </a:ext>
            </a:extLst>
          </p:cNvPr>
          <p:cNvSpPr txBox="1">
            <a:spLocks/>
          </p:cNvSpPr>
          <p:nvPr/>
        </p:nvSpPr>
        <p:spPr>
          <a:xfrm>
            <a:off x="3786593" y="276750"/>
            <a:ext cx="9952813" cy="9789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t>The staff shortage – History</a:t>
            </a:r>
          </a:p>
        </p:txBody>
      </p:sp>
      <p:sp>
        <p:nvSpPr>
          <p:cNvPr id="12" name="TextBox 11">
            <a:extLst>
              <a:ext uri="{FF2B5EF4-FFF2-40B4-BE49-F238E27FC236}">
                <a16:creationId xmlns:a16="http://schemas.microsoft.com/office/drawing/2014/main" id="{59979C1B-E18F-E64A-F2C9-242E4BA50385}"/>
              </a:ext>
            </a:extLst>
          </p:cNvPr>
          <p:cNvSpPr txBox="1"/>
          <p:nvPr/>
        </p:nvSpPr>
        <p:spPr>
          <a:xfrm>
            <a:off x="0" y="153542"/>
            <a:ext cx="5334000" cy="2246769"/>
          </a:xfrm>
          <a:prstGeom prst="rect">
            <a:avLst/>
          </a:prstGeom>
          <a:noFill/>
          <a:ln>
            <a:solidFill>
              <a:schemeClr val="tx1"/>
            </a:solidFill>
            <a:prstDash val="dash"/>
          </a:ln>
        </p:spPr>
        <p:txBody>
          <a:bodyPr wrap="square" rtlCol="0">
            <a:spAutoFit/>
          </a:bodyPr>
          <a:lstStyle/>
          <a:p>
            <a:r>
              <a:rPr lang="en-GB" sz="1400" b="1" dirty="0"/>
              <a:t>Phase 1:</a:t>
            </a:r>
          </a:p>
          <a:p>
            <a:pPr marL="285750" indent="-285750">
              <a:buFont typeface="Arial" panose="020B0604020202020204" pitchFamily="34" charset="0"/>
              <a:buChar char="•"/>
            </a:pPr>
            <a:r>
              <a:rPr lang="en-GB" sz="1400" b="1" dirty="0"/>
              <a:t> (2015-2019) - </a:t>
            </a:r>
            <a:r>
              <a:rPr lang="en-GB" sz="1400" dirty="0"/>
              <a:t>annual NHS budget growth was capped at 1%-1.5%, while historically it needed to be 4% to keep up with an aging population. </a:t>
            </a:r>
          </a:p>
          <a:p>
            <a:pPr marL="285750" indent="-285750">
              <a:buFont typeface="Arial" panose="020B0604020202020204" pitchFamily="34" charset="0"/>
              <a:buChar char="•"/>
            </a:pPr>
            <a:r>
              <a:rPr lang="en-GB" sz="1400" b="1" dirty="0"/>
              <a:t>(2016) – </a:t>
            </a:r>
            <a:r>
              <a:rPr lang="en-GB" sz="1400" dirty="0"/>
              <a:t>A major turning point in staff morale regarding new contrasts and “7-day NHS” working hours, the Junior Doctor strikes.</a:t>
            </a:r>
          </a:p>
          <a:p>
            <a:pPr marL="285750" indent="-285750">
              <a:buFont typeface="Arial" panose="020B0604020202020204" pitchFamily="34" charset="0"/>
              <a:buChar char="•"/>
            </a:pPr>
            <a:r>
              <a:rPr lang="en-GB" sz="1400" b="1" dirty="0"/>
              <a:t>(2017) </a:t>
            </a:r>
            <a:r>
              <a:rPr lang="en-GB" sz="1400" dirty="0"/>
              <a:t>– the government removed the NHS bursary for nursing students, forcing them to take out tuition loans. This led to a significant drop in mature student applications. </a:t>
            </a:r>
          </a:p>
        </p:txBody>
      </p:sp>
      <p:sp>
        <p:nvSpPr>
          <p:cNvPr id="13" name="TextBox 12">
            <a:extLst>
              <a:ext uri="{FF2B5EF4-FFF2-40B4-BE49-F238E27FC236}">
                <a16:creationId xmlns:a16="http://schemas.microsoft.com/office/drawing/2014/main" id="{3F89FDDA-3927-1004-04A6-426C7AA658F3}"/>
              </a:ext>
            </a:extLst>
          </p:cNvPr>
          <p:cNvSpPr txBox="1"/>
          <p:nvPr/>
        </p:nvSpPr>
        <p:spPr>
          <a:xfrm>
            <a:off x="0" y="2434568"/>
            <a:ext cx="5334000" cy="1600438"/>
          </a:xfrm>
          <a:prstGeom prst="rect">
            <a:avLst/>
          </a:prstGeom>
          <a:noFill/>
          <a:ln>
            <a:solidFill>
              <a:srgbClr val="C00000"/>
            </a:solidFill>
            <a:prstDash val="dash"/>
          </a:ln>
        </p:spPr>
        <p:txBody>
          <a:bodyPr wrap="square" rtlCol="0">
            <a:spAutoFit/>
          </a:bodyPr>
          <a:lstStyle/>
          <a:p>
            <a:r>
              <a:rPr lang="en-GB" sz="1400" b="1" dirty="0"/>
              <a:t>Phase 2:</a:t>
            </a:r>
          </a:p>
          <a:p>
            <a:pPr marL="285750" indent="-285750">
              <a:buFont typeface="Arial" panose="020B0604020202020204" pitchFamily="34" charset="0"/>
              <a:buChar char="•"/>
            </a:pPr>
            <a:r>
              <a:rPr lang="en-GB" sz="1400" b="1" dirty="0"/>
              <a:t> COVID-19 impact - </a:t>
            </a:r>
            <a:r>
              <a:rPr lang="en-GB" sz="1400" dirty="0"/>
              <a:t>while the “Clap for Carers” boosted morale temporarily, the sheer volume of trauma let to </a:t>
            </a:r>
            <a:r>
              <a:rPr lang="en-GB" sz="1400" i="1" dirty="0"/>
              <a:t>Moral Injury, </a:t>
            </a:r>
            <a:r>
              <a:rPr lang="en-GB" sz="1400" dirty="0"/>
              <a:t>the psychological distress of not being able to provide “good” care. </a:t>
            </a:r>
          </a:p>
          <a:p>
            <a:pPr marL="285750" indent="-285750">
              <a:buFont typeface="Arial" panose="020B0604020202020204" pitchFamily="34" charset="0"/>
              <a:buChar char="•"/>
            </a:pPr>
            <a:r>
              <a:rPr lang="en-GB" sz="1400" b="1" dirty="0"/>
              <a:t>The backlog - </a:t>
            </a:r>
            <a:r>
              <a:rPr lang="en-GB" sz="1400" dirty="0"/>
              <a:t>as selective surgeries were cancelled, the waiting list grew, putting immense pressure on staff to “catch up” while still exhausted.</a:t>
            </a:r>
            <a:endParaRPr lang="en-GB" sz="1400" b="1" dirty="0"/>
          </a:p>
        </p:txBody>
      </p:sp>
      <p:sp>
        <p:nvSpPr>
          <p:cNvPr id="14" name="TextBox 13">
            <a:extLst>
              <a:ext uri="{FF2B5EF4-FFF2-40B4-BE49-F238E27FC236}">
                <a16:creationId xmlns:a16="http://schemas.microsoft.com/office/drawing/2014/main" id="{35696AEA-FA4C-BD7D-6EB5-FBDFA81F4B98}"/>
              </a:ext>
            </a:extLst>
          </p:cNvPr>
          <p:cNvSpPr txBox="1"/>
          <p:nvPr/>
        </p:nvSpPr>
        <p:spPr>
          <a:xfrm>
            <a:off x="0" y="4072967"/>
            <a:ext cx="5334000" cy="1384995"/>
          </a:xfrm>
          <a:prstGeom prst="rect">
            <a:avLst/>
          </a:prstGeom>
          <a:noFill/>
          <a:ln>
            <a:solidFill>
              <a:schemeClr val="tx2">
                <a:lumMod val="75000"/>
                <a:lumOff val="25000"/>
              </a:schemeClr>
            </a:solidFill>
            <a:prstDash val="dash"/>
          </a:ln>
        </p:spPr>
        <p:txBody>
          <a:bodyPr wrap="square" rtlCol="0">
            <a:spAutoFit/>
          </a:bodyPr>
          <a:lstStyle/>
          <a:p>
            <a:r>
              <a:rPr lang="en-GB" sz="1400" b="1" dirty="0"/>
              <a:t>Phase 3:</a:t>
            </a:r>
          </a:p>
          <a:p>
            <a:pPr marL="285750" indent="-285750">
              <a:buFont typeface="Arial" panose="020B0604020202020204" pitchFamily="34" charset="0"/>
              <a:buChar char="•"/>
            </a:pPr>
            <a:r>
              <a:rPr lang="en-GB" sz="1400" b="1" dirty="0"/>
              <a:t> Unprecedented strikes - </a:t>
            </a:r>
            <a:r>
              <a:rPr lang="en-GB" sz="1400" dirty="0"/>
              <a:t>for the first time in history, nurses and ambulance workers joined junior doctors on strikes. </a:t>
            </a:r>
          </a:p>
          <a:p>
            <a:pPr marL="285750" indent="-285750">
              <a:buFont typeface="Arial" panose="020B0604020202020204" pitchFamily="34" charset="0"/>
              <a:buChar char="•"/>
            </a:pPr>
            <a:r>
              <a:rPr lang="en-GB" sz="1400" b="1" dirty="0"/>
              <a:t>The Workforce plan (2023) – </a:t>
            </a:r>
            <a:r>
              <a:rPr lang="en-GB" sz="1400" dirty="0"/>
              <a:t>the government releases a 15-years plan to double medical school places, but students must realise this takes years to produce a qualified doctor.</a:t>
            </a:r>
            <a:endParaRPr lang="en-GB" sz="1400" b="1" dirty="0"/>
          </a:p>
        </p:txBody>
      </p:sp>
      <p:sp>
        <p:nvSpPr>
          <p:cNvPr id="15" name="TextBox 14">
            <a:extLst>
              <a:ext uri="{FF2B5EF4-FFF2-40B4-BE49-F238E27FC236}">
                <a16:creationId xmlns:a16="http://schemas.microsoft.com/office/drawing/2014/main" id="{E0D556A9-38CC-E2D5-6873-3AEFEFAEAF53}"/>
              </a:ext>
            </a:extLst>
          </p:cNvPr>
          <p:cNvSpPr txBox="1"/>
          <p:nvPr/>
        </p:nvSpPr>
        <p:spPr>
          <a:xfrm>
            <a:off x="0" y="5495923"/>
            <a:ext cx="5334000" cy="1169551"/>
          </a:xfrm>
          <a:prstGeom prst="rect">
            <a:avLst/>
          </a:prstGeom>
          <a:noFill/>
          <a:ln>
            <a:solidFill>
              <a:schemeClr val="accent6">
                <a:lumMod val="75000"/>
              </a:schemeClr>
            </a:solidFill>
            <a:prstDash val="dash"/>
          </a:ln>
        </p:spPr>
        <p:txBody>
          <a:bodyPr wrap="square" rtlCol="0">
            <a:spAutoFit/>
          </a:bodyPr>
          <a:lstStyle/>
          <a:p>
            <a:r>
              <a:rPr lang="en-GB" sz="1400" b="1" dirty="0"/>
              <a:t>Phase 4:</a:t>
            </a:r>
          </a:p>
          <a:p>
            <a:pPr marL="285750" indent="-285750">
              <a:buFont typeface="Arial" panose="020B0604020202020204" pitchFamily="34" charset="0"/>
              <a:buChar char="•"/>
            </a:pPr>
            <a:r>
              <a:rPr lang="en-GB" sz="1400" b="1" dirty="0"/>
              <a:t>International reliance – </a:t>
            </a:r>
            <a:r>
              <a:rPr lang="en-GB" sz="1400" dirty="0"/>
              <a:t>we are currently filling gaps by recruiting heavily from abroad.</a:t>
            </a:r>
          </a:p>
          <a:p>
            <a:pPr marL="285750" indent="-285750">
              <a:buFont typeface="Arial" panose="020B0604020202020204" pitchFamily="34" charset="0"/>
              <a:buChar char="•"/>
            </a:pPr>
            <a:r>
              <a:rPr lang="en-GB" sz="1400" dirty="0"/>
              <a:t>We are training more people, but they are leaving because of poor pay and high stress.</a:t>
            </a:r>
          </a:p>
        </p:txBody>
      </p:sp>
    </p:spTree>
    <p:extLst>
      <p:ext uri="{BB962C8B-B14F-4D97-AF65-F5344CB8AC3E}">
        <p14:creationId xmlns:p14="http://schemas.microsoft.com/office/powerpoint/2010/main" val="2149779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artoon of a chain of people&#10;&#10;AI-generated content may be incorrect.">
            <a:extLst>
              <a:ext uri="{FF2B5EF4-FFF2-40B4-BE49-F238E27FC236}">
                <a16:creationId xmlns:a16="http://schemas.microsoft.com/office/drawing/2014/main" id="{41CCC438-F945-7D64-50E6-AFD7256F1D9B}"/>
              </a:ext>
            </a:extLst>
          </p:cNvPr>
          <p:cNvPicPr>
            <a:picLocks noChangeAspect="1"/>
          </p:cNvPicPr>
          <p:nvPr/>
        </p:nvPicPr>
        <p:blipFill>
          <a:blip r:embed="rId2">
            <a:extLst>
              <a:ext uri="{28A0092B-C50C-407E-A947-70E740481C1C}">
                <a14:useLocalDpi xmlns:a14="http://schemas.microsoft.com/office/drawing/2010/main" val="0"/>
              </a:ext>
            </a:extLst>
          </a:blip>
          <a:srcRect t="342" b="-2223"/>
          <a:stretch>
            <a:fillRect/>
          </a:stretch>
        </p:blipFill>
        <p:spPr>
          <a:xfrm>
            <a:off x="5334000" y="0"/>
            <a:ext cx="6858000" cy="7059001"/>
          </a:xfrm>
          <a:prstGeom prst="rect">
            <a:avLst/>
          </a:prstGeom>
        </p:spPr>
      </p:pic>
      <p:sp>
        <p:nvSpPr>
          <p:cNvPr id="4" name="Date Placeholder 3">
            <a:extLst>
              <a:ext uri="{FF2B5EF4-FFF2-40B4-BE49-F238E27FC236}">
                <a16:creationId xmlns:a16="http://schemas.microsoft.com/office/drawing/2014/main" id="{3CF7C016-71F3-27C9-A586-3D712A25B722}"/>
              </a:ext>
            </a:extLst>
          </p:cNvPr>
          <p:cNvSpPr>
            <a:spLocks noGrp="1"/>
          </p:cNvSpPr>
          <p:nvPr>
            <p:ph type="dt" sz="half" idx="10"/>
          </p:nvPr>
        </p:nvSpPr>
        <p:spPr>
          <a:xfrm>
            <a:off x="1066800" y="6356350"/>
            <a:ext cx="2743200" cy="365125"/>
          </a:xfrm>
        </p:spPr>
        <p:txBody>
          <a:bodyPr/>
          <a:lstStyle/>
          <a:p>
            <a:r>
              <a:rPr lang="en-GB" dirty="0"/>
              <a:t>BMHP4029</a:t>
            </a:r>
          </a:p>
        </p:txBody>
      </p:sp>
      <p:sp>
        <p:nvSpPr>
          <p:cNvPr id="5" name="Footer Placeholder 4">
            <a:extLst>
              <a:ext uri="{FF2B5EF4-FFF2-40B4-BE49-F238E27FC236}">
                <a16:creationId xmlns:a16="http://schemas.microsoft.com/office/drawing/2014/main" id="{C9A3E615-75F2-3C59-EC10-817C3BD7FB0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585C7A9-CF0C-1AF8-9ACC-2DB3BCA1412D}"/>
              </a:ext>
            </a:extLst>
          </p:cNvPr>
          <p:cNvSpPr>
            <a:spLocks noGrp="1"/>
          </p:cNvSpPr>
          <p:nvPr>
            <p:ph type="sldNum" sz="quarter" idx="12"/>
          </p:nvPr>
        </p:nvSpPr>
        <p:spPr/>
        <p:txBody>
          <a:bodyPr/>
          <a:lstStyle/>
          <a:p>
            <a:fld id="{6F751E00-08BC-4BA3-B9D8-B600BC476DBA}" type="slidenum">
              <a:rPr lang="en-GB" smtClean="0"/>
              <a:t>28</a:t>
            </a:fld>
            <a:endParaRPr lang="en-GB"/>
          </a:p>
        </p:txBody>
      </p:sp>
      <p:sp>
        <p:nvSpPr>
          <p:cNvPr id="7" name="Title 1">
            <a:extLst>
              <a:ext uri="{FF2B5EF4-FFF2-40B4-BE49-F238E27FC236}">
                <a16:creationId xmlns:a16="http://schemas.microsoft.com/office/drawing/2014/main" id="{9237334E-48BA-D76B-3211-BDF3CA91615C}"/>
              </a:ext>
            </a:extLst>
          </p:cNvPr>
          <p:cNvSpPr txBox="1">
            <a:spLocks/>
          </p:cNvSpPr>
          <p:nvPr/>
        </p:nvSpPr>
        <p:spPr>
          <a:xfrm>
            <a:off x="3634193" y="136525"/>
            <a:ext cx="9952813" cy="679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t>The staff shortage – the implications</a:t>
            </a:r>
          </a:p>
        </p:txBody>
      </p:sp>
      <p:sp>
        <p:nvSpPr>
          <p:cNvPr id="10" name="TextBox 9">
            <a:extLst>
              <a:ext uri="{FF2B5EF4-FFF2-40B4-BE49-F238E27FC236}">
                <a16:creationId xmlns:a16="http://schemas.microsoft.com/office/drawing/2014/main" id="{98B9EB82-F1C5-FC49-3CD4-C53041DBA5D2}"/>
              </a:ext>
            </a:extLst>
          </p:cNvPr>
          <p:cNvSpPr txBox="1"/>
          <p:nvPr/>
        </p:nvSpPr>
        <p:spPr>
          <a:xfrm>
            <a:off x="0" y="188251"/>
            <a:ext cx="5334000" cy="1169551"/>
          </a:xfrm>
          <a:prstGeom prst="rect">
            <a:avLst/>
          </a:prstGeom>
          <a:solidFill>
            <a:schemeClr val="accent6">
              <a:lumMod val="20000"/>
              <a:lumOff val="80000"/>
            </a:schemeClr>
          </a:solidFill>
          <a:ln>
            <a:solidFill>
              <a:schemeClr val="accent6">
                <a:lumMod val="50000"/>
              </a:schemeClr>
            </a:solidFill>
          </a:ln>
        </p:spPr>
        <p:txBody>
          <a:bodyPr wrap="square" rtlCol="0">
            <a:spAutoFit/>
          </a:bodyPr>
          <a:lstStyle/>
          <a:p>
            <a:r>
              <a:rPr lang="en-GB" sz="1400" b="1" dirty="0"/>
              <a:t>The system</a:t>
            </a:r>
          </a:p>
          <a:p>
            <a:pPr marL="285750" indent="-285750">
              <a:buFont typeface="Arial" panose="020B0604020202020204" pitchFamily="34" charset="0"/>
              <a:buChar char="•"/>
            </a:pPr>
            <a:r>
              <a:rPr lang="en-GB" sz="1400" b="1" dirty="0"/>
              <a:t>Financial strain:</a:t>
            </a:r>
            <a:r>
              <a:rPr lang="en-GB" sz="1400" dirty="0"/>
              <a:t> high vacancy rates force trusts to use expensive “Agency staff”.</a:t>
            </a:r>
          </a:p>
          <a:p>
            <a:pPr marL="285750" indent="-285750">
              <a:buFont typeface="Arial" panose="020B0604020202020204" pitchFamily="34" charset="0"/>
              <a:buChar char="•"/>
            </a:pPr>
            <a:r>
              <a:rPr lang="en-GB" sz="1400" b="1" dirty="0"/>
              <a:t>Reduced productivity: </a:t>
            </a:r>
            <a:r>
              <a:rPr lang="en-GB" sz="1400" dirty="0"/>
              <a:t>without a full team, surgical theatres and diagnostic machine are not in use. </a:t>
            </a:r>
            <a:endParaRPr lang="en-GB" sz="1400" b="1" dirty="0"/>
          </a:p>
        </p:txBody>
      </p:sp>
      <p:sp>
        <p:nvSpPr>
          <p:cNvPr id="11" name="TextBox 10">
            <a:extLst>
              <a:ext uri="{FF2B5EF4-FFF2-40B4-BE49-F238E27FC236}">
                <a16:creationId xmlns:a16="http://schemas.microsoft.com/office/drawing/2014/main" id="{B8E6C0FF-D173-25B3-572E-428BE7B568C9}"/>
              </a:ext>
            </a:extLst>
          </p:cNvPr>
          <p:cNvSpPr txBox="1"/>
          <p:nvPr/>
        </p:nvSpPr>
        <p:spPr>
          <a:xfrm>
            <a:off x="0" y="1548990"/>
            <a:ext cx="5334000" cy="1600438"/>
          </a:xfrm>
          <a:prstGeom prst="rect">
            <a:avLst/>
          </a:prstGeom>
          <a:solidFill>
            <a:schemeClr val="tx2">
              <a:lumMod val="10000"/>
              <a:lumOff val="90000"/>
            </a:schemeClr>
          </a:solidFill>
          <a:ln>
            <a:solidFill>
              <a:schemeClr val="tx2">
                <a:lumMod val="75000"/>
                <a:lumOff val="25000"/>
              </a:schemeClr>
            </a:solidFill>
          </a:ln>
        </p:spPr>
        <p:txBody>
          <a:bodyPr wrap="square" rtlCol="0">
            <a:spAutoFit/>
          </a:bodyPr>
          <a:lstStyle/>
          <a:p>
            <a:r>
              <a:rPr lang="en-GB" sz="1400" b="1" dirty="0"/>
              <a:t>The staff</a:t>
            </a:r>
          </a:p>
          <a:p>
            <a:pPr marL="285750" indent="-285750">
              <a:buFont typeface="Arial" panose="020B0604020202020204" pitchFamily="34" charset="0"/>
              <a:buChar char="•"/>
            </a:pPr>
            <a:r>
              <a:rPr lang="en-GB" sz="1400" b="1" dirty="0"/>
              <a:t>Burnout and “moral injury”: </a:t>
            </a:r>
            <a:r>
              <a:rPr lang="en-GB" sz="1400" dirty="0"/>
              <a:t> staff experience distress when they know what care a patient needs but simply do not have the time to provide it. </a:t>
            </a:r>
          </a:p>
          <a:p>
            <a:pPr marL="285750" indent="-285750">
              <a:buFont typeface="Arial" panose="020B0604020202020204" pitchFamily="34" charset="0"/>
              <a:buChar char="•"/>
            </a:pPr>
            <a:r>
              <a:rPr lang="en-GB" sz="1400" b="1" dirty="0"/>
              <a:t>Sickness absence: </a:t>
            </a:r>
            <a:r>
              <a:rPr lang="en-GB" sz="1400" dirty="0"/>
              <a:t>chronic stress leads to high rates of mental health-related absences, so the remaining staff have even more work to do.</a:t>
            </a:r>
            <a:endParaRPr lang="en-GB" sz="1400" b="1" dirty="0"/>
          </a:p>
        </p:txBody>
      </p:sp>
      <p:sp>
        <p:nvSpPr>
          <p:cNvPr id="2" name="TextBox 1">
            <a:extLst>
              <a:ext uri="{FF2B5EF4-FFF2-40B4-BE49-F238E27FC236}">
                <a16:creationId xmlns:a16="http://schemas.microsoft.com/office/drawing/2014/main" id="{9AC1084E-08DF-4411-5C53-9661E6D67AAB}"/>
              </a:ext>
            </a:extLst>
          </p:cNvPr>
          <p:cNvSpPr txBox="1"/>
          <p:nvPr/>
        </p:nvSpPr>
        <p:spPr>
          <a:xfrm>
            <a:off x="0" y="3340616"/>
            <a:ext cx="5334000" cy="1384995"/>
          </a:xfrm>
          <a:prstGeom prst="rect">
            <a:avLst/>
          </a:prstGeom>
          <a:solidFill>
            <a:schemeClr val="accent2">
              <a:lumMod val="20000"/>
              <a:lumOff val="80000"/>
            </a:schemeClr>
          </a:solidFill>
          <a:ln>
            <a:solidFill>
              <a:schemeClr val="accent2">
                <a:lumMod val="75000"/>
              </a:schemeClr>
            </a:solidFill>
          </a:ln>
        </p:spPr>
        <p:txBody>
          <a:bodyPr wrap="square" rtlCol="0">
            <a:spAutoFit/>
          </a:bodyPr>
          <a:lstStyle/>
          <a:p>
            <a:r>
              <a:rPr lang="en-GB" sz="1400" b="1" dirty="0"/>
              <a:t>The service users - patients</a:t>
            </a:r>
          </a:p>
          <a:p>
            <a:pPr marL="285750" indent="-285750">
              <a:buFont typeface="Arial" panose="020B0604020202020204" pitchFamily="34" charset="0"/>
              <a:buChar char="•"/>
            </a:pPr>
            <a:r>
              <a:rPr lang="en-GB" sz="1400" b="1" dirty="0"/>
              <a:t>Patient safety risks: </a:t>
            </a:r>
            <a:r>
              <a:rPr lang="en-GB" sz="1400" dirty="0"/>
              <a:t>low nurse-to-patient rations are directly linked to higher mortality rates. </a:t>
            </a:r>
          </a:p>
          <a:p>
            <a:pPr marL="285750" indent="-285750">
              <a:buFont typeface="Arial" panose="020B0604020202020204" pitchFamily="34" charset="0"/>
              <a:buChar char="•"/>
            </a:pPr>
            <a:r>
              <a:rPr lang="en-GB" sz="1400" b="1" dirty="0"/>
              <a:t>Dignity and compassion: </a:t>
            </a:r>
            <a:r>
              <a:rPr lang="en-GB" sz="1400" dirty="0"/>
              <a:t>in short-staffed wards, “basic” like helping a patient to the bathroom or ensuring they are hydrated are often delayed. </a:t>
            </a:r>
          </a:p>
        </p:txBody>
      </p:sp>
      <p:sp>
        <p:nvSpPr>
          <p:cNvPr id="3" name="TextBox 2">
            <a:extLst>
              <a:ext uri="{FF2B5EF4-FFF2-40B4-BE49-F238E27FC236}">
                <a16:creationId xmlns:a16="http://schemas.microsoft.com/office/drawing/2014/main" id="{3C19AB7A-6B8F-6724-464C-802A62A9E55E}"/>
              </a:ext>
            </a:extLst>
          </p:cNvPr>
          <p:cNvSpPr txBox="1"/>
          <p:nvPr/>
        </p:nvSpPr>
        <p:spPr>
          <a:xfrm>
            <a:off x="0" y="4915373"/>
            <a:ext cx="5334000" cy="954107"/>
          </a:xfrm>
          <a:prstGeom prst="rect">
            <a:avLst/>
          </a:prstGeom>
          <a:solidFill>
            <a:schemeClr val="accent4">
              <a:lumMod val="20000"/>
              <a:lumOff val="80000"/>
            </a:schemeClr>
          </a:solidFill>
          <a:ln>
            <a:solidFill>
              <a:schemeClr val="accent4">
                <a:lumMod val="75000"/>
              </a:schemeClr>
            </a:solidFill>
          </a:ln>
        </p:spPr>
        <p:txBody>
          <a:bodyPr wrap="square" rtlCol="0">
            <a:spAutoFit/>
          </a:bodyPr>
          <a:lstStyle/>
          <a:p>
            <a:r>
              <a:rPr lang="en-GB" sz="1400" b="1" dirty="0"/>
              <a:t>The service users – carers and families</a:t>
            </a:r>
          </a:p>
          <a:p>
            <a:pPr marL="285750" indent="-285750">
              <a:buFont typeface="Arial" panose="020B0604020202020204" pitchFamily="34" charset="0"/>
              <a:buChar char="•"/>
            </a:pPr>
            <a:r>
              <a:rPr lang="en-GB" sz="1400" b="1" dirty="0"/>
              <a:t>Increased burden for carers/families: </a:t>
            </a:r>
            <a:r>
              <a:rPr lang="en-GB" sz="1400" dirty="0"/>
              <a:t>when professional care is unavailable, the burden shift to family members, who may have to give up their own jobs to provide care. </a:t>
            </a:r>
            <a:endParaRPr lang="en-GB" sz="1400" b="1" dirty="0"/>
          </a:p>
        </p:txBody>
      </p:sp>
    </p:spTree>
    <p:extLst>
      <p:ext uri="{BB962C8B-B14F-4D97-AF65-F5344CB8AC3E}">
        <p14:creationId xmlns:p14="http://schemas.microsoft.com/office/powerpoint/2010/main" val="2214387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7A0C-78F4-CADC-28C1-DD0A8B870CA6}"/>
              </a:ext>
            </a:extLst>
          </p:cNvPr>
          <p:cNvSpPr>
            <a:spLocks noGrp="1"/>
          </p:cNvSpPr>
          <p:nvPr>
            <p:ph type="title"/>
          </p:nvPr>
        </p:nvSpPr>
        <p:spPr>
          <a:xfrm>
            <a:off x="838200" y="2103437"/>
            <a:ext cx="10515600" cy="1325563"/>
          </a:xfrm>
        </p:spPr>
        <p:txBody>
          <a:bodyPr/>
          <a:lstStyle/>
          <a:p>
            <a:pPr algn="ctr"/>
            <a:r>
              <a:rPr lang="en-GB" b="1" dirty="0"/>
              <a:t>Why the staff shortage issue is critical?</a:t>
            </a:r>
          </a:p>
        </p:txBody>
      </p:sp>
      <p:sp>
        <p:nvSpPr>
          <p:cNvPr id="4" name="Date Placeholder 3">
            <a:extLst>
              <a:ext uri="{FF2B5EF4-FFF2-40B4-BE49-F238E27FC236}">
                <a16:creationId xmlns:a16="http://schemas.microsoft.com/office/drawing/2014/main" id="{97539C81-EFC5-4632-6557-F63C6054CBA6}"/>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370974E4-7946-ABCA-006D-DE7C5818408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590F559-C51F-14D7-C354-6D8E2A321AAD}"/>
              </a:ext>
            </a:extLst>
          </p:cNvPr>
          <p:cNvSpPr>
            <a:spLocks noGrp="1"/>
          </p:cNvSpPr>
          <p:nvPr>
            <p:ph type="sldNum" sz="quarter" idx="12"/>
          </p:nvPr>
        </p:nvSpPr>
        <p:spPr/>
        <p:txBody>
          <a:bodyPr/>
          <a:lstStyle/>
          <a:p>
            <a:fld id="{6F751E00-08BC-4BA3-B9D8-B600BC476DBA}" type="slidenum">
              <a:rPr lang="en-GB" smtClean="0"/>
              <a:t>29</a:t>
            </a:fld>
            <a:endParaRPr lang="en-GB"/>
          </a:p>
        </p:txBody>
      </p:sp>
    </p:spTree>
    <p:extLst>
      <p:ext uri="{BB962C8B-B14F-4D97-AF65-F5344CB8AC3E}">
        <p14:creationId xmlns:p14="http://schemas.microsoft.com/office/powerpoint/2010/main" val="769708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08263B2-632B-631C-4916-311D481FD289}"/>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F2FC7BF5-351A-92A4-B08A-A0AFD3A5B31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D55EEA3-ABCA-5915-9173-EB546E63F63E}"/>
              </a:ext>
            </a:extLst>
          </p:cNvPr>
          <p:cNvSpPr>
            <a:spLocks noGrp="1"/>
          </p:cNvSpPr>
          <p:nvPr>
            <p:ph type="sldNum" sz="quarter" idx="12"/>
          </p:nvPr>
        </p:nvSpPr>
        <p:spPr/>
        <p:txBody>
          <a:bodyPr/>
          <a:lstStyle/>
          <a:p>
            <a:fld id="{6F751E00-08BC-4BA3-B9D8-B600BC476DBA}" type="slidenum">
              <a:rPr lang="en-GB" smtClean="0"/>
              <a:t>30</a:t>
            </a:fld>
            <a:endParaRPr lang="en-GB"/>
          </a:p>
        </p:txBody>
      </p:sp>
      <p:sp>
        <p:nvSpPr>
          <p:cNvPr id="7" name="Title 1">
            <a:extLst>
              <a:ext uri="{FF2B5EF4-FFF2-40B4-BE49-F238E27FC236}">
                <a16:creationId xmlns:a16="http://schemas.microsoft.com/office/drawing/2014/main" id="{86B3BCFB-27EA-6465-D57F-DE16974B7C0C}"/>
              </a:ext>
            </a:extLst>
          </p:cNvPr>
          <p:cNvSpPr txBox="1">
            <a:spLocks/>
          </p:cNvSpPr>
          <p:nvPr/>
        </p:nvSpPr>
        <p:spPr>
          <a:xfrm>
            <a:off x="838200" y="3265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Why the staff shortage issue is critical?</a:t>
            </a:r>
          </a:p>
        </p:txBody>
      </p:sp>
      <p:graphicFrame>
        <p:nvGraphicFramePr>
          <p:cNvPr id="8" name="Table 7">
            <a:extLst>
              <a:ext uri="{FF2B5EF4-FFF2-40B4-BE49-F238E27FC236}">
                <a16:creationId xmlns:a16="http://schemas.microsoft.com/office/drawing/2014/main" id="{C3292926-7F3E-CF47-B9F0-78C6B7DC973C}"/>
              </a:ext>
            </a:extLst>
          </p:cNvPr>
          <p:cNvGraphicFramePr>
            <a:graphicFrameLocks noGrp="1"/>
          </p:cNvGraphicFramePr>
          <p:nvPr>
            <p:extLst>
              <p:ext uri="{D42A27DB-BD31-4B8C-83A1-F6EECF244321}">
                <p14:modId xmlns:p14="http://schemas.microsoft.com/office/powerpoint/2010/main" val="4086879547"/>
              </p:ext>
            </p:extLst>
          </p:nvPr>
        </p:nvGraphicFramePr>
        <p:xfrm>
          <a:off x="947057" y="1775581"/>
          <a:ext cx="10515600" cy="3571240"/>
        </p:xfrm>
        <a:graphic>
          <a:graphicData uri="http://schemas.openxmlformats.org/drawingml/2006/table">
            <a:tbl>
              <a:tblPr firstRow="1" bandRow="1">
                <a:tableStyleId>{5C22544A-7EE6-4342-B048-85BDC9FD1C3A}</a:tableStyleId>
              </a:tblPr>
              <a:tblGrid>
                <a:gridCol w="2296886">
                  <a:extLst>
                    <a:ext uri="{9D8B030D-6E8A-4147-A177-3AD203B41FA5}">
                      <a16:colId xmlns:a16="http://schemas.microsoft.com/office/drawing/2014/main" val="3693654016"/>
                    </a:ext>
                  </a:extLst>
                </a:gridCol>
                <a:gridCol w="4713514">
                  <a:extLst>
                    <a:ext uri="{9D8B030D-6E8A-4147-A177-3AD203B41FA5}">
                      <a16:colId xmlns:a16="http://schemas.microsoft.com/office/drawing/2014/main" val="349529895"/>
                    </a:ext>
                  </a:extLst>
                </a:gridCol>
                <a:gridCol w="3505200">
                  <a:extLst>
                    <a:ext uri="{9D8B030D-6E8A-4147-A177-3AD203B41FA5}">
                      <a16:colId xmlns:a16="http://schemas.microsoft.com/office/drawing/2014/main" val="708746999"/>
                    </a:ext>
                  </a:extLst>
                </a:gridCol>
              </a:tblGrid>
              <a:tr h="370840">
                <a:tc>
                  <a:txBody>
                    <a:bodyPr/>
                    <a:lstStyle/>
                    <a:p>
                      <a:r>
                        <a:rPr lang="en-GB" dirty="0"/>
                        <a:t>Key concern</a:t>
                      </a:r>
                    </a:p>
                  </a:txBody>
                  <a:tcPr/>
                </a:tc>
                <a:tc>
                  <a:txBody>
                    <a:bodyPr/>
                    <a:lstStyle/>
                    <a:p>
                      <a:r>
                        <a:rPr lang="en-GB" dirty="0"/>
                        <a:t>Why it’s important (the rationale)</a:t>
                      </a:r>
                    </a:p>
                  </a:txBody>
                  <a:tcPr/>
                </a:tc>
                <a:tc>
                  <a:txBody>
                    <a:bodyPr/>
                    <a:lstStyle/>
                    <a:p>
                      <a:r>
                        <a:rPr lang="en-GB" dirty="0"/>
                        <a:t>Area for improvement</a:t>
                      </a:r>
                    </a:p>
                  </a:txBody>
                  <a:tcPr/>
                </a:tc>
                <a:extLst>
                  <a:ext uri="{0D108BD9-81ED-4DB2-BD59-A6C34878D82A}">
                    <a16:rowId xmlns:a16="http://schemas.microsoft.com/office/drawing/2014/main" val="1108187693"/>
                  </a:ext>
                </a:extLst>
              </a:tr>
              <a:tr h="370840">
                <a:tc>
                  <a:txBody>
                    <a:bodyPr/>
                    <a:lstStyle/>
                    <a:p>
                      <a:r>
                        <a:rPr lang="en-GB" b="1" dirty="0"/>
                        <a:t>Patient safety</a:t>
                      </a:r>
                    </a:p>
                  </a:txBody>
                  <a:tcPr anchor="ctr"/>
                </a:tc>
                <a:tc>
                  <a:txBody>
                    <a:bodyPr/>
                    <a:lstStyle/>
                    <a:p>
                      <a:r>
                        <a:rPr lang="en-GB" sz="1600" dirty="0"/>
                        <a:t>Safety is the “bottom line” of healthcare. if staffing isn’t safe, the service is failing its most basic mission.</a:t>
                      </a:r>
                    </a:p>
                  </a:txBody>
                  <a:tcPr/>
                </a:tc>
                <a:tc>
                  <a:txBody>
                    <a:bodyPr/>
                    <a:lstStyle/>
                    <a:p>
                      <a:r>
                        <a:rPr lang="en-GB" sz="1600" dirty="0"/>
                        <a:t>Introduce new legislation to define exactly how many nurses per patient are required.</a:t>
                      </a:r>
                    </a:p>
                  </a:txBody>
                  <a:tcPr/>
                </a:tc>
                <a:extLst>
                  <a:ext uri="{0D108BD9-81ED-4DB2-BD59-A6C34878D82A}">
                    <a16:rowId xmlns:a16="http://schemas.microsoft.com/office/drawing/2014/main" val="1269289926"/>
                  </a:ext>
                </a:extLst>
              </a:tr>
              <a:tr h="370840">
                <a:tc>
                  <a:txBody>
                    <a:bodyPr/>
                    <a:lstStyle/>
                    <a:p>
                      <a:r>
                        <a:rPr lang="en-GB" b="1" dirty="0"/>
                        <a:t>System sustainability</a:t>
                      </a:r>
                    </a:p>
                  </a:txBody>
                  <a:tcPr anchor="ctr"/>
                </a:tc>
                <a:tc>
                  <a:txBody>
                    <a:bodyPr/>
                    <a:lstStyle/>
                    <a:p>
                      <a:r>
                        <a:rPr lang="en-GB" sz="1600" dirty="0"/>
                        <a:t>The NHS cannot survive is 28-30% of staff are “always thinking about to leave”. </a:t>
                      </a:r>
                    </a:p>
                  </a:txBody>
                  <a:tcPr/>
                </a:tc>
                <a:tc>
                  <a:txBody>
                    <a:bodyPr/>
                    <a:lstStyle/>
                    <a:p>
                      <a:r>
                        <a:rPr lang="en-GB" sz="1600" dirty="0"/>
                        <a:t>Focus on retention: improve flexible working, mental health support, and “stay interviews” to keep staff from quitting</a:t>
                      </a:r>
                    </a:p>
                  </a:txBody>
                  <a:tcPr/>
                </a:tc>
                <a:extLst>
                  <a:ext uri="{0D108BD9-81ED-4DB2-BD59-A6C34878D82A}">
                    <a16:rowId xmlns:a16="http://schemas.microsoft.com/office/drawing/2014/main" val="3430389934"/>
                  </a:ext>
                </a:extLst>
              </a:tr>
              <a:tr h="370840">
                <a:tc>
                  <a:txBody>
                    <a:bodyPr/>
                    <a:lstStyle/>
                    <a:p>
                      <a:r>
                        <a:rPr lang="en-GB" b="1" dirty="0"/>
                        <a:t>Economic impact</a:t>
                      </a:r>
                    </a:p>
                  </a:txBody>
                  <a:tcPr anchor="ctr"/>
                </a:tc>
                <a:tc>
                  <a:txBody>
                    <a:bodyPr/>
                    <a:lstStyle/>
                    <a:p>
                      <a:r>
                        <a:rPr lang="en-GB" sz="1600" dirty="0"/>
                        <a:t>A sick workforce leads to a sick economy. Long waiting lists keep people out of work, costing the UK  billions in lost tax and productivity.</a:t>
                      </a:r>
                    </a:p>
                  </a:txBody>
                  <a:tcPr/>
                </a:tc>
                <a:tc>
                  <a:txBody>
                    <a:bodyPr/>
                    <a:lstStyle/>
                    <a:p>
                      <a:r>
                        <a:rPr lang="en-GB" sz="1600" dirty="0"/>
                        <a:t>Domestic training: shift away from a “quick fix” of international recruitment toward long-term domestic university and apprenticeship spots. </a:t>
                      </a:r>
                    </a:p>
                  </a:txBody>
                  <a:tcPr/>
                </a:tc>
                <a:extLst>
                  <a:ext uri="{0D108BD9-81ED-4DB2-BD59-A6C34878D82A}">
                    <a16:rowId xmlns:a16="http://schemas.microsoft.com/office/drawing/2014/main" val="554985248"/>
                  </a:ext>
                </a:extLst>
              </a:tr>
            </a:tbl>
          </a:graphicData>
        </a:graphic>
      </p:graphicFrame>
    </p:spTree>
    <p:extLst>
      <p:ext uri="{BB962C8B-B14F-4D97-AF65-F5344CB8AC3E}">
        <p14:creationId xmlns:p14="http://schemas.microsoft.com/office/powerpoint/2010/main" val="25500043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0354E-378E-FF93-EBF8-A0A96CD88145}"/>
              </a:ext>
            </a:extLst>
          </p:cNvPr>
          <p:cNvSpPr>
            <a:spLocks noGrp="1"/>
          </p:cNvSpPr>
          <p:nvPr>
            <p:ph type="title"/>
          </p:nvPr>
        </p:nvSpPr>
        <p:spPr>
          <a:xfrm>
            <a:off x="202810" y="633998"/>
            <a:ext cx="10515600" cy="1325563"/>
          </a:xfrm>
        </p:spPr>
        <p:txBody>
          <a:bodyPr>
            <a:normAutofit/>
          </a:bodyPr>
          <a:lstStyle/>
          <a:p>
            <a:r>
              <a:rPr lang="en-GB" sz="4000" b="1" dirty="0"/>
              <a:t>The bed blocking issue</a:t>
            </a:r>
            <a:endParaRPr lang="en-GB" sz="4000" dirty="0"/>
          </a:p>
        </p:txBody>
      </p:sp>
      <p:sp>
        <p:nvSpPr>
          <p:cNvPr id="3" name="Content Placeholder 2">
            <a:extLst>
              <a:ext uri="{FF2B5EF4-FFF2-40B4-BE49-F238E27FC236}">
                <a16:creationId xmlns:a16="http://schemas.microsoft.com/office/drawing/2014/main" id="{74996A49-ACDD-3CD3-E67E-48556FE99E3E}"/>
              </a:ext>
            </a:extLst>
          </p:cNvPr>
          <p:cNvSpPr>
            <a:spLocks noGrp="1"/>
          </p:cNvSpPr>
          <p:nvPr>
            <p:ph idx="1"/>
          </p:nvPr>
        </p:nvSpPr>
        <p:spPr>
          <a:xfrm>
            <a:off x="323558" y="2236763"/>
            <a:ext cx="5411370" cy="3461898"/>
          </a:xfrm>
        </p:spPr>
        <p:txBody>
          <a:bodyPr>
            <a:normAutofit/>
          </a:bodyPr>
          <a:lstStyle/>
          <a:p>
            <a:pPr marL="0" indent="0">
              <a:buNone/>
            </a:pPr>
            <a:r>
              <a:rPr lang="en-GB" sz="2000" dirty="0"/>
              <a:t>Complex issue that isn’t just a hospital problem, it’s a system wide failure.</a:t>
            </a:r>
          </a:p>
          <a:p>
            <a:pPr marL="0" indent="0">
              <a:buNone/>
            </a:pPr>
            <a:endParaRPr lang="en-GB" sz="2000" dirty="0"/>
          </a:p>
          <a:p>
            <a:pPr marL="0" indent="0">
              <a:buNone/>
            </a:pPr>
            <a:r>
              <a:rPr lang="en-GB" sz="2000" dirty="0"/>
              <a:t>It occurs when a patient has been declared “medically fit for discharge” by a consultant but cannot leave the hospital bed. The patient is well enough to no longer need acute medical care, but they cannot safely go home to the next stage of their recovery.</a:t>
            </a:r>
          </a:p>
        </p:txBody>
      </p:sp>
      <p:sp>
        <p:nvSpPr>
          <p:cNvPr id="4" name="Date Placeholder 3">
            <a:extLst>
              <a:ext uri="{FF2B5EF4-FFF2-40B4-BE49-F238E27FC236}">
                <a16:creationId xmlns:a16="http://schemas.microsoft.com/office/drawing/2014/main" id="{5F9B52B1-7CD9-F54A-B7A9-01B4C8749DC5}"/>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165A809-94B1-9299-70D2-8E25DDDE9E8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B3BF17C-FB3F-716C-ED00-7927EF005510}"/>
              </a:ext>
            </a:extLst>
          </p:cNvPr>
          <p:cNvSpPr>
            <a:spLocks noGrp="1"/>
          </p:cNvSpPr>
          <p:nvPr>
            <p:ph type="sldNum" sz="quarter" idx="12"/>
          </p:nvPr>
        </p:nvSpPr>
        <p:spPr/>
        <p:txBody>
          <a:bodyPr/>
          <a:lstStyle/>
          <a:p>
            <a:fld id="{6F751E00-08BC-4BA3-B9D8-B600BC476DBA}" type="slidenum">
              <a:rPr lang="en-GB" smtClean="0"/>
              <a:t>31</a:t>
            </a:fld>
            <a:endParaRPr lang="en-GB"/>
          </a:p>
        </p:txBody>
      </p:sp>
      <p:pic>
        <p:nvPicPr>
          <p:cNvPr id="10" name="Picture 9" descr="Cartoon of a hospital block with a group of people in bed&#10;&#10;AI-generated content may be incorrect.">
            <a:extLst>
              <a:ext uri="{FF2B5EF4-FFF2-40B4-BE49-F238E27FC236}">
                <a16:creationId xmlns:a16="http://schemas.microsoft.com/office/drawing/2014/main" id="{65159E69-5C98-453F-96E2-F3D5816ED7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4928" y="0"/>
            <a:ext cx="6457071" cy="6457071"/>
          </a:xfrm>
          <a:prstGeom prst="rect">
            <a:avLst/>
          </a:prstGeom>
        </p:spPr>
      </p:pic>
    </p:spTree>
    <p:extLst>
      <p:ext uri="{BB962C8B-B14F-4D97-AF65-F5344CB8AC3E}">
        <p14:creationId xmlns:p14="http://schemas.microsoft.com/office/powerpoint/2010/main" val="1367744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EEBCF28-A33D-7CA7-D11C-42C4A7F5AEA8}"/>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1448E151-934E-A696-56D5-375026922DD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52326C5-46AA-E206-E5D9-E3134F104E4C}"/>
              </a:ext>
            </a:extLst>
          </p:cNvPr>
          <p:cNvSpPr>
            <a:spLocks noGrp="1"/>
          </p:cNvSpPr>
          <p:nvPr>
            <p:ph type="sldNum" sz="quarter" idx="12"/>
          </p:nvPr>
        </p:nvSpPr>
        <p:spPr/>
        <p:txBody>
          <a:bodyPr/>
          <a:lstStyle/>
          <a:p>
            <a:fld id="{6F751E00-08BC-4BA3-B9D8-B600BC476DBA}" type="slidenum">
              <a:rPr lang="en-GB" smtClean="0"/>
              <a:t>32</a:t>
            </a:fld>
            <a:endParaRPr lang="en-GB"/>
          </a:p>
        </p:txBody>
      </p:sp>
      <p:sp>
        <p:nvSpPr>
          <p:cNvPr id="7" name="Title 1">
            <a:extLst>
              <a:ext uri="{FF2B5EF4-FFF2-40B4-BE49-F238E27FC236}">
                <a16:creationId xmlns:a16="http://schemas.microsoft.com/office/drawing/2014/main" id="{7D4574B5-150A-5B17-7776-6639E54D2FC7}"/>
              </a:ext>
            </a:extLst>
          </p:cNvPr>
          <p:cNvSpPr>
            <a:spLocks noGrp="1"/>
          </p:cNvSpPr>
          <p:nvPr>
            <p:ph type="title"/>
          </p:nvPr>
        </p:nvSpPr>
        <p:spPr>
          <a:xfrm>
            <a:off x="838200" y="365125"/>
            <a:ext cx="10515600" cy="1325563"/>
          </a:xfrm>
        </p:spPr>
        <p:txBody>
          <a:bodyPr>
            <a:normAutofit/>
          </a:bodyPr>
          <a:lstStyle/>
          <a:p>
            <a:pPr algn="ctr"/>
            <a:r>
              <a:rPr lang="en-GB" sz="4000" b="1" dirty="0"/>
              <a:t>The bed blocking issue – The root causes</a:t>
            </a:r>
            <a:endParaRPr lang="en-GB" sz="4000" dirty="0"/>
          </a:p>
        </p:txBody>
      </p:sp>
      <p:grpSp>
        <p:nvGrpSpPr>
          <p:cNvPr id="8" name="Group 7">
            <a:extLst>
              <a:ext uri="{FF2B5EF4-FFF2-40B4-BE49-F238E27FC236}">
                <a16:creationId xmlns:a16="http://schemas.microsoft.com/office/drawing/2014/main" id="{345A70BE-CBE7-00CD-9C81-BDD9990F4CFE}"/>
              </a:ext>
            </a:extLst>
          </p:cNvPr>
          <p:cNvGrpSpPr/>
          <p:nvPr/>
        </p:nvGrpSpPr>
        <p:grpSpPr>
          <a:xfrm>
            <a:off x="2034539" y="1724316"/>
            <a:ext cx="8122921" cy="3845400"/>
            <a:chOff x="2034539" y="1724316"/>
            <a:chExt cx="8122921" cy="3845400"/>
          </a:xfrm>
          <a:solidFill>
            <a:schemeClr val="tx2">
              <a:lumMod val="10000"/>
              <a:lumOff val="90000"/>
            </a:schemeClr>
          </a:solidFill>
        </p:grpSpPr>
        <p:sp>
          <p:nvSpPr>
            <p:cNvPr id="9" name="Freeform: Shape 8">
              <a:extLst>
                <a:ext uri="{FF2B5EF4-FFF2-40B4-BE49-F238E27FC236}">
                  <a16:creationId xmlns:a16="http://schemas.microsoft.com/office/drawing/2014/main" id="{DE6C1922-D860-7AFB-6912-EC965C6A6F8E}"/>
                </a:ext>
              </a:extLst>
            </p:cNvPr>
            <p:cNvSpPr/>
            <p:nvPr/>
          </p:nvSpPr>
          <p:spPr>
            <a:xfrm>
              <a:off x="2034539"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solidFill>
              <a:schemeClr val="accent3">
                <a:lumMod val="20000"/>
                <a:lumOff val="80000"/>
              </a:schemeClr>
            </a:solidFill>
            <a:ln>
              <a:solidFill>
                <a:schemeClr val="accent3">
                  <a:lumMod val="75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2800" b="1" kern="1200" dirty="0">
                  <a:solidFill>
                    <a:schemeClr val="tx1"/>
                  </a:solidFill>
                </a:rPr>
                <a:t>Social care shortage</a:t>
              </a:r>
            </a:p>
          </p:txBody>
        </p:sp>
        <p:sp>
          <p:nvSpPr>
            <p:cNvPr id="10" name="Freeform: Shape 9">
              <a:extLst>
                <a:ext uri="{FF2B5EF4-FFF2-40B4-BE49-F238E27FC236}">
                  <a16:creationId xmlns:a16="http://schemas.microsoft.com/office/drawing/2014/main" id="{0A42A929-374E-F3DD-0488-89DA749434F4}"/>
                </a:ext>
              </a:extLst>
            </p:cNvPr>
            <p:cNvSpPr/>
            <p:nvPr/>
          </p:nvSpPr>
          <p:spPr>
            <a:xfrm>
              <a:off x="2034539"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defTabSz="889000">
                <a:lnSpc>
                  <a:spcPct val="90000"/>
                </a:lnSpc>
                <a:spcBef>
                  <a:spcPct val="0"/>
                </a:spcBef>
                <a:spcAft>
                  <a:spcPct val="15000"/>
                </a:spcAft>
              </a:pPr>
              <a:endParaRPr lang="en-GB" sz="2000" kern="1200" dirty="0">
                <a:solidFill>
                  <a:schemeClr val="tx1"/>
                </a:solidFill>
              </a:endParaRPr>
            </a:p>
            <a:p>
              <a:pPr marL="228600" lvl="1" indent="-228600" defTabSz="889000">
                <a:lnSpc>
                  <a:spcPct val="90000"/>
                </a:lnSpc>
                <a:spcBef>
                  <a:spcPct val="0"/>
                </a:spcBef>
                <a:spcAft>
                  <a:spcPct val="15000"/>
                </a:spcAft>
              </a:pPr>
              <a:r>
                <a:rPr lang="en-GB" sz="2000" kern="1200" dirty="0">
                  <a:solidFill>
                    <a:schemeClr val="tx1"/>
                  </a:solidFill>
                </a:rPr>
                <a:t>No available beds in local care homes or a lack of “domiciliary care”, carers who visits the patient’s home.</a:t>
              </a:r>
            </a:p>
          </p:txBody>
        </p:sp>
        <p:sp>
          <p:nvSpPr>
            <p:cNvPr id="11" name="Freeform: Shape 10">
              <a:extLst>
                <a:ext uri="{FF2B5EF4-FFF2-40B4-BE49-F238E27FC236}">
                  <a16:creationId xmlns:a16="http://schemas.microsoft.com/office/drawing/2014/main" id="{CD3E1C72-2069-D2CA-D02E-41CA93DFCB5D}"/>
                </a:ext>
              </a:extLst>
            </p:cNvPr>
            <p:cNvSpPr/>
            <p:nvPr/>
          </p:nvSpPr>
          <p:spPr>
            <a:xfrm>
              <a:off x="4857749"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solidFill>
              <a:schemeClr val="accent3">
                <a:lumMod val="20000"/>
                <a:lumOff val="80000"/>
              </a:schemeClr>
            </a:solidFill>
            <a:ln>
              <a:solidFill>
                <a:schemeClr val="accent3">
                  <a:lumMod val="75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2800" b="1" kern="1200" dirty="0">
                  <a:solidFill>
                    <a:schemeClr val="tx1"/>
                  </a:solidFill>
                </a:rPr>
                <a:t>Assessment delays</a:t>
              </a:r>
            </a:p>
          </p:txBody>
        </p:sp>
        <p:sp>
          <p:nvSpPr>
            <p:cNvPr id="12" name="Freeform: Shape 11">
              <a:extLst>
                <a:ext uri="{FF2B5EF4-FFF2-40B4-BE49-F238E27FC236}">
                  <a16:creationId xmlns:a16="http://schemas.microsoft.com/office/drawing/2014/main" id="{D69702F1-FDAB-7313-0849-251354A0AB85}"/>
                </a:ext>
              </a:extLst>
            </p:cNvPr>
            <p:cNvSpPr/>
            <p:nvPr/>
          </p:nvSpPr>
          <p:spPr>
            <a:xfrm>
              <a:off x="4857749"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None/>
              </a:pPr>
              <a:endParaRPr lang="en-GB" sz="2000" kern="1200" dirty="0">
                <a:solidFill>
                  <a:schemeClr val="tx1"/>
                </a:solidFill>
              </a:endParaRPr>
            </a:p>
            <a:p>
              <a:pPr marL="228600" lvl="1" indent="-228600" algn="l" defTabSz="889000">
                <a:lnSpc>
                  <a:spcPct val="90000"/>
                </a:lnSpc>
                <a:spcBef>
                  <a:spcPct val="0"/>
                </a:spcBef>
                <a:spcAft>
                  <a:spcPct val="15000"/>
                </a:spcAft>
                <a:buNone/>
              </a:pPr>
              <a:r>
                <a:rPr lang="en-GB" sz="2000" kern="1200" dirty="0">
                  <a:solidFill>
                    <a:schemeClr val="tx1"/>
                  </a:solidFill>
                </a:rPr>
                <a:t>Waiting for social workers or therapists to complete legal paperwork of home safety checks.</a:t>
              </a:r>
            </a:p>
          </p:txBody>
        </p:sp>
        <p:sp>
          <p:nvSpPr>
            <p:cNvPr id="13" name="Freeform: Shape 12">
              <a:extLst>
                <a:ext uri="{FF2B5EF4-FFF2-40B4-BE49-F238E27FC236}">
                  <a16:creationId xmlns:a16="http://schemas.microsoft.com/office/drawing/2014/main" id="{B3C864E5-9CE7-51AC-F61A-2B10E5CAF7D2}"/>
                </a:ext>
              </a:extLst>
            </p:cNvPr>
            <p:cNvSpPr/>
            <p:nvPr/>
          </p:nvSpPr>
          <p:spPr>
            <a:xfrm>
              <a:off x="7680960" y="1724316"/>
              <a:ext cx="2476500" cy="990600"/>
            </a:xfrm>
            <a:custGeom>
              <a:avLst/>
              <a:gdLst>
                <a:gd name="connsiteX0" fmla="*/ 0 w 2476500"/>
                <a:gd name="connsiteY0" fmla="*/ 0 h 990600"/>
                <a:gd name="connsiteX1" fmla="*/ 2476500 w 2476500"/>
                <a:gd name="connsiteY1" fmla="*/ 0 h 990600"/>
                <a:gd name="connsiteX2" fmla="*/ 2476500 w 2476500"/>
                <a:gd name="connsiteY2" fmla="*/ 990600 h 990600"/>
                <a:gd name="connsiteX3" fmla="*/ 0 w 2476500"/>
                <a:gd name="connsiteY3" fmla="*/ 990600 h 990600"/>
                <a:gd name="connsiteX4" fmla="*/ 0 w 2476500"/>
                <a:gd name="connsiteY4" fmla="*/ 0 h 990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990600">
                  <a:moveTo>
                    <a:pt x="0" y="0"/>
                  </a:moveTo>
                  <a:lnTo>
                    <a:pt x="2476500" y="0"/>
                  </a:lnTo>
                  <a:lnTo>
                    <a:pt x="2476500" y="990600"/>
                  </a:lnTo>
                  <a:lnTo>
                    <a:pt x="0" y="990600"/>
                  </a:lnTo>
                  <a:lnTo>
                    <a:pt x="0" y="0"/>
                  </a:lnTo>
                  <a:close/>
                </a:path>
              </a:pathLst>
            </a:custGeom>
            <a:solidFill>
              <a:schemeClr val="accent3">
                <a:lumMod val="20000"/>
                <a:lumOff val="80000"/>
              </a:schemeClr>
            </a:solidFill>
            <a:ln>
              <a:solidFill>
                <a:schemeClr val="accent3">
                  <a:lumMod val="75000"/>
                </a:schemeClr>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GB" sz="2800" b="1" kern="1200" dirty="0">
                  <a:solidFill>
                    <a:schemeClr val="tx1"/>
                  </a:solidFill>
                </a:rPr>
                <a:t>Internal processes</a:t>
              </a:r>
            </a:p>
          </p:txBody>
        </p:sp>
        <p:sp>
          <p:nvSpPr>
            <p:cNvPr id="14" name="Freeform: Shape 13">
              <a:extLst>
                <a:ext uri="{FF2B5EF4-FFF2-40B4-BE49-F238E27FC236}">
                  <a16:creationId xmlns:a16="http://schemas.microsoft.com/office/drawing/2014/main" id="{ECB79C32-6BAA-E0B9-67E1-BCF95B35A7A6}"/>
                </a:ext>
              </a:extLst>
            </p:cNvPr>
            <p:cNvSpPr/>
            <p:nvPr/>
          </p:nvSpPr>
          <p:spPr>
            <a:xfrm>
              <a:off x="7680960" y="2714916"/>
              <a:ext cx="2476500" cy="2854800"/>
            </a:xfrm>
            <a:custGeom>
              <a:avLst/>
              <a:gdLst>
                <a:gd name="connsiteX0" fmla="*/ 0 w 2476500"/>
                <a:gd name="connsiteY0" fmla="*/ 0 h 2854800"/>
                <a:gd name="connsiteX1" fmla="*/ 2476500 w 2476500"/>
                <a:gd name="connsiteY1" fmla="*/ 0 h 2854800"/>
                <a:gd name="connsiteX2" fmla="*/ 2476500 w 2476500"/>
                <a:gd name="connsiteY2" fmla="*/ 2854800 h 2854800"/>
                <a:gd name="connsiteX3" fmla="*/ 0 w 2476500"/>
                <a:gd name="connsiteY3" fmla="*/ 2854800 h 2854800"/>
                <a:gd name="connsiteX4" fmla="*/ 0 w 2476500"/>
                <a:gd name="connsiteY4" fmla="*/ 0 h 285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500" h="2854800">
                  <a:moveTo>
                    <a:pt x="0" y="0"/>
                  </a:moveTo>
                  <a:lnTo>
                    <a:pt x="2476500" y="0"/>
                  </a:lnTo>
                  <a:lnTo>
                    <a:pt x="2476500" y="2854800"/>
                  </a:lnTo>
                  <a:lnTo>
                    <a:pt x="0" y="2854800"/>
                  </a:lnTo>
                  <a:lnTo>
                    <a:pt x="0" y="0"/>
                  </a:lnTo>
                  <a:close/>
                </a:path>
              </a:pathLst>
            </a:custGeom>
            <a:solidFill>
              <a:schemeClr val="bg2"/>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None/>
              </a:pPr>
              <a:endParaRPr lang="en-GB" sz="2000" kern="1200" dirty="0">
                <a:solidFill>
                  <a:schemeClr val="tx1"/>
                </a:solidFill>
              </a:endParaRPr>
            </a:p>
            <a:p>
              <a:pPr marL="228600" lvl="1" indent="-228600" algn="l" defTabSz="889000">
                <a:lnSpc>
                  <a:spcPct val="90000"/>
                </a:lnSpc>
                <a:spcBef>
                  <a:spcPct val="0"/>
                </a:spcBef>
                <a:spcAft>
                  <a:spcPct val="15000"/>
                </a:spcAft>
                <a:buNone/>
              </a:pPr>
              <a:r>
                <a:rPr lang="en-GB" sz="2000" kern="1200" dirty="0">
                  <a:solidFill>
                    <a:schemeClr val="tx1"/>
                  </a:solidFill>
                </a:rPr>
                <a:t>Delays in the hospital pharmacy or waiting for specialist transport to take the patient home. </a:t>
              </a:r>
            </a:p>
          </p:txBody>
        </p:sp>
      </p:grpSp>
    </p:spTree>
    <p:extLst>
      <p:ext uri="{BB962C8B-B14F-4D97-AF65-F5344CB8AC3E}">
        <p14:creationId xmlns:p14="http://schemas.microsoft.com/office/powerpoint/2010/main" val="37746186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timeline of a timeline&#10;&#10;AI-generated content may be incorrect.">
            <a:extLst>
              <a:ext uri="{FF2B5EF4-FFF2-40B4-BE49-F238E27FC236}">
                <a16:creationId xmlns:a16="http://schemas.microsoft.com/office/drawing/2014/main" id="{16F69D48-3256-4BCD-962E-AAB90F7E28DE}"/>
              </a:ext>
            </a:extLst>
          </p:cNvPr>
          <p:cNvPicPr>
            <a:picLocks noChangeAspect="1"/>
          </p:cNvPicPr>
          <p:nvPr/>
        </p:nvPicPr>
        <p:blipFill>
          <a:blip r:embed="rId2">
            <a:extLst>
              <a:ext uri="{28A0092B-C50C-407E-A947-70E740481C1C}">
                <a14:useLocalDpi xmlns:a14="http://schemas.microsoft.com/office/drawing/2010/main" val="0"/>
              </a:ext>
            </a:extLst>
          </a:blip>
          <a:srcRect l="-103" t="14222" r="103" b="-14222"/>
          <a:stretch>
            <a:fillRect/>
          </a:stretch>
        </p:blipFill>
        <p:spPr>
          <a:xfrm>
            <a:off x="5372686" y="912691"/>
            <a:ext cx="6858000" cy="6858000"/>
          </a:xfrm>
          <a:prstGeom prst="rect">
            <a:avLst/>
          </a:prstGeom>
        </p:spPr>
      </p:pic>
      <p:sp>
        <p:nvSpPr>
          <p:cNvPr id="4" name="Date Placeholder 3">
            <a:extLst>
              <a:ext uri="{FF2B5EF4-FFF2-40B4-BE49-F238E27FC236}">
                <a16:creationId xmlns:a16="http://schemas.microsoft.com/office/drawing/2014/main" id="{2FDFD544-7CC4-5DA6-CC21-28534203EEA8}"/>
              </a:ext>
            </a:extLst>
          </p:cNvPr>
          <p:cNvSpPr>
            <a:spLocks noGrp="1"/>
          </p:cNvSpPr>
          <p:nvPr>
            <p:ph type="dt" sz="half" idx="10"/>
          </p:nvPr>
        </p:nvSpPr>
        <p:spPr>
          <a:xfrm>
            <a:off x="8305800" y="6356350"/>
            <a:ext cx="2743200" cy="365125"/>
          </a:xfrm>
        </p:spPr>
        <p:txBody>
          <a:bodyPr/>
          <a:lstStyle/>
          <a:p>
            <a:r>
              <a:rPr lang="en-GB"/>
              <a:t>BMHP4029</a:t>
            </a:r>
          </a:p>
        </p:txBody>
      </p:sp>
      <p:sp>
        <p:nvSpPr>
          <p:cNvPr id="5" name="Footer Placeholder 4">
            <a:extLst>
              <a:ext uri="{FF2B5EF4-FFF2-40B4-BE49-F238E27FC236}">
                <a16:creationId xmlns:a16="http://schemas.microsoft.com/office/drawing/2014/main" id="{85BE2178-6092-1585-DEB3-6BF283C3A46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84F0758-660F-5DF3-BD15-FC97C075E821}"/>
              </a:ext>
            </a:extLst>
          </p:cNvPr>
          <p:cNvSpPr>
            <a:spLocks noGrp="1"/>
          </p:cNvSpPr>
          <p:nvPr>
            <p:ph type="sldNum" sz="quarter" idx="12"/>
          </p:nvPr>
        </p:nvSpPr>
        <p:spPr/>
        <p:txBody>
          <a:bodyPr/>
          <a:lstStyle/>
          <a:p>
            <a:fld id="{6F751E00-08BC-4BA3-B9D8-B600BC476DBA}" type="slidenum">
              <a:rPr lang="en-GB" smtClean="0"/>
              <a:t>33</a:t>
            </a:fld>
            <a:endParaRPr lang="en-GB"/>
          </a:p>
        </p:txBody>
      </p:sp>
      <p:sp>
        <p:nvSpPr>
          <p:cNvPr id="7" name="Title 1">
            <a:extLst>
              <a:ext uri="{FF2B5EF4-FFF2-40B4-BE49-F238E27FC236}">
                <a16:creationId xmlns:a16="http://schemas.microsoft.com/office/drawing/2014/main" id="{9DF3182F-700F-92B8-296A-15D623C44154}"/>
              </a:ext>
            </a:extLst>
          </p:cNvPr>
          <p:cNvSpPr txBox="1">
            <a:spLocks/>
          </p:cNvSpPr>
          <p:nvPr/>
        </p:nvSpPr>
        <p:spPr>
          <a:xfrm>
            <a:off x="5205046" y="-16949"/>
            <a:ext cx="698695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The bed blocking issue - History </a:t>
            </a:r>
            <a:endParaRPr lang="en-GB" sz="3600" dirty="0"/>
          </a:p>
        </p:txBody>
      </p:sp>
      <p:sp>
        <p:nvSpPr>
          <p:cNvPr id="8" name="TextBox 7">
            <a:extLst>
              <a:ext uri="{FF2B5EF4-FFF2-40B4-BE49-F238E27FC236}">
                <a16:creationId xmlns:a16="http://schemas.microsoft.com/office/drawing/2014/main" id="{60B94B1E-A1FA-482A-4158-5E7FD0F0D83A}"/>
              </a:ext>
            </a:extLst>
          </p:cNvPr>
          <p:cNvSpPr txBox="1"/>
          <p:nvPr/>
        </p:nvSpPr>
        <p:spPr>
          <a:xfrm>
            <a:off x="0" y="153542"/>
            <a:ext cx="5334000" cy="2031325"/>
          </a:xfrm>
          <a:prstGeom prst="rect">
            <a:avLst/>
          </a:prstGeom>
          <a:noFill/>
          <a:ln>
            <a:solidFill>
              <a:schemeClr val="tx1"/>
            </a:solidFill>
            <a:prstDash val="dash"/>
          </a:ln>
        </p:spPr>
        <p:txBody>
          <a:bodyPr wrap="square" rtlCol="0">
            <a:spAutoFit/>
          </a:bodyPr>
          <a:lstStyle/>
          <a:p>
            <a:r>
              <a:rPr lang="en-GB" sz="1400" b="1" dirty="0"/>
              <a:t>Phase 1:</a:t>
            </a:r>
          </a:p>
          <a:p>
            <a:pPr marL="285750" indent="-285750">
              <a:buFont typeface="Arial" panose="020B0604020202020204" pitchFamily="34" charset="0"/>
              <a:buChar char="•"/>
            </a:pPr>
            <a:r>
              <a:rPr lang="en-GB" sz="1400" b="1" dirty="0"/>
              <a:t> (2010-2019) – </a:t>
            </a:r>
            <a:r>
              <a:rPr lang="en-GB" sz="1400" dirty="0"/>
              <a:t>between 2010 and 2019, the number of NHS beds fell significantly while the elderly population grew.</a:t>
            </a:r>
          </a:p>
          <a:p>
            <a:pPr marL="285750" indent="-285750">
              <a:buFont typeface="Arial" panose="020B0604020202020204" pitchFamily="34" charset="0"/>
              <a:buChar char="•"/>
            </a:pPr>
            <a:r>
              <a:rPr lang="en-GB" sz="1400" b="1" dirty="0"/>
              <a:t>(2016) – </a:t>
            </a:r>
            <a:r>
              <a:rPr lang="en-GB" sz="1400" dirty="0"/>
              <a:t>A major turning point in staff morale regarding new contrasts and “7-day NHS” working hours, the Junior Doctor strikes.</a:t>
            </a:r>
          </a:p>
          <a:p>
            <a:pPr marL="285750" indent="-285750">
              <a:buFont typeface="Arial" panose="020B0604020202020204" pitchFamily="34" charset="0"/>
              <a:buChar char="•"/>
            </a:pPr>
            <a:r>
              <a:rPr lang="en-GB" sz="1400" b="1" dirty="0"/>
              <a:t>Social care funding </a:t>
            </a:r>
            <a:r>
              <a:rPr lang="en-GB" sz="1400" dirty="0"/>
              <a:t>– local authorities saw their budget cut, leading to fewer care home places and a “frozen” social care market.</a:t>
            </a:r>
          </a:p>
        </p:txBody>
      </p:sp>
      <p:sp>
        <p:nvSpPr>
          <p:cNvPr id="9" name="TextBox 8">
            <a:extLst>
              <a:ext uri="{FF2B5EF4-FFF2-40B4-BE49-F238E27FC236}">
                <a16:creationId xmlns:a16="http://schemas.microsoft.com/office/drawing/2014/main" id="{1193E901-BD51-6221-1089-18C2F92ABFD8}"/>
              </a:ext>
            </a:extLst>
          </p:cNvPr>
          <p:cNvSpPr txBox="1"/>
          <p:nvPr/>
        </p:nvSpPr>
        <p:spPr>
          <a:xfrm>
            <a:off x="0" y="2232044"/>
            <a:ext cx="5334000" cy="1600438"/>
          </a:xfrm>
          <a:prstGeom prst="rect">
            <a:avLst/>
          </a:prstGeom>
          <a:noFill/>
          <a:ln>
            <a:solidFill>
              <a:srgbClr val="C00000"/>
            </a:solidFill>
            <a:prstDash val="dash"/>
          </a:ln>
        </p:spPr>
        <p:txBody>
          <a:bodyPr wrap="square" rtlCol="0">
            <a:spAutoFit/>
          </a:bodyPr>
          <a:lstStyle/>
          <a:p>
            <a:r>
              <a:rPr lang="en-GB" sz="1400" b="1" dirty="0"/>
              <a:t>Phase 2:</a:t>
            </a:r>
          </a:p>
          <a:p>
            <a:pPr marL="285750" indent="-285750">
              <a:buFont typeface="Arial" panose="020B0604020202020204" pitchFamily="34" charset="0"/>
              <a:buChar char="•"/>
            </a:pPr>
            <a:r>
              <a:rPr lang="en-GB" sz="1400" b="1" dirty="0"/>
              <a:t> COVID-19 - </a:t>
            </a:r>
            <a:r>
              <a:rPr lang="en-GB" sz="1400" dirty="0"/>
              <a:t>during the pandemic, the government introduced a “home first” policy. To clear beds for COVID  patients, they bypassed standard assessments, moving people out of hospitals immediately.</a:t>
            </a:r>
          </a:p>
          <a:p>
            <a:pPr marL="285750" indent="-285750">
              <a:buFont typeface="Arial" panose="020B0604020202020204" pitchFamily="34" charset="0"/>
              <a:buChar char="•"/>
            </a:pPr>
            <a:r>
              <a:rPr lang="en-GB" sz="1400" dirty="0"/>
              <a:t>While it cleared beds, it put immense pressure on families and care homes, sometimes leading to unsafe discharges.</a:t>
            </a:r>
          </a:p>
        </p:txBody>
      </p:sp>
      <p:sp>
        <p:nvSpPr>
          <p:cNvPr id="10" name="TextBox 9">
            <a:extLst>
              <a:ext uri="{FF2B5EF4-FFF2-40B4-BE49-F238E27FC236}">
                <a16:creationId xmlns:a16="http://schemas.microsoft.com/office/drawing/2014/main" id="{0B5A3359-B59B-EB58-26DD-98F4CC889543}"/>
              </a:ext>
            </a:extLst>
          </p:cNvPr>
          <p:cNvSpPr txBox="1"/>
          <p:nvPr/>
        </p:nvSpPr>
        <p:spPr>
          <a:xfrm>
            <a:off x="0" y="4072967"/>
            <a:ext cx="5334000" cy="1384995"/>
          </a:xfrm>
          <a:prstGeom prst="rect">
            <a:avLst/>
          </a:prstGeom>
          <a:noFill/>
          <a:ln>
            <a:solidFill>
              <a:schemeClr val="tx2">
                <a:lumMod val="75000"/>
                <a:lumOff val="25000"/>
              </a:schemeClr>
            </a:solidFill>
            <a:prstDash val="dash"/>
          </a:ln>
        </p:spPr>
        <p:txBody>
          <a:bodyPr wrap="square" rtlCol="0">
            <a:spAutoFit/>
          </a:bodyPr>
          <a:lstStyle/>
          <a:p>
            <a:r>
              <a:rPr lang="en-GB" sz="1400" b="1" dirty="0"/>
              <a:t>Phase 3:</a:t>
            </a:r>
          </a:p>
          <a:p>
            <a:pPr marL="285750" indent="-285750">
              <a:buFont typeface="Arial" panose="020B0604020202020204" pitchFamily="34" charset="0"/>
              <a:buChar char="•"/>
            </a:pPr>
            <a:r>
              <a:rPr lang="en-GB" sz="1400" b="1" dirty="0"/>
              <a:t> Record highs (2023-2024) – </a:t>
            </a:r>
            <a:r>
              <a:rPr lang="en-GB" sz="1400" dirty="0"/>
              <a:t>by 2024, an average of 13,000 to 14,000 patients per day were stuck in hospital beds despite being fit to leave.. </a:t>
            </a:r>
          </a:p>
          <a:p>
            <a:pPr marL="285750" indent="-285750">
              <a:buFont typeface="Arial" panose="020B0604020202020204" pitchFamily="34" charset="0"/>
              <a:buChar char="•"/>
            </a:pPr>
            <a:r>
              <a:rPr lang="en-GB" sz="1400" b="1" dirty="0"/>
              <a:t>The £2 Billion Bill– </a:t>
            </a:r>
            <a:r>
              <a:rPr lang="en-GB" sz="1400" dirty="0"/>
              <a:t> bed blocking was costing the NHS over £2 billion a year. </a:t>
            </a:r>
            <a:endParaRPr lang="en-GB" sz="1400" b="1" dirty="0"/>
          </a:p>
        </p:txBody>
      </p:sp>
      <p:sp>
        <p:nvSpPr>
          <p:cNvPr id="11" name="TextBox 10">
            <a:extLst>
              <a:ext uri="{FF2B5EF4-FFF2-40B4-BE49-F238E27FC236}">
                <a16:creationId xmlns:a16="http://schemas.microsoft.com/office/drawing/2014/main" id="{5FDF6894-1FFE-8A14-EA81-C8C3999A4F0F}"/>
              </a:ext>
            </a:extLst>
          </p:cNvPr>
          <p:cNvSpPr txBox="1"/>
          <p:nvPr/>
        </p:nvSpPr>
        <p:spPr>
          <a:xfrm>
            <a:off x="0" y="5495923"/>
            <a:ext cx="5334000" cy="1169551"/>
          </a:xfrm>
          <a:prstGeom prst="rect">
            <a:avLst/>
          </a:prstGeom>
          <a:noFill/>
          <a:ln>
            <a:solidFill>
              <a:schemeClr val="accent6">
                <a:lumMod val="75000"/>
              </a:schemeClr>
            </a:solidFill>
            <a:prstDash val="dash"/>
          </a:ln>
        </p:spPr>
        <p:txBody>
          <a:bodyPr wrap="square" rtlCol="0">
            <a:spAutoFit/>
          </a:bodyPr>
          <a:lstStyle/>
          <a:p>
            <a:r>
              <a:rPr lang="en-GB" sz="1400" b="1" dirty="0"/>
              <a:t>Phase 4:</a:t>
            </a:r>
          </a:p>
          <a:p>
            <a:pPr marL="285750" indent="-285750">
              <a:buFont typeface="Arial" panose="020B0604020202020204" pitchFamily="34" charset="0"/>
              <a:buChar char="•"/>
            </a:pPr>
            <a:r>
              <a:rPr lang="en-GB" sz="1400" b="1" dirty="0"/>
              <a:t>Integrated Care Systems – </a:t>
            </a:r>
            <a:r>
              <a:rPr lang="en-GB" sz="1400" dirty="0"/>
              <a:t>under the Health and Care Act 2022, the focus is now on “joined-up” budgets where the NHS and local councils share the cost of discharge.</a:t>
            </a:r>
          </a:p>
          <a:p>
            <a:pPr marL="285750" indent="-285750">
              <a:buFont typeface="Arial" panose="020B0604020202020204" pitchFamily="34" charset="0"/>
              <a:buChar char="•"/>
            </a:pPr>
            <a:r>
              <a:rPr lang="en-GB" sz="1400" b="1" dirty="0"/>
              <a:t>The “Postcode lottery” – </a:t>
            </a:r>
            <a:r>
              <a:rPr lang="en-GB" sz="1400" dirty="0"/>
              <a:t>access remains unequal across UK. </a:t>
            </a:r>
            <a:endParaRPr lang="en-GB" sz="1400" b="1" dirty="0"/>
          </a:p>
        </p:txBody>
      </p:sp>
    </p:spTree>
    <p:extLst>
      <p:ext uri="{BB962C8B-B14F-4D97-AF65-F5344CB8AC3E}">
        <p14:creationId xmlns:p14="http://schemas.microsoft.com/office/powerpoint/2010/main" val="39903602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8DDA-2E2C-405C-879F-83F016D58648}"/>
              </a:ext>
            </a:extLst>
          </p:cNvPr>
          <p:cNvSpPr>
            <a:spLocks noGrp="1"/>
          </p:cNvSpPr>
          <p:nvPr>
            <p:ph type="title"/>
          </p:nvPr>
        </p:nvSpPr>
        <p:spPr>
          <a:xfrm>
            <a:off x="838200" y="136525"/>
            <a:ext cx="10515600" cy="1325563"/>
          </a:xfrm>
        </p:spPr>
        <p:txBody>
          <a:bodyPr/>
          <a:lstStyle/>
          <a:p>
            <a:r>
              <a:rPr lang="en-GB" b="1" dirty="0"/>
              <a:t>The bed blocking issue – The implications</a:t>
            </a:r>
          </a:p>
        </p:txBody>
      </p:sp>
      <p:sp>
        <p:nvSpPr>
          <p:cNvPr id="4" name="Date Placeholder 3">
            <a:extLst>
              <a:ext uri="{FF2B5EF4-FFF2-40B4-BE49-F238E27FC236}">
                <a16:creationId xmlns:a16="http://schemas.microsoft.com/office/drawing/2014/main" id="{621E1C9A-E387-8867-0F59-21E4D320121D}"/>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83809469-DCB8-CAC2-9DC4-FA339880B92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63B1634-83C2-25D4-A0F8-947D113B3313}"/>
              </a:ext>
            </a:extLst>
          </p:cNvPr>
          <p:cNvSpPr>
            <a:spLocks noGrp="1"/>
          </p:cNvSpPr>
          <p:nvPr>
            <p:ph type="sldNum" sz="quarter" idx="12"/>
          </p:nvPr>
        </p:nvSpPr>
        <p:spPr/>
        <p:txBody>
          <a:bodyPr/>
          <a:lstStyle/>
          <a:p>
            <a:fld id="{6F751E00-08BC-4BA3-B9D8-B600BC476DBA}" type="slidenum">
              <a:rPr lang="en-GB" smtClean="0"/>
              <a:t>34</a:t>
            </a:fld>
            <a:endParaRPr lang="en-GB"/>
          </a:p>
        </p:txBody>
      </p:sp>
      <p:sp>
        <p:nvSpPr>
          <p:cNvPr id="7" name="TextBox 6">
            <a:extLst>
              <a:ext uri="{FF2B5EF4-FFF2-40B4-BE49-F238E27FC236}">
                <a16:creationId xmlns:a16="http://schemas.microsoft.com/office/drawing/2014/main" id="{C5E8349C-3CD1-6FE4-30E9-D40B7EE91D7D}"/>
              </a:ext>
            </a:extLst>
          </p:cNvPr>
          <p:cNvSpPr txBox="1"/>
          <p:nvPr/>
        </p:nvSpPr>
        <p:spPr>
          <a:xfrm>
            <a:off x="1424941" y="1477630"/>
            <a:ext cx="3413760" cy="369332"/>
          </a:xfrm>
          <a:prstGeom prst="rect">
            <a:avLst/>
          </a:prstGeom>
          <a:solidFill>
            <a:schemeClr val="accent6">
              <a:lumMod val="20000"/>
              <a:lumOff val="80000"/>
            </a:schemeClr>
          </a:solidFill>
          <a:ln>
            <a:solidFill>
              <a:schemeClr val="accent3">
                <a:lumMod val="75000"/>
              </a:schemeClr>
            </a:solidFill>
          </a:ln>
        </p:spPr>
        <p:txBody>
          <a:bodyPr wrap="square" rtlCol="0">
            <a:spAutoFit/>
          </a:bodyPr>
          <a:lstStyle/>
          <a:p>
            <a:pPr algn="ctr"/>
            <a:r>
              <a:rPr lang="en-GB" b="1" dirty="0"/>
              <a:t>For service providers </a:t>
            </a:r>
          </a:p>
        </p:txBody>
      </p:sp>
      <p:sp>
        <p:nvSpPr>
          <p:cNvPr id="8" name="TextBox 7">
            <a:extLst>
              <a:ext uri="{FF2B5EF4-FFF2-40B4-BE49-F238E27FC236}">
                <a16:creationId xmlns:a16="http://schemas.microsoft.com/office/drawing/2014/main" id="{544F2E46-4523-2740-6F61-3DA359ABD9E0}"/>
              </a:ext>
            </a:extLst>
          </p:cNvPr>
          <p:cNvSpPr txBox="1"/>
          <p:nvPr/>
        </p:nvSpPr>
        <p:spPr>
          <a:xfrm>
            <a:off x="7353300" y="1477630"/>
            <a:ext cx="3413760" cy="369332"/>
          </a:xfrm>
          <a:prstGeom prst="rect">
            <a:avLst/>
          </a:prstGeom>
          <a:solidFill>
            <a:schemeClr val="accent2">
              <a:lumMod val="20000"/>
              <a:lumOff val="80000"/>
            </a:schemeClr>
          </a:solidFill>
          <a:ln>
            <a:solidFill>
              <a:schemeClr val="accent2">
                <a:lumMod val="50000"/>
              </a:schemeClr>
            </a:solidFill>
          </a:ln>
        </p:spPr>
        <p:txBody>
          <a:bodyPr wrap="square" rtlCol="0">
            <a:spAutoFit/>
          </a:bodyPr>
          <a:lstStyle/>
          <a:p>
            <a:pPr algn="ctr"/>
            <a:r>
              <a:rPr lang="en-GB" b="1" dirty="0"/>
              <a:t>For service users </a:t>
            </a:r>
          </a:p>
        </p:txBody>
      </p:sp>
      <p:pic>
        <p:nvPicPr>
          <p:cNvPr id="13" name="Picture 12" descr="A cartoon of a person lying on a hospital bed&#10;&#10;AI-generated content may be incorrect.">
            <a:extLst>
              <a:ext uri="{FF2B5EF4-FFF2-40B4-BE49-F238E27FC236}">
                <a16:creationId xmlns:a16="http://schemas.microsoft.com/office/drawing/2014/main" id="{0BBF52C3-8F8B-4BC1-9091-090688EF87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53300" y="4114800"/>
            <a:ext cx="2743200" cy="2743200"/>
          </a:xfrm>
          <a:prstGeom prst="rect">
            <a:avLst/>
          </a:prstGeom>
        </p:spPr>
      </p:pic>
      <p:sp>
        <p:nvSpPr>
          <p:cNvPr id="10" name="TextBox 9">
            <a:extLst>
              <a:ext uri="{FF2B5EF4-FFF2-40B4-BE49-F238E27FC236}">
                <a16:creationId xmlns:a16="http://schemas.microsoft.com/office/drawing/2014/main" id="{6DF3AF73-80D8-6E1C-234A-B821A8D35811}"/>
              </a:ext>
            </a:extLst>
          </p:cNvPr>
          <p:cNvSpPr txBox="1"/>
          <p:nvPr/>
        </p:nvSpPr>
        <p:spPr>
          <a:xfrm>
            <a:off x="0" y="2231837"/>
            <a:ext cx="5928360" cy="3724096"/>
          </a:xfrm>
          <a:prstGeom prst="rect">
            <a:avLst/>
          </a:prstGeom>
          <a:noFill/>
          <a:ln>
            <a:solidFill>
              <a:schemeClr val="accent3">
                <a:lumMod val="75000"/>
              </a:schemeClr>
            </a:solidFill>
          </a:ln>
        </p:spPr>
        <p:txBody>
          <a:bodyPr wrap="square" rtlCol="0">
            <a:spAutoFit/>
          </a:bodyPr>
          <a:lstStyle/>
          <a:p>
            <a:pPr marL="285750" indent="-285750" algn="just">
              <a:buFont typeface="Arial" panose="020B0604020202020204" pitchFamily="34" charset="0"/>
              <a:buChar char="•"/>
            </a:pPr>
            <a:r>
              <a:rPr lang="en-GB" sz="2000" b="1" dirty="0"/>
              <a:t>Acute hospitals</a:t>
            </a:r>
            <a:r>
              <a:rPr lang="en-GB" sz="1600" dirty="0"/>
              <a:t>: when beds are occupied by patients who are medically fit to leave, new patients from A&amp;E cannot be admitted. This leads to the physical “blocking” of the entire hospital’s primary function.  If there is no bed for a patient to recover in after surgery, the surgery is cancelled. This is major of the elective surgery blocking.</a:t>
            </a:r>
          </a:p>
          <a:p>
            <a:pPr marL="285750" indent="-285750" algn="just">
              <a:buFont typeface="Arial" panose="020B0604020202020204" pitchFamily="34" charset="0"/>
              <a:buChar char="•"/>
            </a:pPr>
            <a:r>
              <a:rPr lang="en-GB" sz="2000" b="1" dirty="0"/>
              <a:t>Ambulance services: </a:t>
            </a:r>
            <a:r>
              <a:rPr lang="en-GB" sz="1600" dirty="0"/>
              <a:t>because A&amp;E is full, ambulances cannot hand over their patients. This leads to “ambulance stacking” where crews spend entire shifts in a parking lot rather than responding to 999 calls. </a:t>
            </a:r>
          </a:p>
          <a:p>
            <a:pPr marL="285750" indent="-285750" algn="just">
              <a:buFont typeface="Arial" panose="020B0604020202020204" pitchFamily="34" charset="0"/>
              <a:buChar char="•"/>
            </a:pPr>
            <a:r>
              <a:rPr lang="en-GB" sz="2000" b="1" dirty="0"/>
              <a:t>Social care providers: </a:t>
            </a:r>
            <a:r>
              <a:rPr lang="en-GB" sz="1600" dirty="0"/>
              <a:t>care homes often face pressure to take patients back before they have the specific staff or equipment ready, which can lead to readmission to the hospital. </a:t>
            </a:r>
            <a:endParaRPr lang="en-GB" sz="2000" b="1" dirty="0"/>
          </a:p>
        </p:txBody>
      </p:sp>
      <p:sp>
        <p:nvSpPr>
          <p:cNvPr id="11" name="TextBox 10">
            <a:extLst>
              <a:ext uri="{FF2B5EF4-FFF2-40B4-BE49-F238E27FC236}">
                <a16:creationId xmlns:a16="http://schemas.microsoft.com/office/drawing/2014/main" id="{DDCF0442-CFEE-F900-00FF-1A948F3CFBA9}"/>
              </a:ext>
            </a:extLst>
          </p:cNvPr>
          <p:cNvSpPr txBox="1"/>
          <p:nvPr/>
        </p:nvSpPr>
        <p:spPr>
          <a:xfrm>
            <a:off x="6096000" y="2231837"/>
            <a:ext cx="5928360" cy="1938992"/>
          </a:xfrm>
          <a:prstGeom prst="rect">
            <a:avLst/>
          </a:prstGeom>
          <a:noFill/>
          <a:ln>
            <a:solidFill>
              <a:schemeClr val="accent2">
                <a:lumMod val="50000"/>
              </a:schemeClr>
            </a:solidFill>
          </a:ln>
        </p:spPr>
        <p:txBody>
          <a:bodyPr wrap="square" rtlCol="0">
            <a:spAutoFit/>
          </a:bodyPr>
          <a:lstStyle/>
          <a:p>
            <a:pPr marL="285750" indent="-285750" algn="just">
              <a:buFont typeface="Arial" panose="020B0604020202020204" pitchFamily="34" charset="0"/>
              <a:buChar char="•"/>
            </a:pPr>
            <a:r>
              <a:rPr lang="en-GB" sz="2000" b="1" dirty="0"/>
              <a:t>Patients</a:t>
            </a:r>
            <a:r>
              <a:rPr lang="en-GB" sz="1600" dirty="0"/>
              <a:t>: for elderly patients, staying in a hospital bed longer than necessary causes muscle wastage and a loss of independence. The longer a “fit” patient stays in a hospital, the higher their risk of catching an infection.</a:t>
            </a:r>
          </a:p>
          <a:p>
            <a:pPr marL="285750" indent="-285750" algn="just">
              <a:buFont typeface="Arial" panose="020B0604020202020204" pitchFamily="34" charset="0"/>
              <a:buChar char="•"/>
            </a:pPr>
            <a:r>
              <a:rPr lang="en-GB" sz="2000" b="1" dirty="0"/>
              <a:t>Families and carers: </a:t>
            </a:r>
            <a:r>
              <a:rPr lang="en-GB" sz="1600" dirty="0"/>
              <a:t>families are often given very short notice that a loved one is being discharged, leading to problems to arrange home care, equipment, or time off work.</a:t>
            </a:r>
          </a:p>
        </p:txBody>
      </p:sp>
    </p:spTree>
    <p:extLst>
      <p:ext uri="{BB962C8B-B14F-4D97-AF65-F5344CB8AC3E}">
        <p14:creationId xmlns:p14="http://schemas.microsoft.com/office/powerpoint/2010/main" val="21112703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E7DDF1B-61F2-ACB8-670A-16787B5480FA}"/>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AEE08EA8-2A3C-AF23-F791-4B867F27286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2A745DF-0720-9329-F076-50E83D7F8C39}"/>
              </a:ext>
            </a:extLst>
          </p:cNvPr>
          <p:cNvSpPr>
            <a:spLocks noGrp="1"/>
          </p:cNvSpPr>
          <p:nvPr>
            <p:ph type="sldNum" sz="quarter" idx="12"/>
          </p:nvPr>
        </p:nvSpPr>
        <p:spPr/>
        <p:txBody>
          <a:bodyPr/>
          <a:lstStyle/>
          <a:p>
            <a:fld id="{6F751E00-08BC-4BA3-B9D8-B600BC476DBA}" type="slidenum">
              <a:rPr lang="en-GB" smtClean="0"/>
              <a:t>35</a:t>
            </a:fld>
            <a:endParaRPr lang="en-GB"/>
          </a:p>
        </p:txBody>
      </p:sp>
      <p:sp>
        <p:nvSpPr>
          <p:cNvPr id="7" name="Title 1">
            <a:extLst>
              <a:ext uri="{FF2B5EF4-FFF2-40B4-BE49-F238E27FC236}">
                <a16:creationId xmlns:a16="http://schemas.microsoft.com/office/drawing/2014/main" id="{6E9BDFC1-366B-FD49-AAA5-15316628E8A0}"/>
              </a:ext>
            </a:extLst>
          </p:cNvPr>
          <p:cNvSpPr txBox="1">
            <a:spLocks/>
          </p:cNvSpPr>
          <p:nvPr/>
        </p:nvSpPr>
        <p:spPr>
          <a:xfrm>
            <a:off x="838200" y="2103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Why the bed blocking issue is critical?</a:t>
            </a:r>
          </a:p>
        </p:txBody>
      </p:sp>
    </p:spTree>
    <p:extLst>
      <p:ext uri="{BB962C8B-B14F-4D97-AF65-F5344CB8AC3E}">
        <p14:creationId xmlns:p14="http://schemas.microsoft.com/office/powerpoint/2010/main" val="25733228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EAAC487-9DAA-35C5-9605-61503056DB7E}"/>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57A651C4-EB4E-DA50-5095-57A251B652D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3793E03-0F25-40BD-C706-2D567C2C4BC0}"/>
              </a:ext>
            </a:extLst>
          </p:cNvPr>
          <p:cNvSpPr>
            <a:spLocks noGrp="1"/>
          </p:cNvSpPr>
          <p:nvPr>
            <p:ph type="sldNum" sz="quarter" idx="12"/>
          </p:nvPr>
        </p:nvSpPr>
        <p:spPr/>
        <p:txBody>
          <a:bodyPr/>
          <a:lstStyle/>
          <a:p>
            <a:fld id="{6F751E00-08BC-4BA3-B9D8-B600BC476DBA}" type="slidenum">
              <a:rPr lang="en-GB" smtClean="0"/>
              <a:t>36</a:t>
            </a:fld>
            <a:endParaRPr lang="en-GB"/>
          </a:p>
        </p:txBody>
      </p:sp>
      <p:graphicFrame>
        <p:nvGraphicFramePr>
          <p:cNvPr id="7" name="Table 6">
            <a:extLst>
              <a:ext uri="{FF2B5EF4-FFF2-40B4-BE49-F238E27FC236}">
                <a16:creationId xmlns:a16="http://schemas.microsoft.com/office/drawing/2014/main" id="{9829ED41-63BA-8788-A2B4-68930631156B}"/>
              </a:ext>
            </a:extLst>
          </p:cNvPr>
          <p:cNvGraphicFramePr>
            <a:graphicFrameLocks noGrp="1"/>
          </p:cNvGraphicFramePr>
          <p:nvPr>
            <p:extLst>
              <p:ext uri="{D42A27DB-BD31-4B8C-83A1-F6EECF244321}">
                <p14:modId xmlns:p14="http://schemas.microsoft.com/office/powerpoint/2010/main" val="3430192013"/>
              </p:ext>
            </p:extLst>
          </p:nvPr>
        </p:nvGraphicFramePr>
        <p:xfrm>
          <a:off x="947057" y="1775581"/>
          <a:ext cx="10515600" cy="3815080"/>
        </p:xfrm>
        <a:graphic>
          <a:graphicData uri="http://schemas.openxmlformats.org/drawingml/2006/table">
            <a:tbl>
              <a:tblPr firstRow="1" bandRow="1">
                <a:tableStyleId>{5C22544A-7EE6-4342-B048-85BDC9FD1C3A}</a:tableStyleId>
              </a:tblPr>
              <a:tblGrid>
                <a:gridCol w="2296886">
                  <a:extLst>
                    <a:ext uri="{9D8B030D-6E8A-4147-A177-3AD203B41FA5}">
                      <a16:colId xmlns:a16="http://schemas.microsoft.com/office/drawing/2014/main" val="3693654016"/>
                    </a:ext>
                  </a:extLst>
                </a:gridCol>
                <a:gridCol w="4713514">
                  <a:extLst>
                    <a:ext uri="{9D8B030D-6E8A-4147-A177-3AD203B41FA5}">
                      <a16:colId xmlns:a16="http://schemas.microsoft.com/office/drawing/2014/main" val="349529895"/>
                    </a:ext>
                  </a:extLst>
                </a:gridCol>
                <a:gridCol w="3505200">
                  <a:extLst>
                    <a:ext uri="{9D8B030D-6E8A-4147-A177-3AD203B41FA5}">
                      <a16:colId xmlns:a16="http://schemas.microsoft.com/office/drawing/2014/main" val="708746999"/>
                    </a:ext>
                  </a:extLst>
                </a:gridCol>
              </a:tblGrid>
              <a:tr h="370840">
                <a:tc>
                  <a:txBody>
                    <a:bodyPr/>
                    <a:lstStyle/>
                    <a:p>
                      <a:r>
                        <a:rPr lang="en-GB" dirty="0"/>
                        <a:t>Key concern</a:t>
                      </a:r>
                    </a:p>
                  </a:txBody>
                  <a:tcPr/>
                </a:tc>
                <a:tc>
                  <a:txBody>
                    <a:bodyPr/>
                    <a:lstStyle/>
                    <a:p>
                      <a:r>
                        <a:rPr lang="en-GB" dirty="0"/>
                        <a:t>Why it’s important (the rationale)</a:t>
                      </a:r>
                    </a:p>
                  </a:txBody>
                  <a:tcPr/>
                </a:tc>
                <a:tc>
                  <a:txBody>
                    <a:bodyPr/>
                    <a:lstStyle/>
                    <a:p>
                      <a:r>
                        <a:rPr lang="en-GB" dirty="0"/>
                        <a:t>Area for improvement</a:t>
                      </a:r>
                    </a:p>
                  </a:txBody>
                  <a:tcPr/>
                </a:tc>
                <a:extLst>
                  <a:ext uri="{0D108BD9-81ED-4DB2-BD59-A6C34878D82A}">
                    <a16:rowId xmlns:a16="http://schemas.microsoft.com/office/drawing/2014/main" val="1108187693"/>
                  </a:ext>
                </a:extLst>
              </a:tr>
              <a:tr h="370840">
                <a:tc>
                  <a:txBody>
                    <a:bodyPr/>
                    <a:lstStyle/>
                    <a:p>
                      <a:r>
                        <a:rPr lang="en-GB" b="1" dirty="0"/>
                        <a:t>Patient safety</a:t>
                      </a:r>
                    </a:p>
                  </a:txBody>
                  <a:tcPr anchor="ctr"/>
                </a:tc>
                <a:tc>
                  <a:txBody>
                    <a:bodyPr/>
                    <a:lstStyle/>
                    <a:p>
                      <a:r>
                        <a:rPr lang="en-GB" sz="1600" dirty="0"/>
                        <a:t>For an elderly person, a hospital is a dangerous place. The “PJ paralysis” (staying in bed in pyjamas) leads to rapid muscle loss. .</a:t>
                      </a:r>
                    </a:p>
                  </a:txBody>
                  <a:tcPr/>
                </a:tc>
                <a:tc>
                  <a:txBody>
                    <a:bodyPr/>
                    <a:lstStyle/>
                    <a:p>
                      <a:endParaRPr lang="en-GB" sz="1600" dirty="0"/>
                    </a:p>
                  </a:txBody>
                  <a:tcPr/>
                </a:tc>
                <a:extLst>
                  <a:ext uri="{0D108BD9-81ED-4DB2-BD59-A6C34878D82A}">
                    <a16:rowId xmlns:a16="http://schemas.microsoft.com/office/drawing/2014/main" val="1269289926"/>
                  </a:ext>
                </a:extLst>
              </a:tr>
              <a:tr h="370840">
                <a:tc>
                  <a:txBody>
                    <a:bodyPr/>
                    <a:lstStyle/>
                    <a:p>
                      <a:r>
                        <a:rPr lang="en-GB" b="1" dirty="0"/>
                        <a:t>System flow</a:t>
                      </a:r>
                    </a:p>
                  </a:txBody>
                  <a:tcPr anchor="ctr"/>
                </a:tc>
                <a:tc>
                  <a:txBody>
                    <a:bodyPr/>
                    <a:lstStyle/>
                    <a:p>
                      <a:r>
                        <a:rPr lang="en-GB" sz="1600" dirty="0"/>
                        <a:t>If the discharge is blocked, the A&amp;E cannot function. This is the primary cause of Ambulance stacking; ambulances cannot hand over patients because there are no beds available in the hospital wards</a:t>
                      </a:r>
                    </a:p>
                  </a:txBody>
                  <a:tcPr/>
                </a:tc>
                <a:tc>
                  <a:txBody>
                    <a:bodyPr/>
                    <a:lstStyle/>
                    <a:p>
                      <a:endParaRPr lang="en-GB" sz="1600" dirty="0"/>
                    </a:p>
                  </a:txBody>
                  <a:tcPr/>
                </a:tc>
                <a:extLst>
                  <a:ext uri="{0D108BD9-81ED-4DB2-BD59-A6C34878D82A}">
                    <a16:rowId xmlns:a16="http://schemas.microsoft.com/office/drawing/2014/main" val="3430389934"/>
                  </a:ext>
                </a:extLst>
              </a:tr>
              <a:tr h="370840">
                <a:tc>
                  <a:txBody>
                    <a:bodyPr/>
                    <a:lstStyle/>
                    <a:p>
                      <a:r>
                        <a:rPr lang="en-GB" b="1" dirty="0"/>
                        <a:t>Economic waste</a:t>
                      </a:r>
                    </a:p>
                  </a:txBody>
                  <a:tcPr anchor="ctr"/>
                </a:tc>
                <a:tc>
                  <a:txBody>
                    <a:bodyPr/>
                    <a:lstStyle/>
                    <a:p>
                      <a:r>
                        <a:rPr lang="en-GB" sz="1600" dirty="0"/>
                        <a:t>An acute hospital bed cost roughly £400-£600 per night. A community care package costs a fraction of that. Using a specialist hospital bed as a “waiting room” for social care is a massive waste of taxpayer resources.</a:t>
                      </a:r>
                    </a:p>
                  </a:txBody>
                  <a:tcPr/>
                </a:tc>
                <a:tc>
                  <a:txBody>
                    <a:bodyPr/>
                    <a:lstStyle/>
                    <a:p>
                      <a:endParaRPr lang="en-GB" sz="1600" dirty="0"/>
                    </a:p>
                  </a:txBody>
                  <a:tcPr/>
                </a:tc>
                <a:extLst>
                  <a:ext uri="{0D108BD9-81ED-4DB2-BD59-A6C34878D82A}">
                    <a16:rowId xmlns:a16="http://schemas.microsoft.com/office/drawing/2014/main" val="554985248"/>
                  </a:ext>
                </a:extLst>
              </a:tr>
            </a:tbl>
          </a:graphicData>
        </a:graphic>
      </p:graphicFrame>
      <p:sp>
        <p:nvSpPr>
          <p:cNvPr id="8" name="Title 1">
            <a:extLst>
              <a:ext uri="{FF2B5EF4-FFF2-40B4-BE49-F238E27FC236}">
                <a16:creationId xmlns:a16="http://schemas.microsoft.com/office/drawing/2014/main" id="{DC17E927-9C81-27EE-EBB4-DB15DB3DACF1}"/>
              </a:ext>
            </a:extLst>
          </p:cNvPr>
          <p:cNvSpPr txBox="1">
            <a:spLocks/>
          </p:cNvSpPr>
          <p:nvPr/>
        </p:nvSpPr>
        <p:spPr>
          <a:xfrm>
            <a:off x="977537" y="10327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Why the bed blocking issue is critical?</a:t>
            </a:r>
          </a:p>
        </p:txBody>
      </p:sp>
    </p:spTree>
    <p:extLst>
      <p:ext uri="{BB962C8B-B14F-4D97-AF65-F5344CB8AC3E}">
        <p14:creationId xmlns:p14="http://schemas.microsoft.com/office/powerpoint/2010/main" val="6999716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C741D-0B74-F2F6-50FF-B5B14FF1A4FF}"/>
            </a:ext>
          </a:extLst>
        </p:cNvPr>
        <p:cNvGrpSpPr/>
        <p:nvPr/>
      </p:nvGrpSpPr>
      <p:grpSpPr>
        <a:xfrm>
          <a:off x="0" y="0"/>
          <a:ext cx="0" cy="0"/>
          <a:chOff x="0" y="0"/>
          <a:chExt cx="0" cy="0"/>
        </a:xfrm>
      </p:grpSpPr>
      <p:pic>
        <p:nvPicPr>
          <p:cNvPr id="5" name="Picture 4" descr="A group of colorful post-it notes with question marks attached to them&#10;&#10;AI-generated content may be incorrect.">
            <a:extLst>
              <a:ext uri="{FF2B5EF4-FFF2-40B4-BE49-F238E27FC236}">
                <a16:creationId xmlns:a16="http://schemas.microsoft.com/office/drawing/2014/main" id="{69652432-BA57-9047-9FAC-36AA7B1A3A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22" r="217"/>
          <a:stretch>
            <a:fillRect/>
          </a:stretch>
        </p:blipFill>
        <p:spPr>
          <a:xfrm>
            <a:off x="20" y="1282"/>
            <a:ext cx="12191980" cy="6856718"/>
          </a:xfrm>
          <a:prstGeom prst="rect">
            <a:avLst/>
          </a:prstGeom>
        </p:spPr>
      </p:pic>
      <p:sp>
        <p:nvSpPr>
          <p:cNvPr id="2" name="Footer Placeholder 1">
            <a:extLst>
              <a:ext uri="{FF2B5EF4-FFF2-40B4-BE49-F238E27FC236}">
                <a16:creationId xmlns:a16="http://schemas.microsoft.com/office/drawing/2014/main" id="{BC908ECE-FABB-1358-85CE-4625316BEC87}"/>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solidFill>
                  <a:srgbClr val="FFFFFF"/>
                </a:solidFill>
              </a:rPr>
              <a:t>Dr Simona Ferraraccio</a:t>
            </a:r>
          </a:p>
        </p:txBody>
      </p:sp>
      <p:sp>
        <p:nvSpPr>
          <p:cNvPr id="3" name="Slide Number Placeholder 2">
            <a:extLst>
              <a:ext uri="{FF2B5EF4-FFF2-40B4-BE49-F238E27FC236}">
                <a16:creationId xmlns:a16="http://schemas.microsoft.com/office/drawing/2014/main" id="{9B25EA2D-D3F9-92E5-D507-AAD43779F37B}"/>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a:solidFill>
                  <a:srgbClr val="FFFFFF"/>
                </a:solidFill>
              </a:rPr>
              <a:pPr>
                <a:spcAft>
                  <a:spcPts val="600"/>
                </a:spcAft>
              </a:pPr>
              <a:t>37</a:t>
            </a:fld>
            <a:endParaRPr lang="en-US">
              <a:solidFill>
                <a:srgbClr val="FFFFFF"/>
              </a:solidFill>
            </a:endParaRPr>
          </a:p>
        </p:txBody>
      </p:sp>
    </p:spTree>
    <p:extLst>
      <p:ext uri="{BB962C8B-B14F-4D97-AF65-F5344CB8AC3E}">
        <p14:creationId xmlns:p14="http://schemas.microsoft.com/office/powerpoint/2010/main" val="998901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ck with arrows pointing to the time&#10;&#10;AI-generated content may be incorrect.">
            <a:extLst>
              <a:ext uri="{FF2B5EF4-FFF2-40B4-BE49-F238E27FC236}">
                <a16:creationId xmlns:a16="http://schemas.microsoft.com/office/drawing/2014/main" id="{135CA50E-8F75-3441-2FCF-3283BAB23F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2" name="Footer Placeholder 1">
            <a:extLst>
              <a:ext uri="{FF2B5EF4-FFF2-40B4-BE49-F238E27FC236}">
                <a16:creationId xmlns:a16="http://schemas.microsoft.com/office/drawing/2014/main" id="{0091715D-7E68-F461-0A09-F873126701DE}"/>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5C7F2E7D-C228-B89B-B335-C8DDAD039B1C}"/>
              </a:ext>
            </a:extLst>
          </p:cNvPr>
          <p:cNvSpPr>
            <a:spLocks noGrp="1"/>
          </p:cNvSpPr>
          <p:nvPr>
            <p:ph type="sldNum" sz="quarter" idx="12"/>
          </p:nvPr>
        </p:nvSpPr>
        <p:spPr/>
        <p:txBody>
          <a:bodyPr/>
          <a:lstStyle/>
          <a:p>
            <a:fld id="{E1076ED0-0DB3-4879-AAE5-5C20D22C1DF4}" type="slidenum">
              <a:rPr lang="en-US" smtClean="0"/>
              <a:t>38</a:t>
            </a:fld>
            <a:endParaRPr lang="en-US"/>
          </a:p>
        </p:txBody>
      </p:sp>
      <p:sp>
        <p:nvSpPr>
          <p:cNvPr id="6" name="Footer Placeholder 5">
            <a:extLst>
              <a:ext uri="{FF2B5EF4-FFF2-40B4-BE49-F238E27FC236}">
                <a16:creationId xmlns:a16="http://schemas.microsoft.com/office/drawing/2014/main" id="{57E13B5F-0611-30EE-A5EB-742D678BBC18}"/>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BMHP4029</a:t>
            </a:r>
          </a:p>
        </p:txBody>
      </p:sp>
      <p:sp>
        <p:nvSpPr>
          <p:cNvPr id="9" name="TextBox 8">
            <a:extLst>
              <a:ext uri="{FF2B5EF4-FFF2-40B4-BE49-F238E27FC236}">
                <a16:creationId xmlns:a16="http://schemas.microsoft.com/office/drawing/2014/main" id="{2CB6153F-9A3C-1D33-A694-40FC48024971}"/>
              </a:ext>
            </a:extLst>
          </p:cNvPr>
          <p:cNvSpPr txBox="1"/>
          <p:nvPr/>
        </p:nvSpPr>
        <p:spPr>
          <a:xfrm>
            <a:off x="0" y="1273996"/>
            <a:ext cx="2362199" cy="523220"/>
          </a:xfrm>
          <a:prstGeom prst="rect">
            <a:avLst/>
          </a:prstGeom>
          <a:noFill/>
        </p:spPr>
        <p:txBody>
          <a:bodyPr wrap="square" rtlCol="0">
            <a:spAutoFit/>
          </a:bodyPr>
          <a:lstStyle/>
          <a:p>
            <a:pPr algn="ctr"/>
            <a:r>
              <a:rPr lang="en-GB" sz="2800" b="1"/>
              <a:t>15 mins</a:t>
            </a:r>
          </a:p>
        </p:txBody>
      </p:sp>
    </p:spTree>
    <p:extLst>
      <p:ext uri="{BB962C8B-B14F-4D97-AF65-F5344CB8AC3E}">
        <p14:creationId xmlns:p14="http://schemas.microsoft.com/office/powerpoint/2010/main" val="3290784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CAC67-6DF2-B8EA-C67B-EBB8CF26F354}"/>
              </a:ext>
            </a:extLst>
          </p:cNvPr>
          <p:cNvSpPr>
            <a:spLocks noGrp="1"/>
          </p:cNvSpPr>
          <p:nvPr>
            <p:ph type="title"/>
          </p:nvPr>
        </p:nvSpPr>
        <p:spPr>
          <a:xfrm>
            <a:off x="0" y="1"/>
            <a:ext cx="10515600" cy="924910"/>
          </a:xfrm>
        </p:spPr>
        <p:txBody>
          <a:bodyPr/>
          <a:lstStyle/>
          <a:p>
            <a:r>
              <a:rPr lang="en-GB" b="1" dirty="0"/>
              <a:t>References</a:t>
            </a:r>
          </a:p>
        </p:txBody>
      </p:sp>
      <p:sp>
        <p:nvSpPr>
          <p:cNvPr id="4" name="Date Placeholder 3">
            <a:extLst>
              <a:ext uri="{FF2B5EF4-FFF2-40B4-BE49-F238E27FC236}">
                <a16:creationId xmlns:a16="http://schemas.microsoft.com/office/drawing/2014/main" id="{720CB6D2-BF8E-739E-544F-B202E61783A9}"/>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6D40DD3A-50F7-980E-CAC8-2A03BBB66C4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1DFDAF0-8ADA-D075-9831-C99A29B07489}"/>
              </a:ext>
            </a:extLst>
          </p:cNvPr>
          <p:cNvSpPr>
            <a:spLocks noGrp="1"/>
          </p:cNvSpPr>
          <p:nvPr>
            <p:ph type="sldNum" sz="quarter" idx="12"/>
          </p:nvPr>
        </p:nvSpPr>
        <p:spPr/>
        <p:txBody>
          <a:bodyPr/>
          <a:lstStyle/>
          <a:p>
            <a:fld id="{6F751E00-08BC-4BA3-B9D8-B600BC476DBA}" type="slidenum">
              <a:rPr lang="en-GB" smtClean="0"/>
              <a:t>39</a:t>
            </a:fld>
            <a:endParaRPr lang="en-GB"/>
          </a:p>
        </p:txBody>
      </p:sp>
      <p:sp>
        <p:nvSpPr>
          <p:cNvPr id="7" name="TextBox 6">
            <a:extLst>
              <a:ext uri="{FF2B5EF4-FFF2-40B4-BE49-F238E27FC236}">
                <a16:creationId xmlns:a16="http://schemas.microsoft.com/office/drawing/2014/main" id="{DBA3DDDA-414B-F562-5BDE-DA47060D5943}"/>
              </a:ext>
            </a:extLst>
          </p:cNvPr>
          <p:cNvSpPr txBox="1"/>
          <p:nvPr/>
        </p:nvSpPr>
        <p:spPr>
          <a:xfrm>
            <a:off x="0" y="745964"/>
            <a:ext cx="12192000" cy="5478423"/>
          </a:xfrm>
          <a:prstGeom prst="rect">
            <a:avLst/>
          </a:prstGeom>
          <a:noFill/>
        </p:spPr>
        <p:txBody>
          <a:bodyPr wrap="square" rtlCol="0">
            <a:spAutoFit/>
          </a:bodyPr>
          <a:lstStyle/>
          <a:p>
            <a:pPr marL="285750" indent="-285750">
              <a:buFont typeface="Arial" panose="020B0604020202020204" pitchFamily="34" charset="0"/>
              <a:buChar char="•"/>
            </a:pPr>
            <a:r>
              <a:rPr lang="en-GB" sz="1400" dirty="0"/>
              <a:t>Phoebe Dunn, Leo Ewbank, Hugh </a:t>
            </a:r>
            <a:r>
              <a:rPr lang="en-GB" sz="1400" dirty="0" err="1"/>
              <a:t>Alderwick</a:t>
            </a:r>
            <a:r>
              <a:rPr lang="en-GB" sz="1400" dirty="0"/>
              <a:t>. “Nine major challenges facing health and care in England”. The Health Foundation, November 2023. Available at: </a:t>
            </a:r>
            <a:r>
              <a:rPr lang="en-GB" sz="1400" dirty="0">
                <a:hlinkClick r:id="rId2"/>
              </a:rPr>
              <a:t>https://www.health.org.uk/reports-and-analysis/briefings/nine-major-challenges-facing-health-and-care-in-england</a:t>
            </a:r>
            <a:endParaRPr lang="en-GB" sz="1400" dirty="0"/>
          </a:p>
          <a:p>
            <a:pPr marL="285750" indent="-285750">
              <a:buFont typeface="Arial" panose="020B0604020202020204" pitchFamily="34" charset="0"/>
              <a:buChar char="•"/>
            </a:pPr>
            <a:r>
              <a:rPr lang="en-GB" sz="1400" dirty="0"/>
              <a:t>Improvement Cymru Academy, N. W. (2026). </a:t>
            </a:r>
            <a:r>
              <a:rPr lang="en-GB" sz="1400" i="1" dirty="0"/>
              <a:t>Improvement Cymru Academy Toolkit Guide - </a:t>
            </a:r>
            <a:r>
              <a:rPr lang="en-GB" sz="1400" i="1" dirty="0" err="1"/>
              <a:t>Strenghts</a:t>
            </a:r>
            <a:r>
              <a:rPr lang="en-GB" sz="1400" i="1" dirty="0"/>
              <a:t>, </a:t>
            </a:r>
            <a:r>
              <a:rPr lang="en-GB" sz="1400" i="1" dirty="0" err="1"/>
              <a:t>Weakenesses</a:t>
            </a:r>
            <a:r>
              <a:rPr lang="en-GB" sz="1400" i="1" dirty="0"/>
              <a:t>, Opportunities, Threats (SWOT) Analysis</a:t>
            </a:r>
            <a:r>
              <a:rPr lang="en-GB" sz="1400" dirty="0"/>
              <a:t>. </a:t>
            </a:r>
            <a:r>
              <a:rPr lang="en-GB" sz="1400" dirty="0">
                <a:hlinkClick r:id="rId3"/>
              </a:rPr>
              <a:t>https://phw.nhs.wales/services-and-teams/improvement-cymru/improvement-cymru-academy1/resource-library/academy-toolkit-guides/swot-analysis-toolkit/</a:t>
            </a:r>
            <a:endParaRPr lang="en-GB" sz="1400" dirty="0"/>
          </a:p>
          <a:p>
            <a:pPr marL="285750" indent="-285750">
              <a:buFont typeface="Arial" panose="020B0604020202020204" pitchFamily="34" charset="0"/>
              <a:buChar char="•"/>
            </a:pPr>
            <a:r>
              <a:rPr lang="en-GB" sz="1400" dirty="0"/>
              <a:t>London Ambulance Service. “First AI trial sees paramedics at London Ambulance Service treat more patients”. 4</a:t>
            </a:r>
            <a:r>
              <a:rPr lang="en-GB" sz="1400" baseline="30000" dirty="0"/>
              <a:t>th</a:t>
            </a:r>
            <a:r>
              <a:rPr lang="en-GB" sz="1400" dirty="0"/>
              <a:t> September 2025. Available: </a:t>
            </a:r>
            <a:r>
              <a:rPr lang="en-GB" sz="1400" dirty="0">
                <a:hlinkClick r:id="rId4"/>
              </a:rPr>
              <a:t>First AI trial sees paramedics at London Ambulance Service treat more patients - London Ambulance Service NHS Trust</a:t>
            </a:r>
            <a:r>
              <a:rPr lang="en-GB" sz="1400" dirty="0"/>
              <a:t>.</a:t>
            </a:r>
          </a:p>
          <a:p>
            <a:pPr marL="285750" indent="-285750">
              <a:buFont typeface="Arial" panose="020B0604020202020204" pitchFamily="34" charset="0"/>
              <a:buChar char="•"/>
            </a:pPr>
            <a:r>
              <a:rPr lang="en-GB" sz="1400" dirty="0"/>
              <a:t>SBUHB NHS Wales. “Virtual wards – bringing your care closer to home”. 2026. Available at: </a:t>
            </a:r>
            <a:r>
              <a:rPr lang="en-GB" sz="1400" dirty="0">
                <a:hlinkClick r:id="rId5"/>
              </a:rPr>
              <a:t>Virtual wards - bringing your care closer to home - Swansea Bay University Health Board</a:t>
            </a:r>
            <a:r>
              <a:rPr lang="en-GB" sz="1400" dirty="0"/>
              <a:t>.</a:t>
            </a:r>
          </a:p>
          <a:p>
            <a:pPr marL="285750" indent="-285750">
              <a:buFont typeface="Arial" panose="020B0604020202020204" pitchFamily="34" charset="0"/>
              <a:buChar char="•"/>
            </a:pPr>
            <a:r>
              <a:rPr lang="en-GB" sz="1400" dirty="0"/>
              <a:t>Gill Norman, Paula Bennett, Emma R.L. Vardy. “Virtual wards: a rapid evidence synthesis and implications for the care or older people”. Age Ageing, Jan 2023. DOI: 10.1093/ageing/afac319</a:t>
            </a:r>
          </a:p>
          <a:p>
            <a:pPr marL="285750" indent="-285750">
              <a:buFont typeface="Arial" panose="020B0604020202020204" pitchFamily="34" charset="0"/>
              <a:buChar char="•"/>
            </a:pPr>
            <a:r>
              <a:rPr lang="en-GB" sz="1400" dirty="0"/>
              <a:t>Lewis  G, </a:t>
            </a:r>
            <a:r>
              <a:rPr lang="en-GB" sz="1400" dirty="0" err="1"/>
              <a:t>Vaithianathan</a:t>
            </a:r>
            <a:r>
              <a:rPr lang="en-GB" sz="1400" dirty="0"/>
              <a:t>  R, Wright  L  et al.  ”Integrating care for high-risk patients in England using the virtual ward model: lessons in the process of care integration from three case sites”. Int J </a:t>
            </a:r>
            <a:r>
              <a:rPr lang="en-GB" sz="1400" dirty="0" err="1"/>
              <a:t>Integr</a:t>
            </a:r>
            <a:r>
              <a:rPr lang="en-GB" sz="1400" dirty="0"/>
              <a:t> Care, Nov 2013. DOI: 10.5334/ijic.1150</a:t>
            </a:r>
          </a:p>
          <a:p>
            <a:pPr marL="285750" indent="-285750">
              <a:buFont typeface="Arial" panose="020B0604020202020204" pitchFamily="34" charset="0"/>
              <a:buChar char="•"/>
            </a:pPr>
            <a:r>
              <a:rPr lang="en-GB" sz="1400" dirty="0"/>
              <a:t> NHS . Virtual Wards: Relieving the Pressure on the NHS While Caring for Patients at Home. Available at:  </a:t>
            </a:r>
            <a:r>
              <a:rPr lang="en-GB" sz="1400" u="sng" dirty="0">
                <a:hlinkClick r:id="rId6"/>
              </a:rPr>
              <a:t>https://www.nhsx.nhs.uk/key-tools-and-info/data-saves-lives/improving-individual-care-and-patient-safety/virtual-wards-relieving-pressure-on-the-nhs-while-caring-for-patients-at-home/</a:t>
            </a:r>
            <a:endParaRPr lang="en-GB" sz="1400" u="sng" dirty="0"/>
          </a:p>
          <a:p>
            <a:pPr marL="285750" indent="-285750">
              <a:buFont typeface="Arial" panose="020B0604020202020204" pitchFamily="34" charset="0"/>
              <a:buChar char="•"/>
            </a:pPr>
            <a:r>
              <a:rPr lang="en-GB" sz="1400" dirty="0"/>
              <a:t>Siva </a:t>
            </a:r>
            <a:r>
              <a:rPr lang="en-GB" sz="1400" dirty="0" err="1"/>
              <a:t>Anandaciva</a:t>
            </a:r>
            <a:r>
              <a:rPr lang="en-GB" sz="1400" dirty="0"/>
              <a:t>. “What impact do strikes have on the NHS?”. The King’s Fund, Aug 2025. Available at: </a:t>
            </a:r>
            <a:r>
              <a:rPr lang="en-GB" sz="1400" dirty="0">
                <a:hlinkClick r:id="rId7"/>
              </a:rPr>
              <a:t>What Impact Do Strikes Have On The NHS? | The King's Fund</a:t>
            </a:r>
            <a:endParaRPr lang="en-GB" sz="1400" dirty="0"/>
          </a:p>
          <a:p>
            <a:pPr marL="285750" indent="-285750">
              <a:buFont typeface="Arial" panose="020B0604020202020204" pitchFamily="34" charset="0"/>
              <a:buChar char="•"/>
            </a:pPr>
            <a:r>
              <a:rPr lang="en-GB" sz="1400" dirty="0"/>
              <a:t>A.J. Baldwin. “The history of industrial action in the NHS”. The bulletin of the Royal College of Surgeons of England, May 2023. DOI: </a:t>
            </a:r>
            <a:r>
              <a:rPr lang="en-GB" sz="1400" u="sng" dirty="0">
                <a:hlinkClick r:id="rId8"/>
              </a:rPr>
              <a:t>https://doi.org/10.1308/rcsbull.2023.61</a:t>
            </a:r>
            <a:endParaRPr lang="en-GB" sz="1400" u="sng" dirty="0"/>
          </a:p>
          <a:p>
            <a:pPr marL="285750" indent="-285750">
              <a:buFont typeface="Arial" panose="020B0604020202020204" pitchFamily="34" charset="0"/>
              <a:buChar char="•"/>
            </a:pPr>
            <a:r>
              <a:rPr lang="en-GB" sz="1400" dirty="0"/>
              <a:t>Department of Health and </a:t>
            </a:r>
            <a:r>
              <a:rPr lang="en-GB" sz="1400" dirty="0" err="1"/>
              <a:t>Scoial</a:t>
            </a:r>
            <a:r>
              <a:rPr lang="en-GB" sz="1400" dirty="0"/>
              <a:t> Care Media Centre. “Resident doctor strikes: everything you need to know”. Gov.uk, December 2025. Available at: </a:t>
            </a:r>
            <a:r>
              <a:rPr lang="en-GB" sz="1400" dirty="0">
                <a:hlinkClick r:id="rId9"/>
              </a:rPr>
              <a:t>Resident doctor strikes: everything you need to know  – Department of Health and Social Care Media Centre</a:t>
            </a:r>
            <a:r>
              <a:rPr lang="en-GB" sz="1400" dirty="0"/>
              <a: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endParaRPr lang="en-GB" sz="1400" dirty="0"/>
          </a:p>
          <a:p>
            <a:pPr marL="285750" indent="-285750">
              <a:buFont typeface="Arial" panose="020B0604020202020204" pitchFamily="34" charset="0"/>
              <a:buChar char="•"/>
            </a:pPr>
            <a:endParaRPr lang="en-GB" sz="1400" dirty="0"/>
          </a:p>
        </p:txBody>
      </p:sp>
    </p:spTree>
    <p:extLst>
      <p:ext uri="{BB962C8B-B14F-4D97-AF65-F5344CB8AC3E}">
        <p14:creationId xmlns:p14="http://schemas.microsoft.com/office/powerpoint/2010/main" val="16538499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C11EAE-5B59-E16A-4AA5-C2C837426745}"/>
              </a:ext>
            </a:extLst>
          </p:cNvPr>
          <p:cNvSpPr>
            <a:spLocks noGrp="1"/>
          </p:cNvSpPr>
          <p:nvPr>
            <p:ph idx="1"/>
          </p:nvPr>
        </p:nvSpPr>
        <p:spPr>
          <a:xfrm>
            <a:off x="0" y="0"/>
            <a:ext cx="12192000" cy="4351338"/>
          </a:xfrm>
        </p:spPr>
        <p:txBody>
          <a:bodyPr>
            <a:normAutofit/>
          </a:bodyPr>
          <a:lstStyle/>
          <a:p>
            <a:r>
              <a:rPr lang="en-GB" sz="1400" dirty="0"/>
              <a:t>Danielle Jefferies, Charlotte Wickens. “Tight budgets and tough choices: the reality of an NHS living within its financial means”. The King’s Fund, May 2025. Available at: </a:t>
            </a:r>
            <a:r>
              <a:rPr lang="en-GB" sz="1400" dirty="0">
                <a:hlinkClick r:id="rId2"/>
              </a:rPr>
              <a:t>Tight Budgets And Tough Decisions | The Impact Of NHS Financial Decisions | The King's Fund</a:t>
            </a:r>
            <a:endParaRPr lang="en-GB" sz="1400" dirty="0"/>
          </a:p>
          <a:p>
            <a:r>
              <a:rPr lang="en-GB" sz="1400" dirty="0"/>
              <a:t>Danielle Jeffries, Katie </a:t>
            </a:r>
            <a:r>
              <a:rPr lang="en-GB" sz="1400" dirty="0" err="1"/>
              <a:t>Purbrick</a:t>
            </a:r>
            <a:r>
              <a:rPr lang="en-GB" sz="1400" dirty="0"/>
              <a:t>-Thompson. “The NHS budget and how it has changed”. The King’s Fund, Dec 2025. Available at: </a:t>
            </a:r>
            <a:r>
              <a:rPr lang="en-GB" sz="1400" dirty="0">
                <a:hlinkClick r:id="rId3"/>
              </a:rPr>
              <a:t>The NHS Budget And How It Has Changed | The King's Fund</a:t>
            </a:r>
            <a:r>
              <a:rPr lang="en-GB" sz="1400" dirty="0"/>
              <a:t>.</a:t>
            </a:r>
          </a:p>
          <a:p>
            <a:r>
              <a:rPr lang="en-GB" sz="1400" dirty="0"/>
              <a:t>M. Anderson, A. McGuire, E. </a:t>
            </a:r>
            <a:r>
              <a:rPr lang="en-GB" sz="1400" dirty="0" err="1"/>
              <a:t>Mossialos</a:t>
            </a:r>
            <a:r>
              <a:rPr lang="en-GB" sz="1400" dirty="0"/>
              <a:t>. “Addressing the fiscal and sustainability challenges for the NHS”. The </a:t>
            </a:r>
            <a:r>
              <a:rPr lang="en-GB" sz="1400" dirty="0" err="1"/>
              <a:t>bullettin</a:t>
            </a:r>
            <a:r>
              <a:rPr lang="en-GB" sz="1400" dirty="0"/>
              <a:t> of the Royal College of Surgeons of England, February 2025. DOI: </a:t>
            </a:r>
            <a:r>
              <a:rPr lang="en-GB" sz="1400" u="sng" dirty="0">
                <a:hlinkClick r:id="rId4"/>
              </a:rPr>
              <a:t>https://doi.org/10.1308/rcsbull.2025.38</a:t>
            </a:r>
            <a:r>
              <a:rPr lang="en-GB" sz="1400" u="sng" dirty="0"/>
              <a:t>.</a:t>
            </a:r>
          </a:p>
          <a:p>
            <a:r>
              <a:rPr lang="en-GB" sz="1400" dirty="0"/>
              <a:t>Grant Thornton. “NHS hospitals finances – the increasing challenges”. Nov 2023. Available at: </a:t>
            </a:r>
            <a:r>
              <a:rPr lang="en-GB" sz="1400" dirty="0">
                <a:hlinkClick r:id="rId5"/>
              </a:rPr>
              <a:t>NHS hospital finances – the increasing challenges | Grant Thornton</a:t>
            </a:r>
            <a:r>
              <a:rPr lang="en-GB" sz="1400" dirty="0"/>
              <a:t>.</a:t>
            </a:r>
          </a:p>
          <a:p>
            <a:r>
              <a:rPr lang="en-GB" sz="1400" dirty="0"/>
              <a:t>Maynard A. Shrinking the state: The fate of the NHS and social care. J R Soc Med. 2017 Feb;110(2):49-51. </a:t>
            </a:r>
            <a:r>
              <a:rPr lang="en-GB" sz="1400" dirty="0" err="1"/>
              <a:t>doi</a:t>
            </a:r>
            <a:r>
              <a:rPr lang="en-GB" sz="1400" dirty="0"/>
              <a:t>: 10.1177/0141076816686923.</a:t>
            </a:r>
          </a:p>
        </p:txBody>
      </p:sp>
      <p:sp>
        <p:nvSpPr>
          <p:cNvPr id="4" name="Date Placeholder 3">
            <a:extLst>
              <a:ext uri="{FF2B5EF4-FFF2-40B4-BE49-F238E27FC236}">
                <a16:creationId xmlns:a16="http://schemas.microsoft.com/office/drawing/2014/main" id="{1324BB5E-C1B5-E94A-6837-684FCA17EA65}"/>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40EA2A53-8372-4DED-9879-B23E0B062C4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94983CD-CEC5-0B14-5E18-F640A4FFAE47}"/>
              </a:ext>
            </a:extLst>
          </p:cNvPr>
          <p:cNvSpPr>
            <a:spLocks noGrp="1"/>
          </p:cNvSpPr>
          <p:nvPr>
            <p:ph type="sldNum" sz="quarter" idx="12"/>
          </p:nvPr>
        </p:nvSpPr>
        <p:spPr/>
        <p:txBody>
          <a:bodyPr/>
          <a:lstStyle/>
          <a:p>
            <a:fld id="{6F751E00-08BC-4BA3-B9D8-B600BC476DBA}" type="slidenum">
              <a:rPr lang="en-GB" smtClean="0"/>
              <a:t>40</a:t>
            </a:fld>
            <a:endParaRPr lang="en-GB"/>
          </a:p>
        </p:txBody>
      </p:sp>
    </p:spTree>
    <p:extLst>
      <p:ext uri="{BB962C8B-B14F-4D97-AF65-F5344CB8AC3E}">
        <p14:creationId xmlns:p14="http://schemas.microsoft.com/office/powerpoint/2010/main" val="21982953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2A98-0F21-3EB2-D2FE-FE6645734C6F}"/>
              </a:ext>
            </a:extLst>
          </p:cNvPr>
          <p:cNvSpPr>
            <a:spLocks noGrp="1"/>
          </p:cNvSpPr>
          <p:nvPr>
            <p:ph type="title"/>
          </p:nvPr>
        </p:nvSpPr>
        <p:spPr>
          <a:xfrm>
            <a:off x="85164" y="0"/>
            <a:ext cx="10515600" cy="527125"/>
          </a:xfrm>
        </p:spPr>
        <p:txBody>
          <a:bodyPr>
            <a:normAutofit/>
          </a:bodyPr>
          <a:lstStyle/>
          <a:p>
            <a:r>
              <a:rPr lang="en-GB" sz="2000" b="1" dirty="0"/>
              <a:t>References specific to staff shortage crisis</a:t>
            </a:r>
          </a:p>
        </p:txBody>
      </p:sp>
      <p:sp>
        <p:nvSpPr>
          <p:cNvPr id="3" name="Content Placeholder 2">
            <a:extLst>
              <a:ext uri="{FF2B5EF4-FFF2-40B4-BE49-F238E27FC236}">
                <a16:creationId xmlns:a16="http://schemas.microsoft.com/office/drawing/2014/main" id="{44BCEDEF-907A-4046-AFA3-20AC294128A8}"/>
              </a:ext>
            </a:extLst>
          </p:cNvPr>
          <p:cNvSpPr>
            <a:spLocks noGrp="1"/>
          </p:cNvSpPr>
          <p:nvPr>
            <p:ph idx="1"/>
          </p:nvPr>
        </p:nvSpPr>
        <p:spPr>
          <a:xfrm>
            <a:off x="85164" y="900466"/>
            <a:ext cx="11974158" cy="5108447"/>
          </a:xfrm>
        </p:spPr>
        <p:txBody>
          <a:bodyPr>
            <a:normAutofit/>
          </a:bodyPr>
          <a:lstStyle/>
          <a:p>
            <a:r>
              <a:rPr lang="en-GB" sz="1400" dirty="0"/>
              <a:t>The King’s Fund. “The health care workforce in England: make or break?”. Nov 2018. Available at: </a:t>
            </a:r>
            <a:r>
              <a:rPr lang="en-GB" sz="1400" dirty="0">
                <a:hlinkClick r:id="rId2"/>
              </a:rPr>
              <a:t>The Health Care Workforce In England: Make Or Break? | The King's Fund</a:t>
            </a:r>
            <a:r>
              <a:rPr lang="en-GB" sz="1400" dirty="0"/>
              <a:t>.</a:t>
            </a:r>
          </a:p>
          <a:p>
            <a:r>
              <a:rPr lang="en-GB" sz="1400" dirty="0"/>
              <a:t>NHS Support Federation. “Staff shortage”. 2026. Available at: </a:t>
            </a:r>
            <a:r>
              <a:rPr lang="en-GB" sz="1400" dirty="0">
                <a:hlinkClick r:id="rId3"/>
              </a:rPr>
              <a:t>Staff Shortages - NHS Support Federation</a:t>
            </a:r>
            <a:endParaRPr lang="en-GB" sz="1400" dirty="0"/>
          </a:p>
          <a:p>
            <a:r>
              <a:rPr lang="en-GB" sz="1400" dirty="0"/>
              <a:t>British Medical Association. “Medical staffing in the NHS”. BMA, Feb 2026. Available at: </a:t>
            </a:r>
            <a:r>
              <a:rPr lang="en-GB" sz="1400" dirty="0">
                <a:hlinkClick r:id="rId4"/>
              </a:rPr>
              <a:t>NHS medical staffing data analysis</a:t>
            </a:r>
            <a:r>
              <a:rPr lang="en-GB" sz="1400" dirty="0"/>
              <a:t>.</a:t>
            </a:r>
          </a:p>
          <a:p>
            <a:r>
              <a:rPr lang="en-GB" sz="1400" dirty="0"/>
              <a:t>NHS England. “NHS Longterm workforce plan”. NHS England, June 2023. Available at: </a:t>
            </a:r>
            <a:r>
              <a:rPr lang="en-GB" sz="1400" dirty="0">
                <a:hlinkClick r:id="rId5"/>
              </a:rPr>
              <a:t>NHS England » NHS Long Term Workforce Plan</a:t>
            </a:r>
            <a:endParaRPr lang="en-GB" sz="1400" dirty="0"/>
          </a:p>
          <a:p>
            <a:r>
              <a:rPr lang="en-GB" sz="1400" dirty="0"/>
              <a:t>Gov.uk. “NHS bursary reform”. Jan 2017. Available at: </a:t>
            </a:r>
            <a:r>
              <a:rPr lang="en-GB" sz="1400" dirty="0">
                <a:hlinkClick r:id="rId6"/>
              </a:rPr>
              <a:t>NHS bursary reform - GOV.UK</a:t>
            </a:r>
            <a:endParaRPr lang="en-GB" sz="1400" dirty="0"/>
          </a:p>
          <a:p>
            <a:r>
              <a:rPr lang="en-GB" sz="1400" dirty="0"/>
              <a:t>Daniel Furnivall, Alex Bottle, Paul Aylin. “Retrospective analysis of the national impact of industrial action by English junior doctors in 2016”. BMJ Open, Feb 2018. DOI:  </a:t>
            </a:r>
            <a:r>
              <a:rPr lang="en-GB" sz="1400" u="sng" dirty="0">
                <a:hlinkClick r:id="rId7"/>
              </a:rPr>
              <a:t>10.1136/bmjopen-2017-019319</a:t>
            </a:r>
            <a:endParaRPr lang="en-GB" sz="1400" u="sng" dirty="0"/>
          </a:p>
          <a:p>
            <a:r>
              <a:rPr lang="en-GB" sz="1400" dirty="0"/>
              <a:t>Gov.uk. “NHS 7 day services and the junior doctors' strike”. Gov.uk, Apr 2016. Available at: </a:t>
            </a:r>
            <a:r>
              <a:rPr lang="en-GB" sz="1400" dirty="0">
                <a:hlinkClick r:id="rId8"/>
              </a:rPr>
              <a:t>NHS 7 day services and the junior doctors' strike - GOV.UK</a:t>
            </a:r>
            <a:endParaRPr lang="en-GB" sz="1400" dirty="0"/>
          </a:p>
          <a:p>
            <a:r>
              <a:rPr lang="en-GB" sz="1400" dirty="0"/>
              <a:t>Rabin S, Kika N, Lamb D, Murphy D, Am </a:t>
            </a:r>
            <a:r>
              <a:rPr lang="en-GB" sz="1400" dirty="0" err="1"/>
              <a:t>Stevelink</a:t>
            </a:r>
            <a:r>
              <a:rPr lang="en-GB" sz="1400" dirty="0"/>
              <a:t> S, Williamson V, Wessely S, Greenberg N. Moral Injuries in Healthcare Workers: What Causes Them and What to Do About Them? J </a:t>
            </a:r>
            <a:r>
              <a:rPr lang="en-GB" sz="1400" dirty="0" err="1"/>
              <a:t>Healthc</a:t>
            </a:r>
            <a:r>
              <a:rPr lang="en-GB" sz="1400" dirty="0"/>
              <a:t> </a:t>
            </a:r>
            <a:r>
              <a:rPr lang="en-GB" sz="1400" dirty="0" err="1"/>
              <a:t>Leadersh</a:t>
            </a:r>
            <a:r>
              <a:rPr lang="en-GB" sz="1400" dirty="0"/>
              <a:t>. 2023 Aug 16;15:153-160. </a:t>
            </a:r>
            <a:r>
              <a:rPr lang="en-GB" sz="1400" dirty="0" err="1"/>
              <a:t>doi</a:t>
            </a:r>
            <a:r>
              <a:rPr lang="en-GB" sz="1400" dirty="0"/>
              <a:t>: 10.2147/JHL.S396659.</a:t>
            </a:r>
          </a:p>
          <a:p>
            <a:r>
              <a:rPr lang="en-GB" sz="1400" dirty="0"/>
              <a:t>BMA. “Moral distress and moral injury Recognising and tackling it for UK doctors”. BMA, 2021. Available at: </a:t>
            </a:r>
            <a:r>
              <a:rPr lang="en-GB" sz="1400" dirty="0">
                <a:hlinkClick r:id="rId9"/>
              </a:rPr>
              <a:t>bma-moral-distress-injury-survey-report-june-2021.pdf</a:t>
            </a:r>
            <a:endParaRPr lang="en-GB" sz="1400" dirty="0"/>
          </a:p>
          <a:p>
            <a:pPr marL="285750" indent="-285750"/>
            <a:r>
              <a:rPr lang="en-GB" sz="1400" dirty="0"/>
              <a:t>Scottish Government. “Health and social care personnel – international recruitment: updated code of practice”. 22 May 2025. Available at: </a:t>
            </a:r>
            <a:r>
              <a:rPr lang="en-GB" sz="1400" dirty="0">
                <a:hlinkClick r:id="rId10"/>
              </a:rPr>
              <a:t>Code of Practice Red, Amber and Green Countries - Health and social care personnel - international recruitment: updated code of practice - </a:t>
            </a:r>
            <a:r>
              <a:rPr lang="en-GB" sz="1400" dirty="0" err="1">
                <a:hlinkClick r:id="rId10"/>
              </a:rPr>
              <a:t>gov.scot</a:t>
            </a:r>
            <a:endParaRPr lang="en-GB" sz="1400" dirty="0"/>
          </a:p>
          <a:p>
            <a:pPr marL="285750" indent="-285750"/>
            <a:r>
              <a:rPr lang="en-GB" sz="1400" dirty="0"/>
              <a:t>Gov.uk. “Code of practice for the international recruitment of health and social care personnel in England. 2026. Available at: </a:t>
            </a:r>
            <a:r>
              <a:rPr lang="en-GB" sz="1400" dirty="0">
                <a:hlinkClick r:id="rId11"/>
              </a:rPr>
              <a:t>Code of practice for the international recruitment of health and social care personnel in England - GOV.UK</a:t>
            </a:r>
            <a:r>
              <a:rPr lang="en-GB" sz="1400" dirty="0"/>
              <a:t>. </a:t>
            </a:r>
          </a:p>
          <a:p>
            <a:pPr marL="0" indent="0">
              <a:buNone/>
            </a:pPr>
            <a:endParaRPr lang="en-GB" sz="1400" dirty="0"/>
          </a:p>
          <a:p>
            <a:endParaRPr lang="en-GB" sz="1400" dirty="0"/>
          </a:p>
        </p:txBody>
      </p:sp>
      <p:sp>
        <p:nvSpPr>
          <p:cNvPr id="4" name="Date Placeholder 3">
            <a:extLst>
              <a:ext uri="{FF2B5EF4-FFF2-40B4-BE49-F238E27FC236}">
                <a16:creationId xmlns:a16="http://schemas.microsoft.com/office/drawing/2014/main" id="{2E3ACA38-1ED5-A013-04CC-BEE0ABC63693}"/>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7F4A4E48-BF0B-EDBF-9CF9-0ED99CE6635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01F902-3240-16B2-4286-78FFB675F743}"/>
              </a:ext>
            </a:extLst>
          </p:cNvPr>
          <p:cNvSpPr>
            <a:spLocks noGrp="1"/>
          </p:cNvSpPr>
          <p:nvPr>
            <p:ph type="sldNum" sz="quarter" idx="12"/>
          </p:nvPr>
        </p:nvSpPr>
        <p:spPr/>
        <p:txBody>
          <a:bodyPr/>
          <a:lstStyle/>
          <a:p>
            <a:fld id="{6F751E00-08BC-4BA3-B9D8-B600BC476DBA}" type="slidenum">
              <a:rPr lang="en-GB" smtClean="0"/>
              <a:t>41</a:t>
            </a:fld>
            <a:endParaRPr lang="en-GB"/>
          </a:p>
        </p:txBody>
      </p:sp>
    </p:spTree>
    <p:extLst>
      <p:ext uri="{BB962C8B-B14F-4D97-AF65-F5344CB8AC3E}">
        <p14:creationId xmlns:p14="http://schemas.microsoft.com/office/powerpoint/2010/main" val="37869539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86E16-6187-4F49-0155-68DE1DCD6D54}"/>
              </a:ext>
            </a:extLst>
          </p:cNvPr>
          <p:cNvSpPr>
            <a:spLocks noGrp="1"/>
          </p:cNvSpPr>
          <p:nvPr>
            <p:ph type="title"/>
          </p:nvPr>
        </p:nvSpPr>
        <p:spPr/>
        <p:txBody>
          <a:bodyPr/>
          <a:lstStyle/>
          <a:p>
            <a:r>
              <a:rPr lang="en-GB" dirty="0"/>
              <a:t>References specific for bed blocking</a:t>
            </a:r>
          </a:p>
        </p:txBody>
      </p:sp>
      <p:sp>
        <p:nvSpPr>
          <p:cNvPr id="3" name="Content Placeholder 2">
            <a:extLst>
              <a:ext uri="{FF2B5EF4-FFF2-40B4-BE49-F238E27FC236}">
                <a16:creationId xmlns:a16="http://schemas.microsoft.com/office/drawing/2014/main" id="{4E76B551-8472-CB2B-0260-C3DB381E35F8}"/>
              </a:ext>
            </a:extLst>
          </p:cNvPr>
          <p:cNvSpPr>
            <a:spLocks noGrp="1"/>
          </p:cNvSpPr>
          <p:nvPr>
            <p:ph idx="1"/>
          </p:nvPr>
        </p:nvSpPr>
        <p:spPr>
          <a:xfrm>
            <a:off x="185057" y="1825625"/>
            <a:ext cx="12006943" cy="4351338"/>
          </a:xfrm>
        </p:spPr>
        <p:txBody>
          <a:bodyPr>
            <a:normAutofit/>
          </a:bodyPr>
          <a:lstStyle/>
          <a:p>
            <a:r>
              <a:rPr lang="en-GB" sz="1400" dirty="0"/>
              <a:t>The </a:t>
            </a:r>
            <a:r>
              <a:rPr lang="en-GB" sz="1400" dirty="0" err="1"/>
              <a:t>Newcastel</a:t>
            </a:r>
            <a:r>
              <a:rPr lang="en-GB" sz="1400" dirty="0"/>
              <a:t> upon Tyne Hospitals. “Discharge lounges”. 2026. Available at: </a:t>
            </a:r>
            <a:r>
              <a:rPr lang="en-GB" sz="1400" dirty="0">
                <a:hlinkClick r:id="rId2"/>
              </a:rPr>
              <a:t>Discharge lounges - Newcastle Hospitals NHS Foundation Trust</a:t>
            </a:r>
            <a:endParaRPr lang="en-GB" sz="1400" dirty="0"/>
          </a:p>
          <a:p>
            <a:r>
              <a:rPr lang="en-GB" sz="1400" dirty="0"/>
              <a:t>The King’s Fund. “Delayed transfer of care: a quick guide”. Jan 2018. Available at: </a:t>
            </a:r>
            <a:r>
              <a:rPr lang="en-GB" sz="1400" dirty="0">
                <a:hlinkClick r:id="rId3"/>
              </a:rPr>
              <a:t>Delayed Transfers Of Care: A Quick Guide | The King's Fund</a:t>
            </a:r>
            <a:endParaRPr lang="en-GB" sz="1400" dirty="0"/>
          </a:p>
          <a:p>
            <a:r>
              <a:rPr lang="en-GB" sz="1400" dirty="0"/>
              <a:t>Gov.uk. “Managing Transfers of Care – Frequently asked questions”. 2017. Available at: </a:t>
            </a:r>
            <a:r>
              <a:rPr lang="en-GB" sz="1400" dirty="0">
                <a:hlinkClick r:id="rId4"/>
              </a:rPr>
              <a:t>Managing Transfers of Care – Frequently asked questions</a:t>
            </a:r>
            <a:endParaRPr lang="en-GB" sz="1400" dirty="0"/>
          </a:p>
          <a:p>
            <a:r>
              <a:rPr lang="en-GB" sz="1400" dirty="0"/>
              <a:t>NHS Gloucestershire Hospitals. “Let’s put a stop to PJ Paralysis”. NHS Foundation Trust, 2026. Available at: </a:t>
            </a:r>
            <a:r>
              <a:rPr lang="en-GB" sz="1400" dirty="0">
                <a:hlinkClick r:id="rId5"/>
              </a:rPr>
              <a:t>Let’s put a stop to PJ Paralysis</a:t>
            </a:r>
            <a:endParaRPr lang="en-GB" sz="1400" dirty="0"/>
          </a:p>
          <a:p>
            <a:r>
              <a:rPr lang="en-GB" sz="1400" dirty="0"/>
              <a:t>NHS England. “70 days to end pyjama paralysis”. Mar 2018. Available at: </a:t>
            </a:r>
            <a:r>
              <a:rPr lang="en-GB" sz="1400" dirty="0">
                <a:hlinkClick r:id="rId6"/>
              </a:rPr>
              <a:t>NHS England » 70 days to end pyjama paralysis</a:t>
            </a:r>
            <a:endParaRPr lang="en-GB" sz="1400" dirty="0"/>
          </a:p>
          <a:p>
            <a:r>
              <a:rPr lang="en-GB" sz="1400" dirty="0"/>
              <a:t>Sweeney, S., Crowe, S., Watson, W., Rasmussen, B., Wynter, K., &amp; Holton, S. (2020). End PJ Paralysis: An initiative to reduce patient’s functional decline. Australian Nursing and Midwifery Journal, 27(1), 28–31. https://search.informit.org/doi/10.3316/informit.432210419931659</a:t>
            </a:r>
          </a:p>
          <a:p>
            <a:r>
              <a:rPr lang="en-GB" sz="1400" dirty="0"/>
              <a:t>Butler J, Welford T. 108 A Multidisciplinary Team Initiative to End PJ Paralysis Was Successful in Achieving Cultural Change on An Acute Geriatric Ward. Age Ageing. 2021 Mar 16;50(</a:t>
            </a:r>
            <a:r>
              <a:rPr lang="en-GB" sz="1400" dirty="0" err="1"/>
              <a:t>Suppl</a:t>
            </a:r>
            <a:r>
              <a:rPr lang="en-GB" sz="1400" dirty="0"/>
              <a:t> 1):i12–42. </a:t>
            </a:r>
            <a:r>
              <a:rPr lang="en-GB" sz="1400" dirty="0" err="1"/>
              <a:t>doi</a:t>
            </a:r>
            <a:r>
              <a:rPr lang="en-GB" sz="1400" dirty="0"/>
              <a:t>: 10.1093/ageing/afab030.69.</a:t>
            </a:r>
          </a:p>
          <a:p>
            <a:r>
              <a:rPr lang="en-GB" sz="1400" dirty="0"/>
              <a:t>Dobson R. NHS fails to charge local authorities for blocked hospital beds but delayed discharge is mostly hospitals' fault. BMJ. 2007 Aug 11;335(7614):274-5. </a:t>
            </a:r>
            <a:r>
              <a:rPr lang="en-GB" sz="1400" dirty="0" err="1"/>
              <a:t>doi</a:t>
            </a:r>
            <a:r>
              <a:rPr lang="en-GB" sz="1400" dirty="0"/>
              <a:t>: 10.1136/bmj.39300.446181.</a:t>
            </a:r>
          </a:p>
          <a:p>
            <a:r>
              <a:rPr lang="en-GB" sz="1400" dirty="0"/>
              <a:t>NHS Providers. “NHS still feeling winter strain as demand for beds stays high”. Jan 2025. Available at: </a:t>
            </a:r>
            <a:r>
              <a:rPr lang="en-GB" sz="1400" dirty="0">
                <a:hlinkClick r:id="rId7"/>
              </a:rPr>
              <a:t>NHS still feeling winter strain as demand for beds stays high</a:t>
            </a:r>
            <a:endParaRPr lang="en-GB" sz="1400" dirty="0"/>
          </a:p>
          <a:p>
            <a:r>
              <a:rPr lang="en-GB" sz="1400" dirty="0"/>
              <a:t>Gareth 	Iacobucci. “NHS hospitals remain under severe pressure with 19 in 20 beds occupied”. BMJ, 2023. DOI: </a:t>
            </a:r>
            <a:r>
              <a:rPr lang="en-GB" sz="1400" dirty="0">
                <a:hlinkClick r:id="rId8"/>
              </a:rPr>
              <a:t>https://doi.org/10.1136/bmj.p158</a:t>
            </a:r>
            <a:r>
              <a:rPr lang="en-GB" sz="1400" dirty="0"/>
              <a:t> </a:t>
            </a:r>
          </a:p>
          <a:p>
            <a:endParaRPr lang="en-GB" sz="1400" dirty="0"/>
          </a:p>
        </p:txBody>
      </p:sp>
      <p:sp>
        <p:nvSpPr>
          <p:cNvPr id="4" name="Date Placeholder 3">
            <a:extLst>
              <a:ext uri="{FF2B5EF4-FFF2-40B4-BE49-F238E27FC236}">
                <a16:creationId xmlns:a16="http://schemas.microsoft.com/office/drawing/2014/main" id="{400182BE-7C1C-F302-D433-867E6EF853F4}"/>
              </a:ext>
            </a:extLst>
          </p:cNvPr>
          <p:cNvSpPr>
            <a:spLocks noGrp="1"/>
          </p:cNvSpPr>
          <p:nvPr>
            <p:ph type="dt" sz="half" idx="10"/>
          </p:nvPr>
        </p:nvSpPr>
        <p:spPr/>
        <p:txBody>
          <a:bodyPr/>
          <a:lstStyle/>
          <a:p>
            <a:r>
              <a:rPr lang="en-GB"/>
              <a:t>BMHP4029</a:t>
            </a:r>
          </a:p>
        </p:txBody>
      </p:sp>
      <p:sp>
        <p:nvSpPr>
          <p:cNvPr id="5" name="Footer Placeholder 4">
            <a:extLst>
              <a:ext uri="{FF2B5EF4-FFF2-40B4-BE49-F238E27FC236}">
                <a16:creationId xmlns:a16="http://schemas.microsoft.com/office/drawing/2014/main" id="{AE4E20C9-C128-201F-1776-EDE916EB673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9F6029E-941C-C605-E516-C4892123DABA}"/>
              </a:ext>
            </a:extLst>
          </p:cNvPr>
          <p:cNvSpPr>
            <a:spLocks noGrp="1"/>
          </p:cNvSpPr>
          <p:nvPr>
            <p:ph type="sldNum" sz="quarter" idx="12"/>
          </p:nvPr>
        </p:nvSpPr>
        <p:spPr/>
        <p:txBody>
          <a:bodyPr/>
          <a:lstStyle/>
          <a:p>
            <a:fld id="{6F751E00-08BC-4BA3-B9D8-B600BC476DBA}" type="slidenum">
              <a:rPr lang="en-GB" smtClean="0"/>
              <a:t>42</a:t>
            </a:fld>
            <a:endParaRPr lang="en-GB"/>
          </a:p>
        </p:txBody>
      </p:sp>
    </p:spTree>
    <p:extLst>
      <p:ext uri="{BB962C8B-B14F-4D97-AF65-F5344CB8AC3E}">
        <p14:creationId xmlns:p14="http://schemas.microsoft.com/office/powerpoint/2010/main" val="2205521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5105</Words>
  <Application>Microsoft Office PowerPoint</Application>
  <PresentationFormat>Widescreen</PresentationFormat>
  <Paragraphs>424</Paragraphs>
  <Slides>42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Aptos</vt:lpstr>
      <vt:lpstr>Aptos Display</vt:lpstr>
      <vt:lpstr>Arial</vt:lpstr>
      <vt:lpstr>Office Theme</vt:lpstr>
      <vt:lpstr>Problem solving in Health and Care</vt:lpstr>
      <vt:lpstr>Key dates</vt:lpstr>
      <vt:lpstr>PowerPoint Presentation</vt:lpstr>
      <vt:lpstr>PowerPoint Presentation</vt:lpstr>
      <vt:lpstr>The SWOT analysis – Moving from description to evaluation </vt:lpstr>
      <vt:lpstr>PowerPoint Presentation</vt:lpstr>
      <vt:lpstr>PowerPoint Presentation</vt:lpstr>
      <vt:lpstr>How to apply SWOT analysis</vt:lpstr>
      <vt:lpstr>Let’s practice…</vt:lpstr>
      <vt:lpstr>Staff shortage</vt:lpstr>
      <vt:lpstr>Bed Blocking</vt:lpstr>
      <vt:lpstr>Long waiting times for treatment/appointments</vt:lpstr>
      <vt:lpstr>Ambulance services and response times</vt:lpstr>
      <vt:lpstr>Strikes and Funding concerns</vt:lpstr>
      <vt:lpstr>Role of digital services</vt:lpstr>
      <vt:lpstr>Access to healthcare services</vt:lpstr>
      <vt:lpstr>Mind mapping</vt:lpstr>
      <vt:lpstr>Staff shortage –  Mind map (example)</vt:lpstr>
      <vt:lpstr>Bed blocking –  Mind map (example)</vt:lpstr>
      <vt:lpstr>Ambulance service – Mind map (example)</vt:lpstr>
      <vt:lpstr>Strikes and funding concerns –  Mind mapping (example)</vt:lpstr>
      <vt:lpstr>Digital services and access –  Mind mapping (example)</vt:lpstr>
      <vt:lpstr>PowerPoint Presentation</vt:lpstr>
      <vt:lpstr>PowerPoint Presentation</vt:lpstr>
      <vt:lpstr>The staff shortage</vt:lpstr>
      <vt:lpstr>PowerPoint Presentation</vt:lpstr>
      <vt:lpstr>PowerPoint Presentation</vt:lpstr>
      <vt:lpstr>PowerPoint Presentation</vt:lpstr>
      <vt:lpstr>Why the staff shortage issue is critical?</vt:lpstr>
      <vt:lpstr>PowerPoint Presentation</vt:lpstr>
      <vt:lpstr>The bed blocking issue</vt:lpstr>
      <vt:lpstr>The bed blocking issue – The root causes</vt:lpstr>
      <vt:lpstr>PowerPoint Presentation</vt:lpstr>
      <vt:lpstr>The bed blocking issue – The implications</vt:lpstr>
      <vt:lpstr>PowerPoint Presentation</vt:lpstr>
      <vt:lpstr>PowerPoint Presentation</vt:lpstr>
      <vt:lpstr>PowerPoint Presentation</vt:lpstr>
      <vt:lpstr>PowerPoint Presentation</vt:lpstr>
      <vt:lpstr>References</vt:lpstr>
      <vt:lpstr>PowerPoint Presentation</vt:lpstr>
      <vt:lpstr>References specific to staff shortage crisis</vt:lpstr>
      <vt:lpstr>References specific for bed blocking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2026-02-17T10:34:16Z</dcterms:created>
  <dcterms:modified xsi:type="dcterms:W3CDTF">2026-02-17T20:45:05Z</dcterms:modified>
</cp:coreProperties>
</file>