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9" r:id="rId1"/>
  </p:sldMasterIdLst>
  <p:sldIdLst>
    <p:sldId id="256" r:id="rId2"/>
    <p:sldId id="275" r:id="rId3"/>
    <p:sldId id="268" r:id="rId4"/>
    <p:sldId id="260" r:id="rId5"/>
    <p:sldId id="261" r:id="rId6"/>
    <p:sldId id="270" r:id="rId7"/>
    <p:sldId id="267" r:id="rId8"/>
    <p:sldId id="269" r:id="rId9"/>
    <p:sldId id="272" r:id="rId10"/>
    <p:sldId id="273" r:id="rId11"/>
    <p:sldId id="274" r:id="rId12"/>
    <p:sldId id="271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63547A-77B6-506F-EF32-D15FE2366730}" v="1227" dt="2020-07-11T10:30:15.465"/>
    <p1510:client id="{35FF3AB1-F998-02F5-84A6-814285172D2F}" v="40" dt="2020-07-11T17:33:50.612"/>
    <p1510:client id="{6C405CB0-2067-001D-932D-78BAEB09CD1E}" v="488" dt="2020-07-11T18:43:20.145"/>
    <p1510:client id="{7EBDCCED-164A-9A31-5612-94A3C5D04FE8}" v="33" dt="2020-07-10T14:35:50.060"/>
    <p1510:client id="{D787BA12-EBB5-6282-3E6C-EA77A862D8F9}" v="356" dt="2020-07-11T19:01:18.817"/>
    <p1510:client id="{DF967776-827F-B24D-B003-30BD6795497D}" v="6" dt="2020-07-11T14:23:10.374"/>
    <p1510:client id="{E78A9F0B-941F-6F70-A910-68CAEBF455B2}" v="854" dt="2020-07-11T11:26:53.052"/>
    <p1510:client id="{FE6B3C5B-45E5-6097-F83E-4936A2FD25C6}" v="1426" dt="2020-07-11T13:52:04.8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ca-diana Gog (1918426)" userId="S::1918426@student.uwtsd.ac.uk::c5900eb1-abae-4787-8b6a-0e287f902707" providerId="AD" clId="Web-{35FF3AB1-F998-02F5-84A6-814285172D2F}"/>
    <pc:docChg chg="modSld">
      <pc:chgData name="Anca-diana Gog (1918426)" userId="S::1918426@student.uwtsd.ac.uk::c5900eb1-abae-4787-8b6a-0e287f902707" providerId="AD" clId="Web-{35FF3AB1-F998-02F5-84A6-814285172D2F}" dt="2020-07-11T17:33:50.612" v="36" actId="20577"/>
      <pc:docMkLst>
        <pc:docMk/>
      </pc:docMkLst>
      <pc:sldChg chg="modSp">
        <pc:chgData name="Anca-diana Gog (1918426)" userId="S::1918426@student.uwtsd.ac.uk::c5900eb1-abae-4787-8b6a-0e287f902707" providerId="AD" clId="Web-{35FF3AB1-F998-02F5-84A6-814285172D2F}" dt="2020-07-11T17:33:17.190" v="31" actId="20577"/>
        <pc:sldMkLst>
          <pc:docMk/>
          <pc:sldMk cId="172156962" sldId="272"/>
        </pc:sldMkLst>
        <pc:spChg chg="mod">
          <ac:chgData name="Anca-diana Gog (1918426)" userId="S::1918426@student.uwtsd.ac.uk::c5900eb1-abae-4787-8b6a-0e287f902707" providerId="AD" clId="Web-{35FF3AB1-F998-02F5-84A6-814285172D2F}" dt="2020-07-11T17:33:17.190" v="31" actId="20577"/>
          <ac:spMkLst>
            <pc:docMk/>
            <pc:sldMk cId="172156962" sldId="272"/>
            <ac:spMk id="2" creationId="{160D8143-1665-45A2-A50E-C082122A17D0}"/>
          </ac:spMkLst>
        </pc:spChg>
        <pc:spChg chg="mod">
          <ac:chgData name="Anca-diana Gog (1918426)" userId="S::1918426@student.uwtsd.ac.uk::c5900eb1-abae-4787-8b6a-0e287f902707" providerId="AD" clId="Web-{35FF3AB1-F998-02F5-84A6-814285172D2F}" dt="2020-07-11T17:33:05.534" v="27" actId="20577"/>
          <ac:spMkLst>
            <pc:docMk/>
            <pc:sldMk cId="172156962" sldId="272"/>
            <ac:spMk id="3" creationId="{B8B48D22-8EDF-4F0D-8B62-DEDD7E794E89}"/>
          </ac:spMkLst>
        </pc:spChg>
      </pc:sldChg>
      <pc:sldChg chg="modSp">
        <pc:chgData name="Anca-diana Gog (1918426)" userId="S::1918426@student.uwtsd.ac.uk::c5900eb1-abae-4787-8b6a-0e287f902707" providerId="AD" clId="Web-{35FF3AB1-F998-02F5-84A6-814285172D2F}" dt="2020-07-11T17:33:50.612" v="35" actId="20577"/>
        <pc:sldMkLst>
          <pc:docMk/>
          <pc:sldMk cId="1190348979" sldId="273"/>
        </pc:sldMkLst>
        <pc:spChg chg="mod">
          <ac:chgData name="Anca-diana Gog (1918426)" userId="S::1918426@student.uwtsd.ac.uk::c5900eb1-abae-4787-8b6a-0e287f902707" providerId="AD" clId="Web-{35FF3AB1-F998-02F5-84A6-814285172D2F}" dt="2020-07-11T17:33:50.612" v="35" actId="20577"/>
          <ac:spMkLst>
            <pc:docMk/>
            <pc:sldMk cId="1190348979" sldId="273"/>
            <ac:spMk id="2" creationId="{72531855-D64F-47D2-9A93-5C7ECA8768B5}"/>
          </ac:spMkLst>
        </pc:spChg>
      </pc:sldChg>
    </pc:docChg>
  </pc:docChgLst>
  <pc:docChgLst>
    <pc:chgData name="Ioana Ienea (1918148)" userId="S::1918148@student.uwtsd.ac.uk::a7446052-12d0-4428-add1-1fd80b65dd0e" providerId="AD" clId="Web-{D787BA12-EBB5-6282-3E6C-EA77A862D8F9}"/>
    <pc:docChg chg="addSld modSld sldOrd addMainMaster delMainMaster">
      <pc:chgData name="Ioana Ienea (1918148)" userId="S::1918148@student.uwtsd.ac.uk::a7446052-12d0-4428-add1-1fd80b65dd0e" providerId="AD" clId="Web-{D787BA12-EBB5-6282-3E6C-EA77A862D8F9}" dt="2020-07-11T19:01:18.817" v="361" actId="20577"/>
      <pc:docMkLst>
        <pc:docMk/>
      </pc:docMkLst>
      <pc:sldChg chg="modSp mod modClrScheme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2168470122" sldId="256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168470122" sldId="256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168470122" sldId="256"/>
            <ac:spMk id="3" creationId="{00000000-0000-0000-0000-000000000000}"/>
          </ac:spMkLst>
        </pc:spChg>
      </pc:sldChg>
      <pc:sldChg chg="modSp mod modClrScheme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2429738790" sldId="260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429738790" sldId="260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429738790" sldId="260"/>
            <ac:spMk id="3" creationId="{2E4FC60C-ACD2-424C-A167-1FF5CA147DCC}"/>
          </ac:spMkLst>
        </pc:sp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906630555" sldId="261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3" creationId="{3163C56E-35D7-4534-9994-2A21D16EDEC0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38" creationId="{1C799903-48D5-4A31-A1A2-541072D9771E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39" creationId="{8EFFF109-FC58-4FD3-BE05-9775A1310F5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40" creationId="{E1B96AD6-92A9-4273-A62B-96A1C3E0BA9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41" creationId="{463EEC44-1BA3-44ED-81FC-A644B04B2A44}"/>
          </ac:spMkLst>
        </pc:sp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1162867743" sldId="267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" creationId="{99B0EA0A-5D18-42F2-9B59-5B35079D0A3D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" creationId="{00000000-0000-0000-0000-000000000000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3" creationId="{07322A9E-F1EC-405E-8971-BA906EFFCCB8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5" creationId="{A5704422-1118-4FD1-95AD-29A064EB80D9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7" creationId="{A88B2AAA-B805-498E-A9E6-98B885855498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9" creationId="{9B8051E0-19D7-43E1-BFD9-E6DBFEB3A3F1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1" creationId="{4EDB2B02-86A2-46F5-A4BE-B7D9B10411D6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3" creationId="{43954639-FB5D-41F4-9560-6F6DFE77842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5" creationId="{E898931C-0323-41FA-A036-20F818B1FF81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7" creationId="{89AFE9DD-0792-4B98-B4EB-97ACA17E6AA8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9" creationId="{3981F5C4-9AE1-404E-AF44-A4E6DB374F9D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1" creationId="{763C1781-8726-4FAC-8C45-FF40376BE409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2" creationId="{301491B5-56C7-43DC-A3D9-861EECCA056A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3" creationId="{237E2353-22DF-46E0-A200-FB30F8F394E2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4" creationId="{DD6138DB-057B-45F7-A5F4-E7BFDA20D02C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5" creationId="{79A54AB1-B64F-4843-BFAB-81CB74E66B65}"/>
          </ac:spMkLst>
        </pc:spChg>
        <pc:picChg chg="mod">
          <ac:chgData name="Ioana Ienea (1918148)" userId="S::1918148@student.uwtsd.ac.uk::a7446052-12d0-4428-add1-1fd80b65dd0e" providerId="AD" clId="Web-{D787BA12-EBB5-6282-3E6C-EA77A862D8F9}" dt="2020-07-11T14:03:12.774" v="206" actId="1076"/>
          <ac:picMkLst>
            <pc:docMk/>
            <pc:sldMk cId="1162867743" sldId="267"/>
            <ac:picMk id="4" creationId="{3458EA46-9F11-466D-8440-3AC38F465CA0}"/>
          </ac:picMkLst>
        </pc:pic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2906083819" sldId="268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906083819" sldId="268"/>
            <ac:spMk id="3" creationId="{B2750933-6586-4559-A0CB-269CEFFEBF01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906083819" sldId="268"/>
            <ac:spMk id="4112" creationId="{D2B783EE-0239-4717-BBEA-8C9EAC61C824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906083819" sldId="268"/>
            <ac:spMk id="4113" creationId="{A7B99495-F43F-4D80-A44F-2CB4764EB90B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906083819" sldId="268"/>
            <ac:spMk id="4114" creationId="{70BEB1E7-2F88-40BC-B73D-42E5B6F80BFC}"/>
          </ac:spMkLst>
        </pc:spChg>
      </pc:sldChg>
      <pc:sldChg chg="addSp delSp modSp mod modClrScheme delDesignElem chgLayout">
        <pc:chgData name="Ioana Ienea (1918148)" userId="S::1918148@student.uwtsd.ac.uk::a7446052-12d0-4428-add1-1fd80b65dd0e" providerId="AD" clId="Web-{D787BA12-EBB5-6282-3E6C-EA77A862D8F9}" dt="2020-07-11T14:17:52.884" v="248"/>
        <pc:sldMkLst>
          <pc:docMk/>
          <pc:sldMk cId="1687438864" sldId="269"/>
        </pc:sldMkLst>
        <pc:spChg chg="mod or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2" creationId="{1A8ED3A3-CAA9-41A7-9E4C-E7FC5100662E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3" creationId="{989B95FB-373D-47E8-B96A-795D71F46EC3}"/>
          </ac:spMkLst>
        </pc:spChg>
        <pc:spChg chg="ad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26" creationId="{117AB3D3-3C9C-4DED-809A-78734805B895}"/>
          </ac:spMkLst>
        </pc:spChg>
        <pc:spChg chg="ad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46" creationId="{3A9A4357-BD1D-4622-A4FE-766E6AB8DE84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687438864" sldId="269"/>
            <ac:spMk id="48" creationId="{8FC9BE17-9A7B-462D-AE50-3D8777387304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687438864" sldId="269"/>
            <ac:spMk id="49" creationId="{3EBE8569-6AEC-4B8C-8D53-2DE337CDBA6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687438864" sldId="269"/>
            <ac:spMk id="51" creationId="{55D4142C-5077-457F-A6AD-3FECFDB39685}"/>
          </ac:spMkLst>
        </pc:spChg>
        <pc:spChg chg="ad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53" creationId="{E659831F-0D9A-4C63-9EBB-8435B85A440F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687438864" sldId="269"/>
            <ac:spMk id="56" creationId="{7A5F0580-5EE9-419F-96EE-B6529EF6E7D0}"/>
          </ac:spMkLst>
        </pc:spChg>
        <pc:spChg chg="ad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57" creationId="{E6995CE5-F890-4ABA-82A2-26507CE8D2A3}"/>
          </ac:spMkLst>
        </pc:spChg>
        <pc:picChg chg="mod ord">
          <ac:chgData name="Ioana Ienea (1918148)" userId="S::1918148@student.uwtsd.ac.uk::a7446052-12d0-4428-add1-1fd80b65dd0e" providerId="AD" clId="Web-{D787BA12-EBB5-6282-3E6C-EA77A862D8F9}" dt="2020-07-11T14:17:52.884" v="248"/>
          <ac:picMkLst>
            <pc:docMk/>
            <pc:sldMk cId="1687438864" sldId="269"/>
            <ac:picMk id="5" creationId="{A7B02AB1-D85F-4390-A3D8-FA44503D7A51}"/>
          </ac:picMkLst>
        </pc:pic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3553227021" sldId="270"/>
        </pc:sldMkLst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553227021" sldId="270"/>
            <ac:spMk id="35" creationId="{7DA1F35B-C8F7-4A5A-9339-7DA4D785B300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553227021" sldId="270"/>
            <ac:spMk id="37" creationId="{B2D4AD41-40DA-4A81-92F5-B6E3BA1ED82A}"/>
          </ac:spMkLst>
        </pc:spChg>
        <pc:graphicFrameChg chg="mod ord">
          <ac:chgData name="Ioana Ienea (1918148)" userId="S::1918148@student.uwtsd.ac.uk::a7446052-12d0-4428-add1-1fd80b65dd0e" providerId="AD" clId="Web-{D787BA12-EBB5-6282-3E6C-EA77A862D8F9}" dt="2020-07-11T14:12:23.497" v="223"/>
          <ac:graphicFrameMkLst>
            <pc:docMk/>
            <pc:sldMk cId="3553227021" sldId="270"/>
            <ac:graphicFrameMk id="16" creationId="{732120FE-370F-409A-A560-B2251BD7141C}"/>
          </ac:graphicFrameMkLst>
        </pc:graphicFrameChg>
      </pc:sldChg>
      <pc:sldChg chg="addSp delSp modSp mod setBg modClrScheme delDesignElem chgLayout">
        <pc:chgData name="Ioana Ienea (1918148)" userId="S::1918148@student.uwtsd.ac.uk::a7446052-12d0-4428-add1-1fd80b65dd0e" providerId="AD" clId="Web-{D787BA12-EBB5-6282-3E6C-EA77A862D8F9}" dt="2020-07-11T19:00:54.332" v="348" actId="20577"/>
        <pc:sldMkLst>
          <pc:docMk/>
          <pc:sldMk cId="1892224548" sldId="271"/>
        </pc:sldMkLst>
        <pc:spChg chg="mod ord">
          <ac:chgData name="Ioana Ienea (1918148)" userId="S::1918148@student.uwtsd.ac.uk::a7446052-12d0-4428-add1-1fd80b65dd0e" providerId="AD" clId="Web-{D787BA12-EBB5-6282-3E6C-EA77A862D8F9}" dt="2020-07-11T14:15:32.766" v="243" actId="1076"/>
          <ac:spMkLst>
            <pc:docMk/>
            <pc:sldMk cId="1892224548" sldId="271"/>
            <ac:spMk id="2" creationId="{DF6383CE-6A71-4804-9813-607A2B23C12B}"/>
          </ac:spMkLst>
        </pc:spChg>
        <pc:spChg chg="add del mod ord">
          <ac:chgData name="Ioana Ienea (1918148)" userId="S::1918148@student.uwtsd.ac.uk::a7446052-12d0-4428-add1-1fd80b65dd0e" providerId="AD" clId="Web-{D787BA12-EBB5-6282-3E6C-EA77A862D8F9}" dt="2020-07-11T19:00:54.332" v="348" actId="20577"/>
          <ac:spMkLst>
            <pc:docMk/>
            <pc:sldMk cId="1892224548" sldId="271"/>
            <ac:spMk id="3" creationId="{8F50F5E7-84E2-4DC0-AB8E-285C6C9F2EAD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892224548" sldId="271"/>
            <ac:spMk id="5" creationId="{B6CDA21F-E7AF-4C75-8395-33F58D5B0E45}"/>
          </ac:spMkLst>
        </pc:spChg>
        <pc:spChg chg="add del mod">
          <ac:chgData name="Ioana Ienea (1918148)" userId="S::1918148@student.uwtsd.ac.uk::a7446052-12d0-4428-add1-1fd80b65dd0e" providerId="AD" clId="Web-{D787BA12-EBB5-6282-3E6C-EA77A862D8F9}" dt="2020-07-11T14:36:07.429" v="279"/>
          <ac:spMkLst>
            <pc:docMk/>
            <pc:sldMk cId="1892224548" sldId="271"/>
            <ac:spMk id="7" creationId="{35F6ACEA-8FE4-4182-9359-E8B2ADA3A947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12.918" v="221"/>
          <ac:spMkLst>
            <pc:docMk/>
            <pc:sldMk cId="1892224548" sldId="271"/>
            <ac:spMk id="8" creationId="{DBF61EA3-B236-439E-9C0B-340980D56BEE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12.918" v="221"/>
          <ac:spMkLst>
            <pc:docMk/>
            <pc:sldMk cId="1892224548" sldId="271"/>
            <ac:spMk id="14" creationId="{E659831F-0D9A-4C63-9EBB-8435B85A440F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892224548" sldId="271"/>
            <ac:spMk id="15" creationId="{D5B0017B-2ECA-49AF-B397-DC140825DF8D}"/>
          </ac:spMkLst>
        </pc:spChg>
        <pc:grpChg chg="add del">
          <ac:chgData name="Ioana Ienea (1918148)" userId="S::1918148@student.uwtsd.ac.uk::a7446052-12d0-4428-add1-1fd80b65dd0e" providerId="AD" clId="Web-{D787BA12-EBB5-6282-3E6C-EA77A862D8F9}" dt="2020-07-11T14:12:23.497" v="223"/>
          <ac:grpSpMkLst>
            <pc:docMk/>
            <pc:sldMk cId="1892224548" sldId="271"/>
            <ac:grpSpMk id="6" creationId="{AE1C45F0-260A-458C-96ED-C1F6D2151219}"/>
          </ac:grpSpMkLst>
        </pc:grpChg>
        <pc:grpChg chg="add del">
          <ac:chgData name="Ioana Ienea (1918148)" userId="S::1918148@student.uwtsd.ac.uk::a7446052-12d0-4428-add1-1fd80b65dd0e" providerId="AD" clId="Web-{D787BA12-EBB5-6282-3E6C-EA77A862D8F9}" dt="2020-07-11T14:12:12.918" v="221"/>
          <ac:grpSpMkLst>
            <pc:docMk/>
            <pc:sldMk cId="1892224548" sldId="271"/>
            <ac:grpSpMk id="10" creationId="{28FAF094-D087-493F-8DF9-A486C2D6BBAA}"/>
          </ac:grpSpMkLst>
        </pc:grpChg>
        <pc:cxnChg chg="add del">
          <ac:chgData name="Ioana Ienea (1918148)" userId="S::1918148@student.uwtsd.ac.uk::a7446052-12d0-4428-add1-1fd80b65dd0e" providerId="AD" clId="Web-{D787BA12-EBB5-6282-3E6C-EA77A862D8F9}" dt="2020-07-11T14:12:23.497" v="223"/>
          <ac:cxnSpMkLst>
            <pc:docMk/>
            <pc:sldMk cId="1892224548" sldId="271"/>
            <ac:cxnSpMk id="17" creationId="{6CF1BAF6-AD41-4082-B212-8A1F9A2E8779}"/>
          </ac:cxnSpMkLst>
        </pc:cxnChg>
      </pc:sldChg>
      <pc:sldChg chg="addSp 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172156962" sldId="272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72156962" sldId="272"/>
            <ac:spMk id="2" creationId="{160D8143-1665-45A2-A50E-C082122A17D0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72156962" sldId="272"/>
            <ac:spMk id="3" creationId="{B8B48D22-8EDF-4F0D-8B62-DEDD7E794E89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04:37.404" v="208"/>
          <ac:spMkLst>
            <pc:docMk/>
            <pc:sldMk cId="172156962" sldId="272"/>
            <ac:spMk id="32" creationId="{6EFFF4A2-EB01-4738-9824-8D9A72A51BB9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72156962" sldId="272"/>
            <ac:spMk id="41" creationId="{EBF87945-A001-489F-9D9B-7D9435F0B9CA}"/>
          </ac:spMkLst>
        </pc:spChg>
        <pc:grpChg chg="del">
          <ac:chgData name="Ioana Ienea (1918148)" userId="S::1918148@student.uwtsd.ac.uk::a7446052-12d0-4428-add1-1fd80b65dd0e" providerId="AD" clId="Web-{D787BA12-EBB5-6282-3E6C-EA77A862D8F9}" dt="2020-07-11T14:04:37.404" v="208"/>
          <ac:grpSpMkLst>
            <pc:docMk/>
            <pc:sldMk cId="172156962" sldId="272"/>
            <ac:grpSpMk id="34" creationId="{D4469D90-62FA-49B2-981E-5305361D5A58}"/>
          </ac:grpSpMkLst>
        </pc:grpChg>
        <pc:picChg chg="mod">
          <ac:chgData name="Ioana Ienea (1918148)" userId="S::1918148@student.uwtsd.ac.uk::a7446052-12d0-4428-add1-1fd80b65dd0e" providerId="AD" clId="Web-{D787BA12-EBB5-6282-3E6C-EA77A862D8F9}" dt="2020-07-11T14:04:37.404" v="208"/>
          <ac:picMkLst>
            <pc:docMk/>
            <pc:sldMk cId="172156962" sldId="272"/>
            <ac:picMk id="4" creationId="{045AA3E8-F5B2-4868-AAD9-F09AB0F9F216}"/>
          </ac:picMkLst>
        </pc:pic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1190348979" sldId="273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90348979" sldId="273"/>
            <ac:spMk id="2" creationId="{72531855-D64F-47D2-9A93-5C7ECA8768B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90348979" sldId="273"/>
            <ac:spMk id="32" creationId="{56E9B3E6-E277-4D68-BA48-9CB43FFBD6E2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90348979" sldId="273"/>
            <ac:spMk id="42" creationId="{D5B0017B-2ECA-49AF-B397-DC140825DF8D}"/>
          </ac:spMkLst>
        </pc:spChg>
        <pc:grpChg chg="del">
          <ac:chgData name="Ioana Ienea (1918148)" userId="S::1918148@student.uwtsd.ac.uk::a7446052-12d0-4428-add1-1fd80b65dd0e" providerId="AD" clId="Web-{D787BA12-EBB5-6282-3E6C-EA77A862D8F9}" dt="2020-07-11T14:12:23.497" v="223"/>
          <ac:grpSpMkLst>
            <pc:docMk/>
            <pc:sldMk cId="1190348979" sldId="273"/>
            <ac:grpSpMk id="37" creationId="{AE1C45F0-260A-458C-96ED-C1F6D2151219}"/>
          </ac:grpSpMkLst>
        </pc:grpChg>
        <pc:graphicFrameChg chg="mod ord">
          <ac:chgData name="Ioana Ienea (1918148)" userId="S::1918148@student.uwtsd.ac.uk::a7446052-12d0-4428-add1-1fd80b65dd0e" providerId="AD" clId="Web-{D787BA12-EBB5-6282-3E6C-EA77A862D8F9}" dt="2020-07-11T14:12:23.497" v="223"/>
          <ac:graphicFrameMkLst>
            <pc:docMk/>
            <pc:sldMk cId="1190348979" sldId="273"/>
            <ac:graphicFrameMk id="5" creationId="{89981BC4-8528-4A17-A75A-576AE78DC8F9}"/>
          </ac:graphicFrameMkLst>
        </pc:graphicFrameChg>
        <pc:cxnChg chg="del">
          <ac:chgData name="Ioana Ienea (1918148)" userId="S::1918148@student.uwtsd.ac.uk::a7446052-12d0-4428-add1-1fd80b65dd0e" providerId="AD" clId="Web-{D787BA12-EBB5-6282-3E6C-EA77A862D8F9}" dt="2020-07-11T14:12:23.497" v="223"/>
          <ac:cxnSpMkLst>
            <pc:docMk/>
            <pc:sldMk cId="1190348979" sldId="273"/>
            <ac:cxnSpMk id="43" creationId="{6CF1BAF6-AD41-4082-B212-8A1F9A2E8779}"/>
          </ac:cxnSpMkLst>
        </pc:cxnChg>
      </pc:sldChg>
      <pc:sldChg chg="mod modClrScheme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3059334575" sldId="274"/>
        </pc:sldMkLst>
      </pc:sldChg>
      <pc:sldChg chg="delSp modSp mod ord modClrScheme delDesignElem chgLayout">
        <pc:chgData name="Ioana Ienea (1918148)" userId="S::1918148@student.uwtsd.ac.uk::a7446052-12d0-4428-add1-1fd80b65dd0e" providerId="AD" clId="Web-{D787BA12-EBB5-6282-3E6C-EA77A862D8F9}" dt="2020-07-11T14:16:59.224" v="247" actId="1076"/>
        <pc:sldMkLst>
          <pc:docMk/>
          <pc:sldMk cId="3895822198" sldId="275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895822198" sldId="275"/>
            <ac:spMk id="2" creationId="{DBD6A555-1A79-4280-95A4-65F9B177E06D}"/>
          </ac:spMkLst>
        </pc:spChg>
        <pc:spChg chg="mod">
          <ac:chgData name="Ioana Ienea (1918148)" userId="S::1918148@student.uwtsd.ac.uk::a7446052-12d0-4428-add1-1fd80b65dd0e" providerId="AD" clId="Web-{D787BA12-EBB5-6282-3E6C-EA77A862D8F9}" dt="2020-07-11T13:11:42.908" v="185" actId="20577"/>
          <ac:spMkLst>
            <pc:docMk/>
            <pc:sldMk cId="3895822198" sldId="275"/>
            <ac:spMk id="3" creationId="{232FBD95-4693-4BE6-B53C-CAD25F5CA4F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895822198" sldId="275"/>
            <ac:spMk id="17" creationId="{6D1A2CED-DA9B-4CCF-8215-CFC65FE71603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895822198" sldId="275"/>
            <ac:spMk id="19" creationId="{562DFC44-A40C-4573-9230-B3EDB3EC8EEB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895822198" sldId="275"/>
            <ac:spMk id="21" creationId="{15589D35-CF9F-4DE9-A792-8571A09E9BC9}"/>
          </ac:spMkLst>
        </pc:spChg>
        <pc:graphicFrameChg chg="mod ord">
          <ac:chgData name="Ioana Ienea (1918148)" userId="S::1918148@student.uwtsd.ac.uk::a7446052-12d0-4428-add1-1fd80b65dd0e" providerId="AD" clId="Web-{D787BA12-EBB5-6282-3E6C-EA77A862D8F9}" dt="2020-07-11T14:16:59.224" v="247" actId="1076"/>
          <ac:graphicFrameMkLst>
            <pc:docMk/>
            <pc:sldMk cId="3895822198" sldId="275"/>
            <ac:graphicFrameMk id="5" creationId="{63A652FC-FD64-4B2B-8F4C-CF0CA9DB4E7E}"/>
          </ac:graphicFrameMkLst>
        </pc:graphicFrameChg>
      </pc:sldChg>
      <pc:sldChg chg="modSp new ord">
        <pc:chgData name="Ioana Ienea (1918148)" userId="S::1918148@student.uwtsd.ac.uk::a7446052-12d0-4428-add1-1fd80b65dd0e" providerId="AD" clId="Web-{D787BA12-EBB5-6282-3E6C-EA77A862D8F9}" dt="2020-07-11T19:01:14.567" v="360" actId="20577"/>
        <pc:sldMkLst>
          <pc:docMk/>
          <pc:sldMk cId="178444283" sldId="276"/>
        </pc:sldMkLst>
        <pc:spChg chg="mod">
          <ac:chgData name="Ioana Ienea (1918148)" userId="S::1918148@student.uwtsd.ac.uk::a7446052-12d0-4428-add1-1fd80b65dd0e" providerId="AD" clId="Web-{D787BA12-EBB5-6282-3E6C-EA77A862D8F9}" dt="2020-07-11T19:01:14.567" v="360" actId="20577"/>
          <ac:spMkLst>
            <pc:docMk/>
            <pc:sldMk cId="178444283" sldId="276"/>
            <ac:spMk id="3" creationId="{8865E7A6-B5F6-4F79-984B-EADB510D1DB9}"/>
          </ac:spMkLst>
        </pc:spChg>
      </pc:sldChg>
      <pc:sldMasterChg chg="del delSldLayout">
        <pc:chgData name="Ioana Ienea (1918148)" userId="S::1918148@student.uwtsd.ac.uk::a7446052-12d0-4428-add1-1fd80b65dd0e" providerId="AD" clId="Web-{D787BA12-EBB5-6282-3E6C-EA77A862D8F9}" dt="2020-07-11T14:12:23.497" v="223"/>
        <pc:sldMasterMkLst>
          <pc:docMk/>
          <pc:sldMasterMk cId="2217702111" sldId="2147484247"/>
        </pc:sldMasterMkLst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078538832" sldId="2147484248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454028463" sldId="2147484249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792284759" sldId="2147484250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366917081" sldId="2147484251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27464306" sldId="2147484252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838184434" sldId="2147484253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222695153" sldId="2147484254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721668483" sldId="2147484255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19177002" sldId="2147484256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678853049" sldId="2147484257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327048456" sldId="2147484258"/>
          </pc:sldLayoutMkLst>
        </pc:sldLayoutChg>
      </pc:sldMasterChg>
      <pc:sldMasterChg chg="add addSldLayout modSldLayout">
        <pc:chgData name="Ioana Ienea (1918148)" userId="S::1918148@student.uwtsd.ac.uk::a7446052-12d0-4428-add1-1fd80b65dd0e" providerId="AD" clId="Web-{D787BA12-EBB5-6282-3E6C-EA77A862D8F9}" dt="2020-07-11T14:12:23.497" v="223"/>
        <pc:sldMasterMkLst>
          <pc:docMk/>
          <pc:sldMasterMk cId="2062638833" sldId="2147484259"/>
        </pc:sldMasterMkLst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493397999" sldId="2147484260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1730059576" sldId="2147484261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419010405" sldId="2147484262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2714032661" sldId="2147484263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3377955153" sldId="2147484264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4277573639" sldId="2147484265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2133322117" sldId="2147484266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711051089" sldId="2147484267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2904597253" sldId="2147484268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1151129817" sldId="2147484269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1627639806" sldId="2147484270"/>
          </pc:sldLayoutMkLst>
        </pc:sldLayoutChg>
      </pc:sldMasterChg>
    </pc:docChg>
  </pc:docChgLst>
  <pc:docChgLst>
    <pc:chgData name="Ioana Ienea (1918148)" userId="S::1918148@student.uwtsd.ac.uk::a7446052-12d0-4428-add1-1fd80b65dd0e" providerId="AD" clId="Web-{785AD11D-A502-DCD8-001D-57610FAAD98B}"/>
    <pc:docChg chg="modSld">
      <pc:chgData name="Ioana Ienea (1918148)" userId="S::1918148@student.uwtsd.ac.uk::a7446052-12d0-4428-add1-1fd80b65dd0e" providerId="AD" clId="Web-{785AD11D-A502-DCD8-001D-57610FAAD98B}" dt="2020-07-09T14:33:11.250" v="19" actId="14100"/>
      <pc:docMkLst>
        <pc:docMk/>
      </pc:docMkLst>
      <pc:sldChg chg="addSp modSp">
        <pc:chgData name="Ioana Ienea (1918148)" userId="S::1918148@student.uwtsd.ac.uk::a7446052-12d0-4428-add1-1fd80b65dd0e" providerId="AD" clId="Web-{785AD11D-A502-DCD8-001D-57610FAAD98B}" dt="2020-07-09T14:33:11.250" v="19" actId="14100"/>
        <pc:sldMkLst>
          <pc:docMk/>
          <pc:sldMk cId="2168470122" sldId="256"/>
        </pc:sldMkLst>
        <pc:spChg chg="mod">
          <ac:chgData name="Ioana Ienea (1918148)" userId="S::1918148@student.uwtsd.ac.uk::a7446052-12d0-4428-add1-1fd80b65dd0e" providerId="AD" clId="Web-{785AD11D-A502-DCD8-001D-57610FAAD98B}" dt="2020-07-09T14:32:36.079" v="14" actId="20577"/>
          <ac:spMkLst>
            <pc:docMk/>
            <pc:sldMk cId="2168470122" sldId="256"/>
            <ac:spMk id="3" creationId="{00000000-0000-0000-0000-000000000000}"/>
          </ac:spMkLst>
        </pc:spChg>
        <pc:picChg chg="add mod">
          <ac:chgData name="Ioana Ienea (1918148)" userId="S::1918148@student.uwtsd.ac.uk::a7446052-12d0-4428-add1-1fd80b65dd0e" providerId="AD" clId="Web-{785AD11D-A502-DCD8-001D-57610FAAD98B}" dt="2020-07-09T14:33:11.250" v="19" actId="14100"/>
          <ac:picMkLst>
            <pc:docMk/>
            <pc:sldMk cId="2168470122" sldId="256"/>
            <ac:picMk id="4" creationId="{B68EBC37-0CCE-44AD-9F81-94F63C8F5F56}"/>
          </ac:picMkLst>
        </pc:picChg>
      </pc:sldChg>
    </pc:docChg>
  </pc:docChgLst>
  <pc:docChgLst>
    <pc:chgData name="Diegis Florea (1919249)" userId="S::1919249@student.uwtsd.ac.uk::f3e75978-4e0b-456f-96e3-d1cb437d3758" providerId="AD" clId="Web-{F9934F36-9043-1B1C-27C2-AC7BA02F1C6E}"/>
    <pc:docChg chg="addSld delSld modSld addMainMaster delMainMaster">
      <pc:chgData name="Diegis Florea (1919249)" userId="S::1919249@student.uwtsd.ac.uk::f3e75978-4e0b-456f-96e3-d1cb437d3758" providerId="AD" clId="Web-{F9934F36-9043-1B1C-27C2-AC7BA02F1C6E}" dt="2020-07-09T14:26:03.455" v="1434" actId="20577"/>
      <pc:docMkLst>
        <pc:docMk/>
      </pc:docMkLst>
      <pc:sldChg chg="addSp modSp mod setBg modClrScheme chgLayout">
        <pc:chgData name="Diegis Florea (1919249)" userId="S::1919249@student.uwtsd.ac.uk::f3e75978-4e0b-456f-96e3-d1cb437d3758" providerId="AD" clId="Web-{F9934F36-9043-1B1C-27C2-AC7BA02F1C6E}" dt="2020-07-09T13:42:07.279" v="1394"/>
        <pc:sldMkLst>
          <pc:docMk/>
          <pc:sldMk cId="2168470122" sldId="256"/>
        </pc:sldMkLst>
        <pc:spChg chg="mod or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2" creationId="{00000000-0000-0000-0000-000000000000}"/>
          </ac:spMkLst>
        </pc:spChg>
        <pc:spChg chg="mod or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3" creationId="{00000000-0000-0000-0000-00000000000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8" creationId="{594710DA-1DB4-42E4-845A-4625DA80D36B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10" creationId="{5DB0431E-0B04-44A1-9C51-531E28D18A6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12" creationId="{6B424749-EEE0-49C9-9ABF-97B171A3EA00}"/>
          </ac:spMkLst>
        </pc:spChg>
      </pc:sldChg>
      <pc:sldChg chg="delSp del">
        <pc:chgData name="Diegis Florea (1919249)" userId="S::1919249@student.uwtsd.ac.uk::f3e75978-4e0b-456f-96e3-d1cb437d3758" providerId="AD" clId="Web-{F9934F36-9043-1B1C-27C2-AC7BA02F1C6E}" dt="2020-07-09T12:41:13.690" v="1"/>
        <pc:sldMkLst>
          <pc:docMk/>
          <pc:sldMk cId="74548445" sldId="257"/>
        </pc:sldMkLst>
        <pc:picChg chg="del">
          <ac:chgData name="Diegis Florea (1919249)" userId="S::1919249@student.uwtsd.ac.uk::f3e75978-4e0b-456f-96e3-d1cb437d3758" providerId="AD" clId="Web-{F9934F36-9043-1B1C-27C2-AC7BA02F1C6E}" dt="2020-07-09T12:41:06.674" v="0"/>
          <ac:picMkLst>
            <pc:docMk/>
            <pc:sldMk cId="74548445" sldId="257"/>
            <ac:picMk id="3076" creationId="{00000000-0000-0000-0000-000000000000}"/>
          </ac:picMkLst>
        </pc:picChg>
      </pc:sldChg>
      <pc:sldChg chg="del">
        <pc:chgData name="Diegis Florea (1919249)" userId="S::1919249@student.uwtsd.ac.uk::f3e75978-4e0b-456f-96e3-d1cb437d3758" providerId="AD" clId="Web-{F9934F36-9043-1B1C-27C2-AC7BA02F1C6E}" dt="2020-07-09T12:41:16.268" v="2"/>
        <pc:sldMkLst>
          <pc:docMk/>
          <pc:sldMk cId="4009730420" sldId="258"/>
        </pc:sldMkLst>
      </pc:sldChg>
      <pc:sldChg chg="del">
        <pc:chgData name="Diegis Florea (1919249)" userId="S::1919249@student.uwtsd.ac.uk::f3e75978-4e0b-456f-96e3-d1cb437d3758" providerId="AD" clId="Web-{F9934F36-9043-1B1C-27C2-AC7BA02F1C6E}" dt="2020-07-09T12:41:18.721" v="3"/>
        <pc:sldMkLst>
          <pc:docMk/>
          <pc:sldMk cId="2320667122" sldId="259"/>
        </pc:sldMkLst>
      </pc:sldChg>
      <pc:sldChg chg="addSp delSp modSp mod setBg modClrScheme setClrOvrMap chgLayout">
        <pc:chgData name="Diegis Florea (1919249)" userId="S::1919249@student.uwtsd.ac.uk::f3e75978-4e0b-456f-96e3-d1cb437d3758" providerId="AD" clId="Web-{F9934F36-9043-1B1C-27C2-AC7BA02F1C6E}" dt="2020-07-09T14:26:03.455" v="1433" actId="20577"/>
        <pc:sldMkLst>
          <pc:docMk/>
          <pc:sldMk cId="2429738790" sldId="260"/>
        </pc:sldMkLst>
        <pc:spChg chg="mod ord">
          <ac:chgData name="Diegis Florea (1919249)" userId="S::1919249@student.uwtsd.ac.uk::f3e75978-4e0b-456f-96e3-d1cb437d3758" providerId="AD" clId="Web-{F9934F36-9043-1B1C-27C2-AC7BA02F1C6E}" dt="2020-07-09T14:26:03.455" v="1433" actId="20577"/>
          <ac:spMkLst>
            <pc:docMk/>
            <pc:sldMk cId="2429738790" sldId="260"/>
            <ac:spMk id="2" creationId="{00000000-0000-0000-0000-000000000000}"/>
          </ac:spMkLst>
        </pc:spChg>
        <pc:spChg chg="add mod ord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3" creationId="{2E4FC60C-ACD2-424C-A167-1FF5CA147DCC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8" creationId="{33801627-6861-4EA9-BE98-E0CE33A894D9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10" creationId="{93C1483F-490E-4C8A-8765-1F8AF0C67D5F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12" creationId="{0249BF42-D05C-4553-9417-7B8695759291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17" creationId="{106378C3-EA41-4A0B-8144-97AF179E9AB7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19" creationId="{2ABC575D-863A-449B-AA18-A22D2A84C832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21" creationId="{732A87A1-E008-492C-8D91-EA0B5488DA8C}"/>
          </ac:spMkLst>
        </pc:spChg>
      </pc:sldChg>
      <pc:sldChg chg="addSp delSp modSp mod setBg modClrScheme setClrOvrMap chgLayout">
        <pc:chgData name="Diegis Florea (1919249)" userId="S::1919249@student.uwtsd.ac.uk::f3e75978-4e0b-456f-96e3-d1cb437d3758" providerId="AD" clId="Web-{F9934F36-9043-1B1C-27C2-AC7BA02F1C6E}" dt="2020-07-09T13:00:23.624" v="816"/>
        <pc:sldMkLst>
          <pc:docMk/>
          <pc:sldMk cId="906630555" sldId="261"/>
        </pc:sldMkLst>
        <pc:spChg chg="mod ord">
          <ac:chgData name="Diegis Florea (1919249)" userId="S::1919249@student.uwtsd.ac.uk::f3e75978-4e0b-456f-96e3-d1cb437d3758" providerId="AD" clId="Web-{F9934F36-9043-1B1C-27C2-AC7BA02F1C6E}" dt="2020-07-09T13:00:23.624" v="816"/>
          <ac:spMkLst>
            <pc:docMk/>
            <pc:sldMk cId="906630555" sldId="261"/>
            <ac:spMk id="2" creationId="{00000000-0000-0000-0000-000000000000}"/>
          </ac:spMkLst>
        </pc:spChg>
        <pc:spChg chg="add del mod ord">
          <ac:chgData name="Diegis Florea (1919249)" userId="S::1919249@student.uwtsd.ac.uk::f3e75978-4e0b-456f-96e3-d1cb437d3758" providerId="AD" clId="Web-{F9934F36-9043-1B1C-27C2-AC7BA02F1C6E}" dt="2020-07-09T13:00:23.624" v="816"/>
          <ac:spMkLst>
            <pc:docMk/>
            <pc:sldMk cId="906630555" sldId="261"/>
            <ac:spMk id="3" creationId="{3163C56E-35D7-4534-9994-2A21D16EDEC0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3.624" v="815"/>
          <ac:spMkLst>
            <pc:docMk/>
            <pc:sldMk cId="906630555" sldId="261"/>
            <ac:spMk id="5" creationId="{A6F05DDE-5F2C-44F5-BACC-DED4737B11B8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3.624" v="815"/>
          <ac:spMkLst>
            <pc:docMk/>
            <pc:sldMk cId="906630555" sldId="261"/>
            <ac:spMk id="6" creationId="{B6BC6A0D-8979-47FF-B606-70528EF8E548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3.624" v="815"/>
          <ac:spMkLst>
            <pc:docMk/>
            <pc:sldMk cId="906630555" sldId="261"/>
            <ac:spMk id="7" creationId="{3B92CCBF-1641-4D35-9B74-6E4981730FF5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1.296" v="813"/>
          <ac:spMkLst>
            <pc:docMk/>
            <pc:sldMk cId="906630555" sldId="261"/>
            <ac:spMk id="8" creationId="{05A1FC82-21A0-43EE-948C-135D93A5DE0F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00:23.624" v="816"/>
          <ac:spMkLst>
            <pc:docMk/>
            <pc:sldMk cId="906630555" sldId="261"/>
            <ac:spMk id="9" creationId="{5DB0431E-0B04-44A1-9C51-531E28D18A60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1.296" v="813"/>
          <ac:spMkLst>
            <pc:docMk/>
            <pc:sldMk cId="906630555" sldId="261"/>
            <ac:spMk id="10" creationId="{95F83622-9C51-462D-849C-7930BC3F9B09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00:23.624" v="816"/>
          <ac:spMkLst>
            <pc:docMk/>
            <pc:sldMk cId="906630555" sldId="261"/>
            <ac:spMk id="11" creationId="{6B424749-EEE0-49C9-9ABF-97B171A3EA00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1.296" v="813"/>
          <ac:spMkLst>
            <pc:docMk/>
            <pc:sldMk cId="906630555" sldId="261"/>
            <ac:spMk id="12" creationId="{DA797C01-AD12-4343-9A8C-6E992C1A425A}"/>
          </ac:spMkLst>
        </pc:spChg>
      </pc:sldChg>
      <pc:sldChg chg="del">
        <pc:chgData name="Diegis Florea (1919249)" userId="S::1919249@student.uwtsd.ac.uk::f3e75978-4e0b-456f-96e3-d1cb437d3758" providerId="AD" clId="Web-{F9934F36-9043-1B1C-27C2-AC7BA02F1C6E}" dt="2020-07-09T12:41:20.987" v="4"/>
        <pc:sldMkLst>
          <pc:docMk/>
          <pc:sldMk cId="3946430089" sldId="262"/>
        </pc:sldMkLst>
      </pc:sldChg>
      <pc:sldChg chg="modSp del mod modClrScheme chgLayout">
        <pc:chgData name="Diegis Florea (1919249)" userId="S::1919249@student.uwtsd.ac.uk::f3e75978-4e0b-456f-96e3-d1cb437d3758" providerId="AD" clId="Web-{F9934F36-9043-1B1C-27C2-AC7BA02F1C6E}" dt="2020-07-09T12:49:44.109" v="391"/>
        <pc:sldMkLst>
          <pc:docMk/>
          <pc:sldMk cId="2346244798" sldId="263"/>
        </pc:sldMkLst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2346244798" sldId="263"/>
            <ac:spMk id="2" creationId="{00000000-0000-0000-0000-000000000000}"/>
          </ac:spMkLst>
        </pc:spChg>
      </pc:sldChg>
      <pc:sldChg chg="modSp del mod modClrScheme chgLayout">
        <pc:chgData name="Diegis Florea (1919249)" userId="S::1919249@student.uwtsd.ac.uk::f3e75978-4e0b-456f-96e3-d1cb437d3758" providerId="AD" clId="Web-{F9934F36-9043-1B1C-27C2-AC7BA02F1C6E}" dt="2020-07-09T12:56:34.103" v="763"/>
        <pc:sldMkLst>
          <pc:docMk/>
          <pc:sldMk cId="3843785627" sldId="264"/>
        </pc:sldMkLst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3843785627" sldId="264"/>
            <ac:spMk id="2" creationId="{00000000-0000-0000-0000-000000000000}"/>
          </ac:spMkLst>
        </pc:spChg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3843785627" sldId="264"/>
            <ac:spMk id="3" creationId="{00000000-0000-0000-0000-000000000000}"/>
          </ac:spMkLst>
        </pc:spChg>
      </pc:sldChg>
      <pc:sldChg chg="modSp del mod modClrScheme chgLayout">
        <pc:chgData name="Diegis Florea (1919249)" userId="S::1919249@student.uwtsd.ac.uk::f3e75978-4e0b-456f-96e3-d1cb437d3758" providerId="AD" clId="Web-{F9934F36-9043-1B1C-27C2-AC7BA02F1C6E}" dt="2020-07-09T12:56:36.244" v="764"/>
        <pc:sldMkLst>
          <pc:docMk/>
          <pc:sldMk cId="3144263062" sldId="265"/>
        </pc:sldMkLst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3144263062" sldId="265"/>
            <ac:spMk id="3" creationId="{00000000-0000-0000-0000-000000000000}"/>
          </ac:spMkLst>
        </pc:spChg>
      </pc:sldChg>
      <pc:sldChg chg="modSp del mod modClrScheme chgLayout">
        <pc:chgData name="Diegis Florea (1919249)" userId="S::1919249@student.uwtsd.ac.uk::f3e75978-4e0b-456f-96e3-d1cb437d3758" providerId="AD" clId="Web-{F9934F36-9043-1B1C-27C2-AC7BA02F1C6E}" dt="2020-07-09T12:56:38.556" v="765"/>
        <pc:sldMkLst>
          <pc:docMk/>
          <pc:sldMk cId="20665982" sldId="266"/>
        </pc:sldMkLst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20665982" sldId="266"/>
            <ac:spMk id="3" creationId="{00000000-0000-0000-0000-000000000000}"/>
          </ac:spMkLst>
        </pc:spChg>
      </pc:sldChg>
      <pc:sldChg chg="addSp delSp modSp mod setBg modClrScheme chgLayout">
        <pc:chgData name="Diegis Florea (1919249)" userId="S::1919249@student.uwtsd.ac.uk::f3e75978-4e0b-456f-96e3-d1cb437d3758" providerId="AD" clId="Web-{F9934F36-9043-1B1C-27C2-AC7BA02F1C6E}" dt="2020-07-09T14:11:00.973" v="1425" actId="14100"/>
        <pc:sldMkLst>
          <pc:docMk/>
          <pc:sldMk cId="1162867743" sldId="267"/>
        </pc:sldMkLst>
        <pc:spChg chg="add mod ord">
          <ac:chgData name="Diegis Florea (1919249)" userId="S::1919249@student.uwtsd.ac.uk::f3e75978-4e0b-456f-96e3-d1cb437d3758" providerId="AD" clId="Web-{F9934F36-9043-1B1C-27C2-AC7BA02F1C6E}" dt="2020-07-09T13:41:46.684" v="1392"/>
          <ac:spMkLst>
            <pc:docMk/>
            <pc:sldMk cId="1162867743" sldId="267"/>
            <ac:spMk id="2" creationId="{99B0EA0A-5D18-42F2-9B59-5B35079D0A3D}"/>
          </ac:spMkLst>
        </pc:spChg>
        <pc:spChg chg="mod ord">
          <ac:chgData name="Diegis Florea (1919249)" userId="S::1919249@student.uwtsd.ac.uk::f3e75978-4e0b-456f-96e3-d1cb437d3758" providerId="AD" clId="Web-{F9934F36-9043-1B1C-27C2-AC7BA02F1C6E}" dt="2020-07-09T14:11:00.973" v="1425" actId="14100"/>
          <ac:spMkLst>
            <pc:docMk/>
            <pc:sldMk cId="1162867743" sldId="267"/>
            <ac:spMk id="3" creationId="{00000000-0000-0000-0000-00000000000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46.684" v="1392"/>
          <ac:spMkLst>
            <pc:docMk/>
            <pc:sldMk cId="1162867743" sldId="267"/>
            <ac:spMk id="8" creationId="{594710DA-1DB4-42E4-845A-4625DA80D36B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46.684" v="1392"/>
          <ac:spMkLst>
            <pc:docMk/>
            <pc:sldMk cId="1162867743" sldId="267"/>
            <ac:spMk id="10" creationId="{5DB0431E-0B04-44A1-9C51-531E28D18A6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46.684" v="1392"/>
          <ac:spMkLst>
            <pc:docMk/>
            <pc:sldMk cId="1162867743" sldId="267"/>
            <ac:spMk id="12" creationId="{6B424749-EEE0-49C9-9ABF-97B171A3EA00}"/>
          </ac:spMkLst>
        </pc:spChg>
        <pc:picChg chg="del">
          <ac:chgData name="Diegis Florea (1919249)" userId="S::1919249@student.uwtsd.ac.uk::f3e75978-4e0b-456f-96e3-d1cb437d3758" providerId="AD" clId="Web-{F9934F36-9043-1B1C-27C2-AC7BA02F1C6E}" dt="2020-07-09T12:57:14.619" v="766"/>
          <ac:picMkLst>
            <pc:docMk/>
            <pc:sldMk cId="1162867743" sldId="267"/>
            <ac:picMk id="2052" creationId="{00000000-0000-0000-0000-000000000000}"/>
          </ac:picMkLst>
        </pc:picChg>
      </pc:sldChg>
      <pc:sldChg chg="addSp delSp modSp mod setBg modClrScheme delDesignElem chgLayout">
        <pc:chgData name="Diegis Florea (1919249)" userId="S::1919249@student.uwtsd.ac.uk::f3e75978-4e0b-456f-96e3-d1cb437d3758" providerId="AD" clId="Web-{F9934F36-9043-1B1C-27C2-AC7BA02F1C6E}" dt="2020-07-09T14:25:34.719" v="1426" actId="1076"/>
        <pc:sldMkLst>
          <pc:docMk/>
          <pc:sldMk cId="2906083819" sldId="268"/>
        </pc:sldMkLst>
        <pc:spChg chg="add del mod ord">
          <ac:chgData name="Diegis Florea (1919249)" userId="S::1919249@student.uwtsd.ac.uk::f3e75978-4e0b-456f-96e3-d1cb437d3758" providerId="AD" clId="Web-{F9934F36-9043-1B1C-27C2-AC7BA02F1C6E}" dt="2020-07-09T12:44:42.633" v="35"/>
          <ac:spMkLst>
            <pc:docMk/>
            <pc:sldMk cId="2906083819" sldId="268"/>
            <ac:spMk id="2" creationId="{9F8B9231-5943-4A68-B81A-FB58FF7DE6E0}"/>
          </ac:spMkLst>
        </pc:spChg>
        <pc:spChg chg="add mod ord">
          <ac:chgData name="Diegis Florea (1919249)" userId="S::1919249@student.uwtsd.ac.uk::f3e75978-4e0b-456f-96e3-d1cb437d3758" providerId="AD" clId="Web-{F9934F36-9043-1B1C-27C2-AC7BA02F1C6E}" dt="2020-07-09T12:59:26.795" v="770"/>
          <ac:spMkLst>
            <pc:docMk/>
            <pc:sldMk cId="2906083819" sldId="268"/>
            <ac:spMk id="3" creationId="{B2750933-6586-4559-A0CB-269CEFFEBF01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2:41:51.363" v="12"/>
          <ac:spMkLst>
            <pc:docMk/>
            <pc:sldMk cId="2906083819" sldId="268"/>
            <ac:spMk id="71" creationId="{57845966-6EFC-468A-9CC7-BAB4B95854E7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2:41:51.363" v="12"/>
          <ac:spMkLst>
            <pc:docMk/>
            <pc:sldMk cId="2906083819" sldId="268"/>
            <ac:spMk id="75" creationId="{ADAD1991-FFD1-4E94-ABAB-7560D33008E4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2906083819" sldId="268"/>
            <ac:spMk id="4100" creationId="{8DAAB828-02C8-4111-AC14-FF5ACEDDFE37}"/>
          </ac:spMkLst>
        </pc:spChg>
        <pc:grpChg chg="add del">
          <ac:chgData name="Diegis Florea (1919249)" userId="S::1919249@student.uwtsd.ac.uk::f3e75978-4e0b-456f-96e3-d1cb437d3758" providerId="AD" clId="Web-{F9934F36-9043-1B1C-27C2-AC7BA02F1C6E}" dt="2020-07-09T12:41:57.519" v="14"/>
          <ac:grpSpMkLst>
            <pc:docMk/>
            <pc:sldMk cId="2906083819" sldId="268"/>
            <ac:grpSpMk id="4101" creationId="{C32D4553-E775-4F16-9A6F-FED8D166A5B7}"/>
          </ac:grpSpMkLst>
        </pc:grpChg>
        <pc:picChg chg="add del">
          <ac:chgData name="Diegis Florea (1919249)" userId="S::1919249@student.uwtsd.ac.uk::f3e75978-4e0b-456f-96e3-d1cb437d3758" providerId="AD" clId="Web-{F9934F36-9043-1B1C-27C2-AC7BA02F1C6E}" dt="2020-07-09T12:41:51.363" v="12"/>
          <ac:picMkLst>
            <pc:docMk/>
            <pc:sldMk cId="2906083819" sldId="268"/>
            <ac:picMk id="73" creationId="{75554383-98AF-4A47-BB65-705FAAA4BE6A}"/>
          </ac:picMkLst>
        </pc:picChg>
        <pc:picChg chg="mod">
          <ac:chgData name="Diegis Florea (1919249)" userId="S::1919249@student.uwtsd.ac.uk::f3e75978-4e0b-456f-96e3-d1cb437d3758" providerId="AD" clId="Web-{F9934F36-9043-1B1C-27C2-AC7BA02F1C6E}" dt="2020-07-09T14:25:34.719" v="1426" actId="1076"/>
          <ac:picMkLst>
            <pc:docMk/>
            <pc:sldMk cId="2906083819" sldId="268"/>
            <ac:picMk id="4098" creationId="{00000000-0000-0000-0000-000000000000}"/>
          </ac:picMkLst>
        </pc:picChg>
      </pc:sldChg>
      <pc:sldChg chg="addSp delSp modSp new mod setBg setClrOvrMap">
        <pc:chgData name="Diegis Florea (1919249)" userId="S::1919249@student.uwtsd.ac.uk::f3e75978-4e0b-456f-96e3-d1cb437d3758" providerId="AD" clId="Web-{F9934F36-9043-1B1C-27C2-AC7BA02F1C6E}" dt="2020-07-09T13:39:27.978" v="1390" actId="20577"/>
        <pc:sldMkLst>
          <pc:docMk/>
          <pc:sldMk cId="1687438864" sldId="269"/>
        </pc:sldMkLst>
        <pc:spChg chg="mod">
          <ac:chgData name="Diegis Florea (1919249)" userId="S::1919249@student.uwtsd.ac.uk::f3e75978-4e0b-456f-96e3-d1cb437d3758" providerId="AD" clId="Web-{F9934F36-9043-1B1C-27C2-AC7BA02F1C6E}" dt="2020-07-09T13:33:13.656" v="1248" actId="1076"/>
          <ac:spMkLst>
            <pc:docMk/>
            <pc:sldMk cId="1687438864" sldId="269"/>
            <ac:spMk id="2" creationId="{1A8ED3A3-CAA9-41A7-9E4C-E7FC5100662E}"/>
          </ac:spMkLst>
        </pc:spChg>
        <pc:spChg chg="add del mod">
          <ac:chgData name="Diegis Florea (1919249)" userId="S::1919249@student.uwtsd.ac.uk::f3e75978-4e0b-456f-96e3-d1cb437d3758" providerId="AD" clId="Web-{F9934F36-9043-1B1C-27C2-AC7BA02F1C6E}" dt="2020-07-09T13:39:27.978" v="1390" actId="20577"/>
          <ac:spMkLst>
            <pc:docMk/>
            <pc:sldMk cId="1687438864" sldId="269"/>
            <ac:spMk id="3" creationId="{989B95FB-373D-47E8-B96A-795D71F46EC3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29:40.245" v="1216"/>
          <ac:spMkLst>
            <pc:docMk/>
            <pc:sldMk cId="1687438864" sldId="269"/>
            <ac:spMk id="5" creationId="{5DB0431E-0B04-44A1-9C51-531E28D18A6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29:40.245" v="1216"/>
          <ac:spMkLst>
            <pc:docMk/>
            <pc:sldMk cId="1687438864" sldId="269"/>
            <ac:spMk id="6" creationId="{6B424749-EEE0-49C9-9ABF-97B171A3EA00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29:40.245" v="1215"/>
          <ac:spMkLst>
            <pc:docMk/>
            <pc:sldMk cId="1687438864" sldId="269"/>
            <ac:spMk id="8" creationId="{A6F05DDE-5F2C-44F5-BACC-DED4737B11B8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29:40.245" v="1215"/>
          <ac:spMkLst>
            <pc:docMk/>
            <pc:sldMk cId="1687438864" sldId="269"/>
            <ac:spMk id="10" creationId="{A0F80B31-D942-4321-A7CC-3FF24C30A9FC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29:40.245" v="1215"/>
          <ac:spMkLst>
            <pc:docMk/>
            <pc:sldMk cId="1687438864" sldId="269"/>
            <ac:spMk id="12" creationId="{27DE213B-0A4F-4E9E-9153-8B0C2D0469BE}"/>
          </ac:spMkLst>
        </pc:spChg>
      </pc:sldChg>
      <pc:sldChg chg="modSp new del">
        <pc:chgData name="Diegis Florea (1919249)" userId="S::1919249@student.uwtsd.ac.uk::f3e75978-4e0b-456f-96e3-d1cb437d3758" providerId="AD" clId="Web-{F9934F36-9043-1B1C-27C2-AC7BA02F1C6E}" dt="2020-07-09T14:09:20.013" v="1418"/>
        <pc:sldMkLst>
          <pc:docMk/>
          <pc:sldMk cId="2281134570" sldId="270"/>
        </pc:sldMkLst>
        <pc:spChg chg="mod">
          <ac:chgData name="Diegis Florea (1919249)" userId="S::1919249@student.uwtsd.ac.uk::f3e75978-4e0b-456f-96e3-d1cb437d3758" providerId="AD" clId="Web-{F9934F36-9043-1B1C-27C2-AC7BA02F1C6E}" dt="2020-07-09T14:08:35.291" v="1415" actId="20577"/>
          <ac:spMkLst>
            <pc:docMk/>
            <pc:sldMk cId="2281134570" sldId="270"/>
            <ac:spMk id="2" creationId="{DC1F48D2-279E-4E5E-9E70-C70AAC065387}"/>
          </ac:spMkLst>
        </pc:spChg>
      </pc:sldChg>
      <pc:sldChg chg="add replId">
        <pc:chgData name="Diegis Florea (1919249)" userId="S::1919249@student.uwtsd.ac.uk::f3e75978-4e0b-456f-96e3-d1cb437d3758" providerId="AD" clId="Web-{F9934F36-9043-1B1C-27C2-AC7BA02F1C6E}" dt="2020-07-09T14:09:26.139" v="1419"/>
        <pc:sldMkLst>
          <pc:docMk/>
          <pc:sldMk cId="3553227021" sldId="270"/>
        </pc:sldMkLst>
      </pc:sldChg>
      <pc:sldMasterChg chg="del delSldLayout">
        <pc:chgData name="Diegis Florea (1919249)" userId="S::1919249@student.uwtsd.ac.uk::f3e75978-4e0b-456f-96e3-d1cb437d3758" providerId="AD" clId="Web-{F9934F36-9043-1B1C-27C2-AC7BA02F1C6E}" dt="2020-07-09T12:41:42.488" v="10"/>
        <pc:sldMasterMkLst>
          <pc:docMk/>
          <pc:sldMasterMk cId="199941865" sldId="2147484050"/>
        </pc:sldMasterMkLst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2238367745" sldId="2147484051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23141082" sldId="2147484052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881192238" sldId="2147484053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668801521" sldId="2147484054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192967356" sldId="2147484055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887666834" sldId="2147484056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886830033" sldId="2147484057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410809300" sldId="2147484058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400512988" sldId="2147484059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526217378" sldId="2147484060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1960235912" sldId="2147484061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1245688753" sldId="2147484062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925031378" sldId="2147484063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2649676491" sldId="2147484064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565291823" sldId="2147484065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1399510475" sldId="2147484066"/>
          </pc:sldLayoutMkLst>
        </pc:sldLayoutChg>
      </pc:sldMasterChg>
      <pc:sldMasterChg chg="add del addSldLayout delSldLayout modSldLayout">
        <pc:chgData name="Diegis Florea (1919249)" userId="S::1919249@student.uwtsd.ac.uk::f3e75978-4e0b-456f-96e3-d1cb437d3758" providerId="AD" clId="Web-{F9934F36-9043-1B1C-27C2-AC7BA02F1C6E}" dt="2020-07-09T12:41:57.519" v="14"/>
        <pc:sldMasterMkLst>
          <pc:docMk/>
          <pc:sldMasterMk cId="3589244386" sldId="2147484067"/>
        </pc:sldMasterMkLst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2549583041" sldId="2147484068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3142545648" sldId="2147484069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3362955031" sldId="2147484070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1922303887" sldId="2147484071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1035618871" sldId="2147484072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3113902980" sldId="2147484073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491069251" sldId="2147484074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1030605257" sldId="2147484075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2995066796" sldId="2147484076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2706537747" sldId="2147484077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2573391994" sldId="2147484078"/>
          </pc:sldLayoutMkLst>
        </pc:sldLayoutChg>
      </pc:sldMasterChg>
      <pc:sldMasterChg chg="add addSldLayout modSldLayout">
        <pc:chgData name="Diegis Florea (1919249)" userId="S::1919249@student.uwtsd.ac.uk::f3e75978-4e0b-456f-96e3-d1cb437d3758" providerId="AD" clId="Web-{F9934F36-9043-1B1C-27C2-AC7BA02F1C6E}" dt="2020-07-09T12:41:57.519" v="14"/>
        <pc:sldMasterMkLst>
          <pc:docMk/>
          <pc:sldMasterMk cId="507097630" sldId="2147484079"/>
        </pc:sldMasterMkLst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1603231814" sldId="2147484080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3517108507" sldId="2147484081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2976175965" sldId="2147484082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79032228" sldId="2147484083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508548216" sldId="2147484084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4044216860" sldId="2147484085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1859746991" sldId="2147484086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715379814" sldId="2147484087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3741523857" sldId="2147484088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2742093409" sldId="2147484089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2664130503" sldId="2147484090"/>
          </pc:sldLayoutMkLst>
        </pc:sldLayoutChg>
      </pc:sldMasterChg>
    </pc:docChg>
  </pc:docChgLst>
  <pc:docChgLst>
    <pc:chgData name="Ioana Ienea (1918148)" userId="S::1918148@student.uwtsd.ac.uk::a7446052-12d0-4428-add1-1fd80b65dd0e" providerId="AD" clId="Web-{E78A9F0B-941F-6F70-A910-68CAEBF455B2}"/>
    <pc:docChg chg="addSld modSld sldOrd addMainMaster delMainMaster">
      <pc:chgData name="Ioana Ienea (1918148)" userId="S::1918148@student.uwtsd.ac.uk::a7446052-12d0-4428-add1-1fd80b65dd0e" providerId="AD" clId="Web-{E78A9F0B-941F-6F70-A910-68CAEBF455B2}" dt="2020-07-11T11:26:53.052" v="879" actId="20577"/>
      <pc:docMkLst>
        <pc:docMk/>
      </pc:docMkLst>
      <pc:sldChg chg="addSp delSp modSp mod modClrScheme delDesignElem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2168470122" sldId="256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168470122" sldId="256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168470122" sldId="256"/>
            <ac:spMk id="3" creationId="{00000000-0000-0000-0000-000000000000}"/>
          </ac:spMkLst>
        </pc:spChg>
        <pc:spChg chg="add mod">
          <ac:chgData name="Ioana Ienea (1918148)" userId="S::1918148@student.uwtsd.ac.uk::a7446052-12d0-4428-add1-1fd80b65dd0e" providerId="AD" clId="Web-{E78A9F0B-941F-6F70-A910-68CAEBF455B2}" dt="2020-07-10T00:18:46.366" v="697" actId="1076"/>
          <ac:spMkLst>
            <pc:docMk/>
            <pc:sldMk cId="2168470122" sldId="256"/>
            <ac:spMk id="5" creationId="{AC2126F3-0794-4716-9A3A-FA1868C27F93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168470122" sldId="256"/>
            <ac:spMk id="8" creationId="{594710DA-1DB4-42E4-845A-4625DA80D36B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168470122" sldId="256"/>
            <ac:spMk id="10" creationId="{5DB0431E-0B04-44A1-9C51-531E28D18A60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168470122" sldId="256"/>
            <ac:spMk id="12" creationId="{6B424749-EEE0-49C9-9ABF-97B171A3EA00}"/>
          </ac:spMkLst>
        </pc:spChg>
        <pc:picChg chg="add mod">
          <ac:chgData name="Ioana Ienea (1918148)" userId="S::1918148@student.uwtsd.ac.uk::a7446052-12d0-4428-add1-1fd80b65dd0e" providerId="AD" clId="Web-{E78A9F0B-941F-6F70-A910-68CAEBF455B2}" dt="2020-07-11T10:56:18.249" v="765" actId="14100"/>
          <ac:picMkLst>
            <pc:docMk/>
            <pc:sldMk cId="2168470122" sldId="256"/>
            <ac:picMk id="6" creationId="{17F8A4D7-EA34-4CE1-A8DB-E560F2E7E850}"/>
          </ac:picMkLst>
        </pc:picChg>
      </pc:sldChg>
      <pc:sldChg chg="addSp delSp modSp mod setBg modClrScheme setClrOvrMap delDesignElem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2429738790" sldId="260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3" creationId="{2E4FC60C-ACD2-424C-A167-1FF5CA147DC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3:13.013" v="750"/>
          <ac:spMkLst>
            <pc:docMk/>
            <pc:sldMk cId="2429738790" sldId="260"/>
            <ac:spMk id="5" creationId="{8B9AA7C6-5E5A-498E-A6DF-A943376E09B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7" creationId="{AAAE94E3-A7DB-4868-B1E3-E49703488BB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46.453" v="809"/>
          <ac:spMkLst>
            <pc:docMk/>
            <pc:sldMk cId="2429738790" sldId="260"/>
            <ac:spMk id="11" creationId="{E36BB3C5-822B-45E1-A81E-5CC3176C61A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46.453" v="809"/>
          <ac:spMkLst>
            <pc:docMk/>
            <pc:sldMk cId="2429738790" sldId="260"/>
            <ac:spMk id="13" creationId="{FB39ECA9-4CDE-4883-98E8-287E905E9F0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3:13.013" v="750"/>
          <ac:spMkLst>
            <pc:docMk/>
            <pc:sldMk cId="2429738790" sldId="260"/>
            <ac:spMk id="14" creationId="{81E140AE-0ABF-47C8-BF32-7D2F0CF2BA4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15" creationId="{3873B707-463F-40B0-8227-E8CC6C67EB2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3:13.013" v="750"/>
          <ac:spMkLst>
            <pc:docMk/>
            <pc:sldMk cId="2429738790" sldId="260"/>
            <ac:spMk id="16" creationId="{CBC4F608-B4B8-48C3-9572-C0F061B1CD99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429738790" sldId="260"/>
            <ac:spMk id="17" creationId="{106378C3-EA41-4A0B-8144-97AF179E9AB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18" creationId="{C13237C8-E62C-4F0D-A318-BD6FB6C2D138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429738790" sldId="260"/>
            <ac:spMk id="19" creationId="{2ABC575D-863A-449B-AA18-A22D2A84C832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20" creationId="{19C9EAEA-39D0-4B0E-A0EB-51E7B26740B1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429738790" sldId="260"/>
            <ac:spMk id="21" creationId="{732A87A1-E008-492C-8D91-EA0B5488DA8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22" creationId="{8CB5D2D7-DF65-4E86-BFBA-FFB9B5ACEB6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46.453" v="809"/>
          <ac:spMkLst>
            <pc:docMk/>
            <pc:sldMk cId="2429738790" sldId="260"/>
            <ac:spMk id="23" creationId="{A67483D0-BAEB-4927-88AD-76F5DA8468DE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46.453" v="809"/>
          <ac:spMkLst>
            <pc:docMk/>
            <pc:sldMk cId="2429738790" sldId="260"/>
            <ac:spMk id="24" creationId="{0DBB7B12-4298-4CFB-B539-44A91C930328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52.208" v="811"/>
          <ac:spMkLst>
            <pc:docMk/>
            <pc:sldMk cId="2429738790" sldId="260"/>
            <ac:spMk id="25" creationId="{632DF175-2DD8-4694-B4BB-045DCFCE730A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52.208" v="811"/>
          <ac:spMkLst>
            <pc:docMk/>
            <pc:sldMk cId="2429738790" sldId="260"/>
            <ac:spMk id="26" creationId="{9080D120-BD54-46E1-BA37-82F5E8089E9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52.208" v="811"/>
          <ac:spMkLst>
            <pc:docMk/>
            <pc:sldMk cId="2429738790" sldId="260"/>
            <ac:spMk id="27" creationId="{81D83946-74FA-498A-AC80-9926F041B5C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52.208" v="811"/>
          <ac:spMkLst>
            <pc:docMk/>
            <pc:sldMk cId="2429738790" sldId="260"/>
            <ac:spMk id="28" creationId="{5060D983-8B52-443A-8183-2A1DE05618B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29" creationId="{3A0D40CB-6D38-453A-B547-06466642698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30" creationId="{73698F52-1278-47FC-AC8B-E0A51620473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31" creationId="{0D3F55AA-45AA-4023-BCB4-372B22732C78}"/>
          </ac:spMkLst>
        </pc:spChg>
        <pc:grpChg chg="add del">
          <ac:chgData name="Ioana Ienea (1918148)" userId="S::1918148@student.uwtsd.ac.uk::a7446052-12d0-4428-add1-1fd80b65dd0e" providerId="AD" clId="Web-{E78A9F0B-941F-6F70-A910-68CAEBF455B2}" dt="2020-07-10T23:43:13.013" v="750"/>
          <ac:grpSpMkLst>
            <pc:docMk/>
            <pc:sldMk cId="2429738790" sldId="260"/>
            <ac:grpSpMk id="6" creationId="{83EAB11A-76F7-48F4-9B4F-5BFDF4BF9670}"/>
          </ac:grpSpMkLst>
        </pc:grpChg>
        <pc:grpChg chg="add del">
          <ac:chgData name="Ioana Ienea (1918148)" userId="S::1918148@student.uwtsd.ac.uk::a7446052-12d0-4428-add1-1fd80b65dd0e" providerId="AD" clId="Web-{E78A9F0B-941F-6F70-A910-68CAEBF455B2}" dt="2020-07-11T11:05:52.923" v="801"/>
          <ac:grpSpMkLst>
            <pc:docMk/>
            <pc:sldMk cId="2429738790" sldId="260"/>
            <ac:grpSpMk id="9" creationId="{1DE889C7-FAD6-4397-98E2-05D503484459}"/>
          </ac:grpSpMkLst>
        </pc:grpChg>
        <pc:picChg chg="add mod ord">
          <ac:chgData name="Ioana Ienea (1918148)" userId="S::1918148@student.uwtsd.ac.uk::a7446052-12d0-4428-add1-1fd80b65dd0e" providerId="AD" clId="Web-{E78A9F0B-941F-6F70-A910-68CAEBF455B2}" dt="2020-07-11T11:08:52.224" v="812"/>
          <ac:picMkLst>
            <pc:docMk/>
            <pc:sldMk cId="2429738790" sldId="260"/>
            <ac:picMk id="4" creationId="{1C84462F-E933-4AE0-AF94-F05D479C40F8}"/>
          </ac:picMkLst>
        </pc:picChg>
        <pc:picChg chg="add mod ord">
          <ac:chgData name="Ioana Ienea (1918148)" userId="S::1918148@student.uwtsd.ac.uk::a7446052-12d0-4428-add1-1fd80b65dd0e" providerId="AD" clId="Web-{E78A9F0B-941F-6F70-A910-68CAEBF455B2}" dt="2020-07-11T11:08:52.224" v="812"/>
          <ac:picMkLst>
            <pc:docMk/>
            <pc:sldMk cId="2429738790" sldId="260"/>
            <ac:picMk id="5" creationId="{E2C77138-B0EB-4F08-89D3-4ACE45BAE440}"/>
          </ac:picMkLst>
        </pc:picChg>
      </pc:sldChg>
      <pc:sldChg chg="addSp delSp modSp mod setBg modClrScheme setClrOvrMap delDesignElem chgLayout">
        <pc:chgData name="Ioana Ienea (1918148)" userId="S::1918148@student.uwtsd.ac.uk::a7446052-12d0-4428-add1-1fd80b65dd0e" providerId="AD" clId="Web-{E78A9F0B-941F-6F70-A910-68CAEBF455B2}" dt="2020-07-11T11:14:48.960" v="833" actId="14100"/>
        <pc:sldMkLst>
          <pc:docMk/>
          <pc:sldMk cId="906630555" sldId="261"/>
        </pc:sldMkLst>
        <pc:spChg chg="mod or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2" creationId="{00000000-0000-0000-0000-000000000000}"/>
          </ac:spMkLst>
        </pc:spChg>
        <pc:spChg chg="add del mod ord">
          <ac:chgData name="Ioana Ienea (1918148)" userId="S::1918148@student.uwtsd.ac.uk::a7446052-12d0-4428-add1-1fd80b65dd0e" providerId="AD" clId="Web-{E78A9F0B-941F-6F70-A910-68CAEBF455B2}" dt="2020-07-11T11:14:38.694" v="830" actId="1076"/>
          <ac:spMkLst>
            <pc:docMk/>
            <pc:sldMk cId="906630555" sldId="261"/>
            <ac:spMk id="3" creationId="{3163C56E-35D7-4534-9994-2A21D16EDEC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913" v="708"/>
          <ac:spMkLst>
            <pc:docMk/>
            <pc:sldMk cId="906630555" sldId="261"/>
            <ac:spMk id="9" creationId="{5DB0431E-0B04-44A1-9C51-531E28D18A6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913" v="708"/>
          <ac:spMkLst>
            <pc:docMk/>
            <pc:sldMk cId="906630555" sldId="261"/>
            <ac:spMk id="11" creationId="{6B424749-EEE0-49C9-9ABF-97B171A3EA0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906630555" sldId="261"/>
            <ac:spMk id="14" creationId="{106378C3-EA41-4A0B-8144-97AF179E9AB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906630555" sldId="261"/>
            <ac:spMk id="15" creationId="{2ABC575D-863A-449B-AA18-A22D2A84C832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898" v="707"/>
          <ac:spMkLst>
            <pc:docMk/>
            <pc:sldMk cId="906630555" sldId="261"/>
            <ac:spMk id="16" creationId="{33801627-6861-4EA9-BE98-E0CE33A894D9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40.819" v="705"/>
          <ac:spMkLst>
            <pc:docMk/>
            <pc:sldMk cId="906630555" sldId="261"/>
            <ac:spMk id="17" creationId="{30B3D270-B19D-4DB8-BD3C-3E707485B51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898" v="707"/>
          <ac:spMkLst>
            <pc:docMk/>
            <pc:sldMk cId="906630555" sldId="261"/>
            <ac:spMk id="18" creationId="{93C1483F-490E-4C8A-8765-1F8AF0C67D5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40.819" v="705"/>
          <ac:spMkLst>
            <pc:docMk/>
            <pc:sldMk cId="906630555" sldId="261"/>
            <ac:spMk id="19" creationId="{49BDAF94-B52E-4307-B54C-EF413086FC7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898" v="707"/>
          <ac:spMkLst>
            <pc:docMk/>
            <pc:sldMk cId="906630555" sldId="261"/>
            <ac:spMk id="20" creationId="{0249BF42-D05C-4553-9417-7B869575929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906630555" sldId="261"/>
            <ac:spMk id="21" creationId="{732A87A1-E008-492C-8D91-EA0B5488DA8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2:24.622" v="745"/>
          <ac:spMkLst>
            <pc:docMk/>
            <pc:sldMk cId="906630555" sldId="261"/>
            <ac:spMk id="22" creationId="{7515D20E-1AB7-4E74-9236-2B72B63D60B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32.474" v="814"/>
          <ac:spMkLst>
            <pc:docMk/>
            <pc:sldMk cId="906630555" sldId="261"/>
            <ac:spMk id="24" creationId="{B082622D-AAF3-4897-8629-FC918530DD8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32.474" v="814"/>
          <ac:spMkLst>
            <pc:docMk/>
            <pc:sldMk cId="906630555" sldId="261"/>
            <ac:spMk id="25" creationId="{A7457DD9-5A45-400A-AB4B-4B4EDECA25F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32.474" v="814"/>
          <ac:spMkLst>
            <pc:docMk/>
            <pc:sldMk cId="906630555" sldId="261"/>
            <ac:spMk id="26" creationId="{441CF7D6-A660-431A-B0BB-140A0D5556B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2:24.622" v="745"/>
          <ac:spMkLst>
            <pc:docMk/>
            <pc:sldMk cId="906630555" sldId="261"/>
            <ac:spMk id="27" creationId="{3873B707-463F-40B0-8227-E8CC6C67EB2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2:24.622" v="745"/>
          <ac:spMkLst>
            <pc:docMk/>
            <pc:sldMk cId="906630555" sldId="261"/>
            <ac:spMk id="28" creationId="{19C9EAEA-39D0-4B0E-A0EB-51E7B26740B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32.474" v="814"/>
          <ac:spMkLst>
            <pc:docMk/>
            <pc:sldMk cId="906630555" sldId="261"/>
            <ac:spMk id="29" creationId="{0570A85B-3810-4F95-97B0-CBF4CCDB381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41.270" v="816"/>
          <ac:spMkLst>
            <pc:docMk/>
            <pc:sldMk cId="906630555" sldId="261"/>
            <ac:spMk id="30" creationId="{9D80C9EF-3CC6-4ECC-9C2D-9D0396C96ED9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41.270" v="816"/>
          <ac:spMkLst>
            <pc:docMk/>
            <pc:sldMk cId="906630555" sldId="261"/>
            <ac:spMk id="31" creationId="{5DA32751-37A2-45C0-BE94-63D375E27003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41.270" v="816"/>
          <ac:spMkLst>
            <pc:docMk/>
            <pc:sldMk cId="906630555" sldId="261"/>
            <ac:spMk id="32" creationId="{E659831F-0D9A-4C63-9EBB-8435B85A440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41.270" v="816"/>
          <ac:spMkLst>
            <pc:docMk/>
            <pc:sldMk cId="906630555" sldId="261"/>
            <ac:spMk id="33" creationId="{5A55FBCD-CD42-40F5-8A1B-3203F9CAEEAA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2:00.349" v="819"/>
          <ac:spMkLst>
            <pc:docMk/>
            <pc:sldMk cId="906630555" sldId="261"/>
            <ac:spMk id="34" creationId="{84ECDE7A-6944-466D-8FFE-149A29BA6BAE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2:00.349" v="819"/>
          <ac:spMkLst>
            <pc:docMk/>
            <pc:sldMk cId="906630555" sldId="261"/>
            <ac:spMk id="35" creationId="{B3420082-9415-44EC-802E-C77D71D59C5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2:00.349" v="819"/>
          <ac:spMkLst>
            <pc:docMk/>
            <pc:sldMk cId="906630555" sldId="261"/>
            <ac:spMk id="36" creationId="{55A52C45-1FCB-4636-A80F-2849B8226C0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2:00.349" v="819"/>
          <ac:spMkLst>
            <pc:docMk/>
            <pc:sldMk cId="906630555" sldId="261"/>
            <ac:spMk id="37" creationId="{768EB4DD-3704-43AD-92B3-C4E0C6EA92CB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38" creationId="{1C799903-48D5-4A31-A1A2-541072D9771E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39" creationId="{8EFFF109-FC58-4FD3-BE05-9775A1310F55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40" creationId="{E1B96AD6-92A9-4273-A62B-96A1C3E0BA95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41" creationId="{463EEC44-1BA3-44ED-81FC-A644B04B2A4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906630555" sldId="261"/>
            <ac:spMk id="42" creationId="{B082622D-AAF3-4897-8629-FC918530DD8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906630555" sldId="261"/>
            <ac:spMk id="44" creationId="{A7457DD9-5A45-400A-AB4B-4B4EDECA25F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906630555" sldId="261"/>
            <ac:spMk id="46" creationId="{441CF7D6-A660-431A-B0BB-140A0D5556B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906630555" sldId="261"/>
            <ac:spMk id="48" creationId="{0570A85B-3810-4F95-97B0-CBF4CCDB381C}"/>
          </ac:spMkLst>
        </pc:spChg>
        <pc:grpChg chg="add del">
          <ac:chgData name="Ioana Ienea (1918148)" userId="S::1918148@student.uwtsd.ac.uk::a7446052-12d0-4428-add1-1fd80b65dd0e" providerId="AD" clId="Web-{E78A9F0B-941F-6F70-A910-68CAEBF455B2}" dt="2020-07-10T23:42:24.622" v="745"/>
          <ac:grpSpMkLst>
            <pc:docMk/>
            <pc:sldMk cId="906630555" sldId="261"/>
            <ac:grpSpMk id="23" creationId="{032D8612-31EB-44CF-A1D0-14FD4C705424}"/>
          </ac:grpSpMkLst>
        </pc:grpChg>
        <pc:graphicFrameChg chg="add del">
          <ac:chgData name="Ioana Ienea (1918148)" userId="S::1918148@student.uwtsd.ac.uk::a7446052-12d0-4428-add1-1fd80b65dd0e" providerId="AD" clId="Web-{E78A9F0B-941F-6F70-A910-68CAEBF455B2}" dt="2020-07-10T00:19:40.819" v="705"/>
          <ac:graphicFrameMkLst>
            <pc:docMk/>
            <pc:sldMk cId="906630555" sldId="261"/>
            <ac:graphicFrameMk id="13" creationId="{EB01537C-6ACD-451C-84FC-8081F469A743}"/>
          </ac:graphicFrameMkLst>
        </pc:graphicFrameChg>
        <pc:picChg chg="add del mod ord">
          <ac:chgData name="Ioana Ienea (1918148)" userId="S::1918148@student.uwtsd.ac.uk::a7446052-12d0-4428-add1-1fd80b65dd0e" providerId="AD" clId="Web-{E78A9F0B-941F-6F70-A910-68CAEBF455B2}" dt="2020-07-11T11:12:45.614" v="820"/>
          <ac:picMkLst>
            <pc:docMk/>
            <pc:sldMk cId="906630555" sldId="261"/>
            <ac:picMk id="4" creationId="{1F44005B-0E5D-434E-9A4A-6BB4D2D8121D}"/>
          </ac:picMkLst>
        </pc:picChg>
        <pc:picChg chg="add del mod">
          <ac:chgData name="Ioana Ienea (1918148)" userId="S::1918148@student.uwtsd.ac.uk::a7446052-12d0-4428-add1-1fd80b65dd0e" providerId="AD" clId="Web-{E78A9F0B-941F-6F70-A910-68CAEBF455B2}" dt="2020-07-11T11:13:03.739" v="825"/>
          <ac:picMkLst>
            <pc:docMk/>
            <pc:sldMk cId="906630555" sldId="261"/>
            <ac:picMk id="5" creationId="{83B5E57F-9E26-4A3E-974D-C7F8AA95A7E6}"/>
          </ac:picMkLst>
        </pc:picChg>
        <pc:picChg chg="add mod">
          <ac:chgData name="Ioana Ienea (1918148)" userId="S::1918148@student.uwtsd.ac.uk::a7446052-12d0-4428-add1-1fd80b65dd0e" providerId="AD" clId="Web-{E78A9F0B-941F-6F70-A910-68CAEBF455B2}" dt="2020-07-11T11:14:48.960" v="833" actId="14100"/>
          <ac:picMkLst>
            <pc:docMk/>
            <pc:sldMk cId="906630555" sldId="261"/>
            <ac:picMk id="6" creationId="{A006B402-1793-46B8-9E0A-99660CE40751}"/>
          </ac:picMkLst>
        </pc:picChg>
      </pc:sldChg>
      <pc:sldChg chg="addSp delSp modSp mod setBg modClrScheme delDesignElem chgLayout">
        <pc:chgData name="Ioana Ienea (1918148)" userId="S::1918148@student.uwtsd.ac.uk::a7446052-12d0-4428-add1-1fd80b65dd0e" providerId="AD" clId="Web-{E78A9F0B-941F-6F70-A910-68CAEBF455B2}" dt="2020-07-11T11:15:40.725" v="838"/>
        <pc:sldMkLst>
          <pc:docMk/>
          <pc:sldMk cId="1162867743" sldId="267"/>
        </pc:sldMkLst>
        <pc:spChg chg="mod ord">
          <ac:chgData name="Ioana Ienea (1918148)" userId="S::1918148@student.uwtsd.ac.uk::a7446052-12d0-4428-add1-1fd80b65dd0e" providerId="AD" clId="Web-{E78A9F0B-941F-6F70-A910-68CAEBF455B2}" dt="2020-07-11T11:15:40.725" v="838"/>
          <ac:spMkLst>
            <pc:docMk/>
            <pc:sldMk cId="1162867743" sldId="267"/>
            <ac:spMk id="2" creationId="{99B0EA0A-5D18-42F2-9B59-5B35079D0A3D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5:40.725" v="838"/>
          <ac:spMkLst>
            <pc:docMk/>
            <pc:sldMk cId="1162867743" sldId="267"/>
            <ac:spMk id="3" creationId="{00000000-0000-0000-0000-000000000000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162867743" sldId="267"/>
            <ac:spMk id="8" creationId="{594710DA-1DB4-42E4-845A-4625DA80D36B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5:40.725" v="838"/>
          <ac:spMkLst>
            <pc:docMk/>
            <pc:sldMk cId="1162867743" sldId="267"/>
            <ac:spMk id="9" creationId="{EBF87945-A001-489F-9D9B-7D9435F0B9CA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162867743" sldId="267"/>
            <ac:spMk id="10" creationId="{5DB0431E-0B04-44A1-9C51-531E28D18A60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162867743" sldId="267"/>
            <ac:spMk id="12" creationId="{6B424749-EEE0-49C9-9ABF-97B171A3EA00}"/>
          </ac:spMkLst>
        </pc:spChg>
        <pc:picChg chg="add mod">
          <ac:chgData name="Ioana Ienea (1918148)" userId="S::1918148@student.uwtsd.ac.uk::a7446052-12d0-4428-add1-1fd80b65dd0e" providerId="AD" clId="Web-{E78A9F0B-941F-6F70-A910-68CAEBF455B2}" dt="2020-07-11T11:15:40.725" v="838"/>
          <ac:picMkLst>
            <pc:docMk/>
            <pc:sldMk cId="1162867743" sldId="267"/>
            <ac:picMk id="4" creationId="{3458EA46-9F11-466D-8440-3AC38F465CA0}"/>
          </ac:picMkLst>
        </pc:picChg>
      </pc:sldChg>
      <pc:sldChg chg="addSp delSp modSp mod modClrScheme delDesignElem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2906083819" sldId="268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3" creationId="{B2750933-6586-4559-A0CB-269CEFFEBF0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77" creationId="{75C56826-D4E5-42ED-8529-079651CB300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79" creationId="{82095FCE-EF05-4443-B97A-85DEE3A5CA1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4102" creationId="{8F7AFB9A-7364-478C-B48B-8523CDD9AE8D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4103" creationId="{36678033-86B6-40E6-BE90-78D8ED4E3A3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4104" creationId="{D2542E1A-076E-4A34-BB67-2BF961754E0C}"/>
          </ac:spMkLst>
        </pc:spChg>
        <pc:picChg chg="add mod">
          <ac:chgData name="Ioana Ienea (1918148)" userId="S::1918148@student.uwtsd.ac.uk::a7446052-12d0-4428-add1-1fd80b65dd0e" providerId="AD" clId="Web-{E78A9F0B-941F-6F70-A910-68CAEBF455B2}" dt="2020-07-11T11:07:52.423" v="807"/>
          <ac:picMkLst>
            <pc:docMk/>
            <pc:sldMk cId="2906083819" sldId="268"/>
            <ac:picMk id="2" creationId="{97629A9E-EFDC-4A2B-96D6-5F14D7094503}"/>
          </ac:picMkLst>
        </pc:picChg>
        <pc:picChg chg="mod ord">
          <ac:chgData name="Ioana Ienea (1918148)" userId="S::1918148@student.uwtsd.ac.uk::a7446052-12d0-4428-add1-1fd80b65dd0e" providerId="AD" clId="Web-{E78A9F0B-941F-6F70-A910-68CAEBF455B2}" dt="2020-07-11T11:07:52.423" v="807"/>
          <ac:picMkLst>
            <pc:docMk/>
            <pc:sldMk cId="2906083819" sldId="268"/>
            <ac:picMk id="4098" creationId="{00000000-0000-0000-0000-000000000000}"/>
          </ac:picMkLst>
        </pc:picChg>
      </pc:sldChg>
      <pc:sldChg chg="addSp delSp modSp mod setBg modClrScheme setClrOvrMap delDesignElem chgLayout">
        <pc:chgData name="Ioana Ienea (1918148)" userId="S::1918148@student.uwtsd.ac.uk::a7446052-12d0-4428-add1-1fd80b65dd0e" providerId="AD" clId="Web-{E78A9F0B-941F-6F70-A910-68CAEBF455B2}" dt="2020-07-11T11:20:59.319" v="845"/>
        <pc:sldMkLst>
          <pc:docMk/>
          <pc:sldMk cId="1687438864" sldId="269"/>
        </pc:sldMkLst>
        <pc:spChg chg="mod ord">
          <ac:chgData name="Ioana Ienea (1918148)" userId="S::1918148@student.uwtsd.ac.uk::a7446052-12d0-4428-add1-1fd80b65dd0e" providerId="AD" clId="Web-{E78A9F0B-941F-6F70-A910-68CAEBF455B2}" dt="2020-07-11T11:20:59.319" v="845"/>
          <ac:spMkLst>
            <pc:docMk/>
            <pc:sldMk cId="1687438864" sldId="269"/>
            <ac:spMk id="2" creationId="{1A8ED3A3-CAA9-41A7-9E4C-E7FC5100662E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20:59.319" v="845"/>
          <ac:spMkLst>
            <pc:docMk/>
            <pc:sldMk cId="1687438864" sldId="269"/>
            <ac:spMk id="3" creationId="{989B95FB-373D-47E8-B96A-795D71F46EC3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687438864" sldId="269"/>
            <ac:spMk id="5" creationId="{5DB0431E-0B04-44A1-9C51-531E28D18A60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687438864" sldId="269"/>
            <ac:spMk id="6" creationId="{6B424749-EEE0-49C9-9ABF-97B171A3EA0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5:10.862" v="755"/>
          <ac:spMkLst>
            <pc:docMk/>
            <pc:sldMk cId="1687438864" sldId="269"/>
            <ac:spMk id="7" creationId="{B6CDA21F-E7AF-4C75-8395-33F58D5B0E4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21.244" v="777"/>
          <ac:spMkLst>
            <pc:docMk/>
            <pc:sldMk cId="1687438864" sldId="269"/>
            <ac:spMk id="13" creationId="{3CD9DF72-87A3-404E-A828-84CBF11A8303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1.025" v="779"/>
          <ac:spMkLst>
            <pc:docMk/>
            <pc:sldMk cId="1687438864" sldId="269"/>
            <ac:spMk id="14" creationId="{EBF87945-A001-489F-9D9B-7D9435F0B9CA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5:10.862" v="755"/>
          <ac:spMkLst>
            <pc:docMk/>
            <pc:sldMk cId="1687438864" sldId="269"/>
            <ac:spMk id="15" creationId="{D5B0017B-2ECA-49AF-B397-DC140825DF8D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6.947" v="781"/>
          <ac:spMkLst>
            <pc:docMk/>
            <pc:sldMk cId="1687438864" sldId="269"/>
            <ac:spMk id="16" creationId="{117AB3D3-3C9C-4DED-809A-78734805B89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6.947" v="781"/>
          <ac:spMkLst>
            <pc:docMk/>
            <pc:sldMk cId="1687438864" sldId="269"/>
            <ac:spMk id="18" creationId="{3A9A4357-BD1D-4622-A4FE-766E6AB8DE8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6.947" v="781"/>
          <ac:spMkLst>
            <pc:docMk/>
            <pc:sldMk cId="1687438864" sldId="269"/>
            <ac:spMk id="19" creationId="{E659831F-0D9A-4C63-9EBB-8435B85A440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6.947" v="781"/>
          <ac:spMkLst>
            <pc:docMk/>
            <pc:sldMk cId="1687438864" sldId="269"/>
            <ac:spMk id="20" creationId="{E6995CE5-F890-4ABA-82A2-26507CE8D2A3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20:59.319" v="844"/>
          <ac:spMkLst>
            <pc:docMk/>
            <pc:sldMk cId="1687438864" sldId="269"/>
            <ac:spMk id="21" creationId="{B082622D-AAF3-4897-8629-FC918530DD8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20:59.319" v="844"/>
          <ac:spMkLst>
            <pc:docMk/>
            <pc:sldMk cId="1687438864" sldId="269"/>
            <ac:spMk id="22" creationId="{A7457DD9-5A45-400A-AB4B-4B4EDECA25F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20:59.319" v="844"/>
          <ac:spMkLst>
            <pc:docMk/>
            <pc:sldMk cId="1687438864" sldId="269"/>
            <ac:spMk id="23" creationId="{441CF7D6-A660-431A-B0BB-140A0D5556B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20:59.319" v="844"/>
          <ac:spMkLst>
            <pc:docMk/>
            <pc:sldMk cId="1687438864" sldId="269"/>
            <ac:spMk id="24" creationId="{0570A85B-3810-4F95-97B0-CBF4CCDB381C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20:59.319" v="845"/>
          <ac:spMkLst>
            <pc:docMk/>
            <pc:sldMk cId="1687438864" sldId="269"/>
            <ac:spMk id="25" creationId="{EBF87945-A001-489F-9D9B-7D9435F0B9CA}"/>
          </ac:spMkLst>
        </pc:spChg>
        <pc:grpChg chg="add del">
          <ac:chgData name="Ioana Ienea (1918148)" userId="S::1918148@student.uwtsd.ac.uk::a7446052-12d0-4428-add1-1fd80b65dd0e" providerId="AD" clId="Web-{E78A9F0B-941F-6F70-A910-68CAEBF455B2}" dt="2020-07-10T23:45:10.862" v="755"/>
          <ac:grpSpMkLst>
            <pc:docMk/>
            <pc:sldMk cId="1687438864" sldId="269"/>
            <ac:grpSpMk id="9" creationId="{AE1C45F0-260A-458C-96ED-C1F6D2151219}"/>
          </ac:grpSpMkLst>
        </pc:grpChg>
        <pc:picChg chg="add del mod ord">
          <ac:chgData name="Ioana Ienea (1918148)" userId="S::1918148@student.uwtsd.ac.uk::a7446052-12d0-4428-add1-1fd80b65dd0e" providerId="AD" clId="Web-{E78A9F0B-941F-6F70-A910-68CAEBF455B2}" dt="2020-07-11T11:20:33.398" v="840"/>
          <ac:picMkLst>
            <pc:docMk/>
            <pc:sldMk cId="1687438864" sldId="269"/>
            <ac:picMk id="4" creationId="{32CD4561-171A-4618-A96C-1BF7F95587D6}"/>
          </ac:picMkLst>
        </pc:picChg>
        <pc:picChg chg="add mod">
          <ac:chgData name="Ioana Ienea (1918148)" userId="S::1918148@student.uwtsd.ac.uk::a7446052-12d0-4428-add1-1fd80b65dd0e" providerId="AD" clId="Web-{E78A9F0B-941F-6F70-A910-68CAEBF455B2}" dt="2020-07-11T11:20:59.319" v="845"/>
          <ac:picMkLst>
            <pc:docMk/>
            <pc:sldMk cId="1687438864" sldId="269"/>
            <ac:picMk id="5" creationId="{A7B02AB1-D85F-4390-A3D8-FA44503D7A51}"/>
          </ac:picMkLst>
        </pc:picChg>
        <pc:cxnChg chg="add del">
          <ac:chgData name="Ioana Ienea (1918148)" userId="S::1918148@student.uwtsd.ac.uk::a7446052-12d0-4428-add1-1fd80b65dd0e" providerId="AD" clId="Web-{E78A9F0B-941F-6F70-A910-68CAEBF455B2}" dt="2020-07-11T10:59:21.244" v="777"/>
          <ac:cxnSpMkLst>
            <pc:docMk/>
            <pc:sldMk cId="1687438864" sldId="269"/>
            <ac:cxnSpMk id="11" creationId="{20E3A342-4D61-4E3F-AF90-1AB42AEB96CC}"/>
          </ac:cxnSpMkLst>
        </pc:cxnChg>
        <pc:cxnChg chg="add del">
          <ac:chgData name="Ioana Ienea (1918148)" userId="S::1918148@student.uwtsd.ac.uk::a7446052-12d0-4428-add1-1fd80b65dd0e" providerId="AD" clId="Web-{E78A9F0B-941F-6F70-A910-68CAEBF455B2}" dt="2020-07-10T23:45:10.862" v="755"/>
          <ac:cxnSpMkLst>
            <pc:docMk/>
            <pc:sldMk cId="1687438864" sldId="269"/>
            <ac:cxnSpMk id="17" creationId="{6CF1BAF6-AD41-4082-B212-8A1F9A2E8779}"/>
          </ac:cxnSpMkLst>
        </pc:cxnChg>
      </pc:sldChg>
      <pc:sldChg chg="addSp delSp modSp mod setBg modClrScheme setClrOvrMap delDesignElem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3553227021" sldId="270"/>
        </pc:sldMkLst>
        <pc:spChg chg="mod">
          <ac:chgData name="Ioana Ienea (1918148)" userId="S::1918148@student.uwtsd.ac.uk::a7446052-12d0-4428-add1-1fd80b65dd0e" providerId="AD" clId="Web-{E78A9F0B-941F-6F70-A910-68CAEBF455B2}" dt="2020-07-10T00:05:49.830" v="443" actId="20577"/>
          <ac:spMkLst>
            <pc:docMk/>
            <pc:sldMk cId="3553227021" sldId="270"/>
            <ac:spMk id="2" creationId="{00000000-0000-0000-0000-000000000000}"/>
          </ac:spMkLst>
        </pc:spChg>
        <pc:spChg chg="add del mod">
          <ac:chgData name="Ioana Ienea (1918148)" userId="S::1918148@student.uwtsd.ac.uk::a7446052-12d0-4428-add1-1fd80b65dd0e" providerId="AD" clId="Web-{E78A9F0B-941F-6F70-A910-68CAEBF455B2}" dt="2020-07-10T00:20:40.382" v="711"/>
          <ac:spMkLst>
            <pc:docMk/>
            <pc:sldMk cId="3553227021" sldId="270"/>
            <ac:spMk id="3" creationId="{3163C56E-35D7-4534-9994-2A21D16EDEC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82" v="711"/>
          <ac:spMkLst>
            <pc:docMk/>
            <pc:sldMk cId="3553227021" sldId="270"/>
            <ac:spMk id="9" creationId="{5DB0431E-0B04-44A1-9C51-531E28D18A6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82" v="711"/>
          <ac:spMkLst>
            <pc:docMk/>
            <pc:sldMk cId="3553227021" sldId="270"/>
            <ac:spMk id="11" creationId="{6B424749-EEE0-49C9-9ABF-97B171A3EA0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3553227021" sldId="270"/>
            <ac:spMk id="14" creationId="{30B3D270-B19D-4DB8-BD3C-3E707485B51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3553227021" sldId="270"/>
            <ac:spMk id="15" creationId="{49BDAF94-B52E-4307-B54C-EF413086FC7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51" v="710"/>
          <ac:spMkLst>
            <pc:docMk/>
            <pc:sldMk cId="3553227021" sldId="270"/>
            <ac:spMk id="17" creationId="{876248C8-0720-48AB-91BA-5F530BB41E5E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4:02.747" v="752"/>
          <ac:spMkLst>
            <pc:docMk/>
            <pc:sldMk cId="3553227021" sldId="270"/>
            <ac:spMk id="18" creationId="{3A5B4632-C963-4296-86F0-79AA9EA5AE98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51" v="710"/>
          <ac:spMkLst>
            <pc:docMk/>
            <pc:sldMk cId="3553227021" sldId="270"/>
            <ac:spMk id="19" creationId="{523BEDA7-D0B8-4802-8168-92452653BC9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5:10.862" v="755"/>
          <ac:spMkLst>
            <pc:docMk/>
            <pc:sldMk cId="3553227021" sldId="270"/>
            <ac:spMk id="20" creationId="{955A2079-FA98-4876-80F0-72364A7D2EA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51" v="710"/>
          <ac:spMkLst>
            <pc:docMk/>
            <pc:sldMk cId="3553227021" sldId="270"/>
            <ac:spMk id="21" creationId="{D2EFF34B-7B1A-4F9D-8CEE-A40962BC7C21}"/>
          </ac:spMkLst>
        </pc:spChg>
        <pc:graphicFrameChg chg="add del">
          <ac:chgData name="Ioana Ienea (1918148)" userId="S::1918148@student.uwtsd.ac.uk::a7446052-12d0-4428-add1-1fd80b65dd0e" providerId="AD" clId="Web-{E78A9F0B-941F-6F70-A910-68CAEBF455B2}" dt="2020-07-10T00:20:40.351" v="710"/>
          <ac:graphicFrameMkLst>
            <pc:docMk/>
            <pc:sldMk cId="3553227021" sldId="270"/>
            <ac:graphicFrameMk id="13" creationId="{D2631543-6385-450C-91ED-042345378B03}"/>
          </ac:graphicFrameMkLst>
        </pc:graphicFrameChg>
        <pc:graphicFrameChg chg="add mod ord modGraphic">
          <ac:chgData name="Ioana Ienea (1918148)" userId="S::1918148@student.uwtsd.ac.uk::a7446052-12d0-4428-add1-1fd80b65dd0e" providerId="AD" clId="Web-{E78A9F0B-941F-6F70-A910-68CAEBF455B2}" dt="2020-07-11T11:13:57.976" v="826"/>
          <ac:graphicFrameMkLst>
            <pc:docMk/>
            <pc:sldMk cId="3553227021" sldId="270"/>
            <ac:graphicFrameMk id="16" creationId="{732120FE-370F-409A-A560-B2251BD7141C}"/>
          </ac:graphicFrameMkLst>
        </pc:graphicFrameChg>
      </pc:sldChg>
      <pc:sldChg chg="modSp new mod ord modClrScheme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1892224548" sldId="271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1892224548" sldId="271"/>
            <ac:spMk id="2" creationId="{DF6383CE-6A71-4804-9813-607A2B23C12B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1892224548" sldId="271"/>
            <ac:spMk id="3" creationId="{8F50F5E7-84E2-4DC0-AB8E-285C6C9F2EAD}"/>
          </ac:spMkLst>
        </pc:spChg>
      </pc:sldChg>
      <pc:sldChg chg="addSp modSp mod setBg modClrScheme chgLayout">
        <pc:chgData name="Ioana Ienea (1918148)" userId="S::1918148@student.uwtsd.ac.uk::a7446052-12d0-4428-add1-1fd80b65dd0e" providerId="AD" clId="Web-{E78A9F0B-941F-6F70-A910-68CAEBF455B2}" dt="2020-07-11T11:24:09.834" v="849"/>
        <pc:sldMkLst>
          <pc:docMk/>
          <pc:sldMk cId="172156962" sldId="272"/>
        </pc:sldMkLst>
        <pc:spChg chg="mod ord">
          <ac:chgData name="Ioana Ienea (1918148)" userId="S::1918148@student.uwtsd.ac.uk::a7446052-12d0-4428-add1-1fd80b65dd0e" providerId="AD" clId="Web-{E78A9F0B-941F-6F70-A910-68CAEBF455B2}" dt="2020-07-11T11:24:09.834" v="849"/>
          <ac:spMkLst>
            <pc:docMk/>
            <pc:sldMk cId="172156962" sldId="272"/>
            <ac:spMk id="2" creationId="{160D8143-1665-45A2-A50E-C082122A17D0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24:09.834" v="849"/>
          <ac:spMkLst>
            <pc:docMk/>
            <pc:sldMk cId="172156962" sldId="272"/>
            <ac:spMk id="3" creationId="{B8B48D22-8EDF-4F0D-8B62-DEDD7E794E89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24:09.834" v="849"/>
          <ac:spMkLst>
            <pc:docMk/>
            <pc:sldMk cId="172156962" sldId="272"/>
            <ac:spMk id="9" creationId="{EBF87945-A001-489F-9D9B-7D9435F0B9CA}"/>
          </ac:spMkLst>
        </pc:spChg>
        <pc:picChg chg="add mod">
          <ac:chgData name="Ioana Ienea (1918148)" userId="S::1918148@student.uwtsd.ac.uk::a7446052-12d0-4428-add1-1fd80b65dd0e" providerId="AD" clId="Web-{E78A9F0B-941F-6F70-A910-68CAEBF455B2}" dt="2020-07-11T11:24:09.834" v="849"/>
          <ac:picMkLst>
            <pc:docMk/>
            <pc:sldMk cId="172156962" sldId="272"/>
            <ac:picMk id="4" creationId="{045AA3E8-F5B2-4868-AAD9-F09AB0F9F216}"/>
          </ac:picMkLst>
        </pc:picChg>
      </pc:sldChg>
      <pc:sldChg chg="modSp mod modClrScheme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1190348979" sldId="273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1190348979" sldId="273"/>
            <ac:spMk id="2" creationId="{72531855-D64F-47D2-9A93-5C7ECA8768B5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1190348979" sldId="273"/>
            <ac:spMk id="3" creationId="{9F8B8DEC-0FB9-4723-9483-AA766D87444E}"/>
          </ac:spMkLst>
        </pc:spChg>
      </pc:sldChg>
      <pc:sldChg chg="addSp modSp new mod ord setBg modClrScheme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3059334575" sldId="274"/>
        </pc:sldMkLst>
        <pc:picChg chg="add mod">
          <ac:chgData name="Ioana Ienea (1918148)" userId="S::1918148@student.uwtsd.ac.uk::a7446052-12d0-4428-add1-1fd80b65dd0e" providerId="AD" clId="Web-{E78A9F0B-941F-6F70-A910-68CAEBF455B2}" dt="2020-07-11T11:00:50.728" v="785"/>
          <ac:picMkLst>
            <pc:docMk/>
            <pc:sldMk cId="3059334575" sldId="274"/>
            <ac:picMk id="2" creationId="{3958D632-BD07-4358-A3FB-8463120D6814}"/>
          </ac:picMkLst>
        </pc:picChg>
      </pc:sldChg>
      <pc:sldChg chg="modSp new">
        <pc:chgData name="Ioana Ienea (1918148)" userId="S::1918148@student.uwtsd.ac.uk::a7446052-12d0-4428-add1-1fd80b65dd0e" providerId="AD" clId="Web-{E78A9F0B-941F-6F70-A910-68CAEBF455B2}" dt="2020-07-11T11:26:53.052" v="878" actId="20577"/>
        <pc:sldMkLst>
          <pc:docMk/>
          <pc:sldMk cId="3895822198" sldId="275"/>
        </pc:sldMkLst>
        <pc:spChg chg="mod">
          <ac:chgData name="Ioana Ienea (1918148)" userId="S::1918148@student.uwtsd.ac.uk::a7446052-12d0-4428-add1-1fd80b65dd0e" providerId="AD" clId="Web-{E78A9F0B-941F-6F70-A910-68CAEBF455B2}" dt="2020-07-11T11:26:53.052" v="878" actId="20577"/>
          <ac:spMkLst>
            <pc:docMk/>
            <pc:sldMk cId="3895822198" sldId="275"/>
            <ac:spMk id="2" creationId="{DBD6A555-1A79-4280-95A4-65F9B177E06D}"/>
          </ac:spMkLst>
        </pc:spChg>
      </pc:sldChg>
      <pc:sldMasterChg chg="del delSldLayout">
        <pc:chgData name="Ioana Ienea (1918148)" userId="S::1918148@student.uwtsd.ac.uk::a7446052-12d0-4428-add1-1fd80b65dd0e" providerId="AD" clId="Web-{E78A9F0B-941F-6F70-A910-68CAEBF455B2}" dt="2020-07-10T23:41:02.576" v="740"/>
        <pc:sldMasterMkLst>
          <pc:docMk/>
          <pc:sldMasterMk cId="507097630" sldId="2147484079"/>
        </pc:sldMasterMkLst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1603231814" sldId="2147484080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3517108507" sldId="2147484081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2976175965" sldId="2147484082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79032228" sldId="2147484083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508548216" sldId="2147484084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4044216860" sldId="2147484085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1859746991" sldId="2147484086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715379814" sldId="2147484087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3741523857" sldId="2147484088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2742093409" sldId="2147484089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2664130503" sldId="2147484090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1:27.654" v="741"/>
        <pc:sldMasterMkLst>
          <pc:docMk/>
          <pc:sldMasterMk cId="3978760207" sldId="2147484091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374061943" sldId="214748409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3351448238" sldId="214748409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39548209" sldId="214748409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81897010" sldId="214748409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754679430" sldId="214748409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80420397" sldId="214748409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344364637" sldId="214748409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3496348989" sldId="214748409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707195074" sldId="214748410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572792938" sldId="214748410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4158913532" sldId="2147484102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1:35.138" v="742"/>
        <pc:sldMasterMkLst>
          <pc:docMk/>
          <pc:sldMasterMk cId="1982515" sldId="2147484103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3796626351" sldId="214748410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1686052962" sldId="214748410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3245731805" sldId="214748410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1107345227" sldId="214748410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3654672458" sldId="214748410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4034082783" sldId="214748410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3032055769" sldId="214748411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400488126" sldId="214748411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1627137674" sldId="214748411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4175684763" sldId="214748411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2809265564" sldId="2147484114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1:38.825" v="743"/>
        <pc:sldMasterMkLst>
          <pc:docMk/>
          <pc:sldMasterMk cId="705906037" sldId="2147484115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269041881" sldId="214748411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3899829274" sldId="214748411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1313916424" sldId="214748411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3743548078" sldId="214748411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3104284844" sldId="214748412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1389874034" sldId="214748412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2872092129" sldId="214748412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3413655581" sldId="214748412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2111953252" sldId="214748412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713258052" sldId="214748412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1372674059" sldId="2147484126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2:24.622" v="745"/>
        <pc:sldMasterMkLst>
          <pc:docMk/>
          <pc:sldMasterMk cId="2822179170" sldId="2147484127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4242900745" sldId="214748412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2930177595" sldId="214748412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935323425" sldId="214748413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686624399" sldId="214748413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2559138231" sldId="214748413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2865197402" sldId="214748413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701397227" sldId="214748413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33459264" sldId="214748413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4058505007" sldId="214748413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3346530766" sldId="214748413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776139820" sldId="2147484138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2:31.481" v="746"/>
        <pc:sldMasterMkLst>
          <pc:docMk/>
          <pc:sldMasterMk cId="15779856" sldId="2147484139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3295720197" sldId="214748414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1495802043" sldId="214748414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2578395659" sldId="214748414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47343823" sldId="214748414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2935421589" sldId="214748414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510836752" sldId="214748414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1416622311" sldId="214748414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3549282250" sldId="214748414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1260094884" sldId="214748414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2412844253" sldId="214748414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4234952322" sldId="2147484150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2:37.653" v="747"/>
        <pc:sldMasterMkLst>
          <pc:docMk/>
          <pc:sldMasterMk cId="141591956" sldId="2147484151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1482660287" sldId="214748415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254351613" sldId="214748415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09419541" sldId="214748415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4043525905" sldId="214748415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893896273" sldId="214748415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3029383663" sldId="214748415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606553231" sldId="214748415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144858327" sldId="214748415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322428816" sldId="214748416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562228526" sldId="214748416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1770686624" sldId="2147484162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2:45.106" v="748"/>
        <pc:sldMasterMkLst>
          <pc:docMk/>
          <pc:sldMasterMk cId="3790991531" sldId="2147484163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1756884508" sldId="214748416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667620795" sldId="214748416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117207580" sldId="214748416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2043781546" sldId="214748416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857981693" sldId="214748416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517939594" sldId="214748416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1920075488" sldId="214748417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142038344" sldId="214748417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2257497248" sldId="214748417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444146212" sldId="214748417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017759488" sldId="2147484174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3:13.013" v="750"/>
        <pc:sldMasterMkLst>
          <pc:docMk/>
          <pc:sldMasterMk cId="1314167813" sldId="2147484175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2884515005" sldId="214748417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1762322621" sldId="214748417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1184393597" sldId="214748417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2017322249" sldId="214748417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2967325452" sldId="214748418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2602752229" sldId="214748418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1671160980" sldId="214748418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481593106" sldId="214748418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3721043517" sldId="214748418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3937985763" sldId="214748418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4279328257" sldId="2147484186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4:02.747" v="752"/>
        <pc:sldMasterMkLst>
          <pc:docMk/>
          <pc:sldMasterMk cId="3320571467" sldId="2147484187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765665686" sldId="214748418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3470888028" sldId="214748418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4099631792" sldId="214748419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360242178" sldId="214748419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1596680218" sldId="214748419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792676794" sldId="214748419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734494328" sldId="214748419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2898180079" sldId="214748419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440711447" sldId="214748419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3215584866" sldId="214748419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2717610538" sldId="2147484198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5:10.862" v="755"/>
        <pc:sldMasterMkLst>
          <pc:docMk/>
          <pc:sldMasterMk cId="2717795102" sldId="2147484199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939030458" sldId="214748420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703033364" sldId="214748420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386704881" sldId="214748420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3865122643" sldId="214748420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956657440" sldId="214748420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2982990669" sldId="214748420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458123567" sldId="214748420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11228125" sldId="214748420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3167744616" sldId="214748420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556418854" sldId="214748420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2032638448" sldId="2147484210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1T10:59:36.947" v="781"/>
        <pc:sldMasterMkLst>
          <pc:docMk/>
          <pc:sldMasterMk cId="809943939" sldId="2147484211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2311880913" sldId="214748421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2958891123" sldId="214748421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1127399251" sldId="214748421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3156816920" sldId="214748421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3586329837" sldId="214748421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2674949093" sldId="214748421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912953091" sldId="214748421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3138396644" sldId="214748421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1027755665" sldId="214748422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556393697" sldId="214748422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3856698696" sldId="2147484222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1T11:05:52.923" v="801"/>
        <pc:sldMasterMkLst>
          <pc:docMk/>
          <pc:sldMasterMk cId="365281525" sldId="2147484223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3028473543" sldId="214748422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886647074" sldId="214748422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4288002452" sldId="214748422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000437837" sldId="214748422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687314950" sldId="214748422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4284939535" sldId="214748422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957796530" sldId="214748423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182495222" sldId="214748423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885443843" sldId="214748423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722681790" sldId="214748423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3966470925" sldId="2147484234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1T11:13:57.976" v="826"/>
        <pc:sldMasterMkLst>
          <pc:docMk/>
          <pc:sldMasterMk cId="2798159052" sldId="2147484235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149660140" sldId="214748423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1081882999" sldId="214748423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4252091305" sldId="214748423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0332209" sldId="214748423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2561863926" sldId="214748424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869925781" sldId="214748424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911505399" sldId="214748424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716420134" sldId="214748424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766254464" sldId="214748424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461765905" sldId="214748424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2647580165" sldId="2147484246"/>
          </pc:sldLayoutMkLst>
        </pc:sldLayoutChg>
      </pc:sldMasterChg>
      <pc:sldMasterChg chg="add addSldLayout modSldLayout">
        <pc:chgData name="Ioana Ienea (1918148)" userId="S::1918148@student.uwtsd.ac.uk::a7446052-12d0-4428-add1-1fd80b65dd0e" providerId="AD" clId="Web-{E78A9F0B-941F-6F70-A910-68CAEBF455B2}" dt="2020-07-11T11:13:57.976" v="826"/>
        <pc:sldMasterMkLst>
          <pc:docMk/>
          <pc:sldMasterMk cId="2217702111" sldId="2147484247"/>
        </pc:sldMasterMkLst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078538832" sldId="2147484248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454028463" sldId="2147484249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792284759" sldId="2147484250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366917081" sldId="2147484251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27464306" sldId="2147484252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838184434" sldId="2147484253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222695153" sldId="2147484254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721668483" sldId="2147484255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19177002" sldId="2147484256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678853049" sldId="2147484257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327048456" sldId="2147484258"/>
          </pc:sldLayoutMkLst>
        </pc:sldLayoutChg>
      </pc:sldMasterChg>
    </pc:docChg>
  </pc:docChgLst>
  <pc:docChgLst>
    <pc:chgData name="Zlatina Kircheva (1918147)" userId="S::1918147@student.uwtsd.ac.uk::da149b57-f199-481b-baf8-b332acb87719" providerId="AD" clId="Web-{6C405CB0-2067-001D-932D-78BAEB09CD1E}"/>
    <pc:docChg chg="modSld">
      <pc:chgData name="Zlatina Kircheva (1918147)" userId="S::1918147@student.uwtsd.ac.uk::da149b57-f199-481b-baf8-b332acb87719" providerId="AD" clId="Web-{6C405CB0-2067-001D-932D-78BAEB09CD1E}" dt="2020-07-11T18:43:15.801" v="485" actId="20577"/>
      <pc:docMkLst>
        <pc:docMk/>
      </pc:docMkLst>
      <pc:sldChg chg="modSp">
        <pc:chgData name="Zlatina Kircheva (1918147)" userId="S::1918147@student.uwtsd.ac.uk::da149b57-f199-481b-baf8-b332acb87719" providerId="AD" clId="Web-{6C405CB0-2067-001D-932D-78BAEB09CD1E}" dt="2020-07-11T18:43:15.801" v="485" actId="20577"/>
        <pc:sldMkLst>
          <pc:docMk/>
          <pc:sldMk cId="1162867743" sldId="267"/>
        </pc:sldMkLst>
        <pc:spChg chg="mod">
          <ac:chgData name="Zlatina Kircheva (1918147)" userId="S::1918147@student.uwtsd.ac.uk::da149b57-f199-481b-baf8-b332acb87719" providerId="AD" clId="Web-{6C405CB0-2067-001D-932D-78BAEB09CD1E}" dt="2020-07-11T18:43:15.801" v="485" actId="20577"/>
          <ac:spMkLst>
            <pc:docMk/>
            <pc:sldMk cId="1162867743" sldId="267"/>
            <ac:spMk id="3" creationId="{00000000-0000-0000-0000-000000000000}"/>
          </ac:spMkLst>
        </pc:spChg>
      </pc:sldChg>
      <pc:sldChg chg="modSp">
        <pc:chgData name="Zlatina Kircheva (1918147)" userId="S::1918147@student.uwtsd.ac.uk::da149b57-f199-481b-baf8-b332acb87719" providerId="AD" clId="Web-{6C405CB0-2067-001D-932D-78BAEB09CD1E}" dt="2020-07-11T18:42:35.698" v="479" actId="20577"/>
        <pc:sldMkLst>
          <pc:docMk/>
          <pc:sldMk cId="1892224548" sldId="271"/>
        </pc:sldMkLst>
        <pc:spChg chg="mod">
          <ac:chgData name="Zlatina Kircheva (1918147)" userId="S::1918147@student.uwtsd.ac.uk::da149b57-f199-481b-baf8-b332acb87719" providerId="AD" clId="Web-{6C405CB0-2067-001D-932D-78BAEB09CD1E}" dt="2020-07-11T18:42:35.698" v="479" actId="20577"/>
          <ac:spMkLst>
            <pc:docMk/>
            <pc:sldMk cId="1892224548" sldId="271"/>
            <ac:spMk id="3" creationId="{8F50F5E7-84E2-4DC0-AB8E-285C6C9F2EAD}"/>
          </ac:spMkLst>
        </pc:spChg>
      </pc:sldChg>
      <pc:sldChg chg="modSp">
        <pc:chgData name="Zlatina Kircheva (1918147)" userId="S::1918147@student.uwtsd.ac.uk::da149b57-f199-481b-baf8-b332acb87719" providerId="AD" clId="Web-{6C405CB0-2067-001D-932D-78BAEB09CD1E}" dt="2020-07-11T18:42:07.180" v="475" actId="20577"/>
        <pc:sldMkLst>
          <pc:docMk/>
          <pc:sldMk cId="178444283" sldId="276"/>
        </pc:sldMkLst>
        <pc:spChg chg="mod">
          <ac:chgData name="Zlatina Kircheva (1918147)" userId="S::1918147@student.uwtsd.ac.uk::da149b57-f199-481b-baf8-b332acb87719" providerId="AD" clId="Web-{6C405CB0-2067-001D-932D-78BAEB09CD1E}" dt="2020-07-11T18:42:07.180" v="475" actId="20577"/>
          <ac:spMkLst>
            <pc:docMk/>
            <pc:sldMk cId="178444283" sldId="276"/>
            <ac:spMk id="3" creationId="{8865E7A6-B5F6-4F79-984B-EADB510D1DB9}"/>
          </ac:spMkLst>
        </pc:spChg>
      </pc:sldChg>
    </pc:docChg>
  </pc:docChgLst>
  <pc:docChgLst>
    <pc:chgData name="Diegis Florea (1919249)" userId="S::1919249@student.uwtsd.ac.uk::f3e75978-4e0b-456f-96e3-d1cb437d3758" providerId="AD" clId="Web-{7EBDCCED-164A-9A31-5612-94A3C5D04FE8}"/>
    <pc:docChg chg="modSld">
      <pc:chgData name="Diegis Florea (1919249)" userId="S::1919249@student.uwtsd.ac.uk::f3e75978-4e0b-456f-96e3-d1cb437d3758" providerId="AD" clId="Web-{7EBDCCED-164A-9A31-5612-94A3C5D04FE8}" dt="2020-07-10T14:35:50.060" v="31" actId="20577"/>
      <pc:docMkLst>
        <pc:docMk/>
      </pc:docMkLst>
      <pc:sldChg chg="modSp">
        <pc:chgData name="Diegis Florea (1919249)" userId="S::1919249@student.uwtsd.ac.uk::f3e75978-4e0b-456f-96e3-d1cb437d3758" providerId="AD" clId="Web-{7EBDCCED-164A-9A31-5612-94A3C5D04FE8}" dt="2020-07-10T14:34:32.180" v="8" actId="20577"/>
        <pc:sldMkLst>
          <pc:docMk/>
          <pc:sldMk cId="1162867743" sldId="267"/>
        </pc:sldMkLst>
        <pc:spChg chg="mod">
          <ac:chgData name="Diegis Florea (1919249)" userId="S::1919249@student.uwtsd.ac.uk::f3e75978-4e0b-456f-96e3-d1cb437d3758" providerId="AD" clId="Web-{7EBDCCED-164A-9A31-5612-94A3C5D04FE8}" dt="2020-07-10T14:34:32.180" v="8" actId="20577"/>
          <ac:spMkLst>
            <pc:docMk/>
            <pc:sldMk cId="1162867743" sldId="267"/>
            <ac:spMk id="3" creationId="{00000000-0000-0000-0000-000000000000}"/>
          </ac:spMkLst>
        </pc:spChg>
      </pc:sldChg>
      <pc:sldChg chg="modSp">
        <pc:chgData name="Diegis Florea (1919249)" userId="S::1919249@student.uwtsd.ac.uk::f3e75978-4e0b-456f-96e3-d1cb437d3758" providerId="AD" clId="Web-{7EBDCCED-164A-9A31-5612-94A3C5D04FE8}" dt="2020-07-10T14:35:47.779" v="29" actId="20577"/>
        <pc:sldMkLst>
          <pc:docMk/>
          <pc:sldMk cId="1687438864" sldId="269"/>
        </pc:sldMkLst>
        <pc:spChg chg="mod">
          <ac:chgData name="Diegis Florea (1919249)" userId="S::1919249@student.uwtsd.ac.uk::f3e75978-4e0b-456f-96e3-d1cb437d3758" providerId="AD" clId="Web-{7EBDCCED-164A-9A31-5612-94A3C5D04FE8}" dt="2020-07-10T14:35:47.779" v="29" actId="20577"/>
          <ac:spMkLst>
            <pc:docMk/>
            <pc:sldMk cId="1687438864" sldId="269"/>
            <ac:spMk id="3" creationId="{989B95FB-373D-47E8-B96A-795D71F46EC3}"/>
          </ac:spMkLst>
        </pc:spChg>
      </pc:sldChg>
    </pc:docChg>
  </pc:docChgLst>
  <pc:docChgLst>
    <pc:chgData name="Anca-diana Gog (1918426)" userId="S::1918426@student.uwtsd.ac.uk::c5900eb1-abae-4787-8b6a-0e287f902707" providerId="AD" clId="Web-{0063547A-77B6-506F-EF32-D15FE2366730}"/>
    <pc:docChg chg="addSld modSld">
      <pc:chgData name="Anca-diana Gog (1918426)" userId="S::1918426@student.uwtsd.ac.uk::c5900eb1-abae-4787-8b6a-0e287f902707" providerId="AD" clId="Web-{0063547A-77B6-506F-EF32-D15FE2366730}" dt="2020-07-11T10:30:15.465" v="1226" actId="20577"/>
      <pc:docMkLst>
        <pc:docMk/>
      </pc:docMkLst>
      <pc:sldChg chg="modSp">
        <pc:chgData name="Anca-diana Gog (1918426)" userId="S::1918426@student.uwtsd.ac.uk::c5900eb1-abae-4787-8b6a-0e287f902707" providerId="AD" clId="Web-{0063547A-77B6-506F-EF32-D15FE2366730}" dt="2020-07-11T09:33:56.597" v="460" actId="20577"/>
        <pc:sldMkLst>
          <pc:docMk/>
          <pc:sldMk cId="1892224548" sldId="271"/>
        </pc:sldMkLst>
        <pc:spChg chg="mod">
          <ac:chgData name="Anca-diana Gog (1918426)" userId="S::1918426@student.uwtsd.ac.uk::c5900eb1-abae-4787-8b6a-0e287f902707" providerId="AD" clId="Web-{0063547A-77B6-506F-EF32-D15FE2366730}" dt="2020-07-11T09:33:56.597" v="460" actId="20577"/>
          <ac:spMkLst>
            <pc:docMk/>
            <pc:sldMk cId="1892224548" sldId="271"/>
            <ac:spMk id="3" creationId="{8F50F5E7-84E2-4DC0-AB8E-285C6C9F2EAD}"/>
          </ac:spMkLst>
        </pc:spChg>
      </pc:sldChg>
      <pc:sldChg chg="modSp new">
        <pc:chgData name="Anca-diana Gog (1918426)" userId="S::1918426@student.uwtsd.ac.uk::c5900eb1-abae-4787-8b6a-0e287f902707" providerId="AD" clId="Web-{0063547A-77B6-506F-EF32-D15FE2366730}" dt="2020-07-11T09:49:49.319" v="591" actId="20577"/>
        <pc:sldMkLst>
          <pc:docMk/>
          <pc:sldMk cId="172156962" sldId="272"/>
        </pc:sldMkLst>
        <pc:spChg chg="mod">
          <ac:chgData name="Anca-diana Gog (1918426)" userId="S::1918426@student.uwtsd.ac.uk::c5900eb1-abae-4787-8b6a-0e287f902707" providerId="AD" clId="Web-{0063547A-77B6-506F-EF32-D15FE2366730}" dt="2020-07-11T08:32:41.757" v="73" actId="20577"/>
          <ac:spMkLst>
            <pc:docMk/>
            <pc:sldMk cId="172156962" sldId="272"/>
            <ac:spMk id="2" creationId="{160D8143-1665-45A2-A50E-C082122A17D0}"/>
          </ac:spMkLst>
        </pc:spChg>
        <pc:spChg chg="mod">
          <ac:chgData name="Anca-diana Gog (1918426)" userId="S::1918426@student.uwtsd.ac.uk::c5900eb1-abae-4787-8b6a-0e287f902707" providerId="AD" clId="Web-{0063547A-77B6-506F-EF32-D15FE2366730}" dt="2020-07-11T09:49:49.319" v="591" actId="20577"/>
          <ac:spMkLst>
            <pc:docMk/>
            <pc:sldMk cId="172156962" sldId="272"/>
            <ac:spMk id="3" creationId="{B8B48D22-8EDF-4F0D-8B62-DEDD7E794E89}"/>
          </ac:spMkLst>
        </pc:spChg>
      </pc:sldChg>
      <pc:sldChg chg="modSp new">
        <pc:chgData name="Anca-diana Gog (1918426)" userId="S::1918426@student.uwtsd.ac.uk::c5900eb1-abae-4787-8b6a-0e287f902707" providerId="AD" clId="Web-{0063547A-77B6-506F-EF32-D15FE2366730}" dt="2020-07-11T10:30:08.058" v="1224" actId="20577"/>
        <pc:sldMkLst>
          <pc:docMk/>
          <pc:sldMk cId="1190348979" sldId="273"/>
        </pc:sldMkLst>
        <pc:spChg chg="mod">
          <ac:chgData name="Anca-diana Gog (1918426)" userId="S::1918426@student.uwtsd.ac.uk::c5900eb1-abae-4787-8b6a-0e287f902707" providerId="AD" clId="Web-{0063547A-77B6-506F-EF32-D15FE2366730}" dt="2020-07-11T09:25:48.502" v="334" actId="20577"/>
          <ac:spMkLst>
            <pc:docMk/>
            <pc:sldMk cId="1190348979" sldId="273"/>
            <ac:spMk id="2" creationId="{72531855-D64F-47D2-9A93-5C7ECA8768B5}"/>
          </ac:spMkLst>
        </pc:spChg>
        <pc:spChg chg="mod">
          <ac:chgData name="Anca-diana Gog (1918426)" userId="S::1918426@student.uwtsd.ac.uk::c5900eb1-abae-4787-8b6a-0e287f902707" providerId="AD" clId="Web-{0063547A-77B6-506F-EF32-D15FE2366730}" dt="2020-07-11T10:30:08.058" v="1224" actId="20577"/>
          <ac:spMkLst>
            <pc:docMk/>
            <pc:sldMk cId="1190348979" sldId="273"/>
            <ac:spMk id="3" creationId="{9F8B8DEC-0FB9-4723-9483-AA766D87444E}"/>
          </ac:spMkLst>
        </pc:spChg>
      </pc:sldChg>
    </pc:docChg>
  </pc:docChgLst>
  <pc:docChgLst>
    <pc:chgData name="Ioana Ienea (1918148)" userId="a7446052-12d0-4428-add1-1fd80b65dd0e" providerId="ADAL" clId="{DF967776-827F-B24D-B003-30BD6795497D}"/>
    <pc:docChg chg="custSel modSld">
      <pc:chgData name="Ioana Ienea (1918148)" userId="a7446052-12d0-4428-add1-1fd80b65dd0e" providerId="ADAL" clId="{DF967776-827F-B24D-B003-30BD6795497D}" dt="2020-07-11T14:23:10.374" v="5" actId="1076"/>
      <pc:docMkLst>
        <pc:docMk/>
      </pc:docMkLst>
      <pc:sldChg chg="addSp delSp modSp">
        <pc:chgData name="Ioana Ienea (1918148)" userId="a7446052-12d0-4428-add1-1fd80b65dd0e" providerId="ADAL" clId="{DF967776-827F-B24D-B003-30BD6795497D}" dt="2020-07-10T00:07:26.122" v="1" actId="21"/>
        <pc:sldMkLst>
          <pc:docMk/>
          <pc:sldMk cId="3553227021" sldId="270"/>
        </pc:sldMkLst>
        <pc:spChg chg="del">
          <ac:chgData name="Ioana Ienea (1918148)" userId="a7446052-12d0-4428-add1-1fd80b65dd0e" providerId="ADAL" clId="{DF967776-827F-B24D-B003-30BD6795497D}" dt="2020-07-10T00:07:22.601" v="0" actId="21"/>
          <ac:spMkLst>
            <pc:docMk/>
            <pc:sldMk cId="3553227021" sldId="270"/>
            <ac:spMk id="2" creationId="{00000000-0000-0000-0000-000000000000}"/>
          </ac:spMkLst>
        </pc:spChg>
        <pc:spChg chg="add del mod">
          <ac:chgData name="Ioana Ienea (1918148)" userId="a7446052-12d0-4428-add1-1fd80b65dd0e" providerId="ADAL" clId="{DF967776-827F-B24D-B003-30BD6795497D}" dt="2020-07-10T00:07:26.122" v="1" actId="21"/>
          <ac:spMkLst>
            <pc:docMk/>
            <pc:sldMk cId="3553227021" sldId="270"/>
            <ac:spMk id="5" creationId="{40A05CB8-7B9F-144E-B912-A79F38015ACA}"/>
          </ac:spMkLst>
        </pc:spChg>
      </pc:sldChg>
      <pc:sldChg chg="delSp modSp">
        <pc:chgData name="Ioana Ienea (1918148)" userId="a7446052-12d0-4428-add1-1fd80b65dd0e" providerId="ADAL" clId="{DF967776-827F-B24D-B003-30BD6795497D}" dt="2020-07-11T14:23:10.374" v="5" actId="1076"/>
        <pc:sldMkLst>
          <pc:docMk/>
          <pc:sldMk cId="178444283" sldId="276"/>
        </pc:sldMkLst>
        <pc:spChg chg="del">
          <ac:chgData name="Ioana Ienea (1918148)" userId="a7446052-12d0-4428-add1-1fd80b65dd0e" providerId="ADAL" clId="{DF967776-827F-B24D-B003-30BD6795497D}" dt="2020-07-11T14:23:01.726" v="2" actId="21"/>
          <ac:spMkLst>
            <pc:docMk/>
            <pc:sldMk cId="178444283" sldId="276"/>
            <ac:spMk id="2" creationId="{ADECF9F6-F83F-4AFA-BFA6-A644548EAEF8}"/>
          </ac:spMkLst>
        </pc:spChg>
        <pc:spChg chg="mod">
          <ac:chgData name="Ioana Ienea (1918148)" userId="a7446052-12d0-4428-add1-1fd80b65dd0e" providerId="ADAL" clId="{DF967776-827F-B24D-B003-30BD6795497D}" dt="2020-07-11T14:23:10.374" v="5" actId="1076"/>
          <ac:spMkLst>
            <pc:docMk/>
            <pc:sldMk cId="178444283" sldId="276"/>
            <ac:spMk id="3" creationId="{8865E7A6-B5F6-4F79-984B-EADB510D1DB9}"/>
          </ac:spMkLst>
        </pc:spChg>
      </pc:sldChg>
    </pc:docChg>
  </pc:docChgLst>
  <pc:docChgLst>
    <pc:chgData name="Zlatina Kircheva (1918147)" userId="S::1918147@student.uwtsd.ac.uk::da149b57-f199-481b-baf8-b332acb87719" providerId="AD" clId="Web-{FE6B3C5B-45E5-6097-F83E-4936A2FD25C6}"/>
    <pc:docChg chg="addSld delSld modSld">
      <pc:chgData name="Zlatina Kircheva (1918147)" userId="S::1918147@student.uwtsd.ac.uk::da149b57-f199-481b-baf8-b332acb87719" providerId="AD" clId="Web-{FE6B3C5B-45E5-6097-F83E-4936A2FD25C6}" dt="2020-07-11T13:52:04.856" v="1483" actId="20577"/>
      <pc:docMkLst>
        <pc:docMk/>
      </pc:docMkLst>
      <pc:sldChg chg="addSp delSp modSp mod setBg">
        <pc:chgData name="Zlatina Kircheva (1918147)" userId="S::1918147@student.uwtsd.ac.uk::da149b57-f199-481b-baf8-b332acb87719" providerId="AD" clId="Web-{FE6B3C5B-45E5-6097-F83E-4936A2FD25C6}" dt="2020-07-11T13:49:44.043" v="1472" actId="20577"/>
        <pc:sldMkLst>
          <pc:docMk/>
          <pc:sldMk cId="2168470122" sldId="256"/>
        </pc:sldMkLst>
        <pc:spChg chg="mod">
          <ac:chgData name="Zlatina Kircheva (1918147)" userId="S::1918147@student.uwtsd.ac.uk::da149b57-f199-481b-baf8-b332acb87719" providerId="AD" clId="Web-{FE6B3C5B-45E5-6097-F83E-4936A2FD25C6}" dt="2020-07-11T13:48:18.308" v="1453" actId="20577"/>
          <ac:spMkLst>
            <pc:docMk/>
            <pc:sldMk cId="2168470122" sldId="256"/>
            <ac:spMk id="2" creationId="{00000000-0000-0000-0000-000000000000}"/>
          </ac:spMkLst>
        </pc:spChg>
        <pc:spChg chg="mod ord">
          <ac:chgData name="Zlatina Kircheva (1918147)" userId="S::1918147@student.uwtsd.ac.uk::da149b57-f199-481b-baf8-b332acb87719" providerId="AD" clId="Web-{FE6B3C5B-45E5-6097-F83E-4936A2FD25C6}" dt="2020-07-11T13:49:23.417" v="1468" actId="1076"/>
          <ac:spMkLst>
            <pc:docMk/>
            <pc:sldMk cId="2168470122" sldId="256"/>
            <ac:spMk id="3" creationId="{00000000-0000-0000-0000-000000000000}"/>
          </ac:spMkLst>
        </pc:spChg>
        <pc:spChg chg="mod">
          <ac:chgData name="Zlatina Kircheva (1918147)" userId="S::1918147@student.uwtsd.ac.uk::da149b57-f199-481b-baf8-b332acb87719" providerId="AD" clId="Web-{FE6B3C5B-45E5-6097-F83E-4936A2FD25C6}" dt="2020-07-11T13:49:44.043" v="1472" actId="20577"/>
          <ac:spMkLst>
            <pc:docMk/>
            <pc:sldMk cId="2168470122" sldId="256"/>
            <ac:spMk id="5" creationId="{AC2126F3-0794-4716-9A3A-FA1868C27F9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11" creationId="{560AFAAC-EA6C-45A9-9E03-C9C9F0193B4F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2:24.288" v="1409"/>
          <ac:spMkLst>
            <pc:docMk/>
            <pc:sldMk cId="2168470122" sldId="256"/>
            <ac:spMk id="13" creationId="{DB90EDA9-2517-46EC-B6D4-3918D04786C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14" creationId="{83549E37-C86B-4401-90BD-D8BF83859F1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2:24.288" v="1409"/>
          <ac:spMkLst>
            <pc:docMk/>
            <pc:sldMk cId="2168470122" sldId="256"/>
            <ac:spMk id="15" creationId="{D449B1F2-532C-44C7-8AC7-28EA15EE02C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16" creationId="{8A17784E-76D8-4521-A77D-0D2EBB92300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2:24.288" v="1409"/>
          <ac:spMkLst>
            <pc:docMk/>
            <pc:sldMk cId="2168470122" sldId="256"/>
            <ac:spMk id="17" creationId="{EE7D3784-5CF9-4282-9B1C-523957852BF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18" creationId="{A1D7EC86-7CB9-431D-8AC3-8AAF0440B16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19" creationId="{C0036C6B-F09C-4EAB-AE02-8D056EE7485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20" creationId="{D4B9777F-B610-419B-9193-80306388F3E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21" creationId="{FC8D5885-2804-4D3C-BE31-902E4D3279B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22" creationId="{311F016A-A753-449B-9EA6-322199B7119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23" creationId="{95106A28-883A-4993-BF9E-C403B81A8D6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24" creationId="{F5AE4E4F-9F4C-43ED-8299-9BD63B74E8F0}"/>
          </ac:spMkLst>
        </pc:spChg>
        <pc:picChg chg="mod">
          <ac:chgData name="Zlatina Kircheva (1918147)" userId="S::1918147@student.uwtsd.ac.uk::da149b57-f199-481b-baf8-b332acb87719" providerId="AD" clId="Web-{FE6B3C5B-45E5-6097-F83E-4936A2FD25C6}" dt="2020-07-11T13:42:24.288" v="1409"/>
          <ac:picMkLst>
            <pc:docMk/>
            <pc:sldMk cId="2168470122" sldId="256"/>
            <ac:picMk id="4" creationId="{B68EBC37-0CCE-44AD-9F81-94F63C8F5F56}"/>
          </ac:picMkLst>
        </pc:picChg>
        <pc:picChg chg="del mod">
          <ac:chgData name="Zlatina Kircheva (1918147)" userId="S::1918147@student.uwtsd.ac.uk::da149b57-f199-481b-baf8-b332acb87719" providerId="AD" clId="Web-{FE6B3C5B-45E5-6097-F83E-4936A2FD25C6}" dt="2020-07-11T13:37:25.783" v="1382"/>
          <ac:picMkLst>
            <pc:docMk/>
            <pc:sldMk cId="2168470122" sldId="256"/>
            <ac:picMk id="6" creationId="{17F8A4D7-EA34-4CE1-A8DB-E560F2E7E850}"/>
          </ac:picMkLst>
        </pc:picChg>
        <pc:picChg chg="add del mod">
          <ac:chgData name="Zlatina Kircheva (1918147)" userId="S::1918147@student.uwtsd.ac.uk::da149b57-f199-481b-baf8-b332acb87719" providerId="AD" clId="Web-{FE6B3C5B-45E5-6097-F83E-4936A2FD25C6}" dt="2020-07-11T13:40:03.897" v="1391"/>
          <ac:picMkLst>
            <pc:docMk/>
            <pc:sldMk cId="2168470122" sldId="256"/>
            <ac:picMk id="7" creationId="{3DFED39D-F5A2-4499-A645-A10754975387}"/>
          </ac:picMkLst>
        </pc:picChg>
        <pc:picChg chg="add mod ord">
          <ac:chgData name="Zlatina Kircheva (1918147)" userId="S::1918147@student.uwtsd.ac.uk::da149b57-f199-481b-baf8-b332acb87719" providerId="AD" clId="Web-{FE6B3C5B-45E5-6097-F83E-4936A2FD25C6}" dt="2020-07-11T13:48:27.761" v="1456" actId="1076"/>
          <ac:picMkLst>
            <pc:docMk/>
            <pc:sldMk cId="2168470122" sldId="256"/>
            <ac:picMk id="8" creationId="{349E5EB4-AAAC-4833-BC97-A7EB1ECCA1C3}"/>
          </ac:picMkLst>
        </pc:pic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15:45.181" v="1284"/>
        <pc:sldMkLst>
          <pc:docMk/>
          <pc:sldMk cId="2429738790" sldId="260"/>
        </pc:sldMkLst>
        <pc:spChg chg="mod">
          <ac:chgData name="Zlatina Kircheva (1918147)" userId="S::1918147@student.uwtsd.ac.uk::da149b57-f199-481b-baf8-b332acb87719" providerId="AD" clId="Web-{FE6B3C5B-45E5-6097-F83E-4936A2FD25C6}" dt="2020-07-11T13:15:45.181" v="1284"/>
          <ac:spMkLst>
            <pc:docMk/>
            <pc:sldMk cId="2429738790" sldId="260"/>
            <ac:spMk id="2" creationId="{00000000-0000-0000-0000-000000000000}"/>
          </ac:spMkLst>
        </pc:spChg>
        <pc:spChg chg="mod ord">
          <ac:chgData name="Zlatina Kircheva (1918147)" userId="S::1918147@student.uwtsd.ac.uk::da149b57-f199-481b-baf8-b332acb87719" providerId="AD" clId="Web-{FE6B3C5B-45E5-6097-F83E-4936A2FD25C6}" dt="2020-07-11T13:15:45.181" v="1284"/>
          <ac:spMkLst>
            <pc:docMk/>
            <pc:sldMk cId="2429738790" sldId="260"/>
            <ac:spMk id="3" creationId="{2E4FC60C-ACD2-424C-A167-1FF5CA147DCC}"/>
          </ac:spMkLst>
        </pc:spChg>
        <pc:picChg chg="del">
          <ac:chgData name="Zlatina Kircheva (1918147)" userId="S::1918147@student.uwtsd.ac.uk::da149b57-f199-481b-baf8-b332acb87719" providerId="AD" clId="Web-{FE6B3C5B-45E5-6097-F83E-4936A2FD25C6}" dt="2020-07-11T13:14:35.666" v="1270"/>
          <ac:picMkLst>
            <pc:docMk/>
            <pc:sldMk cId="2429738790" sldId="260"/>
            <ac:picMk id="4" creationId="{1C84462F-E933-4AE0-AF94-F05D479C40F8}"/>
          </ac:picMkLst>
        </pc:picChg>
        <pc:picChg chg="del">
          <ac:chgData name="Zlatina Kircheva (1918147)" userId="S::1918147@student.uwtsd.ac.uk::da149b57-f199-481b-baf8-b332acb87719" providerId="AD" clId="Web-{FE6B3C5B-45E5-6097-F83E-4936A2FD25C6}" dt="2020-07-11T13:14:30.212" v="1269"/>
          <ac:picMkLst>
            <pc:docMk/>
            <pc:sldMk cId="2429738790" sldId="260"/>
            <ac:picMk id="5" creationId="{E2C77138-B0EB-4F08-89D3-4ACE45BAE440}"/>
          </ac:picMkLst>
        </pc:picChg>
        <pc:picChg chg="add mod">
          <ac:chgData name="Zlatina Kircheva (1918147)" userId="S::1918147@student.uwtsd.ac.uk::da149b57-f199-481b-baf8-b332acb87719" providerId="AD" clId="Web-{FE6B3C5B-45E5-6097-F83E-4936A2FD25C6}" dt="2020-07-11T13:15:45.181" v="1284"/>
          <ac:picMkLst>
            <pc:docMk/>
            <pc:sldMk cId="2429738790" sldId="260"/>
            <ac:picMk id="6" creationId="{DEE5F2AA-F7B3-400C-BEDD-964BA1DC2729}"/>
          </ac:picMkLst>
        </pc:pic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27:23.308" v="1339" actId="20577"/>
        <pc:sldMkLst>
          <pc:docMk/>
          <pc:sldMk cId="1162867743" sldId="267"/>
        </pc:sldMkLst>
        <pc:spChg chg="mod">
          <ac:chgData name="Zlatina Kircheva (1918147)" userId="S::1918147@student.uwtsd.ac.uk::da149b57-f199-481b-baf8-b332acb87719" providerId="AD" clId="Web-{FE6B3C5B-45E5-6097-F83E-4936A2FD25C6}" dt="2020-07-11T13:27:23.308" v="1339" actId="20577"/>
          <ac:spMkLst>
            <pc:docMk/>
            <pc:sldMk cId="1162867743" sldId="267"/>
            <ac:spMk id="2" creationId="{99B0EA0A-5D18-42F2-9B59-5B35079D0A3D}"/>
          </ac:spMkLst>
        </pc:spChg>
        <pc:spChg chg="mo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" creationId="{00000000-0000-0000-0000-0000000000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9" creationId="{EBF87945-A001-489F-9D9B-7D9435F0B9C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11" creationId="{07322A9E-F1EC-405E-8971-BA906EFFCCB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13" creationId="{A5704422-1118-4FD1-95AD-29A064EB80D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15.700" v="1323"/>
          <ac:spMkLst>
            <pc:docMk/>
            <pc:sldMk cId="1162867743" sldId="267"/>
            <ac:spMk id="14" creationId="{E4F9F79B-A093-478E-96B5-EE02BC93A85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15" creationId="{A88B2AAA-B805-498E-A9E6-98B88585549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17" creationId="{9B8051E0-19D7-43E1-BFD9-E6DBFEB3A3F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15.700" v="1323"/>
          <ac:spMkLst>
            <pc:docMk/>
            <pc:sldMk cId="1162867743" sldId="267"/>
            <ac:spMk id="18" creationId="{F7194F93-1F71-4A70-9DF1-28F18377111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38.136" v="1327"/>
          <ac:spMkLst>
            <pc:docMk/>
            <pc:sldMk cId="1162867743" sldId="267"/>
            <ac:spMk id="19" creationId="{E3BC0C31-69A7-4200-9AFE-927230E1E04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15.700" v="1323"/>
          <ac:spMkLst>
            <pc:docMk/>
            <pc:sldMk cId="1162867743" sldId="267"/>
            <ac:spMk id="20" creationId="{9BBC0C84-DC2A-43AE-9576-0A44295E8B9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22" creationId="{4EDB2B02-86A2-46F5-A4BE-B7D9B10411D6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23" creationId="{07322A9E-F1EC-405E-8971-BA906EFFCCB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24" creationId="{43954639-FB5D-41F4-9560-6F6DFE778425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25" creationId="{A5704422-1118-4FD1-95AD-29A064EB80D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26" creationId="{E898931C-0323-41FA-A036-20F818B1FF81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27" creationId="{A88B2AAA-B805-498E-A9E6-98B88585549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28" creationId="{89AFE9DD-0792-4B98-B4EB-97ACA17E6AA8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29" creationId="{9B8051E0-19D7-43E1-BFD9-E6DBFEB3A3F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0" creationId="{3981F5C4-9AE1-404E-AF44-A4E6DB374F9D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1" creationId="{4EDB2B02-86A2-46F5-A4BE-B7D9B10411D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2" creationId="{763C1781-8726-4FAC-8C45-FF40376BE409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3" creationId="{43954639-FB5D-41F4-9560-6F6DFE77842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4" creationId="{301491B5-56C7-43DC-A3D9-861EECCA056A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5" creationId="{E898931C-0323-41FA-A036-20F818B1FF8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6" creationId="{237E2353-22DF-46E0-A200-FB30F8F394E2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7" creationId="{89AFE9DD-0792-4B98-B4EB-97ACA17E6AA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8" creationId="{DD6138DB-057B-45F7-A5F4-E7BFDA20D02C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9" creationId="{3981F5C4-9AE1-404E-AF44-A4E6DB374F9D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40" creationId="{79A54AB1-B64F-4843-BFAB-81CB74E66B65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1" creationId="{763C1781-8726-4FAC-8C45-FF40376BE409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2" creationId="{301491B5-56C7-43DC-A3D9-861EECCA056A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3" creationId="{237E2353-22DF-46E0-A200-FB30F8F394E2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4" creationId="{DD6138DB-057B-45F7-A5F4-E7BFDA20D02C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5" creationId="{79A54AB1-B64F-4843-BFAB-81CB74E66B65}"/>
          </ac:spMkLst>
        </pc:spChg>
        <pc:picChg chg="mod ord">
          <ac:chgData name="Zlatina Kircheva (1918147)" userId="S::1918147@student.uwtsd.ac.uk::da149b57-f199-481b-baf8-b332acb87719" providerId="AD" clId="Web-{FE6B3C5B-45E5-6097-F83E-4936A2FD25C6}" dt="2020-07-11T13:26:56.370" v="1330" actId="14100"/>
          <ac:picMkLst>
            <pc:docMk/>
            <pc:sldMk cId="1162867743" sldId="267"/>
            <ac:picMk id="4" creationId="{3458EA46-9F11-466D-8440-3AC38F465CA0}"/>
          </ac:picMkLst>
        </pc:picChg>
        <pc:cxnChg chg="add del">
          <ac:chgData name="Zlatina Kircheva (1918147)" userId="S::1918147@student.uwtsd.ac.uk::da149b57-f199-481b-baf8-b332acb87719" providerId="AD" clId="Web-{FE6B3C5B-45E5-6097-F83E-4936A2FD25C6}" dt="2020-07-11T13:26:15.700" v="1323"/>
          <ac:cxnSpMkLst>
            <pc:docMk/>
            <pc:sldMk cId="1162867743" sldId="267"/>
            <ac:cxnSpMk id="16" creationId="{D4C22394-EBC2-4FAF-A555-6C02D589EED7}"/>
          </ac:cxnSpMkLst>
        </pc:cxnChg>
        <pc:cxnChg chg="add del">
          <ac:chgData name="Zlatina Kircheva (1918147)" userId="S::1918147@student.uwtsd.ac.uk::da149b57-f199-481b-baf8-b332acb87719" providerId="AD" clId="Web-{FE6B3C5B-45E5-6097-F83E-4936A2FD25C6}" dt="2020-07-11T13:26:38.136" v="1327"/>
          <ac:cxnSpMkLst>
            <pc:docMk/>
            <pc:sldMk cId="1162867743" sldId="267"/>
            <ac:cxnSpMk id="21" creationId="{45B5AFC7-2F07-4F7B-9151-E45D7548D8F3}"/>
          </ac:cxnSpMkLst>
        </pc:cxn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22:27.219" v="1312" actId="20577"/>
        <pc:sldMkLst>
          <pc:docMk/>
          <pc:sldMk cId="2906083819" sldId="268"/>
        </pc:sldMkLst>
        <pc:spChg chg="mod ord">
          <ac:chgData name="Zlatina Kircheva (1918147)" userId="S::1918147@student.uwtsd.ac.uk::da149b57-f199-481b-baf8-b332acb87719" providerId="AD" clId="Web-{FE6B3C5B-45E5-6097-F83E-4936A2FD25C6}" dt="2020-07-11T13:22:27.219" v="1312" actId="20577"/>
          <ac:spMkLst>
            <pc:docMk/>
            <pc:sldMk cId="2906083819" sldId="268"/>
            <ac:spMk id="3" creationId="{B2750933-6586-4559-A0CB-269CEFFEBF0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81" creationId="{19C9EAEA-39D0-4B0E-A0EB-51E7B26740B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83" creationId="{8CB5D2D7-DF65-4E86-BFBA-FFB9B5ACEB6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4105" creationId="{AAAE94E3-A7DB-4868-B1E3-E49703488BB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2:08.031" v="1308"/>
          <ac:spMkLst>
            <pc:docMk/>
            <pc:sldMk cId="2906083819" sldId="268"/>
            <ac:spMk id="4107" creationId="{8E0919AE-B384-4D4A-9837-F629B1CF11B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4108" creationId="{3873B707-463F-40B0-8227-E8CC6C67EB2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4109" creationId="{C13237C8-E62C-4F0D-A318-BD6FB6C2D13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2:08.031" v="1308"/>
          <ac:spMkLst>
            <pc:docMk/>
            <pc:sldMk cId="2906083819" sldId="268"/>
            <ac:spMk id="4110" creationId="{A7B99495-F43F-4D80-A44F-2CB4764EB90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2:08.031" v="1308"/>
          <ac:spMkLst>
            <pc:docMk/>
            <pc:sldMk cId="2906083819" sldId="268"/>
            <ac:spMk id="4111" creationId="{107D50C9-F568-423A-A839-B49874AAEE6C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2:08.047" v="1309"/>
          <ac:spMkLst>
            <pc:docMk/>
            <pc:sldMk cId="2906083819" sldId="268"/>
            <ac:spMk id="4112" creationId="{D2B783EE-0239-4717-BBEA-8C9EAC61C824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2:08.047" v="1309"/>
          <ac:spMkLst>
            <pc:docMk/>
            <pc:sldMk cId="2906083819" sldId="268"/>
            <ac:spMk id="4113" creationId="{A7B99495-F43F-4D80-A44F-2CB4764EB90B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2:08.047" v="1309"/>
          <ac:spMkLst>
            <pc:docMk/>
            <pc:sldMk cId="2906083819" sldId="268"/>
            <ac:spMk id="4114" creationId="{70BEB1E7-2F88-40BC-B73D-42E5B6F80BFC}"/>
          </ac:spMkLst>
        </pc:spChg>
        <pc:grpChg chg="add del">
          <ac:chgData name="Zlatina Kircheva (1918147)" userId="S::1918147@student.uwtsd.ac.uk::da149b57-f199-481b-baf8-b332acb87719" providerId="AD" clId="Web-{FE6B3C5B-45E5-6097-F83E-4936A2FD25C6}" dt="2020-07-11T13:21:59.218" v="1306"/>
          <ac:grpSpMkLst>
            <pc:docMk/>
            <pc:sldMk cId="2906083819" sldId="268"/>
            <ac:grpSpMk id="4106" creationId="{1DE889C7-FAD6-4397-98E2-05D503484459}"/>
          </ac:grpSpMkLst>
        </pc:grpChg>
        <pc:picChg chg="del">
          <ac:chgData name="Zlatina Kircheva (1918147)" userId="S::1918147@student.uwtsd.ac.uk::da149b57-f199-481b-baf8-b332acb87719" providerId="AD" clId="Web-{FE6B3C5B-45E5-6097-F83E-4936A2FD25C6}" dt="2020-07-11T13:11:20.024" v="1252"/>
          <ac:picMkLst>
            <pc:docMk/>
            <pc:sldMk cId="2906083819" sldId="268"/>
            <ac:picMk id="2" creationId="{97629A9E-EFDC-4A2B-96D6-5F14D7094503}"/>
          </ac:picMkLst>
        </pc:picChg>
        <pc:picChg chg="add mod">
          <ac:chgData name="Zlatina Kircheva (1918147)" userId="S::1918147@student.uwtsd.ac.uk::da149b57-f199-481b-baf8-b332acb87719" providerId="AD" clId="Web-{FE6B3C5B-45E5-6097-F83E-4936A2FD25C6}" dt="2020-07-11T13:22:08.047" v="1309"/>
          <ac:picMkLst>
            <pc:docMk/>
            <pc:sldMk cId="2906083819" sldId="268"/>
            <ac:picMk id="4" creationId="{5D78098E-F38A-433E-8BD6-C6240C0EB49D}"/>
          </ac:picMkLst>
        </pc:picChg>
        <pc:picChg chg="mod ord">
          <ac:chgData name="Zlatina Kircheva (1918147)" userId="S::1918147@student.uwtsd.ac.uk::da149b57-f199-481b-baf8-b332acb87719" providerId="AD" clId="Web-{FE6B3C5B-45E5-6097-F83E-4936A2FD25C6}" dt="2020-07-11T13:22:08.047" v="1309"/>
          <ac:picMkLst>
            <pc:docMk/>
            <pc:sldMk cId="2906083819" sldId="268"/>
            <ac:picMk id="4098" creationId="{00000000-0000-0000-0000-000000000000}"/>
          </ac:picMkLst>
        </pc:pic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50:31.371" v="1477"/>
        <pc:sldMkLst>
          <pc:docMk/>
          <pc:sldMk cId="1687438864" sldId="269"/>
        </pc:sldMkLst>
        <pc:spChg chg="mod or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2" creationId="{1A8ED3A3-CAA9-41A7-9E4C-E7FC5100662E}"/>
          </ac:spMkLst>
        </pc:spChg>
        <pc:spChg chg="mo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3" creationId="{989B95FB-373D-47E8-B96A-795D71F46EC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03.953" v="1349"/>
          <ac:spMkLst>
            <pc:docMk/>
            <pc:sldMk cId="1687438864" sldId="269"/>
            <ac:spMk id="25" creationId="{EBF87945-A001-489F-9D9B-7D9435F0B9C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39.812" v="1344"/>
          <ac:spMkLst>
            <pc:docMk/>
            <pc:sldMk cId="1687438864" sldId="269"/>
            <ac:spMk id="27" creationId="{AFA67CD3-AB4E-4A7A-BEB8-53C445D8C44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39.812" v="1344"/>
          <ac:spMkLst>
            <pc:docMk/>
            <pc:sldMk cId="1687438864" sldId="269"/>
            <ac:spMk id="29" creationId="{339C8D78-A644-462F-B674-F440635E535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20.496" v="1342"/>
          <ac:spMkLst>
            <pc:docMk/>
            <pc:sldMk cId="1687438864" sldId="269"/>
            <ac:spMk id="30" creationId="{8FC9BE17-9A7B-462D-AE50-3D877738730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46.906" v="1346"/>
          <ac:spMkLst>
            <pc:docMk/>
            <pc:sldMk cId="1687438864" sldId="269"/>
            <ac:spMk id="31" creationId="{0AFE1151-0D14-4504-950C-EAFF3F3B959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20.496" v="1342"/>
          <ac:spMkLst>
            <pc:docMk/>
            <pc:sldMk cId="1687438864" sldId="269"/>
            <ac:spMk id="32" creationId="{3EBE8569-6AEC-4B8C-8D53-2DE337CDBA6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03.922" v="1348"/>
          <ac:spMkLst>
            <pc:docMk/>
            <pc:sldMk cId="1687438864" sldId="269"/>
            <ac:spMk id="33" creationId="{AFA67CD3-AB4E-4A7A-BEB8-53C445D8C44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20.496" v="1342"/>
          <ac:spMkLst>
            <pc:docMk/>
            <pc:sldMk cId="1687438864" sldId="269"/>
            <ac:spMk id="34" creationId="{55D4142C-5077-457F-A6AD-3FECFDB3968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20.496" v="1342"/>
          <ac:spMkLst>
            <pc:docMk/>
            <pc:sldMk cId="1687438864" sldId="269"/>
            <ac:spMk id="36" creationId="{7A5F0580-5EE9-419F-96EE-B6529EF6E7D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03.922" v="1348"/>
          <ac:spMkLst>
            <pc:docMk/>
            <pc:sldMk cId="1687438864" sldId="269"/>
            <ac:spMk id="37" creationId="{339C8D78-A644-462F-B674-F440635E535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38" creationId="{2D385988-EAAF-4C27-AF8A-2BFBECAF3D4F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39" creationId="{6A84B152-3496-4C52-AF08-97AFFC09DD2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1" creationId="{6B2ADB95-0FA3-4BD7-A8AC-89D014A83E5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2" creationId="{B621D332-7329-4994-8836-C429A51B754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3" creationId="{C924DBCE-E731-4B22-8181-A39C1D86276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4" creationId="{2D20F754-35A9-4508-BE3C-C59996D1437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5" creationId="{4CBF9756-6AC8-4C65-84DF-56FBFFA1D87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55" v="1476"/>
          <ac:spMkLst>
            <pc:docMk/>
            <pc:sldMk cId="1687438864" sldId="269"/>
            <ac:spMk id="47" creationId="{8D9CE0F4-2EB2-4F1F-8AAC-DB3571D9FE10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8" creationId="{8FC9BE17-9A7B-462D-AE50-3D8777387304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9" creationId="{3EBE8569-6AEC-4B8C-8D53-2DE337CDBA6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55" v="1476"/>
          <ac:spMkLst>
            <pc:docMk/>
            <pc:sldMk cId="1687438864" sldId="269"/>
            <ac:spMk id="50" creationId="{69A38EBA-6E97-44A4-B4B8-D9FB5D33FD89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51" creationId="{55D4142C-5077-457F-A6AD-3FECFDB3968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55" v="1476"/>
          <ac:spMkLst>
            <pc:docMk/>
            <pc:sldMk cId="1687438864" sldId="269"/>
            <ac:spMk id="52" creationId="{33AE4636-AEEC-45D6-84D4-7AC2DA48ECF8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56" creationId="{7A5F0580-5EE9-419F-96EE-B6529EF6E7D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46.906" v="1346"/>
          <ac:spMkLst>
            <pc:docMk/>
            <pc:sldMk cId="1687438864" sldId="269"/>
            <ac:spMk id="60" creationId="{66970A32-FB32-4881-8378-298B88BED5F0}"/>
          </ac:spMkLst>
        </pc:spChg>
        <pc:grpChg chg="add del">
          <ac:chgData name="Zlatina Kircheva (1918147)" userId="S::1918147@student.uwtsd.ac.uk::da149b57-f199-481b-baf8-b332acb87719" providerId="AD" clId="Web-{FE6B3C5B-45E5-6097-F83E-4936A2FD25C6}" dt="2020-07-11T13:28:46.906" v="1346"/>
          <ac:grpSpMkLst>
            <pc:docMk/>
            <pc:sldMk cId="1687438864" sldId="269"/>
            <ac:grpSpMk id="54" creationId="{F29F4DAE-D0C6-4D03-A1ED-A5F5C826A7E2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28:46.906" v="1346"/>
          <ac:grpSpMkLst>
            <pc:docMk/>
            <pc:sldMk cId="1687438864" sldId="269"/>
            <ac:grpSpMk id="55" creationId="{A24D3ABC-09C0-48E7-AA0A-0907A545D881}"/>
          </ac:grpSpMkLst>
        </pc:grpChg>
        <pc:picChg chg="mod ord">
          <ac:chgData name="Zlatina Kircheva (1918147)" userId="S::1918147@student.uwtsd.ac.uk::da149b57-f199-481b-baf8-b332acb87719" providerId="AD" clId="Web-{FE6B3C5B-45E5-6097-F83E-4936A2FD25C6}" dt="2020-07-11T13:50:31.371" v="1477"/>
          <ac:picMkLst>
            <pc:docMk/>
            <pc:sldMk cId="1687438864" sldId="269"/>
            <ac:picMk id="5" creationId="{A7B02AB1-D85F-4390-A3D8-FA44503D7A51}"/>
          </ac:picMkLst>
        </pc:picChg>
        <pc:picChg chg="add del">
          <ac:chgData name="Zlatina Kircheva (1918147)" userId="S::1918147@student.uwtsd.ac.uk::da149b57-f199-481b-baf8-b332acb87719" providerId="AD" clId="Web-{FE6B3C5B-45E5-6097-F83E-4936A2FD25C6}" dt="2020-07-11T13:28:39.812" v="1344"/>
          <ac:picMkLst>
            <pc:docMk/>
            <pc:sldMk cId="1687438864" sldId="269"/>
            <ac:picMk id="28" creationId="{07CF545F-9C2E-4446-97CD-AD92990C2B68}"/>
          </ac:picMkLst>
        </pc:picChg>
        <pc:picChg chg="add del">
          <ac:chgData name="Zlatina Kircheva (1918147)" userId="S::1918147@student.uwtsd.ac.uk::da149b57-f199-481b-baf8-b332acb87719" providerId="AD" clId="Web-{FE6B3C5B-45E5-6097-F83E-4936A2FD25C6}" dt="2020-07-11T13:29:03.922" v="1348"/>
          <ac:picMkLst>
            <pc:docMk/>
            <pc:sldMk cId="1687438864" sldId="269"/>
            <ac:picMk id="35" creationId="{07CF545F-9C2E-4446-97CD-AD92990C2B68}"/>
          </ac:picMkLst>
        </pc:picChg>
        <pc:cxnChg chg="add del">
          <ac:chgData name="Zlatina Kircheva (1918147)" userId="S::1918147@student.uwtsd.ac.uk::da149b57-f199-481b-baf8-b332acb87719" providerId="AD" clId="Web-{FE6B3C5B-45E5-6097-F83E-4936A2FD25C6}" dt="2020-07-11T13:50:31.371" v="1477"/>
          <ac:cxnSpMkLst>
            <pc:docMk/>
            <pc:sldMk cId="1687438864" sldId="269"/>
            <ac:cxnSpMk id="40" creationId="{43621FD4-D14D-45D5-9A57-9A2DE5EA59C0}"/>
          </ac:cxnSpMkLst>
        </pc:cxn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34:13.941" v="1376"/>
        <pc:sldMkLst>
          <pc:docMk/>
          <pc:sldMk cId="3553227021" sldId="270"/>
        </pc:sldMkLst>
        <pc:spChg chg="add del">
          <ac:chgData name="Zlatina Kircheva (1918147)" userId="S::1918147@student.uwtsd.ac.uk::da149b57-f199-481b-baf8-b332acb87719" providerId="AD" clId="Web-{FE6B3C5B-45E5-6097-F83E-4936A2FD25C6}" dt="2020-07-11T13:25:00.276" v="1314"/>
          <ac:spMkLst>
            <pc:docMk/>
            <pc:sldMk cId="3553227021" sldId="270"/>
            <ac:spMk id="22" creationId="{7DA1F35B-C8F7-4A5A-9339-7DA4D785B3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00.276" v="1314"/>
          <ac:spMkLst>
            <pc:docMk/>
            <pc:sldMk cId="3553227021" sldId="270"/>
            <ac:spMk id="23" creationId="{B2D4AD41-40DA-4A81-92F5-B6E3BA1ED82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09.714" v="1316"/>
          <ac:spMkLst>
            <pc:docMk/>
            <pc:sldMk cId="3553227021" sldId="270"/>
            <ac:spMk id="24" creationId="{7DA1F35B-C8F7-4A5A-9339-7DA4D785B3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09.714" v="1316"/>
          <ac:spMkLst>
            <pc:docMk/>
            <pc:sldMk cId="3553227021" sldId="270"/>
            <ac:spMk id="25" creationId="{B2D4AD41-40DA-4A81-92F5-B6E3BA1ED82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13.495" v="1318"/>
          <ac:spMkLst>
            <pc:docMk/>
            <pc:sldMk cId="3553227021" sldId="270"/>
            <ac:spMk id="26" creationId="{6C4028FD-8BAA-4A19-BFDE-594D991B755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18.026" v="1320"/>
          <ac:spMkLst>
            <pc:docMk/>
            <pc:sldMk cId="3553227021" sldId="270"/>
            <ac:spMk id="27" creationId="{955A2079-FA98-4876-80F0-72364A7D2EA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28" creationId="{53B021B3-DE93-4AB7-8A18-CF5F1CED88B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29" creationId="{52D502E5-F6B4-4D58-B4AE-FC466FF15EE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30" creationId="{9DECDBF4-02B6-4BB4-B65B-B8107AD6A9E8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35" creationId="{7DA1F35B-C8F7-4A5A-9339-7DA4D785B300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37" creationId="{B2D4AD41-40DA-4A81-92F5-B6E3BA1ED82A}"/>
          </ac:spMkLst>
        </pc:spChg>
        <pc:graphicFrameChg chg="mod modGraphic">
          <ac:chgData name="Zlatina Kircheva (1918147)" userId="S::1918147@student.uwtsd.ac.uk::da149b57-f199-481b-baf8-b332acb87719" providerId="AD" clId="Web-{FE6B3C5B-45E5-6097-F83E-4936A2FD25C6}" dt="2020-07-11T13:34:13.941" v="1376"/>
          <ac:graphicFrameMkLst>
            <pc:docMk/>
            <pc:sldMk cId="3553227021" sldId="270"/>
            <ac:graphicFrameMk id="16" creationId="{732120FE-370F-409A-A560-B2251BD7141C}"/>
          </ac:graphicFrameMkLst>
        </pc:graphicFrameChg>
      </pc:sldChg>
      <pc:sldChg chg="modSp">
        <pc:chgData name="Zlatina Kircheva (1918147)" userId="S::1918147@student.uwtsd.ac.uk::da149b57-f199-481b-baf8-b332acb87719" providerId="AD" clId="Web-{FE6B3C5B-45E5-6097-F83E-4936A2FD25C6}" dt="2020-07-11T13:18:33.338" v="1290" actId="20577"/>
        <pc:sldMkLst>
          <pc:docMk/>
          <pc:sldMk cId="1892224548" sldId="271"/>
        </pc:sldMkLst>
        <pc:spChg chg="mod">
          <ac:chgData name="Zlatina Kircheva (1918147)" userId="S::1918147@student.uwtsd.ac.uk::da149b57-f199-481b-baf8-b332acb87719" providerId="AD" clId="Web-{FE6B3C5B-45E5-6097-F83E-4936A2FD25C6}" dt="2020-07-11T13:18:33.338" v="1290" actId="20577"/>
          <ac:spMkLst>
            <pc:docMk/>
            <pc:sldMk cId="1892224548" sldId="271"/>
            <ac:spMk id="3" creationId="{8F50F5E7-84E2-4DC0-AB8E-285C6C9F2EAD}"/>
          </ac:spMkLst>
        </pc:sp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52:04.856" v="1483" actId="20577"/>
        <pc:sldMkLst>
          <pc:docMk/>
          <pc:sldMk cId="172156962" sldId="272"/>
        </pc:sldMkLst>
        <pc:spChg chg="mod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2" creationId="{160D8143-1665-45A2-A50E-C082122A17D0}"/>
          </ac:spMkLst>
        </pc:spChg>
        <pc:spChg chg="mod ord">
          <ac:chgData name="Zlatina Kircheva (1918147)" userId="S::1918147@student.uwtsd.ac.uk::da149b57-f199-481b-baf8-b332acb87719" providerId="AD" clId="Web-{FE6B3C5B-45E5-6097-F83E-4936A2FD25C6}" dt="2020-07-11T13:52:04.856" v="1483" actId="20577"/>
          <ac:spMkLst>
            <pc:docMk/>
            <pc:sldMk cId="172156962" sldId="272"/>
            <ac:spMk id="3" creationId="{B8B48D22-8EDF-4F0D-8B62-DEDD7E794E8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52.657" v="1360"/>
          <ac:spMkLst>
            <pc:docMk/>
            <pc:sldMk cId="172156962" sldId="272"/>
            <ac:spMk id="9" creationId="{EBF87945-A001-489F-9D9B-7D9435F0B9C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00.078" v="1353"/>
          <ac:spMkLst>
            <pc:docMk/>
            <pc:sldMk cId="172156962" sldId="272"/>
            <ac:spMk id="11" creationId="{49CD2D09-B1BB-4DF5-9E1C-3D21B21EDEFD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00.078" v="1353"/>
          <ac:spMkLst>
            <pc:docMk/>
            <pc:sldMk cId="172156962" sldId="272"/>
            <ac:spMk id="13" creationId="{967C29FE-FD32-4AFB-AD20-DBDF5864B2D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51.125" v="1351"/>
          <ac:spMkLst>
            <pc:docMk/>
            <pc:sldMk cId="172156962" sldId="272"/>
            <ac:spMk id="14" creationId="{F94AA2BD-2E3F-4B1D-8127-5744B811531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40.548" v="1357"/>
          <ac:spMkLst>
            <pc:docMk/>
            <pc:sldMk cId="172156962" sldId="272"/>
            <ac:spMk id="15" creationId="{7FEAE179-C525-48F3-AD47-0E9E2B6F2E2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51.125" v="1351"/>
          <ac:spMkLst>
            <pc:docMk/>
            <pc:sldMk cId="172156962" sldId="272"/>
            <ac:spMk id="16" creationId="{4BD02261-2DC8-4AA8-9E16-7751AE89244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40.548" v="1357"/>
          <ac:spMkLst>
            <pc:docMk/>
            <pc:sldMk cId="172156962" sldId="272"/>
            <ac:spMk id="17" creationId="{95C8260E-968F-44E8-A823-ABB43131192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51.125" v="1351"/>
          <ac:spMkLst>
            <pc:docMk/>
            <pc:sldMk cId="172156962" sldId="272"/>
            <ac:spMk id="18" creationId="{3D752CF2-2291-40B5-B462-C17B174C10B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40.548" v="1357"/>
          <ac:spMkLst>
            <pc:docMk/>
            <pc:sldMk cId="172156962" sldId="272"/>
            <ac:spMk id="19" creationId="{2C1BBA94-3F40-40AA-8BB9-E69E25E537C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40.548" v="1357"/>
          <ac:spMkLst>
            <pc:docMk/>
            <pc:sldMk cId="172156962" sldId="272"/>
            <ac:spMk id="20" creationId="{FE43805F-24A6-46A4-B19B-54F28347355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52.641" v="1359"/>
          <ac:spMkLst>
            <pc:docMk/>
            <pc:sldMk cId="172156962" sldId="272"/>
            <ac:spMk id="21" creationId="{57F72BCA-EE24-40BE-9ECA-E10C9BA55F9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52.641" v="1359"/>
          <ac:spMkLst>
            <pc:docMk/>
            <pc:sldMk cId="172156962" sldId="272"/>
            <ac:spMk id="22" creationId="{6B3C4597-DD46-4BFC-B999-C52879B95B1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52.641" v="1359"/>
          <ac:spMkLst>
            <pc:docMk/>
            <pc:sldMk cId="172156962" sldId="272"/>
            <ac:spMk id="23" creationId="{632B59AC-0160-4F1D-934F-B7D8B6AE44A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24" creationId="{E4F9F79B-A093-478E-96B5-EE02BC93A85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26" creationId="{F7194F93-1F71-4A70-9DF1-28F18377111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27" creationId="{9BBC0C84-DC2A-43AE-9576-0A44295E8B9C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32" creationId="{6EFFF4A2-EB01-4738-9824-8D9A72A51BB9}"/>
          </ac:spMkLst>
        </pc:spChg>
        <pc:grpChg chg="add">
          <ac:chgData name="Zlatina Kircheva (1918147)" userId="S::1918147@student.uwtsd.ac.uk::da149b57-f199-481b-baf8-b332acb87719" providerId="AD" clId="Web-{FE6B3C5B-45E5-6097-F83E-4936A2FD25C6}" dt="2020-07-11T13:51:18.762" v="1478"/>
          <ac:grpSpMkLst>
            <pc:docMk/>
            <pc:sldMk cId="172156962" sldId="272"/>
            <ac:grpSpMk id="34" creationId="{D4469D90-62FA-49B2-981E-5305361D5A58}"/>
          </ac:grpSpMkLst>
        </pc:grpChg>
        <pc:picChg chg="mod ord">
          <ac:chgData name="Zlatina Kircheva (1918147)" userId="S::1918147@student.uwtsd.ac.uk::da149b57-f199-481b-baf8-b332acb87719" providerId="AD" clId="Web-{FE6B3C5B-45E5-6097-F83E-4936A2FD25C6}" dt="2020-07-11T13:51:18.762" v="1478"/>
          <ac:picMkLst>
            <pc:docMk/>
            <pc:sldMk cId="172156962" sldId="272"/>
            <ac:picMk id="4" creationId="{045AA3E8-F5B2-4868-AAD9-F09AB0F9F216}"/>
          </ac:picMkLst>
        </pc:picChg>
        <pc:picChg chg="add del">
          <ac:chgData name="Zlatina Kircheva (1918147)" userId="S::1918147@student.uwtsd.ac.uk::da149b57-f199-481b-baf8-b332acb87719" providerId="AD" clId="Web-{FE6B3C5B-45E5-6097-F83E-4936A2FD25C6}" dt="2020-07-11T13:30:00.078" v="1353"/>
          <ac:picMkLst>
            <pc:docMk/>
            <pc:sldMk cId="172156962" sldId="272"/>
            <ac:picMk id="12" creationId="{83355637-BA71-4F63-94C9-E77BF81BDFC0}"/>
          </ac:picMkLst>
        </pc:picChg>
        <pc:cxnChg chg="add del">
          <ac:chgData name="Zlatina Kircheva (1918147)" userId="S::1918147@student.uwtsd.ac.uk::da149b57-f199-481b-baf8-b332acb87719" providerId="AD" clId="Web-{FE6B3C5B-45E5-6097-F83E-4936A2FD25C6}" dt="2020-07-11T13:51:18.762" v="1478"/>
          <ac:cxnSpMkLst>
            <pc:docMk/>
            <pc:sldMk cId="172156962" sldId="272"/>
            <ac:cxnSpMk id="25" creationId="{D4C22394-EBC2-4FAF-A555-6C02D589EED7}"/>
          </ac:cxnSpMkLst>
        </pc:cxnChg>
      </pc:sldChg>
      <pc:sldChg chg="addSp delSp modSp mod setBg">
        <pc:chgData name="Zlatina Kircheva (1918147)" userId="S::1918147@student.uwtsd.ac.uk::da149b57-f199-481b-baf8-b332acb87719" providerId="AD" clId="Web-{FE6B3C5B-45E5-6097-F83E-4936A2FD25C6}" dt="2020-07-11T13:33:44.713" v="1375"/>
        <pc:sldMkLst>
          <pc:docMk/>
          <pc:sldMk cId="1190348979" sldId="273"/>
        </pc:sldMkLst>
        <pc:spChg chg="mod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2" creationId="{72531855-D64F-47D2-9A93-5C7ECA8768B5}"/>
          </ac:spMkLst>
        </pc:spChg>
        <pc:spChg chg="del mod">
          <ac:chgData name="Zlatina Kircheva (1918147)" userId="S::1918147@student.uwtsd.ac.uk::da149b57-f199-481b-baf8-b332acb87719" providerId="AD" clId="Web-{FE6B3C5B-45E5-6097-F83E-4936A2FD25C6}" dt="2020-07-11T13:17:05.432" v="1287"/>
          <ac:spMkLst>
            <pc:docMk/>
            <pc:sldMk cId="1190348979" sldId="273"/>
            <ac:spMk id="3" creationId="{9F8B8DEC-0FB9-4723-9483-AA766D87444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17:05.385" v="1286"/>
          <ac:spMkLst>
            <pc:docMk/>
            <pc:sldMk cId="1190348979" sldId="273"/>
            <ac:spMk id="8" creationId="{081EA652-8C6A-4E69-BEB9-17080947455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9" creationId="{C5278130-DFE0-457B-8698-88DF69019DD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17:05.385" v="1286"/>
          <ac:spMkLst>
            <pc:docMk/>
            <pc:sldMk cId="1190348979" sldId="273"/>
            <ac:spMk id="10" creationId="{5298780A-33B9-4EA2-8F67-DE68AD62841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11" creationId="{2F99531B-1681-4D6E-BECB-18325B33A61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17:05.385" v="1286"/>
          <ac:spMkLst>
            <pc:docMk/>
            <pc:sldMk cId="1190348979" sldId="273"/>
            <ac:spMk id="12" creationId="{7F488E8B-4E1E-4402-8935-D4E6C02615C7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13" creationId="{20344094-430A-400B-804B-910E696A1A9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15" creationId="{453C67DF-7782-4E57-AB9B-F1B4811AD8F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2:10.899" v="1364"/>
          <ac:spMkLst>
            <pc:docMk/>
            <pc:sldMk cId="1190348979" sldId="273"/>
            <ac:spMk id="21" creationId="{955A2079-FA98-4876-80F0-72364A7D2EA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2:19.852" v="1366"/>
          <ac:spMkLst>
            <pc:docMk/>
            <pc:sldMk cId="1190348979" sldId="273"/>
            <ac:spMk id="22" creationId="{B819A166-7571-4003-A6B8-B62034C3ED3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23" creationId="{13A7DAFA-DE8C-4D27-9E86-64AE6EABC2E7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2:01.477" v="1362"/>
          <ac:spMkLst>
            <pc:docMk/>
            <pc:sldMk cId="1190348979" sldId="273"/>
            <ac:spMk id="24" creationId="{56E9B3E6-E277-4D68-BA48-9CB43FFBD6E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25" creationId="{567473F5-B70D-4B5E-8CD5-56A579FDAEF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5.321" v="1370"/>
          <ac:spMkLst>
            <pc:docMk/>
            <pc:sldMk cId="1190348979" sldId="273"/>
            <ac:spMk id="27" creationId="{7DA1F35B-C8F7-4A5A-9339-7DA4D785B3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5.321" v="1370"/>
          <ac:spMkLst>
            <pc:docMk/>
            <pc:sldMk cId="1190348979" sldId="273"/>
            <ac:spMk id="29" creationId="{B2D4AD41-40DA-4A81-92F5-B6E3BA1ED82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22.196" v="1372"/>
          <ac:spMkLst>
            <pc:docMk/>
            <pc:sldMk cId="1190348979" sldId="273"/>
            <ac:spMk id="30" creationId="{6C4028FD-8BAA-4A19-BFDE-594D991B755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2:01.477" v="1362"/>
          <ac:spMkLst>
            <pc:docMk/>
            <pc:sldMk cId="1190348979" sldId="273"/>
            <ac:spMk id="31" creationId="{D5B0017B-2ECA-49AF-B397-DC140825DF8D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32" creationId="{56E9B3E6-E277-4D68-BA48-9CB43FFBD6E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650" v="1374"/>
          <ac:spMkLst>
            <pc:docMk/>
            <pc:sldMk cId="1190348979" sldId="273"/>
            <ac:spMk id="34" creationId="{42285737-90EE-47DC-AC80-8AE156B1196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36" creationId="{1C52F6C8-2E89-4F61-92C7-299BEF89ECDD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42" creationId="{D5B0017B-2ECA-49AF-B397-DC140825DF8D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44" creationId="{F835453A-5A8D-49CA-BF02-6EB04EDDB1B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52" creationId="{0DEA90BA-9EFA-431D-8EEA-76D29FE052E0}"/>
          </ac:spMkLst>
        </pc:spChg>
        <pc:grpChg chg="add del">
          <ac:chgData name="Zlatina Kircheva (1918147)" userId="S::1918147@student.uwtsd.ac.uk::da149b57-f199-481b-baf8-b332acb87719" providerId="AD" clId="Web-{FE6B3C5B-45E5-6097-F83E-4936A2FD25C6}" dt="2020-07-11T13:32:01.477" v="1362"/>
          <ac:grpSpMkLst>
            <pc:docMk/>
            <pc:sldMk cId="1190348979" sldId="273"/>
            <ac:grpSpMk id="26" creationId="{AE1C45F0-260A-458C-96ED-C1F6D2151219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10.633" v="1368"/>
          <ac:grpSpMkLst>
            <pc:docMk/>
            <pc:sldMk cId="1190348979" sldId="273"/>
            <ac:grpSpMk id="28" creationId="{D4A2DD72-43DD-48E5-BE34-37D49AB6DE02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44.650" v="1374"/>
          <ac:grpSpMkLst>
            <pc:docMk/>
            <pc:sldMk cId="1190348979" sldId="273"/>
            <ac:grpSpMk id="35" creationId="{B57BDC17-F1B3-455F-BBF1-680AA1F25C06}"/>
          </ac:grpSpMkLst>
        </pc:grpChg>
        <pc:grpChg chg="add">
          <ac:chgData name="Zlatina Kircheva (1918147)" userId="S::1918147@student.uwtsd.ac.uk::da149b57-f199-481b-baf8-b332acb87719" providerId="AD" clId="Web-{FE6B3C5B-45E5-6097-F83E-4936A2FD25C6}" dt="2020-07-11T13:33:44.713" v="1375"/>
          <ac:grpSpMkLst>
            <pc:docMk/>
            <pc:sldMk cId="1190348979" sldId="273"/>
            <ac:grpSpMk id="37" creationId="{AE1C45F0-260A-458C-96ED-C1F6D2151219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10.633" v="1368"/>
          <ac:grpSpMkLst>
            <pc:docMk/>
            <pc:sldMk cId="1190348979" sldId="273"/>
            <ac:grpSpMk id="38" creationId="{E69FF964-E599-4EFE-B276-9CA540461982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10.633" v="1368"/>
          <ac:grpSpMkLst>
            <pc:docMk/>
            <pc:sldMk cId="1190348979" sldId="273"/>
            <ac:grpSpMk id="46" creationId="{59346B03-32C0-4D48-A61B-11552C1863EF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10.633" v="1368"/>
          <ac:grpSpMkLst>
            <pc:docMk/>
            <pc:sldMk cId="1190348979" sldId="273"/>
            <ac:grpSpMk id="54" creationId="{C8ABE731-C1A2-4FD3-9E32-0655C4878A35}"/>
          </ac:grpSpMkLst>
        </pc:grpChg>
        <pc:graphicFrameChg chg="add mod modGraphic">
          <ac:chgData name="Zlatina Kircheva (1918147)" userId="S::1918147@student.uwtsd.ac.uk::da149b57-f199-481b-baf8-b332acb87719" providerId="AD" clId="Web-{FE6B3C5B-45E5-6097-F83E-4936A2FD25C6}" dt="2020-07-11T13:33:44.713" v="1375"/>
          <ac:graphicFrameMkLst>
            <pc:docMk/>
            <pc:sldMk cId="1190348979" sldId="273"/>
            <ac:graphicFrameMk id="5" creationId="{89981BC4-8528-4A17-A75A-576AE78DC8F9}"/>
          </ac:graphicFrameMkLst>
        </pc:graphicFrameChg>
        <pc:cxnChg chg="add del">
          <ac:chgData name="Zlatina Kircheva (1918147)" userId="S::1918147@student.uwtsd.ac.uk::da149b57-f199-481b-baf8-b332acb87719" providerId="AD" clId="Web-{FE6B3C5B-45E5-6097-F83E-4936A2FD25C6}" dt="2020-07-11T13:17:05.385" v="1286"/>
          <ac:cxnSpMkLst>
            <pc:docMk/>
            <pc:sldMk cId="1190348979" sldId="273"/>
            <ac:cxnSpMk id="14" creationId="{23AAC9B5-8015-485C-ACF9-A750390E9A56}"/>
          </ac:cxnSpMkLst>
        </pc:cxnChg>
        <pc:cxnChg chg="add del">
          <ac:chgData name="Zlatina Kircheva (1918147)" userId="S::1918147@student.uwtsd.ac.uk::da149b57-f199-481b-baf8-b332acb87719" providerId="AD" clId="Web-{FE6B3C5B-45E5-6097-F83E-4936A2FD25C6}" dt="2020-07-11T13:33:44.713" v="1375"/>
          <ac:cxnSpMkLst>
            <pc:docMk/>
            <pc:sldMk cId="1190348979" sldId="273"/>
            <ac:cxnSpMk id="17" creationId="{B03A5AE3-BD30-455C-842B-7626C8BEF097}"/>
          </ac:cxnSpMkLst>
        </pc:cxnChg>
        <pc:cxnChg chg="add del">
          <ac:chgData name="Zlatina Kircheva (1918147)" userId="S::1918147@student.uwtsd.ac.uk::da149b57-f199-481b-baf8-b332acb87719" providerId="AD" clId="Web-{FE6B3C5B-45E5-6097-F83E-4936A2FD25C6}" dt="2020-07-11T13:33:44.713" v="1375"/>
          <ac:cxnSpMkLst>
            <pc:docMk/>
            <pc:sldMk cId="1190348979" sldId="273"/>
            <ac:cxnSpMk id="19" creationId="{2DBECAA5-1F2D-470D-875C-8F2C2CA3E54B}"/>
          </ac:cxnSpMkLst>
        </pc:cxnChg>
        <pc:cxnChg chg="add del">
          <ac:chgData name="Zlatina Kircheva (1918147)" userId="S::1918147@student.uwtsd.ac.uk::da149b57-f199-481b-baf8-b332acb87719" providerId="AD" clId="Web-{FE6B3C5B-45E5-6097-F83E-4936A2FD25C6}" dt="2020-07-11T13:32:01.477" v="1362"/>
          <ac:cxnSpMkLst>
            <pc:docMk/>
            <pc:sldMk cId="1190348979" sldId="273"/>
            <ac:cxnSpMk id="33" creationId="{6CF1BAF6-AD41-4082-B212-8A1F9A2E8779}"/>
          </ac:cxnSpMkLst>
        </pc:cxnChg>
        <pc:cxnChg chg="add">
          <ac:chgData name="Zlatina Kircheva (1918147)" userId="S::1918147@student.uwtsd.ac.uk::da149b57-f199-481b-baf8-b332acb87719" providerId="AD" clId="Web-{FE6B3C5B-45E5-6097-F83E-4936A2FD25C6}" dt="2020-07-11T13:33:44.713" v="1375"/>
          <ac:cxnSpMkLst>
            <pc:docMk/>
            <pc:sldMk cId="1190348979" sldId="273"/>
            <ac:cxnSpMk id="43" creationId="{6CF1BAF6-AD41-4082-B212-8A1F9A2E8779}"/>
          </ac:cxnSpMkLst>
        </pc:cxnChg>
      </pc:sldChg>
      <pc:sldChg chg="addSp delSp modSp add del mod setBg">
        <pc:chgData name="Zlatina Kircheva (1918147)" userId="S::1918147@student.uwtsd.ac.uk::da149b57-f199-481b-baf8-b332acb87719" providerId="AD" clId="Web-{FE6B3C5B-45E5-6097-F83E-4936A2FD25C6}" dt="2020-07-11T13:35:48.470" v="1381"/>
        <pc:sldMkLst>
          <pc:docMk/>
          <pc:sldMk cId="3895822198" sldId="275"/>
        </pc:sldMkLst>
        <pc:spChg chg="mod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2" creationId="{DBD6A555-1A79-4280-95A4-65F9B177E06D}"/>
          </ac:spMkLst>
        </pc:spChg>
        <pc:spChg chg="del mod">
          <ac:chgData name="Zlatina Kircheva (1918147)" userId="S::1918147@student.uwtsd.ac.uk::da149b57-f199-481b-baf8-b332acb87719" providerId="AD" clId="Web-{FE6B3C5B-45E5-6097-F83E-4936A2FD25C6}" dt="2020-07-11T13:21:04.203" v="1304"/>
          <ac:spMkLst>
            <pc:docMk/>
            <pc:sldMk cId="3895822198" sldId="275"/>
            <ac:spMk id="3" creationId="{232FBD95-4693-4BE6-B53C-CAD25F5CA4F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9" creationId="{7DA1F35B-C8F7-4A5A-9339-7DA4D785B3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11" creationId="{B2D4AD41-40DA-4A81-92F5-B6E3BA1ED82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361" v="1380"/>
          <ac:spMkLst>
            <pc:docMk/>
            <pc:sldMk cId="3895822198" sldId="275"/>
            <ac:spMk id="13" creationId="{AFF8D2E5-2C4E-47B1-930B-6C82B7C3133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361" v="1380"/>
          <ac:spMkLst>
            <pc:docMk/>
            <pc:sldMk cId="3895822198" sldId="275"/>
            <ac:spMk id="14" creationId="{801E4ADA-0EA9-4930-846E-3C11E8BED6DD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361" v="1380"/>
          <ac:spMkLst>
            <pc:docMk/>
            <pc:sldMk cId="3895822198" sldId="275"/>
            <ac:spMk id="15" creationId="{FB92FFCE-0C90-454E-AA25-D4EE9A6C39C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34.560" v="1378"/>
          <ac:spMkLst>
            <pc:docMk/>
            <pc:sldMk cId="3895822198" sldId="275"/>
            <ac:spMk id="16" creationId="{6D1A2CED-DA9B-4CCF-8215-CFC65FE71603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17" creationId="{6D1A2CED-DA9B-4CCF-8215-CFC65FE7160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34.560" v="1378"/>
          <ac:spMkLst>
            <pc:docMk/>
            <pc:sldMk cId="3895822198" sldId="275"/>
            <ac:spMk id="18" creationId="{562DFC44-A40C-4573-9230-B3EDB3EC8EEB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19" creationId="{562DFC44-A40C-4573-9230-B3EDB3EC8EE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34.560" v="1378"/>
          <ac:spMkLst>
            <pc:docMk/>
            <pc:sldMk cId="3895822198" sldId="275"/>
            <ac:spMk id="20" creationId="{15589D35-CF9F-4DE9-A792-8571A09E9BC9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21" creationId="{15589D35-CF9F-4DE9-A792-8571A09E9BC9}"/>
          </ac:spMkLst>
        </pc:spChg>
        <pc:graphicFrameChg chg="add mod modGraphic">
          <ac:chgData name="Zlatina Kircheva (1918147)" userId="S::1918147@student.uwtsd.ac.uk::da149b57-f199-481b-baf8-b332acb87719" providerId="AD" clId="Web-{FE6B3C5B-45E5-6097-F83E-4936A2FD25C6}" dt="2020-07-11T13:35:48.470" v="1381"/>
          <ac:graphicFrameMkLst>
            <pc:docMk/>
            <pc:sldMk cId="3895822198" sldId="275"/>
            <ac:graphicFrameMk id="5" creationId="{63A652FC-FD64-4B2B-8F4C-CF0CA9DB4E7E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B6E9EF-AED8-4D4E-8838-9D50BFE253E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BFC71D0-CB02-4C44-AC00-045A10AA7A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 the next few slides you will be able to follow how the successful leadership' strategy and methods improve the company Google.</a:t>
          </a:r>
          <a:endParaRPr lang="en-US"/>
        </a:p>
      </dgm:t>
    </dgm:pt>
    <dgm:pt modelId="{1037D9A1-6F7A-4181-A2E7-FC02755F132E}" type="parTrans" cxnId="{9F35B778-BD1A-4201-8DAF-56C354E6A1F6}">
      <dgm:prSet/>
      <dgm:spPr/>
      <dgm:t>
        <a:bodyPr/>
        <a:lstStyle/>
        <a:p>
          <a:endParaRPr lang="en-US"/>
        </a:p>
      </dgm:t>
    </dgm:pt>
    <dgm:pt modelId="{0A9D4A0A-4E95-4BDE-9FA0-DEC35FCCFC51}" type="sibTrans" cxnId="{9F35B778-BD1A-4201-8DAF-56C354E6A1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50980A2-C4B0-4486-B2E8-5764A451735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How innovative thinking and freedom of staff create  and develop Google like one of the best company in our times, but also expansion to whole culture.</a:t>
          </a:r>
          <a:endParaRPr lang="en-US"/>
        </a:p>
      </dgm:t>
    </dgm:pt>
    <dgm:pt modelId="{423B693A-C609-484E-A1E1-50FED41BA4FB}" type="parTrans" cxnId="{DACEA4EA-6CB3-4C84-A70C-06FB660F68BB}">
      <dgm:prSet/>
      <dgm:spPr/>
      <dgm:t>
        <a:bodyPr/>
        <a:lstStyle/>
        <a:p>
          <a:endParaRPr lang="en-US"/>
        </a:p>
      </dgm:t>
    </dgm:pt>
    <dgm:pt modelId="{1C80AA4B-00A3-4588-B97D-980E81E1193E}" type="sibTrans" cxnId="{DACEA4EA-6CB3-4C84-A70C-06FB660F68B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59928F-32FB-4E0D-B84A-9A0D920FDD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We will take a deep look at the structure of  management style of Google's leader-Eric Schmidt.</a:t>
          </a:r>
          <a:endParaRPr lang="en-US"/>
        </a:p>
      </dgm:t>
    </dgm:pt>
    <dgm:pt modelId="{2CF713DA-0403-42BB-BD18-984C94FCAF96}" type="parTrans" cxnId="{01657394-ED8B-432D-A5C1-A5F2C8E7D8EE}">
      <dgm:prSet/>
      <dgm:spPr/>
      <dgm:t>
        <a:bodyPr/>
        <a:lstStyle/>
        <a:p>
          <a:endParaRPr lang="en-US"/>
        </a:p>
      </dgm:t>
    </dgm:pt>
    <dgm:pt modelId="{47790CC7-C17D-420A-A47F-887290312A36}" type="sibTrans" cxnId="{01657394-ED8B-432D-A5C1-A5F2C8E7D8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233FAC4-D1CF-425C-B553-27178D2619A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Examples and lessons for improvement in management in our time</a:t>
          </a:r>
          <a:endParaRPr lang="en-US"/>
        </a:p>
      </dgm:t>
    </dgm:pt>
    <dgm:pt modelId="{0A7766BA-D528-4BE5-8512-9FB1BB9BB6CA}" type="parTrans" cxnId="{C526F93B-29AB-4380-8C9B-D8BB4C098E89}">
      <dgm:prSet/>
      <dgm:spPr/>
      <dgm:t>
        <a:bodyPr/>
        <a:lstStyle/>
        <a:p>
          <a:endParaRPr lang="en-US"/>
        </a:p>
      </dgm:t>
    </dgm:pt>
    <dgm:pt modelId="{550837C4-E5DE-419C-8D00-5AD3C0605172}" type="sibTrans" cxnId="{C526F93B-29AB-4380-8C9B-D8BB4C098E8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6520B81-F066-4986-A4DD-2A68C492952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Conclusion</a:t>
          </a:r>
          <a:endParaRPr lang="en-US"/>
        </a:p>
      </dgm:t>
    </dgm:pt>
    <dgm:pt modelId="{E4316804-8836-4F1C-988E-7274A1DE8129}" type="parTrans" cxnId="{90C1168E-EB96-4DFB-ADDD-60944A8D5D1E}">
      <dgm:prSet/>
      <dgm:spPr/>
      <dgm:t>
        <a:bodyPr/>
        <a:lstStyle/>
        <a:p>
          <a:endParaRPr lang="en-US"/>
        </a:p>
      </dgm:t>
    </dgm:pt>
    <dgm:pt modelId="{5F838954-5AD7-40E3-9277-29881ABC9DD0}" type="sibTrans" cxnId="{90C1168E-EB96-4DFB-ADDD-60944A8D5D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510FDB0-80DE-47A6-9281-14D621F7E9E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Questions </a:t>
          </a:r>
          <a:endParaRPr lang="en-US"/>
        </a:p>
      </dgm:t>
    </dgm:pt>
    <dgm:pt modelId="{D4AAF53E-1581-47BF-827B-71D00CC8BC10}" type="parTrans" cxnId="{17BEDD23-9740-4C37-817E-6226C3345B51}">
      <dgm:prSet/>
      <dgm:spPr/>
      <dgm:t>
        <a:bodyPr/>
        <a:lstStyle/>
        <a:p>
          <a:endParaRPr lang="en-US"/>
        </a:p>
      </dgm:t>
    </dgm:pt>
    <dgm:pt modelId="{34ECBBFF-097B-407B-AFC0-7AFCF0D0760E}" type="sibTrans" cxnId="{17BEDD23-9740-4C37-817E-6226C3345B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3950882-DA1F-48BD-BD2A-ADD5DCD3862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References </a:t>
          </a:r>
          <a:br>
            <a:rPr lang="en-GB"/>
          </a:br>
          <a:endParaRPr lang="en-US"/>
        </a:p>
      </dgm:t>
    </dgm:pt>
    <dgm:pt modelId="{B0ED493E-29F8-4637-B8C9-A4C96F6E9906}" type="parTrans" cxnId="{DAB6F568-F580-4ED7-846C-BEDF890B9809}">
      <dgm:prSet/>
      <dgm:spPr/>
      <dgm:t>
        <a:bodyPr/>
        <a:lstStyle/>
        <a:p>
          <a:endParaRPr lang="en-US"/>
        </a:p>
      </dgm:t>
    </dgm:pt>
    <dgm:pt modelId="{2A9E346F-A504-40C8-9A8C-E5EF3C785836}" type="sibTrans" cxnId="{DAB6F568-F580-4ED7-846C-BEDF890B9809}">
      <dgm:prSet/>
      <dgm:spPr/>
      <dgm:t>
        <a:bodyPr/>
        <a:lstStyle/>
        <a:p>
          <a:endParaRPr lang="en-US"/>
        </a:p>
      </dgm:t>
    </dgm:pt>
    <dgm:pt modelId="{E9F56224-7E9B-4D47-A565-7FAD6E1C2A5A}" type="pres">
      <dgm:prSet presAssocID="{24B6E9EF-AED8-4D4E-8838-9D50BFE253E7}" presName="root" presStyleCnt="0">
        <dgm:presLayoutVars>
          <dgm:dir/>
          <dgm:resizeHandles val="exact"/>
        </dgm:presLayoutVars>
      </dgm:prSet>
      <dgm:spPr/>
    </dgm:pt>
    <dgm:pt modelId="{3301C4E9-1FBC-47CD-B9C5-7797A94E1970}" type="pres">
      <dgm:prSet presAssocID="{2BFC71D0-CB02-4C44-AC00-045A10AA7AC7}" presName="compNode" presStyleCnt="0"/>
      <dgm:spPr/>
    </dgm:pt>
    <dgm:pt modelId="{B0313368-95A4-418D-9F44-61FBD7160B45}" type="pres">
      <dgm:prSet presAssocID="{2BFC71D0-CB02-4C44-AC00-045A10AA7AC7}" presName="iconBgRect" presStyleLbl="bgShp" presStyleIdx="0" presStyleCnt="7"/>
      <dgm:spPr/>
    </dgm:pt>
    <dgm:pt modelId="{CD73D858-3031-4113-BDD6-3DB5A770F43E}" type="pres">
      <dgm:prSet presAssocID="{2BFC71D0-CB02-4C44-AC00-045A10AA7AC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C3DAA99-2E80-4002-B12F-3B83430C5F9C}" type="pres">
      <dgm:prSet presAssocID="{2BFC71D0-CB02-4C44-AC00-045A10AA7AC7}" presName="spaceRect" presStyleCnt="0"/>
      <dgm:spPr/>
    </dgm:pt>
    <dgm:pt modelId="{20DB74F8-90D1-4D73-911D-5857DD113622}" type="pres">
      <dgm:prSet presAssocID="{2BFC71D0-CB02-4C44-AC00-045A10AA7AC7}" presName="textRect" presStyleLbl="revTx" presStyleIdx="0" presStyleCnt="7">
        <dgm:presLayoutVars>
          <dgm:chMax val="1"/>
          <dgm:chPref val="1"/>
        </dgm:presLayoutVars>
      </dgm:prSet>
      <dgm:spPr/>
    </dgm:pt>
    <dgm:pt modelId="{E0E9839B-578E-4DD2-ACF3-56547968F09F}" type="pres">
      <dgm:prSet presAssocID="{0A9D4A0A-4E95-4BDE-9FA0-DEC35FCCFC51}" presName="sibTrans" presStyleCnt="0"/>
      <dgm:spPr/>
    </dgm:pt>
    <dgm:pt modelId="{3963D0A9-9904-4D5C-A936-0A984C180CDD}" type="pres">
      <dgm:prSet presAssocID="{D50980A2-C4B0-4486-B2E8-5764A4517354}" presName="compNode" presStyleCnt="0"/>
      <dgm:spPr/>
    </dgm:pt>
    <dgm:pt modelId="{0CAB08A2-06AB-4779-8CDC-7CFAFC4B8617}" type="pres">
      <dgm:prSet presAssocID="{D50980A2-C4B0-4486-B2E8-5764A4517354}" presName="iconBgRect" presStyleLbl="bgShp" presStyleIdx="1" presStyleCnt="7"/>
      <dgm:spPr/>
    </dgm:pt>
    <dgm:pt modelId="{759CD917-3BC9-453F-8711-6662BE812801}" type="pres">
      <dgm:prSet presAssocID="{D50980A2-C4B0-4486-B2E8-5764A451735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A797AF1-1B01-4326-92B3-8FC52247A15C}" type="pres">
      <dgm:prSet presAssocID="{D50980A2-C4B0-4486-B2E8-5764A4517354}" presName="spaceRect" presStyleCnt="0"/>
      <dgm:spPr/>
    </dgm:pt>
    <dgm:pt modelId="{BAC028B7-286D-47D1-BDC5-595845E11439}" type="pres">
      <dgm:prSet presAssocID="{D50980A2-C4B0-4486-B2E8-5764A4517354}" presName="textRect" presStyleLbl="revTx" presStyleIdx="1" presStyleCnt="7">
        <dgm:presLayoutVars>
          <dgm:chMax val="1"/>
          <dgm:chPref val="1"/>
        </dgm:presLayoutVars>
      </dgm:prSet>
      <dgm:spPr/>
    </dgm:pt>
    <dgm:pt modelId="{F6C8C812-5667-489E-8BB0-F23BF8757769}" type="pres">
      <dgm:prSet presAssocID="{1C80AA4B-00A3-4588-B97D-980E81E1193E}" presName="sibTrans" presStyleCnt="0"/>
      <dgm:spPr/>
    </dgm:pt>
    <dgm:pt modelId="{16413711-686D-4EF0-87E4-BECD79825DFD}" type="pres">
      <dgm:prSet presAssocID="{ED59928F-32FB-4E0D-B84A-9A0D920FDDD6}" presName="compNode" presStyleCnt="0"/>
      <dgm:spPr/>
    </dgm:pt>
    <dgm:pt modelId="{2F12DC36-B062-43D8-B51D-34CB55CEEE97}" type="pres">
      <dgm:prSet presAssocID="{ED59928F-32FB-4E0D-B84A-9A0D920FDDD6}" presName="iconBgRect" presStyleLbl="bgShp" presStyleIdx="2" presStyleCnt="7"/>
      <dgm:spPr/>
    </dgm:pt>
    <dgm:pt modelId="{782FBDAD-ED2E-40DA-8666-5A951BAC8DC0}" type="pres">
      <dgm:prSet presAssocID="{ED59928F-32FB-4E0D-B84A-9A0D920FDDD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254504F2-1685-4995-9BBE-1BA3A6FF2D85}" type="pres">
      <dgm:prSet presAssocID="{ED59928F-32FB-4E0D-B84A-9A0D920FDDD6}" presName="spaceRect" presStyleCnt="0"/>
      <dgm:spPr/>
    </dgm:pt>
    <dgm:pt modelId="{FDDA4CEF-1AB9-47A7-A16E-BDA6377A0591}" type="pres">
      <dgm:prSet presAssocID="{ED59928F-32FB-4E0D-B84A-9A0D920FDDD6}" presName="textRect" presStyleLbl="revTx" presStyleIdx="2" presStyleCnt="7">
        <dgm:presLayoutVars>
          <dgm:chMax val="1"/>
          <dgm:chPref val="1"/>
        </dgm:presLayoutVars>
      </dgm:prSet>
      <dgm:spPr/>
    </dgm:pt>
    <dgm:pt modelId="{73C71F72-1D3E-494C-8704-7FC3E44F7483}" type="pres">
      <dgm:prSet presAssocID="{47790CC7-C17D-420A-A47F-887290312A36}" presName="sibTrans" presStyleCnt="0"/>
      <dgm:spPr/>
    </dgm:pt>
    <dgm:pt modelId="{5857ED55-5E65-4593-AEDF-F898D40C6B95}" type="pres">
      <dgm:prSet presAssocID="{7233FAC4-D1CF-425C-B553-27178D2619AB}" presName="compNode" presStyleCnt="0"/>
      <dgm:spPr/>
    </dgm:pt>
    <dgm:pt modelId="{2AABDBCD-A1BB-4ABD-AF85-98E4528ED17E}" type="pres">
      <dgm:prSet presAssocID="{7233FAC4-D1CF-425C-B553-27178D2619AB}" presName="iconBgRect" presStyleLbl="bgShp" presStyleIdx="3" presStyleCnt="7"/>
      <dgm:spPr/>
    </dgm:pt>
    <dgm:pt modelId="{7391B3C2-19F4-43AD-8CFD-6292F5F438CF}" type="pres">
      <dgm:prSet presAssocID="{7233FAC4-D1CF-425C-B553-27178D2619A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6B7AE13-446A-4341-92F0-B2B81AA3A1C2}" type="pres">
      <dgm:prSet presAssocID="{7233FAC4-D1CF-425C-B553-27178D2619AB}" presName="spaceRect" presStyleCnt="0"/>
      <dgm:spPr/>
    </dgm:pt>
    <dgm:pt modelId="{1A03E684-DEDE-431A-99FA-850DCF901E01}" type="pres">
      <dgm:prSet presAssocID="{7233FAC4-D1CF-425C-B553-27178D2619AB}" presName="textRect" presStyleLbl="revTx" presStyleIdx="3" presStyleCnt="7">
        <dgm:presLayoutVars>
          <dgm:chMax val="1"/>
          <dgm:chPref val="1"/>
        </dgm:presLayoutVars>
      </dgm:prSet>
      <dgm:spPr/>
    </dgm:pt>
    <dgm:pt modelId="{6D5FA0ED-DF60-4916-A8D7-24A3EC4079B0}" type="pres">
      <dgm:prSet presAssocID="{550837C4-E5DE-419C-8D00-5AD3C0605172}" presName="sibTrans" presStyleCnt="0"/>
      <dgm:spPr/>
    </dgm:pt>
    <dgm:pt modelId="{E0BCFD1F-5E4F-4D48-9B98-FAFA4C247473}" type="pres">
      <dgm:prSet presAssocID="{D6520B81-F066-4986-A4DD-2A68C492952A}" presName="compNode" presStyleCnt="0"/>
      <dgm:spPr/>
    </dgm:pt>
    <dgm:pt modelId="{222A0DA3-5D9A-47B9-8BA0-9A4331FEA4D3}" type="pres">
      <dgm:prSet presAssocID="{D6520B81-F066-4986-A4DD-2A68C492952A}" presName="iconBgRect" presStyleLbl="bgShp" presStyleIdx="4" presStyleCnt="7"/>
      <dgm:spPr/>
    </dgm:pt>
    <dgm:pt modelId="{AC840795-1459-4C54-810B-B18A8DA404ED}" type="pres">
      <dgm:prSet presAssocID="{D6520B81-F066-4986-A4DD-2A68C492952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A071F3C-5C5A-4FDA-803A-283BDCB71573}" type="pres">
      <dgm:prSet presAssocID="{D6520B81-F066-4986-A4DD-2A68C492952A}" presName="spaceRect" presStyleCnt="0"/>
      <dgm:spPr/>
    </dgm:pt>
    <dgm:pt modelId="{D86B564D-E794-4E06-AC35-4B4F4C222120}" type="pres">
      <dgm:prSet presAssocID="{D6520B81-F066-4986-A4DD-2A68C492952A}" presName="textRect" presStyleLbl="revTx" presStyleIdx="4" presStyleCnt="7">
        <dgm:presLayoutVars>
          <dgm:chMax val="1"/>
          <dgm:chPref val="1"/>
        </dgm:presLayoutVars>
      </dgm:prSet>
      <dgm:spPr/>
    </dgm:pt>
    <dgm:pt modelId="{151B452D-BE21-464C-A8ED-E143E04C1325}" type="pres">
      <dgm:prSet presAssocID="{5F838954-5AD7-40E3-9277-29881ABC9DD0}" presName="sibTrans" presStyleCnt="0"/>
      <dgm:spPr/>
    </dgm:pt>
    <dgm:pt modelId="{316EC604-1727-4B67-9154-1D9AFBF330E0}" type="pres">
      <dgm:prSet presAssocID="{3510FDB0-80DE-47A6-9281-14D621F7E9E8}" presName="compNode" presStyleCnt="0"/>
      <dgm:spPr/>
    </dgm:pt>
    <dgm:pt modelId="{C4E7E67F-7D48-440D-BF80-A504D4FDAB6D}" type="pres">
      <dgm:prSet presAssocID="{3510FDB0-80DE-47A6-9281-14D621F7E9E8}" presName="iconBgRect" presStyleLbl="bgShp" presStyleIdx="5" presStyleCnt="7"/>
      <dgm:spPr/>
    </dgm:pt>
    <dgm:pt modelId="{328355FF-D864-467D-AD50-0913C7F1630A}" type="pres">
      <dgm:prSet presAssocID="{3510FDB0-80DE-47A6-9281-14D621F7E9E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CA96D27-44F3-468E-AFBD-B187B6CE5EF8}" type="pres">
      <dgm:prSet presAssocID="{3510FDB0-80DE-47A6-9281-14D621F7E9E8}" presName="spaceRect" presStyleCnt="0"/>
      <dgm:spPr/>
    </dgm:pt>
    <dgm:pt modelId="{62A29CB0-6DAC-4064-BEB9-9E52B8F0E12A}" type="pres">
      <dgm:prSet presAssocID="{3510FDB0-80DE-47A6-9281-14D621F7E9E8}" presName="textRect" presStyleLbl="revTx" presStyleIdx="5" presStyleCnt="7">
        <dgm:presLayoutVars>
          <dgm:chMax val="1"/>
          <dgm:chPref val="1"/>
        </dgm:presLayoutVars>
      </dgm:prSet>
      <dgm:spPr/>
    </dgm:pt>
    <dgm:pt modelId="{353FD0AD-353F-4D2E-91D6-B31C39F075B1}" type="pres">
      <dgm:prSet presAssocID="{34ECBBFF-097B-407B-AFC0-7AFCF0D0760E}" presName="sibTrans" presStyleCnt="0"/>
      <dgm:spPr/>
    </dgm:pt>
    <dgm:pt modelId="{BB3005D2-4C8D-405F-9FB6-625DBC3E5A1B}" type="pres">
      <dgm:prSet presAssocID="{53950882-DA1F-48BD-BD2A-ADD5DCD3862C}" presName="compNode" presStyleCnt="0"/>
      <dgm:spPr/>
    </dgm:pt>
    <dgm:pt modelId="{73C125C1-8418-4E92-A48B-A7E07DE57F84}" type="pres">
      <dgm:prSet presAssocID="{53950882-DA1F-48BD-BD2A-ADD5DCD3862C}" presName="iconBgRect" presStyleLbl="bgShp" presStyleIdx="6" presStyleCnt="7"/>
      <dgm:spPr/>
    </dgm:pt>
    <dgm:pt modelId="{C0E282F3-DA60-422A-8355-42454EF95ACA}" type="pres">
      <dgm:prSet presAssocID="{53950882-DA1F-48BD-BD2A-ADD5DCD3862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CFD685A-0D3B-403F-A40F-5235352CC694}" type="pres">
      <dgm:prSet presAssocID="{53950882-DA1F-48BD-BD2A-ADD5DCD3862C}" presName="spaceRect" presStyleCnt="0"/>
      <dgm:spPr/>
    </dgm:pt>
    <dgm:pt modelId="{210191C1-2A61-46B5-B7A7-D98F5192C02B}" type="pres">
      <dgm:prSet presAssocID="{53950882-DA1F-48BD-BD2A-ADD5DCD3862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7BEDD23-9740-4C37-817E-6226C3345B51}" srcId="{24B6E9EF-AED8-4D4E-8838-9D50BFE253E7}" destId="{3510FDB0-80DE-47A6-9281-14D621F7E9E8}" srcOrd="5" destOrd="0" parTransId="{D4AAF53E-1581-47BF-827B-71D00CC8BC10}" sibTransId="{34ECBBFF-097B-407B-AFC0-7AFCF0D0760E}"/>
    <dgm:cxn modelId="{C526F93B-29AB-4380-8C9B-D8BB4C098E89}" srcId="{24B6E9EF-AED8-4D4E-8838-9D50BFE253E7}" destId="{7233FAC4-D1CF-425C-B553-27178D2619AB}" srcOrd="3" destOrd="0" parTransId="{0A7766BA-D528-4BE5-8512-9FB1BB9BB6CA}" sibTransId="{550837C4-E5DE-419C-8D00-5AD3C0605172}"/>
    <dgm:cxn modelId="{4B81455D-CC7E-4768-AE59-6A10780803B6}" type="presOf" srcId="{ED59928F-32FB-4E0D-B84A-9A0D920FDDD6}" destId="{FDDA4CEF-1AB9-47A7-A16E-BDA6377A0591}" srcOrd="0" destOrd="0" presId="urn:microsoft.com/office/officeart/2018/5/layout/IconCircleLabelList"/>
    <dgm:cxn modelId="{F2EACC60-265C-487D-B919-152012823EB3}" type="presOf" srcId="{2BFC71D0-CB02-4C44-AC00-045A10AA7AC7}" destId="{20DB74F8-90D1-4D73-911D-5857DD113622}" srcOrd="0" destOrd="0" presId="urn:microsoft.com/office/officeart/2018/5/layout/IconCircleLabelList"/>
    <dgm:cxn modelId="{DAB6F568-F580-4ED7-846C-BEDF890B9809}" srcId="{24B6E9EF-AED8-4D4E-8838-9D50BFE253E7}" destId="{53950882-DA1F-48BD-BD2A-ADD5DCD3862C}" srcOrd="6" destOrd="0" parTransId="{B0ED493E-29F8-4637-B8C9-A4C96F6E9906}" sibTransId="{2A9E346F-A504-40C8-9A8C-E5EF3C785836}"/>
    <dgm:cxn modelId="{9F35B778-BD1A-4201-8DAF-56C354E6A1F6}" srcId="{24B6E9EF-AED8-4D4E-8838-9D50BFE253E7}" destId="{2BFC71D0-CB02-4C44-AC00-045A10AA7AC7}" srcOrd="0" destOrd="0" parTransId="{1037D9A1-6F7A-4181-A2E7-FC02755F132E}" sibTransId="{0A9D4A0A-4E95-4BDE-9FA0-DEC35FCCFC51}"/>
    <dgm:cxn modelId="{BE5E9982-5EA1-4C95-8D27-FDB310F85677}" type="presOf" srcId="{24B6E9EF-AED8-4D4E-8838-9D50BFE253E7}" destId="{E9F56224-7E9B-4D47-A565-7FAD6E1C2A5A}" srcOrd="0" destOrd="0" presId="urn:microsoft.com/office/officeart/2018/5/layout/IconCircleLabelList"/>
    <dgm:cxn modelId="{439F4683-18B0-4847-B79F-10802770739B}" type="presOf" srcId="{3510FDB0-80DE-47A6-9281-14D621F7E9E8}" destId="{62A29CB0-6DAC-4064-BEB9-9E52B8F0E12A}" srcOrd="0" destOrd="0" presId="urn:microsoft.com/office/officeart/2018/5/layout/IconCircleLabelList"/>
    <dgm:cxn modelId="{90C1168E-EB96-4DFB-ADDD-60944A8D5D1E}" srcId="{24B6E9EF-AED8-4D4E-8838-9D50BFE253E7}" destId="{D6520B81-F066-4986-A4DD-2A68C492952A}" srcOrd="4" destOrd="0" parTransId="{E4316804-8836-4F1C-988E-7274A1DE8129}" sibTransId="{5F838954-5AD7-40E3-9277-29881ABC9DD0}"/>
    <dgm:cxn modelId="{01657394-ED8B-432D-A5C1-A5F2C8E7D8EE}" srcId="{24B6E9EF-AED8-4D4E-8838-9D50BFE253E7}" destId="{ED59928F-32FB-4E0D-B84A-9A0D920FDDD6}" srcOrd="2" destOrd="0" parTransId="{2CF713DA-0403-42BB-BD18-984C94FCAF96}" sibTransId="{47790CC7-C17D-420A-A47F-887290312A36}"/>
    <dgm:cxn modelId="{EF9AEDA5-FAAB-40EB-ABC1-B6BDFBE7FF4D}" type="presOf" srcId="{53950882-DA1F-48BD-BD2A-ADD5DCD3862C}" destId="{210191C1-2A61-46B5-B7A7-D98F5192C02B}" srcOrd="0" destOrd="0" presId="urn:microsoft.com/office/officeart/2018/5/layout/IconCircleLabelList"/>
    <dgm:cxn modelId="{5A4F82AC-658F-4798-A76E-34A014CAC869}" type="presOf" srcId="{D50980A2-C4B0-4486-B2E8-5764A4517354}" destId="{BAC028B7-286D-47D1-BDC5-595845E11439}" srcOrd="0" destOrd="0" presId="urn:microsoft.com/office/officeart/2018/5/layout/IconCircleLabelList"/>
    <dgm:cxn modelId="{D23CEBD0-7E61-413F-862A-A61B0D90991E}" type="presOf" srcId="{D6520B81-F066-4986-A4DD-2A68C492952A}" destId="{D86B564D-E794-4E06-AC35-4B4F4C222120}" srcOrd="0" destOrd="0" presId="urn:microsoft.com/office/officeart/2018/5/layout/IconCircleLabelList"/>
    <dgm:cxn modelId="{AB460AE1-E5CC-4626-84AF-8C0270213FB2}" type="presOf" srcId="{7233FAC4-D1CF-425C-B553-27178D2619AB}" destId="{1A03E684-DEDE-431A-99FA-850DCF901E01}" srcOrd="0" destOrd="0" presId="urn:microsoft.com/office/officeart/2018/5/layout/IconCircleLabelList"/>
    <dgm:cxn modelId="{DACEA4EA-6CB3-4C84-A70C-06FB660F68BB}" srcId="{24B6E9EF-AED8-4D4E-8838-9D50BFE253E7}" destId="{D50980A2-C4B0-4486-B2E8-5764A4517354}" srcOrd="1" destOrd="0" parTransId="{423B693A-C609-484E-A1E1-50FED41BA4FB}" sibTransId="{1C80AA4B-00A3-4588-B97D-980E81E1193E}"/>
    <dgm:cxn modelId="{E46FB1AA-063C-4608-A814-C50C66014073}" type="presParOf" srcId="{E9F56224-7E9B-4D47-A565-7FAD6E1C2A5A}" destId="{3301C4E9-1FBC-47CD-B9C5-7797A94E1970}" srcOrd="0" destOrd="0" presId="urn:microsoft.com/office/officeart/2018/5/layout/IconCircleLabelList"/>
    <dgm:cxn modelId="{F9CC40A2-B63F-431E-807F-F9B87FA153BB}" type="presParOf" srcId="{3301C4E9-1FBC-47CD-B9C5-7797A94E1970}" destId="{B0313368-95A4-418D-9F44-61FBD7160B45}" srcOrd="0" destOrd="0" presId="urn:microsoft.com/office/officeart/2018/5/layout/IconCircleLabelList"/>
    <dgm:cxn modelId="{556839E2-A334-448B-964D-F43CC412057B}" type="presParOf" srcId="{3301C4E9-1FBC-47CD-B9C5-7797A94E1970}" destId="{CD73D858-3031-4113-BDD6-3DB5A770F43E}" srcOrd="1" destOrd="0" presId="urn:microsoft.com/office/officeart/2018/5/layout/IconCircleLabelList"/>
    <dgm:cxn modelId="{6A7D8A39-FC53-435E-93CE-E735D3EDCA61}" type="presParOf" srcId="{3301C4E9-1FBC-47CD-B9C5-7797A94E1970}" destId="{7C3DAA99-2E80-4002-B12F-3B83430C5F9C}" srcOrd="2" destOrd="0" presId="urn:microsoft.com/office/officeart/2018/5/layout/IconCircleLabelList"/>
    <dgm:cxn modelId="{4A20D35E-C991-4E9A-9A11-99B5C189A272}" type="presParOf" srcId="{3301C4E9-1FBC-47CD-B9C5-7797A94E1970}" destId="{20DB74F8-90D1-4D73-911D-5857DD113622}" srcOrd="3" destOrd="0" presId="urn:microsoft.com/office/officeart/2018/5/layout/IconCircleLabelList"/>
    <dgm:cxn modelId="{61CBF534-C26C-4D5C-A52C-575A9E612537}" type="presParOf" srcId="{E9F56224-7E9B-4D47-A565-7FAD6E1C2A5A}" destId="{E0E9839B-578E-4DD2-ACF3-56547968F09F}" srcOrd="1" destOrd="0" presId="urn:microsoft.com/office/officeart/2018/5/layout/IconCircleLabelList"/>
    <dgm:cxn modelId="{183F5252-C0DF-4EEB-9A3F-4618053E8A82}" type="presParOf" srcId="{E9F56224-7E9B-4D47-A565-7FAD6E1C2A5A}" destId="{3963D0A9-9904-4D5C-A936-0A984C180CDD}" srcOrd="2" destOrd="0" presId="urn:microsoft.com/office/officeart/2018/5/layout/IconCircleLabelList"/>
    <dgm:cxn modelId="{268904C2-4314-4B9A-8CB7-070A75504D75}" type="presParOf" srcId="{3963D0A9-9904-4D5C-A936-0A984C180CDD}" destId="{0CAB08A2-06AB-4779-8CDC-7CFAFC4B8617}" srcOrd="0" destOrd="0" presId="urn:microsoft.com/office/officeart/2018/5/layout/IconCircleLabelList"/>
    <dgm:cxn modelId="{D367F1FE-6937-47E2-9ADD-2A28ED6B377C}" type="presParOf" srcId="{3963D0A9-9904-4D5C-A936-0A984C180CDD}" destId="{759CD917-3BC9-453F-8711-6662BE812801}" srcOrd="1" destOrd="0" presId="urn:microsoft.com/office/officeart/2018/5/layout/IconCircleLabelList"/>
    <dgm:cxn modelId="{D775D8C7-5FEE-4160-9FAF-A2AAB86ECA5C}" type="presParOf" srcId="{3963D0A9-9904-4D5C-A936-0A984C180CDD}" destId="{1A797AF1-1B01-4326-92B3-8FC52247A15C}" srcOrd="2" destOrd="0" presId="urn:microsoft.com/office/officeart/2018/5/layout/IconCircleLabelList"/>
    <dgm:cxn modelId="{F7DC2A0C-F3DF-4D08-A0FB-43DD02FBB03D}" type="presParOf" srcId="{3963D0A9-9904-4D5C-A936-0A984C180CDD}" destId="{BAC028B7-286D-47D1-BDC5-595845E11439}" srcOrd="3" destOrd="0" presId="urn:microsoft.com/office/officeart/2018/5/layout/IconCircleLabelList"/>
    <dgm:cxn modelId="{1C02F76F-DCCE-40AF-8291-A43AE28D4B45}" type="presParOf" srcId="{E9F56224-7E9B-4D47-A565-7FAD6E1C2A5A}" destId="{F6C8C812-5667-489E-8BB0-F23BF8757769}" srcOrd="3" destOrd="0" presId="urn:microsoft.com/office/officeart/2018/5/layout/IconCircleLabelList"/>
    <dgm:cxn modelId="{CF5B73A6-5239-47D8-8FFB-A88DF5A26F66}" type="presParOf" srcId="{E9F56224-7E9B-4D47-A565-7FAD6E1C2A5A}" destId="{16413711-686D-4EF0-87E4-BECD79825DFD}" srcOrd="4" destOrd="0" presId="urn:microsoft.com/office/officeart/2018/5/layout/IconCircleLabelList"/>
    <dgm:cxn modelId="{D498F12D-EF4B-4442-A4DB-C89051C02D1B}" type="presParOf" srcId="{16413711-686D-4EF0-87E4-BECD79825DFD}" destId="{2F12DC36-B062-43D8-B51D-34CB55CEEE97}" srcOrd="0" destOrd="0" presId="urn:microsoft.com/office/officeart/2018/5/layout/IconCircleLabelList"/>
    <dgm:cxn modelId="{ACF59847-0BBF-49FF-A1AD-93EBA19280D6}" type="presParOf" srcId="{16413711-686D-4EF0-87E4-BECD79825DFD}" destId="{782FBDAD-ED2E-40DA-8666-5A951BAC8DC0}" srcOrd="1" destOrd="0" presId="urn:microsoft.com/office/officeart/2018/5/layout/IconCircleLabelList"/>
    <dgm:cxn modelId="{CBADC972-756C-4171-96FA-579AB08533D8}" type="presParOf" srcId="{16413711-686D-4EF0-87E4-BECD79825DFD}" destId="{254504F2-1685-4995-9BBE-1BA3A6FF2D85}" srcOrd="2" destOrd="0" presId="urn:microsoft.com/office/officeart/2018/5/layout/IconCircleLabelList"/>
    <dgm:cxn modelId="{C4992F33-ABCF-4DCF-8400-CB74260F1AC8}" type="presParOf" srcId="{16413711-686D-4EF0-87E4-BECD79825DFD}" destId="{FDDA4CEF-1AB9-47A7-A16E-BDA6377A0591}" srcOrd="3" destOrd="0" presId="urn:microsoft.com/office/officeart/2018/5/layout/IconCircleLabelList"/>
    <dgm:cxn modelId="{A9A47E79-04C8-48DB-A19F-55BCE3D98DCC}" type="presParOf" srcId="{E9F56224-7E9B-4D47-A565-7FAD6E1C2A5A}" destId="{73C71F72-1D3E-494C-8704-7FC3E44F7483}" srcOrd="5" destOrd="0" presId="urn:microsoft.com/office/officeart/2018/5/layout/IconCircleLabelList"/>
    <dgm:cxn modelId="{EB76EF27-6A32-4213-A54B-D12144613FE3}" type="presParOf" srcId="{E9F56224-7E9B-4D47-A565-7FAD6E1C2A5A}" destId="{5857ED55-5E65-4593-AEDF-F898D40C6B95}" srcOrd="6" destOrd="0" presId="urn:microsoft.com/office/officeart/2018/5/layout/IconCircleLabelList"/>
    <dgm:cxn modelId="{A8572E0D-D7A0-440F-BC43-CE5E0922C202}" type="presParOf" srcId="{5857ED55-5E65-4593-AEDF-F898D40C6B95}" destId="{2AABDBCD-A1BB-4ABD-AF85-98E4528ED17E}" srcOrd="0" destOrd="0" presId="urn:microsoft.com/office/officeart/2018/5/layout/IconCircleLabelList"/>
    <dgm:cxn modelId="{CE5BD5A6-E694-4A49-9585-002B4C631A51}" type="presParOf" srcId="{5857ED55-5E65-4593-AEDF-F898D40C6B95}" destId="{7391B3C2-19F4-43AD-8CFD-6292F5F438CF}" srcOrd="1" destOrd="0" presId="urn:microsoft.com/office/officeart/2018/5/layout/IconCircleLabelList"/>
    <dgm:cxn modelId="{B144BE8B-CBD3-4C42-B959-4D38D6D7456F}" type="presParOf" srcId="{5857ED55-5E65-4593-AEDF-F898D40C6B95}" destId="{C6B7AE13-446A-4341-92F0-B2B81AA3A1C2}" srcOrd="2" destOrd="0" presId="urn:microsoft.com/office/officeart/2018/5/layout/IconCircleLabelList"/>
    <dgm:cxn modelId="{D0F121A5-AC9C-4F27-B902-9DB0B43F13DA}" type="presParOf" srcId="{5857ED55-5E65-4593-AEDF-F898D40C6B95}" destId="{1A03E684-DEDE-431A-99FA-850DCF901E01}" srcOrd="3" destOrd="0" presId="urn:microsoft.com/office/officeart/2018/5/layout/IconCircleLabelList"/>
    <dgm:cxn modelId="{C76E448F-F87F-401B-85FF-875CD10ED20F}" type="presParOf" srcId="{E9F56224-7E9B-4D47-A565-7FAD6E1C2A5A}" destId="{6D5FA0ED-DF60-4916-A8D7-24A3EC4079B0}" srcOrd="7" destOrd="0" presId="urn:microsoft.com/office/officeart/2018/5/layout/IconCircleLabelList"/>
    <dgm:cxn modelId="{72762DDC-FEFB-4499-B26B-6F6A72C23132}" type="presParOf" srcId="{E9F56224-7E9B-4D47-A565-7FAD6E1C2A5A}" destId="{E0BCFD1F-5E4F-4D48-9B98-FAFA4C247473}" srcOrd="8" destOrd="0" presId="urn:microsoft.com/office/officeart/2018/5/layout/IconCircleLabelList"/>
    <dgm:cxn modelId="{13056D0C-77D1-4928-AC48-A4C594D8B132}" type="presParOf" srcId="{E0BCFD1F-5E4F-4D48-9B98-FAFA4C247473}" destId="{222A0DA3-5D9A-47B9-8BA0-9A4331FEA4D3}" srcOrd="0" destOrd="0" presId="urn:microsoft.com/office/officeart/2018/5/layout/IconCircleLabelList"/>
    <dgm:cxn modelId="{42F6CB22-9BB6-4920-BC33-7AC6B3ACBDE7}" type="presParOf" srcId="{E0BCFD1F-5E4F-4D48-9B98-FAFA4C247473}" destId="{AC840795-1459-4C54-810B-B18A8DA404ED}" srcOrd="1" destOrd="0" presId="urn:microsoft.com/office/officeart/2018/5/layout/IconCircleLabelList"/>
    <dgm:cxn modelId="{16F61A26-113E-4BAD-BA56-3F023505625A}" type="presParOf" srcId="{E0BCFD1F-5E4F-4D48-9B98-FAFA4C247473}" destId="{EA071F3C-5C5A-4FDA-803A-283BDCB71573}" srcOrd="2" destOrd="0" presId="urn:microsoft.com/office/officeart/2018/5/layout/IconCircleLabelList"/>
    <dgm:cxn modelId="{BC11122E-2A85-4D9C-918C-187C20B85688}" type="presParOf" srcId="{E0BCFD1F-5E4F-4D48-9B98-FAFA4C247473}" destId="{D86B564D-E794-4E06-AC35-4B4F4C222120}" srcOrd="3" destOrd="0" presId="urn:microsoft.com/office/officeart/2018/5/layout/IconCircleLabelList"/>
    <dgm:cxn modelId="{ECFDD3F3-04B1-44FA-8565-A841AB8678D3}" type="presParOf" srcId="{E9F56224-7E9B-4D47-A565-7FAD6E1C2A5A}" destId="{151B452D-BE21-464C-A8ED-E143E04C1325}" srcOrd="9" destOrd="0" presId="urn:microsoft.com/office/officeart/2018/5/layout/IconCircleLabelList"/>
    <dgm:cxn modelId="{893717F3-4468-4B89-8EC2-913B4AAE011F}" type="presParOf" srcId="{E9F56224-7E9B-4D47-A565-7FAD6E1C2A5A}" destId="{316EC604-1727-4B67-9154-1D9AFBF330E0}" srcOrd="10" destOrd="0" presId="urn:microsoft.com/office/officeart/2018/5/layout/IconCircleLabelList"/>
    <dgm:cxn modelId="{8F8134C5-E9D7-408B-BC53-A9CE0B06D1B3}" type="presParOf" srcId="{316EC604-1727-4B67-9154-1D9AFBF330E0}" destId="{C4E7E67F-7D48-440D-BF80-A504D4FDAB6D}" srcOrd="0" destOrd="0" presId="urn:microsoft.com/office/officeart/2018/5/layout/IconCircleLabelList"/>
    <dgm:cxn modelId="{6BD52D54-B4E1-4C17-9B87-4ADC767C386C}" type="presParOf" srcId="{316EC604-1727-4B67-9154-1D9AFBF330E0}" destId="{328355FF-D864-467D-AD50-0913C7F1630A}" srcOrd="1" destOrd="0" presId="urn:microsoft.com/office/officeart/2018/5/layout/IconCircleLabelList"/>
    <dgm:cxn modelId="{9E77154E-2EF1-47DA-AC73-DD0C1FBD9FDC}" type="presParOf" srcId="{316EC604-1727-4B67-9154-1D9AFBF330E0}" destId="{ACA96D27-44F3-468E-AFBD-B187B6CE5EF8}" srcOrd="2" destOrd="0" presId="urn:microsoft.com/office/officeart/2018/5/layout/IconCircleLabelList"/>
    <dgm:cxn modelId="{99DD9763-A968-43EE-BCAA-321C166B3A0C}" type="presParOf" srcId="{316EC604-1727-4B67-9154-1D9AFBF330E0}" destId="{62A29CB0-6DAC-4064-BEB9-9E52B8F0E12A}" srcOrd="3" destOrd="0" presId="urn:microsoft.com/office/officeart/2018/5/layout/IconCircleLabelList"/>
    <dgm:cxn modelId="{2757D500-B357-4312-A636-B7AACE532AB5}" type="presParOf" srcId="{E9F56224-7E9B-4D47-A565-7FAD6E1C2A5A}" destId="{353FD0AD-353F-4D2E-91D6-B31C39F075B1}" srcOrd="11" destOrd="0" presId="urn:microsoft.com/office/officeart/2018/5/layout/IconCircleLabelList"/>
    <dgm:cxn modelId="{36999BB5-102E-4B10-8503-5C40F9C4E349}" type="presParOf" srcId="{E9F56224-7E9B-4D47-A565-7FAD6E1C2A5A}" destId="{BB3005D2-4C8D-405F-9FB6-625DBC3E5A1B}" srcOrd="12" destOrd="0" presId="urn:microsoft.com/office/officeart/2018/5/layout/IconCircleLabelList"/>
    <dgm:cxn modelId="{B7991772-EC1E-41E9-A0EC-4F2E342475D3}" type="presParOf" srcId="{BB3005D2-4C8D-405F-9FB6-625DBC3E5A1B}" destId="{73C125C1-8418-4E92-A48B-A7E07DE57F84}" srcOrd="0" destOrd="0" presId="urn:microsoft.com/office/officeart/2018/5/layout/IconCircleLabelList"/>
    <dgm:cxn modelId="{EBF10083-F9DD-42B8-B2E5-17C247E6B0F0}" type="presParOf" srcId="{BB3005D2-4C8D-405F-9FB6-625DBC3E5A1B}" destId="{C0E282F3-DA60-422A-8355-42454EF95ACA}" srcOrd="1" destOrd="0" presId="urn:microsoft.com/office/officeart/2018/5/layout/IconCircleLabelList"/>
    <dgm:cxn modelId="{5F193FE3-5BD4-4632-99FF-C6749B0978D9}" type="presParOf" srcId="{BB3005D2-4C8D-405F-9FB6-625DBC3E5A1B}" destId="{0CFD685A-0D3B-403F-A40F-5235352CC694}" srcOrd="2" destOrd="0" presId="urn:microsoft.com/office/officeart/2018/5/layout/IconCircleLabelList"/>
    <dgm:cxn modelId="{629D5B8F-DB10-46BD-9587-A64ABF2AFD9B}" type="presParOf" srcId="{BB3005D2-4C8D-405F-9FB6-625DBC3E5A1B}" destId="{210191C1-2A61-46B5-B7A7-D98F5192C02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F35970-0F16-4214-86A5-A88C0C0A152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4C037DB5-BCDC-4B41-9ACF-E79AD86D95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Schmidt's own inclinations for independent thinking and research has a powerful impact on his leaderhip style </a:t>
          </a:r>
          <a:endParaRPr lang="en-US"/>
        </a:p>
      </dgm:t>
    </dgm:pt>
    <dgm:pt modelId="{0E9B3E84-ABBD-4814-9CDE-909768F313CA}" type="parTrans" cxnId="{43F6D38B-8F02-454D-B0F5-9E2314D6F2B1}">
      <dgm:prSet/>
      <dgm:spPr/>
      <dgm:t>
        <a:bodyPr/>
        <a:lstStyle/>
        <a:p>
          <a:endParaRPr lang="en-US"/>
        </a:p>
      </dgm:t>
    </dgm:pt>
    <dgm:pt modelId="{DBF22F28-7E67-4180-8211-C08804598A1E}" type="sibTrans" cxnId="{43F6D38B-8F02-454D-B0F5-9E2314D6F2B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15E957C-91F3-48B1-AD42-7ACCF066B3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“I would suggest that persistence is the single biggest predictor of future success,”Schmidt says . “And so we would look for persistence.”</a:t>
          </a:r>
          <a:endParaRPr lang="en-US"/>
        </a:p>
      </dgm:t>
    </dgm:pt>
    <dgm:pt modelId="{319A1254-AC4B-4938-BC2A-0D0A082BADE0}" type="parTrans" cxnId="{20F0B390-5536-4265-AB2A-D628E27B7DD9}">
      <dgm:prSet/>
      <dgm:spPr/>
      <dgm:t>
        <a:bodyPr/>
        <a:lstStyle/>
        <a:p>
          <a:endParaRPr lang="en-US"/>
        </a:p>
      </dgm:t>
    </dgm:pt>
    <dgm:pt modelId="{191D477F-B1BE-4DFE-A7D9-12AA744EA533}" type="sibTrans" cxnId="{20F0B390-5536-4265-AB2A-D628E27B7DD9}">
      <dgm:prSet/>
      <dgm:spPr/>
      <dgm:t>
        <a:bodyPr/>
        <a:lstStyle/>
        <a:p>
          <a:endParaRPr lang="en-US"/>
        </a:p>
      </dgm:t>
    </dgm:pt>
    <dgm:pt modelId="{355278DB-7966-4466-9DFE-6C5622A2D85B}" type="pres">
      <dgm:prSet presAssocID="{13F35970-0F16-4214-86A5-A88C0C0A1524}" presName="root" presStyleCnt="0">
        <dgm:presLayoutVars>
          <dgm:dir/>
          <dgm:resizeHandles val="exact"/>
        </dgm:presLayoutVars>
      </dgm:prSet>
      <dgm:spPr/>
    </dgm:pt>
    <dgm:pt modelId="{9EB643F4-422A-4452-9187-6DD3B9BBFD0A}" type="pres">
      <dgm:prSet presAssocID="{13F35970-0F16-4214-86A5-A88C0C0A1524}" presName="container" presStyleCnt="0">
        <dgm:presLayoutVars>
          <dgm:dir/>
          <dgm:resizeHandles val="exact"/>
        </dgm:presLayoutVars>
      </dgm:prSet>
      <dgm:spPr/>
    </dgm:pt>
    <dgm:pt modelId="{EBDADB95-A6C7-49CB-8BF3-EACFD47CFB47}" type="pres">
      <dgm:prSet presAssocID="{4C037DB5-BCDC-4B41-9ACF-E79AD86D95AC}" presName="compNode" presStyleCnt="0"/>
      <dgm:spPr/>
    </dgm:pt>
    <dgm:pt modelId="{5F6B5421-0905-4AC2-9A01-C2ADF069AE19}" type="pres">
      <dgm:prSet presAssocID="{4C037DB5-BCDC-4B41-9ACF-E79AD86D95AC}" presName="iconBgRect" presStyleLbl="bgShp" presStyleIdx="0" presStyleCnt="2"/>
      <dgm:spPr/>
    </dgm:pt>
    <dgm:pt modelId="{309EEB74-C971-484D-BD51-9D59189E39B2}" type="pres">
      <dgm:prSet presAssocID="{4C037DB5-BCDC-4B41-9ACF-E79AD86D95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E47B0EF-02B6-49BC-AC49-AC5EDC268C3C}" type="pres">
      <dgm:prSet presAssocID="{4C037DB5-BCDC-4B41-9ACF-E79AD86D95AC}" presName="spaceRect" presStyleCnt="0"/>
      <dgm:spPr/>
    </dgm:pt>
    <dgm:pt modelId="{93BF4D73-C917-4578-A8E1-F633993D5C5A}" type="pres">
      <dgm:prSet presAssocID="{4C037DB5-BCDC-4B41-9ACF-E79AD86D95AC}" presName="textRect" presStyleLbl="revTx" presStyleIdx="0" presStyleCnt="2">
        <dgm:presLayoutVars>
          <dgm:chMax val="1"/>
          <dgm:chPref val="1"/>
        </dgm:presLayoutVars>
      </dgm:prSet>
      <dgm:spPr/>
    </dgm:pt>
    <dgm:pt modelId="{5D5C6EE4-D0E5-46D8-97ED-A198513FE84C}" type="pres">
      <dgm:prSet presAssocID="{DBF22F28-7E67-4180-8211-C08804598A1E}" presName="sibTrans" presStyleLbl="sibTrans2D1" presStyleIdx="0" presStyleCnt="0"/>
      <dgm:spPr/>
    </dgm:pt>
    <dgm:pt modelId="{8BD576C2-1B72-4229-A0E3-DEB231602C48}" type="pres">
      <dgm:prSet presAssocID="{C15E957C-91F3-48B1-AD42-7ACCF066B306}" presName="compNode" presStyleCnt="0"/>
      <dgm:spPr/>
    </dgm:pt>
    <dgm:pt modelId="{CF0C5C9F-BDFD-4088-A49F-1BEB063FA4AC}" type="pres">
      <dgm:prSet presAssocID="{C15E957C-91F3-48B1-AD42-7ACCF066B306}" presName="iconBgRect" presStyleLbl="bgShp" presStyleIdx="1" presStyleCnt="2"/>
      <dgm:spPr/>
    </dgm:pt>
    <dgm:pt modelId="{84E58D72-6F14-496D-A9E1-C9D1A7883DAF}" type="pres">
      <dgm:prSet presAssocID="{C15E957C-91F3-48B1-AD42-7ACCF066B30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ss Pieces"/>
        </a:ext>
      </dgm:extLst>
    </dgm:pt>
    <dgm:pt modelId="{D3591BBE-F430-4BDB-AF74-767175237566}" type="pres">
      <dgm:prSet presAssocID="{C15E957C-91F3-48B1-AD42-7ACCF066B306}" presName="spaceRect" presStyleCnt="0"/>
      <dgm:spPr/>
    </dgm:pt>
    <dgm:pt modelId="{EF7E5B1E-31D8-403F-929E-FA834FC39171}" type="pres">
      <dgm:prSet presAssocID="{C15E957C-91F3-48B1-AD42-7ACCF066B30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2432226-4DBA-4E7F-861A-9A15BA6C3383}" type="presOf" srcId="{4C037DB5-BCDC-4B41-9ACF-E79AD86D95AC}" destId="{93BF4D73-C917-4578-A8E1-F633993D5C5A}" srcOrd="0" destOrd="0" presId="urn:microsoft.com/office/officeart/2018/2/layout/IconCircleList"/>
    <dgm:cxn modelId="{F23E9D83-300E-4F73-86A1-BC696EAE796D}" type="presOf" srcId="{DBF22F28-7E67-4180-8211-C08804598A1E}" destId="{5D5C6EE4-D0E5-46D8-97ED-A198513FE84C}" srcOrd="0" destOrd="0" presId="urn:microsoft.com/office/officeart/2018/2/layout/IconCircleList"/>
    <dgm:cxn modelId="{10DE0D8A-1CAF-498D-9795-3400145CDE35}" type="presOf" srcId="{13F35970-0F16-4214-86A5-A88C0C0A1524}" destId="{355278DB-7966-4466-9DFE-6C5622A2D85B}" srcOrd="0" destOrd="0" presId="urn:microsoft.com/office/officeart/2018/2/layout/IconCircleList"/>
    <dgm:cxn modelId="{43F6D38B-8F02-454D-B0F5-9E2314D6F2B1}" srcId="{13F35970-0F16-4214-86A5-A88C0C0A1524}" destId="{4C037DB5-BCDC-4B41-9ACF-E79AD86D95AC}" srcOrd="0" destOrd="0" parTransId="{0E9B3E84-ABBD-4814-9CDE-909768F313CA}" sibTransId="{DBF22F28-7E67-4180-8211-C08804598A1E}"/>
    <dgm:cxn modelId="{20F0B390-5536-4265-AB2A-D628E27B7DD9}" srcId="{13F35970-0F16-4214-86A5-A88C0C0A1524}" destId="{C15E957C-91F3-48B1-AD42-7ACCF066B306}" srcOrd="1" destOrd="0" parTransId="{319A1254-AC4B-4938-BC2A-0D0A082BADE0}" sibTransId="{191D477F-B1BE-4DFE-A7D9-12AA744EA533}"/>
    <dgm:cxn modelId="{84E6149E-7AE1-49CB-9D63-01720464C72A}" type="presOf" srcId="{C15E957C-91F3-48B1-AD42-7ACCF066B306}" destId="{EF7E5B1E-31D8-403F-929E-FA834FC39171}" srcOrd="0" destOrd="0" presId="urn:microsoft.com/office/officeart/2018/2/layout/IconCircleList"/>
    <dgm:cxn modelId="{DF09B352-D50A-40C5-8B36-82AC8E084BB7}" type="presParOf" srcId="{355278DB-7966-4466-9DFE-6C5622A2D85B}" destId="{9EB643F4-422A-4452-9187-6DD3B9BBFD0A}" srcOrd="0" destOrd="0" presId="urn:microsoft.com/office/officeart/2018/2/layout/IconCircleList"/>
    <dgm:cxn modelId="{BC4E8C78-02FD-4C7C-8004-DFC42A5BEAD6}" type="presParOf" srcId="{9EB643F4-422A-4452-9187-6DD3B9BBFD0A}" destId="{EBDADB95-A6C7-49CB-8BF3-EACFD47CFB47}" srcOrd="0" destOrd="0" presId="urn:microsoft.com/office/officeart/2018/2/layout/IconCircleList"/>
    <dgm:cxn modelId="{AAD97F15-0C7A-4E43-A1DB-19C8328DD941}" type="presParOf" srcId="{EBDADB95-A6C7-49CB-8BF3-EACFD47CFB47}" destId="{5F6B5421-0905-4AC2-9A01-C2ADF069AE19}" srcOrd="0" destOrd="0" presId="urn:microsoft.com/office/officeart/2018/2/layout/IconCircleList"/>
    <dgm:cxn modelId="{86A7E149-CA45-4BD7-BE83-3BFD217FA3BA}" type="presParOf" srcId="{EBDADB95-A6C7-49CB-8BF3-EACFD47CFB47}" destId="{309EEB74-C971-484D-BD51-9D59189E39B2}" srcOrd="1" destOrd="0" presId="urn:microsoft.com/office/officeart/2018/2/layout/IconCircleList"/>
    <dgm:cxn modelId="{76AD3D1D-5B88-40E5-9DB4-9EEFC85CC6FD}" type="presParOf" srcId="{EBDADB95-A6C7-49CB-8BF3-EACFD47CFB47}" destId="{EE47B0EF-02B6-49BC-AC49-AC5EDC268C3C}" srcOrd="2" destOrd="0" presId="urn:microsoft.com/office/officeart/2018/2/layout/IconCircleList"/>
    <dgm:cxn modelId="{DF74E8DB-F006-460E-8528-EBB7E9886C78}" type="presParOf" srcId="{EBDADB95-A6C7-49CB-8BF3-EACFD47CFB47}" destId="{93BF4D73-C917-4578-A8E1-F633993D5C5A}" srcOrd="3" destOrd="0" presId="urn:microsoft.com/office/officeart/2018/2/layout/IconCircleList"/>
    <dgm:cxn modelId="{5D3B6A93-066A-4F5A-A720-F5629FB82F63}" type="presParOf" srcId="{9EB643F4-422A-4452-9187-6DD3B9BBFD0A}" destId="{5D5C6EE4-D0E5-46D8-97ED-A198513FE84C}" srcOrd="1" destOrd="0" presId="urn:microsoft.com/office/officeart/2018/2/layout/IconCircleList"/>
    <dgm:cxn modelId="{B8136D75-6F61-408C-8593-921006CBEBFE}" type="presParOf" srcId="{9EB643F4-422A-4452-9187-6DD3B9BBFD0A}" destId="{8BD576C2-1B72-4229-A0E3-DEB231602C48}" srcOrd="2" destOrd="0" presId="urn:microsoft.com/office/officeart/2018/2/layout/IconCircleList"/>
    <dgm:cxn modelId="{8C67676D-D27E-4D63-AAE5-ADB9CC040E64}" type="presParOf" srcId="{8BD576C2-1B72-4229-A0E3-DEB231602C48}" destId="{CF0C5C9F-BDFD-4088-A49F-1BEB063FA4AC}" srcOrd="0" destOrd="0" presId="urn:microsoft.com/office/officeart/2018/2/layout/IconCircleList"/>
    <dgm:cxn modelId="{4A60AFCF-D5A4-4E09-BDD9-DD0542830E8A}" type="presParOf" srcId="{8BD576C2-1B72-4229-A0E3-DEB231602C48}" destId="{84E58D72-6F14-496D-A9E1-C9D1A7883DAF}" srcOrd="1" destOrd="0" presId="urn:microsoft.com/office/officeart/2018/2/layout/IconCircleList"/>
    <dgm:cxn modelId="{753C748C-B62E-4164-9CD6-4CC13FBC6A20}" type="presParOf" srcId="{8BD576C2-1B72-4229-A0E3-DEB231602C48}" destId="{D3591BBE-F430-4BDB-AF74-767175237566}" srcOrd="2" destOrd="0" presId="urn:microsoft.com/office/officeart/2018/2/layout/IconCircleList"/>
    <dgm:cxn modelId="{2DBB52A2-B65C-4F19-8A03-3A7092F1E715}" type="presParOf" srcId="{8BD576C2-1B72-4229-A0E3-DEB231602C48}" destId="{EF7E5B1E-31D8-403F-929E-FA834FC3917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BC4B64-6A85-49E4-8BC6-2A7CEFF0928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5C31EC5-ED43-4833-919B-F9FF67237439}">
      <dgm:prSet/>
      <dgm:spPr/>
      <dgm:t>
        <a:bodyPr/>
        <a:lstStyle/>
        <a:p>
          <a:r>
            <a:rPr lang="ro-RO"/>
            <a:t>Your title makes you a manager, your people make you a leader</a:t>
          </a:r>
          <a:endParaRPr lang="en-US"/>
        </a:p>
      </dgm:t>
    </dgm:pt>
    <dgm:pt modelId="{7D50D1D8-7A8E-420A-A16F-31B29D100821}" type="parTrans" cxnId="{5A50887D-1DC6-40EE-AB57-F548E0DA0880}">
      <dgm:prSet/>
      <dgm:spPr/>
      <dgm:t>
        <a:bodyPr/>
        <a:lstStyle/>
        <a:p>
          <a:endParaRPr lang="en-US"/>
        </a:p>
      </dgm:t>
    </dgm:pt>
    <dgm:pt modelId="{59C9CD94-ED55-4025-9227-A433C1812DE9}" type="sibTrans" cxnId="{5A50887D-1DC6-40EE-AB57-F548E0DA0880}">
      <dgm:prSet/>
      <dgm:spPr/>
      <dgm:t>
        <a:bodyPr/>
        <a:lstStyle/>
        <a:p>
          <a:endParaRPr lang="en-US"/>
        </a:p>
      </dgm:t>
    </dgm:pt>
    <dgm:pt modelId="{5B2134FA-6D71-4794-A3E9-C36487026B1B}">
      <dgm:prSet/>
      <dgm:spPr/>
      <dgm:t>
        <a:bodyPr/>
        <a:lstStyle/>
        <a:p>
          <a:r>
            <a:rPr lang="ro-RO"/>
            <a:t>Leadership plays a vital role within an organzation</a:t>
          </a:r>
          <a:endParaRPr lang="en-US"/>
        </a:p>
      </dgm:t>
    </dgm:pt>
    <dgm:pt modelId="{39516A35-AA15-49B2-AD86-DF01614E5A47}" type="parTrans" cxnId="{740CC25B-9E8D-4D44-ACC8-450E4155995D}">
      <dgm:prSet/>
      <dgm:spPr/>
      <dgm:t>
        <a:bodyPr/>
        <a:lstStyle/>
        <a:p>
          <a:endParaRPr lang="en-US"/>
        </a:p>
      </dgm:t>
    </dgm:pt>
    <dgm:pt modelId="{AAC745AF-2D07-41AA-8C75-9339A9B60932}" type="sibTrans" cxnId="{740CC25B-9E8D-4D44-ACC8-450E4155995D}">
      <dgm:prSet/>
      <dgm:spPr/>
      <dgm:t>
        <a:bodyPr/>
        <a:lstStyle/>
        <a:p>
          <a:endParaRPr lang="en-US"/>
        </a:p>
      </dgm:t>
    </dgm:pt>
    <dgm:pt modelId="{A5A4B35B-8574-4621-BB58-CB3D9EF88462}">
      <dgm:prSet/>
      <dgm:spPr/>
      <dgm:t>
        <a:bodyPr/>
        <a:lstStyle/>
        <a:p>
          <a:r>
            <a:rPr lang="ro-RO"/>
            <a:t>Eric Schmidt's leadership provided the innovative outcomes of the company</a:t>
          </a:r>
          <a:endParaRPr lang="en-US"/>
        </a:p>
      </dgm:t>
    </dgm:pt>
    <dgm:pt modelId="{E54EB9C9-74F4-40B5-BE50-280E44780C4F}" type="parTrans" cxnId="{653A6B33-530B-4277-B82F-F334F574D00B}">
      <dgm:prSet/>
      <dgm:spPr/>
      <dgm:t>
        <a:bodyPr/>
        <a:lstStyle/>
        <a:p>
          <a:endParaRPr lang="en-US"/>
        </a:p>
      </dgm:t>
    </dgm:pt>
    <dgm:pt modelId="{B6628196-EBA8-49B8-ACC3-FA780C1FC035}" type="sibTrans" cxnId="{653A6B33-530B-4277-B82F-F334F574D00B}">
      <dgm:prSet/>
      <dgm:spPr/>
      <dgm:t>
        <a:bodyPr/>
        <a:lstStyle/>
        <a:p>
          <a:endParaRPr lang="en-US"/>
        </a:p>
      </dgm:t>
    </dgm:pt>
    <dgm:pt modelId="{6CC83C96-9404-4590-BED0-2C95A47FF902}">
      <dgm:prSet/>
      <dgm:spPr/>
      <dgm:t>
        <a:bodyPr/>
        <a:lstStyle/>
        <a:p>
          <a:r>
            <a:rPr lang="ro-RO"/>
            <a:t>Google is the best example of network-based organization.</a:t>
          </a:r>
          <a:endParaRPr lang="en-US"/>
        </a:p>
      </dgm:t>
    </dgm:pt>
    <dgm:pt modelId="{7B7E15DA-9353-4B4A-9957-B192A6E7954E}" type="parTrans" cxnId="{7DA757C2-AC98-4BE8-8BDF-A25183EB7273}">
      <dgm:prSet/>
      <dgm:spPr/>
      <dgm:t>
        <a:bodyPr/>
        <a:lstStyle/>
        <a:p>
          <a:endParaRPr lang="en-US"/>
        </a:p>
      </dgm:t>
    </dgm:pt>
    <dgm:pt modelId="{1C603067-E9CE-4A38-B596-D899BF7487B6}" type="sibTrans" cxnId="{7DA757C2-AC98-4BE8-8BDF-A25183EB7273}">
      <dgm:prSet/>
      <dgm:spPr/>
      <dgm:t>
        <a:bodyPr/>
        <a:lstStyle/>
        <a:p>
          <a:endParaRPr lang="en-US"/>
        </a:p>
      </dgm:t>
    </dgm:pt>
    <dgm:pt modelId="{6408C8B6-28D7-43F6-AF02-8B35F612A466}" type="pres">
      <dgm:prSet presAssocID="{FABC4B64-6A85-49E4-8BC6-2A7CEFF0928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8E0DD6-610C-4F39-A217-D5D67E47485D}" type="pres">
      <dgm:prSet presAssocID="{85C31EC5-ED43-4833-919B-F9FF67237439}" presName="hierRoot1" presStyleCnt="0"/>
      <dgm:spPr/>
    </dgm:pt>
    <dgm:pt modelId="{A3C709A4-4349-4290-8D78-5449C9649CCD}" type="pres">
      <dgm:prSet presAssocID="{85C31EC5-ED43-4833-919B-F9FF67237439}" presName="composite" presStyleCnt="0"/>
      <dgm:spPr/>
    </dgm:pt>
    <dgm:pt modelId="{8EF429F0-CB1C-41B5-9AC7-6E0D3FD56478}" type="pres">
      <dgm:prSet presAssocID="{85C31EC5-ED43-4833-919B-F9FF67237439}" presName="background" presStyleLbl="node0" presStyleIdx="0" presStyleCnt="4"/>
      <dgm:spPr/>
    </dgm:pt>
    <dgm:pt modelId="{91EC7618-F885-4215-B914-B6A5AF81BF02}" type="pres">
      <dgm:prSet presAssocID="{85C31EC5-ED43-4833-919B-F9FF67237439}" presName="text" presStyleLbl="fgAcc0" presStyleIdx="0" presStyleCnt="4">
        <dgm:presLayoutVars>
          <dgm:chPref val="3"/>
        </dgm:presLayoutVars>
      </dgm:prSet>
      <dgm:spPr/>
    </dgm:pt>
    <dgm:pt modelId="{C32E3EA4-91C6-4ACC-95BD-CC76DE22D5B9}" type="pres">
      <dgm:prSet presAssocID="{85C31EC5-ED43-4833-919B-F9FF67237439}" presName="hierChild2" presStyleCnt="0"/>
      <dgm:spPr/>
    </dgm:pt>
    <dgm:pt modelId="{F54078DA-0E15-454C-83F5-93E5C141174B}" type="pres">
      <dgm:prSet presAssocID="{5B2134FA-6D71-4794-A3E9-C36487026B1B}" presName="hierRoot1" presStyleCnt="0"/>
      <dgm:spPr/>
    </dgm:pt>
    <dgm:pt modelId="{E5D1DA09-B92B-424A-A825-EBE96E06A5E5}" type="pres">
      <dgm:prSet presAssocID="{5B2134FA-6D71-4794-A3E9-C36487026B1B}" presName="composite" presStyleCnt="0"/>
      <dgm:spPr/>
    </dgm:pt>
    <dgm:pt modelId="{D5462756-6E92-49B3-90B0-F8B2BB6FFA00}" type="pres">
      <dgm:prSet presAssocID="{5B2134FA-6D71-4794-A3E9-C36487026B1B}" presName="background" presStyleLbl="node0" presStyleIdx="1" presStyleCnt="4"/>
      <dgm:spPr/>
    </dgm:pt>
    <dgm:pt modelId="{79AAF247-F270-4A02-B8C5-2E4A96596E41}" type="pres">
      <dgm:prSet presAssocID="{5B2134FA-6D71-4794-A3E9-C36487026B1B}" presName="text" presStyleLbl="fgAcc0" presStyleIdx="1" presStyleCnt="4">
        <dgm:presLayoutVars>
          <dgm:chPref val="3"/>
        </dgm:presLayoutVars>
      </dgm:prSet>
      <dgm:spPr/>
    </dgm:pt>
    <dgm:pt modelId="{4E548338-CAA2-4963-9328-AE602F78FC89}" type="pres">
      <dgm:prSet presAssocID="{5B2134FA-6D71-4794-A3E9-C36487026B1B}" presName="hierChild2" presStyleCnt="0"/>
      <dgm:spPr/>
    </dgm:pt>
    <dgm:pt modelId="{2D254F91-D4F0-428E-AAA8-1621663C1345}" type="pres">
      <dgm:prSet presAssocID="{A5A4B35B-8574-4621-BB58-CB3D9EF88462}" presName="hierRoot1" presStyleCnt="0"/>
      <dgm:spPr/>
    </dgm:pt>
    <dgm:pt modelId="{B291B00D-FD91-4816-A871-103A64FC65CD}" type="pres">
      <dgm:prSet presAssocID="{A5A4B35B-8574-4621-BB58-CB3D9EF88462}" presName="composite" presStyleCnt="0"/>
      <dgm:spPr/>
    </dgm:pt>
    <dgm:pt modelId="{0A84E8AB-43E8-40DD-B041-7D7F6FDAAD30}" type="pres">
      <dgm:prSet presAssocID="{A5A4B35B-8574-4621-BB58-CB3D9EF88462}" presName="background" presStyleLbl="node0" presStyleIdx="2" presStyleCnt="4"/>
      <dgm:spPr/>
    </dgm:pt>
    <dgm:pt modelId="{4404E076-4E89-462D-AB9A-3042B64E55FC}" type="pres">
      <dgm:prSet presAssocID="{A5A4B35B-8574-4621-BB58-CB3D9EF88462}" presName="text" presStyleLbl="fgAcc0" presStyleIdx="2" presStyleCnt="4">
        <dgm:presLayoutVars>
          <dgm:chPref val="3"/>
        </dgm:presLayoutVars>
      </dgm:prSet>
      <dgm:spPr/>
    </dgm:pt>
    <dgm:pt modelId="{138AB45A-1379-412C-8C6B-DA0512DD7F72}" type="pres">
      <dgm:prSet presAssocID="{A5A4B35B-8574-4621-BB58-CB3D9EF88462}" presName="hierChild2" presStyleCnt="0"/>
      <dgm:spPr/>
    </dgm:pt>
    <dgm:pt modelId="{4DB35C78-2BD3-45FD-9B57-A2F2B45D4791}" type="pres">
      <dgm:prSet presAssocID="{6CC83C96-9404-4590-BED0-2C95A47FF902}" presName="hierRoot1" presStyleCnt="0"/>
      <dgm:spPr/>
    </dgm:pt>
    <dgm:pt modelId="{D350054A-17CC-4E78-8E2F-28FBD5918AE6}" type="pres">
      <dgm:prSet presAssocID="{6CC83C96-9404-4590-BED0-2C95A47FF902}" presName="composite" presStyleCnt="0"/>
      <dgm:spPr/>
    </dgm:pt>
    <dgm:pt modelId="{42CB27D1-F279-4150-8125-B2AE810B0D27}" type="pres">
      <dgm:prSet presAssocID="{6CC83C96-9404-4590-BED0-2C95A47FF902}" presName="background" presStyleLbl="node0" presStyleIdx="3" presStyleCnt="4"/>
      <dgm:spPr/>
    </dgm:pt>
    <dgm:pt modelId="{D8DD775D-B833-447A-8955-5DF0CEEF3321}" type="pres">
      <dgm:prSet presAssocID="{6CC83C96-9404-4590-BED0-2C95A47FF902}" presName="text" presStyleLbl="fgAcc0" presStyleIdx="3" presStyleCnt="4">
        <dgm:presLayoutVars>
          <dgm:chPref val="3"/>
        </dgm:presLayoutVars>
      </dgm:prSet>
      <dgm:spPr/>
    </dgm:pt>
    <dgm:pt modelId="{B128A7B9-E44F-4E2B-A45F-8DD6FB3C0825}" type="pres">
      <dgm:prSet presAssocID="{6CC83C96-9404-4590-BED0-2C95A47FF902}" presName="hierChild2" presStyleCnt="0"/>
      <dgm:spPr/>
    </dgm:pt>
  </dgm:ptLst>
  <dgm:cxnLst>
    <dgm:cxn modelId="{51D88304-496F-4090-9FF4-49DD6DB7A93B}" type="presOf" srcId="{85C31EC5-ED43-4833-919B-F9FF67237439}" destId="{91EC7618-F885-4215-B914-B6A5AF81BF02}" srcOrd="0" destOrd="0" presId="urn:microsoft.com/office/officeart/2005/8/layout/hierarchy1"/>
    <dgm:cxn modelId="{78D4672E-4B1E-4C25-B89C-64770563DF04}" type="presOf" srcId="{FABC4B64-6A85-49E4-8BC6-2A7CEFF09285}" destId="{6408C8B6-28D7-43F6-AF02-8B35F612A466}" srcOrd="0" destOrd="0" presId="urn:microsoft.com/office/officeart/2005/8/layout/hierarchy1"/>
    <dgm:cxn modelId="{653A6B33-530B-4277-B82F-F334F574D00B}" srcId="{FABC4B64-6A85-49E4-8BC6-2A7CEFF09285}" destId="{A5A4B35B-8574-4621-BB58-CB3D9EF88462}" srcOrd="2" destOrd="0" parTransId="{E54EB9C9-74F4-40B5-BE50-280E44780C4F}" sibTransId="{B6628196-EBA8-49B8-ACC3-FA780C1FC035}"/>
    <dgm:cxn modelId="{740CC25B-9E8D-4D44-ACC8-450E4155995D}" srcId="{FABC4B64-6A85-49E4-8BC6-2A7CEFF09285}" destId="{5B2134FA-6D71-4794-A3E9-C36487026B1B}" srcOrd="1" destOrd="0" parTransId="{39516A35-AA15-49B2-AD86-DF01614E5A47}" sibTransId="{AAC745AF-2D07-41AA-8C75-9339A9B60932}"/>
    <dgm:cxn modelId="{6C47894B-1C08-4E6A-A6F1-9913FCF31CC0}" type="presOf" srcId="{A5A4B35B-8574-4621-BB58-CB3D9EF88462}" destId="{4404E076-4E89-462D-AB9A-3042B64E55FC}" srcOrd="0" destOrd="0" presId="urn:microsoft.com/office/officeart/2005/8/layout/hierarchy1"/>
    <dgm:cxn modelId="{965F2877-7358-4EC4-8FC4-0350D46E9333}" type="presOf" srcId="{6CC83C96-9404-4590-BED0-2C95A47FF902}" destId="{D8DD775D-B833-447A-8955-5DF0CEEF3321}" srcOrd="0" destOrd="0" presId="urn:microsoft.com/office/officeart/2005/8/layout/hierarchy1"/>
    <dgm:cxn modelId="{5A50887D-1DC6-40EE-AB57-F548E0DA0880}" srcId="{FABC4B64-6A85-49E4-8BC6-2A7CEFF09285}" destId="{85C31EC5-ED43-4833-919B-F9FF67237439}" srcOrd="0" destOrd="0" parTransId="{7D50D1D8-7A8E-420A-A16F-31B29D100821}" sibTransId="{59C9CD94-ED55-4025-9227-A433C1812DE9}"/>
    <dgm:cxn modelId="{7DA757C2-AC98-4BE8-8BDF-A25183EB7273}" srcId="{FABC4B64-6A85-49E4-8BC6-2A7CEFF09285}" destId="{6CC83C96-9404-4590-BED0-2C95A47FF902}" srcOrd="3" destOrd="0" parTransId="{7B7E15DA-9353-4B4A-9957-B192A6E7954E}" sibTransId="{1C603067-E9CE-4A38-B596-D899BF7487B6}"/>
    <dgm:cxn modelId="{1A4DBED2-7F05-4610-951C-DA939BCAD6D8}" type="presOf" srcId="{5B2134FA-6D71-4794-A3E9-C36487026B1B}" destId="{79AAF247-F270-4A02-B8C5-2E4A96596E41}" srcOrd="0" destOrd="0" presId="urn:microsoft.com/office/officeart/2005/8/layout/hierarchy1"/>
    <dgm:cxn modelId="{E8A72504-720F-49C6-81D4-FE7F359AF4B6}" type="presParOf" srcId="{6408C8B6-28D7-43F6-AF02-8B35F612A466}" destId="{828E0DD6-610C-4F39-A217-D5D67E47485D}" srcOrd="0" destOrd="0" presId="urn:microsoft.com/office/officeart/2005/8/layout/hierarchy1"/>
    <dgm:cxn modelId="{D2680530-875F-4E1E-AB38-0116FFCF3D50}" type="presParOf" srcId="{828E0DD6-610C-4F39-A217-D5D67E47485D}" destId="{A3C709A4-4349-4290-8D78-5449C9649CCD}" srcOrd="0" destOrd="0" presId="urn:microsoft.com/office/officeart/2005/8/layout/hierarchy1"/>
    <dgm:cxn modelId="{F4B04515-0708-47B0-8F9F-3FAA29444251}" type="presParOf" srcId="{A3C709A4-4349-4290-8D78-5449C9649CCD}" destId="{8EF429F0-CB1C-41B5-9AC7-6E0D3FD56478}" srcOrd="0" destOrd="0" presId="urn:microsoft.com/office/officeart/2005/8/layout/hierarchy1"/>
    <dgm:cxn modelId="{66DF7888-C593-47E2-97F2-7B72B5D74FBC}" type="presParOf" srcId="{A3C709A4-4349-4290-8D78-5449C9649CCD}" destId="{91EC7618-F885-4215-B914-B6A5AF81BF02}" srcOrd="1" destOrd="0" presId="urn:microsoft.com/office/officeart/2005/8/layout/hierarchy1"/>
    <dgm:cxn modelId="{C57415F5-C9AD-4EF0-A56A-48B5DD3BDE67}" type="presParOf" srcId="{828E0DD6-610C-4F39-A217-D5D67E47485D}" destId="{C32E3EA4-91C6-4ACC-95BD-CC76DE22D5B9}" srcOrd="1" destOrd="0" presId="urn:microsoft.com/office/officeart/2005/8/layout/hierarchy1"/>
    <dgm:cxn modelId="{043C04BA-7BB3-47B0-B806-7264AC6A2E10}" type="presParOf" srcId="{6408C8B6-28D7-43F6-AF02-8B35F612A466}" destId="{F54078DA-0E15-454C-83F5-93E5C141174B}" srcOrd="1" destOrd="0" presId="urn:microsoft.com/office/officeart/2005/8/layout/hierarchy1"/>
    <dgm:cxn modelId="{7AAEBFBF-81CD-4DCF-9859-94588451DBA5}" type="presParOf" srcId="{F54078DA-0E15-454C-83F5-93E5C141174B}" destId="{E5D1DA09-B92B-424A-A825-EBE96E06A5E5}" srcOrd="0" destOrd="0" presId="urn:microsoft.com/office/officeart/2005/8/layout/hierarchy1"/>
    <dgm:cxn modelId="{BCE5C7FD-84F8-4E10-A6DA-6B1B5898BAA5}" type="presParOf" srcId="{E5D1DA09-B92B-424A-A825-EBE96E06A5E5}" destId="{D5462756-6E92-49B3-90B0-F8B2BB6FFA00}" srcOrd="0" destOrd="0" presId="urn:microsoft.com/office/officeart/2005/8/layout/hierarchy1"/>
    <dgm:cxn modelId="{2BFB7107-25A6-4722-BF73-924DFDBDE6A4}" type="presParOf" srcId="{E5D1DA09-B92B-424A-A825-EBE96E06A5E5}" destId="{79AAF247-F270-4A02-B8C5-2E4A96596E41}" srcOrd="1" destOrd="0" presId="urn:microsoft.com/office/officeart/2005/8/layout/hierarchy1"/>
    <dgm:cxn modelId="{9F8FB6B6-5E71-4276-A64F-3B8C3338D36D}" type="presParOf" srcId="{F54078DA-0E15-454C-83F5-93E5C141174B}" destId="{4E548338-CAA2-4963-9328-AE602F78FC89}" srcOrd="1" destOrd="0" presId="urn:microsoft.com/office/officeart/2005/8/layout/hierarchy1"/>
    <dgm:cxn modelId="{6B5D77A2-E17B-4AB3-96CC-BC72FCEC0355}" type="presParOf" srcId="{6408C8B6-28D7-43F6-AF02-8B35F612A466}" destId="{2D254F91-D4F0-428E-AAA8-1621663C1345}" srcOrd="2" destOrd="0" presId="urn:microsoft.com/office/officeart/2005/8/layout/hierarchy1"/>
    <dgm:cxn modelId="{7C93AB95-B931-48E7-AF6E-121FFA65F7FC}" type="presParOf" srcId="{2D254F91-D4F0-428E-AAA8-1621663C1345}" destId="{B291B00D-FD91-4816-A871-103A64FC65CD}" srcOrd="0" destOrd="0" presId="urn:microsoft.com/office/officeart/2005/8/layout/hierarchy1"/>
    <dgm:cxn modelId="{81DCABB0-A12E-4A2D-8C15-88D01D68079A}" type="presParOf" srcId="{B291B00D-FD91-4816-A871-103A64FC65CD}" destId="{0A84E8AB-43E8-40DD-B041-7D7F6FDAAD30}" srcOrd="0" destOrd="0" presId="urn:microsoft.com/office/officeart/2005/8/layout/hierarchy1"/>
    <dgm:cxn modelId="{DA680F7C-60F8-4F52-98FE-E361D3A6703D}" type="presParOf" srcId="{B291B00D-FD91-4816-A871-103A64FC65CD}" destId="{4404E076-4E89-462D-AB9A-3042B64E55FC}" srcOrd="1" destOrd="0" presId="urn:microsoft.com/office/officeart/2005/8/layout/hierarchy1"/>
    <dgm:cxn modelId="{C605E55C-4912-4A51-AD38-B9CEC6B52977}" type="presParOf" srcId="{2D254F91-D4F0-428E-AAA8-1621663C1345}" destId="{138AB45A-1379-412C-8C6B-DA0512DD7F72}" srcOrd="1" destOrd="0" presId="urn:microsoft.com/office/officeart/2005/8/layout/hierarchy1"/>
    <dgm:cxn modelId="{FAC757D6-E5F2-45D2-8C59-DE6F1DA0C8B5}" type="presParOf" srcId="{6408C8B6-28D7-43F6-AF02-8B35F612A466}" destId="{4DB35C78-2BD3-45FD-9B57-A2F2B45D4791}" srcOrd="3" destOrd="0" presId="urn:microsoft.com/office/officeart/2005/8/layout/hierarchy1"/>
    <dgm:cxn modelId="{77D7D75A-57F7-4A65-AB4D-89B132A37D8F}" type="presParOf" srcId="{4DB35C78-2BD3-45FD-9B57-A2F2B45D4791}" destId="{D350054A-17CC-4E78-8E2F-28FBD5918AE6}" srcOrd="0" destOrd="0" presId="urn:microsoft.com/office/officeart/2005/8/layout/hierarchy1"/>
    <dgm:cxn modelId="{5E28DEB6-6F3E-474D-B7F4-52340C4F8959}" type="presParOf" srcId="{D350054A-17CC-4E78-8E2F-28FBD5918AE6}" destId="{42CB27D1-F279-4150-8125-B2AE810B0D27}" srcOrd="0" destOrd="0" presId="urn:microsoft.com/office/officeart/2005/8/layout/hierarchy1"/>
    <dgm:cxn modelId="{5D6D1B9F-3EC7-4D51-998D-08BB7BFBFF97}" type="presParOf" srcId="{D350054A-17CC-4E78-8E2F-28FBD5918AE6}" destId="{D8DD775D-B833-447A-8955-5DF0CEEF3321}" srcOrd="1" destOrd="0" presId="urn:microsoft.com/office/officeart/2005/8/layout/hierarchy1"/>
    <dgm:cxn modelId="{EDEA3DC4-21FC-4057-9B3F-9D062F6220B1}" type="presParOf" srcId="{4DB35C78-2BD3-45FD-9B57-A2F2B45D4791}" destId="{B128A7B9-E44F-4E2B-A45F-8DD6FB3C08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13368-95A4-418D-9F44-61FBD7160B45}">
      <dsp:nvSpPr>
        <dsp:cNvPr id="0" name=""/>
        <dsp:cNvSpPr/>
      </dsp:nvSpPr>
      <dsp:spPr>
        <a:xfrm>
          <a:off x="655663" y="1276"/>
          <a:ext cx="831005" cy="8310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73D858-3031-4113-BDD6-3DB5A770F43E}">
      <dsp:nvSpPr>
        <dsp:cNvPr id="0" name=""/>
        <dsp:cNvSpPr/>
      </dsp:nvSpPr>
      <dsp:spPr>
        <a:xfrm>
          <a:off x="832762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B74F8-90D1-4D73-911D-5857DD113622}">
      <dsp:nvSpPr>
        <dsp:cNvPr id="0" name=""/>
        <dsp:cNvSpPr/>
      </dsp:nvSpPr>
      <dsp:spPr>
        <a:xfrm>
          <a:off x="390013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 the next few slides you will be able to follow how the successful leadership' strategy and methods improve the company Google.</a:t>
          </a:r>
          <a:endParaRPr lang="en-US" sz="1100" kern="1200"/>
        </a:p>
      </dsp:txBody>
      <dsp:txXfrm>
        <a:off x="390013" y="1091120"/>
        <a:ext cx="1362304" cy="905719"/>
      </dsp:txXfrm>
    </dsp:sp>
    <dsp:sp modelId="{0CAB08A2-06AB-4779-8CDC-7CFAFC4B8617}">
      <dsp:nvSpPr>
        <dsp:cNvPr id="0" name=""/>
        <dsp:cNvSpPr/>
      </dsp:nvSpPr>
      <dsp:spPr>
        <a:xfrm>
          <a:off x="2256371" y="1276"/>
          <a:ext cx="831005" cy="8310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CD917-3BC9-453F-8711-6662BE812801}">
      <dsp:nvSpPr>
        <dsp:cNvPr id="0" name=""/>
        <dsp:cNvSpPr/>
      </dsp:nvSpPr>
      <dsp:spPr>
        <a:xfrm>
          <a:off x="2433470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028B7-286D-47D1-BDC5-595845E11439}">
      <dsp:nvSpPr>
        <dsp:cNvPr id="0" name=""/>
        <dsp:cNvSpPr/>
      </dsp:nvSpPr>
      <dsp:spPr>
        <a:xfrm>
          <a:off x="1990721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How innovative thinking and freedom of staff create  and develop Google like one of the best company in our times, but also expansion to whole culture.</a:t>
          </a:r>
          <a:endParaRPr lang="en-US" sz="1100" kern="1200"/>
        </a:p>
      </dsp:txBody>
      <dsp:txXfrm>
        <a:off x="1990721" y="1091120"/>
        <a:ext cx="1362304" cy="905719"/>
      </dsp:txXfrm>
    </dsp:sp>
    <dsp:sp modelId="{2F12DC36-B062-43D8-B51D-34CB55CEEE97}">
      <dsp:nvSpPr>
        <dsp:cNvPr id="0" name=""/>
        <dsp:cNvSpPr/>
      </dsp:nvSpPr>
      <dsp:spPr>
        <a:xfrm>
          <a:off x="3857079" y="1276"/>
          <a:ext cx="831005" cy="83100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2FBDAD-ED2E-40DA-8666-5A951BAC8DC0}">
      <dsp:nvSpPr>
        <dsp:cNvPr id="0" name=""/>
        <dsp:cNvSpPr/>
      </dsp:nvSpPr>
      <dsp:spPr>
        <a:xfrm>
          <a:off x="4034178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A4CEF-1AB9-47A7-A16E-BDA6377A0591}">
      <dsp:nvSpPr>
        <dsp:cNvPr id="0" name=""/>
        <dsp:cNvSpPr/>
      </dsp:nvSpPr>
      <dsp:spPr>
        <a:xfrm>
          <a:off x="3591429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We will take a deep look at the structure of  management style of Google's leader-Eric Schmidt.</a:t>
          </a:r>
          <a:endParaRPr lang="en-US" sz="1100" kern="1200"/>
        </a:p>
      </dsp:txBody>
      <dsp:txXfrm>
        <a:off x="3591429" y="1091120"/>
        <a:ext cx="1362304" cy="905719"/>
      </dsp:txXfrm>
    </dsp:sp>
    <dsp:sp modelId="{2AABDBCD-A1BB-4ABD-AF85-98E4528ED17E}">
      <dsp:nvSpPr>
        <dsp:cNvPr id="0" name=""/>
        <dsp:cNvSpPr/>
      </dsp:nvSpPr>
      <dsp:spPr>
        <a:xfrm>
          <a:off x="5457787" y="1276"/>
          <a:ext cx="831005" cy="8310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91B3C2-19F4-43AD-8CFD-6292F5F438CF}">
      <dsp:nvSpPr>
        <dsp:cNvPr id="0" name=""/>
        <dsp:cNvSpPr/>
      </dsp:nvSpPr>
      <dsp:spPr>
        <a:xfrm>
          <a:off x="5634886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03E684-DEDE-431A-99FA-850DCF901E01}">
      <dsp:nvSpPr>
        <dsp:cNvPr id="0" name=""/>
        <dsp:cNvSpPr/>
      </dsp:nvSpPr>
      <dsp:spPr>
        <a:xfrm>
          <a:off x="5192137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Examples and lessons for improvement in management in our time</a:t>
          </a:r>
          <a:endParaRPr lang="en-US" sz="1100" kern="1200"/>
        </a:p>
      </dsp:txBody>
      <dsp:txXfrm>
        <a:off x="5192137" y="1091120"/>
        <a:ext cx="1362304" cy="905719"/>
      </dsp:txXfrm>
    </dsp:sp>
    <dsp:sp modelId="{222A0DA3-5D9A-47B9-8BA0-9A4331FEA4D3}">
      <dsp:nvSpPr>
        <dsp:cNvPr id="0" name=""/>
        <dsp:cNvSpPr/>
      </dsp:nvSpPr>
      <dsp:spPr>
        <a:xfrm>
          <a:off x="7058495" y="1276"/>
          <a:ext cx="831005" cy="83100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40795-1459-4C54-810B-B18A8DA404ED}">
      <dsp:nvSpPr>
        <dsp:cNvPr id="0" name=""/>
        <dsp:cNvSpPr/>
      </dsp:nvSpPr>
      <dsp:spPr>
        <a:xfrm>
          <a:off x="7235594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B564D-E794-4E06-AC35-4B4F4C222120}">
      <dsp:nvSpPr>
        <dsp:cNvPr id="0" name=""/>
        <dsp:cNvSpPr/>
      </dsp:nvSpPr>
      <dsp:spPr>
        <a:xfrm>
          <a:off x="6792845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Conclusion</a:t>
          </a:r>
          <a:endParaRPr lang="en-US" sz="1100" kern="1200"/>
        </a:p>
      </dsp:txBody>
      <dsp:txXfrm>
        <a:off x="6792845" y="1091120"/>
        <a:ext cx="1362304" cy="905719"/>
      </dsp:txXfrm>
    </dsp:sp>
    <dsp:sp modelId="{C4E7E67F-7D48-440D-BF80-A504D4FDAB6D}">
      <dsp:nvSpPr>
        <dsp:cNvPr id="0" name=""/>
        <dsp:cNvSpPr/>
      </dsp:nvSpPr>
      <dsp:spPr>
        <a:xfrm>
          <a:off x="8659203" y="1276"/>
          <a:ext cx="831005" cy="8310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355FF-D864-467D-AD50-0913C7F1630A}">
      <dsp:nvSpPr>
        <dsp:cNvPr id="0" name=""/>
        <dsp:cNvSpPr/>
      </dsp:nvSpPr>
      <dsp:spPr>
        <a:xfrm>
          <a:off x="8836302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29CB0-6DAC-4064-BEB9-9E52B8F0E12A}">
      <dsp:nvSpPr>
        <dsp:cNvPr id="0" name=""/>
        <dsp:cNvSpPr/>
      </dsp:nvSpPr>
      <dsp:spPr>
        <a:xfrm>
          <a:off x="8393553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Questions </a:t>
          </a:r>
          <a:endParaRPr lang="en-US" sz="1100" kern="1200"/>
        </a:p>
      </dsp:txBody>
      <dsp:txXfrm>
        <a:off x="8393553" y="1091120"/>
        <a:ext cx="1362304" cy="905719"/>
      </dsp:txXfrm>
    </dsp:sp>
    <dsp:sp modelId="{73C125C1-8418-4E92-A48B-A7E07DE57F84}">
      <dsp:nvSpPr>
        <dsp:cNvPr id="0" name=""/>
        <dsp:cNvSpPr/>
      </dsp:nvSpPr>
      <dsp:spPr>
        <a:xfrm>
          <a:off x="4657433" y="2337416"/>
          <a:ext cx="831005" cy="8310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282F3-DA60-422A-8355-42454EF95ACA}">
      <dsp:nvSpPr>
        <dsp:cNvPr id="0" name=""/>
        <dsp:cNvSpPr/>
      </dsp:nvSpPr>
      <dsp:spPr>
        <a:xfrm>
          <a:off x="4834532" y="2514515"/>
          <a:ext cx="476806" cy="47680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191C1-2A61-46B5-B7A7-D98F5192C02B}">
      <dsp:nvSpPr>
        <dsp:cNvPr id="0" name=""/>
        <dsp:cNvSpPr/>
      </dsp:nvSpPr>
      <dsp:spPr>
        <a:xfrm>
          <a:off x="4391783" y="3427259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References </a:t>
          </a:r>
          <a:br>
            <a:rPr lang="en-GB" sz="1100" kern="1200"/>
          </a:br>
          <a:endParaRPr lang="en-US" sz="1100" kern="1200"/>
        </a:p>
      </dsp:txBody>
      <dsp:txXfrm>
        <a:off x="4391783" y="3427259"/>
        <a:ext cx="1362304" cy="9057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B5421-0905-4AC2-9A01-C2ADF069AE19}">
      <dsp:nvSpPr>
        <dsp:cNvPr id="0" name=""/>
        <dsp:cNvSpPr/>
      </dsp:nvSpPr>
      <dsp:spPr>
        <a:xfrm>
          <a:off x="212335" y="150771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9EEB74-C971-484D-BD51-9D59189E39B2}">
      <dsp:nvSpPr>
        <dsp:cNvPr id="0" name=""/>
        <dsp:cNvSpPr/>
      </dsp:nvSpPr>
      <dsp:spPr>
        <a:xfrm>
          <a:off x="492877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F4D73-C917-4578-A8E1-F633993D5C5A}">
      <dsp:nvSpPr>
        <dsp:cNvPr id="0" name=""/>
        <dsp:cNvSpPr/>
      </dsp:nvSpPr>
      <dsp:spPr>
        <a:xfrm>
          <a:off x="1834517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Schmidt's own inclinations for independent thinking and research has a powerful impact on his leaderhip style </a:t>
          </a:r>
          <a:endParaRPr lang="en-US" sz="1700" kern="1200"/>
        </a:p>
      </dsp:txBody>
      <dsp:txXfrm>
        <a:off x="1834517" y="1507711"/>
        <a:ext cx="3148942" cy="1335915"/>
      </dsp:txXfrm>
    </dsp:sp>
    <dsp:sp modelId="{CF0C5C9F-BDFD-4088-A49F-1BEB063FA4AC}">
      <dsp:nvSpPr>
        <dsp:cNvPr id="0" name=""/>
        <dsp:cNvSpPr/>
      </dsp:nvSpPr>
      <dsp:spPr>
        <a:xfrm>
          <a:off x="5532139" y="150771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58D72-6F14-496D-A9E1-C9D1A7883DAF}">
      <dsp:nvSpPr>
        <dsp:cNvPr id="0" name=""/>
        <dsp:cNvSpPr/>
      </dsp:nvSpPr>
      <dsp:spPr>
        <a:xfrm>
          <a:off x="5812681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E5B1E-31D8-403F-929E-FA834FC39171}">
      <dsp:nvSpPr>
        <dsp:cNvPr id="0" name=""/>
        <dsp:cNvSpPr/>
      </dsp:nvSpPr>
      <dsp:spPr>
        <a:xfrm>
          <a:off x="7154322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“I would suggest that persistence is the single biggest predictor of future success,”Schmidt says . “And so we would look for persistence.”</a:t>
          </a:r>
          <a:endParaRPr lang="en-US" sz="1700" kern="1200"/>
        </a:p>
      </dsp:txBody>
      <dsp:txXfrm>
        <a:off x="7154322" y="1507711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F429F0-CB1C-41B5-9AC7-6E0D3FD56478}">
      <dsp:nvSpPr>
        <dsp:cNvPr id="0" name=""/>
        <dsp:cNvSpPr/>
      </dsp:nvSpPr>
      <dsp:spPr>
        <a:xfrm>
          <a:off x="3040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C7618-F885-4215-B914-B6A5AF81BF02}">
      <dsp:nvSpPr>
        <dsp:cNvPr id="0" name=""/>
        <dsp:cNvSpPr/>
      </dsp:nvSpPr>
      <dsp:spPr>
        <a:xfrm>
          <a:off x="244258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Your title makes you a manager, your people make you a leader</a:t>
          </a:r>
          <a:endParaRPr lang="en-US" sz="1600" kern="1200"/>
        </a:p>
      </dsp:txBody>
      <dsp:txXfrm>
        <a:off x="284635" y="1070626"/>
        <a:ext cx="2090204" cy="1297804"/>
      </dsp:txXfrm>
    </dsp:sp>
    <dsp:sp modelId="{D5462756-6E92-49B3-90B0-F8B2BB6FFA00}">
      <dsp:nvSpPr>
        <dsp:cNvPr id="0" name=""/>
        <dsp:cNvSpPr/>
      </dsp:nvSpPr>
      <dsp:spPr>
        <a:xfrm>
          <a:off x="2656434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AAF247-F270-4A02-B8C5-2E4A96596E41}">
      <dsp:nvSpPr>
        <dsp:cNvPr id="0" name=""/>
        <dsp:cNvSpPr/>
      </dsp:nvSpPr>
      <dsp:spPr>
        <a:xfrm>
          <a:off x="2897652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Leadership plays a vital role within an organzation</a:t>
          </a:r>
          <a:endParaRPr lang="en-US" sz="1600" kern="1200"/>
        </a:p>
      </dsp:txBody>
      <dsp:txXfrm>
        <a:off x="2938029" y="1070626"/>
        <a:ext cx="2090204" cy="1297804"/>
      </dsp:txXfrm>
    </dsp:sp>
    <dsp:sp modelId="{0A84E8AB-43E8-40DD-B041-7D7F6FDAAD30}">
      <dsp:nvSpPr>
        <dsp:cNvPr id="0" name=""/>
        <dsp:cNvSpPr/>
      </dsp:nvSpPr>
      <dsp:spPr>
        <a:xfrm>
          <a:off x="5309828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4E076-4E89-462D-AB9A-3042B64E55FC}">
      <dsp:nvSpPr>
        <dsp:cNvPr id="0" name=""/>
        <dsp:cNvSpPr/>
      </dsp:nvSpPr>
      <dsp:spPr>
        <a:xfrm>
          <a:off x="5551046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Eric Schmidt's leadership provided the innovative outcomes of the company</a:t>
          </a:r>
          <a:endParaRPr lang="en-US" sz="1600" kern="1200"/>
        </a:p>
      </dsp:txBody>
      <dsp:txXfrm>
        <a:off x="5591423" y="1070626"/>
        <a:ext cx="2090204" cy="1297804"/>
      </dsp:txXfrm>
    </dsp:sp>
    <dsp:sp modelId="{42CB27D1-F279-4150-8125-B2AE810B0D27}">
      <dsp:nvSpPr>
        <dsp:cNvPr id="0" name=""/>
        <dsp:cNvSpPr/>
      </dsp:nvSpPr>
      <dsp:spPr>
        <a:xfrm>
          <a:off x="7963222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D775D-B833-447A-8955-5DF0CEEF3321}">
      <dsp:nvSpPr>
        <dsp:cNvPr id="0" name=""/>
        <dsp:cNvSpPr/>
      </dsp:nvSpPr>
      <dsp:spPr>
        <a:xfrm>
          <a:off x="8204440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Google is the best example of network-based organization.</a:t>
          </a:r>
          <a:endParaRPr lang="en-US" sz="1600" kern="1200"/>
        </a:p>
      </dsp:txBody>
      <dsp:txXfrm>
        <a:off x="8244817" y="1070626"/>
        <a:ext cx="2090204" cy="1297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397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059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10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032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955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573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322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051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597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129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639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638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0" r:id="rId1"/>
    <p:sldLayoutId id="2147484261" r:id="rId2"/>
    <p:sldLayoutId id="2147484262" r:id="rId3"/>
    <p:sldLayoutId id="2147484263" r:id="rId4"/>
    <p:sldLayoutId id="2147484264" r:id="rId5"/>
    <p:sldLayoutId id="2147484265" r:id="rId6"/>
    <p:sldLayoutId id="2147484266" r:id="rId7"/>
    <p:sldLayoutId id="2147484267" r:id="rId8"/>
    <p:sldLayoutId id="2147484268" r:id="rId9"/>
    <p:sldLayoutId id="2147484269" r:id="rId10"/>
    <p:sldLayoutId id="21474842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annica.com/biography/Eric-Schmidt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1013" y="4155415"/>
            <a:ext cx="2687038" cy="20501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i="1"/>
              <a:t>University of Wales Trinity Saint David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74435" y="3867869"/>
            <a:ext cx="3373490" cy="2625215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1400" b="1"/>
              <a:t>Introducing the Modern Workplace LCBB4003</a:t>
            </a:r>
            <a:endParaRPr lang="en-US" sz="1400" b="1">
              <a:cs typeface="Calibri"/>
            </a:endParaRPr>
          </a:p>
          <a:p>
            <a:pPr algn="l"/>
            <a:r>
              <a:rPr lang="en-US" sz="1400" b="1"/>
              <a:t>Lecturer : </a:t>
            </a:r>
            <a:r>
              <a:rPr lang="en-US" sz="1400" b="1" err="1"/>
              <a:t>Uju</a:t>
            </a:r>
            <a:r>
              <a:rPr lang="en-US" sz="1400" b="1"/>
              <a:t> </a:t>
            </a:r>
            <a:r>
              <a:rPr lang="en-US" sz="1400" b="1" err="1"/>
              <a:t>Ugochuku</a:t>
            </a: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/>
              <a:t>Anca –Diana Gog (1918426)</a:t>
            </a: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err="1"/>
              <a:t>Diegis</a:t>
            </a:r>
            <a:r>
              <a:rPr lang="en-US" sz="1400"/>
              <a:t> Florea (1919249)</a:t>
            </a:r>
            <a:endParaRPr lang="en-US" sz="14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/>
              <a:t>Ioana </a:t>
            </a:r>
            <a:r>
              <a:rPr lang="en-US" sz="1400" err="1"/>
              <a:t>Ienea</a:t>
            </a:r>
            <a:r>
              <a:rPr lang="en-US" sz="1400"/>
              <a:t> (1918148)</a:t>
            </a:r>
            <a:endParaRPr lang="en-US" sz="14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err="1"/>
              <a:t>Zlatina</a:t>
            </a:r>
            <a:r>
              <a:rPr lang="en-US" sz="1400"/>
              <a:t> </a:t>
            </a:r>
            <a:r>
              <a:rPr lang="en-US" sz="1400" err="1"/>
              <a:t>Kircheva</a:t>
            </a:r>
            <a:r>
              <a:rPr lang="en-US" sz="1400"/>
              <a:t> (1918147)</a:t>
            </a:r>
            <a:endParaRPr lang="en-US" sz="1400">
              <a:cs typeface="Calibri"/>
            </a:endParaRPr>
          </a:p>
        </p:txBody>
      </p:sp>
      <p:pic>
        <p:nvPicPr>
          <p:cNvPr id="8" name="Picture 8" descr="A person sitting in front of a sign&#10;&#10;Description automatically generated">
            <a:extLst>
              <a:ext uri="{FF2B5EF4-FFF2-40B4-BE49-F238E27FC236}">
                <a16:creationId xmlns:a16="http://schemas.microsoft.com/office/drawing/2014/main" id="{349E5EB4-AAAC-4833-BC97-A7EB1ECCA1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11" b="14611"/>
          <a:stretch/>
        </p:blipFill>
        <p:spPr>
          <a:xfrm>
            <a:off x="129416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pic>
        <p:nvPicPr>
          <p:cNvPr id="4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68EBC37-0CCE-44AD-9F81-94F63C8F5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0361" y="5993920"/>
            <a:ext cx="1305465" cy="7648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2126F3-0794-4716-9A3A-FA1868C27F93}"/>
              </a:ext>
            </a:extLst>
          </p:cNvPr>
          <p:cNvSpPr txBox="1"/>
          <p:nvPr/>
        </p:nvSpPr>
        <p:spPr>
          <a:xfrm>
            <a:off x="6924137" y="4767534"/>
            <a:ext cx="49716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/>
              <a:t>Eric Schmidt –CEO of Google</a:t>
            </a:r>
            <a:endParaRPr lang="en-GB" sz="28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68470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6A555-1A79-4280-95A4-65F9B177E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Table of 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A652FC-FD64-4B2B-8F4C-CF0CA9DB4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210552"/>
              </p:ext>
            </p:extLst>
          </p:nvPr>
        </p:nvGraphicFramePr>
        <p:xfrm>
          <a:off x="1158700" y="1960899"/>
          <a:ext cx="1014587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5822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50933-6586-4559-A0CB-269CEFFEB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32155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/>
              <a:t>Google was launched in 1998 by Larry Page and Sergey Brin.</a:t>
            </a:r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r>
              <a:rPr lang="en-GB" sz="1800"/>
              <a:t>Google started as a web search engine.</a:t>
            </a:r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r>
              <a:rPr lang="en-GB" sz="1800"/>
              <a:t>Now they are one of the largest media companies.</a:t>
            </a:r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r>
              <a:rPr lang="en-GB" sz="1800"/>
              <a:t>They crated - Google Maps, Gmail, Google news, Google Chrome, etc.</a:t>
            </a:r>
            <a:endParaRPr lang="en-GB" sz="1800">
              <a:cs typeface="Calibri"/>
            </a:endParaRPr>
          </a:p>
          <a:p>
            <a:pPr marL="1370965" lvl="5" indent="0">
              <a:buNone/>
            </a:pPr>
            <a:endParaRPr lang="en-GB" spc="10">
              <a:cs typeface="Calibri"/>
            </a:endParaRPr>
          </a:p>
        </p:txBody>
      </p:sp>
      <p:pic>
        <p:nvPicPr>
          <p:cNvPr id="4" name="Picture 4" descr="A person standing in front of a store&#10;&#10;Description automatically generated">
            <a:extLst>
              <a:ext uri="{FF2B5EF4-FFF2-40B4-BE49-F238E27FC236}">
                <a16:creationId xmlns:a16="http://schemas.microsoft.com/office/drawing/2014/main" id="{5D78098E-F38A-433E-8BD6-C6240C0EB4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09" r="9779" b="3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pic>
        <p:nvPicPr>
          <p:cNvPr id="4098" name="Picture 2" descr="Google's return to China won't be easy | VentureBea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3" r="17205" b="-1"/>
          <a:stretch/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083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300"/>
              <a:t>     </a:t>
            </a:r>
            <a:br>
              <a:rPr lang="en-US" sz="3300"/>
            </a:br>
            <a:br>
              <a:rPr lang="en-US" sz="3300"/>
            </a:br>
            <a:r>
              <a:rPr lang="en-US" sz="3300">
                <a:latin typeface="Calibri"/>
                <a:cs typeface="Calibri"/>
              </a:rPr>
              <a:t>Eric Schmidt</a:t>
            </a:r>
            <a:br>
              <a:rPr lang="en-US" sz="3300"/>
            </a:br>
            <a:br>
              <a:rPr lang="en-US" sz="3300"/>
            </a:br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FC60C-ACD2-424C-A167-1FF5CA147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Born on 27th April 1955.</a:t>
            </a:r>
          </a:p>
          <a:p>
            <a:r>
              <a:rPr lang="en-GB" sz="1800"/>
              <a:t>Businessman and software engineer.</a:t>
            </a:r>
          </a:p>
          <a:p>
            <a:r>
              <a:rPr lang="en-GB" sz="1800"/>
              <a:t>Google CEO 2001-2011.</a:t>
            </a:r>
          </a:p>
          <a:p>
            <a:r>
              <a:rPr lang="en-GB" sz="1800"/>
              <a:t>Executive Chairman of Google 2011-2015.</a:t>
            </a:r>
          </a:p>
          <a:p>
            <a:r>
              <a:rPr lang="en-GB" sz="1800"/>
              <a:t>Executive Chairman of Alphabet Inc. 2015-2017.</a:t>
            </a:r>
          </a:p>
          <a:p>
            <a:r>
              <a:rPr lang="en-GB" sz="1800"/>
              <a:t>Technical advisor of Alphabet Inc. 2017-2020.</a:t>
            </a:r>
          </a:p>
          <a:p>
            <a:endParaRPr lang="en-GB" sz="1800"/>
          </a:p>
        </p:txBody>
      </p:sp>
      <p:pic>
        <p:nvPicPr>
          <p:cNvPr id="6" name="Picture 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DEE5F2AA-F7B3-400C-BEDD-964BA1DC27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868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29738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Eric Schmidt's rise to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3C56E-35D7-4534-9994-2A21D16ED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0941" y="-260633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Led Google's transformation into a global titan </a:t>
            </a:r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During Schmidt's tenure, Google expanded beyond its roots as a search engine to tackle other technologies, including mobile phones and online video.</a:t>
            </a:r>
            <a:endParaRPr lang="en-GB" sz="2000"/>
          </a:p>
          <a:p>
            <a:endParaRPr lang="en-GB" sz="2000"/>
          </a:p>
        </p:txBody>
      </p:sp>
      <p:pic>
        <p:nvPicPr>
          <p:cNvPr id="6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A006B402-1793-46B8-9E0A-99660CE40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8250" y="3589072"/>
            <a:ext cx="5403010" cy="2770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630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32120FE-370F-409A-A560-B2251BD714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0461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3227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0EA0A-5D18-42F2-9B59-5B35079D0A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9079" y="-704031"/>
            <a:ext cx="4061891" cy="24832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4000"/>
              <a:t>      Eric Schmidt leading Google</a:t>
            </a:r>
            <a:endParaRPr lang="en-US">
              <a:cs typeface="Calibri Light" panose="020F03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8827871" y="1087735"/>
            <a:ext cx="3156117" cy="689365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Focused on steady growth and expansion.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His main goal at Google was to make Google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        "A systematic innovator at scale"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Introduced Gmail and Chrome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Eric Schmidt a Laissez-Faire leader.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Empowering employees.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5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458EA46-9F11-466D-8440-3AC38F465C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" r="1" b="8050"/>
          <a:stretch/>
        </p:blipFill>
        <p:spPr>
          <a:xfrm>
            <a:off x="174288" y="1227243"/>
            <a:ext cx="7287472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2867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ED3A3-CAA9-41A7-9E4C-E7FC51006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Eric Schmidt innovation focused</a:t>
            </a:r>
          </a:p>
        </p:txBody>
      </p:sp>
      <p:sp>
        <p:nvSpPr>
          <p:cNvPr id="46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B95FB-373D-47E8-B96A-795D71F46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Gave staff time to work on their own projects.</a:t>
            </a:r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Organised Google into small undirected teams.</a:t>
            </a:r>
            <a:endParaRPr lang="en-US" sz="2000"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/>
              <a:t>Acquired small companies with innovative ideas.</a:t>
            </a:r>
          </a:p>
        </p:txBody>
      </p:sp>
      <p:pic>
        <p:nvPicPr>
          <p:cNvPr id="5" name="Picture 5" descr="A close up of food on a table&#10;&#10;Description automatically generated">
            <a:extLst>
              <a:ext uri="{FF2B5EF4-FFF2-40B4-BE49-F238E27FC236}">
                <a16:creationId xmlns:a16="http://schemas.microsoft.com/office/drawing/2014/main" id="{A7B02AB1-D85F-4390-A3D8-FA44503D7A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65" r="23249" b="-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57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438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60D8143-1665-45A2-A50E-C082122A1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257" y="254537"/>
            <a:ext cx="10918166" cy="1656242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Lessons  to  learn from Eric Schmidt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8B48D22-8EDF-4F0D-8B62-DEDD7E794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 sz="2000">
                <a:cs typeface="Calibri"/>
              </a:rPr>
              <a:t>T</a:t>
            </a:r>
            <a:r>
              <a:rPr lang="en-GB" sz="2000">
                <a:cs typeface="Calibri"/>
              </a:rPr>
              <a:t>he importance of diversity at work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Groups make better decisions than individuals (</a:t>
            </a:r>
            <a:r>
              <a:rPr lang="en-GB" sz="2000" err="1">
                <a:cs typeface="Calibri"/>
              </a:rPr>
              <a:t>Manyika</a:t>
            </a:r>
            <a:r>
              <a:rPr lang="en-GB" sz="2000">
                <a:cs typeface="Calibri"/>
              </a:rPr>
              <a:t>, 2008)</a:t>
            </a:r>
          </a:p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Need for well-rounded leaders</a:t>
            </a: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Leaders can start over and win again </a:t>
            </a:r>
          </a:p>
        </p:txBody>
      </p:sp>
      <p:pic>
        <p:nvPicPr>
          <p:cNvPr id="4" name="Picture 4" descr="A picture containing sitting, holding, computer, phone&#10;&#10;Description automatically generated">
            <a:extLst>
              <a:ext uri="{FF2B5EF4-FFF2-40B4-BE49-F238E27FC236}">
                <a16:creationId xmlns:a16="http://schemas.microsoft.com/office/drawing/2014/main" id="{045AA3E8-F5B2-4868-AAD9-F09AB0F9F2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977" b="1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6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2531855-D64F-47D2-9A93-5C7ECA876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cs typeface="Calibri Light"/>
              </a:rPr>
              <a:t>Conclusions </a:t>
            </a:r>
            <a:endParaRPr lang="en-GB" sz="4800"/>
          </a:p>
        </p:txBody>
      </p:sp>
      <p:graphicFrame>
        <p:nvGraphicFramePr>
          <p:cNvPr id="5" name="Substituent conținut 2">
            <a:extLst>
              <a:ext uri="{FF2B5EF4-FFF2-40B4-BE49-F238E27FC236}">
                <a16:creationId xmlns:a16="http://schemas.microsoft.com/office/drawing/2014/main" id="{89981BC4-8528-4A17-A75A-576AE78DC8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3197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0348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3958D632-BD07-4358-A3FB-8463120D6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334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383CE-6A71-4804-9813-607A2B23C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37" y="-153385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0F5E7-84E2-4DC0-AB8E-285C6C9F2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897" y="990316"/>
            <a:ext cx="10746450" cy="5439411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2000">
              <a:ea typeface="+mn-lt"/>
              <a:cs typeface="+mn-lt"/>
            </a:endParaRPr>
          </a:p>
          <a:p>
            <a:r>
              <a:rPr lang="en-GB" sz="2400">
                <a:latin typeface="Calibri"/>
                <a:ea typeface="+mn-lt"/>
                <a:cs typeface="Calibri"/>
              </a:rPr>
              <a:t>Alastair R Agutter,</a:t>
            </a:r>
            <a:r>
              <a:rPr lang="en-GB" sz="2400">
                <a:ea typeface="+mn-lt"/>
                <a:cs typeface="+mn-lt"/>
              </a:rPr>
              <a:t>G</a:t>
            </a:r>
            <a:r>
              <a:rPr lang="en-GB" sz="2400" i="1">
                <a:ea typeface="+mn-lt"/>
                <a:cs typeface="+mn-lt"/>
              </a:rPr>
              <a:t>etting Inside Google's Head Book:The 13 Key Elements to Successful to Web Side Optimization Success(2014)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ea typeface="+mn-lt"/>
                <a:cs typeface="Calibri"/>
              </a:rPr>
              <a:t>Ferguson, C.H., 2005. What’s next for Google. </a:t>
            </a:r>
            <a:r>
              <a:rPr lang="en-GB" sz="2400" i="1">
                <a:latin typeface="Calibri"/>
                <a:ea typeface="+mn-lt"/>
                <a:cs typeface="Calibri"/>
              </a:rPr>
              <a:t>Technology Review</a:t>
            </a:r>
            <a:r>
              <a:rPr lang="en-GB" sz="2400">
                <a:latin typeface="Calibri"/>
                <a:ea typeface="+mn-lt"/>
                <a:cs typeface="Calibri"/>
              </a:rPr>
              <a:t>, </a:t>
            </a:r>
            <a:r>
              <a:rPr lang="en-GB" sz="2400" i="1">
                <a:latin typeface="Calibri"/>
                <a:ea typeface="+mn-lt"/>
                <a:cs typeface="Calibri"/>
              </a:rPr>
              <a:t>108</a:t>
            </a:r>
            <a:r>
              <a:rPr lang="en-GB" sz="2400">
                <a:latin typeface="Calibri"/>
                <a:ea typeface="+mn-lt"/>
                <a:cs typeface="Calibri"/>
              </a:rPr>
              <a:t>(1), pp.38-46.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ea typeface="+mn-lt"/>
                <a:cs typeface="Calibri"/>
              </a:rPr>
              <a:t>Herman, J.L., McCausland, T.C. and </a:t>
            </a:r>
            <a:r>
              <a:rPr lang="en-GB" sz="2400" err="1">
                <a:latin typeface="Calibri"/>
                <a:ea typeface="+mn-lt"/>
                <a:cs typeface="Calibri"/>
              </a:rPr>
              <a:t>Bliton</a:t>
            </a:r>
            <a:r>
              <a:rPr lang="en-GB" sz="2400">
                <a:latin typeface="Calibri"/>
                <a:ea typeface="+mn-lt"/>
                <a:cs typeface="Calibri"/>
              </a:rPr>
              <a:t>, D., 2020. Making a difference in the digital age: global leadership and multiteam systems. In </a:t>
            </a:r>
            <a:r>
              <a:rPr lang="en-GB" sz="2400" i="1">
                <a:latin typeface="Calibri"/>
                <a:ea typeface="+mn-lt"/>
                <a:cs typeface="Calibri"/>
              </a:rPr>
              <a:t>Research Handbook of Global Leadership</a:t>
            </a:r>
            <a:r>
              <a:rPr lang="en-GB" sz="2400">
                <a:latin typeface="Calibri"/>
                <a:ea typeface="+mn-lt"/>
                <a:cs typeface="Calibri"/>
              </a:rPr>
              <a:t>. Edward Elgar Publishing.</a:t>
            </a:r>
            <a:endParaRPr lang="en-GB" sz="2400">
              <a:ea typeface="+mn-lt"/>
              <a:cs typeface="+mn-lt"/>
            </a:endParaRPr>
          </a:p>
          <a:p>
            <a:r>
              <a:rPr lang="en-GB" sz="2400" err="1">
                <a:latin typeface="Calibri"/>
                <a:ea typeface="+mn-lt"/>
                <a:cs typeface="Calibri"/>
              </a:rPr>
              <a:t>Landeweerd</a:t>
            </a:r>
            <a:r>
              <a:rPr lang="en-GB" sz="2400">
                <a:latin typeface="Calibri"/>
                <a:ea typeface="+mn-lt"/>
                <a:cs typeface="Calibri"/>
              </a:rPr>
              <a:t> , M., </a:t>
            </a:r>
            <a:r>
              <a:rPr lang="en-GB" sz="2400" err="1">
                <a:latin typeface="Calibri"/>
                <a:ea typeface="+mn-lt"/>
                <a:cs typeface="Calibri"/>
              </a:rPr>
              <a:t>Spil</a:t>
            </a:r>
            <a:r>
              <a:rPr lang="en-GB" sz="2400">
                <a:latin typeface="Calibri"/>
                <a:ea typeface="+mn-lt"/>
                <a:cs typeface="Calibri"/>
              </a:rPr>
              <a:t>, T. and Klein, R., 2013, June. The success of Google search, the failure of Google health and the future of Google plus. In </a:t>
            </a:r>
            <a:r>
              <a:rPr lang="en-GB" sz="2400" i="1">
                <a:latin typeface="Calibri"/>
                <a:ea typeface="+mn-lt"/>
                <a:cs typeface="Calibri"/>
              </a:rPr>
              <a:t>International Working Conference on Transfer and Diffusion of IT</a:t>
            </a:r>
            <a:r>
              <a:rPr lang="en-GB" sz="2400">
                <a:latin typeface="Calibri"/>
                <a:ea typeface="+mn-lt"/>
                <a:cs typeface="Calibri"/>
              </a:rPr>
              <a:t> (pp. 221-239). Springer, Berlin, Heidelberg.</a:t>
            </a:r>
          </a:p>
          <a:p>
            <a:r>
              <a:rPr lang="en-GB" sz="2400">
                <a:ea typeface="+mn-lt"/>
                <a:cs typeface="+mn-lt"/>
              </a:rPr>
              <a:t>Lewis R. ,Eric Schmidt American engineer and executive, available at :</a:t>
            </a:r>
            <a:r>
              <a:rPr lang="en-GB" sz="2400" dirty="0">
                <a:latin typeface="Calibri"/>
                <a:ea typeface="+mn-lt"/>
                <a:cs typeface="Calibri"/>
                <a:hlinkClick r:id="rId2"/>
              </a:rPr>
              <a:t>https://www.britannica.com/biography/Eric-Schmidt</a:t>
            </a:r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2224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5E7A6-B5F6-4F79-984B-EADB510D1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87" y="497499"/>
            <a:ext cx="12155915" cy="52651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dirty="0">
              <a:cs typeface="Calibri"/>
            </a:endParaRPr>
          </a:p>
          <a:p>
            <a:r>
              <a:rPr lang="en-GB" sz="2400">
                <a:cs typeface="Calibri"/>
              </a:rPr>
              <a:t>Manyika , J., 2008. Google’s view on the future of business: An interview with CEO Eric Schmidt. </a:t>
            </a:r>
            <a:r>
              <a:rPr lang="en-GB" sz="2400" i="1">
                <a:cs typeface="Calibri"/>
              </a:rPr>
              <a:t>McKinsey Quarterly</a:t>
            </a:r>
            <a:r>
              <a:rPr lang="en-GB" sz="2400">
                <a:cs typeface="Calibri"/>
              </a:rPr>
              <a:t>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cs typeface="Calibri"/>
              </a:rPr>
              <a:t>Oke, Adegoke, Natasha Munshi, and Fred O. Walumbwa. "The influence of leadership on innovation processes and activities." </a:t>
            </a:r>
            <a:r>
              <a:rPr lang="en-GB" sz="2400" i="1">
                <a:cs typeface="Calibri"/>
              </a:rPr>
              <a:t>Organizational Dynamics</a:t>
            </a:r>
            <a:r>
              <a:rPr lang="en-GB" sz="2400">
                <a:cs typeface="Calibri"/>
              </a:rPr>
              <a:t> 38.1 (2009): 64-72.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cs typeface="Calibri"/>
              </a:rPr>
              <a:t> Schermerhorn, J.,</a:t>
            </a:r>
            <a:r>
              <a:rPr lang="en-GB" sz="2400" i="1">
                <a:cs typeface="Calibri"/>
              </a:rPr>
              <a:t>Introduction to Management(2011),student version, 11 edition, John Wiley and Sons(Asia)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Schmidt, E. and Rosenberg, J., 2014. </a:t>
            </a:r>
            <a:r>
              <a:rPr lang="en-GB" sz="2400" i="1">
                <a:ea typeface="+mn-lt"/>
                <a:cs typeface="+mn-lt"/>
              </a:rPr>
              <a:t>How google works</a:t>
            </a:r>
            <a:r>
              <a:rPr lang="en-GB" sz="2400">
                <a:ea typeface="+mn-lt"/>
                <a:cs typeface="+mn-lt"/>
              </a:rPr>
              <a:t>. Hachette UK.</a:t>
            </a:r>
          </a:p>
          <a:p>
            <a:r>
              <a:rPr lang="en-GB" sz="2400">
                <a:ea typeface="+mn-lt"/>
                <a:cs typeface="+mn-lt"/>
              </a:rPr>
              <a:t>Trippe, S.,</a:t>
            </a:r>
            <a:r>
              <a:rPr lang="en-GB" sz="2400" i="1">
                <a:ea typeface="+mn-lt"/>
                <a:cs typeface="+mn-lt"/>
              </a:rPr>
              <a:t>An analysis of Big Companies and their Menagement Styles(</a:t>
            </a:r>
            <a:r>
              <a:rPr lang="en-GB" sz="2400">
                <a:ea typeface="+mn-lt"/>
                <a:cs typeface="+mn-lt"/>
              </a:rPr>
              <a:t>20.10.2015), Anchor Academic Publishing,Hamburg</a:t>
            </a:r>
          </a:p>
          <a:p>
            <a:r>
              <a:rPr lang="en-GB" sz="2400">
                <a:cs typeface="Calibri"/>
              </a:rPr>
              <a:t>Walter, F., Humphrey, R.H. and Cole, M.S., 2012. Unleashing leadership potential:: Toward an evidence-based management of emotional intelligence. </a:t>
            </a:r>
            <a:r>
              <a:rPr lang="en-GB" sz="2400" i="1">
                <a:cs typeface="Calibri"/>
              </a:rPr>
              <a:t>Organizational Dynamics</a:t>
            </a:r>
            <a:r>
              <a:rPr lang="en-GB" sz="2400">
                <a:cs typeface="Calibri"/>
              </a:rPr>
              <a:t>, </a:t>
            </a:r>
            <a:r>
              <a:rPr lang="en-GB" sz="2400" i="1">
                <a:cs typeface="Calibri"/>
              </a:rPr>
              <a:t>41</a:t>
            </a:r>
            <a:r>
              <a:rPr lang="en-GB" sz="2400">
                <a:cs typeface="Calibri"/>
              </a:rPr>
              <a:t>(3), pp.212-219.</a:t>
            </a:r>
            <a:endParaRPr lang="en-GB" sz="2400">
              <a:ea typeface="+mn-lt"/>
              <a:cs typeface="+mn-lt"/>
            </a:endParaRPr>
          </a:p>
          <a:p>
            <a:endParaRPr lang="en-GB" sz="2400" i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444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University of Wales Trinity Saint David</vt:lpstr>
      <vt:lpstr>Table of contents</vt:lpstr>
      <vt:lpstr>PowerPoint Presentation</vt:lpstr>
      <vt:lpstr>       Eric Schmidt  </vt:lpstr>
      <vt:lpstr>Eric Schmidt's rise to success</vt:lpstr>
      <vt:lpstr>PowerPoint Presentation</vt:lpstr>
      <vt:lpstr>      Eric Schmidt leading Google</vt:lpstr>
      <vt:lpstr>Eric Schmidt innovation focused</vt:lpstr>
      <vt:lpstr>Lessons  to  learn from Eric Schmidt</vt:lpstr>
      <vt:lpstr>Conclusions 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David</dc:title>
  <dc:creator>repai2020@outlook.com</dc:creator>
  <cp:revision>33</cp:revision>
  <dcterms:created xsi:type="dcterms:W3CDTF">2020-07-01T17:43:24Z</dcterms:created>
  <dcterms:modified xsi:type="dcterms:W3CDTF">2020-07-11T19:01:22Z</dcterms:modified>
</cp:coreProperties>
</file>