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9" r:id="rId1"/>
  </p:sldMasterIdLst>
  <p:notesMasterIdLst>
    <p:notesMasterId r:id="rId20"/>
  </p:notesMasterIdLst>
  <p:sldIdLst>
    <p:sldId id="293" r:id="rId2"/>
    <p:sldId id="372" r:id="rId3"/>
    <p:sldId id="352" r:id="rId4"/>
    <p:sldId id="374" r:id="rId5"/>
    <p:sldId id="375" r:id="rId6"/>
    <p:sldId id="384" r:id="rId7"/>
    <p:sldId id="360" r:id="rId8"/>
    <p:sldId id="376" r:id="rId9"/>
    <p:sldId id="357" r:id="rId10"/>
    <p:sldId id="377" r:id="rId11"/>
    <p:sldId id="356" r:id="rId12"/>
    <p:sldId id="379" r:id="rId13"/>
    <p:sldId id="380" r:id="rId14"/>
    <p:sldId id="365" r:id="rId15"/>
    <p:sldId id="383" r:id="rId16"/>
    <p:sldId id="373" r:id="rId17"/>
    <p:sldId id="381" r:id="rId18"/>
    <p:sldId id="382" r:id="rId19"/>
  </p:sldIdLst>
  <p:sldSz cx="9144000" cy="5143500" type="screen16x9"/>
  <p:notesSz cx="6858000" cy="9144000"/>
  <p:embeddedFontLst>
    <p:embeddedFont>
      <p:font typeface="Bahnschrift" panose="020B0502040204020203" pitchFamily="34" charset="0"/>
      <p:regular r:id="rId21"/>
      <p:bold r:id="rId22"/>
    </p:embeddedFont>
    <p:embeddedFont>
      <p:font typeface="Dosis" pitchFamily="2" charset="0"/>
      <p:regular r:id="rId23"/>
      <p:bold r:id="rId24"/>
    </p:embeddedFont>
    <p:embeddedFont>
      <p:font typeface="Roboto" panose="02000000000000000000" pitchFamily="2"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CCCD4"/>
    <a:srgbClr val="57A7B5"/>
    <a:srgbClr val="C1418F"/>
    <a:srgbClr val="C44390"/>
    <a:srgbClr val="7AEA92"/>
    <a:srgbClr val="1FC342"/>
    <a:srgbClr val="21BB46"/>
    <a:srgbClr val="20BF44"/>
    <a:srgbClr val="ECCF9C"/>
    <a:srgbClr val="D89F3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DEB68A6-5C52-4FD9-903C-4CCECB8A32EA}">
  <a:tblStyle styleId="{1DEB68A6-5C52-4FD9-903C-4CCECB8A32EA}"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316" autoAdjust="0"/>
    <p:restoredTop sz="94660"/>
  </p:normalViewPr>
  <p:slideViewPr>
    <p:cSldViewPr snapToGrid="0">
      <p:cViewPr varScale="1">
        <p:scale>
          <a:sx n="110" d="100"/>
          <a:sy n="110" d="100"/>
        </p:scale>
        <p:origin x="68" y="3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CE816C-3D4C-4912-8CFB-F9DAB98191BD}"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8D1AE9B7-3F16-4C93-8170-767FD3E2F86A}">
      <dgm:prSet phldrT="[Text]" custT="1"/>
      <dgm:spPr/>
      <dgm:t>
        <a:bodyPr/>
        <a:lstStyle/>
        <a:p>
          <a:pPr algn="just">
            <a:lnSpc>
              <a:spcPct val="100000"/>
            </a:lnSpc>
            <a:spcAft>
              <a:spcPts val="0"/>
            </a:spcAft>
            <a:buFontTx/>
            <a:buNone/>
          </a:pPr>
          <a:r>
            <a:rPr lang="en-US" sz="1100" b="0" dirty="0">
              <a:solidFill>
                <a:schemeClr val="tx1"/>
              </a:solidFill>
              <a:latin typeface="Bahnschrift" panose="020B0502040204020203" pitchFamily="34" charset="0"/>
            </a:rPr>
            <a:t>  Renewable energy resources, like solar and wind energy, can result in a substantial decrease of energy expenses for hotels and the general tourism businesses.</a:t>
          </a:r>
          <a:r>
            <a:rPr lang="en-GB" sz="1100" b="0" dirty="0">
              <a:solidFill>
                <a:schemeClr val="tx1"/>
              </a:solidFill>
              <a:latin typeface="Bahnschrift" panose="020B0502040204020203" pitchFamily="34" charset="0"/>
            </a:rPr>
            <a:t> (</a:t>
          </a:r>
          <a:r>
            <a:rPr lang="en-GB" sz="1100" b="0" dirty="0" err="1">
              <a:solidFill>
                <a:schemeClr val="tx1"/>
              </a:solidFill>
              <a:latin typeface="Bahnschrift" panose="020B0502040204020203" pitchFamily="34" charset="0"/>
            </a:rPr>
            <a:t>Dranka</a:t>
          </a:r>
          <a:r>
            <a:rPr lang="en-GB" sz="1100" b="0" dirty="0">
              <a:solidFill>
                <a:schemeClr val="tx1"/>
              </a:solidFill>
              <a:latin typeface="Bahnschrift" panose="020B0502040204020203" pitchFamily="34" charset="0"/>
            </a:rPr>
            <a:t>, Ferreira and Vaz, 2020)</a:t>
          </a:r>
          <a:endParaRPr lang="en-US" sz="1100" b="0" dirty="0">
            <a:solidFill>
              <a:schemeClr val="tx1"/>
            </a:solidFill>
            <a:latin typeface="Bahnschrift" panose="020B0502040204020203" pitchFamily="34" charset="0"/>
          </a:endParaRPr>
        </a:p>
      </dgm:t>
    </dgm:pt>
    <dgm:pt modelId="{F84D0719-4331-48C4-A431-4858FB030C86}" type="parTrans" cxnId="{7EA5DB9A-72FE-4BE0-BB31-454A39915A48}">
      <dgm:prSet/>
      <dgm:spPr/>
      <dgm:t>
        <a:bodyPr/>
        <a:lstStyle/>
        <a:p>
          <a:endParaRPr lang="en-US" sz="1100" b="0">
            <a:solidFill>
              <a:schemeClr val="tx1"/>
            </a:solidFill>
          </a:endParaRPr>
        </a:p>
      </dgm:t>
    </dgm:pt>
    <dgm:pt modelId="{996849A9-9F52-4872-8AB5-FC439633AC96}" type="sibTrans" cxnId="{7EA5DB9A-72FE-4BE0-BB31-454A39915A48}">
      <dgm:prSet/>
      <dgm:spPr/>
      <dgm:t>
        <a:bodyPr/>
        <a:lstStyle/>
        <a:p>
          <a:endParaRPr lang="en-US" sz="1100" b="0">
            <a:solidFill>
              <a:schemeClr val="tx1"/>
            </a:solidFill>
          </a:endParaRPr>
        </a:p>
      </dgm:t>
    </dgm:pt>
    <dgm:pt modelId="{D3AEDE92-0D27-4E8D-BBAE-036EFD961F76}">
      <dgm:prSet phldrT="[Text]" custT="1"/>
      <dgm:spPr/>
      <dgm:t>
        <a:bodyPr/>
        <a:lstStyle/>
        <a:p>
          <a:r>
            <a:rPr lang="en-US" sz="1100" dirty="0"/>
            <a:t>. </a:t>
          </a:r>
          <a:endParaRPr lang="en-US" sz="1100" b="0" dirty="0">
            <a:solidFill>
              <a:schemeClr val="tx1"/>
            </a:solidFill>
            <a:latin typeface="Bahnschrift" panose="020B0502040204020203" pitchFamily="34" charset="0"/>
          </a:endParaRPr>
        </a:p>
      </dgm:t>
    </dgm:pt>
    <dgm:pt modelId="{98C02261-FB68-4C3E-A18F-64FF22F0977A}" type="parTrans" cxnId="{D505835F-0770-4103-981E-E1D68CF441EF}">
      <dgm:prSet/>
      <dgm:spPr/>
      <dgm:t>
        <a:bodyPr/>
        <a:lstStyle/>
        <a:p>
          <a:endParaRPr lang="en-US" sz="1100" b="0">
            <a:solidFill>
              <a:schemeClr val="tx1"/>
            </a:solidFill>
          </a:endParaRPr>
        </a:p>
      </dgm:t>
    </dgm:pt>
    <dgm:pt modelId="{0E80AD81-9128-46E7-AB39-3D4583826493}" type="sibTrans" cxnId="{D505835F-0770-4103-981E-E1D68CF441EF}">
      <dgm:prSet/>
      <dgm:spPr/>
      <dgm:t>
        <a:bodyPr/>
        <a:lstStyle/>
        <a:p>
          <a:endParaRPr lang="en-US" sz="1100" b="0">
            <a:solidFill>
              <a:schemeClr val="tx1"/>
            </a:solidFill>
          </a:endParaRPr>
        </a:p>
      </dgm:t>
    </dgm:pt>
    <dgm:pt modelId="{57A2EFFC-D169-4086-86A2-ECF0B1B3F103}">
      <dgm:prSet phldrT="[Text]" custT="1"/>
      <dgm:spPr/>
      <dgm:t>
        <a:bodyPr/>
        <a:lstStyle/>
        <a:p>
          <a:pPr algn="just">
            <a:buFontTx/>
            <a:buNone/>
          </a:pPr>
          <a:r>
            <a:rPr lang="en-US" sz="1100" b="0" kern="1200" dirty="0">
              <a:solidFill>
                <a:schemeClr val="tx1"/>
              </a:solidFill>
              <a:latin typeface="Bahnschrift" panose="020B0502040204020203" pitchFamily="34" charset="0"/>
            </a:rPr>
            <a:t> </a:t>
          </a:r>
          <a:r>
            <a:rPr lang="en-US" sz="1100" b="0" kern="1200" dirty="0">
              <a:solidFill>
                <a:srgbClr val="000000"/>
              </a:solidFill>
              <a:latin typeface="Bahnschrift" panose="020B0502040204020203" pitchFamily="34" charset="0"/>
              <a:ea typeface="+mn-ea"/>
              <a:cs typeface="+mn-cs"/>
            </a:rPr>
            <a:t>Renewable energy technologies can increase operational efficiency by providing a reliable energy supply and reducing maintenance costs associated with traditional energy systems.</a:t>
          </a:r>
          <a:r>
            <a:rPr lang="en-GB" sz="1100" b="0" kern="1200" dirty="0">
              <a:solidFill>
                <a:srgbClr val="000000"/>
              </a:solidFill>
              <a:latin typeface="Bahnschrift" panose="020B0502040204020203" pitchFamily="34" charset="0"/>
              <a:ea typeface="+mn-ea"/>
              <a:cs typeface="+mn-cs"/>
            </a:rPr>
            <a:t> (</a:t>
          </a:r>
          <a:r>
            <a:rPr lang="en-GB" sz="1100" b="0" kern="1200" dirty="0" err="1">
              <a:solidFill>
                <a:srgbClr val="000000"/>
              </a:solidFill>
              <a:latin typeface="Bahnschrift" panose="020B0502040204020203" pitchFamily="34" charset="0"/>
              <a:ea typeface="+mn-ea"/>
              <a:cs typeface="+mn-cs"/>
            </a:rPr>
            <a:t>Morch</a:t>
          </a:r>
          <a:r>
            <a:rPr lang="en-GB" sz="1100" b="0" kern="1200" dirty="0">
              <a:solidFill>
                <a:srgbClr val="000000"/>
              </a:solidFill>
              <a:latin typeface="Bahnschrift" panose="020B0502040204020203" pitchFamily="34" charset="0"/>
              <a:ea typeface="+mn-ea"/>
              <a:cs typeface="+mn-cs"/>
            </a:rPr>
            <a:t>, 2023)</a:t>
          </a:r>
          <a:endParaRPr lang="en-US" sz="1100" b="0" kern="1200" dirty="0">
            <a:solidFill>
              <a:srgbClr val="000000"/>
            </a:solidFill>
            <a:latin typeface="Bahnschrift" panose="020B0502040204020203" pitchFamily="34" charset="0"/>
            <a:ea typeface="+mn-ea"/>
            <a:cs typeface="+mn-cs"/>
          </a:endParaRPr>
        </a:p>
      </dgm:t>
    </dgm:pt>
    <dgm:pt modelId="{F882488A-F3A2-4637-B96D-3AB7395FF8B6}" type="parTrans" cxnId="{8B3C78F9-8E31-4CBE-8030-1CB37C9CC80F}">
      <dgm:prSet/>
      <dgm:spPr/>
      <dgm:t>
        <a:bodyPr/>
        <a:lstStyle/>
        <a:p>
          <a:endParaRPr lang="en-US" sz="1100" b="0">
            <a:solidFill>
              <a:schemeClr val="tx1"/>
            </a:solidFill>
          </a:endParaRPr>
        </a:p>
      </dgm:t>
    </dgm:pt>
    <dgm:pt modelId="{C16399D4-2E0D-418B-B3FF-3E9B501C27B2}" type="sibTrans" cxnId="{8B3C78F9-8E31-4CBE-8030-1CB37C9CC80F}">
      <dgm:prSet/>
      <dgm:spPr/>
      <dgm:t>
        <a:bodyPr/>
        <a:lstStyle/>
        <a:p>
          <a:endParaRPr lang="en-US" sz="1100" b="0">
            <a:solidFill>
              <a:schemeClr val="tx1"/>
            </a:solidFill>
          </a:endParaRPr>
        </a:p>
      </dgm:t>
    </dgm:pt>
    <dgm:pt modelId="{011938A0-BB9F-4403-826C-5D7110FC5FDE}">
      <dgm:prSet phldrT="[Text]" custT="1"/>
      <dgm:spPr/>
      <dgm:t>
        <a:bodyPr/>
        <a:lstStyle/>
        <a:p>
          <a:endParaRPr lang="en-US" sz="1100" b="0" dirty="0">
            <a:solidFill>
              <a:schemeClr val="tx1"/>
            </a:solidFill>
            <a:latin typeface="Bahnschrift" panose="020B0502040204020203" pitchFamily="34" charset="0"/>
          </a:endParaRPr>
        </a:p>
      </dgm:t>
    </dgm:pt>
    <dgm:pt modelId="{7A38ACEA-50B6-44DA-A683-8DBA92B98C4A}" type="parTrans" cxnId="{EB337F46-923C-448F-97C5-FB1044167CCB}">
      <dgm:prSet/>
      <dgm:spPr/>
      <dgm:t>
        <a:bodyPr/>
        <a:lstStyle/>
        <a:p>
          <a:endParaRPr lang="en-US" sz="1100" b="0">
            <a:solidFill>
              <a:schemeClr val="tx1"/>
            </a:solidFill>
          </a:endParaRPr>
        </a:p>
      </dgm:t>
    </dgm:pt>
    <dgm:pt modelId="{C70812EC-CA8F-4393-A300-46631B5B8FDA}" type="sibTrans" cxnId="{EB337F46-923C-448F-97C5-FB1044167CCB}">
      <dgm:prSet/>
      <dgm:spPr/>
      <dgm:t>
        <a:bodyPr/>
        <a:lstStyle/>
        <a:p>
          <a:endParaRPr lang="en-US" sz="1100" b="0">
            <a:solidFill>
              <a:schemeClr val="tx1"/>
            </a:solidFill>
          </a:endParaRPr>
        </a:p>
      </dgm:t>
    </dgm:pt>
    <dgm:pt modelId="{2314F917-4894-43EB-B398-755C4D3B30DA}">
      <dgm:prSet phldrT="[Text]" custT="1"/>
      <dgm:spPr/>
      <dgm:t>
        <a:bodyPr/>
        <a:lstStyle/>
        <a:p>
          <a:pPr>
            <a:buFontTx/>
            <a:buNone/>
          </a:pPr>
          <a:r>
            <a:rPr lang="en-US" sz="1100" b="0" kern="1200" dirty="0">
              <a:solidFill>
                <a:schemeClr val="tx1"/>
              </a:solidFill>
              <a:latin typeface="Bahnschrift" panose="020B0502040204020203" pitchFamily="34" charset="0"/>
            </a:rPr>
            <a:t>  </a:t>
          </a:r>
          <a:r>
            <a:rPr lang="en-US" sz="1100" b="0" kern="1200" dirty="0">
              <a:solidFill>
                <a:srgbClr val="000000"/>
              </a:solidFill>
              <a:latin typeface="Bahnschrift" panose="020B0502040204020203" pitchFamily="34" charset="0"/>
              <a:ea typeface="+mn-ea"/>
              <a:cs typeface="+mn-cs"/>
            </a:rPr>
            <a:t>Businesses that invest in renewable energy can reduce their initial expenses and increase their return on investment by taking advantage of the tax rebates, grants, and subsidies that many governments provide.</a:t>
          </a:r>
          <a:r>
            <a:rPr lang="en-GB" sz="1100" b="0" kern="1200" dirty="0">
              <a:solidFill>
                <a:srgbClr val="000000"/>
              </a:solidFill>
              <a:latin typeface="Bahnschrift" panose="020B0502040204020203" pitchFamily="34" charset="0"/>
              <a:ea typeface="+mn-ea"/>
              <a:cs typeface="+mn-cs"/>
            </a:rPr>
            <a:t> (Lee, 2024).</a:t>
          </a:r>
          <a:endParaRPr lang="en-US" sz="1100" b="0" kern="1200" dirty="0">
            <a:solidFill>
              <a:srgbClr val="000000"/>
            </a:solidFill>
            <a:latin typeface="Bahnschrift" panose="020B0502040204020203" pitchFamily="34" charset="0"/>
            <a:ea typeface="+mn-ea"/>
            <a:cs typeface="+mn-cs"/>
          </a:endParaRPr>
        </a:p>
      </dgm:t>
    </dgm:pt>
    <dgm:pt modelId="{BAE1968F-C5A9-4FF6-84CF-B67182A31C69}" type="parTrans" cxnId="{8D128075-D5B4-4483-A3A7-D08B48D98BFE}">
      <dgm:prSet/>
      <dgm:spPr/>
      <dgm:t>
        <a:bodyPr/>
        <a:lstStyle/>
        <a:p>
          <a:endParaRPr lang="en-US" sz="1100" b="0">
            <a:solidFill>
              <a:schemeClr val="tx1"/>
            </a:solidFill>
          </a:endParaRPr>
        </a:p>
      </dgm:t>
    </dgm:pt>
    <dgm:pt modelId="{793A50CA-B831-41F8-ABAC-4648DB8DF4A2}" type="sibTrans" cxnId="{8D128075-D5B4-4483-A3A7-D08B48D98BFE}">
      <dgm:prSet/>
      <dgm:spPr/>
      <dgm:t>
        <a:bodyPr/>
        <a:lstStyle/>
        <a:p>
          <a:endParaRPr lang="en-US" sz="1100" b="0">
            <a:solidFill>
              <a:schemeClr val="tx1"/>
            </a:solidFill>
          </a:endParaRPr>
        </a:p>
      </dgm:t>
    </dgm:pt>
    <dgm:pt modelId="{60781F1F-0D62-4A62-A48F-A4229FD01C01}">
      <dgm:prSet phldrT="[Text]" custT="1"/>
      <dgm:spPr>
        <a:solidFill>
          <a:schemeClr val="accent3">
            <a:lumMod val="40000"/>
            <a:lumOff val="60000"/>
            <a:alpha val="90000"/>
          </a:schemeClr>
        </a:solidFill>
        <a:ln w="25400" cap="flat" cmpd="sng" algn="ctr">
          <a:solidFill>
            <a:srgbClr val="8BAB42">
              <a:tint val="40000"/>
              <a:alpha val="90000"/>
              <a:hueOff val="0"/>
              <a:satOff val="0"/>
              <a:lumOff val="0"/>
              <a:alphaOff val="0"/>
            </a:srgbClr>
          </a:solidFill>
          <a:prstDash val="solid"/>
        </a:ln>
        <a:effectLst/>
      </dgm:spPr>
      <dgm:t>
        <a:bodyPr spcFirstLastPara="0" vert="horz" wrap="square" lIns="247650" tIns="123825" rIns="247650" bIns="123825" numCol="1" spcCol="1270" anchor="ctr" anchorCtr="0"/>
        <a:lstStyle/>
        <a:p>
          <a:pPr marL="57150" lvl="1" indent="-57150" algn="just" defTabSz="488950">
            <a:lnSpc>
              <a:spcPct val="90000"/>
            </a:lnSpc>
            <a:spcBef>
              <a:spcPct val="0"/>
            </a:spcBef>
            <a:spcAft>
              <a:spcPct val="15000"/>
            </a:spcAft>
            <a:buFontTx/>
            <a:buNone/>
          </a:pPr>
          <a:r>
            <a:rPr lang="en-US" sz="1100" b="0" kern="1200" dirty="0">
              <a:solidFill>
                <a:srgbClr val="000000"/>
              </a:solidFill>
              <a:latin typeface="Bahnschrift" panose="020B0502040204020203" pitchFamily="34" charset="0"/>
              <a:ea typeface="+mn-ea"/>
              <a:cs typeface="+mn-cs"/>
            </a:rPr>
            <a:t> Utilizing renewable energy sources such as geothermal, hydro, wind, solar, and biomass can help tourism businesses cut their greenhouse gas emissions dramatically </a:t>
          </a:r>
          <a:r>
            <a:rPr lang="en-GB" sz="1100" b="0" kern="1200" dirty="0">
              <a:solidFill>
                <a:srgbClr val="000000"/>
              </a:solidFill>
              <a:latin typeface="Bahnschrift" panose="020B0502040204020203" pitchFamily="34" charset="0"/>
              <a:ea typeface="+mn-ea"/>
              <a:cs typeface="+mn-cs"/>
            </a:rPr>
            <a:t>(Bhuiyan, </a:t>
          </a:r>
          <a:r>
            <a:rPr lang="en-GB" sz="1100" b="0" kern="1200" dirty="0" err="1">
              <a:solidFill>
                <a:srgbClr val="000000"/>
              </a:solidFill>
              <a:latin typeface="Bahnschrift" panose="020B0502040204020203" pitchFamily="34" charset="0"/>
              <a:ea typeface="+mn-ea"/>
              <a:cs typeface="+mn-cs"/>
            </a:rPr>
            <a:t>Mamur</a:t>
          </a:r>
          <a:r>
            <a:rPr lang="en-GB" sz="1100" b="0" kern="1200" dirty="0">
              <a:solidFill>
                <a:srgbClr val="000000"/>
              </a:solidFill>
              <a:latin typeface="Bahnschrift" panose="020B0502040204020203" pitchFamily="34" charset="0"/>
              <a:ea typeface="+mn-ea"/>
              <a:cs typeface="+mn-cs"/>
            </a:rPr>
            <a:t>, and Begum, 2021). </a:t>
          </a:r>
        </a:p>
        <a:p>
          <a:pPr marL="57150" lvl="1" indent="-57150" algn="just" defTabSz="488950">
            <a:lnSpc>
              <a:spcPct val="90000"/>
            </a:lnSpc>
            <a:spcBef>
              <a:spcPct val="0"/>
            </a:spcBef>
            <a:spcAft>
              <a:spcPct val="15000"/>
            </a:spcAft>
            <a:buFontTx/>
            <a:buNone/>
          </a:pPr>
          <a:endParaRPr lang="en-US" sz="1100" b="0" kern="1200" dirty="0">
            <a:solidFill>
              <a:srgbClr val="000000"/>
            </a:solidFill>
            <a:latin typeface="Bahnschrift" panose="020B0502040204020203" pitchFamily="34" charset="0"/>
            <a:ea typeface="+mn-ea"/>
            <a:cs typeface="+mn-cs"/>
          </a:endParaRPr>
        </a:p>
      </dgm:t>
    </dgm:pt>
    <dgm:pt modelId="{7B3153C5-F877-46AB-9566-D4C88060997C}" type="parTrans" cxnId="{BF5E2C4F-4E00-4792-80C8-F430199B1D32}">
      <dgm:prSet/>
      <dgm:spPr/>
      <dgm:t>
        <a:bodyPr/>
        <a:lstStyle/>
        <a:p>
          <a:endParaRPr lang="en-US"/>
        </a:p>
      </dgm:t>
    </dgm:pt>
    <dgm:pt modelId="{42FC404F-693A-45B9-AF8D-B70B05768069}" type="sibTrans" cxnId="{BF5E2C4F-4E00-4792-80C8-F430199B1D32}">
      <dgm:prSet/>
      <dgm:spPr/>
      <dgm:t>
        <a:bodyPr/>
        <a:lstStyle/>
        <a:p>
          <a:endParaRPr lang="en-US"/>
        </a:p>
      </dgm:t>
    </dgm:pt>
    <dgm:pt modelId="{6166AD8D-3636-42F3-8FB3-84619C00AA63}">
      <dgm:prSet custT="1"/>
      <dgm:spPr/>
      <dgm:t>
        <a:bodyPr/>
        <a:lstStyle/>
        <a:p>
          <a:pPr algn="just">
            <a:lnSpc>
              <a:spcPct val="100000"/>
            </a:lnSpc>
            <a:spcAft>
              <a:spcPts val="0"/>
            </a:spcAft>
            <a:buFontTx/>
            <a:buNone/>
          </a:pPr>
          <a:endParaRPr lang="en-GB" sz="1100" b="0" dirty="0">
            <a:solidFill>
              <a:schemeClr val="tx1"/>
            </a:solidFill>
            <a:latin typeface="Bahnschrift" panose="020B0502040204020203" pitchFamily="34" charset="0"/>
          </a:endParaRPr>
        </a:p>
      </dgm:t>
    </dgm:pt>
    <dgm:pt modelId="{932B1EA2-9322-49D9-A7AB-C3203C19B501}" type="parTrans" cxnId="{F0AA7745-0622-447B-BAC1-02D64F8D32EC}">
      <dgm:prSet/>
      <dgm:spPr/>
      <dgm:t>
        <a:bodyPr/>
        <a:lstStyle/>
        <a:p>
          <a:endParaRPr lang="en-GB"/>
        </a:p>
      </dgm:t>
    </dgm:pt>
    <dgm:pt modelId="{148A714D-4F33-4601-B686-97D68942A0A4}" type="sibTrans" cxnId="{F0AA7745-0622-447B-BAC1-02D64F8D32EC}">
      <dgm:prSet/>
      <dgm:spPr/>
      <dgm:t>
        <a:bodyPr/>
        <a:lstStyle/>
        <a:p>
          <a:endParaRPr lang="en-GB"/>
        </a:p>
      </dgm:t>
    </dgm:pt>
    <dgm:pt modelId="{F3245BF1-3B34-4E06-9DEA-191A6F3A389B}">
      <dgm:prSet phldrT="[Text]" custT="1"/>
      <dgm:spPr/>
      <dgm:t>
        <a:bodyPr/>
        <a:lstStyle/>
        <a:p>
          <a:endParaRPr lang="en-US" sz="1100" b="0" dirty="0">
            <a:solidFill>
              <a:schemeClr val="bg1"/>
            </a:solidFill>
            <a:latin typeface="Bahnschrift" panose="020B0502040204020203" pitchFamily="34" charset="0"/>
          </a:endParaRPr>
        </a:p>
      </dgm:t>
    </dgm:pt>
    <dgm:pt modelId="{8FF0B602-19AF-4994-85F7-C5E8E3BE0E17}" type="sibTrans" cxnId="{04123886-1899-4850-ABE7-C90A7E9F7E9F}">
      <dgm:prSet/>
      <dgm:spPr/>
      <dgm:t>
        <a:bodyPr/>
        <a:lstStyle/>
        <a:p>
          <a:endParaRPr lang="en-US" sz="1100" b="0">
            <a:solidFill>
              <a:schemeClr val="tx1"/>
            </a:solidFill>
          </a:endParaRPr>
        </a:p>
      </dgm:t>
    </dgm:pt>
    <dgm:pt modelId="{65565937-A605-4719-A55B-F6BBBD80B202}" type="parTrans" cxnId="{04123886-1899-4850-ABE7-C90A7E9F7E9F}">
      <dgm:prSet/>
      <dgm:spPr/>
      <dgm:t>
        <a:bodyPr/>
        <a:lstStyle/>
        <a:p>
          <a:endParaRPr lang="en-US" sz="1100" b="0">
            <a:solidFill>
              <a:schemeClr val="tx1"/>
            </a:solidFill>
          </a:endParaRPr>
        </a:p>
      </dgm:t>
    </dgm:pt>
    <dgm:pt modelId="{97AAC92B-1E3F-4F23-9021-8091FCBA7C22}">
      <dgm:prSet custT="1"/>
      <dgm:spPr/>
      <dgm:t>
        <a:bodyPr/>
        <a:lstStyle/>
        <a:p>
          <a:pPr algn="just">
            <a:buFontTx/>
            <a:buNone/>
          </a:pPr>
          <a:endParaRPr lang="en-GB" sz="1100" b="0" kern="1200" dirty="0">
            <a:solidFill>
              <a:srgbClr val="000000"/>
            </a:solidFill>
            <a:latin typeface="Bahnschrift" panose="020B0502040204020203" pitchFamily="34" charset="0"/>
            <a:ea typeface="+mn-ea"/>
            <a:cs typeface="+mn-cs"/>
          </a:endParaRPr>
        </a:p>
      </dgm:t>
    </dgm:pt>
    <dgm:pt modelId="{B264574B-04DE-4B72-9259-250890AECA9E}" type="parTrans" cxnId="{B4CCBFF3-B306-486B-BEA4-62AF0E8FB26A}">
      <dgm:prSet/>
      <dgm:spPr/>
      <dgm:t>
        <a:bodyPr/>
        <a:lstStyle/>
        <a:p>
          <a:endParaRPr lang="en-GB"/>
        </a:p>
      </dgm:t>
    </dgm:pt>
    <dgm:pt modelId="{1A837777-566D-449B-A40F-5A080A8E0E7A}" type="sibTrans" cxnId="{B4CCBFF3-B306-486B-BEA4-62AF0E8FB26A}">
      <dgm:prSet/>
      <dgm:spPr/>
      <dgm:t>
        <a:bodyPr/>
        <a:lstStyle/>
        <a:p>
          <a:endParaRPr lang="en-GB"/>
        </a:p>
      </dgm:t>
    </dgm:pt>
    <dgm:pt modelId="{BFEC8FF3-C0D5-4574-AC68-37678E50B457}">
      <dgm:prSet custT="1"/>
      <dgm:spPr/>
      <dgm:t>
        <a:bodyPr/>
        <a:lstStyle/>
        <a:p>
          <a:pPr>
            <a:buFontTx/>
            <a:buNone/>
          </a:pPr>
          <a:endParaRPr lang="en-GB" sz="1100" b="0" kern="1200" dirty="0">
            <a:solidFill>
              <a:srgbClr val="000000"/>
            </a:solidFill>
            <a:latin typeface="Bahnschrift" panose="020B0502040204020203" pitchFamily="34" charset="0"/>
            <a:ea typeface="+mn-ea"/>
            <a:cs typeface="+mn-cs"/>
          </a:endParaRPr>
        </a:p>
      </dgm:t>
    </dgm:pt>
    <dgm:pt modelId="{5F4A5815-E67B-449E-9FD1-57DC924A23EE}" type="parTrans" cxnId="{F895F65E-4FEE-452C-B616-046BDE8648B6}">
      <dgm:prSet/>
      <dgm:spPr/>
      <dgm:t>
        <a:bodyPr/>
        <a:lstStyle/>
        <a:p>
          <a:endParaRPr lang="en-GB"/>
        </a:p>
      </dgm:t>
    </dgm:pt>
    <dgm:pt modelId="{0E6BD5B0-63D8-4F60-85BB-C383281711D1}" type="sibTrans" cxnId="{F895F65E-4FEE-452C-B616-046BDE8648B6}">
      <dgm:prSet/>
      <dgm:spPr/>
      <dgm:t>
        <a:bodyPr/>
        <a:lstStyle/>
        <a:p>
          <a:endParaRPr lang="en-GB"/>
        </a:p>
      </dgm:t>
    </dgm:pt>
    <dgm:pt modelId="{26981A9D-590E-4061-A5DF-323CFA3F3F03}" type="pres">
      <dgm:prSet presAssocID="{1DCE816C-3D4C-4912-8CFB-F9DAB98191BD}" presName="linear" presStyleCnt="0">
        <dgm:presLayoutVars>
          <dgm:animLvl val="lvl"/>
          <dgm:resizeHandles val="exact"/>
        </dgm:presLayoutVars>
      </dgm:prSet>
      <dgm:spPr/>
    </dgm:pt>
    <dgm:pt modelId="{ABBDB0E1-558D-42B3-86EE-76779B4363FF}" type="pres">
      <dgm:prSet presAssocID="{F3245BF1-3B34-4E06-9DEA-191A6F3A389B}" presName="parentText" presStyleLbl="node1" presStyleIdx="0" presStyleCnt="4">
        <dgm:presLayoutVars>
          <dgm:chMax val="0"/>
          <dgm:bulletEnabled val="1"/>
        </dgm:presLayoutVars>
      </dgm:prSet>
      <dgm:spPr/>
    </dgm:pt>
    <dgm:pt modelId="{79B8F6ED-6AF4-4A30-96B2-3E5226CE79CF}" type="pres">
      <dgm:prSet presAssocID="{F3245BF1-3B34-4E06-9DEA-191A6F3A389B}" presName="childText" presStyleLbl="revTx" presStyleIdx="0" presStyleCnt="3">
        <dgm:presLayoutVars>
          <dgm:bulletEnabled val="1"/>
        </dgm:presLayoutVars>
      </dgm:prSet>
      <dgm:spPr/>
    </dgm:pt>
    <dgm:pt modelId="{4C3116CA-31FB-4973-901E-B73DF7DAA783}" type="pres">
      <dgm:prSet presAssocID="{D3AEDE92-0D27-4E8D-BBAE-036EFD961F76}" presName="parentText" presStyleLbl="node1" presStyleIdx="1" presStyleCnt="4">
        <dgm:presLayoutVars>
          <dgm:chMax val="0"/>
          <dgm:bulletEnabled val="1"/>
        </dgm:presLayoutVars>
      </dgm:prSet>
      <dgm:spPr/>
    </dgm:pt>
    <dgm:pt modelId="{AE0CC932-1EE4-45AB-A98D-32F38283683D}" type="pres">
      <dgm:prSet presAssocID="{D3AEDE92-0D27-4E8D-BBAE-036EFD961F76}" presName="childText" presStyleLbl="revTx" presStyleIdx="1" presStyleCnt="3">
        <dgm:presLayoutVars>
          <dgm:bulletEnabled val="1"/>
        </dgm:presLayoutVars>
      </dgm:prSet>
      <dgm:spPr/>
    </dgm:pt>
    <dgm:pt modelId="{245D9C6D-CF28-4848-AB0F-D0582F24C841}" type="pres">
      <dgm:prSet presAssocID="{011938A0-BB9F-4403-826C-5D7110FC5FDE}" presName="parentText" presStyleLbl="node1" presStyleIdx="2" presStyleCnt="4">
        <dgm:presLayoutVars>
          <dgm:chMax val="0"/>
          <dgm:bulletEnabled val="1"/>
        </dgm:presLayoutVars>
      </dgm:prSet>
      <dgm:spPr/>
    </dgm:pt>
    <dgm:pt modelId="{5F529F3C-C84E-4C11-B034-2FC527938DB0}" type="pres">
      <dgm:prSet presAssocID="{011938A0-BB9F-4403-826C-5D7110FC5FDE}" presName="childText" presStyleLbl="revTx" presStyleIdx="2" presStyleCnt="3">
        <dgm:presLayoutVars>
          <dgm:bulletEnabled val="1"/>
        </dgm:presLayoutVars>
      </dgm:prSet>
      <dgm:spPr/>
    </dgm:pt>
    <dgm:pt modelId="{4BA09D07-0988-4543-9616-47C2A17D7431}" type="pres">
      <dgm:prSet presAssocID="{60781F1F-0D62-4A62-A48F-A4229FD01C01}" presName="parentText" presStyleLbl="node1" presStyleIdx="3" presStyleCnt="4">
        <dgm:presLayoutVars>
          <dgm:chMax val="0"/>
          <dgm:bulletEnabled val="1"/>
        </dgm:presLayoutVars>
      </dgm:prSet>
      <dgm:spPr/>
    </dgm:pt>
  </dgm:ptLst>
  <dgm:cxnLst>
    <dgm:cxn modelId="{96609417-2CC6-47CB-A56A-1C7AE2E8B6ED}" type="presOf" srcId="{BFEC8FF3-C0D5-4574-AC68-37678E50B457}" destId="{5F529F3C-C84E-4C11-B034-2FC527938DB0}" srcOrd="0" destOrd="1" presId="urn:microsoft.com/office/officeart/2005/8/layout/vList2"/>
    <dgm:cxn modelId="{CF748D34-934A-4A82-85B4-469491C84DA3}" type="presOf" srcId="{60781F1F-0D62-4A62-A48F-A4229FD01C01}" destId="{4BA09D07-0988-4543-9616-47C2A17D7431}" srcOrd="0" destOrd="0" presId="urn:microsoft.com/office/officeart/2005/8/layout/vList2"/>
    <dgm:cxn modelId="{DF572235-C4C5-44BC-AE2B-BE7E8F9AEB20}" type="presOf" srcId="{2314F917-4894-43EB-B398-755C4D3B30DA}" destId="{5F529F3C-C84E-4C11-B034-2FC527938DB0}" srcOrd="0" destOrd="0" presId="urn:microsoft.com/office/officeart/2005/8/layout/vList2"/>
    <dgm:cxn modelId="{8CB5EE3D-F1B4-4002-94C2-353ECF3F7413}" type="presOf" srcId="{011938A0-BB9F-4403-826C-5D7110FC5FDE}" destId="{245D9C6D-CF28-4848-AB0F-D0582F24C841}" srcOrd="0" destOrd="0" presId="urn:microsoft.com/office/officeart/2005/8/layout/vList2"/>
    <dgm:cxn modelId="{F895F65E-4FEE-452C-B616-046BDE8648B6}" srcId="{011938A0-BB9F-4403-826C-5D7110FC5FDE}" destId="{BFEC8FF3-C0D5-4574-AC68-37678E50B457}" srcOrd="1" destOrd="0" parTransId="{5F4A5815-E67B-449E-9FD1-57DC924A23EE}" sibTransId="{0E6BD5B0-63D8-4F60-85BB-C383281711D1}"/>
    <dgm:cxn modelId="{D505835F-0770-4103-981E-E1D68CF441EF}" srcId="{1DCE816C-3D4C-4912-8CFB-F9DAB98191BD}" destId="{D3AEDE92-0D27-4E8D-BBAE-036EFD961F76}" srcOrd="1" destOrd="0" parTransId="{98C02261-FB68-4C3E-A18F-64FF22F0977A}" sibTransId="{0E80AD81-9128-46E7-AB39-3D4583826493}"/>
    <dgm:cxn modelId="{9BFE8463-D1D1-44F4-B5A2-3681C779B32D}" type="presOf" srcId="{F3245BF1-3B34-4E06-9DEA-191A6F3A389B}" destId="{ABBDB0E1-558D-42B3-86EE-76779B4363FF}" srcOrd="0" destOrd="0" presId="urn:microsoft.com/office/officeart/2005/8/layout/vList2"/>
    <dgm:cxn modelId="{F0AA7745-0622-447B-BAC1-02D64F8D32EC}" srcId="{F3245BF1-3B34-4E06-9DEA-191A6F3A389B}" destId="{6166AD8D-3636-42F3-8FB3-84619C00AA63}" srcOrd="1" destOrd="0" parTransId="{932B1EA2-9322-49D9-A7AB-C3203C19B501}" sibTransId="{148A714D-4F33-4601-B686-97D68942A0A4}"/>
    <dgm:cxn modelId="{EB337F46-923C-448F-97C5-FB1044167CCB}" srcId="{1DCE816C-3D4C-4912-8CFB-F9DAB98191BD}" destId="{011938A0-BB9F-4403-826C-5D7110FC5FDE}" srcOrd="2" destOrd="0" parTransId="{7A38ACEA-50B6-44DA-A683-8DBA92B98C4A}" sibTransId="{C70812EC-CA8F-4393-A300-46631B5B8FDA}"/>
    <dgm:cxn modelId="{C456E847-FC47-4735-BFB8-84442E597FD5}" type="presOf" srcId="{8D1AE9B7-3F16-4C93-8170-767FD3E2F86A}" destId="{79B8F6ED-6AF4-4A30-96B2-3E5226CE79CF}" srcOrd="0" destOrd="0" presId="urn:microsoft.com/office/officeart/2005/8/layout/vList2"/>
    <dgm:cxn modelId="{BF5E2C4F-4E00-4792-80C8-F430199B1D32}" srcId="{1DCE816C-3D4C-4912-8CFB-F9DAB98191BD}" destId="{60781F1F-0D62-4A62-A48F-A4229FD01C01}" srcOrd="3" destOrd="0" parTransId="{7B3153C5-F877-46AB-9566-D4C88060997C}" sibTransId="{42FC404F-693A-45B9-AF8D-B70B05768069}"/>
    <dgm:cxn modelId="{8D128075-D5B4-4483-A3A7-D08B48D98BFE}" srcId="{011938A0-BB9F-4403-826C-5D7110FC5FDE}" destId="{2314F917-4894-43EB-B398-755C4D3B30DA}" srcOrd="0" destOrd="0" parTransId="{BAE1968F-C5A9-4FF6-84CF-B67182A31C69}" sibTransId="{793A50CA-B831-41F8-ABAC-4648DB8DF4A2}"/>
    <dgm:cxn modelId="{04123886-1899-4850-ABE7-C90A7E9F7E9F}" srcId="{1DCE816C-3D4C-4912-8CFB-F9DAB98191BD}" destId="{F3245BF1-3B34-4E06-9DEA-191A6F3A389B}" srcOrd="0" destOrd="0" parTransId="{65565937-A605-4719-A55B-F6BBBD80B202}" sibTransId="{8FF0B602-19AF-4994-85F7-C5E8E3BE0E17}"/>
    <dgm:cxn modelId="{B813848B-BE2F-4044-A4CE-115A3ABFB520}" type="presOf" srcId="{97AAC92B-1E3F-4F23-9021-8091FCBA7C22}" destId="{AE0CC932-1EE4-45AB-A98D-32F38283683D}" srcOrd="0" destOrd="1" presId="urn:microsoft.com/office/officeart/2005/8/layout/vList2"/>
    <dgm:cxn modelId="{7EA5DB9A-72FE-4BE0-BB31-454A39915A48}" srcId="{F3245BF1-3B34-4E06-9DEA-191A6F3A389B}" destId="{8D1AE9B7-3F16-4C93-8170-767FD3E2F86A}" srcOrd="0" destOrd="0" parTransId="{F84D0719-4331-48C4-A431-4858FB030C86}" sibTransId="{996849A9-9F52-4872-8AB5-FC439633AC96}"/>
    <dgm:cxn modelId="{96A69ABA-68A7-4D38-9770-44B596A1BAF2}" type="presOf" srcId="{1DCE816C-3D4C-4912-8CFB-F9DAB98191BD}" destId="{26981A9D-590E-4061-A5DF-323CFA3F3F03}" srcOrd="0" destOrd="0" presId="urn:microsoft.com/office/officeart/2005/8/layout/vList2"/>
    <dgm:cxn modelId="{195265CA-3AFB-4F1E-92CA-16C882637451}" type="presOf" srcId="{D3AEDE92-0D27-4E8D-BBAE-036EFD961F76}" destId="{4C3116CA-31FB-4973-901E-B73DF7DAA783}" srcOrd="0" destOrd="0" presId="urn:microsoft.com/office/officeart/2005/8/layout/vList2"/>
    <dgm:cxn modelId="{DDAC0AE2-5169-4C92-9C93-628B06F69800}" type="presOf" srcId="{57A2EFFC-D169-4086-86A2-ECF0B1B3F103}" destId="{AE0CC932-1EE4-45AB-A98D-32F38283683D}" srcOrd="0" destOrd="0" presId="urn:microsoft.com/office/officeart/2005/8/layout/vList2"/>
    <dgm:cxn modelId="{B4CCBFF3-B306-486B-BEA4-62AF0E8FB26A}" srcId="{D3AEDE92-0D27-4E8D-BBAE-036EFD961F76}" destId="{97AAC92B-1E3F-4F23-9021-8091FCBA7C22}" srcOrd="1" destOrd="0" parTransId="{B264574B-04DE-4B72-9259-250890AECA9E}" sibTransId="{1A837777-566D-449B-A40F-5A080A8E0E7A}"/>
    <dgm:cxn modelId="{0920ACF7-E5EA-4403-B0F7-064A6865B037}" type="presOf" srcId="{6166AD8D-3636-42F3-8FB3-84619C00AA63}" destId="{79B8F6ED-6AF4-4A30-96B2-3E5226CE79CF}" srcOrd="0" destOrd="1" presId="urn:microsoft.com/office/officeart/2005/8/layout/vList2"/>
    <dgm:cxn modelId="{8B3C78F9-8E31-4CBE-8030-1CB37C9CC80F}" srcId="{D3AEDE92-0D27-4E8D-BBAE-036EFD961F76}" destId="{57A2EFFC-D169-4086-86A2-ECF0B1B3F103}" srcOrd="0" destOrd="0" parTransId="{F882488A-F3A2-4637-B96D-3AB7395FF8B6}" sibTransId="{C16399D4-2E0D-418B-B3FF-3E9B501C27B2}"/>
    <dgm:cxn modelId="{C9F46CF1-4E04-4BEA-9CBA-3145835AD4CD}" type="presParOf" srcId="{26981A9D-590E-4061-A5DF-323CFA3F3F03}" destId="{ABBDB0E1-558D-42B3-86EE-76779B4363FF}" srcOrd="0" destOrd="0" presId="urn:microsoft.com/office/officeart/2005/8/layout/vList2"/>
    <dgm:cxn modelId="{1186370F-CA8F-4E7A-A3DF-004A2AD5084D}" type="presParOf" srcId="{26981A9D-590E-4061-A5DF-323CFA3F3F03}" destId="{79B8F6ED-6AF4-4A30-96B2-3E5226CE79CF}" srcOrd="1" destOrd="0" presId="urn:microsoft.com/office/officeart/2005/8/layout/vList2"/>
    <dgm:cxn modelId="{D6B66B64-E507-4C1A-BA7E-5C0265064CEC}" type="presParOf" srcId="{26981A9D-590E-4061-A5DF-323CFA3F3F03}" destId="{4C3116CA-31FB-4973-901E-B73DF7DAA783}" srcOrd="2" destOrd="0" presId="urn:microsoft.com/office/officeart/2005/8/layout/vList2"/>
    <dgm:cxn modelId="{2552AB94-DB33-439A-BCAC-2B3CCDE7721F}" type="presParOf" srcId="{26981A9D-590E-4061-A5DF-323CFA3F3F03}" destId="{AE0CC932-1EE4-45AB-A98D-32F38283683D}" srcOrd="3" destOrd="0" presId="urn:microsoft.com/office/officeart/2005/8/layout/vList2"/>
    <dgm:cxn modelId="{A8918F7B-72DA-46E6-945B-676154832405}" type="presParOf" srcId="{26981A9D-590E-4061-A5DF-323CFA3F3F03}" destId="{245D9C6D-CF28-4848-AB0F-D0582F24C841}" srcOrd="4" destOrd="0" presId="urn:microsoft.com/office/officeart/2005/8/layout/vList2"/>
    <dgm:cxn modelId="{A3E26E2D-DE29-4AD5-865D-D2373E22BC9F}" type="presParOf" srcId="{26981A9D-590E-4061-A5DF-323CFA3F3F03}" destId="{5F529F3C-C84E-4C11-B034-2FC527938DB0}" srcOrd="5" destOrd="0" presId="urn:microsoft.com/office/officeart/2005/8/layout/vList2"/>
    <dgm:cxn modelId="{1724A061-5254-425F-A9DA-4F5A99AF0F28}" type="presParOf" srcId="{26981A9D-590E-4061-A5DF-323CFA3F3F03}" destId="{4BA09D07-0988-4543-9616-47C2A17D743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CE816C-3D4C-4912-8CFB-F9DAB98191BD}"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F3245BF1-3B34-4E06-9DEA-191A6F3A389B}">
      <dgm:prSet phldrT="[Text]" custT="1"/>
      <dgm:spPr/>
      <dgm:t>
        <a:bodyPr/>
        <a:lstStyle/>
        <a:p>
          <a:endParaRPr lang="en-US" sz="1100" b="0" dirty="0">
            <a:solidFill>
              <a:schemeClr val="bg1"/>
            </a:solidFill>
            <a:latin typeface="Bahnschrift" panose="020B0502040204020203" pitchFamily="34" charset="0"/>
          </a:endParaRPr>
        </a:p>
      </dgm:t>
    </dgm:pt>
    <dgm:pt modelId="{65565937-A605-4719-A55B-F6BBBD80B202}" type="parTrans" cxnId="{04123886-1899-4850-ABE7-C90A7E9F7E9F}">
      <dgm:prSet/>
      <dgm:spPr/>
      <dgm:t>
        <a:bodyPr/>
        <a:lstStyle/>
        <a:p>
          <a:endParaRPr lang="en-US" sz="1100" b="0">
            <a:solidFill>
              <a:schemeClr val="tx1"/>
            </a:solidFill>
          </a:endParaRPr>
        </a:p>
      </dgm:t>
    </dgm:pt>
    <dgm:pt modelId="{8FF0B602-19AF-4994-85F7-C5E8E3BE0E17}" type="sibTrans" cxnId="{04123886-1899-4850-ABE7-C90A7E9F7E9F}">
      <dgm:prSet/>
      <dgm:spPr/>
      <dgm:t>
        <a:bodyPr/>
        <a:lstStyle/>
        <a:p>
          <a:endParaRPr lang="en-US" sz="1100" b="0">
            <a:solidFill>
              <a:schemeClr val="tx1"/>
            </a:solidFill>
          </a:endParaRPr>
        </a:p>
      </dgm:t>
    </dgm:pt>
    <dgm:pt modelId="{8D1AE9B7-3F16-4C93-8170-767FD3E2F86A}">
      <dgm:prSet phldrT="[Text]" custT="1"/>
      <dgm:spPr/>
      <dgm:t>
        <a:bodyPr/>
        <a:lstStyle/>
        <a:p>
          <a:pPr algn="just">
            <a:lnSpc>
              <a:spcPct val="100000"/>
            </a:lnSpc>
            <a:spcAft>
              <a:spcPts val="0"/>
            </a:spcAft>
            <a:buFontTx/>
            <a:buNone/>
          </a:pPr>
          <a:r>
            <a:rPr lang="en-US" sz="1100" b="0" dirty="0">
              <a:solidFill>
                <a:schemeClr val="tx1"/>
              </a:solidFill>
              <a:latin typeface="Bahnschrift" panose="020B0502040204020203" pitchFamily="34" charset="0"/>
            </a:rPr>
            <a:t>  Renewable energy technologies often require less water and do not deplete finite resources, helping to conserve the natural environment </a:t>
          </a:r>
          <a:r>
            <a:rPr lang="en-GB" sz="1100" b="0" dirty="0">
              <a:solidFill>
                <a:schemeClr val="tx1"/>
              </a:solidFill>
              <a:latin typeface="Bahnschrift" panose="020B0502040204020203" pitchFamily="34" charset="0"/>
            </a:rPr>
            <a:t>(Van der </a:t>
          </a:r>
          <a:r>
            <a:rPr lang="en-GB" sz="1100" b="0" dirty="0" err="1">
              <a:solidFill>
                <a:schemeClr val="tx1"/>
              </a:solidFill>
              <a:latin typeface="Bahnschrift" panose="020B0502040204020203" pitchFamily="34" charset="0"/>
            </a:rPr>
            <a:t>Bruggen</a:t>
          </a:r>
          <a:r>
            <a:rPr lang="en-GB" sz="1100" b="0" dirty="0">
              <a:solidFill>
                <a:schemeClr val="tx1"/>
              </a:solidFill>
              <a:latin typeface="Bahnschrift" panose="020B0502040204020203" pitchFamily="34" charset="0"/>
            </a:rPr>
            <a:t>, 2021). </a:t>
          </a:r>
          <a:endParaRPr lang="en-US" sz="1100" b="0" dirty="0">
            <a:solidFill>
              <a:schemeClr val="tx1"/>
            </a:solidFill>
            <a:latin typeface="Bahnschrift" panose="020B0502040204020203" pitchFamily="34" charset="0"/>
          </a:endParaRPr>
        </a:p>
      </dgm:t>
    </dgm:pt>
    <dgm:pt modelId="{F84D0719-4331-48C4-A431-4858FB030C86}" type="parTrans" cxnId="{7EA5DB9A-72FE-4BE0-BB31-454A39915A48}">
      <dgm:prSet/>
      <dgm:spPr/>
      <dgm:t>
        <a:bodyPr/>
        <a:lstStyle/>
        <a:p>
          <a:endParaRPr lang="en-US" sz="1100" b="0">
            <a:solidFill>
              <a:schemeClr val="tx1"/>
            </a:solidFill>
          </a:endParaRPr>
        </a:p>
      </dgm:t>
    </dgm:pt>
    <dgm:pt modelId="{996849A9-9F52-4872-8AB5-FC439633AC96}" type="sibTrans" cxnId="{7EA5DB9A-72FE-4BE0-BB31-454A39915A48}">
      <dgm:prSet/>
      <dgm:spPr/>
      <dgm:t>
        <a:bodyPr/>
        <a:lstStyle/>
        <a:p>
          <a:endParaRPr lang="en-US" sz="1100" b="0">
            <a:solidFill>
              <a:schemeClr val="tx1"/>
            </a:solidFill>
          </a:endParaRPr>
        </a:p>
      </dgm:t>
    </dgm:pt>
    <dgm:pt modelId="{D3AEDE92-0D27-4E8D-BBAE-036EFD961F76}">
      <dgm:prSet phldrT="[Text]" custT="1"/>
      <dgm:spPr/>
      <dgm:t>
        <a:bodyPr/>
        <a:lstStyle/>
        <a:p>
          <a:endParaRPr lang="en-US" sz="1100" b="0" dirty="0">
            <a:solidFill>
              <a:schemeClr val="tx1"/>
            </a:solidFill>
            <a:latin typeface="Bahnschrift" panose="020B0502040204020203" pitchFamily="34" charset="0"/>
          </a:endParaRPr>
        </a:p>
      </dgm:t>
    </dgm:pt>
    <dgm:pt modelId="{98C02261-FB68-4C3E-A18F-64FF22F0977A}" type="parTrans" cxnId="{D505835F-0770-4103-981E-E1D68CF441EF}">
      <dgm:prSet/>
      <dgm:spPr/>
      <dgm:t>
        <a:bodyPr/>
        <a:lstStyle/>
        <a:p>
          <a:endParaRPr lang="en-US" sz="1100" b="0">
            <a:solidFill>
              <a:schemeClr val="tx1"/>
            </a:solidFill>
          </a:endParaRPr>
        </a:p>
      </dgm:t>
    </dgm:pt>
    <dgm:pt modelId="{0E80AD81-9128-46E7-AB39-3D4583826493}" type="sibTrans" cxnId="{D505835F-0770-4103-981E-E1D68CF441EF}">
      <dgm:prSet/>
      <dgm:spPr/>
      <dgm:t>
        <a:bodyPr/>
        <a:lstStyle/>
        <a:p>
          <a:endParaRPr lang="en-US" sz="1100" b="0">
            <a:solidFill>
              <a:schemeClr val="tx1"/>
            </a:solidFill>
          </a:endParaRPr>
        </a:p>
      </dgm:t>
    </dgm:pt>
    <dgm:pt modelId="{57A2EFFC-D169-4086-86A2-ECF0B1B3F103}">
      <dgm:prSet phldrT="[Text]" custT="1"/>
      <dgm:spPr/>
      <dgm:t>
        <a:bodyPr/>
        <a:lstStyle/>
        <a:p>
          <a:pPr algn="just">
            <a:buFontTx/>
            <a:buNone/>
          </a:pPr>
          <a:r>
            <a:rPr lang="en-US" sz="1100" b="0" kern="1200" dirty="0">
              <a:solidFill>
                <a:schemeClr val="tx1"/>
              </a:solidFill>
              <a:latin typeface="Bahnschrift" panose="020B0502040204020203" pitchFamily="34" charset="0"/>
            </a:rPr>
            <a:t> </a:t>
          </a:r>
          <a:r>
            <a:rPr lang="en-US" sz="1100" b="0" kern="1200" dirty="0">
              <a:solidFill>
                <a:srgbClr val="000000"/>
              </a:solidFill>
              <a:latin typeface="Bahnschrift" panose="020B0502040204020203" pitchFamily="34" charset="0"/>
              <a:ea typeface="+mn-ea"/>
              <a:cs typeface="+mn-cs"/>
            </a:rPr>
            <a:t>By minimizing pollution and habitat degradation linked to the production and use of fossil fuels, clean energy solutions can contribute to the preservation of ecosystems and biodiversity </a:t>
          </a:r>
          <a:r>
            <a:rPr lang="en-GB" sz="1100" b="0" kern="1200" dirty="0">
              <a:solidFill>
                <a:srgbClr val="000000"/>
              </a:solidFill>
              <a:latin typeface="Bahnschrift" panose="020B0502040204020203" pitchFamily="34" charset="0"/>
              <a:ea typeface="+mn-ea"/>
              <a:cs typeface="+mn-cs"/>
            </a:rPr>
            <a:t>(IUCN, 2021). </a:t>
          </a:r>
          <a:endParaRPr lang="en-US" sz="1100" b="0" kern="1200" dirty="0">
            <a:solidFill>
              <a:srgbClr val="000000"/>
            </a:solidFill>
            <a:latin typeface="Bahnschrift" panose="020B0502040204020203" pitchFamily="34" charset="0"/>
            <a:ea typeface="+mn-ea"/>
            <a:cs typeface="+mn-cs"/>
          </a:endParaRPr>
        </a:p>
      </dgm:t>
    </dgm:pt>
    <dgm:pt modelId="{F882488A-F3A2-4637-B96D-3AB7395FF8B6}" type="parTrans" cxnId="{8B3C78F9-8E31-4CBE-8030-1CB37C9CC80F}">
      <dgm:prSet/>
      <dgm:spPr/>
      <dgm:t>
        <a:bodyPr/>
        <a:lstStyle/>
        <a:p>
          <a:endParaRPr lang="en-US" sz="1100" b="0">
            <a:solidFill>
              <a:schemeClr val="tx1"/>
            </a:solidFill>
          </a:endParaRPr>
        </a:p>
      </dgm:t>
    </dgm:pt>
    <dgm:pt modelId="{C16399D4-2E0D-418B-B3FF-3E9B501C27B2}" type="sibTrans" cxnId="{8B3C78F9-8E31-4CBE-8030-1CB37C9CC80F}">
      <dgm:prSet/>
      <dgm:spPr/>
      <dgm:t>
        <a:bodyPr/>
        <a:lstStyle/>
        <a:p>
          <a:endParaRPr lang="en-US" sz="1100" b="0">
            <a:solidFill>
              <a:schemeClr val="tx1"/>
            </a:solidFill>
          </a:endParaRPr>
        </a:p>
      </dgm:t>
    </dgm:pt>
    <dgm:pt modelId="{011938A0-BB9F-4403-826C-5D7110FC5FDE}">
      <dgm:prSet phldrT="[Text]" custT="1"/>
      <dgm:spPr/>
      <dgm:t>
        <a:bodyPr/>
        <a:lstStyle/>
        <a:p>
          <a:endParaRPr lang="en-US" sz="1100" b="0" dirty="0">
            <a:solidFill>
              <a:schemeClr val="tx1"/>
            </a:solidFill>
            <a:latin typeface="Bahnschrift" panose="020B0502040204020203" pitchFamily="34" charset="0"/>
          </a:endParaRPr>
        </a:p>
      </dgm:t>
    </dgm:pt>
    <dgm:pt modelId="{7A38ACEA-50B6-44DA-A683-8DBA92B98C4A}" type="parTrans" cxnId="{EB337F46-923C-448F-97C5-FB1044167CCB}">
      <dgm:prSet/>
      <dgm:spPr/>
      <dgm:t>
        <a:bodyPr/>
        <a:lstStyle/>
        <a:p>
          <a:endParaRPr lang="en-US" sz="1100" b="0">
            <a:solidFill>
              <a:schemeClr val="tx1"/>
            </a:solidFill>
          </a:endParaRPr>
        </a:p>
      </dgm:t>
    </dgm:pt>
    <dgm:pt modelId="{C70812EC-CA8F-4393-A300-46631B5B8FDA}" type="sibTrans" cxnId="{EB337F46-923C-448F-97C5-FB1044167CCB}">
      <dgm:prSet/>
      <dgm:spPr/>
      <dgm:t>
        <a:bodyPr/>
        <a:lstStyle/>
        <a:p>
          <a:endParaRPr lang="en-US" sz="1100" b="0">
            <a:solidFill>
              <a:schemeClr val="tx1"/>
            </a:solidFill>
          </a:endParaRPr>
        </a:p>
      </dgm:t>
    </dgm:pt>
    <dgm:pt modelId="{2314F917-4894-43EB-B398-755C4D3B30DA}">
      <dgm:prSet phldrT="[Text]" custT="1"/>
      <dgm:spPr/>
      <dgm:t>
        <a:bodyPr/>
        <a:lstStyle/>
        <a:p>
          <a:pPr>
            <a:buFontTx/>
            <a:buNone/>
          </a:pPr>
          <a:r>
            <a:rPr lang="en-US" sz="1100" b="0" kern="1200" dirty="0">
              <a:solidFill>
                <a:schemeClr val="tx1"/>
              </a:solidFill>
              <a:latin typeface="Bahnschrift" panose="020B0502040204020203" pitchFamily="34" charset="0"/>
            </a:rPr>
            <a:t>  </a:t>
          </a:r>
          <a:r>
            <a:rPr lang="en-US" sz="1100" b="0" kern="1200" dirty="0">
              <a:solidFill>
                <a:srgbClr val="000000"/>
              </a:solidFill>
              <a:latin typeface="Bahnschrift" panose="020B0502040204020203" pitchFamily="34" charset="0"/>
              <a:ea typeface="+mn-ea"/>
              <a:cs typeface="+mn-cs"/>
            </a:rPr>
            <a:t>Businesses that adopt renewable energy practices can bolster their brand as environmentally responsible, attracting guests who prioritize sustainability </a:t>
          </a:r>
          <a:r>
            <a:rPr lang="en-GB" sz="1100" b="0" kern="1200" dirty="0">
              <a:solidFill>
                <a:srgbClr val="000000"/>
              </a:solidFill>
              <a:latin typeface="Bahnschrift" panose="020B0502040204020203" pitchFamily="34" charset="0"/>
              <a:ea typeface="+mn-ea"/>
              <a:cs typeface="+mn-cs"/>
            </a:rPr>
            <a:t>(BONITA, 2020)</a:t>
          </a:r>
          <a:endParaRPr lang="en-US" sz="1100" b="0" kern="1200" dirty="0">
            <a:solidFill>
              <a:srgbClr val="000000"/>
            </a:solidFill>
            <a:latin typeface="Bahnschrift" panose="020B0502040204020203" pitchFamily="34" charset="0"/>
            <a:ea typeface="+mn-ea"/>
            <a:cs typeface="+mn-cs"/>
          </a:endParaRPr>
        </a:p>
      </dgm:t>
    </dgm:pt>
    <dgm:pt modelId="{BAE1968F-C5A9-4FF6-84CF-B67182A31C69}" type="parTrans" cxnId="{8D128075-D5B4-4483-A3A7-D08B48D98BFE}">
      <dgm:prSet/>
      <dgm:spPr/>
      <dgm:t>
        <a:bodyPr/>
        <a:lstStyle/>
        <a:p>
          <a:endParaRPr lang="en-US" sz="1100" b="0">
            <a:solidFill>
              <a:schemeClr val="tx1"/>
            </a:solidFill>
          </a:endParaRPr>
        </a:p>
      </dgm:t>
    </dgm:pt>
    <dgm:pt modelId="{793A50CA-B831-41F8-ABAC-4648DB8DF4A2}" type="sibTrans" cxnId="{8D128075-D5B4-4483-A3A7-D08B48D98BFE}">
      <dgm:prSet/>
      <dgm:spPr/>
      <dgm:t>
        <a:bodyPr/>
        <a:lstStyle/>
        <a:p>
          <a:endParaRPr lang="en-US" sz="1100" b="0">
            <a:solidFill>
              <a:schemeClr val="tx1"/>
            </a:solidFill>
          </a:endParaRPr>
        </a:p>
      </dgm:t>
    </dgm:pt>
    <dgm:pt modelId="{60781F1F-0D62-4A62-A48F-A4229FD01C01}">
      <dgm:prSet phldrT="[Text]" custT="1"/>
      <dgm:spPr>
        <a:solidFill>
          <a:schemeClr val="accent3">
            <a:lumMod val="40000"/>
            <a:lumOff val="60000"/>
            <a:alpha val="90000"/>
          </a:schemeClr>
        </a:solidFill>
        <a:ln w="25400" cap="flat" cmpd="sng" algn="ctr">
          <a:solidFill>
            <a:srgbClr val="8BAB42">
              <a:tint val="40000"/>
              <a:alpha val="90000"/>
              <a:hueOff val="0"/>
              <a:satOff val="0"/>
              <a:lumOff val="0"/>
              <a:alphaOff val="0"/>
            </a:srgbClr>
          </a:solidFill>
          <a:prstDash val="solid"/>
        </a:ln>
        <a:effectLst/>
      </dgm:spPr>
      <dgm:t>
        <a:bodyPr spcFirstLastPara="0" vert="horz" wrap="square" lIns="247650" tIns="123825" rIns="247650" bIns="123825" numCol="1" spcCol="1270" anchor="ctr" anchorCtr="0"/>
        <a:lstStyle/>
        <a:p>
          <a:pPr marL="57150" lvl="1" indent="-57150" algn="just" defTabSz="488950">
            <a:lnSpc>
              <a:spcPct val="90000"/>
            </a:lnSpc>
            <a:spcBef>
              <a:spcPct val="0"/>
            </a:spcBef>
            <a:spcAft>
              <a:spcPct val="15000"/>
            </a:spcAft>
            <a:buFontTx/>
            <a:buNone/>
          </a:pPr>
          <a:r>
            <a:rPr lang="en-US" sz="1100" b="0" kern="1200" dirty="0">
              <a:solidFill>
                <a:srgbClr val="000000"/>
              </a:solidFill>
              <a:latin typeface="Bahnschrift" panose="020B0502040204020203" pitchFamily="34" charset="0"/>
              <a:ea typeface="+mn-ea"/>
              <a:cs typeface="+mn-cs"/>
            </a:rPr>
            <a:t> In order to reduce their reliance on fossil fuels, hotels and resorts can switch to alternative sources of energy like solar, wind, and geothermal </a:t>
          </a:r>
          <a:r>
            <a:rPr lang="en-GB" sz="1100" b="0" kern="1200" dirty="0">
              <a:solidFill>
                <a:srgbClr val="000000"/>
              </a:solidFill>
              <a:latin typeface="Bahnschrift" panose="020B0502040204020203" pitchFamily="34" charset="0"/>
              <a:ea typeface="+mn-ea"/>
              <a:cs typeface="+mn-cs"/>
            </a:rPr>
            <a:t>(Nunez, 2022). </a:t>
          </a:r>
        </a:p>
        <a:p>
          <a:pPr marL="57150" lvl="1" indent="-57150" algn="just" defTabSz="488950">
            <a:lnSpc>
              <a:spcPct val="90000"/>
            </a:lnSpc>
            <a:spcBef>
              <a:spcPct val="0"/>
            </a:spcBef>
            <a:spcAft>
              <a:spcPct val="15000"/>
            </a:spcAft>
            <a:buFontTx/>
            <a:buNone/>
          </a:pPr>
          <a:endParaRPr lang="en-US" sz="1100" b="0" kern="1200" dirty="0">
            <a:solidFill>
              <a:srgbClr val="000000"/>
            </a:solidFill>
            <a:latin typeface="Bahnschrift" panose="020B0502040204020203" pitchFamily="34" charset="0"/>
            <a:ea typeface="+mn-ea"/>
            <a:cs typeface="+mn-cs"/>
          </a:endParaRPr>
        </a:p>
      </dgm:t>
    </dgm:pt>
    <dgm:pt modelId="{7B3153C5-F877-46AB-9566-D4C88060997C}" type="parTrans" cxnId="{BF5E2C4F-4E00-4792-80C8-F430199B1D32}">
      <dgm:prSet/>
      <dgm:spPr/>
      <dgm:t>
        <a:bodyPr/>
        <a:lstStyle/>
        <a:p>
          <a:endParaRPr lang="en-US"/>
        </a:p>
      </dgm:t>
    </dgm:pt>
    <dgm:pt modelId="{42FC404F-693A-45B9-AF8D-B70B05768069}" type="sibTrans" cxnId="{BF5E2C4F-4E00-4792-80C8-F430199B1D32}">
      <dgm:prSet/>
      <dgm:spPr/>
      <dgm:t>
        <a:bodyPr/>
        <a:lstStyle/>
        <a:p>
          <a:endParaRPr lang="en-US"/>
        </a:p>
      </dgm:t>
    </dgm:pt>
    <dgm:pt modelId="{BB803CC3-E0EC-471D-84EF-F033D25E64ED}">
      <dgm:prSet custT="1"/>
      <dgm:spPr/>
      <dgm:t>
        <a:bodyPr/>
        <a:lstStyle/>
        <a:p>
          <a:pPr algn="just">
            <a:lnSpc>
              <a:spcPct val="100000"/>
            </a:lnSpc>
            <a:spcAft>
              <a:spcPts val="0"/>
            </a:spcAft>
            <a:buFontTx/>
            <a:buNone/>
          </a:pPr>
          <a:endParaRPr lang="en-GB" sz="1100" b="0" dirty="0">
            <a:solidFill>
              <a:schemeClr val="tx1"/>
            </a:solidFill>
            <a:latin typeface="Bahnschrift" panose="020B0502040204020203" pitchFamily="34" charset="0"/>
          </a:endParaRPr>
        </a:p>
      </dgm:t>
    </dgm:pt>
    <dgm:pt modelId="{F5738E91-6B80-4A38-B741-34B7A38C8A05}" type="parTrans" cxnId="{627BE675-2CE5-4CD2-BF65-8DEAA5B767F8}">
      <dgm:prSet/>
      <dgm:spPr/>
      <dgm:t>
        <a:bodyPr/>
        <a:lstStyle/>
        <a:p>
          <a:endParaRPr lang="en-GB"/>
        </a:p>
      </dgm:t>
    </dgm:pt>
    <dgm:pt modelId="{20C78721-B85E-4057-94A5-86556BB4DADE}" type="sibTrans" cxnId="{627BE675-2CE5-4CD2-BF65-8DEAA5B767F8}">
      <dgm:prSet/>
      <dgm:spPr/>
      <dgm:t>
        <a:bodyPr/>
        <a:lstStyle/>
        <a:p>
          <a:endParaRPr lang="en-GB"/>
        </a:p>
      </dgm:t>
    </dgm:pt>
    <dgm:pt modelId="{040AE668-7CE8-4AB6-8591-4B242E4FDD88}">
      <dgm:prSet custT="1"/>
      <dgm:spPr/>
      <dgm:t>
        <a:bodyPr/>
        <a:lstStyle/>
        <a:p>
          <a:pPr algn="just">
            <a:buFontTx/>
            <a:buNone/>
          </a:pPr>
          <a:endParaRPr lang="en-GB" sz="1100" b="0" kern="1200" dirty="0">
            <a:solidFill>
              <a:srgbClr val="000000"/>
            </a:solidFill>
            <a:latin typeface="Bahnschrift" panose="020B0502040204020203" pitchFamily="34" charset="0"/>
            <a:ea typeface="+mn-ea"/>
            <a:cs typeface="+mn-cs"/>
          </a:endParaRPr>
        </a:p>
      </dgm:t>
    </dgm:pt>
    <dgm:pt modelId="{D302C1AA-7870-4F7F-9EF1-753DB84311D3}" type="parTrans" cxnId="{9B7A9ECD-12F5-4164-82C2-E0EA3CCE69A7}">
      <dgm:prSet/>
      <dgm:spPr/>
      <dgm:t>
        <a:bodyPr/>
        <a:lstStyle/>
        <a:p>
          <a:endParaRPr lang="en-GB"/>
        </a:p>
      </dgm:t>
    </dgm:pt>
    <dgm:pt modelId="{75DA17AC-8BC3-41F8-89CF-D1E6CA555E00}" type="sibTrans" cxnId="{9B7A9ECD-12F5-4164-82C2-E0EA3CCE69A7}">
      <dgm:prSet/>
      <dgm:spPr/>
      <dgm:t>
        <a:bodyPr/>
        <a:lstStyle/>
        <a:p>
          <a:endParaRPr lang="en-GB"/>
        </a:p>
      </dgm:t>
    </dgm:pt>
    <dgm:pt modelId="{CACE7FB8-B9AD-40E4-8FB7-AE2092BB8A19}">
      <dgm:prSet custT="1"/>
      <dgm:spPr/>
      <dgm:t>
        <a:bodyPr/>
        <a:lstStyle/>
        <a:p>
          <a:pPr>
            <a:buFontTx/>
            <a:buNone/>
          </a:pPr>
          <a:endParaRPr lang="en-GB" sz="1100" b="0" kern="1200" dirty="0">
            <a:solidFill>
              <a:srgbClr val="000000"/>
            </a:solidFill>
            <a:latin typeface="Bahnschrift" panose="020B0502040204020203" pitchFamily="34" charset="0"/>
            <a:ea typeface="+mn-ea"/>
            <a:cs typeface="+mn-cs"/>
          </a:endParaRPr>
        </a:p>
      </dgm:t>
    </dgm:pt>
    <dgm:pt modelId="{DC138D58-24BC-4D93-9040-B322788C17F5}" type="parTrans" cxnId="{39026635-E1FB-44EA-9396-D89360EE6C81}">
      <dgm:prSet/>
      <dgm:spPr/>
      <dgm:t>
        <a:bodyPr/>
        <a:lstStyle/>
        <a:p>
          <a:endParaRPr lang="en-GB"/>
        </a:p>
      </dgm:t>
    </dgm:pt>
    <dgm:pt modelId="{0F78CF55-2706-471D-817B-6A53588F8267}" type="sibTrans" cxnId="{39026635-E1FB-44EA-9396-D89360EE6C81}">
      <dgm:prSet/>
      <dgm:spPr/>
      <dgm:t>
        <a:bodyPr/>
        <a:lstStyle/>
        <a:p>
          <a:endParaRPr lang="en-GB"/>
        </a:p>
      </dgm:t>
    </dgm:pt>
    <dgm:pt modelId="{0EEBD491-A310-4F6D-ACAD-BA8274CF928D}" type="pres">
      <dgm:prSet presAssocID="{1DCE816C-3D4C-4912-8CFB-F9DAB98191BD}" presName="linear" presStyleCnt="0">
        <dgm:presLayoutVars>
          <dgm:animLvl val="lvl"/>
          <dgm:resizeHandles val="exact"/>
        </dgm:presLayoutVars>
      </dgm:prSet>
      <dgm:spPr/>
    </dgm:pt>
    <dgm:pt modelId="{1F5C7A02-8DD6-4C49-822E-A459A942E270}" type="pres">
      <dgm:prSet presAssocID="{F3245BF1-3B34-4E06-9DEA-191A6F3A389B}" presName="parentText" presStyleLbl="node1" presStyleIdx="0" presStyleCnt="4">
        <dgm:presLayoutVars>
          <dgm:chMax val="0"/>
          <dgm:bulletEnabled val="1"/>
        </dgm:presLayoutVars>
      </dgm:prSet>
      <dgm:spPr/>
    </dgm:pt>
    <dgm:pt modelId="{32BAD7B4-5465-4AFC-8FAE-B12FA5D17464}" type="pres">
      <dgm:prSet presAssocID="{F3245BF1-3B34-4E06-9DEA-191A6F3A389B}" presName="childText" presStyleLbl="revTx" presStyleIdx="0" presStyleCnt="3">
        <dgm:presLayoutVars>
          <dgm:bulletEnabled val="1"/>
        </dgm:presLayoutVars>
      </dgm:prSet>
      <dgm:spPr/>
    </dgm:pt>
    <dgm:pt modelId="{6E9C2F9C-47F7-456B-B9B1-44D22AD16FA2}" type="pres">
      <dgm:prSet presAssocID="{D3AEDE92-0D27-4E8D-BBAE-036EFD961F76}" presName="parentText" presStyleLbl="node1" presStyleIdx="1" presStyleCnt="4">
        <dgm:presLayoutVars>
          <dgm:chMax val="0"/>
          <dgm:bulletEnabled val="1"/>
        </dgm:presLayoutVars>
      </dgm:prSet>
      <dgm:spPr/>
    </dgm:pt>
    <dgm:pt modelId="{E87A2614-299F-4180-8EAC-5D2854C183AC}" type="pres">
      <dgm:prSet presAssocID="{D3AEDE92-0D27-4E8D-BBAE-036EFD961F76}" presName="childText" presStyleLbl="revTx" presStyleIdx="1" presStyleCnt="3">
        <dgm:presLayoutVars>
          <dgm:bulletEnabled val="1"/>
        </dgm:presLayoutVars>
      </dgm:prSet>
      <dgm:spPr/>
    </dgm:pt>
    <dgm:pt modelId="{22DE5911-DAD9-4638-85D5-2B7AF0FD3D0B}" type="pres">
      <dgm:prSet presAssocID="{011938A0-BB9F-4403-826C-5D7110FC5FDE}" presName="parentText" presStyleLbl="node1" presStyleIdx="2" presStyleCnt="4">
        <dgm:presLayoutVars>
          <dgm:chMax val="0"/>
          <dgm:bulletEnabled val="1"/>
        </dgm:presLayoutVars>
      </dgm:prSet>
      <dgm:spPr/>
    </dgm:pt>
    <dgm:pt modelId="{061C0FF3-BC10-4D84-BE57-0F29395AE273}" type="pres">
      <dgm:prSet presAssocID="{011938A0-BB9F-4403-826C-5D7110FC5FDE}" presName="childText" presStyleLbl="revTx" presStyleIdx="2" presStyleCnt="3">
        <dgm:presLayoutVars>
          <dgm:bulletEnabled val="1"/>
        </dgm:presLayoutVars>
      </dgm:prSet>
      <dgm:spPr/>
    </dgm:pt>
    <dgm:pt modelId="{F7733C01-706F-4E78-ADFC-7B90E49C70BA}" type="pres">
      <dgm:prSet presAssocID="{60781F1F-0D62-4A62-A48F-A4229FD01C01}" presName="parentText" presStyleLbl="node1" presStyleIdx="3" presStyleCnt="4">
        <dgm:presLayoutVars>
          <dgm:chMax val="0"/>
          <dgm:bulletEnabled val="1"/>
        </dgm:presLayoutVars>
      </dgm:prSet>
      <dgm:spPr/>
    </dgm:pt>
  </dgm:ptLst>
  <dgm:cxnLst>
    <dgm:cxn modelId="{E69B3421-E1D8-4EBC-8CE7-3ED05B2C985D}" type="presOf" srcId="{D3AEDE92-0D27-4E8D-BBAE-036EFD961F76}" destId="{6E9C2F9C-47F7-456B-B9B1-44D22AD16FA2}" srcOrd="0" destOrd="0" presId="urn:microsoft.com/office/officeart/2005/8/layout/vList2"/>
    <dgm:cxn modelId="{51350F22-79B3-407E-8EF4-F36D82ABAC3F}" type="presOf" srcId="{57A2EFFC-D169-4086-86A2-ECF0B1B3F103}" destId="{E87A2614-299F-4180-8EAC-5D2854C183AC}" srcOrd="0" destOrd="0" presId="urn:microsoft.com/office/officeart/2005/8/layout/vList2"/>
    <dgm:cxn modelId="{39026635-E1FB-44EA-9396-D89360EE6C81}" srcId="{011938A0-BB9F-4403-826C-5D7110FC5FDE}" destId="{CACE7FB8-B9AD-40E4-8FB7-AE2092BB8A19}" srcOrd="1" destOrd="0" parTransId="{DC138D58-24BC-4D93-9040-B322788C17F5}" sibTransId="{0F78CF55-2706-471D-817B-6A53588F8267}"/>
    <dgm:cxn modelId="{D505835F-0770-4103-981E-E1D68CF441EF}" srcId="{1DCE816C-3D4C-4912-8CFB-F9DAB98191BD}" destId="{D3AEDE92-0D27-4E8D-BBAE-036EFD961F76}" srcOrd="1" destOrd="0" parTransId="{98C02261-FB68-4C3E-A18F-64FF22F0977A}" sibTransId="{0E80AD81-9128-46E7-AB39-3D4583826493}"/>
    <dgm:cxn modelId="{EB337F46-923C-448F-97C5-FB1044167CCB}" srcId="{1DCE816C-3D4C-4912-8CFB-F9DAB98191BD}" destId="{011938A0-BB9F-4403-826C-5D7110FC5FDE}" srcOrd="2" destOrd="0" parTransId="{7A38ACEA-50B6-44DA-A683-8DBA92B98C4A}" sibTransId="{C70812EC-CA8F-4393-A300-46631B5B8FDA}"/>
    <dgm:cxn modelId="{8BFFD56A-87D4-4548-8319-34145E60B549}" type="presOf" srcId="{8D1AE9B7-3F16-4C93-8170-767FD3E2F86A}" destId="{32BAD7B4-5465-4AFC-8FAE-B12FA5D17464}" srcOrd="0" destOrd="0" presId="urn:microsoft.com/office/officeart/2005/8/layout/vList2"/>
    <dgm:cxn modelId="{F4760E4D-F3A7-4C26-B19D-1F5FC9A97DD6}" type="presOf" srcId="{BB803CC3-E0EC-471D-84EF-F033D25E64ED}" destId="{32BAD7B4-5465-4AFC-8FAE-B12FA5D17464}" srcOrd="0" destOrd="1" presId="urn:microsoft.com/office/officeart/2005/8/layout/vList2"/>
    <dgm:cxn modelId="{BF5E2C4F-4E00-4792-80C8-F430199B1D32}" srcId="{1DCE816C-3D4C-4912-8CFB-F9DAB98191BD}" destId="{60781F1F-0D62-4A62-A48F-A4229FD01C01}" srcOrd="3" destOrd="0" parTransId="{7B3153C5-F877-46AB-9566-D4C88060997C}" sibTransId="{42FC404F-693A-45B9-AF8D-B70B05768069}"/>
    <dgm:cxn modelId="{A6A73D6F-D3AD-44A9-A061-21B565543B68}" type="presOf" srcId="{F3245BF1-3B34-4E06-9DEA-191A6F3A389B}" destId="{1F5C7A02-8DD6-4C49-822E-A459A942E270}" srcOrd="0" destOrd="0" presId="urn:microsoft.com/office/officeart/2005/8/layout/vList2"/>
    <dgm:cxn modelId="{8D128075-D5B4-4483-A3A7-D08B48D98BFE}" srcId="{011938A0-BB9F-4403-826C-5D7110FC5FDE}" destId="{2314F917-4894-43EB-B398-755C4D3B30DA}" srcOrd="0" destOrd="0" parTransId="{BAE1968F-C5A9-4FF6-84CF-B67182A31C69}" sibTransId="{793A50CA-B831-41F8-ABAC-4648DB8DF4A2}"/>
    <dgm:cxn modelId="{627BE675-2CE5-4CD2-BF65-8DEAA5B767F8}" srcId="{F3245BF1-3B34-4E06-9DEA-191A6F3A389B}" destId="{BB803CC3-E0EC-471D-84EF-F033D25E64ED}" srcOrd="1" destOrd="0" parTransId="{F5738E91-6B80-4A38-B741-34B7A38C8A05}" sibTransId="{20C78721-B85E-4057-94A5-86556BB4DADE}"/>
    <dgm:cxn modelId="{0052BD7F-759F-4B67-A442-FB349D16D671}" type="presOf" srcId="{2314F917-4894-43EB-B398-755C4D3B30DA}" destId="{061C0FF3-BC10-4D84-BE57-0F29395AE273}" srcOrd="0" destOrd="0" presId="urn:microsoft.com/office/officeart/2005/8/layout/vList2"/>
    <dgm:cxn modelId="{04123886-1899-4850-ABE7-C90A7E9F7E9F}" srcId="{1DCE816C-3D4C-4912-8CFB-F9DAB98191BD}" destId="{F3245BF1-3B34-4E06-9DEA-191A6F3A389B}" srcOrd="0" destOrd="0" parTransId="{65565937-A605-4719-A55B-F6BBBD80B202}" sibTransId="{8FF0B602-19AF-4994-85F7-C5E8E3BE0E17}"/>
    <dgm:cxn modelId="{FEECF68D-7EEE-4A4A-80FF-1B4A30C046D1}" type="presOf" srcId="{1DCE816C-3D4C-4912-8CFB-F9DAB98191BD}" destId="{0EEBD491-A310-4F6D-ACAD-BA8274CF928D}" srcOrd="0" destOrd="0" presId="urn:microsoft.com/office/officeart/2005/8/layout/vList2"/>
    <dgm:cxn modelId="{7EA5DB9A-72FE-4BE0-BB31-454A39915A48}" srcId="{F3245BF1-3B34-4E06-9DEA-191A6F3A389B}" destId="{8D1AE9B7-3F16-4C93-8170-767FD3E2F86A}" srcOrd="0" destOrd="0" parTransId="{F84D0719-4331-48C4-A431-4858FB030C86}" sibTransId="{996849A9-9F52-4872-8AB5-FC439633AC96}"/>
    <dgm:cxn modelId="{6DDED7A3-8497-4945-9401-E5D417E98C22}" type="presOf" srcId="{011938A0-BB9F-4403-826C-5D7110FC5FDE}" destId="{22DE5911-DAD9-4638-85D5-2B7AF0FD3D0B}" srcOrd="0" destOrd="0" presId="urn:microsoft.com/office/officeart/2005/8/layout/vList2"/>
    <dgm:cxn modelId="{9B7A9ECD-12F5-4164-82C2-E0EA3CCE69A7}" srcId="{D3AEDE92-0D27-4E8D-BBAE-036EFD961F76}" destId="{040AE668-7CE8-4AB6-8591-4B242E4FDD88}" srcOrd="1" destOrd="0" parTransId="{D302C1AA-7870-4F7F-9EF1-753DB84311D3}" sibTransId="{75DA17AC-8BC3-41F8-89CF-D1E6CA555E00}"/>
    <dgm:cxn modelId="{494D14D9-EEB6-4877-8B05-F0EAE1C7F792}" type="presOf" srcId="{040AE668-7CE8-4AB6-8591-4B242E4FDD88}" destId="{E87A2614-299F-4180-8EAC-5D2854C183AC}" srcOrd="0" destOrd="1" presId="urn:microsoft.com/office/officeart/2005/8/layout/vList2"/>
    <dgm:cxn modelId="{0CB219DA-C68B-42B0-844F-F0524C4CC01B}" type="presOf" srcId="{CACE7FB8-B9AD-40E4-8FB7-AE2092BB8A19}" destId="{061C0FF3-BC10-4D84-BE57-0F29395AE273}" srcOrd="0" destOrd="1" presId="urn:microsoft.com/office/officeart/2005/8/layout/vList2"/>
    <dgm:cxn modelId="{0D2690E7-8395-423B-83CB-BBE26B4A0649}" type="presOf" srcId="{60781F1F-0D62-4A62-A48F-A4229FD01C01}" destId="{F7733C01-706F-4E78-ADFC-7B90E49C70BA}" srcOrd="0" destOrd="0" presId="urn:microsoft.com/office/officeart/2005/8/layout/vList2"/>
    <dgm:cxn modelId="{8B3C78F9-8E31-4CBE-8030-1CB37C9CC80F}" srcId="{D3AEDE92-0D27-4E8D-BBAE-036EFD961F76}" destId="{57A2EFFC-D169-4086-86A2-ECF0B1B3F103}" srcOrd="0" destOrd="0" parTransId="{F882488A-F3A2-4637-B96D-3AB7395FF8B6}" sibTransId="{C16399D4-2E0D-418B-B3FF-3E9B501C27B2}"/>
    <dgm:cxn modelId="{1DBADA9F-7876-4882-AA1F-AF5635E2E501}" type="presParOf" srcId="{0EEBD491-A310-4F6D-ACAD-BA8274CF928D}" destId="{1F5C7A02-8DD6-4C49-822E-A459A942E270}" srcOrd="0" destOrd="0" presId="urn:microsoft.com/office/officeart/2005/8/layout/vList2"/>
    <dgm:cxn modelId="{83A03997-F867-46CC-97C8-668D49FCF3F3}" type="presParOf" srcId="{0EEBD491-A310-4F6D-ACAD-BA8274CF928D}" destId="{32BAD7B4-5465-4AFC-8FAE-B12FA5D17464}" srcOrd="1" destOrd="0" presId="urn:microsoft.com/office/officeart/2005/8/layout/vList2"/>
    <dgm:cxn modelId="{7B8CF086-AB6A-4DF7-A0AB-AFFACB7D06C2}" type="presParOf" srcId="{0EEBD491-A310-4F6D-ACAD-BA8274CF928D}" destId="{6E9C2F9C-47F7-456B-B9B1-44D22AD16FA2}" srcOrd="2" destOrd="0" presId="urn:microsoft.com/office/officeart/2005/8/layout/vList2"/>
    <dgm:cxn modelId="{7F04B5C9-F31F-4E15-B57C-C75E99EC8E7A}" type="presParOf" srcId="{0EEBD491-A310-4F6D-ACAD-BA8274CF928D}" destId="{E87A2614-299F-4180-8EAC-5D2854C183AC}" srcOrd="3" destOrd="0" presId="urn:microsoft.com/office/officeart/2005/8/layout/vList2"/>
    <dgm:cxn modelId="{C7DC2811-1ECE-402C-9AC4-189681126EDC}" type="presParOf" srcId="{0EEBD491-A310-4F6D-ACAD-BA8274CF928D}" destId="{22DE5911-DAD9-4638-85D5-2B7AF0FD3D0B}" srcOrd="4" destOrd="0" presId="urn:microsoft.com/office/officeart/2005/8/layout/vList2"/>
    <dgm:cxn modelId="{1D29F3FD-D429-43D8-961E-0AF39CD44C29}" type="presParOf" srcId="{0EEBD491-A310-4F6D-ACAD-BA8274CF928D}" destId="{061C0FF3-BC10-4D84-BE57-0F29395AE273}" srcOrd="5" destOrd="0" presId="urn:microsoft.com/office/officeart/2005/8/layout/vList2"/>
    <dgm:cxn modelId="{E0635B3E-2465-4711-85E1-0EA538DD751F}" type="presParOf" srcId="{0EEBD491-A310-4F6D-ACAD-BA8274CF928D}" destId="{F7733C01-706F-4E78-ADFC-7B90E49C70B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CE816C-3D4C-4912-8CFB-F9DAB98191BD}"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F3245BF1-3B34-4E06-9DEA-191A6F3A389B}">
      <dgm:prSet phldrT="[Text]" custT="1"/>
      <dgm:spPr/>
      <dgm:t>
        <a:bodyPr/>
        <a:lstStyle/>
        <a:p>
          <a:endParaRPr lang="en-US" sz="1100" b="0" dirty="0">
            <a:solidFill>
              <a:schemeClr val="bg1"/>
            </a:solidFill>
            <a:latin typeface="Bahnschrift" panose="020B0502040204020203" pitchFamily="34" charset="0"/>
          </a:endParaRPr>
        </a:p>
      </dgm:t>
    </dgm:pt>
    <dgm:pt modelId="{65565937-A605-4719-A55B-F6BBBD80B202}" type="parTrans" cxnId="{04123886-1899-4850-ABE7-C90A7E9F7E9F}">
      <dgm:prSet/>
      <dgm:spPr/>
      <dgm:t>
        <a:bodyPr/>
        <a:lstStyle/>
        <a:p>
          <a:endParaRPr lang="en-US" sz="1100" b="0">
            <a:solidFill>
              <a:schemeClr val="tx1"/>
            </a:solidFill>
          </a:endParaRPr>
        </a:p>
      </dgm:t>
    </dgm:pt>
    <dgm:pt modelId="{8FF0B602-19AF-4994-85F7-C5E8E3BE0E17}" type="sibTrans" cxnId="{04123886-1899-4850-ABE7-C90A7E9F7E9F}">
      <dgm:prSet/>
      <dgm:spPr/>
      <dgm:t>
        <a:bodyPr/>
        <a:lstStyle/>
        <a:p>
          <a:endParaRPr lang="en-US" sz="1100" b="0">
            <a:solidFill>
              <a:schemeClr val="tx1"/>
            </a:solidFill>
          </a:endParaRPr>
        </a:p>
      </dgm:t>
    </dgm:pt>
    <dgm:pt modelId="{8D1AE9B7-3F16-4C93-8170-767FD3E2F86A}">
      <dgm:prSet phldrT="[Text]" custT="1"/>
      <dgm:spPr/>
      <dgm:t>
        <a:bodyPr/>
        <a:lstStyle/>
        <a:p>
          <a:pPr algn="just">
            <a:lnSpc>
              <a:spcPct val="100000"/>
            </a:lnSpc>
            <a:spcAft>
              <a:spcPts val="0"/>
            </a:spcAft>
            <a:buFontTx/>
            <a:buNone/>
          </a:pPr>
          <a:r>
            <a:rPr lang="en-US" sz="1100" b="0" dirty="0">
              <a:solidFill>
                <a:schemeClr val="tx1"/>
              </a:solidFill>
              <a:latin typeface="Bahnschrift" panose="020B0502040204020203" pitchFamily="34" charset="0"/>
            </a:rPr>
            <a:t>  Energy is more secure when it comes from renewable energy sources like wind turbines and solar panels </a:t>
          </a:r>
          <a:r>
            <a:rPr lang="en-GB" sz="1100" b="0" dirty="0">
              <a:solidFill>
                <a:schemeClr val="tx1"/>
              </a:solidFill>
              <a:latin typeface="Bahnschrift" panose="020B0502040204020203" pitchFamily="34" charset="0"/>
            </a:rPr>
            <a:t>(</a:t>
          </a:r>
          <a:r>
            <a:rPr lang="en-GB" sz="1100" b="0" dirty="0" err="1">
              <a:solidFill>
                <a:schemeClr val="tx1"/>
              </a:solidFill>
              <a:latin typeface="Bahnschrift" panose="020B0502040204020203" pitchFamily="34" charset="0"/>
            </a:rPr>
            <a:t>Viviescas</a:t>
          </a:r>
          <a:r>
            <a:rPr lang="en-GB" sz="1100" b="0" dirty="0">
              <a:solidFill>
                <a:schemeClr val="tx1"/>
              </a:solidFill>
              <a:latin typeface="Bahnschrift" panose="020B0502040204020203" pitchFamily="34" charset="0"/>
            </a:rPr>
            <a:t> et al., 2019). </a:t>
          </a:r>
          <a:endParaRPr lang="en-US" sz="1100" b="0" dirty="0">
            <a:solidFill>
              <a:schemeClr val="tx1"/>
            </a:solidFill>
            <a:latin typeface="Bahnschrift" panose="020B0502040204020203" pitchFamily="34" charset="0"/>
          </a:endParaRPr>
        </a:p>
      </dgm:t>
    </dgm:pt>
    <dgm:pt modelId="{F84D0719-4331-48C4-A431-4858FB030C86}" type="parTrans" cxnId="{7EA5DB9A-72FE-4BE0-BB31-454A39915A48}">
      <dgm:prSet/>
      <dgm:spPr/>
      <dgm:t>
        <a:bodyPr/>
        <a:lstStyle/>
        <a:p>
          <a:endParaRPr lang="en-US" sz="1100" b="0">
            <a:solidFill>
              <a:schemeClr val="tx1"/>
            </a:solidFill>
          </a:endParaRPr>
        </a:p>
      </dgm:t>
    </dgm:pt>
    <dgm:pt modelId="{996849A9-9F52-4872-8AB5-FC439633AC96}" type="sibTrans" cxnId="{7EA5DB9A-72FE-4BE0-BB31-454A39915A48}">
      <dgm:prSet/>
      <dgm:spPr/>
      <dgm:t>
        <a:bodyPr/>
        <a:lstStyle/>
        <a:p>
          <a:endParaRPr lang="en-US" sz="1100" b="0">
            <a:solidFill>
              <a:schemeClr val="tx1"/>
            </a:solidFill>
          </a:endParaRPr>
        </a:p>
      </dgm:t>
    </dgm:pt>
    <dgm:pt modelId="{D3AEDE92-0D27-4E8D-BBAE-036EFD961F76}">
      <dgm:prSet phldrT="[Text]" custT="1"/>
      <dgm:spPr/>
      <dgm:t>
        <a:bodyPr/>
        <a:lstStyle/>
        <a:p>
          <a:endParaRPr lang="en-US" sz="1100" b="0" dirty="0">
            <a:solidFill>
              <a:schemeClr val="tx1"/>
            </a:solidFill>
            <a:latin typeface="Bahnschrift" panose="020B0502040204020203" pitchFamily="34" charset="0"/>
          </a:endParaRPr>
        </a:p>
      </dgm:t>
    </dgm:pt>
    <dgm:pt modelId="{98C02261-FB68-4C3E-A18F-64FF22F0977A}" type="parTrans" cxnId="{D505835F-0770-4103-981E-E1D68CF441EF}">
      <dgm:prSet/>
      <dgm:spPr/>
      <dgm:t>
        <a:bodyPr/>
        <a:lstStyle/>
        <a:p>
          <a:endParaRPr lang="en-US" sz="1100" b="0">
            <a:solidFill>
              <a:schemeClr val="tx1"/>
            </a:solidFill>
          </a:endParaRPr>
        </a:p>
      </dgm:t>
    </dgm:pt>
    <dgm:pt modelId="{0E80AD81-9128-46E7-AB39-3D4583826493}" type="sibTrans" cxnId="{D505835F-0770-4103-981E-E1D68CF441EF}">
      <dgm:prSet/>
      <dgm:spPr/>
      <dgm:t>
        <a:bodyPr/>
        <a:lstStyle/>
        <a:p>
          <a:endParaRPr lang="en-US" sz="1100" b="0">
            <a:solidFill>
              <a:schemeClr val="tx1"/>
            </a:solidFill>
          </a:endParaRPr>
        </a:p>
      </dgm:t>
    </dgm:pt>
    <dgm:pt modelId="{57A2EFFC-D169-4086-86A2-ECF0B1B3F103}">
      <dgm:prSet phldrT="[Text]" custT="1"/>
      <dgm:spPr/>
      <dgm:t>
        <a:bodyPr/>
        <a:lstStyle/>
        <a:p>
          <a:pPr algn="just">
            <a:buFontTx/>
            <a:buNone/>
          </a:pPr>
          <a:r>
            <a:rPr lang="en-US" sz="1100" b="0" kern="1200" dirty="0">
              <a:solidFill>
                <a:schemeClr val="tx1"/>
              </a:solidFill>
              <a:latin typeface="Bahnschrift" panose="020B0502040204020203" pitchFamily="34" charset="0"/>
            </a:rPr>
            <a:t> Renewable energy projects can also boost the local economy as they provide job opportunities mainly in the areas that install, maintain, and manage renewable energy systems </a:t>
          </a:r>
          <a:r>
            <a:rPr lang="en-GB" sz="1100" b="0" kern="1200" dirty="0">
              <a:solidFill>
                <a:schemeClr val="tx1"/>
              </a:solidFill>
              <a:latin typeface="Bahnschrift" panose="020B0502040204020203" pitchFamily="34" charset="0"/>
            </a:rPr>
            <a:t>(van der Waal, 2019). </a:t>
          </a:r>
          <a:endParaRPr lang="en-US" sz="1100" b="0" kern="1200" dirty="0">
            <a:solidFill>
              <a:srgbClr val="000000"/>
            </a:solidFill>
            <a:latin typeface="Bahnschrift" panose="020B0502040204020203" pitchFamily="34" charset="0"/>
            <a:ea typeface="+mn-ea"/>
            <a:cs typeface="+mn-cs"/>
          </a:endParaRPr>
        </a:p>
      </dgm:t>
    </dgm:pt>
    <dgm:pt modelId="{F882488A-F3A2-4637-B96D-3AB7395FF8B6}" type="parTrans" cxnId="{8B3C78F9-8E31-4CBE-8030-1CB37C9CC80F}">
      <dgm:prSet/>
      <dgm:spPr/>
      <dgm:t>
        <a:bodyPr/>
        <a:lstStyle/>
        <a:p>
          <a:endParaRPr lang="en-US" sz="1100" b="0">
            <a:solidFill>
              <a:schemeClr val="tx1"/>
            </a:solidFill>
          </a:endParaRPr>
        </a:p>
      </dgm:t>
    </dgm:pt>
    <dgm:pt modelId="{C16399D4-2E0D-418B-B3FF-3E9B501C27B2}" type="sibTrans" cxnId="{8B3C78F9-8E31-4CBE-8030-1CB37C9CC80F}">
      <dgm:prSet/>
      <dgm:spPr/>
      <dgm:t>
        <a:bodyPr/>
        <a:lstStyle/>
        <a:p>
          <a:endParaRPr lang="en-US" sz="1100" b="0">
            <a:solidFill>
              <a:schemeClr val="tx1"/>
            </a:solidFill>
          </a:endParaRPr>
        </a:p>
      </dgm:t>
    </dgm:pt>
    <dgm:pt modelId="{011938A0-BB9F-4403-826C-5D7110FC5FDE}">
      <dgm:prSet phldrT="[Text]" custT="1"/>
      <dgm:spPr/>
      <dgm:t>
        <a:bodyPr/>
        <a:lstStyle/>
        <a:p>
          <a:endParaRPr lang="en-US" sz="1100" b="0" dirty="0">
            <a:solidFill>
              <a:schemeClr val="tx1"/>
            </a:solidFill>
            <a:latin typeface="Bahnschrift" panose="020B0502040204020203" pitchFamily="34" charset="0"/>
          </a:endParaRPr>
        </a:p>
      </dgm:t>
    </dgm:pt>
    <dgm:pt modelId="{7A38ACEA-50B6-44DA-A683-8DBA92B98C4A}" type="parTrans" cxnId="{EB337F46-923C-448F-97C5-FB1044167CCB}">
      <dgm:prSet/>
      <dgm:spPr/>
      <dgm:t>
        <a:bodyPr/>
        <a:lstStyle/>
        <a:p>
          <a:endParaRPr lang="en-US" sz="1100" b="0">
            <a:solidFill>
              <a:schemeClr val="tx1"/>
            </a:solidFill>
          </a:endParaRPr>
        </a:p>
      </dgm:t>
    </dgm:pt>
    <dgm:pt modelId="{C70812EC-CA8F-4393-A300-46631B5B8FDA}" type="sibTrans" cxnId="{EB337F46-923C-448F-97C5-FB1044167CCB}">
      <dgm:prSet/>
      <dgm:spPr/>
      <dgm:t>
        <a:bodyPr/>
        <a:lstStyle/>
        <a:p>
          <a:endParaRPr lang="en-US" sz="1100" b="0">
            <a:solidFill>
              <a:schemeClr val="tx1"/>
            </a:solidFill>
          </a:endParaRPr>
        </a:p>
      </dgm:t>
    </dgm:pt>
    <dgm:pt modelId="{2314F917-4894-43EB-B398-755C4D3B30DA}">
      <dgm:prSet phldrT="[Text]" custT="1"/>
      <dgm:spPr/>
      <dgm:t>
        <a:bodyPr/>
        <a:lstStyle/>
        <a:p>
          <a:pPr>
            <a:buFontTx/>
            <a:buNone/>
          </a:pPr>
          <a:r>
            <a:rPr lang="en-US" sz="1100" b="0" kern="1200" dirty="0">
              <a:solidFill>
                <a:schemeClr val="tx1"/>
              </a:solidFill>
              <a:latin typeface="Bahnschrift" panose="020B0502040204020203" pitchFamily="34" charset="0"/>
            </a:rPr>
            <a:t>  </a:t>
          </a:r>
          <a:r>
            <a:rPr lang="en-US" sz="1100" b="0" kern="1200" dirty="0">
              <a:solidFill>
                <a:srgbClr val="000000"/>
              </a:solidFill>
              <a:latin typeface="Bahnschrift" panose="020B0502040204020203" pitchFamily="34" charset="0"/>
              <a:ea typeface="+mn-ea"/>
              <a:cs typeface="+mn-cs"/>
            </a:rPr>
            <a:t>Tourism destinations can only be sustainably developed if they invest in renewable energy </a:t>
          </a:r>
          <a:r>
            <a:rPr lang="en-GB" sz="1100" b="0" kern="1200" dirty="0">
              <a:solidFill>
                <a:srgbClr val="000000"/>
              </a:solidFill>
              <a:latin typeface="Bahnschrift" panose="020B0502040204020203" pitchFamily="34" charset="0"/>
              <a:ea typeface="+mn-ea"/>
              <a:cs typeface="+mn-cs"/>
            </a:rPr>
            <a:t>(Riojas-Díaz et al., 2022). </a:t>
          </a:r>
          <a:endParaRPr lang="en-US" sz="1100" b="0" kern="1200" dirty="0">
            <a:solidFill>
              <a:srgbClr val="000000"/>
            </a:solidFill>
            <a:latin typeface="Bahnschrift" panose="020B0502040204020203" pitchFamily="34" charset="0"/>
            <a:ea typeface="+mn-ea"/>
            <a:cs typeface="+mn-cs"/>
          </a:endParaRPr>
        </a:p>
      </dgm:t>
    </dgm:pt>
    <dgm:pt modelId="{BAE1968F-C5A9-4FF6-84CF-B67182A31C69}" type="parTrans" cxnId="{8D128075-D5B4-4483-A3A7-D08B48D98BFE}">
      <dgm:prSet/>
      <dgm:spPr/>
      <dgm:t>
        <a:bodyPr/>
        <a:lstStyle/>
        <a:p>
          <a:endParaRPr lang="en-US" sz="1100" b="0">
            <a:solidFill>
              <a:schemeClr val="tx1"/>
            </a:solidFill>
          </a:endParaRPr>
        </a:p>
      </dgm:t>
    </dgm:pt>
    <dgm:pt modelId="{793A50CA-B831-41F8-ABAC-4648DB8DF4A2}" type="sibTrans" cxnId="{8D128075-D5B4-4483-A3A7-D08B48D98BFE}">
      <dgm:prSet/>
      <dgm:spPr/>
      <dgm:t>
        <a:bodyPr/>
        <a:lstStyle/>
        <a:p>
          <a:endParaRPr lang="en-US" sz="1100" b="0">
            <a:solidFill>
              <a:schemeClr val="tx1"/>
            </a:solidFill>
          </a:endParaRPr>
        </a:p>
      </dgm:t>
    </dgm:pt>
    <dgm:pt modelId="{60781F1F-0D62-4A62-A48F-A4229FD01C01}">
      <dgm:prSet phldrT="[Text]" custT="1"/>
      <dgm:spPr>
        <a:solidFill>
          <a:schemeClr val="accent3">
            <a:lumMod val="40000"/>
            <a:lumOff val="60000"/>
            <a:alpha val="90000"/>
          </a:schemeClr>
        </a:solidFill>
        <a:ln w="25400" cap="flat" cmpd="sng" algn="ctr">
          <a:solidFill>
            <a:srgbClr val="8BAB42">
              <a:tint val="40000"/>
              <a:alpha val="90000"/>
              <a:hueOff val="0"/>
              <a:satOff val="0"/>
              <a:lumOff val="0"/>
              <a:alphaOff val="0"/>
            </a:srgbClr>
          </a:solidFill>
          <a:prstDash val="solid"/>
        </a:ln>
        <a:effectLst/>
      </dgm:spPr>
      <dgm:t>
        <a:bodyPr spcFirstLastPara="0" vert="horz" wrap="square" lIns="247650" tIns="123825" rIns="247650" bIns="123825" numCol="1" spcCol="1270" anchor="ctr" anchorCtr="0"/>
        <a:lstStyle/>
        <a:p>
          <a:pPr marL="57150" lvl="1" indent="-57150" algn="just" defTabSz="488950">
            <a:lnSpc>
              <a:spcPct val="90000"/>
            </a:lnSpc>
            <a:spcBef>
              <a:spcPct val="0"/>
            </a:spcBef>
            <a:spcAft>
              <a:spcPct val="15000"/>
            </a:spcAft>
            <a:buFontTx/>
            <a:buNone/>
          </a:pPr>
          <a:r>
            <a:rPr lang="en-US" sz="1100" b="0" kern="1200" dirty="0">
              <a:solidFill>
                <a:srgbClr val="000000"/>
              </a:solidFill>
              <a:latin typeface="Bahnschrift" panose="020B0502040204020203" pitchFamily="34" charset="0"/>
              <a:ea typeface="+mn-ea"/>
              <a:cs typeface="+mn-cs"/>
            </a:rPr>
            <a:t> Studies indicate a good correlation between the tourist business and renewable energy, green financing, and technological innovation</a:t>
          </a:r>
          <a:r>
            <a:rPr lang="en-GB" sz="1100" b="0" kern="1200" dirty="0">
              <a:solidFill>
                <a:srgbClr val="000000"/>
              </a:solidFill>
              <a:latin typeface="Bahnschrift" panose="020B0502040204020203" pitchFamily="34" charset="0"/>
              <a:ea typeface="+mn-ea"/>
              <a:cs typeface="+mn-cs"/>
            </a:rPr>
            <a:t>(</a:t>
          </a:r>
          <a:r>
            <a:rPr lang="en-GB" sz="1100" b="0" kern="1200" dirty="0" err="1">
              <a:solidFill>
                <a:srgbClr val="000000"/>
              </a:solidFill>
              <a:latin typeface="Bahnschrift" panose="020B0502040204020203" pitchFamily="34" charset="0"/>
              <a:ea typeface="+mn-ea"/>
              <a:cs typeface="+mn-cs"/>
            </a:rPr>
            <a:t>Hailiang</a:t>
          </a:r>
          <a:r>
            <a:rPr lang="en-GB" sz="1100" b="0" kern="1200" dirty="0">
              <a:solidFill>
                <a:srgbClr val="000000"/>
              </a:solidFill>
              <a:latin typeface="Bahnschrift" panose="020B0502040204020203" pitchFamily="34" charset="0"/>
              <a:ea typeface="+mn-ea"/>
              <a:cs typeface="+mn-cs"/>
            </a:rPr>
            <a:t>, Chau, and Waqas, 2023). </a:t>
          </a:r>
        </a:p>
        <a:p>
          <a:pPr marL="57150" lvl="1" indent="-57150" algn="just" defTabSz="488950">
            <a:lnSpc>
              <a:spcPct val="90000"/>
            </a:lnSpc>
            <a:spcBef>
              <a:spcPct val="0"/>
            </a:spcBef>
            <a:spcAft>
              <a:spcPct val="15000"/>
            </a:spcAft>
            <a:buFontTx/>
            <a:buNone/>
          </a:pPr>
          <a:endParaRPr lang="en-US" sz="1100" b="0" kern="1200" dirty="0">
            <a:solidFill>
              <a:srgbClr val="000000"/>
            </a:solidFill>
            <a:latin typeface="Bahnschrift" panose="020B0502040204020203" pitchFamily="34" charset="0"/>
            <a:ea typeface="+mn-ea"/>
            <a:cs typeface="+mn-cs"/>
          </a:endParaRPr>
        </a:p>
      </dgm:t>
    </dgm:pt>
    <dgm:pt modelId="{7B3153C5-F877-46AB-9566-D4C88060997C}" type="parTrans" cxnId="{BF5E2C4F-4E00-4792-80C8-F430199B1D32}">
      <dgm:prSet/>
      <dgm:spPr/>
      <dgm:t>
        <a:bodyPr/>
        <a:lstStyle/>
        <a:p>
          <a:endParaRPr lang="en-US"/>
        </a:p>
      </dgm:t>
    </dgm:pt>
    <dgm:pt modelId="{42FC404F-693A-45B9-AF8D-B70B05768069}" type="sibTrans" cxnId="{BF5E2C4F-4E00-4792-80C8-F430199B1D32}">
      <dgm:prSet/>
      <dgm:spPr/>
      <dgm:t>
        <a:bodyPr/>
        <a:lstStyle/>
        <a:p>
          <a:endParaRPr lang="en-US"/>
        </a:p>
      </dgm:t>
    </dgm:pt>
    <dgm:pt modelId="{E7583EDB-2F4F-446D-A314-7DD402F6AF61}">
      <dgm:prSet custT="1"/>
      <dgm:spPr/>
      <dgm:t>
        <a:bodyPr/>
        <a:lstStyle/>
        <a:p>
          <a:pPr algn="just">
            <a:lnSpc>
              <a:spcPct val="100000"/>
            </a:lnSpc>
            <a:spcAft>
              <a:spcPts val="0"/>
            </a:spcAft>
            <a:buFontTx/>
            <a:buNone/>
          </a:pPr>
          <a:endParaRPr lang="en-GB" sz="1100" b="0" dirty="0">
            <a:solidFill>
              <a:schemeClr val="tx1"/>
            </a:solidFill>
            <a:latin typeface="Bahnschrift" panose="020B0502040204020203" pitchFamily="34" charset="0"/>
          </a:endParaRPr>
        </a:p>
      </dgm:t>
    </dgm:pt>
    <dgm:pt modelId="{DC1D7AD2-BC8F-40AF-A826-B4A9FD6DB29C}" type="parTrans" cxnId="{670A7FF0-0A5B-421B-8409-E069776157BC}">
      <dgm:prSet/>
      <dgm:spPr/>
      <dgm:t>
        <a:bodyPr/>
        <a:lstStyle/>
        <a:p>
          <a:endParaRPr lang="en-GB"/>
        </a:p>
      </dgm:t>
    </dgm:pt>
    <dgm:pt modelId="{D82C537D-B74A-4110-81CD-9E1614D32248}" type="sibTrans" cxnId="{670A7FF0-0A5B-421B-8409-E069776157BC}">
      <dgm:prSet/>
      <dgm:spPr/>
      <dgm:t>
        <a:bodyPr/>
        <a:lstStyle/>
        <a:p>
          <a:endParaRPr lang="en-GB"/>
        </a:p>
      </dgm:t>
    </dgm:pt>
    <dgm:pt modelId="{DE7EB966-545C-46EE-A668-21B699632F98}">
      <dgm:prSet custT="1"/>
      <dgm:spPr/>
      <dgm:t>
        <a:bodyPr/>
        <a:lstStyle/>
        <a:p>
          <a:pPr algn="just">
            <a:buFontTx/>
            <a:buNone/>
          </a:pPr>
          <a:endParaRPr lang="en-GB" sz="1100" b="0" kern="1200" dirty="0">
            <a:solidFill>
              <a:schemeClr val="tx1"/>
            </a:solidFill>
            <a:latin typeface="Bahnschrift" panose="020B0502040204020203" pitchFamily="34" charset="0"/>
          </a:endParaRPr>
        </a:p>
      </dgm:t>
    </dgm:pt>
    <dgm:pt modelId="{557FCCB7-6C06-47A5-B900-D44B17FCF4BD}" type="parTrans" cxnId="{697FBC23-41BC-4A92-8A04-9931010DABE0}">
      <dgm:prSet/>
      <dgm:spPr/>
      <dgm:t>
        <a:bodyPr/>
        <a:lstStyle/>
        <a:p>
          <a:endParaRPr lang="en-GB"/>
        </a:p>
      </dgm:t>
    </dgm:pt>
    <dgm:pt modelId="{0CDC4B41-F525-46FC-BE58-595849B30322}" type="sibTrans" cxnId="{697FBC23-41BC-4A92-8A04-9931010DABE0}">
      <dgm:prSet/>
      <dgm:spPr/>
      <dgm:t>
        <a:bodyPr/>
        <a:lstStyle/>
        <a:p>
          <a:endParaRPr lang="en-GB"/>
        </a:p>
      </dgm:t>
    </dgm:pt>
    <dgm:pt modelId="{5BE2D26D-48CF-4270-944F-D8D91975ACF9}">
      <dgm:prSet custT="1"/>
      <dgm:spPr/>
      <dgm:t>
        <a:bodyPr/>
        <a:lstStyle/>
        <a:p>
          <a:pPr>
            <a:buFontTx/>
            <a:buNone/>
          </a:pPr>
          <a:endParaRPr lang="en-GB" sz="1100" b="0" kern="1200" dirty="0">
            <a:solidFill>
              <a:srgbClr val="000000"/>
            </a:solidFill>
            <a:latin typeface="Bahnschrift" panose="020B0502040204020203" pitchFamily="34" charset="0"/>
            <a:ea typeface="+mn-ea"/>
            <a:cs typeface="+mn-cs"/>
          </a:endParaRPr>
        </a:p>
      </dgm:t>
    </dgm:pt>
    <dgm:pt modelId="{2BEA002D-96BD-4816-A3B6-72D7FB99FA1C}" type="parTrans" cxnId="{775CB6FC-9286-454A-9210-CCA98B8D14B5}">
      <dgm:prSet/>
      <dgm:spPr/>
      <dgm:t>
        <a:bodyPr/>
        <a:lstStyle/>
        <a:p>
          <a:endParaRPr lang="en-GB"/>
        </a:p>
      </dgm:t>
    </dgm:pt>
    <dgm:pt modelId="{2D9546B4-C258-40F4-B8FC-4484DCD6924D}" type="sibTrans" cxnId="{775CB6FC-9286-454A-9210-CCA98B8D14B5}">
      <dgm:prSet/>
      <dgm:spPr/>
      <dgm:t>
        <a:bodyPr/>
        <a:lstStyle/>
        <a:p>
          <a:endParaRPr lang="en-GB"/>
        </a:p>
      </dgm:t>
    </dgm:pt>
    <dgm:pt modelId="{BE109E48-41C6-4338-97A0-449C59ABBA86}" type="pres">
      <dgm:prSet presAssocID="{1DCE816C-3D4C-4912-8CFB-F9DAB98191BD}" presName="linear" presStyleCnt="0">
        <dgm:presLayoutVars>
          <dgm:animLvl val="lvl"/>
          <dgm:resizeHandles val="exact"/>
        </dgm:presLayoutVars>
      </dgm:prSet>
      <dgm:spPr/>
    </dgm:pt>
    <dgm:pt modelId="{ED9A33AB-C45A-487E-B8D0-8CCDCDB95CB7}" type="pres">
      <dgm:prSet presAssocID="{F3245BF1-3B34-4E06-9DEA-191A6F3A389B}" presName="parentText" presStyleLbl="node1" presStyleIdx="0" presStyleCnt="4">
        <dgm:presLayoutVars>
          <dgm:chMax val="0"/>
          <dgm:bulletEnabled val="1"/>
        </dgm:presLayoutVars>
      </dgm:prSet>
      <dgm:spPr/>
    </dgm:pt>
    <dgm:pt modelId="{64911031-DFFA-4A77-BDE7-F77DC5CE7A7A}" type="pres">
      <dgm:prSet presAssocID="{F3245BF1-3B34-4E06-9DEA-191A6F3A389B}" presName="childText" presStyleLbl="revTx" presStyleIdx="0" presStyleCnt="3">
        <dgm:presLayoutVars>
          <dgm:bulletEnabled val="1"/>
        </dgm:presLayoutVars>
      </dgm:prSet>
      <dgm:spPr/>
    </dgm:pt>
    <dgm:pt modelId="{BF251BD3-5B46-453B-BB2F-33373593620D}" type="pres">
      <dgm:prSet presAssocID="{D3AEDE92-0D27-4E8D-BBAE-036EFD961F76}" presName="parentText" presStyleLbl="node1" presStyleIdx="1" presStyleCnt="4">
        <dgm:presLayoutVars>
          <dgm:chMax val="0"/>
          <dgm:bulletEnabled val="1"/>
        </dgm:presLayoutVars>
      </dgm:prSet>
      <dgm:spPr/>
    </dgm:pt>
    <dgm:pt modelId="{8B180A4A-0A3B-49CA-8E26-847B48396A32}" type="pres">
      <dgm:prSet presAssocID="{D3AEDE92-0D27-4E8D-BBAE-036EFD961F76}" presName="childText" presStyleLbl="revTx" presStyleIdx="1" presStyleCnt="3">
        <dgm:presLayoutVars>
          <dgm:bulletEnabled val="1"/>
        </dgm:presLayoutVars>
      </dgm:prSet>
      <dgm:spPr/>
    </dgm:pt>
    <dgm:pt modelId="{853BF25D-4E4A-45F0-A10C-CA979682EB0D}" type="pres">
      <dgm:prSet presAssocID="{011938A0-BB9F-4403-826C-5D7110FC5FDE}" presName="parentText" presStyleLbl="node1" presStyleIdx="2" presStyleCnt="4">
        <dgm:presLayoutVars>
          <dgm:chMax val="0"/>
          <dgm:bulletEnabled val="1"/>
        </dgm:presLayoutVars>
      </dgm:prSet>
      <dgm:spPr/>
    </dgm:pt>
    <dgm:pt modelId="{4281422A-AAF9-4C07-B01C-92F8B9C30D13}" type="pres">
      <dgm:prSet presAssocID="{011938A0-BB9F-4403-826C-5D7110FC5FDE}" presName="childText" presStyleLbl="revTx" presStyleIdx="2" presStyleCnt="3">
        <dgm:presLayoutVars>
          <dgm:bulletEnabled val="1"/>
        </dgm:presLayoutVars>
      </dgm:prSet>
      <dgm:spPr/>
    </dgm:pt>
    <dgm:pt modelId="{18E34680-6B88-4AB8-827D-02FC1D6F13A8}" type="pres">
      <dgm:prSet presAssocID="{60781F1F-0D62-4A62-A48F-A4229FD01C01}" presName="parentText" presStyleLbl="node1" presStyleIdx="3" presStyleCnt="4">
        <dgm:presLayoutVars>
          <dgm:chMax val="0"/>
          <dgm:bulletEnabled val="1"/>
        </dgm:presLayoutVars>
      </dgm:prSet>
      <dgm:spPr/>
    </dgm:pt>
  </dgm:ptLst>
  <dgm:cxnLst>
    <dgm:cxn modelId="{D959C008-5248-4C0B-95FD-F098C45A2B79}" type="presOf" srcId="{1DCE816C-3D4C-4912-8CFB-F9DAB98191BD}" destId="{BE109E48-41C6-4338-97A0-449C59ABBA86}" srcOrd="0" destOrd="0" presId="urn:microsoft.com/office/officeart/2005/8/layout/vList2"/>
    <dgm:cxn modelId="{697FBC23-41BC-4A92-8A04-9931010DABE0}" srcId="{D3AEDE92-0D27-4E8D-BBAE-036EFD961F76}" destId="{DE7EB966-545C-46EE-A668-21B699632F98}" srcOrd="1" destOrd="0" parTransId="{557FCCB7-6C06-47A5-B900-D44B17FCF4BD}" sibTransId="{0CDC4B41-F525-46FC-BE58-595849B30322}"/>
    <dgm:cxn modelId="{6782063F-D56D-4037-A999-742CD6FA9CF8}" type="presOf" srcId="{D3AEDE92-0D27-4E8D-BBAE-036EFD961F76}" destId="{BF251BD3-5B46-453B-BB2F-33373593620D}" srcOrd="0" destOrd="0" presId="urn:microsoft.com/office/officeart/2005/8/layout/vList2"/>
    <dgm:cxn modelId="{D505835F-0770-4103-981E-E1D68CF441EF}" srcId="{1DCE816C-3D4C-4912-8CFB-F9DAB98191BD}" destId="{D3AEDE92-0D27-4E8D-BBAE-036EFD961F76}" srcOrd="1" destOrd="0" parTransId="{98C02261-FB68-4C3E-A18F-64FF22F0977A}" sibTransId="{0E80AD81-9128-46E7-AB39-3D4583826493}"/>
    <dgm:cxn modelId="{EB337F46-923C-448F-97C5-FB1044167CCB}" srcId="{1DCE816C-3D4C-4912-8CFB-F9DAB98191BD}" destId="{011938A0-BB9F-4403-826C-5D7110FC5FDE}" srcOrd="2" destOrd="0" parTransId="{7A38ACEA-50B6-44DA-A683-8DBA92B98C4A}" sibTransId="{C70812EC-CA8F-4393-A300-46631B5B8FDA}"/>
    <dgm:cxn modelId="{EDE19C68-01B2-4677-B7D5-328339E0DB3F}" type="presOf" srcId="{2314F917-4894-43EB-B398-755C4D3B30DA}" destId="{4281422A-AAF9-4C07-B01C-92F8B9C30D13}" srcOrd="0" destOrd="0" presId="urn:microsoft.com/office/officeart/2005/8/layout/vList2"/>
    <dgm:cxn modelId="{BF5E2C4F-4E00-4792-80C8-F430199B1D32}" srcId="{1DCE816C-3D4C-4912-8CFB-F9DAB98191BD}" destId="{60781F1F-0D62-4A62-A48F-A4229FD01C01}" srcOrd="3" destOrd="0" parTransId="{7B3153C5-F877-46AB-9566-D4C88060997C}" sibTransId="{42FC404F-693A-45B9-AF8D-B70B05768069}"/>
    <dgm:cxn modelId="{8D128075-D5B4-4483-A3A7-D08B48D98BFE}" srcId="{011938A0-BB9F-4403-826C-5D7110FC5FDE}" destId="{2314F917-4894-43EB-B398-755C4D3B30DA}" srcOrd="0" destOrd="0" parTransId="{BAE1968F-C5A9-4FF6-84CF-B67182A31C69}" sibTransId="{793A50CA-B831-41F8-ABAC-4648DB8DF4A2}"/>
    <dgm:cxn modelId="{04123886-1899-4850-ABE7-C90A7E9F7E9F}" srcId="{1DCE816C-3D4C-4912-8CFB-F9DAB98191BD}" destId="{F3245BF1-3B34-4E06-9DEA-191A6F3A389B}" srcOrd="0" destOrd="0" parTransId="{65565937-A605-4719-A55B-F6BBBD80B202}" sibTransId="{8FF0B602-19AF-4994-85F7-C5E8E3BE0E17}"/>
    <dgm:cxn modelId="{EE9F4F96-285F-4D75-9B48-D8D0BEDBD67B}" type="presOf" srcId="{60781F1F-0D62-4A62-A48F-A4229FD01C01}" destId="{18E34680-6B88-4AB8-827D-02FC1D6F13A8}" srcOrd="0" destOrd="0" presId="urn:microsoft.com/office/officeart/2005/8/layout/vList2"/>
    <dgm:cxn modelId="{7EA5DB9A-72FE-4BE0-BB31-454A39915A48}" srcId="{F3245BF1-3B34-4E06-9DEA-191A6F3A389B}" destId="{8D1AE9B7-3F16-4C93-8170-767FD3E2F86A}" srcOrd="0" destOrd="0" parTransId="{F84D0719-4331-48C4-A431-4858FB030C86}" sibTransId="{996849A9-9F52-4872-8AB5-FC439633AC96}"/>
    <dgm:cxn modelId="{03ECAB9B-272F-4782-A791-F7125AE00342}" type="presOf" srcId="{011938A0-BB9F-4403-826C-5D7110FC5FDE}" destId="{853BF25D-4E4A-45F0-A10C-CA979682EB0D}" srcOrd="0" destOrd="0" presId="urn:microsoft.com/office/officeart/2005/8/layout/vList2"/>
    <dgm:cxn modelId="{7BA101B1-9510-40B3-999B-EA42FA519DB1}" type="presOf" srcId="{E7583EDB-2F4F-446D-A314-7DD402F6AF61}" destId="{64911031-DFFA-4A77-BDE7-F77DC5CE7A7A}" srcOrd="0" destOrd="1" presId="urn:microsoft.com/office/officeart/2005/8/layout/vList2"/>
    <dgm:cxn modelId="{6E6CAAB6-E644-4581-829A-DACBFB112397}" type="presOf" srcId="{5BE2D26D-48CF-4270-944F-D8D91975ACF9}" destId="{4281422A-AAF9-4C07-B01C-92F8B9C30D13}" srcOrd="0" destOrd="1" presId="urn:microsoft.com/office/officeart/2005/8/layout/vList2"/>
    <dgm:cxn modelId="{15FFEED1-1759-4FEF-9583-D1AF473AB78B}" type="presOf" srcId="{8D1AE9B7-3F16-4C93-8170-767FD3E2F86A}" destId="{64911031-DFFA-4A77-BDE7-F77DC5CE7A7A}" srcOrd="0" destOrd="0" presId="urn:microsoft.com/office/officeart/2005/8/layout/vList2"/>
    <dgm:cxn modelId="{8BFF42D4-34EB-4498-AFBB-B43A23C1F6DE}" type="presOf" srcId="{57A2EFFC-D169-4086-86A2-ECF0B1B3F103}" destId="{8B180A4A-0A3B-49CA-8E26-847B48396A32}" srcOrd="0" destOrd="0" presId="urn:microsoft.com/office/officeart/2005/8/layout/vList2"/>
    <dgm:cxn modelId="{2E5EF5E8-9672-41DC-A3BA-A50320E3C3FC}" type="presOf" srcId="{F3245BF1-3B34-4E06-9DEA-191A6F3A389B}" destId="{ED9A33AB-C45A-487E-B8D0-8CCDCDB95CB7}" srcOrd="0" destOrd="0" presId="urn:microsoft.com/office/officeart/2005/8/layout/vList2"/>
    <dgm:cxn modelId="{670A7FF0-0A5B-421B-8409-E069776157BC}" srcId="{F3245BF1-3B34-4E06-9DEA-191A6F3A389B}" destId="{E7583EDB-2F4F-446D-A314-7DD402F6AF61}" srcOrd="1" destOrd="0" parTransId="{DC1D7AD2-BC8F-40AF-A826-B4A9FD6DB29C}" sibTransId="{D82C537D-B74A-4110-81CD-9E1614D32248}"/>
    <dgm:cxn modelId="{D98CD3F5-740E-42E1-84A7-4766A43A2DA2}" type="presOf" srcId="{DE7EB966-545C-46EE-A668-21B699632F98}" destId="{8B180A4A-0A3B-49CA-8E26-847B48396A32}" srcOrd="0" destOrd="1" presId="urn:microsoft.com/office/officeart/2005/8/layout/vList2"/>
    <dgm:cxn modelId="{8B3C78F9-8E31-4CBE-8030-1CB37C9CC80F}" srcId="{D3AEDE92-0D27-4E8D-BBAE-036EFD961F76}" destId="{57A2EFFC-D169-4086-86A2-ECF0B1B3F103}" srcOrd="0" destOrd="0" parTransId="{F882488A-F3A2-4637-B96D-3AB7395FF8B6}" sibTransId="{C16399D4-2E0D-418B-B3FF-3E9B501C27B2}"/>
    <dgm:cxn modelId="{775CB6FC-9286-454A-9210-CCA98B8D14B5}" srcId="{011938A0-BB9F-4403-826C-5D7110FC5FDE}" destId="{5BE2D26D-48CF-4270-944F-D8D91975ACF9}" srcOrd="1" destOrd="0" parTransId="{2BEA002D-96BD-4816-A3B6-72D7FB99FA1C}" sibTransId="{2D9546B4-C258-40F4-B8FC-4484DCD6924D}"/>
    <dgm:cxn modelId="{F0B8601F-EA15-438B-BB92-863C310C3F21}" type="presParOf" srcId="{BE109E48-41C6-4338-97A0-449C59ABBA86}" destId="{ED9A33AB-C45A-487E-B8D0-8CCDCDB95CB7}" srcOrd="0" destOrd="0" presId="urn:microsoft.com/office/officeart/2005/8/layout/vList2"/>
    <dgm:cxn modelId="{68D26895-9EEF-4072-B31D-ED1B1D1F83B3}" type="presParOf" srcId="{BE109E48-41C6-4338-97A0-449C59ABBA86}" destId="{64911031-DFFA-4A77-BDE7-F77DC5CE7A7A}" srcOrd="1" destOrd="0" presId="urn:microsoft.com/office/officeart/2005/8/layout/vList2"/>
    <dgm:cxn modelId="{D863C185-F9A6-4AA0-A0E7-67C4C1E962B2}" type="presParOf" srcId="{BE109E48-41C6-4338-97A0-449C59ABBA86}" destId="{BF251BD3-5B46-453B-BB2F-33373593620D}" srcOrd="2" destOrd="0" presId="urn:microsoft.com/office/officeart/2005/8/layout/vList2"/>
    <dgm:cxn modelId="{80F1A6B8-01A5-441C-96CB-C8660E78CC12}" type="presParOf" srcId="{BE109E48-41C6-4338-97A0-449C59ABBA86}" destId="{8B180A4A-0A3B-49CA-8E26-847B48396A32}" srcOrd="3" destOrd="0" presId="urn:microsoft.com/office/officeart/2005/8/layout/vList2"/>
    <dgm:cxn modelId="{D1096F53-2164-46F4-89FF-F2C14B63BEB0}" type="presParOf" srcId="{BE109E48-41C6-4338-97A0-449C59ABBA86}" destId="{853BF25D-4E4A-45F0-A10C-CA979682EB0D}" srcOrd="4" destOrd="0" presId="urn:microsoft.com/office/officeart/2005/8/layout/vList2"/>
    <dgm:cxn modelId="{0B5D92E5-F426-4050-8099-080FD8BD7FAA}" type="presParOf" srcId="{BE109E48-41C6-4338-97A0-449C59ABBA86}" destId="{4281422A-AAF9-4C07-B01C-92F8B9C30D13}" srcOrd="5" destOrd="0" presId="urn:microsoft.com/office/officeart/2005/8/layout/vList2"/>
    <dgm:cxn modelId="{E3D66F04-CE06-4604-8A27-D4C3691C79DA}" type="presParOf" srcId="{BE109E48-41C6-4338-97A0-449C59ABBA86}" destId="{18E34680-6B88-4AB8-827D-02FC1D6F13A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DCE816C-3D4C-4912-8CFB-F9DAB98191BD}"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F3245BF1-3B34-4E06-9DEA-191A6F3A389B}">
      <dgm:prSet phldrT="[Text]" custT="1"/>
      <dgm:spPr/>
      <dgm:t>
        <a:bodyPr/>
        <a:lstStyle/>
        <a:p>
          <a:endParaRPr lang="en-US" sz="1100" b="0" dirty="0">
            <a:solidFill>
              <a:schemeClr val="bg1"/>
            </a:solidFill>
            <a:latin typeface="Bahnschrift" panose="020B0502040204020203" pitchFamily="34" charset="0"/>
          </a:endParaRPr>
        </a:p>
      </dgm:t>
    </dgm:pt>
    <dgm:pt modelId="{65565937-A605-4719-A55B-F6BBBD80B202}" type="parTrans" cxnId="{04123886-1899-4850-ABE7-C90A7E9F7E9F}">
      <dgm:prSet/>
      <dgm:spPr/>
      <dgm:t>
        <a:bodyPr/>
        <a:lstStyle/>
        <a:p>
          <a:endParaRPr lang="en-US" sz="1100" b="0">
            <a:solidFill>
              <a:schemeClr val="tx1"/>
            </a:solidFill>
          </a:endParaRPr>
        </a:p>
      </dgm:t>
    </dgm:pt>
    <dgm:pt modelId="{8FF0B602-19AF-4994-85F7-C5E8E3BE0E17}" type="sibTrans" cxnId="{04123886-1899-4850-ABE7-C90A7E9F7E9F}">
      <dgm:prSet/>
      <dgm:spPr/>
      <dgm:t>
        <a:bodyPr/>
        <a:lstStyle/>
        <a:p>
          <a:endParaRPr lang="en-US" sz="1100" b="0">
            <a:solidFill>
              <a:schemeClr val="tx1"/>
            </a:solidFill>
          </a:endParaRPr>
        </a:p>
      </dgm:t>
    </dgm:pt>
    <dgm:pt modelId="{8D1AE9B7-3F16-4C93-8170-767FD3E2F86A}">
      <dgm:prSet phldrT="[Text]" custT="1"/>
      <dgm:spPr/>
      <dgm:t>
        <a:bodyPr/>
        <a:lstStyle/>
        <a:p>
          <a:pPr algn="just">
            <a:lnSpc>
              <a:spcPct val="100000"/>
            </a:lnSpc>
            <a:spcAft>
              <a:spcPts val="0"/>
            </a:spcAft>
            <a:buFontTx/>
            <a:buNone/>
          </a:pPr>
          <a:r>
            <a:rPr lang="en-US" sz="1100" b="0" dirty="0">
              <a:solidFill>
                <a:schemeClr val="tx1"/>
              </a:solidFill>
              <a:latin typeface="Bahnschrift" panose="020B0502040204020203" pitchFamily="34" charset="0"/>
            </a:rPr>
            <a:t>  However, small and medium-sized businesses (SMEs) in the sector could be discouraged by the high upfront costs associated with integrating renewable energy solutions </a:t>
          </a:r>
          <a:r>
            <a:rPr lang="en-GB" sz="1100" b="0" dirty="0">
              <a:solidFill>
                <a:schemeClr val="tx1"/>
              </a:solidFill>
              <a:latin typeface="Bahnschrift" panose="020B0502040204020203" pitchFamily="34" charset="0"/>
            </a:rPr>
            <a:t>(</a:t>
          </a:r>
          <a:r>
            <a:rPr lang="en-GB" sz="1100" b="0" dirty="0" err="1">
              <a:solidFill>
                <a:schemeClr val="tx1"/>
              </a:solidFill>
              <a:latin typeface="Bahnschrift" panose="020B0502040204020203" pitchFamily="34" charset="0"/>
            </a:rPr>
            <a:t>Morch</a:t>
          </a:r>
          <a:r>
            <a:rPr lang="en-GB" sz="1100" b="0" dirty="0">
              <a:solidFill>
                <a:schemeClr val="tx1"/>
              </a:solidFill>
              <a:latin typeface="Bahnschrift" panose="020B0502040204020203" pitchFamily="34" charset="0"/>
            </a:rPr>
            <a:t>, 2023). </a:t>
          </a:r>
          <a:endParaRPr lang="en-US" sz="1100" b="0" dirty="0">
            <a:solidFill>
              <a:schemeClr val="tx1"/>
            </a:solidFill>
            <a:latin typeface="Bahnschrift" panose="020B0502040204020203" pitchFamily="34" charset="0"/>
          </a:endParaRPr>
        </a:p>
      </dgm:t>
    </dgm:pt>
    <dgm:pt modelId="{F84D0719-4331-48C4-A431-4858FB030C86}" type="parTrans" cxnId="{7EA5DB9A-72FE-4BE0-BB31-454A39915A48}">
      <dgm:prSet/>
      <dgm:spPr/>
      <dgm:t>
        <a:bodyPr/>
        <a:lstStyle/>
        <a:p>
          <a:endParaRPr lang="en-US" sz="1100" b="0">
            <a:solidFill>
              <a:schemeClr val="tx1"/>
            </a:solidFill>
          </a:endParaRPr>
        </a:p>
      </dgm:t>
    </dgm:pt>
    <dgm:pt modelId="{996849A9-9F52-4872-8AB5-FC439633AC96}" type="sibTrans" cxnId="{7EA5DB9A-72FE-4BE0-BB31-454A39915A48}">
      <dgm:prSet/>
      <dgm:spPr/>
      <dgm:t>
        <a:bodyPr/>
        <a:lstStyle/>
        <a:p>
          <a:endParaRPr lang="en-US" sz="1100" b="0">
            <a:solidFill>
              <a:schemeClr val="tx1"/>
            </a:solidFill>
          </a:endParaRPr>
        </a:p>
      </dgm:t>
    </dgm:pt>
    <dgm:pt modelId="{D3AEDE92-0D27-4E8D-BBAE-036EFD961F76}">
      <dgm:prSet phldrT="[Text]" custT="1"/>
      <dgm:spPr/>
      <dgm:t>
        <a:bodyPr/>
        <a:lstStyle/>
        <a:p>
          <a:endParaRPr lang="en-US" sz="1100" b="0" dirty="0">
            <a:solidFill>
              <a:schemeClr val="tx1"/>
            </a:solidFill>
            <a:latin typeface="Bahnschrift" panose="020B0502040204020203" pitchFamily="34" charset="0"/>
          </a:endParaRPr>
        </a:p>
      </dgm:t>
    </dgm:pt>
    <dgm:pt modelId="{98C02261-FB68-4C3E-A18F-64FF22F0977A}" type="parTrans" cxnId="{D505835F-0770-4103-981E-E1D68CF441EF}">
      <dgm:prSet/>
      <dgm:spPr/>
      <dgm:t>
        <a:bodyPr/>
        <a:lstStyle/>
        <a:p>
          <a:endParaRPr lang="en-US" sz="1100" b="0">
            <a:solidFill>
              <a:schemeClr val="tx1"/>
            </a:solidFill>
          </a:endParaRPr>
        </a:p>
      </dgm:t>
    </dgm:pt>
    <dgm:pt modelId="{0E80AD81-9128-46E7-AB39-3D4583826493}" type="sibTrans" cxnId="{D505835F-0770-4103-981E-E1D68CF441EF}">
      <dgm:prSet/>
      <dgm:spPr/>
      <dgm:t>
        <a:bodyPr/>
        <a:lstStyle/>
        <a:p>
          <a:endParaRPr lang="en-US" sz="1100" b="0">
            <a:solidFill>
              <a:schemeClr val="tx1"/>
            </a:solidFill>
          </a:endParaRPr>
        </a:p>
      </dgm:t>
    </dgm:pt>
    <dgm:pt modelId="{57A2EFFC-D169-4086-86A2-ECF0B1B3F103}">
      <dgm:prSet phldrT="[Text]" custT="1"/>
      <dgm:spPr/>
      <dgm:t>
        <a:bodyPr/>
        <a:lstStyle/>
        <a:p>
          <a:pPr algn="just">
            <a:buFontTx/>
            <a:buNone/>
          </a:pPr>
          <a:r>
            <a:rPr lang="en-US" sz="1100" b="0" kern="1200" dirty="0">
              <a:solidFill>
                <a:schemeClr val="tx1"/>
              </a:solidFill>
              <a:latin typeface="Bahnschrift" panose="020B0502040204020203" pitchFamily="34" charset="0"/>
            </a:rPr>
            <a:t> Concerns regarding conspicuous renewable energy facilities, such as wind turbines or solar panels, may exist in certain historically significant or scenic regions. </a:t>
          </a:r>
          <a:r>
            <a:rPr lang="en-GB" sz="1100" b="0" kern="1200" dirty="0">
              <a:solidFill>
                <a:schemeClr val="tx1"/>
              </a:solidFill>
              <a:latin typeface="Bahnschrift" panose="020B0502040204020203" pitchFamily="34" charset="0"/>
            </a:rPr>
            <a:t>(</a:t>
          </a:r>
          <a:r>
            <a:rPr lang="en-GB" sz="1100" b="0" kern="1200" dirty="0" err="1">
              <a:solidFill>
                <a:schemeClr val="tx1"/>
              </a:solidFill>
              <a:latin typeface="Bahnschrift" panose="020B0502040204020203" pitchFamily="34" charset="0"/>
            </a:rPr>
            <a:t>Morch</a:t>
          </a:r>
          <a:r>
            <a:rPr lang="en-GB" sz="1100" b="0" kern="1200" dirty="0">
              <a:solidFill>
                <a:schemeClr val="tx1"/>
              </a:solidFill>
              <a:latin typeface="Bahnschrift" panose="020B0502040204020203" pitchFamily="34" charset="0"/>
            </a:rPr>
            <a:t>, 2023). </a:t>
          </a:r>
          <a:endParaRPr lang="en-US" sz="1100" b="0" kern="1200" dirty="0">
            <a:solidFill>
              <a:srgbClr val="000000"/>
            </a:solidFill>
            <a:latin typeface="Bahnschrift" panose="020B0502040204020203" pitchFamily="34" charset="0"/>
            <a:ea typeface="+mn-ea"/>
            <a:cs typeface="+mn-cs"/>
          </a:endParaRPr>
        </a:p>
      </dgm:t>
    </dgm:pt>
    <dgm:pt modelId="{F882488A-F3A2-4637-B96D-3AB7395FF8B6}" type="parTrans" cxnId="{8B3C78F9-8E31-4CBE-8030-1CB37C9CC80F}">
      <dgm:prSet/>
      <dgm:spPr/>
      <dgm:t>
        <a:bodyPr/>
        <a:lstStyle/>
        <a:p>
          <a:endParaRPr lang="en-US" sz="1100" b="0">
            <a:solidFill>
              <a:schemeClr val="tx1"/>
            </a:solidFill>
          </a:endParaRPr>
        </a:p>
      </dgm:t>
    </dgm:pt>
    <dgm:pt modelId="{C16399D4-2E0D-418B-B3FF-3E9B501C27B2}" type="sibTrans" cxnId="{8B3C78F9-8E31-4CBE-8030-1CB37C9CC80F}">
      <dgm:prSet/>
      <dgm:spPr/>
      <dgm:t>
        <a:bodyPr/>
        <a:lstStyle/>
        <a:p>
          <a:endParaRPr lang="en-US" sz="1100" b="0">
            <a:solidFill>
              <a:schemeClr val="tx1"/>
            </a:solidFill>
          </a:endParaRPr>
        </a:p>
      </dgm:t>
    </dgm:pt>
    <dgm:pt modelId="{011938A0-BB9F-4403-826C-5D7110FC5FDE}">
      <dgm:prSet phldrT="[Text]" custT="1"/>
      <dgm:spPr/>
      <dgm:t>
        <a:bodyPr/>
        <a:lstStyle/>
        <a:p>
          <a:endParaRPr lang="en-US" sz="1100" b="0" dirty="0">
            <a:solidFill>
              <a:schemeClr val="tx1"/>
            </a:solidFill>
            <a:latin typeface="Bahnschrift" panose="020B0502040204020203" pitchFamily="34" charset="0"/>
          </a:endParaRPr>
        </a:p>
      </dgm:t>
    </dgm:pt>
    <dgm:pt modelId="{7A38ACEA-50B6-44DA-A683-8DBA92B98C4A}" type="parTrans" cxnId="{EB337F46-923C-448F-97C5-FB1044167CCB}">
      <dgm:prSet/>
      <dgm:spPr/>
      <dgm:t>
        <a:bodyPr/>
        <a:lstStyle/>
        <a:p>
          <a:endParaRPr lang="en-US" sz="1100" b="0">
            <a:solidFill>
              <a:schemeClr val="tx1"/>
            </a:solidFill>
          </a:endParaRPr>
        </a:p>
      </dgm:t>
    </dgm:pt>
    <dgm:pt modelId="{C70812EC-CA8F-4393-A300-46631B5B8FDA}" type="sibTrans" cxnId="{EB337F46-923C-448F-97C5-FB1044167CCB}">
      <dgm:prSet/>
      <dgm:spPr/>
      <dgm:t>
        <a:bodyPr/>
        <a:lstStyle/>
        <a:p>
          <a:endParaRPr lang="en-US" sz="1100" b="0">
            <a:solidFill>
              <a:schemeClr val="tx1"/>
            </a:solidFill>
          </a:endParaRPr>
        </a:p>
      </dgm:t>
    </dgm:pt>
    <dgm:pt modelId="{2314F917-4894-43EB-B398-755C4D3B30DA}">
      <dgm:prSet phldrT="[Text]" custT="1"/>
      <dgm:spPr/>
      <dgm:t>
        <a:bodyPr/>
        <a:lstStyle/>
        <a:p>
          <a:pPr>
            <a:buFontTx/>
            <a:buNone/>
          </a:pPr>
          <a:r>
            <a:rPr lang="en-US" sz="1100" b="0" kern="1200" dirty="0">
              <a:solidFill>
                <a:schemeClr val="tx1"/>
              </a:solidFill>
              <a:latin typeface="Bahnschrift" panose="020B0502040204020203" pitchFamily="34" charset="0"/>
            </a:rPr>
            <a:t>  </a:t>
          </a:r>
          <a:r>
            <a:rPr lang="en-US" sz="1100" b="0" kern="1200" dirty="0">
              <a:solidFill>
                <a:srgbClr val="000000"/>
              </a:solidFill>
              <a:latin typeface="Bahnschrift" panose="020B0502040204020203" pitchFamily="34" charset="0"/>
              <a:ea typeface="+mn-ea"/>
              <a:cs typeface="+mn-cs"/>
            </a:rPr>
            <a:t>Training and development initiatives may be necessary due to a potential scarcity of qualified workers for the installation and maintenance of renewable energy installations.</a:t>
          </a:r>
          <a:r>
            <a:rPr lang="en-GB" sz="1100" b="0" kern="1200" dirty="0">
              <a:solidFill>
                <a:srgbClr val="000000"/>
              </a:solidFill>
              <a:latin typeface="Bahnschrift" panose="020B0502040204020203" pitchFamily="34" charset="0"/>
              <a:ea typeface="+mn-ea"/>
              <a:cs typeface="+mn-cs"/>
            </a:rPr>
            <a:t> (</a:t>
          </a:r>
          <a:r>
            <a:rPr lang="en-GB" sz="1100" b="0" kern="1200" dirty="0" err="1">
              <a:solidFill>
                <a:srgbClr val="000000"/>
              </a:solidFill>
              <a:latin typeface="Bahnschrift" panose="020B0502040204020203" pitchFamily="34" charset="0"/>
              <a:ea typeface="+mn-ea"/>
              <a:cs typeface="+mn-cs"/>
            </a:rPr>
            <a:t>Morch</a:t>
          </a:r>
          <a:r>
            <a:rPr lang="en-GB" sz="1100" b="0" kern="1200" dirty="0">
              <a:solidFill>
                <a:srgbClr val="000000"/>
              </a:solidFill>
              <a:latin typeface="Bahnschrift" panose="020B0502040204020203" pitchFamily="34" charset="0"/>
              <a:ea typeface="+mn-ea"/>
              <a:cs typeface="+mn-cs"/>
            </a:rPr>
            <a:t>, 2023). </a:t>
          </a:r>
          <a:endParaRPr lang="en-US" sz="1100" b="0" kern="1200" dirty="0">
            <a:solidFill>
              <a:srgbClr val="000000"/>
            </a:solidFill>
            <a:latin typeface="Bahnschrift" panose="020B0502040204020203" pitchFamily="34" charset="0"/>
            <a:ea typeface="+mn-ea"/>
            <a:cs typeface="+mn-cs"/>
          </a:endParaRPr>
        </a:p>
      </dgm:t>
    </dgm:pt>
    <dgm:pt modelId="{BAE1968F-C5A9-4FF6-84CF-B67182A31C69}" type="parTrans" cxnId="{8D128075-D5B4-4483-A3A7-D08B48D98BFE}">
      <dgm:prSet/>
      <dgm:spPr/>
      <dgm:t>
        <a:bodyPr/>
        <a:lstStyle/>
        <a:p>
          <a:endParaRPr lang="en-US" sz="1100" b="0">
            <a:solidFill>
              <a:schemeClr val="tx1"/>
            </a:solidFill>
          </a:endParaRPr>
        </a:p>
      </dgm:t>
    </dgm:pt>
    <dgm:pt modelId="{793A50CA-B831-41F8-ABAC-4648DB8DF4A2}" type="sibTrans" cxnId="{8D128075-D5B4-4483-A3A7-D08B48D98BFE}">
      <dgm:prSet/>
      <dgm:spPr/>
      <dgm:t>
        <a:bodyPr/>
        <a:lstStyle/>
        <a:p>
          <a:endParaRPr lang="en-US" sz="1100" b="0">
            <a:solidFill>
              <a:schemeClr val="tx1"/>
            </a:solidFill>
          </a:endParaRPr>
        </a:p>
      </dgm:t>
    </dgm:pt>
    <dgm:pt modelId="{BBA7E8FE-A7FC-466E-9439-BE05A67F3508}">
      <dgm:prSet custT="1"/>
      <dgm:spPr/>
      <dgm:t>
        <a:bodyPr/>
        <a:lstStyle/>
        <a:p>
          <a:pPr algn="just">
            <a:lnSpc>
              <a:spcPct val="100000"/>
            </a:lnSpc>
            <a:spcAft>
              <a:spcPts val="0"/>
            </a:spcAft>
            <a:buFontTx/>
            <a:buNone/>
          </a:pPr>
          <a:endParaRPr lang="en-GB" sz="1100" b="0" dirty="0">
            <a:solidFill>
              <a:schemeClr val="tx1"/>
            </a:solidFill>
            <a:latin typeface="Bahnschrift" panose="020B0502040204020203" pitchFamily="34" charset="0"/>
          </a:endParaRPr>
        </a:p>
      </dgm:t>
    </dgm:pt>
    <dgm:pt modelId="{673E8639-EA28-4482-B449-F9BBDB55D47D}" type="parTrans" cxnId="{8E39BA46-CFB9-4F79-8DEA-D00383137FF8}">
      <dgm:prSet/>
      <dgm:spPr/>
      <dgm:t>
        <a:bodyPr/>
        <a:lstStyle/>
        <a:p>
          <a:endParaRPr lang="en-GB"/>
        </a:p>
      </dgm:t>
    </dgm:pt>
    <dgm:pt modelId="{EDF80573-BFE8-4E9C-A9E8-DE1144186B17}" type="sibTrans" cxnId="{8E39BA46-CFB9-4F79-8DEA-D00383137FF8}">
      <dgm:prSet/>
      <dgm:spPr/>
      <dgm:t>
        <a:bodyPr/>
        <a:lstStyle/>
        <a:p>
          <a:endParaRPr lang="en-GB"/>
        </a:p>
      </dgm:t>
    </dgm:pt>
    <dgm:pt modelId="{4E5DFA5D-FF2A-4654-82D4-58B746E0D887}">
      <dgm:prSet custT="1"/>
      <dgm:spPr/>
      <dgm:t>
        <a:bodyPr/>
        <a:lstStyle/>
        <a:p>
          <a:pPr algn="just">
            <a:buFontTx/>
            <a:buNone/>
          </a:pPr>
          <a:endParaRPr lang="en-GB" sz="1100" b="0" kern="1200" dirty="0">
            <a:solidFill>
              <a:schemeClr val="tx1"/>
            </a:solidFill>
            <a:latin typeface="Bahnschrift" panose="020B0502040204020203" pitchFamily="34" charset="0"/>
          </a:endParaRPr>
        </a:p>
      </dgm:t>
    </dgm:pt>
    <dgm:pt modelId="{33178A8F-3766-43AD-BF9C-ECFDDC19A717}" type="parTrans" cxnId="{22982895-A4B5-415E-839E-AF59C8B61E58}">
      <dgm:prSet/>
      <dgm:spPr/>
      <dgm:t>
        <a:bodyPr/>
        <a:lstStyle/>
        <a:p>
          <a:endParaRPr lang="en-GB"/>
        </a:p>
      </dgm:t>
    </dgm:pt>
    <dgm:pt modelId="{4E7AF410-ACD7-4A55-939B-E969A20CBA8C}" type="sibTrans" cxnId="{22982895-A4B5-415E-839E-AF59C8B61E58}">
      <dgm:prSet/>
      <dgm:spPr/>
      <dgm:t>
        <a:bodyPr/>
        <a:lstStyle/>
        <a:p>
          <a:endParaRPr lang="en-GB"/>
        </a:p>
      </dgm:t>
    </dgm:pt>
    <dgm:pt modelId="{DD8FD2FF-3F69-4C57-AB37-645882D0A7F4}">
      <dgm:prSet custT="1"/>
      <dgm:spPr/>
      <dgm:t>
        <a:bodyPr/>
        <a:lstStyle/>
        <a:p>
          <a:pPr>
            <a:buFontTx/>
            <a:buNone/>
          </a:pPr>
          <a:endParaRPr lang="en-GB" sz="1100" b="0" kern="1200" dirty="0">
            <a:solidFill>
              <a:srgbClr val="000000"/>
            </a:solidFill>
            <a:latin typeface="Bahnschrift" panose="020B0502040204020203" pitchFamily="34" charset="0"/>
            <a:ea typeface="+mn-ea"/>
            <a:cs typeface="+mn-cs"/>
          </a:endParaRPr>
        </a:p>
      </dgm:t>
    </dgm:pt>
    <dgm:pt modelId="{34AD270F-D210-4708-9B6C-E3692EB8BE48}" type="parTrans" cxnId="{0A7B3BC2-A95D-49FD-986E-550C234191E5}">
      <dgm:prSet/>
      <dgm:spPr/>
      <dgm:t>
        <a:bodyPr/>
        <a:lstStyle/>
        <a:p>
          <a:endParaRPr lang="en-GB"/>
        </a:p>
      </dgm:t>
    </dgm:pt>
    <dgm:pt modelId="{451B7D60-1556-40E5-B8CF-E18ACB382E68}" type="sibTrans" cxnId="{0A7B3BC2-A95D-49FD-986E-550C234191E5}">
      <dgm:prSet/>
      <dgm:spPr/>
      <dgm:t>
        <a:bodyPr/>
        <a:lstStyle/>
        <a:p>
          <a:endParaRPr lang="en-GB"/>
        </a:p>
      </dgm:t>
    </dgm:pt>
    <dgm:pt modelId="{54C2BFFA-CCC3-4255-AE69-00C73EA925D3}" type="pres">
      <dgm:prSet presAssocID="{1DCE816C-3D4C-4912-8CFB-F9DAB98191BD}" presName="linear" presStyleCnt="0">
        <dgm:presLayoutVars>
          <dgm:animLvl val="lvl"/>
          <dgm:resizeHandles val="exact"/>
        </dgm:presLayoutVars>
      </dgm:prSet>
      <dgm:spPr/>
    </dgm:pt>
    <dgm:pt modelId="{8B70D85E-6D76-45BA-B6A1-A1E408506DC6}" type="pres">
      <dgm:prSet presAssocID="{F3245BF1-3B34-4E06-9DEA-191A6F3A389B}" presName="parentText" presStyleLbl="node1" presStyleIdx="0" presStyleCnt="3">
        <dgm:presLayoutVars>
          <dgm:chMax val="0"/>
          <dgm:bulletEnabled val="1"/>
        </dgm:presLayoutVars>
      </dgm:prSet>
      <dgm:spPr/>
    </dgm:pt>
    <dgm:pt modelId="{98E32C29-95C2-4EBB-80C3-B71C0CA95773}" type="pres">
      <dgm:prSet presAssocID="{F3245BF1-3B34-4E06-9DEA-191A6F3A389B}" presName="childText" presStyleLbl="revTx" presStyleIdx="0" presStyleCnt="3">
        <dgm:presLayoutVars>
          <dgm:bulletEnabled val="1"/>
        </dgm:presLayoutVars>
      </dgm:prSet>
      <dgm:spPr/>
    </dgm:pt>
    <dgm:pt modelId="{C61F5CDF-58E4-49C4-BCF7-6FF772656EB5}" type="pres">
      <dgm:prSet presAssocID="{D3AEDE92-0D27-4E8D-BBAE-036EFD961F76}" presName="parentText" presStyleLbl="node1" presStyleIdx="1" presStyleCnt="3">
        <dgm:presLayoutVars>
          <dgm:chMax val="0"/>
          <dgm:bulletEnabled val="1"/>
        </dgm:presLayoutVars>
      </dgm:prSet>
      <dgm:spPr/>
    </dgm:pt>
    <dgm:pt modelId="{4F721A1B-C264-45FA-8687-845725681837}" type="pres">
      <dgm:prSet presAssocID="{D3AEDE92-0D27-4E8D-BBAE-036EFD961F76}" presName="childText" presStyleLbl="revTx" presStyleIdx="1" presStyleCnt="3">
        <dgm:presLayoutVars>
          <dgm:bulletEnabled val="1"/>
        </dgm:presLayoutVars>
      </dgm:prSet>
      <dgm:spPr/>
    </dgm:pt>
    <dgm:pt modelId="{F879C524-DDCA-425F-A114-92ECBE764B6B}" type="pres">
      <dgm:prSet presAssocID="{011938A0-BB9F-4403-826C-5D7110FC5FDE}" presName="parentText" presStyleLbl="node1" presStyleIdx="2" presStyleCnt="3">
        <dgm:presLayoutVars>
          <dgm:chMax val="0"/>
          <dgm:bulletEnabled val="1"/>
        </dgm:presLayoutVars>
      </dgm:prSet>
      <dgm:spPr/>
    </dgm:pt>
    <dgm:pt modelId="{F3705A2A-84EA-4FF1-9748-53B2D32289CC}" type="pres">
      <dgm:prSet presAssocID="{011938A0-BB9F-4403-826C-5D7110FC5FDE}" presName="childText" presStyleLbl="revTx" presStyleIdx="2" presStyleCnt="3">
        <dgm:presLayoutVars>
          <dgm:bulletEnabled val="1"/>
        </dgm:presLayoutVars>
      </dgm:prSet>
      <dgm:spPr/>
    </dgm:pt>
  </dgm:ptLst>
  <dgm:cxnLst>
    <dgm:cxn modelId="{5C64B611-2BD1-455D-A2DD-28E2A46C9463}" type="presOf" srcId="{57A2EFFC-D169-4086-86A2-ECF0B1B3F103}" destId="{4F721A1B-C264-45FA-8687-845725681837}" srcOrd="0" destOrd="0" presId="urn:microsoft.com/office/officeart/2005/8/layout/vList2"/>
    <dgm:cxn modelId="{31448239-6DB3-4ACD-A49C-60F3B9F05A6A}" type="presOf" srcId="{F3245BF1-3B34-4E06-9DEA-191A6F3A389B}" destId="{8B70D85E-6D76-45BA-B6A1-A1E408506DC6}" srcOrd="0" destOrd="0" presId="urn:microsoft.com/office/officeart/2005/8/layout/vList2"/>
    <dgm:cxn modelId="{D505835F-0770-4103-981E-E1D68CF441EF}" srcId="{1DCE816C-3D4C-4912-8CFB-F9DAB98191BD}" destId="{D3AEDE92-0D27-4E8D-BBAE-036EFD961F76}" srcOrd="1" destOrd="0" parTransId="{98C02261-FB68-4C3E-A18F-64FF22F0977A}" sibTransId="{0E80AD81-9128-46E7-AB39-3D4583826493}"/>
    <dgm:cxn modelId="{EB337F46-923C-448F-97C5-FB1044167CCB}" srcId="{1DCE816C-3D4C-4912-8CFB-F9DAB98191BD}" destId="{011938A0-BB9F-4403-826C-5D7110FC5FDE}" srcOrd="2" destOrd="0" parTransId="{7A38ACEA-50B6-44DA-A683-8DBA92B98C4A}" sibTransId="{C70812EC-CA8F-4393-A300-46631B5B8FDA}"/>
    <dgm:cxn modelId="{8E39BA46-CFB9-4F79-8DEA-D00383137FF8}" srcId="{F3245BF1-3B34-4E06-9DEA-191A6F3A389B}" destId="{BBA7E8FE-A7FC-466E-9439-BE05A67F3508}" srcOrd="1" destOrd="0" parTransId="{673E8639-EA28-4482-B449-F9BBDB55D47D}" sibTransId="{EDF80573-BFE8-4E9C-A9E8-DE1144186B17}"/>
    <dgm:cxn modelId="{7CF5A46A-5F17-4192-901E-F8339E72F409}" type="presOf" srcId="{2314F917-4894-43EB-B398-755C4D3B30DA}" destId="{F3705A2A-84EA-4FF1-9748-53B2D32289CC}" srcOrd="0" destOrd="0" presId="urn:microsoft.com/office/officeart/2005/8/layout/vList2"/>
    <dgm:cxn modelId="{8D128075-D5B4-4483-A3A7-D08B48D98BFE}" srcId="{011938A0-BB9F-4403-826C-5D7110FC5FDE}" destId="{2314F917-4894-43EB-B398-755C4D3B30DA}" srcOrd="0" destOrd="0" parTransId="{BAE1968F-C5A9-4FF6-84CF-B67182A31C69}" sibTransId="{793A50CA-B831-41F8-ABAC-4648DB8DF4A2}"/>
    <dgm:cxn modelId="{01BFCF85-0581-41AB-A2F5-8482B42D8DD0}" type="presOf" srcId="{DD8FD2FF-3F69-4C57-AB37-645882D0A7F4}" destId="{F3705A2A-84EA-4FF1-9748-53B2D32289CC}" srcOrd="0" destOrd="1" presId="urn:microsoft.com/office/officeart/2005/8/layout/vList2"/>
    <dgm:cxn modelId="{04123886-1899-4850-ABE7-C90A7E9F7E9F}" srcId="{1DCE816C-3D4C-4912-8CFB-F9DAB98191BD}" destId="{F3245BF1-3B34-4E06-9DEA-191A6F3A389B}" srcOrd="0" destOrd="0" parTransId="{65565937-A605-4719-A55B-F6BBBD80B202}" sibTransId="{8FF0B602-19AF-4994-85F7-C5E8E3BE0E17}"/>
    <dgm:cxn modelId="{22982895-A4B5-415E-839E-AF59C8B61E58}" srcId="{D3AEDE92-0D27-4E8D-BBAE-036EFD961F76}" destId="{4E5DFA5D-FF2A-4654-82D4-58B746E0D887}" srcOrd="1" destOrd="0" parTransId="{33178A8F-3766-43AD-BF9C-ECFDDC19A717}" sibTransId="{4E7AF410-ACD7-4A55-939B-E969A20CBA8C}"/>
    <dgm:cxn modelId="{7EA5DB9A-72FE-4BE0-BB31-454A39915A48}" srcId="{F3245BF1-3B34-4E06-9DEA-191A6F3A389B}" destId="{8D1AE9B7-3F16-4C93-8170-767FD3E2F86A}" srcOrd="0" destOrd="0" parTransId="{F84D0719-4331-48C4-A431-4858FB030C86}" sibTransId="{996849A9-9F52-4872-8AB5-FC439633AC96}"/>
    <dgm:cxn modelId="{832ECFA2-ED05-430E-842A-32969DFBE217}" type="presOf" srcId="{1DCE816C-3D4C-4912-8CFB-F9DAB98191BD}" destId="{54C2BFFA-CCC3-4255-AE69-00C73EA925D3}" srcOrd="0" destOrd="0" presId="urn:microsoft.com/office/officeart/2005/8/layout/vList2"/>
    <dgm:cxn modelId="{0A7B3BC2-A95D-49FD-986E-550C234191E5}" srcId="{011938A0-BB9F-4403-826C-5D7110FC5FDE}" destId="{DD8FD2FF-3F69-4C57-AB37-645882D0A7F4}" srcOrd="1" destOrd="0" parTransId="{34AD270F-D210-4708-9B6C-E3692EB8BE48}" sibTransId="{451B7D60-1556-40E5-B8CF-E18ACB382E68}"/>
    <dgm:cxn modelId="{4757D5D5-BCF1-4683-8151-44068B8BCADE}" type="presOf" srcId="{BBA7E8FE-A7FC-466E-9439-BE05A67F3508}" destId="{98E32C29-95C2-4EBB-80C3-B71C0CA95773}" srcOrd="0" destOrd="1" presId="urn:microsoft.com/office/officeart/2005/8/layout/vList2"/>
    <dgm:cxn modelId="{CC2EAEDF-CF42-4D84-9C53-B8569C4215B4}" type="presOf" srcId="{4E5DFA5D-FF2A-4654-82D4-58B746E0D887}" destId="{4F721A1B-C264-45FA-8687-845725681837}" srcOrd="0" destOrd="1" presId="urn:microsoft.com/office/officeart/2005/8/layout/vList2"/>
    <dgm:cxn modelId="{C6E0C0E0-2D6E-43AD-8CA4-F651610E5F08}" type="presOf" srcId="{D3AEDE92-0D27-4E8D-BBAE-036EFD961F76}" destId="{C61F5CDF-58E4-49C4-BCF7-6FF772656EB5}" srcOrd="0" destOrd="0" presId="urn:microsoft.com/office/officeart/2005/8/layout/vList2"/>
    <dgm:cxn modelId="{E51852F0-1FD9-4D55-8E8B-8E91A75BC98D}" type="presOf" srcId="{8D1AE9B7-3F16-4C93-8170-767FD3E2F86A}" destId="{98E32C29-95C2-4EBB-80C3-B71C0CA95773}" srcOrd="0" destOrd="0" presId="urn:microsoft.com/office/officeart/2005/8/layout/vList2"/>
    <dgm:cxn modelId="{FB9CB5F1-4012-4A3D-9A52-5D7BDCC31DF3}" type="presOf" srcId="{011938A0-BB9F-4403-826C-5D7110FC5FDE}" destId="{F879C524-DDCA-425F-A114-92ECBE764B6B}" srcOrd="0" destOrd="0" presId="urn:microsoft.com/office/officeart/2005/8/layout/vList2"/>
    <dgm:cxn modelId="{8B3C78F9-8E31-4CBE-8030-1CB37C9CC80F}" srcId="{D3AEDE92-0D27-4E8D-BBAE-036EFD961F76}" destId="{57A2EFFC-D169-4086-86A2-ECF0B1B3F103}" srcOrd="0" destOrd="0" parTransId="{F882488A-F3A2-4637-B96D-3AB7395FF8B6}" sibTransId="{C16399D4-2E0D-418B-B3FF-3E9B501C27B2}"/>
    <dgm:cxn modelId="{FACDC83D-08E9-4286-AAD4-9E5834FE750F}" type="presParOf" srcId="{54C2BFFA-CCC3-4255-AE69-00C73EA925D3}" destId="{8B70D85E-6D76-45BA-B6A1-A1E408506DC6}" srcOrd="0" destOrd="0" presId="urn:microsoft.com/office/officeart/2005/8/layout/vList2"/>
    <dgm:cxn modelId="{0D5AE6A8-96B2-46F6-A0A4-813B4ECC547F}" type="presParOf" srcId="{54C2BFFA-CCC3-4255-AE69-00C73EA925D3}" destId="{98E32C29-95C2-4EBB-80C3-B71C0CA95773}" srcOrd="1" destOrd="0" presId="urn:microsoft.com/office/officeart/2005/8/layout/vList2"/>
    <dgm:cxn modelId="{2A0969A9-7D5D-43B2-A747-AD7AEA4F8B26}" type="presParOf" srcId="{54C2BFFA-CCC3-4255-AE69-00C73EA925D3}" destId="{C61F5CDF-58E4-49C4-BCF7-6FF772656EB5}" srcOrd="2" destOrd="0" presId="urn:microsoft.com/office/officeart/2005/8/layout/vList2"/>
    <dgm:cxn modelId="{B30C48F6-9B69-4DF8-A4C5-E4E97F6DEB6C}" type="presParOf" srcId="{54C2BFFA-CCC3-4255-AE69-00C73EA925D3}" destId="{4F721A1B-C264-45FA-8687-845725681837}" srcOrd="3" destOrd="0" presId="urn:microsoft.com/office/officeart/2005/8/layout/vList2"/>
    <dgm:cxn modelId="{63B5D4D5-80C0-43EC-BE9F-EB9E6D90A146}" type="presParOf" srcId="{54C2BFFA-CCC3-4255-AE69-00C73EA925D3}" destId="{F879C524-DDCA-425F-A114-92ECBE764B6B}" srcOrd="4" destOrd="0" presId="urn:microsoft.com/office/officeart/2005/8/layout/vList2"/>
    <dgm:cxn modelId="{B50C421D-8192-411D-8E3D-5776BD0809A8}" type="presParOf" srcId="{54C2BFFA-CCC3-4255-AE69-00C73EA925D3}" destId="{F3705A2A-84EA-4FF1-9748-53B2D32289CC}"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323CF22-D490-4917-8549-ABB1CBC586D0}" type="doc">
      <dgm:prSet loTypeId="urn:microsoft.com/office/officeart/2005/8/layout/hList1" loCatId="list" qsTypeId="urn:microsoft.com/office/officeart/2005/8/quickstyle/simple3" qsCatId="simple" csTypeId="urn:microsoft.com/office/officeart/2005/8/colors/accent1_2" csCatId="accent1" phldr="1"/>
      <dgm:spPr/>
      <dgm:t>
        <a:bodyPr/>
        <a:lstStyle/>
        <a:p>
          <a:endParaRPr lang="en-US"/>
        </a:p>
      </dgm:t>
    </dgm:pt>
    <dgm:pt modelId="{834872FC-50D0-4877-8FD2-CDE0E16D6EA4}">
      <dgm:prSet phldrT="[Text]"/>
      <dgm:spPr>
        <a:solidFill>
          <a:schemeClr val="accent6">
            <a:lumMod val="40000"/>
            <a:lumOff val="60000"/>
          </a:schemeClr>
        </a:solidFill>
      </dgm:spPr>
      <dgm:t>
        <a:bodyPr/>
        <a:lstStyle/>
        <a:p>
          <a:r>
            <a:rPr lang="en-US" dirty="0"/>
            <a:t>Political</a:t>
          </a:r>
        </a:p>
      </dgm:t>
    </dgm:pt>
    <dgm:pt modelId="{11CE9C2C-367D-4B28-909C-A0E13E4478C1}" type="parTrans" cxnId="{4C651A9B-6228-44B3-B143-C2A6FB7280EA}">
      <dgm:prSet/>
      <dgm:spPr/>
      <dgm:t>
        <a:bodyPr/>
        <a:lstStyle/>
        <a:p>
          <a:endParaRPr lang="en-US"/>
        </a:p>
      </dgm:t>
    </dgm:pt>
    <dgm:pt modelId="{976495D8-18C9-4FF3-B0E1-C5CD9C3F90D6}" type="sibTrans" cxnId="{4C651A9B-6228-44B3-B143-C2A6FB7280EA}">
      <dgm:prSet/>
      <dgm:spPr/>
      <dgm:t>
        <a:bodyPr/>
        <a:lstStyle/>
        <a:p>
          <a:endParaRPr lang="en-US"/>
        </a:p>
      </dgm:t>
    </dgm:pt>
    <dgm:pt modelId="{D5EF3CD4-54EB-4E2D-B572-2BA4AB273F83}">
      <dgm:prSet phldrT="[Text]" custT="1"/>
      <dgm:spPr/>
      <dgm:t>
        <a:bodyPr/>
        <a:lstStyle/>
        <a:p>
          <a:pPr algn="just"/>
          <a:r>
            <a:rPr lang="en-US" sz="1400" dirty="0"/>
            <a:t>Hospitality sector corresponds with UK government’s climate change policies and declarations   (GOV.UK, 2020). </a:t>
          </a:r>
        </a:p>
      </dgm:t>
    </dgm:pt>
    <dgm:pt modelId="{3FF1F9EF-DEDD-4E9E-B1D5-DB4FD8A7A031}" type="parTrans" cxnId="{3767F6E8-37EB-4B95-ABAD-B3FE87C409DA}">
      <dgm:prSet/>
      <dgm:spPr/>
      <dgm:t>
        <a:bodyPr/>
        <a:lstStyle/>
        <a:p>
          <a:endParaRPr lang="en-US"/>
        </a:p>
      </dgm:t>
    </dgm:pt>
    <dgm:pt modelId="{F822553D-6F00-4340-B7C1-3442F18B9D6B}" type="sibTrans" cxnId="{3767F6E8-37EB-4B95-ABAD-B3FE87C409DA}">
      <dgm:prSet/>
      <dgm:spPr/>
      <dgm:t>
        <a:bodyPr/>
        <a:lstStyle/>
        <a:p>
          <a:endParaRPr lang="en-US"/>
        </a:p>
      </dgm:t>
    </dgm:pt>
    <dgm:pt modelId="{139A2211-57D0-4821-A892-E4D6829D7E30}">
      <dgm:prSet phldrT="[Text]"/>
      <dgm:spPr>
        <a:solidFill>
          <a:schemeClr val="accent2">
            <a:lumMod val="60000"/>
            <a:lumOff val="40000"/>
          </a:schemeClr>
        </a:solidFill>
      </dgm:spPr>
      <dgm:t>
        <a:bodyPr/>
        <a:lstStyle/>
        <a:p>
          <a:r>
            <a:rPr lang="en-US" dirty="0"/>
            <a:t>Economic</a:t>
          </a:r>
        </a:p>
      </dgm:t>
    </dgm:pt>
    <dgm:pt modelId="{EBA34EFD-9DF0-4743-96DF-284D18E5F0A3}" type="parTrans" cxnId="{68AE6C93-7619-40F7-8475-538885C64A29}">
      <dgm:prSet/>
      <dgm:spPr/>
      <dgm:t>
        <a:bodyPr/>
        <a:lstStyle/>
        <a:p>
          <a:endParaRPr lang="en-US"/>
        </a:p>
      </dgm:t>
    </dgm:pt>
    <dgm:pt modelId="{1A275B7F-A004-4535-AA60-2BE89C59FE30}" type="sibTrans" cxnId="{68AE6C93-7619-40F7-8475-538885C64A29}">
      <dgm:prSet/>
      <dgm:spPr/>
      <dgm:t>
        <a:bodyPr/>
        <a:lstStyle/>
        <a:p>
          <a:endParaRPr lang="en-US"/>
        </a:p>
      </dgm:t>
    </dgm:pt>
    <dgm:pt modelId="{E0AC8FB5-A848-48C5-8300-EE8B54AA8DCF}">
      <dgm:prSet phldrT="[Text]" custT="1"/>
      <dgm:spPr/>
      <dgm:t>
        <a:bodyPr/>
        <a:lstStyle/>
        <a:p>
          <a:pPr algn="just"/>
          <a:r>
            <a:rPr lang="en-US" sz="1400" dirty="0"/>
            <a:t>The LCREE (low carbon and renewable energy sector) in the UK has gained a noticeable boost</a:t>
          </a:r>
        </a:p>
      </dgm:t>
    </dgm:pt>
    <dgm:pt modelId="{D8B33902-8107-4429-9A58-3075DB5CE500}" type="parTrans" cxnId="{26BD64AE-6C64-459D-884F-3C94B1B9DEB9}">
      <dgm:prSet/>
      <dgm:spPr/>
      <dgm:t>
        <a:bodyPr/>
        <a:lstStyle/>
        <a:p>
          <a:endParaRPr lang="en-US"/>
        </a:p>
      </dgm:t>
    </dgm:pt>
    <dgm:pt modelId="{1148ED80-44E3-4004-AD5E-C13DD86E402F}" type="sibTrans" cxnId="{26BD64AE-6C64-459D-884F-3C94B1B9DEB9}">
      <dgm:prSet/>
      <dgm:spPr/>
      <dgm:t>
        <a:bodyPr/>
        <a:lstStyle/>
        <a:p>
          <a:endParaRPr lang="en-US"/>
        </a:p>
      </dgm:t>
    </dgm:pt>
    <dgm:pt modelId="{06561907-E3EA-4429-9DB5-C3696842705A}">
      <dgm:prSet phldrT="[Text]" custT="1"/>
      <dgm:spPr/>
      <dgm:t>
        <a:bodyPr/>
        <a:lstStyle/>
        <a:p>
          <a:pPr algn="just"/>
          <a:r>
            <a:rPr lang="en-US" sz="1400" dirty="0"/>
            <a:t>In 2022, UK LCREE turnover increased by an estimated 28.0% between 2021 and 2022, reaching £69.4 billion. LCREE employment also increased by an estimated 8.0%, from 252,300 to 272,400 FTEs (ONS, 2024).  </a:t>
          </a:r>
        </a:p>
      </dgm:t>
    </dgm:pt>
    <dgm:pt modelId="{B541D607-958B-4281-A149-FFA342849FD1}" type="parTrans" cxnId="{BBA736F6-6B29-44C4-BBFA-DCB4F79828F3}">
      <dgm:prSet/>
      <dgm:spPr/>
      <dgm:t>
        <a:bodyPr/>
        <a:lstStyle/>
        <a:p>
          <a:endParaRPr lang="en-US"/>
        </a:p>
      </dgm:t>
    </dgm:pt>
    <dgm:pt modelId="{29B97A05-1DFF-4C43-B3CB-BE3D5EE85A19}" type="sibTrans" cxnId="{BBA736F6-6B29-44C4-BBFA-DCB4F79828F3}">
      <dgm:prSet/>
      <dgm:spPr/>
      <dgm:t>
        <a:bodyPr/>
        <a:lstStyle/>
        <a:p>
          <a:endParaRPr lang="en-US"/>
        </a:p>
      </dgm:t>
    </dgm:pt>
    <dgm:pt modelId="{4306CB4B-FAFA-454C-9B2E-5EEDB11B4D40}">
      <dgm:prSet phldrT="[Text]"/>
      <dgm:spPr>
        <a:solidFill>
          <a:schemeClr val="accent3">
            <a:lumMod val="60000"/>
            <a:lumOff val="40000"/>
          </a:schemeClr>
        </a:solidFill>
      </dgm:spPr>
      <dgm:t>
        <a:bodyPr/>
        <a:lstStyle/>
        <a:p>
          <a:r>
            <a:rPr lang="en-US" dirty="0"/>
            <a:t>Social</a:t>
          </a:r>
        </a:p>
      </dgm:t>
    </dgm:pt>
    <dgm:pt modelId="{A5F6ADDC-CE9E-41F1-ADB3-E11F9CDF13B9}" type="parTrans" cxnId="{36D9F2CE-A188-4A19-BF7D-9749DA10C8C1}">
      <dgm:prSet/>
      <dgm:spPr/>
      <dgm:t>
        <a:bodyPr/>
        <a:lstStyle/>
        <a:p>
          <a:endParaRPr lang="en-US"/>
        </a:p>
      </dgm:t>
    </dgm:pt>
    <dgm:pt modelId="{150925D0-9EB2-4301-856F-2D1345387EAF}" type="sibTrans" cxnId="{36D9F2CE-A188-4A19-BF7D-9749DA10C8C1}">
      <dgm:prSet/>
      <dgm:spPr/>
      <dgm:t>
        <a:bodyPr/>
        <a:lstStyle/>
        <a:p>
          <a:endParaRPr lang="en-US"/>
        </a:p>
      </dgm:t>
    </dgm:pt>
    <dgm:pt modelId="{CE3EB1D0-25F4-40E0-9C77-5A25F8636D2F}">
      <dgm:prSet phldrT="[Text]" custT="1"/>
      <dgm:spPr/>
      <dgm:t>
        <a:bodyPr/>
        <a:lstStyle/>
        <a:p>
          <a:r>
            <a:rPr lang="en-US" sz="1400" dirty="0"/>
            <a:t>Local communities might reap substantial advantages from tourism enterprises that utilize renewable energy sources. </a:t>
          </a:r>
        </a:p>
      </dgm:t>
    </dgm:pt>
    <dgm:pt modelId="{14AE46D2-E5BD-44E9-9241-282B91192582}" type="parTrans" cxnId="{C70A90ED-4B1A-46AB-A2BB-F015D4926ABA}">
      <dgm:prSet/>
      <dgm:spPr/>
      <dgm:t>
        <a:bodyPr/>
        <a:lstStyle/>
        <a:p>
          <a:endParaRPr lang="en-US"/>
        </a:p>
      </dgm:t>
    </dgm:pt>
    <dgm:pt modelId="{90F0B26A-BAC4-4823-883A-9C9C6E309699}" type="sibTrans" cxnId="{C70A90ED-4B1A-46AB-A2BB-F015D4926ABA}">
      <dgm:prSet/>
      <dgm:spPr/>
      <dgm:t>
        <a:bodyPr/>
        <a:lstStyle/>
        <a:p>
          <a:endParaRPr lang="en-US"/>
        </a:p>
      </dgm:t>
    </dgm:pt>
    <dgm:pt modelId="{E8360DFF-C71D-4FC6-8413-AF8515833D36}">
      <dgm:prSet phldrT="[Text]" custT="1"/>
      <dgm:spPr/>
      <dgm:t>
        <a:bodyPr/>
        <a:lstStyle/>
        <a:p>
          <a:pPr algn="just"/>
          <a:r>
            <a:rPr lang="en-US" sz="1400" dirty="0"/>
            <a:t>Political involvement of international forums (such as COP26) point out the significance of sustainable practices  (Dwivedi et al., 2022).</a:t>
          </a:r>
        </a:p>
      </dgm:t>
    </dgm:pt>
    <dgm:pt modelId="{E5E3272F-7B6E-445F-BD2B-4691E3AA9976}" type="parTrans" cxnId="{9585AF22-3EE0-495D-855C-9C04F6A00D2D}">
      <dgm:prSet/>
      <dgm:spPr/>
      <dgm:t>
        <a:bodyPr/>
        <a:lstStyle/>
        <a:p>
          <a:endParaRPr lang="en-US"/>
        </a:p>
      </dgm:t>
    </dgm:pt>
    <dgm:pt modelId="{0FB55DC0-031E-494E-9282-52DFF7CBF1F4}" type="sibTrans" cxnId="{9585AF22-3EE0-495D-855C-9C04F6A00D2D}">
      <dgm:prSet/>
      <dgm:spPr/>
      <dgm:t>
        <a:bodyPr/>
        <a:lstStyle/>
        <a:p>
          <a:endParaRPr lang="en-US"/>
        </a:p>
      </dgm:t>
    </dgm:pt>
    <dgm:pt modelId="{B7E898E7-8583-41BE-B465-EA5EA3DE27BE}">
      <dgm:prSet phldrT="[Text]" custT="1"/>
      <dgm:spPr/>
      <dgm:t>
        <a:bodyPr/>
        <a:lstStyle/>
        <a:p>
          <a:r>
            <a:rPr lang="en-US" sz="1400" dirty="0"/>
            <a:t>In the UK in 2022, travel and tourism supported over 3.64 million jobs both directly and indirectly (Statista, 2022). </a:t>
          </a:r>
        </a:p>
      </dgm:t>
    </dgm:pt>
    <dgm:pt modelId="{89B56ECC-ABA6-4C23-899A-8E863075BDB2}" type="parTrans" cxnId="{34DA6AE0-A92E-438D-8EB2-1465A421654D}">
      <dgm:prSet/>
      <dgm:spPr/>
      <dgm:t>
        <a:bodyPr/>
        <a:lstStyle/>
        <a:p>
          <a:endParaRPr lang="en-US"/>
        </a:p>
      </dgm:t>
    </dgm:pt>
    <dgm:pt modelId="{17902C15-49F9-4B4C-9E72-DD3EBF346320}" type="sibTrans" cxnId="{34DA6AE0-A92E-438D-8EB2-1465A421654D}">
      <dgm:prSet/>
      <dgm:spPr/>
      <dgm:t>
        <a:bodyPr/>
        <a:lstStyle/>
        <a:p>
          <a:endParaRPr lang="en-US"/>
        </a:p>
      </dgm:t>
    </dgm:pt>
    <dgm:pt modelId="{382BBE5A-B826-49F6-8A5F-578204BFB134}" type="pres">
      <dgm:prSet presAssocID="{3323CF22-D490-4917-8549-ABB1CBC586D0}" presName="Name0" presStyleCnt="0">
        <dgm:presLayoutVars>
          <dgm:dir/>
          <dgm:animLvl val="lvl"/>
          <dgm:resizeHandles val="exact"/>
        </dgm:presLayoutVars>
      </dgm:prSet>
      <dgm:spPr/>
    </dgm:pt>
    <dgm:pt modelId="{069D5471-F8D1-424F-A716-2E0900485A35}" type="pres">
      <dgm:prSet presAssocID="{834872FC-50D0-4877-8FD2-CDE0E16D6EA4}" presName="composite" presStyleCnt="0"/>
      <dgm:spPr/>
    </dgm:pt>
    <dgm:pt modelId="{D24F52EE-882E-466B-A49B-975D14CF4636}" type="pres">
      <dgm:prSet presAssocID="{834872FC-50D0-4877-8FD2-CDE0E16D6EA4}" presName="parTx" presStyleLbl="alignNode1" presStyleIdx="0" presStyleCnt="3">
        <dgm:presLayoutVars>
          <dgm:chMax val="0"/>
          <dgm:chPref val="0"/>
          <dgm:bulletEnabled val="1"/>
        </dgm:presLayoutVars>
      </dgm:prSet>
      <dgm:spPr/>
    </dgm:pt>
    <dgm:pt modelId="{1ABEBF36-463E-4AB9-9171-90896A91B6D6}" type="pres">
      <dgm:prSet presAssocID="{834872FC-50D0-4877-8FD2-CDE0E16D6EA4}" presName="desTx" presStyleLbl="alignAccFollowNode1" presStyleIdx="0" presStyleCnt="3">
        <dgm:presLayoutVars>
          <dgm:bulletEnabled val="1"/>
        </dgm:presLayoutVars>
      </dgm:prSet>
      <dgm:spPr/>
    </dgm:pt>
    <dgm:pt modelId="{FA535AC5-3198-499D-8822-E46BCF571026}" type="pres">
      <dgm:prSet presAssocID="{976495D8-18C9-4FF3-B0E1-C5CD9C3F90D6}" presName="space" presStyleCnt="0"/>
      <dgm:spPr/>
    </dgm:pt>
    <dgm:pt modelId="{F0658868-D60E-4D92-AB09-95F356BBE0D0}" type="pres">
      <dgm:prSet presAssocID="{139A2211-57D0-4821-A892-E4D6829D7E30}" presName="composite" presStyleCnt="0"/>
      <dgm:spPr/>
    </dgm:pt>
    <dgm:pt modelId="{82B692A4-7143-4259-8341-AA88C141F187}" type="pres">
      <dgm:prSet presAssocID="{139A2211-57D0-4821-A892-E4D6829D7E30}" presName="parTx" presStyleLbl="alignNode1" presStyleIdx="1" presStyleCnt="3" custLinFactNeighborX="-278" custLinFactNeighborY="-5006">
        <dgm:presLayoutVars>
          <dgm:chMax val="0"/>
          <dgm:chPref val="0"/>
          <dgm:bulletEnabled val="1"/>
        </dgm:presLayoutVars>
      </dgm:prSet>
      <dgm:spPr/>
    </dgm:pt>
    <dgm:pt modelId="{91497390-24A6-497A-8008-8283010D0A7F}" type="pres">
      <dgm:prSet presAssocID="{139A2211-57D0-4821-A892-E4D6829D7E30}" presName="desTx" presStyleLbl="alignAccFollowNode1" presStyleIdx="1" presStyleCnt="3">
        <dgm:presLayoutVars>
          <dgm:bulletEnabled val="1"/>
        </dgm:presLayoutVars>
      </dgm:prSet>
      <dgm:spPr/>
    </dgm:pt>
    <dgm:pt modelId="{94E68A65-BCA7-4464-8208-BD01E41FF020}" type="pres">
      <dgm:prSet presAssocID="{1A275B7F-A004-4535-AA60-2BE89C59FE30}" presName="space" presStyleCnt="0"/>
      <dgm:spPr/>
    </dgm:pt>
    <dgm:pt modelId="{1EFF3ADA-55E8-4795-8035-BDF0FE0D38D4}" type="pres">
      <dgm:prSet presAssocID="{4306CB4B-FAFA-454C-9B2E-5EEDB11B4D40}" presName="composite" presStyleCnt="0"/>
      <dgm:spPr/>
    </dgm:pt>
    <dgm:pt modelId="{B81DE549-EE1F-48D4-A043-31D456FCB537}" type="pres">
      <dgm:prSet presAssocID="{4306CB4B-FAFA-454C-9B2E-5EEDB11B4D40}" presName="parTx" presStyleLbl="alignNode1" presStyleIdx="2" presStyleCnt="3">
        <dgm:presLayoutVars>
          <dgm:chMax val="0"/>
          <dgm:chPref val="0"/>
          <dgm:bulletEnabled val="1"/>
        </dgm:presLayoutVars>
      </dgm:prSet>
      <dgm:spPr/>
    </dgm:pt>
    <dgm:pt modelId="{54641706-67B8-4E90-BF03-0C3E74CB5B83}" type="pres">
      <dgm:prSet presAssocID="{4306CB4B-FAFA-454C-9B2E-5EEDB11B4D40}" presName="desTx" presStyleLbl="alignAccFollowNode1" presStyleIdx="2" presStyleCnt="3" custScaleX="98809">
        <dgm:presLayoutVars>
          <dgm:bulletEnabled val="1"/>
        </dgm:presLayoutVars>
      </dgm:prSet>
      <dgm:spPr/>
    </dgm:pt>
  </dgm:ptLst>
  <dgm:cxnLst>
    <dgm:cxn modelId="{DC1A5E02-3709-4CE0-BEF0-913F182AE4A2}" type="presOf" srcId="{4306CB4B-FAFA-454C-9B2E-5EEDB11B4D40}" destId="{B81DE549-EE1F-48D4-A043-31D456FCB537}" srcOrd="0" destOrd="0" presId="urn:microsoft.com/office/officeart/2005/8/layout/hList1"/>
    <dgm:cxn modelId="{63585302-AB07-4E17-9A6F-9D08D024B663}" type="presOf" srcId="{E8360DFF-C71D-4FC6-8413-AF8515833D36}" destId="{1ABEBF36-463E-4AB9-9171-90896A91B6D6}" srcOrd="0" destOrd="1" presId="urn:microsoft.com/office/officeart/2005/8/layout/hList1"/>
    <dgm:cxn modelId="{BE54F20E-068D-4E13-B993-548FF16B729D}" type="presOf" srcId="{834872FC-50D0-4877-8FD2-CDE0E16D6EA4}" destId="{D24F52EE-882E-466B-A49B-975D14CF4636}" srcOrd="0" destOrd="0" presId="urn:microsoft.com/office/officeart/2005/8/layout/hList1"/>
    <dgm:cxn modelId="{9585AF22-3EE0-495D-855C-9C04F6A00D2D}" srcId="{834872FC-50D0-4877-8FD2-CDE0E16D6EA4}" destId="{E8360DFF-C71D-4FC6-8413-AF8515833D36}" srcOrd="1" destOrd="0" parTransId="{E5E3272F-7B6E-445F-BD2B-4691E3AA9976}" sibTransId="{0FB55DC0-031E-494E-9282-52DFF7CBF1F4}"/>
    <dgm:cxn modelId="{C9D0883E-A376-4ED3-AC99-0C20EC644172}" type="presOf" srcId="{B7E898E7-8583-41BE-B465-EA5EA3DE27BE}" destId="{54641706-67B8-4E90-BF03-0C3E74CB5B83}" srcOrd="0" destOrd="1" presId="urn:microsoft.com/office/officeart/2005/8/layout/hList1"/>
    <dgm:cxn modelId="{EAB16393-C553-4DF0-AFFA-B319222FDC8B}" type="presOf" srcId="{3323CF22-D490-4917-8549-ABB1CBC586D0}" destId="{382BBE5A-B826-49F6-8A5F-578204BFB134}" srcOrd="0" destOrd="0" presId="urn:microsoft.com/office/officeart/2005/8/layout/hList1"/>
    <dgm:cxn modelId="{68AE6C93-7619-40F7-8475-538885C64A29}" srcId="{3323CF22-D490-4917-8549-ABB1CBC586D0}" destId="{139A2211-57D0-4821-A892-E4D6829D7E30}" srcOrd="1" destOrd="0" parTransId="{EBA34EFD-9DF0-4743-96DF-284D18E5F0A3}" sibTransId="{1A275B7F-A004-4535-AA60-2BE89C59FE30}"/>
    <dgm:cxn modelId="{4C651A9B-6228-44B3-B143-C2A6FB7280EA}" srcId="{3323CF22-D490-4917-8549-ABB1CBC586D0}" destId="{834872FC-50D0-4877-8FD2-CDE0E16D6EA4}" srcOrd="0" destOrd="0" parTransId="{11CE9C2C-367D-4B28-909C-A0E13E4478C1}" sibTransId="{976495D8-18C9-4FF3-B0E1-C5CD9C3F90D6}"/>
    <dgm:cxn modelId="{E9D80EA7-8EDF-4D87-BCE9-3584CBE6E057}" type="presOf" srcId="{E0AC8FB5-A848-48C5-8300-EE8B54AA8DCF}" destId="{91497390-24A6-497A-8008-8283010D0A7F}" srcOrd="0" destOrd="0" presId="urn:microsoft.com/office/officeart/2005/8/layout/hList1"/>
    <dgm:cxn modelId="{26BD64AE-6C64-459D-884F-3C94B1B9DEB9}" srcId="{139A2211-57D0-4821-A892-E4D6829D7E30}" destId="{E0AC8FB5-A848-48C5-8300-EE8B54AA8DCF}" srcOrd="0" destOrd="0" parTransId="{D8B33902-8107-4429-9A58-3075DB5CE500}" sibTransId="{1148ED80-44E3-4004-AD5E-C13DD86E402F}"/>
    <dgm:cxn modelId="{36D9F2CE-A188-4A19-BF7D-9749DA10C8C1}" srcId="{3323CF22-D490-4917-8549-ABB1CBC586D0}" destId="{4306CB4B-FAFA-454C-9B2E-5EEDB11B4D40}" srcOrd="2" destOrd="0" parTransId="{A5F6ADDC-CE9E-41F1-ADB3-E11F9CDF13B9}" sibTransId="{150925D0-9EB2-4301-856F-2D1345387EAF}"/>
    <dgm:cxn modelId="{383372DD-9D89-439C-82D3-CADEC1FABBE4}" type="presOf" srcId="{139A2211-57D0-4821-A892-E4D6829D7E30}" destId="{82B692A4-7143-4259-8341-AA88C141F187}" srcOrd="0" destOrd="0" presId="urn:microsoft.com/office/officeart/2005/8/layout/hList1"/>
    <dgm:cxn modelId="{34DA6AE0-A92E-438D-8EB2-1465A421654D}" srcId="{4306CB4B-FAFA-454C-9B2E-5EEDB11B4D40}" destId="{B7E898E7-8583-41BE-B465-EA5EA3DE27BE}" srcOrd="1" destOrd="0" parTransId="{89B56ECC-ABA6-4C23-899A-8E863075BDB2}" sibTransId="{17902C15-49F9-4B4C-9E72-DD3EBF346320}"/>
    <dgm:cxn modelId="{3767F6E8-37EB-4B95-ABAD-B3FE87C409DA}" srcId="{834872FC-50D0-4877-8FD2-CDE0E16D6EA4}" destId="{D5EF3CD4-54EB-4E2D-B572-2BA4AB273F83}" srcOrd="0" destOrd="0" parTransId="{3FF1F9EF-DEDD-4E9E-B1D5-DB4FD8A7A031}" sibTransId="{F822553D-6F00-4340-B7C1-3442F18B9D6B}"/>
    <dgm:cxn modelId="{F7016BEB-01DB-4FBB-8C8E-5989FBF376FA}" type="presOf" srcId="{06561907-E3EA-4429-9DB5-C3696842705A}" destId="{91497390-24A6-497A-8008-8283010D0A7F}" srcOrd="0" destOrd="1" presId="urn:microsoft.com/office/officeart/2005/8/layout/hList1"/>
    <dgm:cxn modelId="{7D777EEC-AD49-4D25-9AF4-602E416F3D6F}" type="presOf" srcId="{D5EF3CD4-54EB-4E2D-B572-2BA4AB273F83}" destId="{1ABEBF36-463E-4AB9-9171-90896A91B6D6}" srcOrd="0" destOrd="0" presId="urn:microsoft.com/office/officeart/2005/8/layout/hList1"/>
    <dgm:cxn modelId="{C70A90ED-4B1A-46AB-A2BB-F015D4926ABA}" srcId="{4306CB4B-FAFA-454C-9B2E-5EEDB11B4D40}" destId="{CE3EB1D0-25F4-40E0-9C77-5A25F8636D2F}" srcOrd="0" destOrd="0" parTransId="{14AE46D2-E5BD-44E9-9241-282B91192582}" sibTransId="{90F0B26A-BAC4-4823-883A-9C9C6E309699}"/>
    <dgm:cxn modelId="{BBA736F6-6B29-44C4-BBFA-DCB4F79828F3}" srcId="{139A2211-57D0-4821-A892-E4D6829D7E30}" destId="{06561907-E3EA-4429-9DB5-C3696842705A}" srcOrd="1" destOrd="0" parTransId="{B541D607-958B-4281-A149-FFA342849FD1}" sibTransId="{29B97A05-1DFF-4C43-B3CB-BE3D5EE85A19}"/>
    <dgm:cxn modelId="{17D1DAF9-456C-4C38-9775-6C6109C3ECA0}" type="presOf" srcId="{CE3EB1D0-25F4-40E0-9C77-5A25F8636D2F}" destId="{54641706-67B8-4E90-BF03-0C3E74CB5B83}" srcOrd="0" destOrd="0" presId="urn:microsoft.com/office/officeart/2005/8/layout/hList1"/>
    <dgm:cxn modelId="{CD6C71F6-E024-47DD-9DE5-319E6C639421}" type="presParOf" srcId="{382BBE5A-B826-49F6-8A5F-578204BFB134}" destId="{069D5471-F8D1-424F-A716-2E0900485A35}" srcOrd="0" destOrd="0" presId="urn:microsoft.com/office/officeart/2005/8/layout/hList1"/>
    <dgm:cxn modelId="{75A9BC3F-D5A4-4451-A319-EC3FCE29256A}" type="presParOf" srcId="{069D5471-F8D1-424F-A716-2E0900485A35}" destId="{D24F52EE-882E-466B-A49B-975D14CF4636}" srcOrd="0" destOrd="0" presId="urn:microsoft.com/office/officeart/2005/8/layout/hList1"/>
    <dgm:cxn modelId="{B6299CAF-7A84-41F3-9B88-B4E0EE3DF5F7}" type="presParOf" srcId="{069D5471-F8D1-424F-A716-2E0900485A35}" destId="{1ABEBF36-463E-4AB9-9171-90896A91B6D6}" srcOrd="1" destOrd="0" presId="urn:microsoft.com/office/officeart/2005/8/layout/hList1"/>
    <dgm:cxn modelId="{E51C0135-AA0E-45A1-8DC5-8AF499CBDC2E}" type="presParOf" srcId="{382BBE5A-B826-49F6-8A5F-578204BFB134}" destId="{FA535AC5-3198-499D-8822-E46BCF571026}" srcOrd="1" destOrd="0" presId="urn:microsoft.com/office/officeart/2005/8/layout/hList1"/>
    <dgm:cxn modelId="{224DA148-F759-45C7-8618-FC25A9D3AED1}" type="presParOf" srcId="{382BBE5A-B826-49F6-8A5F-578204BFB134}" destId="{F0658868-D60E-4D92-AB09-95F356BBE0D0}" srcOrd="2" destOrd="0" presId="urn:microsoft.com/office/officeart/2005/8/layout/hList1"/>
    <dgm:cxn modelId="{87863747-5194-4AB5-B50E-C9E2BF91A242}" type="presParOf" srcId="{F0658868-D60E-4D92-AB09-95F356BBE0D0}" destId="{82B692A4-7143-4259-8341-AA88C141F187}" srcOrd="0" destOrd="0" presId="urn:microsoft.com/office/officeart/2005/8/layout/hList1"/>
    <dgm:cxn modelId="{DF21F0B9-9A0E-4C62-9F34-83F731F3781B}" type="presParOf" srcId="{F0658868-D60E-4D92-AB09-95F356BBE0D0}" destId="{91497390-24A6-497A-8008-8283010D0A7F}" srcOrd="1" destOrd="0" presId="urn:microsoft.com/office/officeart/2005/8/layout/hList1"/>
    <dgm:cxn modelId="{4898101E-F35A-4EAF-8292-E82AC22380B8}" type="presParOf" srcId="{382BBE5A-B826-49F6-8A5F-578204BFB134}" destId="{94E68A65-BCA7-4464-8208-BD01E41FF020}" srcOrd="3" destOrd="0" presId="urn:microsoft.com/office/officeart/2005/8/layout/hList1"/>
    <dgm:cxn modelId="{8D0BC976-6401-4DEC-9710-A511795A4047}" type="presParOf" srcId="{382BBE5A-B826-49F6-8A5F-578204BFB134}" destId="{1EFF3ADA-55E8-4795-8035-BDF0FE0D38D4}" srcOrd="4" destOrd="0" presId="urn:microsoft.com/office/officeart/2005/8/layout/hList1"/>
    <dgm:cxn modelId="{855DCC88-BA2E-40BF-8244-3DBA6901EF63}" type="presParOf" srcId="{1EFF3ADA-55E8-4795-8035-BDF0FE0D38D4}" destId="{B81DE549-EE1F-48D4-A043-31D456FCB537}" srcOrd="0" destOrd="0" presId="urn:microsoft.com/office/officeart/2005/8/layout/hList1"/>
    <dgm:cxn modelId="{8B1F0518-8433-40D7-A7AA-43D1485328D4}" type="presParOf" srcId="{1EFF3ADA-55E8-4795-8035-BDF0FE0D38D4}" destId="{54641706-67B8-4E90-BF03-0C3E74CB5B83}"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323CF22-D490-4917-8549-ABB1CBC586D0}" type="doc">
      <dgm:prSet loTypeId="urn:microsoft.com/office/officeart/2005/8/layout/hList1" loCatId="list" qsTypeId="urn:microsoft.com/office/officeart/2005/8/quickstyle/simple3" qsCatId="simple" csTypeId="urn:microsoft.com/office/officeart/2005/8/colors/accent1_2" csCatId="accent1" phldr="1"/>
      <dgm:spPr/>
      <dgm:t>
        <a:bodyPr/>
        <a:lstStyle/>
        <a:p>
          <a:endParaRPr lang="en-US"/>
        </a:p>
      </dgm:t>
    </dgm:pt>
    <dgm:pt modelId="{834872FC-50D0-4877-8FD2-CDE0E16D6EA4}">
      <dgm:prSet phldrT="[Text]"/>
      <dgm:spPr>
        <a:solidFill>
          <a:schemeClr val="accent6">
            <a:lumMod val="40000"/>
            <a:lumOff val="60000"/>
          </a:schemeClr>
        </a:solidFill>
      </dgm:spPr>
      <dgm:t>
        <a:bodyPr/>
        <a:lstStyle/>
        <a:p>
          <a:r>
            <a:rPr lang="en-US" dirty="0"/>
            <a:t>Technological</a:t>
          </a:r>
        </a:p>
      </dgm:t>
    </dgm:pt>
    <dgm:pt modelId="{11CE9C2C-367D-4B28-909C-A0E13E4478C1}" type="parTrans" cxnId="{4C651A9B-6228-44B3-B143-C2A6FB7280EA}">
      <dgm:prSet/>
      <dgm:spPr/>
      <dgm:t>
        <a:bodyPr/>
        <a:lstStyle/>
        <a:p>
          <a:endParaRPr lang="en-US"/>
        </a:p>
      </dgm:t>
    </dgm:pt>
    <dgm:pt modelId="{976495D8-18C9-4FF3-B0E1-C5CD9C3F90D6}" type="sibTrans" cxnId="{4C651A9B-6228-44B3-B143-C2A6FB7280EA}">
      <dgm:prSet/>
      <dgm:spPr/>
      <dgm:t>
        <a:bodyPr/>
        <a:lstStyle/>
        <a:p>
          <a:endParaRPr lang="en-US"/>
        </a:p>
      </dgm:t>
    </dgm:pt>
    <dgm:pt modelId="{D5EF3CD4-54EB-4E2D-B572-2BA4AB273F83}">
      <dgm:prSet phldrT="[Text]" custT="1"/>
      <dgm:spPr/>
      <dgm:t>
        <a:bodyPr/>
        <a:lstStyle/>
        <a:p>
          <a:pPr algn="just"/>
          <a:r>
            <a:rPr lang="en-US" sz="1400" dirty="0"/>
            <a:t>Technological advancements in energy efficiency, waste management, and sustainable construction (Raza, Habib, and Xia, 2023).  </a:t>
          </a:r>
        </a:p>
      </dgm:t>
    </dgm:pt>
    <dgm:pt modelId="{3FF1F9EF-DEDD-4E9E-B1D5-DB4FD8A7A031}" type="parTrans" cxnId="{3767F6E8-37EB-4B95-ABAD-B3FE87C409DA}">
      <dgm:prSet/>
      <dgm:spPr/>
      <dgm:t>
        <a:bodyPr/>
        <a:lstStyle/>
        <a:p>
          <a:endParaRPr lang="en-US"/>
        </a:p>
      </dgm:t>
    </dgm:pt>
    <dgm:pt modelId="{F822553D-6F00-4340-B7C1-3442F18B9D6B}" type="sibTrans" cxnId="{3767F6E8-37EB-4B95-ABAD-B3FE87C409DA}">
      <dgm:prSet/>
      <dgm:spPr/>
      <dgm:t>
        <a:bodyPr/>
        <a:lstStyle/>
        <a:p>
          <a:endParaRPr lang="en-US"/>
        </a:p>
      </dgm:t>
    </dgm:pt>
    <dgm:pt modelId="{139A2211-57D0-4821-A892-E4D6829D7E30}">
      <dgm:prSet phldrT="[Text]"/>
      <dgm:spPr>
        <a:solidFill>
          <a:schemeClr val="accent2">
            <a:lumMod val="60000"/>
            <a:lumOff val="40000"/>
          </a:schemeClr>
        </a:solidFill>
      </dgm:spPr>
      <dgm:t>
        <a:bodyPr/>
        <a:lstStyle/>
        <a:p>
          <a:r>
            <a:rPr lang="en-US" dirty="0"/>
            <a:t>Environmental</a:t>
          </a:r>
        </a:p>
      </dgm:t>
    </dgm:pt>
    <dgm:pt modelId="{EBA34EFD-9DF0-4743-96DF-284D18E5F0A3}" type="parTrans" cxnId="{68AE6C93-7619-40F7-8475-538885C64A29}">
      <dgm:prSet/>
      <dgm:spPr/>
      <dgm:t>
        <a:bodyPr/>
        <a:lstStyle/>
        <a:p>
          <a:endParaRPr lang="en-US"/>
        </a:p>
      </dgm:t>
    </dgm:pt>
    <dgm:pt modelId="{1A275B7F-A004-4535-AA60-2BE89C59FE30}" type="sibTrans" cxnId="{68AE6C93-7619-40F7-8475-538885C64A29}">
      <dgm:prSet/>
      <dgm:spPr/>
      <dgm:t>
        <a:bodyPr/>
        <a:lstStyle/>
        <a:p>
          <a:endParaRPr lang="en-US"/>
        </a:p>
      </dgm:t>
    </dgm:pt>
    <dgm:pt modelId="{E0AC8FB5-A848-48C5-8300-EE8B54AA8DCF}">
      <dgm:prSet phldrT="[Text]" custT="1"/>
      <dgm:spPr/>
      <dgm:t>
        <a:bodyPr/>
        <a:lstStyle/>
        <a:p>
          <a:pPr algn="just"/>
          <a:r>
            <a:rPr lang="en-US" sz="1400" dirty="0"/>
            <a:t>Businesses in the tourism industry that use renewable energy can drastically lessen their environmental effect</a:t>
          </a:r>
        </a:p>
      </dgm:t>
    </dgm:pt>
    <dgm:pt modelId="{D8B33902-8107-4429-9A58-3075DB5CE500}" type="parTrans" cxnId="{26BD64AE-6C64-459D-884F-3C94B1B9DEB9}">
      <dgm:prSet/>
      <dgm:spPr/>
      <dgm:t>
        <a:bodyPr/>
        <a:lstStyle/>
        <a:p>
          <a:endParaRPr lang="en-US"/>
        </a:p>
      </dgm:t>
    </dgm:pt>
    <dgm:pt modelId="{1148ED80-44E3-4004-AD5E-C13DD86E402F}" type="sibTrans" cxnId="{26BD64AE-6C64-459D-884F-3C94B1B9DEB9}">
      <dgm:prSet/>
      <dgm:spPr/>
      <dgm:t>
        <a:bodyPr/>
        <a:lstStyle/>
        <a:p>
          <a:endParaRPr lang="en-US"/>
        </a:p>
      </dgm:t>
    </dgm:pt>
    <dgm:pt modelId="{06561907-E3EA-4429-9DB5-C3696842705A}">
      <dgm:prSet phldrT="[Text]" custT="1"/>
      <dgm:spPr/>
      <dgm:t>
        <a:bodyPr/>
        <a:lstStyle/>
        <a:p>
          <a:pPr algn="just"/>
          <a:r>
            <a:rPr lang="en-US" sz="1400" dirty="0"/>
            <a:t>The tourist industry's shift from conventional to renewable energy helps combat global warming by preserving travel destinations for generations to come (Hunt, 2023). </a:t>
          </a:r>
        </a:p>
      </dgm:t>
    </dgm:pt>
    <dgm:pt modelId="{B541D607-958B-4281-A149-FFA342849FD1}" type="parTrans" cxnId="{BBA736F6-6B29-44C4-BBFA-DCB4F79828F3}">
      <dgm:prSet/>
      <dgm:spPr/>
      <dgm:t>
        <a:bodyPr/>
        <a:lstStyle/>
        <a:p>
          <a:endParaRPr lang="en-US"/>
        </a:p>
      </dgm:t>
    </dgm:pt>
    <dgm:pt modelId="{29B97A05-1DFF-4C43-B3CB-BE3D5EE85A19}" type="sibTrans" cxnId="{BBA736F6-6B29-44C4-BBFA-DCB4F79828F3}">
      <dgm:prSet/>
      <dgm:spPr/>
      <dgm:t>
        <a:bodyPr/>
        <a:lstStyle/>
        <a:p>
          <a:endParaRPr lang="en-US"/>
        </a:p>
      </dgm:t>
    </dgm:pt>
    <dgm:pt modelId="{4306CB4B-FAFA-454C-9B2E-5EEDB11B4D40}">
      <dgm:prSet phldrT="[Text]"/>
      <dgm:spPr>
        <a:solidFill>
          <a:schemeClr val="accent3">
            <a:lumMod val="60000"/>
            <a:lumOff val="40000"/>
          </a:schemeClr>
        </a:solidFill>
      </dgm:spPr>
      <dgm:t>
        <a:bodyPr/>
        <a:lstStyle/>
        <a:p>
          <a:r>
            <a:rPr lang="en-US" dirty="0"/>
            <a:t>Legal</a:t>
          </a:r>
        </a:p>
      </dgm:t>
    </dgm:pt>
    <dgm:pt modelId="{A5F6ADDC-CE9E-41F1-ADB3-E11F9CDF13B9}" type="parTrans" cxnId="{36D9F2CE-A188-4A19-BF7D-9749DA10C8C1}">
      <dgm:prSet/>
      <dgm:spPr/>
      <dgm:t>
        <a:bodyPr/>
        <a:lstStyle/>
        <a:p>
          <a:endParaRPr lang="en-US"/>
        </a:p>
      </dgm:t>
    </dgm:pt>
    <dgm:pt modelId="{150925D0-9EB2-4301-856F-2D1345387EAF}" type="sibTrans" cxnId="{36D9F2CE-A188-4A19-BF7D-9749DA10C8C1}">
      <dgm:prSet/>
      <dgm:spPr/>
      <dgm:t>
        <a:bodyPr/>
        <a:lstStyle/>
        <a:p>
          <a:endParaRPr lang="en-US"/>
        </a:p>
      </dgm:t>
    </dgm:pt>
    <dgm:pt modelId="{CE3EB1D0-25F4-40E0-9C77-5A25F8636D2F}">
      <dgm:prSet phldrT="[Text]" custT="1"/>
      <dgm:spPr/>
      <dgm:t>
        <a:bodyPr/>
        <a:lstStyle/>
        <a:p>
          <a:r>
            <a:rPr lang="en-US" sz="1400" dirty="0"/>
            <a:t>Legal framework of UK tourism and hospitality industry is more and more formed by sustainability and renewable energy policies </a:t>
          </a:r>
        </a:p>
      </dgm:t>
    </dgm:pt>
    <dgm:pt modelId="{14AE46D2-E5BD-44E9-9241-282B91192582}" type="parTrans" cxnId="{C70A90ED-4B1A-46AB-A2BB-F015D4926ABA}">
      <dgm:prSet/>
      <dgm:spPr/>
      <dgm:t>
        <a:bodyPr/>
        <a:lstStyle/>
        <a:p>
          <a:endParaRPr lang="en-US"/>
        </a:p>
      </dgm:t>
    </dgm:pt>
    <dgm:pt modelId="{90F0B26A-BAC4-4823-883A-9C9C6E309699}" type="sibTrans" cxnId="{C70A90ED-4B1A-46AB-A2BB-F015D4926ABA}">
      <dgm:prSet/>
      <dgm:spPr/>
      <dgm:t>
        <a:bodyPr/>
        <a:lstStyle/>
        <a:p>
          <a:endParaRPr lang="en-US"/>
        </a:p>
      </dgm:t>
    </dgm:pt>
    <dgm:pt modelId="{E8360DFF-C71D-4FC6-8413-AF8515833D36}">
      <dgm:prSet phldrT="[Text]" custT="1"/>
      <dgm:spPr/>
      <dgm:t>
        <a:bodyPr/>
        <a:lstStyle/>
        <a:p>
          <a:pPr algn="just"/>
          <a:r>
            <a:rPr lang="en-US" sz="1400" dirty="0"/>
            <a:t>There’s a growing trend of integrating renewable energy sources like solar and wind power into hotel operations (Li, Sun, and Chuan Yu, 2024).</a:t>
          </a:r>
        </a:p>
      </dgm:t>
    </dgm:pt>
    <dgm:pt modelId="{E5E3272F-7B6E-445F-BD2B-4691E3AA9976}" type="parTrans" cxnId="{9585AF22-3EE0-495D-855C-9C04F6A00D2D}">
      <dgm:prSet/>
      <dgm:spPr/>
      <dgm:t>
        <a:bodyPr/>
        <a:lstStyle/>
        <a:p>
          <a:endParaRPr lang="en-US"/>
        </a:p>
      </dgm:t>
    </dgm:pt>
    <dgm:pt modelId="{0FB55DC0-031E-494E-9282-52DFF7CBF1F4}" type="sibTrans" cxnId="{9585AF22-3EE0-495D-855C-9C04F6A00D2D}">
      <dgm:prSet/>
      <dgm:spPr/>
      <dgm:t>
        <a:bodyPr/>
        <a:lstStyle/>
        <a:p>
          <a:endParaRPr lang="en-US"/>
        </a:p>
      </dgm:t>
    </dgm:pt>
    <dgm:pt modelId="{B7E898E7-8583-41BE-B465-EA5EA3DE27BE}">
      <dgm:prSet phldrT="[Text]" custT="1"/>
      <dgm:spPr/>
      <dgm:t>
        <a:bodyPr/>
        <a:lstStyle/>
        <a:p>
          <a:r>
            <a:rPr lang="en-US" sz="1400" dirty="0"/>
            <a:t>The government has pledged £160 million to upgrade ports and infrastructure (GOV.UK, 2020). </a:t>
          </a:r>
        </a:p>
      </dgm:t>
    </dgm:pt>
    <dgm:pt modelId="{89B56ECC-ABA6-4C23-899A-8E863075BDB2}" type="parTrans" cxnId="{34DA6AE0-A92E-438D-8EB2-1465A421654D}">
      <dgm:prSet/>
      <dgm:spPr/>
      <dgm:t>
        <a:bodyPr/>
        <a:lstStyle/>
        <a:p>
          <a:endParaRPr lang="en-US"/>
        </a:p>
      </dgm:t>
    </dgm:pt>
    <dgm:pt modelId="{17902C15-49F9-4B4C-9E72-DD3EBF346320}" type="sibTrans" cxnId="{34DA6AE0-A92E-438D-8EB2-1465A421654D}">
      <dgm:prSet/>
      <dgm:spPr/>
      <dgm:t>
        <a:bodyPr/>
        <a:lstStyle/>
        <a:p>
          <a:endParaRPr lang="en-US"/>
        </a:p>
      </dgm:t>
    </dgm:pt>
    <dgm:pt modelId="{382BBE5A-B826-49F6-8A5F-578204BFB134}" type="pres">
      <dgm:prSet presAssocID="{3323CF22-D490-4917-8549-ABB1CBC586D0}" presName="Name0" presStyleCnt="0">
        <dgm:presLayoutVars>
          <dgm:dir/>
          <dgm:animLvl val="lvl"/>
          <dgm:resizeHandles val="exact"/>
        </dgm:presLayoutVars>
      </dgm:prSet>
      <dgm:spPr/>
    </dgm:pt>
    <dgm:pt modelId="{069D5471-F8D1-424F-A716-2E0900485A35}" type="pres">
      <dgm:prSet presAssocID="{834872FC-50D0-4877-8FD2-CDE0E16D6EA4}" presName="composite" presStyleCnt="0"/>
      <dgm:spPr/>
    </dgm:pt>
    <dgm:pt modelId="{D24F52EE-882E-466B-A49B-975D14CF4636}" type="pres">
      <dgm:prSet presAssocID="{834872FC-50D0-4877-8FD2-CDE0E16D6EA4}" presName="parTx" presStyleLbl="alignNode1" presStyleIdx="0" presStyleCnt="3">
        <dgm:presLayoutVars>
          <dgm:chMax val="0"/>
          <dgm:chPref val="0"/>
          <dgm:bulletEnabled val="1"/>
        </dgm:presLayoutVars>
      </dgm:prSet>
      <dgm:spPr/>
    </dgm:pt>
    <dgm:pt modelId="{1ABEBF36-463E-4AB9-9171-90896A91B6D6}" type="pres">
      <dgm:prSet presAssocID="{834872FC-50D0-4877-8FD2-CDE0E16D6EA4}" presName="desTx" presStyleLbl="alignAccFollowNode1" presStyleIdx="0" presStyleCnt="3">
        <dgm:presLayoutVars>
          <dgm:bulletEnabled val="1"/>
        </dgm:presLayoutVars>
      </dgm:prSet>
      <dgm:spPr/>
    </dgm:pt>
    <dgm:pt modelId="{FA535AC5-3198-499D-8822-E46BCF571026}" type="pres">
      <dgm:prSet presAssocID="{976495D8-18C9-4FF3-B0E1-C5CD9C3F90D6}" presName="space" presStyleCnt="0"/>
      <dgm:spPr/>
    </dgm:pt>
    <dgm:pt modelId="{F0658868-D60E-4D92-AB09-95F356BBE0D0}" type="pres">
      <dgm:prSet presAssocID="{139A2211-57D0-4821-A892-E4D6829D7E30}" presName="composite" presStyleCnt="0"/>
      <dgm:spPr/>
    </dgm:pt>
    <dgm:pt modelId="{82B692A4-7143-4259-8341-AA88C141F187}" type="pres">
      <dgm:prSet presAssocID="{139A2211-57D0-4821-A892-E4D6829D7E30}" presName="parTx" presStyleLbl="alignNode1" presStyleIdx="1" presStyleCnt="3" custLinFactNeighborX="-278" custLinFactNeighborY="-5006">
        <dgm:presLayoutVars>
          <dgm:chMax val="0"/>
          <dgm:chPref val="0"/>
          <dgm:bulletEnabled val="1"/>
        </dgm:presLayoutVars>
      </dgm:prSet>
      <dgm:spPr/>
    </dgm:pt>
    <dgm:pt modelId="{91497390-24A6-497A-8008-8283010D0A7F}" type="pres">
      <dgm:prSet presAssocID="{139A2211-57D0-4821-A892-E4D6829D7E30}" presName="desTx" presStyleLbl="alignAccFollowNode1" presStyleIdx="1" presStyleCnt="3">
        <dgm:presLayoutVars>
          <dgm:bulletEnabled val="1"/>
        </dgm:presLayoutVars>
      </dgm:prSet>
      <dgm:spPr/>
    </dgm:pt>
    <dgm:pt modelId="{94E68A65-BCA7-4464-8208-BD01E41FF020}" type="pres">
      <dgm:prSet presAssocID="{1A275B7F-A004-4535-AA60-2BE89C59FE30}" presName="space" presStyleCnt="0"/>
      <dgm:spPr/>
    </dgm:pt>
    <dgm:pt modelId="{1EFF3ADA-55E8-4795-8035-BDF0FE0D38D4}" type="pres">
      <dgm:prSet presAssocID="{4306CB4B-FAFA-454C-9B2E-5EEDB11B4D40}" presName="composite" presStyleCnt="0"/>
      <dgm:spPr/>
    </dgm:pt>
    <dgm:pt modelId="{B81DE549-EE1F-48D4-A043-31D456FCB537}" type="pres">
      <dgm:prSet presAssocID="{4306CB4B-FAFA-454C-9B2E-5EEDB11B4D40}" presName="parTx" presStyleLbl="alignNode1" presStyleIdx="2" presStyleCnt="3">
        <dgm:presLayoutVars>
          <dgm:chMax val="0"/>
          <dgm:chPref val="0"/>
          <dgm:bulletEnabled val="1"/>
        </dgm:presLayoutVars>
      </dgm:prSet>
      <dgm:spPr/>
    </dgm:pt>
    <dgm:pt modelId="{54641706-67B8-4E90-BF03-0C3E74CB5B83}" type="pres">
      <dgm:prSet presAssocID="{4306CB4B-FAFA-454C-9B2E-5EEDB11B4D40}" presName="desTx" presStyleLbl="alignAccFollowNode1" presStyleIdx="2" presStyleCnt="3" custScaleX="98809">
        <dgm:presLayoutVars>
          <dgm:bulletEnabled val="1"/>
        </dgm:presLayoutVars>
      </dgm:prSet>
      <dgm:spPr/>
    </dgm:pt>
  </dgm:ptLst>
  <dgm:cxnLst>
    <dgm:cxn modelId="{DC1A5E02-3709-4CE0-BEF0-913F182AE4A2}" type="presOf" srcId="{4306CB4B-FAFA-454C-9B2E-5EEDB11B4D40}" destId="{B81DE549-EE1F-48D4-A043-31D456FCB537}" srcOrd="0" destOrd="0" presId="urn:microsoft.com/office/officeart/2005/8/layout/hList1"/>
    <dgm:cxn modelId="{63585302-AB07-4E17-9A6F-9D08D024B663}" type="presOf" srcId="{E8360DFF-C71D-4FC6-8413-AF8515833D36}" destId="{1ABEBF36-463E-4AB9-9171-90896A91B6D6}" srcOrd="0" destOrd="1" presId="urn:microsoft.com/office/officeart/2005/8/layout/hList1"/>
    <dgm:cxn modelId="{BE54F20E-068D-4E13-B993-548FF16B729D}" type="presOf" srcId="{834872FC-50D0-4877-8FD2-CDE0E16D6EA4}" destId="{D24F52EE-882E-466B-A49B-975D14CF4636}" srcOrd="0" destOrd="0" presId="urn:microsoft.com/office/officeart/2005/8/layout/hList1"/>
    <dgm:cxn modelId="{9585AF22-3EE0-495D-855C-9C04F6A00D2D}" srcId="{834872FC-50D0-4877-8FD2-CDE0E16D6EA4}" destId="{E8360DFF-C71D-4FC6-8413-AF8515833D36}" srcOrd="1" destOrd="0" parTransId="{E5E3272F-7B6E-445F-BD2B-4691E3AA9976}" sibTransId="{0FB55DC0-031E-494E-9282-52DFF7CBF1F4}"/>
    <dgm:cxn modelId="{C9D0883E-A376-4ED3-AC99-0C20EC644172}" type="presOf" srcId="{B7E898E7-8583-41BE-B465-EA5EA3DE27BE}" destId="{54641706-67B8-4E90-BF03-0C3E74CB5B83}" srcOrd="0" destOrd="1" presId="urn:microsoft.com/office/officeart/2005/8/layout/hList1"/>
    <dgm:cxn modelId="{EAB16393-C553-4DF0-AFFA-B319222FDC8B}" type="presOf" srcId="{3323CF22-D490-4917-8549-ABB1CBC586D0}" destId="{382BBE5A-B826-49F6-8A5F-578204BFB134}" srcOrd="0" destOrd="0" presId="urn:microsoft.com/office/officeart/2005/8/layout/hList1"/>
    <dgm:cxn modelId="{68AE6C93-7619-40F7-8475-538885C64A29}" srcId="{3323CF22-D490-4917-8549-ABB1CBC586D0}" destId="{139A2211-57D0-4821-A892-E4D6829D7E30}" srcOrd="1" destOrd="0" parTransId="{EBA34EFD-9DF0-4743-96DF-284D18E5F0A3}" sibTransId="{1A275B7F-A004-4535-AA60-2BE89C59FE30}"/>
    <dgm:cxn modelId="{4C651A9B-6228-44B3-B143-C2A6FB7280EA}" srcId="{3323CF22-D490-4917-8549-ABB1CBC586D0}" destId="{834872FC-50D0-4877-8FD2-CDE0E16D6EA4}" srcOrd="0" destOrd="0" parTransId="{11CE9C2C-367D-4B28-909C-A0E13E4478C1}" sibTransId="{976495D8-18C9-4FF3-B0E1-C5CD9C3F90D6}"/>
    <dgm:cxn modelId="{E9D80EA7-8EDF-4D87-BCE9-3584CBE6E057}" type="presOf" srcId="{E0AC8FB5-A848-48C5-8300-EE8B54AA8DCF}" destId="{91497390-24A6-497A-8008-8283010D0A7F}" srcOrd="0" destOrd="0" presId="urn:microsoft.com/office/officeart/2005/8/layout/hList1"/>
    <dgm:cxn modelId="{26BD64AE-6C64-459D-884F-3C94B1B9DEB9}" srcId="{139A2211-57D0-4821-A892-E4D6829D7E30}" destId="{E0AC8FB5-A848-48C5-8300-EE8B54AA8DCF}" srcOrd="0" destOrd="0" parTransId="{D8B33902-8107-4429-9A58-3075DB5CE500}" sibTransId="{1148ED80-44E3-4004-AD5E-C13DD86E402F}"/>
    <dgm:cxn modelId="{36D9F2CE-A188-4A19-BF7D-9749DA10C8C1}" srcId="{3323CF22-D490-4917-8549-ABB1CBC586D0}" destId="{4306CB4B-FAFA-454C-9B2E-5EEDB11B4D40}" srcOrd="2" destOrd="0" parTransId="{A5F6ADDC-CE9E-41F1-ADB3-E11F9CDF13B9}" sibTransId="{150925D0-9EB2-4301-856F-2D1345387EAF}"/>
    <dgm:cxn modelId="{383372DD-9D89-439C-82D3-CADEC1FABBE4}" type="presOf" srcId="{139A2211-57D0-4821-A892-E4D6829D7E30}" destId="{82B692A4-7143-4259-8341-AA88C141F187}" srcOrd="0" destOrd="0" presId="urn:microsoft.com/office/officeart/2005/8/layout/hList1"/>
    <dgm:cxn modelId="{34DA6AE0-A92E-438D-8EB2-1465A421654D}" srcId="{4306CB4B-FAFA-454C-9B2E-5EEDB11B4D40}" destId="{B7E898E7-8583-41BE-B465-EA5EA3DE27BE}" srcOrd="1" destOrd="0" parTransId="{89B56ECC-ABA6-4C23-899A-8E863075BDB2}" sibTransId="{17902C15-49F9-4B4C-9E72-DD3EBF346320}"/>
    <dgm:cxn modelId="{3767F6E8-37EB-4B95-ABAD-B3FE87C409DA}" srcId="{834872FC-50D0-4877-8FD2-CDE0E16D6EA4}" destId="{D5EF3CD4-54EB-4E2D-B572-2BA4AB273F83}" srcOrd="0" destOrd="0" parTransId="{3FF1F9EF-DEDD-4E9E-B1D5-DB4FD8A7A031}" sibTransId="{F822553D-6F00-4340-B7C1-3442F18B9D6B}"/>
    <dgm:cxn modelId="{F7016BEB-01DB-4FBB-8C8E-5989FBF376FA}" type="presOf" srcId="{06561907-E3EA-4429-9DB5-C3696842705A}" destId="{91497390-24A6-497A-8008-8283010D0A7F}" srcOrd="0" destOrd="1" presId="urn:microsoft.com/office/officeart/2005/8/layout/hList1"/>
    <dgm:cxn modelId="{7D777EEC-AD49-4D25-9AF4-602E416F3D6F}" type="presOf" srcId="{D5EF3CD4-54EB-4E2D-B572-2BA4AB273F83}" destId="{1ABEBF36-463E-4AB9-9171-90896A91B6D6}" srcOrd="0" destOrd="0" presId="urn:microsoft.com/office/officeart/2005/8/layout/hList1"/>
    <dgm:cxn modelId="{C70A90ED-4B1A-46AB-A2BB-F015D4926ABA}" srcId="{4306CB4B-FAFA-454C-9B2E-5EEDB11B4D40}" destId="{CE3EB1D0-25F4-40E0-9C77-5A25F8636D2F}" srcOrd="0" destOrd="0" parTransId="{14AE46D2-E5BD-44E9-9241-282B91192582}" sibTransId="{90F0B26A-BAC4-4823-883A-9C9C6E309699}"/>
    <dgm:cxn modelId="{BBA736F6-6B29-44C4-BBFA-DCB4F79828F3}" srcId="{139A2211-57D0-4821-A892-E4D6829D7E30}" destId="{06561907-E3EA-4429-9DB5-C3696842705A}" srcOrd="1" destOrd="0" parTransId="{B541D607-958B-4281-A149-FFA342849FD1}" sibTransId="{29B97A05-1DFF-4C43-B3CB-BE3D5EE85A19}"/>
    <dgm:cxn modelId="{17D1DAF9-456C-4C38-9775-6C6109C3ECA0}" type="presOf" srcId="{CE3EB1D0-25F4-40E0-9C77-5A25F8636D2F}" destId="{54641706-67B8-4E90-BF03-0C3E74CB5B83}" srcOrd="0" destOrd="0" presId="urn:microsoft.com/office/officeart/2005/8/layout/hList1"/>
    <dgm:cxn modelId="{CD6C71F6-E024-47DD-9DE5-319E6C639421}" type="presParOf" srcId="{382BBE5A-B826-49F6-8A5F-578204BFB134}" destId="{069D5471-F8D1-424F-A716-2E0900485A35}" srcOrd="0" destOrd="0" presId="urn:microsoft.com/office/officeart/2005/8/layout/hList1"/>
    <dgm:cxn modelId="{75A9BC3F-D5A4-4451-A319-EC3FCE29256A}" type="presParOf" srcId="{069D5471-F8D1-424F-A716-2E0900485A35}" destId="{D24F52EE-882E-466B-A49B-975D14CF4636}" srcOrd="0" destOrd="0" presId="urn:microsoft.com/office/officeart/2005/8/layout/hList1"/>
    <dgm:cxn modelId="{B6299CAF-7A84-41F3-9B88-B4E0EE3DF5F7}" type="presParOf" srcId="{069D5471-F8D1-424F-A716-2E0900485A35}" destId="{1ABEBF36-463E-4AB9-9171-90896A91B6D6}" srcOrd="1" destOrd="0" presId="urn:microsoft.com/office/officeart/2005/8/layout/hList1"/>
    <dgm:cxn modelId="{E51C0135-AA0E-45A1-8DC5-8AF499CBDC2E}" type="presParOf" srcId="{382BBE5A-B826-49F6-8A5F-578204BFB134}" destId="{FA535AC5-3198-499D-8822-E46BCF571026}" srcOrd="1" destOrd="0" presId="urn:microsoft.com/office/officeart/2005/8/layout/hList1"/>
    <dgm:cxn modelId="{224DA148-F759-45C7-8618-FC25A9D3AED1}" type="presParOf" srcId="{382BBE5A-B826-49F6-8A5F-578204BFB134}" destId="{F0658868-D60E-4D92-AB09-95F356BBE0D0}" srcOrd="2" destOrd="0" presId="urn:microsoft.com/office/officeart/2005/8/layout/hList1"/>
    <dgm:cxn modelId="{87863747-5194-4AB5-B50E-C9E2BF91A242}" type="presParOf" srcId="{F0658868-D60E-4D92-AB09-95F356BBE0D0}" destId="{82B692A4-7143-4259-8341-AA88C141F187}" srcOrd="0" destOrd="0" presId="urn:microsoft.com/office/officeart/2005/8/layout/hList1"/>
    <dgm:cxn modelId="{DF21F0B9-9A0E-4C62-9F34-83F731F3781B}" type="presParOf" srcId="{F0658868-D60E-4D92-AB09-95F356BBE0D0}" destId="{91497390-24A6-497A-8008-8283010D0A7F}" srcOrd="1" destOrd="0" presId="urn:microsoft.com/office/officeart/2005/8/layout/hList1"/>
    <dgm:cxn modelId="{4898101E-F35A-4EAF-8292-E82AC22380B8}" type="presParOf" srcId="{382BBE5A-B826-49F6-8A5F-578204BFB134}" destId="{94E68A65-BCA7-4464-8208-BD01E41FF020}" srcOrd="3" destOrd="0" presId="urn:microsoft.com/office/officeart/2005/8/layout/hList1"/>
    <dgm:cxn modelId="{8D0BC976-6401-4DEC-9710-A511795A4047}" type="presParOf" srcId="{382BBE5A-B826-49F6-8A5F-578204BFB134}" destId="{1EFF3ADA-55E8-4795-8035-BDF0FE0D38D4}" srcOrd="4" destOrd="0" presId="urn:microsoft.com/office/officeart/2005/8/layout/hList1"/>
    <dgm:cxn modelId="{855DCC88-BA2E-40BF-8244-3DBA6901EF63}" type="presParOf" srcId="{1EFF3ADA-55E8-4795-8035-BDF0FE0D38D4}" destId="{B81DE549-EE1F-48D4-A043-31D456FCB537}" srcOrd="0" destOrd="0" presId="urn:microsoft.com/office/officeart/2005/8/layout/hList1"/>
    <dgm:cxn modelId="{8B1F0518-8433-40D7-A7AA-43D1485328D4}" type="presParOf" srcId="{1EFF3ADA-55E8-4795-8035-BDF0FE0D38D4}" destId="{54641706-67B8-4E90-BF03-0C3E74CB5B83}"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FB45FC8-9B2B-429A-AE65-E6940F4AD04C}" type="doc">
      <dgm:prSet loTypeId="urn:microsoft.com/office/officeart/2005/8/layout/hierarchy2" loCatId="hierarchy" qsTypeId="urn:microsoft.com/office/officeart/2005/8/quickstyle/3d3" qsCatId="3D" csTypeId="urn:microsoft.com/office/officeart/2005/8/colors/colorful3" csCatId="colorful" phldr="1"/>
      <dgm:spPr/>
      <dgm:t>
        <a:bodyPr/>
        <a:lstStyle/>
        <a:p>
          <a:endParaRPr lang="en-SG"/>
        </a:p>
      </dgm:t>
    </dgm:pt>
    <dgm:pt modelId="{810FD769-30BB-4C8F-B7D9-0F23A6EF5B72}">
      <dgm:prSet phldrT="[Text]" custT="1"/>
      <dgm:spPr/>
      <dgm:t>
        <a:bodyPr/>
        <a:lstStyle/>
        <a:p>
          <a:pPr algn="ctr"/>
          <a:r>
            <a:rPr lang="en-SG" sz="2000" dirty="0"/>
            <a:t>Energy Management</a:t>
          </a:r>
        </a:p>
      </dgm:t>
    </dgm:pt>
    <dgm:pt modelId="{2CEA8C90-C834-4B17-ACC3-09BBA65229D1}" type="parTrans" cxnId="{FC822D07-9573-403F-904B-5CD0D3929889}">
      <dgm:prSet/>
      <dgm:spPr/>
      <dgm:t>
        <a:bodyPr/>
        <a:lstStyle/>
        <a:p>
          <a:pPr algn="ctr"/>
          <a:endParaRPr lang="en-SG"/>
        </a:p>
      </dgm:t>
    </dgm:pt>
    <dgm:pt modelId="{0B10AB6C-BB34-4ABE-A3E4-1F3105B8E526}" type="sibTrans" cxnId="{FC822D07-9573-403F-904B-5CD0D3929889}">
      <dgm:prSet/>
      <dgm:spPr/>
      <dgm:t>
        <a:bodyPr/>
        <a:lstStyle/>
        <a:p>
          <a:pPr algn="ctr"/>
          <a:endParaRPr lang="en-SG"/>
        </a:p>
      </dgm:t>
    </dgm:pt>
    <dgm:pt modelId="{B1D3C549-5AEB-4928-91B0-45266EFAE706}">
      <dgm:prSet phldrT="[Text]"/>
      <dgm:spPr/>
      <dgm:t>
        <a:bodyPr/>
        <a:lstStyle/>
        <a:p>
          <a:pPr algn="just"/>
          <a:r>
            <a:rPr lang="en-US" b="1" dirty="0" err="1"/>
            <a:t>Contmporary</a:t>
          </a:r>
          <a:r>
            <a:rPr lang="en-US" b="1" dirty="0"/>
            <a:t> Issue: </a:t>
          </a:r>
          <a:r>
            <a:rPr lang="en-US" dirty="0"/>
            <a:t>Renewable energy sources (RES) like solar and wind are intermittent (</a:t>
          </a:r>
          <a:r>
            <a:rPr lang="en-US" dirty="0" err="1"/>
            <a:t>Mlilo</a:t>
          </a:r>
          <a:r>
            <a:rPr lang="en-US" dirty="0"/>
            <a:t>, Brown, and </a:t>
          </a:r>
          <a:r>
            <a:rPr lang="en-US" dirty="0" err="1"/>
            <a:t>Ahfock</a:t>
          </a:r>
          <a:r>
            <a:rPr lang="en-US" dirty="0"/>
            <a:t>, 2021). As a result, the energy supply will be unpredictable.</a:t>
          </a:r>
          <a:endParaRPr lang="en-SG" dirty="0"/>
        </a:p>
      </dgm:t>
    </dgm:pt>
    <dgm:pt modelId="{9088C91F-2A5B-4279-B1F0-9953BD46DABD}" type="parTrans" cxnId="{0CF297F0-4964-42A9-BFEB-4061AF74953C}">
      <dgm:prSet/>
      <dgm:spPr/>
      <dgm:t>
        <a:bodyPr/>
        <a:lstStyle/>
        <a:p>
          <a:pPr algn="ctr"/>
          <a:endParaRPr lang="en-SG"/>
        </a:p>
      </dgm:t>
    </dgm:pt>
    <dgm:pt modelId="{80E9DA90-530E-499F-9D9C-5824A8BB1B65}" type="sibTrans" cxnId="{0CF297F0-4964-42A9-BFEB-4061AF74953C}">
      <dgm:prSet/>
      <dgm:spPr/>
      <dgm:t>
        <a:bodyPr/>
        <a:lstStyle/>
        <a:p>
          <a:pPr algn="ctr"/>
          <a:endParaRPr lang="en-SG"/>
        </a:p>
      </dgm:t>
    </dgm:pt>
    <dgm:pt modelId="{381A58A4-B4E6-4FFA-AB09-DFF5D0B1924C}">
      <dgm:prSet custT="1"/>
      <dgm:spPr/>
      <dgm:t>
        <a:bodyPr/>
        <a:lstStyle/>
        <a:p>
          <a:pPr algn="just"/>
          <a:r>
            <a:rPr lang="en-US" sz="1100" b="1" dirty="0"/>
            <a:t>Strengths: </a:t>
          </a:r>
          <a:r>
            <a:rPr lang="en-US" sz="1100" dirty="0"/>
            <a:t>There will be a positive</a:t>
          </a:r>
          <a:r>
            <a:rPr lang="en-US" sz="1100" b="1" dirty="0"/>
            <a:t> </a:t>
          </a:r>
          <a:r>
            <a:rPr lang="en-US" sz="1100" dirty="0"/>
            <a:t>environmental impact. RES will lead to cost savings. This will create a differentiation in the market.</a:t>
          </a:r>
          <a:endParaRPr lang="en-SG" sz="1100" dirty="0"/>
        </a:p>
      </dgm:t>
    </dgm:pt>
    <dgm:pt modelId="{B5A504FA-5EA4-4FEE-9603-B496D43A644A}" type="parTrans" cxnId="{02A6CCBD-2895-4ACB-BB69-C668EEE640A9}">
      <dgm:prSet/>
      <dgm:spPr/>
      <dgm:t>
        <a:bodyPr/>
        <a:lstStyle/>
        <a:p>
          <a:pPr algn="ctr"/>
          <a:endParaRPr lang="en-SG"/>
        </a:p>
      </dgm:t>
    </dgm:pt>
    <dgm:pt modelId="{C725E5ED-B7A5-4D6B-8E3C-0F53726AEDCA}" type="sibTrans" cxnId="{02A6CCBD-2895-4ACB-BB69-C668EEE640A9}">
      <dgm:prSet/>
      <dgm:spPr/>
      <dgm:t>
        <a:bodyPr/>
        <a:lstStyle/>
        <a:p>
          <a:pPr algn="ctr"/>
          <a:endParaRPr lang="en-SG"/>
        </a:p>
      </dgm:t>
    </dgm:pt>
    <dgm:pt modelId="{ED3FE71F-2907-41B0-BBF1-15B4117764A0}">
      <dgm:prSet custT="1"/>
      <dgm:spPr/>
      <dgm:t>
        <a:bodyPr/>
        <a:lstStyle/>
        <a:p>
          <a:pPr algn="just"/>
          <a:r>
            <a:rPr lang="en-US" sz="1050" b="1" dirty="0"/>
            <a:t>Responses: </a:t>
          </a:r>
          <a:r>
            <a:rPr lang="en-US" sz="1050" dirty="0"/>
            <a:t>To lessen intermittency, Premier Inn can integrate many RES (solar, wind, and hydro). it might invest money on energy-storage equipment, such as batteries.</a:t>
          </a:r>
          <a:endParaRPr lang="en-SG" sz="1050" dirty="0"/>
        </a:p>
      </dgm:t>
    </dgm:pt>
    <dgm:pt modelId="{9D0BED81-B6B3-4141-82CE-5261B3EFB9E2}" type="parTrans" cxnId="{2FB3065E-73F2-4C42-B0B9-BC61E9A8A0F6}">
      <dgm:prSet/>
      <dgm:spPr/>
      <dgm:t>
        <a:bodyPr/>
        <a:lstStyle/>
        <a:p>
          <a:pPr algn="ctr"/>
          <a:endParaRPr lang="en-SG"/>
        </a:p>
      </dgm:t>
    </dgm:pt>
    <dgm:pt modelId="{E3D072ED-31D7-474D-955F-12F50D238715}" type="sibTrans" cxnId="{2FB3065E-73F2-4C42-B0B9-BC61E9A8A0F6}">
      <dgm:prSet/>
      <dgm:spPr/>
      <dgm:t>
        <a:bodyPr/>
        <a:lstStyle/>
        <a:p>
          <a:pPr algn="ctr"/>
          <a:endParaRPr lang="en-SG"/>
        </a:p>
      </dgm:t>
    </dgm:pt>
    <dgm:pt modelId="{506F7387-068D-43E1-BDAF-BDCC0DE00B58}">
      <dgm:prSet custT="1"/>
      <dgm:spPr/>
      <dgm:t>
        <a:bodyPr/>
        <a:lstStyle/>
        <a:p>
          <a:pPr algn="just"/>
          <a:r>
            <a:rPr lang="en-US" sz="1100" b="1" dirty="0"/>
            <a:t>Weakness: </a:t>
          </a:r>
          <a:r>
            <a:rPr lang="en-US" sz="1100" dirty="0"/>
            <a:t>For the hotel, setting up RES infrastructure can be expensive. The intermittency of the energy sources may affect reliability. It is not implemented widely </a:t>
          </a:r>
          <a:endParaRPr lang="en-SG" sz="1100" dirty="0"/>
        </a:p>
      </dgm:t>
    </dgm:pt>
    <dgm:pt modelId="{31A78E69-7463-4C05-A847-EA4F9AA56865}" type="parTrans" cxnId="{E1354234-6988-454A-A166-A268FF2C6355}">
      <dgm:prSet/>
      <dgm:spPr/>
      <dgm:t>
        <a:bodyPr/>
        <a:lstStyle/>
        <a:p>
          <a:pPr algn="ctr"/>
          <a:endParaRPr lang="en-SG"/>
        </a:p>
      </dgm:t>
    </dgm:pt>
    <dgm:pt modelId="{853CCD0F-39C2-460C-A1BE-DC4197F539F2}" type="sibTrans" cxnId="{E1354234-6988-454A-A166-A268FF2C6355}">
      <dgm:prSet/>
      <dgm:spPr/>
      <dgm:t>
        <a:bodyPr/>
        <a:lstStyle/>
        <a:p>
          <a:pPr algn="ctr"/>
          <a:endParaRPr lang="en-SG"/>
        </a:p>
      </dgm:t>
    </dgm:pt>
    <dgm:pt modelId="{EA40C014-31FA-47E2-87A7-7A19AE730866}" type="pres">
      <dgm:prSet presAssocID="{3FB45FC8-9B2B-429A-AE65-E6940F4AD04C}" presName="diagram" presStyleCnt="0">
        <dgm:presLayoutVars>
          <dgm:chPref val="1"/>
          <dgm:dir/>
          <dgm:animOne val="branch"/>
          <dgm:animLvl val="lvl"/>
          <dgm:resizeHandles val="exact"/>
        </dgm:presLayoutVars>
      </dgm:prSet>
      <dgm:spPr/>
    </dgm:pt>
    <dgm:pt modelId="{6E57D14A-356E-4FC5-B81F-66305FA6BA7C}" type="pres">
      <dgm:prSet presAssocID="{810FD769-30BB-4C8F-B7D9-0F23A6EF5B72}" presName="root1" presStyleCnt="0"/>
      <dgm:spPr/>
    </dgm:pt>
    <dgm:pt modelId="{9720C92F-7EFD-46EC-90A6-BCA7315F63FE}" type="pres">
      <dgm:prSet presAssocID="{810FD769-30BB-4C8F-B7D9-0F23A6EF5B72}" presName="LevelOneTextNode" presStyleLbl="node0" presStyleIdx="0" presStyleCnt="1" custScaleX="139947" custScaleY="215940" custLinFactNeighborX="-42606" custLinFactNeighborY="3917">
        <dgm:presLayoutVars>
          <dgm:chPref val="3"/>
        </dgm:presLayoutVars>
      </dgm:prSet>
      <dgm:spPr/>
    </dgm:pt>
    <dgm:pt modelId="{5A568705-DB98-4390-B68E-8916FB7B11B1}" type="pres">
      <dgm:prSet presAssocID="{810FD769-30BB-4C8F-B7D9-0F23A6EF5B72}" presName="level2hierChild" presStyleCnt="0"/>
      <dgm:spPr/>
    </dgm:pt>
    <dgm:pt modelId="{16ED1AAC-8FD1-4A6D-8EAA-AA5B3A7BFAAC}" type="pres">
      <dgm:prSet presAssocID="{9088C91F-2A5B-4279-B1F0-9953BD46DABD}" presName="conn2-1" presStyleLbl="parChTrans1D2" presStyleIdx="0" presStyleCnt="4"/>
      <dgm:spPr/>
    </dgm:pt>
    <dgm:pt modelId="{E11DA261-348A-4E48-BDDD-03A7FE242079}" type="pres">
      <dgm:prSet presAssocID="{9088C91F-2A5B-4279-B1F0-9953BD46DABD}" presName="connTx" presStyleLbl="parChTrans1D2" presStyleIdx="0" presStyleCnt="4"/>
      <dgm:spPr/>
    </dgm:pt>
    <dgm:pt modelId="{4ED1CB60-D6F6-49CF-B312-0FDC3EA226EE}" type="pres">
      <dgm:prSet presAssocID="{B1D3C549-5AEB-4928-91B0-45266EFAE706}" presName="root2" presStyleCnt="0"/>
      <dgm:spPr/>
    </dgm:pt>
    <dgm:pt modelId="{6A449297-BCBC-4861-BB50-812FD01F3B5F}" type="pres">
      <dgm:prSet presAssocID="{B1D3C549-5AEB-4928-91B0-45266EFAE706}" presName="LevelTwoTextNode" presStyleLbl="node2" presStyleIdx="0" presStyleCnt="4" custScaleX="308696" custLinFactNeighborX="-5387" custLinFactNeighborY="4897">
        <dgm:presLayoutVars>
          <dgm:chPref val="3"/>
        </dgm:presLayoutVars>
      </dgm:prSet>
      <dgm:spPr/>
    </dgm:pt>
    <dgm:pt modelId="{FD8D606B-AA7B-4B09-B8A9-378171AC64FD}" type="pres">
      <dgm:prSet presAssocID="{B1D3C549-5AEB-4928-91B0-45266EFAE706}" presName="level3hierChild" presStyleCnt="0"/>
      <dgm:spPr/>
    </dgm:pt>
    <dgm:pt modelId="{EA22C0E0-145F-4AAF-8A25-E20C737605BE}" type="pres">
      <dgm:prSet presAssocID="{9D0BED81-B6B3-4141-82CE-5261B3EFB9E2}" presName="conn2-1" presStyleLbl="parChTrans1D2" presStyleIdx="1" presStyleCnt="4"/>
      <dgm:spPr/>
    </dgm:pt>
    <dgm:pt modelId="{AAEE70E2-C59D-42BB-B7F9-D45735D50D72}" type="pres">
      <dgm:prSet presAssocID="{9D0BED81-B6B3-4141-82CE-5261B3EFB9E2}" presName="connTx" presStyleLbl="parChTrans1D2" presStyleIdx="1" presStyleCnt="4"/>
      <dgm:spPr/>
    </dgm:pt>
    <dgm:pt modelId="{FE0E6E4F-0357-45A9-BB27-9CBA1C4C6F55}" type="pres">
      <dgm:prSet presAssocID="{ED3FE71F-2907-41B0-BBF1-15B4117764A0}" presName="root2" presStyleCnt="0"/>
      <dgm:spPr/>
    </dgm:pt>
    <dgm:pt modelId="{0DA516FF-4998-4C2E-9461-90EEFA732C0C}" type="pres">
      <dgm:prSet presAssocID="{ED3FE71F-2907-41B0-BBF1-15B4117764A0}" presName="LevelTwoTextNode" presStyleLbl="node2" presStyleIdx="1" presStyleCnt="4" custScaleX="310746" custLinFactNeighborX="-2448" custLinFactNeighborY="7221">
        <dgm:presLayoutVars>
          <dgm:chPref val="3"/>
        </dgm:presLayoutVars>
      </dgm:prSet>
      <dgm:spPr/>
    </dgm:pt>
    <dgm:pt modelId="{C6AC0D23-701D-458B-AD40-BBC02278CCE5}" type="pres">
      <dgm:prSet presAssocID="{ED3FE71F-2907-41B0-BBF1-15B4117764A0}" presName="level3hierChild" presStyleCnt="0"/>
      <dgm:spPr/>
    </dgm:pt>
    <dgm:pt modelId="{E615AF8D-8457-426A-9550-F5AEAC7A8D4E}" type="pres">
      <dgm:prSet presAssocID="{B5A504FA-5EA4-4FEE-9603-B496D43A644A}" presName="conn2-1" presStyleLbl="parChTrans1D2" presStyleIdx="2" presStyleCnt="4"/>
      <dgm:spPr/>
    </dgm:pt>
    <dgm:pt modelId="{333F904B-D85E-41EC-92F1-B631A1F085B1}" type="pres">
      <dgm:prSet presAssocID="{B5A504FA-5EA4-4FEE-9603-B496D43A644A}" presName="connTx" presStyleLbl="parChTrans1D2" presStyleIdx="2" presStyleCnt="4"/>
      <dgm:spPr/>
    </dgm:pt>
    <dgm:pt modelId="{38667175-1A3A-445C-875B-B44C98479125}" type="pres">
      <dgm:prSet presAssocID="{381A58A4-B4E6-4FFA-AB09-DFF5D0B1924C}" presName="root2" presStyleCnt="0"/>
      <dgm:spPr/>
    </dgm:pt>
    <dgm:pt modelId="{4675CB71-89C4-4BF8-9BC3-3994C8B68675}" type="pres">
      <dgm:prSet presAssocID="{381A58A4-B4E6-4FFA-AB09-DFF5D0B1924C}" presName="LevelTwoTextNode" presStyleLbl="node2" presStyleIdx="2" presStyleCnt="4" custScaleX="308270" custLinFactNeighborX="-2938" custLinFactNeighborY="7836">
        <dgm:presLayoutVars>
          <dgm:chPref val="3"/>
        </dgm:presLayoutVars>
      </dgm:prSet>
      <dgm:spPr/>
    </dgm:pt>
    <dgm:pt modelId="{80B9E3C3-330E-4499-9C73-0D00825D39F6}" type="pres">
      <dgm:prSet presAssocID="{381A58A4-B4E6-4FFA-AB09-DFF5D0B1924C}" presName="level3hierChild" presStyleCnt="0"/>
      <dgm:spPr/>
    </dgm:pt>
    <dgm:pt modelId="{D05A8DA4-929B-4D1D-923B-22BAFA5FCA6F}" type="pres">
      <dgm:prSet presAssocID="{31A78E69-7463-4C05-A847-EA4F9AA56865}" presName="conn2-1" presStyleLbl="parChTrans1D2" presStyleIdx="3" presStyleCnt="4"/>
      <dgm:spPr/>
    </dgm:pt>
    <dgm:pt modelId="{3DBAB9B3-A8B0-494A-9584-6C65A079BCF5}" type="pres">
      <dgm:prSet presAssocID="{31A78E69-7463-4C05-A847-EA4F9AA56865}" presName="connTx" presStyleLbl="parChTrans1D2" presStyleIdx="3" presStyleCnt="4"/>
      <dgm:spPr/>
    </dgm:pt>
    <dgm:pt modelId="{77A79AC5-FDF3-4C18-AB15-A173077AC687}" type="pres">
      <dgm:prSet presAssocID="{506F7387-068D-43E1-BDAF-BDCC0DE00B58}" presName="root2" presStyleCnt="0"/>
      <dgm:spPr/>
    </dgm:pt>
    <dgm:pt modelId="{CB48D4EC-E5C2-406C-8878-8C7B897369BA}" type="pres">
      <dgm:prSet presAssocID="{506F7387-068D-43E1-BDAF-BDCC0DE00B58}" presName="LevelTwoTextNode" presStyleLbl="node2" presStyleIdx="3" presStyleCnt="4" custScaleX="311458" custLinFactNeighborX="-1023" custLinFactNeighborY="4244">
        <dgm:presLayoutVars>
          <dgm:chPref val="3"/>
        </dgm:presLayoutVars>
      </dgm:prSet>
      <dgm:spPr/>
    </dgm:pt>
    <dgm:pt modelId="{A326B8C6-4217-4946-B968-28EDB09DDBB8}" type="pres">
      <dgm:prSet presAssocID="{506F7387-068D-43E1-BDAF-BDCC0DE00B58}" presName="level3hierChild" presStyleCnt="0"/>
      <dgm:spPr/>
    </dgm:pt>
  </dgm:ptLst>
  <dgm:cxnLst>
    <dgm:cxn modelId="{FC822D07-9573-403F-904B-5CD0D3929889}" srcId="{3FB45FC8-9B2B-429A-AE65-E6940F4AD04C}" destId="{810FD769-30BB-4C8F-B7D9-0F23A6EF5B72}" srcOrd="0" destOrd="0" parTransId="{2CEA8C90-C834-4B17-ACC3-09BBA65229D1}" sibTransId="{0B10AB6C-BB34-4ABE-A3E4-1F3105B8E526}"/>
    <dgm:cxn modelId="{8790301B-9C02-4275-8F09-5CDA1A9DEC3A}" type="presOf" srcId="{B5A504FA-5EA4-4FEE-9603-B496D43A644A}" destId="{333F904B-D85E-41EC-92F1-B631A1F085B1}" srcOrd="1" destOrd="0" presId="urn:microsoft.com/office/officeart/2005/8/layout/hierarchy2"/>
    <dgm:cxn modelId="{E8AA4B1F-4BF6-4169-A6FE-EE338D4B5243}" type="presOf" srcId="{9D0BED81-B6B3-4141-82CE-5261B3EFB9E2}" destId="{EA22C0E0-145F-4AAF-8A25-E20C737605BE}" srcOrd="0" destOrd="0" presId="urn:microsoft.com/office/officeart/2005/8/layout/hierarchy2"/>
    <dgm:cxn modelId="{E1354234-6988-454A-A166-A268FF2C6355}" srcId="{810FD769-30BB-4C8F-B7D9-0F23A6EF5B72}" destId="{506F7387-068D-43E1-BDAF-BDCC0DE00B58}" srcOrd="3" destOrd="0" parTransId="{31A78E69-7463-4C05-A847-EA4F9AA56865}" sibTransId="{853CCD0F-39C2-460C-A1BE-DC4197F539F2}"/>
    <dgm:cxn modelId="{72620C3A-3812-4037-BFA6-1C27C5D8DE40}" type="presOf" srcId="{31A78E69-7463-4C05-A847-EA4F9AA56865}" destId="{D05A8DA4-929B-4D1D-923B-22BAFA5FCA6F}" srcOrd="0" destOrd="0" presId="urn:microsoft.com/office/officeart/2005/8/layout/hierarchy2"/>
    <dgm:cxn modelId="{1595BC3D-6566-456B-8597-86BAB4C0B6AB}" type="presOf" srcId="{506F7387-068D-43E1-BDAF-BDCC0DE00B58}" destId="{CB48D4EC-E5C2-406C-8878-8C7B897369BA}" srcOrd="0" destOrd="0" presId="urn:microsoft.com/office/officeart/2005/8/layout/hierarchy2"/>
    <dgm:cxn modelId="{2FB3065E-73F2-4C42-B0B9-BC61E9A8A0F6}" srcId="{810FD769-30BB-4C8F-B7D9-0F23A6EF5B72}" destId="{ED3FE71F-2907-41B0-BBF1-15B4117764A0}" srcOrd="1" destOrd="0" parTransId="{9D0BED81-B6B3-4141-82CE-5261B3EFB9E2}" sibTransId="{E3D072ED-31D7-474D-955F-12F50D238715}"/>
    <dgm:cxn modelId="{12003A61-A3F2-4A30-B68A-FE67DCEE2031}" type="presOf" srcId="{B1D3C549-5AEB-4928-91B0-45266EFAE706}" destId="{6A449297-BCBC-4861-BB50-812FD01F3B5F}" srcOrd="0" destOrd="0" presId="urn:microsoft.com/office/officeart/2005/8/layout/hierarchy2"/>
    <dgm:cxn modelId="{199FE264-3A97-4FA0-A5EC-28FC0D0827F6}" type="presOf" srcId="{9D0BED81-B6B3-4141-82CE-5261B3EFB9E2}" destId="{AAEE70E2-C59D-42BB-B7F9-D45735D50D72}" srcOrd="1" destOrd="0" presId="urn:microsoft.com/office/officeart/2005/8/layout/hierarchy2"/>
    <dgm:cxn modelId="{3EB93A65-222C-4B3D-9DC0-D8EB179B75CC}" type="presOf" srcId="{ED3FE71F-2907-41B0-BBF1-15B4117764A0}" destId="{0DA516FF-4998-4C2E-9461-90EEFA732C0C}" srcOrd="0" destOrd="0" presId="urn:microsoft.com/office/officeart/2005/8/layout/hierarchy2"/>
    <dgm:cxn modelId="{A2B2C868-6142-4F87-A18A-1505E14D80AA}" type="presOf" srcId="{9088C91F-2A5B-4279-B1F0-9953BD46DABD}" destId="{E11DA261-348A-4E48-BDDD-03A7FE242079}" srcOrd="1" destOrd="0" presId="urn:microsoft.com/office/officeart/2005/8/layout/hierarchy2"/>
    <dgm:cxn modelId="{C2304E69-B035-4DC9-A269-87DBBE4683D0}" type="presOf" srcId="{381A58A4-B4E6-4FFA-AB09-DFF5D0B1924C}" destId="{4675CB71-89C4-4BF8-9BC3-3994C8B68675}" srcOrd="0" destOrd="0" presId="urn:microsoft.com/office/officeart/2005/8/layout/hierarchy2"/>
    <dgm:cxn modelId="{07492B71-17EE-4784-A636-E58E16011BF2}" type="presOf" srcId="{810FD769-30BB-4C8F-B7D9-0F23A6EF5B72}" destId="{9720C92F-7EFD-46EC-90A6-BCA7315F63FE}" srcOrd="0" destOrd="0" presId="urn:microsoft.com/office/officeart/2005/8/layout/hierarchy2"/>
    <dgm:cxn modelId="{73BD6376-2892-4175-A0A0-BBB6F3FA4B5D}" type="presOf" srcId="{3FB45FC8-9B2B-429A-AE65-E6940F4AD04C}" destId="{EA40C014-31FA-47E2-87A7-7A19AE730866}" srcOrd="0" destOrd="0" presId="urn:microsoft.com/office/officeart/2005/8/layout/hierarchy2"/>
    <dgm:cxn modelId="{2C06EE7B-FDA2-4BFB-9D1E-4AE625C54A36}" type="presOf" srcId="{31A78E69-7463-4C05-A847-EA4F9AA56865}" destId="{3DBAB9B3-A8B0-494A-9584-6C65A079BCF5}" srcOrd="1" destOrd="0" presId="urn:microsoft.com/office/officeart/2005/8/layout/hierarchy2"/>
    <dgm:cxn modelId="{FD147FA4-A3C6-4C05-B503-CDDA57BB8521}" type="presOf" srcId="{B5A504FA-5EA4-4FEE-9603-B496D43A644A}" destId="{E615AF8D-8457-426A-9550-F5AEAC7A8D4E}" srcOrd="0" destOrd="0" presId="urn:microsoft.com/office/officeart/2005/8/layout/hierarchy2"/>
    <dgm:cxn modelId="{02A6CCBD-2895-4ACB-BB69-C668EEE640A9}" srcId="{810FD769-30BB-4C8F-B7D9-0F23A6EF5B72}" destId="{381A58A4-B4E6-4FFA-AB09-DFF5D0B1924C}" srcOrd="2" destOrd="0" parTransId="{B5A504FA-5EA4-4FEE-9603-B496D43A644A}" sibTransId="{C725E5ED-B7A5-4D6B-8E3C-0F53726AEDCA}"/>
    <dgm:cxn modelId="{0CF297F0-4964-42A9-BFEB-4061AF74953C}" srcId="{810FD769-30BB-4C8F-B7D9-0F23A6EF5B72}" destId="{B1D3C549-5AEB-4928-91B0-45266EFAE706}" srcOrd="0" destOrd="0" parTransId="{9088C91F-2A5B-4279-B1F0-9953BD46DABD}" sibTransId="{80E9DA90-530E-499F-9D9C-5824A8BB1B65}"/>
    <dgm:cxn modelId="{D5DE72F3-ADFB-428F-9763-4EA8B563328E}" type="presOf" srcId="{9088C91F-2A5B-4279-B1F0-9953BD46DABD}" destId="{16ED1AAC-8FD1-4A6D-8EAA-AA5B3A7BFAAC}" srcOrd="0" destOrd="0" presId="urn:microsoft.com/office/officeart/2005/8/layout/hierarchy2"/>
    <dgm:cxn modelId="{2D56D22F-6708-411C-9BD4-1A2D0A515243}" type="presParOf" srcId="{EA40C014-31FA-47E2-87A7-7A19AE730866}" destId="{6E57D14A-356E-4FC5-B81F-66305FA6BA7C}" srcOrd="0" destOrd="0" presId="urn:microsoft.com/office/officeart/2005/8/layout/hierarchy2"/>
    <dgm:cxn modelId="{CCBB37A4-8FFB-407F-9D33-9482F1E6182F}" type="presParOf" srcId="{6E57D14A-356E-4FC5-B81F-66305FA6BA7C}" destId="{9720C92F-7EFD-46EC-90A6-BCA7315F63FE}" srcOrd="0" destOrd="0" presId="urn:microsoft.com/office/officeart/2005/8/layout/hierarchy2"/>
    <dgm:cxn modelId="{C35A84AB-E070-49B0-9AEA-3761F513B175}" type="presParOf" srcId="{6E57D14A-356E-4FC5-B81F-66305FA6BA7C}" destId="{5A568705-DB98-4390-B68E-8916FB7B11B1}" srcOrd="1" destOrd="0" presId="urn:microsoft.com/office/officeart/2005/8/layout/hierarchy2"/>
    <dgm:cxn modelId="{C306B282-F063-4037-9D74-A428F0FC88DB}" type="presParOf" srcId="{5A568705-DB98-4390-B68E-8916FB7B11B1}" destId="{16ED1AAC-8FD1-4A6D-8EAA-AA5B3A7BFAAC}" srcOrd="0" destOrd="0" presId="urn:microsoft.com/office/officeart/2005/8/layout/hierarchy2"/>
    <dgm:cxn modelId="{8283595F-B734-4688-BE89-4677B4C298F2}" type="presParOf" srcId="{16ED1AAC-8FD1-4A6D-8EAA-AA5B3A7BFAAC}" destId="{E11DA261-348A-4E48-BDDD-03A7FE242079}" srcOrd="0" destOrd="0" presId="urn:microsoft.com/office/officeart/2005/8/layout/hierarchy2"/>
    <dgm:cxn modelId="{BB65318F-B9AF-4B5F-8814-1962F0FA6309}" type="presParOf" srcId="{5A568705-DB98-4390-B68E-8916FB7B11B1}" destId="{4ED1CB60-D6F6-49CF-B312-0FDC3EA226EE}" srcOrd="1" destOrd="0" presId="urn:microsoft.com/office/officeart/2005/8/layout/hierarchy2"/>
    <dgm:cxn modelId="{0C20E8B1-D763-4771-95DF-C90208A956A1}" type="presParOf" srcId="{4ED1CB60-D6F6-49CF-B312-0FDC3EA226EE}" destId="{6A449297-BCBC-4861-BB50-812FD01F3B5F}" srcOrd="0" destOrd="0" presId="urn:microsoft.com/office/officeart/2005/8/layout/hierarchy2"/>
    <dgm:cxn modelId="{14E430A5-81B5-4730-8946-D77A41400C87}" type="presParOf" srcId="{4ED1CB60-D6F6-49CF-B312-0FDC3EA226EE}" destId="{FD8D606B-AA7B-4B09-B8A9-378171AC64FD}" srcOrd="1" destOrd="0" presId="urn:microsoft.com/office/officeart/2005/8/layout/hierarchy2"/>
    <dgm:cxn modelId="{1BC3FA21-BE44-4FC5-94D6-147544A49A53}" type="presParOf" srcId="{5A568705-DB98-4390-B68E-8916FB7B11B1}" destId="{EA22C0E0-145F-4AAF-8A25-E20C737605BE}" srcOrd="2" destOrd="0" presId="urn:microsoft.com/office/officeart/2005/8/layout/hierarchy2"/>
    <dgm:cxn modelId="{C30E4286-C8F7-468D-8180-CFC808885512}" type="presParOf" srcId="{EA22C0E0-145F-4AAF-8A25-E20C737605BE}" destId="{AAEE70E2-C59D-42BB-B7F9-D45735D50D72}" srcOrd="0" destOrd="0" presId="urn:microsoft.com/office/officeart/2005/8/layout/hierarchy2"/>
    <dgm:cxn modelId="{1C787D8D-05F2-47A5-91BD-369802466AF2}" type="presParOf" srcId="{5A568705-DB98-4390-B68E-8916FB7B11B1}" destId="{FE0E6E4F-0357-45A9-BB27-9CBA1C4C6F55}" srcOrd="3" destOrd="0" presId="urn:microsoft.com/office/officeart/2005/8/layout/hierarchy2"/>
    <dgm:cxn modelId="{C35BC9F0-2B5C-46CF-9FA5-A7C815CA739F}" type="presParOf" srcId="{FE0E6E4F-0357-45A9-BB27-9CBA1C4C6F55}" destId="{0DA516FF-4998-4C2E-9461-90EEFA732C0C}" srcOrd="0" destOrd="0" presId="urn:microsoft.com/office/officeart/2005/8/layout/hierarchy2"/>
    <dgm:cxn modelId="{81F76606-F6C6-4C32-AA5F-3FEEC3C45CDC}" type="presParOf" srcId="{FE0E6E4F-0357-45A9-BB27-9CBA1C4C6F55}" destId="{C6AC0D23-701D-458B-AD40-BBC02278CCE5}" srcOrd="1" destOrd="0" presId="urn:microsoft.com/office/officeart/2005/8/layout/hierarchy2"/>
    <dgm:cxn modelId="{2F077CC7-01C0-4D8F-AB88-B0851F993067}" type="presParOf" srcId="{5A568705-DB98-4390-B68E-8916FB7B11B1}" destId="{E615AF8D-8457-426A-9550-F5AEAC7A8D4E}" srcOrd="4" destOrd="0" presId="urn:microsoft.com/office/officeart/2005/8/layout/hierarchy2"/>
    <dgm:cxn modelId="{E4CB8404-E06A-430E-AE69-F6EBD06633E4}" type="presParOf" srcId="{E615AF8D-8457-426A-9550-F5AEAC7A8D4E}" destId="{333F904B-D85E-41EC-92F1-B631A1F085B1}" srcOrd="0" destOrd="0" presId="urn:microsoft.com/office/officeart/2005/8/layout/hierarchy2"/>
    <dgm:cxn modelId="{EB58EDFF-7C50-4BCF-942E-FED9B6E20925}" type="presParOf" srcId="{5A568705-DB98-4390-B68E-8916FB7B11B1}" destId="{38667175-1A3A-445C-875B-B44C98479125}" srcOrd="5" destOrd="0" presId="urn:microsoft.com/office/officeart/2005/8/layout/hierarchy2"/>
    <dgm:cxn modelId="{ABCDC624-28B7-4E8D-BD84-3A2B1A892B02}" type="presParOf" srcId="{38667175-1A3A-445C-875B-B44C98479125}" destId="{4675CB71-89C4-4BF8-9BC3-3994C8B68675}" srcOrd="0" destOrd="0" presId="urn:microsoft.com/office/officeart/2005/8/layout/hierarchy2"/>
    <dgm:cxn modelId="{5AE837F4-A23B-4597-816B-FAC5CB618473}" type="presParOf" srcId="{38667175-1A3A-445C-875B-B44C98479125}" destId="{80B9E3C3-330E-4499-9C73-0D00825D39F6}" srcOrd="1" destOrd="0" presId="urn:microsoft.com/office/officeart/2005/8/layout/hierarchy2"/>
    <dgm:cxn modelId="{5A772A66-5DB0-4629-AEAB-67F88683AB17}" type="presParOf" srcId="{5A568705-DB98-4390-B68E-8916FB7B11B1}" destId="{D05A8DA4-929B-4D1D-923B-22BAFA5FCA6F}" srcOrd="6" destOrd="0" presId="urn:microsoft.com/office/officeart/2005/8/layout/hierarchy2"/>
    <dgm:cxn modelId="{D40B9BA5-3FCE-4871-8724-77700BC06F47}" type="presParOf" srcId="{D05A8DA4-929B-4D1D-923B-22BAFA5FCA6F}" destId="{3DBAB9B3-A8B0-494A-9584-6C65A079BCF5}" srcOrd="0" destOrd="0" presId="urn:microsoft.com/office/officeart/2005/8/layout/hierarchy2"/>
    <dgm:cxn modelId="{40F6F8BF-EC00-471B-BFF8-F2BAA68BBCC2}" type="presParOf" srcId="{5A568705-DB98-4390-B68E-8916FB7B11B1}" destId="{77A79AC5-FDF3-4C18-AB15-A173077AC687}" srcOrd="7" destOrd="0" presId="urn:microsoft.com/office/officeart/2005/8/layout/hierarchy2"/>
    <dgm:cxn modelId="{D5466655-D670-4FAE-8F15-9CE61CD3B75E}" type="presParOf" srcId="{77A79AC5-FDF3-4C18-AB15-A173077AC687}" destId="{CB48D4EC-E5C2-406C-8878-8C7B897369BA}" srcOrd="0" destOrd="0" presId="urn:microsoft.com/office/officeart/2005/8/layout/hierarchy2"/>
    <dgm:cxn modelId="{E3BE8228-D571-435A-B753-14B23BF69DE8}" type="presParOf" srcId="{77A79AC5-FDF3-4C18-AB15-A173077AC687}" destId="{A326B8C6-4217-4946-B968-28EDB09DDBB8}"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FB45FC8-9B2B-429A-AE65-E6940F4AD04C}" type="doc">
      <dgm:prSet loTypeId="urn:microsoft.com/office/officeart/2005/8/layout/hierarchy2" loCatId="hierarchy" qsTypeId="urn:microsoft.com/office/officeart/2005/8/quickstyle/3d3" qsCatId="3D" csTypeId="urn:microsoft.com/office/officeart/2005/8/colors/colorful3" csCatId="colorful" phldr="1"/>
      <dgm:spPr/>
      <dgm:t>
        <a:bodyPr/>
        <a:lstStyle/>
        <a:p>
          <a:endParaRPr lang="en-SG"/>
        </a:p>
      </dgm:t>
    </dgm:pt>
    <dgm:pt modelId="{810FD769-30BB-4C8F-B7D9-0F23A6EF5B72}">
      <dgm:prSet phldrT="[Text]" custT="1"/>
      <dgm:spPr/>
      <dgm:t>
        <a:bodyPr/>
        <a:lstStyle/>
        <a:p>
          <a:pPr algn="ctr"/>
          <a:r>
            <a:rPr lang="en-SG" sz="2000" dirty="0"/>
            <a:t>Initial Costs</a:t>
          </a:r>
        </a:p>
      </dgm:t>
    </dgm:pt>
    <dgm:pt modelId="{2CEA8C90-C834-4B17-ACC3-09BBA65229D1}" type="parTrans" cxnId="{FC822D07-9573-403F-904B-5CD0D3929889}">
      <dgm:prSet/>
      <dgm:spPr/>
      <dgm:t>
        <a:bodyPr/>
        <a:lstStyle/>
        <a:p>
          <a:pPr algn="ctr"/>
          <a:endParaRPr lang="en-SG"/>
        </a:p>
      </dgm:t>
    </dgm:pt>
    <dgm:pt modelId="{0B10AB6C-BB34-4ABE-A3E4-1F3105B8E526}" type="sibTrans" cxnId="{FC822D07-9573-403F-904B-5CD0D3929889}">
      <dgm:prSet/>
      <dgm:spPr/>
      <dgm:t>
        <a:bodyPr/>
        <a:lstStyle/>
        <a:p>
          <a:pPr algn="ctr"/>
          <a:endParaRPr lang="en-SG"/>
        </a:p>
      </dgm:t>
    </dgm:pt>
    <dgm:pt modelId="{B1D3C549-5AEB-4928-91B0-45266EFAE706}">
      <dgm:prSet phldrT="[Text]"/>
      <dgm:spPr/>
      <dgm:t>
        <a:bodyPr/>
        <a:lstStyle/>
        <a:p>
          <a:pPr algn="just"/>
          <a:r>
            <a:rPr lang="en-US" b="1" dirty="0"/>
            <a:t>Contemporary Issue: </a:t>
          </a:r>
          <a:r>
            <a:rPr lang="en-US" dirty="0"/>
            <a:t>Renewable energy systems, such as solar panels or wind turbines, require substantial capital for installation and integration (IEA, 2021). </a:t>
          </a:r>
          <a:endParaRPr lang="en-SG" dirty="0"/>
        </a:p>
      </dgm:t>
    </dgm:pt>
    <dgm:pt modelId="{9088C91F-2A5B-4279-B1F0-9953BD46DABD}" type="parTrans" cxnId="{0CF297F0-4964-42A9-BFEB-4061AF74953C}">
      <dgm:prSet/>
      <dgm:spPr/>
      <dgm:t>
        <a:bodyPr/>
        <a:lstStyle/>
        <a:p>
          <a:pPr algn="ctr"/>
          <a:endParaRPr lang="en-SG"/>
        </a:p>
      </dgm:t>
    </dgm:pt>
    <dgm:pt modelId="{80E9DA90-530E-499F-9D9C-5824A8BB1B65}" type="sibTrans" cxnId="{0CF297F0-4964-42A9-BFEB-4061AF74953C}">
      <dgm:prSet/>
      <dgm:spPr/>
      <dgm:t>
        <a:bodyPr/>
        <a:lstStyle/>
        <a:p>
          <a:pPr algn="ctr"/>
          <a:endParaRPr lang="en-SG"/>
        </a:p>
      </dgm:t>
    </dgm:pt>
    <dgm:pt modelId="{381A58A4-B4E6-4FFA-AB09-DFF5D0B1924C}">
      <dgm:prSet custT="1"/>
      <dgm:spPr/>
      <dgm:t>
        <a:bodyPr/>
        <a:lstStyle/>
        <a:p>
          <a:pPr algn="just"/>
          <a:r>
            <a:rPr lang="en-US" sz="1100" b="1" dirty="0"/>
            <a:t>Strengths: </a:t>
          </a:r>
          <a:r>
            <a:rPr lang="en-US" sz="1100" dirty="0"/>
            <a:t>There will be reduced operational costs over time due to lower energy bills and maintenance costs. It will enhance the environmental profile .</a:t>
          </a:r>
          <a:endParaRPr lang="en-SG" sz="1100" dirty="0"/>
        </a:p>
      </dgm:t>
    </dgm:pt>
    <dgm:pt modelId="{B5A504FA-5EA4-4FEE-9603-B496D43A644A}" type="parTrans" cxnId="{02A6CCBD-2895-4ACB-BB69-C668EEE640A9}">
      <dgm:prSet/>
      <dgm:spPr/>
      <dgm:t>
        <a:bodyPr/>
        <a:lstStyle/>
        <a:p>
          <a:pPr algn="ctr"/>
          <a:endParaRPr lang="en-SG"/>
        </a:p>
      </dgm:t>
    </dgm:pt>
    <dgm:pt modelId="{C725E5ED-B7A5-4D6B-8E3C-0F53726AEDCA}" type="sibTrans" cxnId="{02A6CCBD-2895-4ACB-BB69-C668EEE640A9}">
      <dgm:prSet/>
      <dgm:spPr/>
      <dgm:t>
        <a:bodyPr/>
        <a:lstStyle/>
        <a:p>
          <a:pPr algn="ctr"/>
          <a:endParaRPr lang="en-SG"/>
        </a:p>
      </dgm:t>
    </dgm:pt>
    <dgm:pt modelId="{ED3FE71F-2907-41B0-BBF1-15B4117764A0}">
      <dgm:prSet custT="1"/>
      <dgm:spPr/>
      <dgm:t>
        <a:bodyPr/>
        <a:lstStyle/>
        <a:p>
          <a:pPr algn="just"/>
          <a:r>
            <a:rPr lang="en-US" sz="1100" b="1" dirty="0"/>
            <a:t>Responses: </a:t>
          </a:r>
          <a:r>
            <a:rPr lang="en-US" sz="1100" dirty="0"/>
            <a:t>In that case, hotels like Premier Inn can utilize government subsidies, tax credits, and grants designed to offset initial costs. The hotels can access specialized green loans or bonds that offer favorable terms for renewable energy projects (Johnson and </a:t>
          </a:r>
          <a:r>
            <a:rPr lang="en-US" sz="1100" dirty="0" err="1"/>
            <a:t>Claar</a:t>
          </a:r>
          <a:r>
            <a:rPr lang="en-US" sz="1100" dirty="0"/>
            <a:t>, 2023).</a:t>
          </a:r>
          <a:endParaRPr lang="en-SG" sz="1100" dirty="0"/>
        </a:p>
      </dgm:t>
    </dgm:pt>
    <dgm:pt modelId="{9D0BED81-B6B3-4141-82CE-5261B3EFB9E2}" type="parTrans" cxnId="{2FB3065E-73F2-4C42-B0B9-BC61E9A8A0F6}">
      <dgm:prSet/>
      <dgm:spPr/>
      <dgm:t>
        <a:bodyPr/>
        <a:lstStyle/>
        <a:p>
          <a:pPr algn="ctr"/>
          <a:endParaRPr lang="en-SG"/>
        </a:p>
      </dgm:t>
    </dgm:pt>
    <dgm:pt modelId="{E3D072ED-31D7-474D-955F-12F50D238715}" type="sibTrans" cxnId="{2FB3065E-73F2-4C42-B0B9-BC61E9A8A0F6}">
      <dgm:prSet/>
      <dgm:spPr/>
      <dgm:t>
        <a:bodyPr/>
        <a:lstStyle/>
        <a:p>
          <a:pPr algn="ctr"/>
          <a:endParaRPr lang="en-SG"/>
        </a:p>
      </dgm:t>
    </dgm:pt>
    <dgm:pt modelId="{506F7387-068D-43E1-BDAF-BDCC0DE00B58}">
      <dgm:prSet custT="1"/>
      <dgm:spPr/>
      <dgm:t>
        <a:bodyPr/>
        <a:lstStyle/>
        <a:p>
          <a:pPr algn="just"/>
          <a:r>
            <a:rPr lang="en-US" sz="1100" b="1" dirty="0"/>
            <a:t>Weakness: </a:t>
          </a:r>
          <a:r>
            <a:rPr lang="en-US" sz="1100" dirty="0"/>
            <a:t>The initial investment still poses a financial risk, especially if energy savings are lower than expected. Rapid advancements in technology could render current installations outdated</a:t>
          </a:r>
          <a:endParaRPr lang="en-SG" sz="1100" dirty="0"/>
        </a:p>
      </dgm:t>
    </dgm:pt>
    <dgm:pt modelId="{31A78E69-7463-4C05-A847-EA4F9AA56865}" type="parTrans" cxnId="{E1354234-6988-454A-A166-A268FF2C6355}">
      <dgm:prSet/>
      <dgm:spPr/>
      <dgm:t>
        <a:bodyPr/>
        <a:lstStyle/>
        <a:p>
          <a:pPr algn="ctr"/>
          <a:endParaRPr lang="en-SG"/>
        </a:p>
      </dgm:t>
    </dgm:pt>
    <dgm:pt modelId="{853CCD0F-39C2-460C-A1BE-DC4197F539F2}" type="sibTrans" cxnId="{E1354234-6988-454A-A166-A268FF2C6355}">
      <dgm:prSet/>
      <dgm:spPr/>
      <dgm:t>
        <a:bodyPr/>
        <a:lstStyle/>
        <a:p>
          <a:pPr algn="ctr"/>
          <a:endParaRPr lang="en-SG"/>
        </a:p>
      </dgm:t>
    </dgm:pt>
    <dgm:pt modelId="{EA40C014-31FA-47E2-87A7-7A19AE730866}" type="pres">
      <dgm:prSet presAssocID="{3FB45FC8-9B2B-429A-AE65-E6940F4AD04C}" presName="diagram" presStyleCnt="0">
        <dgm:presLayoutVars>
          <dgm:chPref val="1"/>
          <dgm:dir/>
          <dgm:animOne val="branch"/>
          <dgm:animLvl val="lvl"/>
          <dgm:resizeHandles val="exact"/>
        </dgm:presLayoutVars>
      </dgm:prSet>
      <dgm:spPr/>
    </dgm:pt>
    <dgm:pt modelId="{6E57D14A-356E-4FC5-B81F-66305FA6BA7C}" type="pres">
      <dgm:prSet presAssocID="{810FD769-30BB-4C8F-B7D9-0F23A6EF5B72}" presName="root1" presStyleCnt="0"/>
      <dgm:spPr/>
    </dgm:pt>
    <dgm:pt modelId="{9720C92F-7EFD-46EC-90A6-BCA7315F63FE}" type="pres">
      <dgm:prSet presAssocID="{810FD769-30BB-4C8F-B7D9-0F23A6EF5B72}" presName="LevelOneTextNode" presStyleLbl="node0" presStyleIdx="0" presStyleCnt="1" custScaleX="139947" custScaleY="215940" custLinFactNeighborX="-42606" custLinFactNeighborY="3917">
        <dgm:presLayoutVars>
          <dgm:chPref val="3"/>
        </dgm:presLayoutVars>
      </dgm:prSet>
      <dgm:spPr/>
    </dgm:pt>
    <dgm:pt modelId="{5A568705-DB98-4390-B68E-8916FB7B11B1}" type="pres">
      <dgm:prSet presAssocID="{810FD769-30BB-4C8F-B7D9-0F23A6EF5B72}" presName="level2hierChild" presStyleCnt="0"/>
      <dgm:spPr/>
    </dgm:pt>
    <dgm:pt modelId="{16ED1AAC-8FD1-4A6D-8EAA-AA5B3A7BFAAC}" type="pres">
      <dgm:prSet presAssocID="{9088C91F-2A5B-4279-B1F0-9953BD46DABD}" presName="conn2-1" presStyleLbl="parChTrans1D2" presStyleIdx="0" presStyleCnt="4"/>
      <dgm:spPr/>
    </dgm:pt>
    <dgm:pt modelId="{E11DA261-348A-4E48-BDDD-03A7FE242079}" type="pres">
      <dgm:prSet presAssocID="{9088C91F-2A5B-4279-B1F0-9953BD46DABD}" presName="connTx" presStyleLbl="parChTrans1D2" presStyleIdx="0" presStyleCnt="4"/>
      <dgm:spPr/>
    </dgm:pt>
    <dgm:pt modelId="{4ED1CB60-D6F6-49CF-B312-0FDC3EA226EE}" type="pres">
      <dgm:prSet presAssocID="{B1D3C549-5AEB-4928-91B0-45266EFAE706}" presName="root2" presStyleCnt="0"/>
      <dgm:spPr/>
    </dgm:pt>
    <dgm:pt modelId="{6A449297-BCBC-4861-BB50-812FD01F3B5F}" type="pres">
      <dgm:prSet presAssocID="{B1D3C549-5AEB-4928-91B0-45266EFAE706}" presName="LevelTwoTextNode" presStyleLbl="node2" presStyleIdx="0" presStyleCnt="4" custScaleX="308696" custLinFactNeighborX="-5387" custLinFactNeighborY="4897">
        <dgm:presLayoutVars>
          <dgm:chPref val="3"/>
        </dgm:presLayoutVars>
      </dgm:prSet>
      <dgm:spPr/>
    </dgm:pt>
    <dgm:pt modelId="{FD8D606B-AA7B-4B09-B8A9-378171AC64FD}" type="pres">
      <dgm:prSet presAssocID="{B1D3C549-5AEB-4928-91B0-45266EFAE706}" presName="level3hierChild" presStyleCnt="0"/>
      <dgm:spPr/>
    </dgm:pt>
    <dgm:pt modelId="{EA22C0E0-145F-4AAF-8A25-E20C737605BE}" type="pres">
      <dgm:prSet presAssocID="{9D0BED81-B6B3-4141-82CE-5261B3EFB9E2}" presName="conn2-1" presStyleLbl="parChTrans1D2" presStyleIdx="1" presStyleCnt="4"/>
      <dgm:spPr/>
    </dgm:pt>
    <dgm:pt modelId="{AAEE70E2-C59D-42BB-B7F9-D45735D50D72}" type="pres">
      <dgm:prSet presAssocID="{9D0BED81-B6B3-4141-82CE-5261B3EFB9E2}" presName="connTx" presStyleLbl="parChTrans1D2" presStyleIdx="1" presStyleCnt="4"/>
      <dgm:spPr/>
    </dgm:pt>
    <dgm:pt modelId="{FE0E6E4F-0357-45A9-BB27-9CBA1C4C6F55}" type="pres">
      <dgm:prSet presAssocID="{ED3FE71F-2907-41B0-BBF1-15B4117764A0}" presName="root2" presStyleCnt="0"/>
      <dgm:spPr/>
    </dgm:pt>
    <dgm:pt modelId="{0DA516FF-4998-4C2E-9461-90EEFA732C0C}" type="pres">
      <dgm:prSet presAssocID="{ED3FE71F-2907-41B0-BBF1-15B4117764A0}" presName="LevelTwoTextNode" presStyleLbl="node2" presStyleIdx="1" presStyleCnt="4" custScaleX="310746" custLinFactNeighborX="-2448" custLinFactNeighborY="7221">
        <dgm:presLayoutVars>
          <dgm:chPref val="3"/>
        </dgm:presLayoutVars>
      </dgm:prSet>
      <dgm:spPr/>
    </dgm:pt>
    <dgm:pt modelId="{C6AC0D23-701D-458B-AD40-BBC02278CCE5}" type="pres">
      <dgm:prSet presAssocID="{ED3FE71F-2907-41B0-BBF1-15B4117764A0}" presName="level3hierChild" presStyleCnt="0"/>
      <dgm:spPr/>
    </dgm:pt>
    <dgm:pt modelId="{E615AF8D-8457-426A-9550-F5AEAC7A8D4E}" type="pres">
      <dgm:prSet presAssocID="{B5A504FA-5EA4-4FEE-9603-B496D43A644A}" presName="conn2-1" presStyleLbl="parChTrans1D2" presStyleIdx="2" presStyleCnt="4"/>
      <dgm:spPr/>
    </dgm:pt>
    <dgm:pt modelId="{333F904B-D85E-41EC-92F1-B631A1F085B1}" type="pres">
      <dgm:prSet presAssocID="{B5A504FA-5EA4-4FEE-9603-B496D43A644A}" presName="connTx" presStyleLbl="parChTrans1D2" presStyleIdx="2" presStyleCnt="4"/>
      <dgm:spPr/>
    </dgm:pt>
    <dgm:pt modelId="{38667175-1A3A-445C-875B-B44C98479125}" type="pres">
      <dgm:prSet presAssocID="{381A58A4-B4E6-4FFA-AB09-DFF5D0B1924C}" presName="root2" presStyleCnt="0"/>
      <dgm:spPr/>
    </dgm:pt>
    <dgm:pt modelId="{4675CB71-89C4-4BF8-9BC3-3994C8B68675}" type="pres">
      <dgm:prSet presAssocID="{381A58A4-B4E6-4FFA-AB09-DFF5D0B1924C}" presName="LevelTwoTextNode" presStyleLbl="node2" presStyleIdx="2" presStyleCnt="4" custScaleX="308270" custLinFactNeighborX="-2938" custLinFactNeighborY="7836">
        <dgm:presLayoutVars>
          <dgm:chPref val="3"/>
        </dgm:presLayoutVars>
      </dgm:prSet>
      <dgm:spPr/>
    </dgm:pt>
    <dgm:pt modelId="{80B9E3C3-330E-4499-9C73-0D00825D39F6}" type="pres">
      <dgm:prSet presAssocID="{381A58A4-B4E6-4FFA-AB09-DFF5D0B1924C}" presName="level3hierChild" presStyleCnt="0"/>
      <dgm:spPr/>
    </dgm:pt>
    <dgm:pt modelId="{D05A8DA4-929B-4D1D-923B-22BAFA5FCA6F}" type="pres">
      <dgm:prSet presAssocID="{31A78E69-7463-4C05-A847-EA4F9AA56865}" presName="conn2-1" presStyleLbl="parChTrans1D2" presStyleIdx="3" presStyleCnt="4"/>
      <dgm:spPr/>
    </dgm:pt>
    <dgm:pt modelId="{3DBAB9B3-A8B0-494A-9584-6C65A079BCF5}" type="pres">
      <dgm:prSet presAssocID="{31A78E69-7463-4C05-A847-EA4F9AA56865}" presName="connTx" presStyleLbl="parChTrans1D2" presStyleIdx="3" presStyleCnt="4"/>
      <dgm:spPr/>
    </dgm:pt>
    <dgm:pt modelId="{77A79AC5-FDF3-4C18-AB15-A173077AC687}" type="pres">
      <dgm:prSet presAssocID="{506F7387-068D-43E1-BDAF-BDCC0DE00B58}" presName="root2" presStyleCnt="0"/>
      <dgm:spPr/>
    </dgm:pt>
    <dgm:pt modelId="{CB48D4EC-E5C2-406C-8878-8C7B897369BA}" type="pres">
      <dgm:prSet presAssocID="{506F7387-068D-43E1-BDAF-BDCC0DE00B58}" presName="LevelTwoTextNode" presStyleLbl="node2" presStyleIdx="3" presStyleCnt="4" custScaleX="311458" custLinFactNeighborX="-1023" custLinFactNeighborY="4244">
        <dgm:presLayoutVars>
          <dgm:chPref val="3"/>
        </dgm:presLayoutVars>
      </dgm:prSet>
      <dgm:spPr/>
    </dgm:pt>
    <dgm:pt modelId="{A326B8C6-4217-4946-B968-28EDB09DDBB8}" type="pres">
      <dgm:prSet presAssocID="{506F7387-068D-43E1-BDAF-BDCC0DE00B58}" presName="level3hierChild" presStyleCnt="0"/>
      <dgm:spPr/>
    </dgm:pt>
  </dgm:ptLst>
  <dgm:cxnLst>
    <dgm:cxn modelId="{FC822D07-9573-403F-904B-5CD0D3929889}" srcId="{3FB45FC8-9B2B-429A-AE65-E6940F4AD04C}" destId="{810FD769-30BB-4C8F-B7D9-0F23A6EF5B72}" srcOrd="0" destOrd="0" parTransId="{2CEA8C90-C834-4B17-ACC3-09BBA65229D1}" sibTransId="{0B10AB6C-BB34-4ABE-A3E4-1F3105B8E526}"/>
    <dgm:cxn modelId="{8790301B-9C02-4275-8F09-5CDA1A9DEC3A}" type="presOf" srcId="{B5A504FA-5EA4-4FEE-9603-B496D43A644A}" destId="{333F904B-D85E-41EC-92F1-B631A1F085B1}" srcOrd="1" destOrd="0" presId="urn:microsoft.com/office/officeart/2005/8/layout/hierarchy2"/>
    <dgm:cxn modelId="{E8AA4B1F-4BF6-4169-A6FE-EE338D4B5243}" type="presOf" srcId="{9D0BED81-B6B3-4141-82CE-5261B3EFB9E2}" destId="{EA22C0E0-145F-4AAF-8A25-E20C737605BE}" srcOrd="0" destOrd="0" presId="urn:microsoft.com/office/officeart/2005/8/layout/hierarchy2"/>
    <dgm:cxn modelId="{E1354234-6988-454A-A166-A268FF2C6355}" srcId="{810FD769-30BB-4C8F-B7D9-0F23A6EF5B72}" destId="{506F7387-068D-43E1-BDAF-BDCC0DE00B58}" srcOrd="3" destOrd="0" parTransId="{31A78E69-7463-4C05-A847-EA4F9AA56865}" sibTransId="{853CCD0F-39C2-460C-A1BE-DC4197F539F2}"/>
    <dgm:cxn modelId="{72620C3A-3812-4037-BFA6-1C27C5D8DE40}" type="presOf" srcId="{31A78E69-7463-4C05-A847-EA4F9AA56865}" destId="{D05A8DA4-929B-4D1D-923B-22BAFA5FCA6F}" srcOrd="0" destOrd="0" presId="urn:microsoft.com/office/officeart/2005/8/layout/hierarchy2"/>
    <dgm:cxn modelId="{1595BC3D-6566-456B-8597-86BAB4C0B6AB}" type="presOf" srcId="{506F7387-068D-43E1-BDAF-BDCC0DE00B58}" destId="{CB48D4EC-E5C2-406C-8878-8C7B897369BA}" srcOrd="0" destOrd="0" presId="urn:microsoft.com/office/officeart/2005/8/layout/hierarchy2"/>
    <dgm:cxn modelId="{2FB3065E-73F2-4C42-B0B9-BC61E9A8A0F6}" srcId="{810FD769-30BB-4C8F-B7D9-0F23A6EF5B72}" destId="{ED3FE71F-2907-41B0-BBF1-15B4117764A0}" srcOrd="1" destOrd="0" parTransId="{9D0BED81-B6B3-4141-82CE-5261B3EFB9E2}" sibTransId="{E3D072ED-31D7-474D-955F-12F50D238715}"/>
    <dgm:cxn modelId="{12003A61-A3F2-4A30-B68A-FE67DCEE2031}" type="presOf" srcId="{B1D3C549-5AEB-4928-91B0-45266EFAE706}" destId="{6A449297-BCBC-4861-BB50-812FD01F3B5F}" srcOrd="0" destOrd="0" presId="urn:microsoft.com/office/officeart/2005/8/layout/hierarchy2"/>
    <dgm:cxn modelId="{199FE264-3A97-4FA0-A5EC-28FC0D0827F6}" type="presOf" srcId="{9D0BED81-B6B3-4141-82CE-5261B3EFB9E2}" destId="{AAEE70E2-C59D-42BB-B7F9-D45735D50D72}" srcOrd="1" destOrd="0" presId="urn:microsoft.com/office/officeart/2005/8/layout/hierarchy2"/>
    <dgm:cxn modelId="{3EB93A65-222C-4B3D-9DC0-D8EB179B75CC}" type="presOf" srcId="{ED3FE71F-2907-41B0-BBF1-15B4117764A0}" destId="{0DA516FF-4998-4C2E-9461-90EEFA732C0C}" srcOrd="0" destOrd="0" presId="urn:microsoft.com/office/officeart/2005/8/layout/hierarchy2"/>
    <dgm:cxn modelId="{A2B2C868-6142-4F87-A18A-1505E14D80AA}" type="presOf" srcId="{9088C91F-2A5B-4279-B1F0-9953BD46DABD}" destId="{E11DA261-348A-4E48-BDDD-03A7FE242079}" srcOrd="1" destOrd="0" presId="urn:microsoft.com/office/officeart/2005/8/layout/hierarchy2"/>
    <dgm:cxn modelId="{C2304E69-B035-4DC9-A269-87DBBE4683D0}" type="presOf" srcId="{381A58A4-B4E6-4FFA-AB09-DFF5D0B1924C}" destId="{4675CB71-89C4-4BF8-9BC3-3994C8B68675}" srcOrd="0" destOrd="0" presId="urn:microsoft.com/office/officeart/2005/8/layout/hierarchy2"/>
    <dgm:cxn modelId="{07492B71-17EE-4784-A636-E58E16011BF2}" type="presOf" srcId="{810FD769-30BB-4C8F-B7D9-0F23A6EF5B72}" destId="{9720C92F-7EFD-46EC-90A6-BCA7315F63FE}" srcOrd="0" destOrd="0" presId="urn:microsoft.com/office/officeart/2005/8/layout/hierarchy2"/>
    <dgm:cxn modelId="{73BD6376-2892-4175-A0A0-BBB6F3FA4B5D}" type="presOf" srcId="{3FB45FC8-9B2B-429A-AE65-E6940F4AD04C}" destId="{EA40C014-31FA-47E2-87A7-7A19AE730866}" srcOrd="0" destOrd="0" presId="urn:microsoft.com/office/officeart/2005/8/layout/hierarchy2"/>
    <dgm:cxn modelId="{2C06EE7B-FDA2-4BFB-9D1E-4AE625C54A36}" type="presOf" srcId="{31A78E69-7463-4C05-A847-EA4F9AA56865}" destId="{3DBAB9B3-A8B0-494A-9584-6C65A079BCF5}" srcOrd="1" destOrd="0" presId="urn:microsoft.com/office/officeart/2005/8/layout/hierarchy2"/>
    <dgm:cxn modelId="{FD147FA4-A3C6-4C05-B503-CDDA57BB8521}" type="presOf" srcId="{B5A504FA-5EA4-4FEE-9603-B496D43A644A}" destId="{E615AF8D-8457-426A-9550-F5AEAC7A8D4E}" srcOrd="0" destOrd="0" presId="urn:microsoft.com/office/officeart/2005/8/layout/hierarchy2"/>
    <dgm:cxn modelId="{02A6CCBD-2895-4ACB-BB69-C668EEE640A9}" srcId="{810FD769-30BB-4C8F-B7D9-0F23A6EF5B72}" destId="{381A58A4-B4E6-4FFA-AB09-DFF5D0B1924C}" srcOrd="2" destOrd="0" parTransId="{B5A504FA-5EA4-4FEE-9603-B496D43A644A}" sibTransId="{C725E5ED-B7A5-4D6B-8E3C-0F53726AEDCA}"/>
    <dgm:cxn modelId="{0CF297F0-4964-42A9-BFEB-4061AF74953C}" srcId="{810FD769-30BB-4C8F-B7D9-0F23A6EF5B72}" destId="{B1D3C549-5AEB-4928-91B0-45266EFAE706}" srcOrd="0" destOrd="0" parTransId="{9088C91F-2A5B-4279-B1F0-9953BD46DABD}" sibTransId="{80E9DA90-530E-499F-9D9C-5824A8BB1B65}"/>
    <dgm:cxn modelId="{D5DE72F3-ADFB-428F-9763-4EA8B563328E}" type="presOf" srcId="{9088C91F-2A5B-4279-B1F0-9953BD46DABD}" destId="{16ED1AAC-8FD1-4A6D-8EAA-AA5B3A7BFAAC}" srcOrd="0" destOrd="0" presId="urn:microsoft.com/office/officeart/2005/8/layout/hierarchy2"/>
    <dgm:cxn modelId="{2D56D22F-6708-411C-9BD4-1A2D0A515243}" type="presParOf" srcId="{EA40C014-31FA-47E2-87A7-7A19AE730866}" destId="{6E57D14A-356E-4FC5-B81F-66305FA6BA7C}" srcOrd="0" destOrd="0" presId="urn:microsoft.com/office/officeart/2005/8/layout/hierarchy2"/>
    <dgm:cxn modelId="{CCBB37A4-8FFB-407F-9D33-9482F1E6182F}" type="presParOf" srcId="{6E57D14A-356E-4FC5-B81F-66305FA6BA7C}" destId="{9720C92F-7EFD-46EC-90A6-BCA7315F63FE}" srcOrd="0" destOrd="0" presId="urn:microsoft.com/office/officeart/2005/8/layout/hierarchy2"/>
    <dgm:cxn modelId="{C35A84AB-E070-49B0-9AEA-3761F513B175}" type="presParOf" srcId="{6E57D14A-356E-4FC5-B81F-66305FA6BA7C}" destId="{5A568705-DB98-4390-B68E-8916FB7B11B1}" srcOrd="1" destOrd="0" presId="urn:microsoft.com/office/officeart/2005/8/layout/hierarchy2"/>
    <dgm:cxn modelId="{C306B282-F063-4037-9D74-A428F0FC88DB}" type="presParOf" srcId="{5A568705-DB98-4390-B68E-8916FB7B11B1}" destId="{16ED1AAC-8FD1-4A6D-8EAA-AA5B3A7BFAAC}" srcOrd="0" destOrd="0" presId="urn:microsoft.com/office/officeart/2005/8/layout/hierarchy2"/>
    <dgm:cxn modelId="{8283595F-B734-4688-BE89-4677B4C298F2}" type="presParOf" srcId="{16ED1AAC-8FD1-4A6D-8EAA-AA5B3A7BFAAC}" destId="{E11DA261-348A-4E48-BDDD-03A7FE242079}" srcOrd="0" destOrd="0" presId="urn:microsoft.com/office/officeart/2005/8/layout/hierarchy2"/>
    <dgm:cxn modelId="{BB65318F-B9AF-4B5F-8814-1962F0FA6309}" type="presParOf" srcId="{5A568705-DB98-4390-B68E-8916FB7B11B1}" destId="{4ED1CB60-D6F6-49CF-B312-0FDC3EA226EE}" srcOrd="1" destOrd="0" presId="urn:microsoft.com/office/officeart/2005/8/layout/hierarchy2"/>
    <dgm:cxn modelId="{0C20E8B1-D763-4771-95DF-C90208A956A1}" type="presParOf" srcId="{4ED1CB60-D6F6-49CF-B312-0FDC3EA226EE}" destId="{6A449297-BCBC-4861-BB50-812FD01F3B5F}" srcOrd="0" destOrd="0" presId="urn:microsoft.com/office/officeart/2005/8/layout/hierarchy2"/>
    <dgm:cxn modelId="{14E430A5-81B5-4730-8946-D77A41400C87}" type="presParOf" srcId="{4ED1CB60-D6F6-49CF-B312-0FDC3EA226EE}" destId="{FD8D606B-AA7B-4B09-B8A9-378171AC64FD}" srcOrd="1" destOrd="0" presId="urn:microsoft.com/office/officeart/2005/8/layout/hierarchy2"/>
    <dgm:cxn modelId="{1BC3FA21-BE44-4FC5-94D6-147544A49A53}" type="presParOf" srcId="{5A568705-DB98-4390-B68E-8916FB7B11B1}" destId="{EA22C0E0-145F-4AAF-8A25-E20C737605BE}" srcOrd="2" destOrd="0" presId="urn:microsoft.com/office/officeart/2005/8/layout/hierarchy2"/>
    <dgm:cxn modelId="{C30E4286-C8F7-468D-8180-CFC808885512}" type="presParOf" srcId="{EA22C0E0-145F-4AAF-8A25-E20C737605BE}" destId="{AAEE70E2-C59D-42BB-B7F9-D45735D50D72}" srcOrd="0" destOrd="0" presId="urn:microsoft.com/office/officeart/2005/8/layout/hierarchy2"/>
    <dgm:cxn modelId="{1C787D8D-05F2-47A5-91BD-369802466AF2}" type="presParOf" srcId="{5A568705-DB98-4390-B68E-8916FB7B11B1}" destId="{FE0E6E4F-0357-45A9-BB27-9CBA1C4C6F55}" srcOrd="3" destOrd="0" presId="urn:microsoft.com/office/officeart/2005/8/layout/hierarchy2"/>
    <dgm:cxn modelId="{C35BC9F0-2B5C-46CF-9FA5-A7C815CA739F}" type="presParOf" srcId="{FE0E6E4F-0357-45A9-BB27-9CBA1C4C6F55}" destId="{0DA516FF-4998-4C2E-9461-90EEFA732C0C}" srcOrd="0" destOrd="0" presId="urn:microsoft.com/office/officeart/2005/8/layout/hierarchy2"/>
    <dgm:cxn modelId="{81F76606-F6C6-4C32-AA5F-3FEEC3C45CDC}" type="presParOf" srcId="{FE0E6E4F-0357-45A9-BB27-9CBA1C4C6F55}" destId="{C6AC0D23-701D-458B-AD40-BBC02278CCE5}" srcOrd="1" destOrd="0" presId="urn:microsoft.com/office/officeart/2005/8/layout/hierarchy2"/>
    <dgm:cxn modelId="{2F077CC7-01C0-4D8F-AB88-B0851F993067}" type="presParOf" srcId="{5A568705-DB98-4390-B68E-8916FB7B11B1}" destId="{E615AF8D-8457-426A-9550-F5AEAC7A8D4E}" srcOrd="4" destOrd="0" presId="urn:microsoft.com/office/officeart/2005/8/layout/hierarchy2"/>
    <dgm:cxn modelId="{E4CB8404-E06A-430E-AE69-F6EBD06633E4}" type="presParOf" srcId="{E615AF8D-8457-426A-9550-F5AEAC7A8D4E}" destId="{333F904B-D85E-41EC-92F1-B631A1F085B1}" srcOrd="0" destOrd="0" presId="urn:microsoft.com/office/officeart/2005/8/layout/hierarchy2"/>
    <dgm:cxn modelId="{EB58EDFF-7C50-4BCF-942E-FED9B6E20925}" type="presParOf" srcId="{5A568705-DB98-4390-B68E-8916FB7B11B1}" destId="{38667175-1A3A-445C-875B-B44C98479125}" srcOrd="5" destOrd="0" presId="urn:microsoft.com/office/officeart/2005/8/layout/hierarchy2"/>
    <dgm:cxn modelId="{ABCDC624-28B7-4E8D-BD84-3A2B1A892B02}" type="presParOf" srcId="{38667175-1A3A-445C-875B-B44C98479125}" destId="{4675CB71-89C4-4BF8-9BC3-3994C8B68675}" srcOrd="0" destOrd="0" presId="urn:microsoft.com/office/officeart/2005/8/layout/hierarchy2"/>
    <dgm:cxn modelId="{5AE837F4-A23B-4597-816B-FAC5CB618473}" type="presParOf" srcId="{38667175-1A3A-445C-875B-B44C98479125}" destId="{80B9E3C3-330E-4499-9C73-0D00825D39F6}" srcOrd="1" destOrd="0" presId="urn:microsoft.com/office/officeart/2005/8/layout/hierarchy2"/>
    <dgm:cxn modelId="{5A772A66-5DB0-4629-AEAB-67F88683AB17}" type="presParOf" srcId="{5A568705-DB98-4390-B68E-8916FB7B11B1}" destId="{D05A8DA4-929B-4D1D-923B-22BAFA5FCA6F}" srcOrd="6" destOrd="0" presId="urn:microsoft.com/office/officeart/2005/8/layout/hierarchy2"/>
    <dgm:cxn modelId="{D40B9BA5-3FCE-4871-8724-77700BC06F47}" type="presParOf" srcId="{D05A8DA4-929B-4D1D-923B-22BAFA5FCA6F}" destId="{3DBAB9B3-A8B0-494A-9584-6C65A079BCF5}" srcOrd="0" destOrd="0" presId="urn:microsoft.com/office/officeart/2005/8/layout/hierarchy2"/>
    <dgm:cxn modelId="{40F6F8BF-EC00-471B-BFF8-F2BAA68BBCC2}" type="presParOf" srcId="{5A568705-DB98-4390-B68E-8916FB7B11B1}" destId="{77A79AC5-FDF3-4C18-AB15-A173077AC687}" srcOrd="7" destOrd="0" presId="urn:microsoft.com/office/officeart/2005/8/layout/hierarchy2"/>
    <dgm:cxn modelId="{D5466655-D670-4FAE-8F15-9CE61CD3B75E}" type="presParOf" srcId="{77A79AC5-FDF3-4C18-AB15-A173077AC687}" destId="{CB48D4EC-E5C2-406C-8878-8C7B897369BA}" srcOrd="0" destOrd="0" presId="urn:microsoft.com/office/officeart/2005/8/layout/hierarchy2"/>
    <dgm:cxn modelId="{E3BE8228-D571-435A-B753-14B23BF69DE8}" type="presParOf" srcId="{77A79AC5-FDF3-4C18-AB15-A173077AC687}" destId="{A326B8C6-4217-4946-B968-28EDB09DDBB8}"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FB45FC8-9B2B-429A-AE65-E6940F4AD04C}" type="doc">
      <dgm:prSet loTypeId="urn:microsoft.com/office/officeart/2005/8/layout/hierarchy2" loCatId="hierarchy" qsTypeId="urn:microsoft.com/office/officeart/2005/8/quickstyle/simple3" qsCatId="simple" csTypeId="urn:microsoft.com/office/officeart/2005/8/colors/accent1_2" csCatId="accent1" phldr="1"/>
      <dgm:spPr/>
      <dgm:t>
        <a:bodyPr/>
        <a:lstStyle/>
        <a:p>
          <a:endParaRPr lang="en-SG"/>
        </a:p>
      </dgm:t>
    </dgm:pt>
    <dgm:pt modelId="{810FD769-30BB-4C8F-B7D9-0F23A6EF5B72}">
      <dgm:prSet phldrT="[Text]" custT="1"/>
      <dgm:spPr>
        <a:solidFill>
          <a:srgbClr val="21BB46"/>
        </a:solidFill>
      </dgm:spPr>
      <dgm:t>
        <a:bodyPr/>
        <a:lstStyle/>
        <a:p>
          <a:pPr algn="ctr"/>
          <a:r>
            <a:rPr lang="en-SG" sz="2000" dirty="0"/>
            <a:t>Management Options</a:t>
          </a:r>
        </a:p>
      </dgm:t>
    </dgm:pt>
    <dgm:pt modelId="{2CEA8C90-C834-4B17-ACC3-09BBA65229D1}" type="parTrans" cxnId="{FC822D07-9573-403F-904B-5CD0D3929889}">
      <dgm:prSet/>
      <dgm:spPr/>
      <dgm:t>
        <a:bodyPr/>
        <a:lstStyle/>
        <a:p>
          <a:pPr algn="ctr"/>
          <a:endParaRPr lang="en-SG"/>
        </a:p>
      </dgm:t>
    </dgm:pt>
    <dgm:pt modelId="{0B10AB6C-BB34-4ABE-A3E4-1F3105B8E526}" type="sibTrans" cxnId="{FC822D07-9573-403F-904B-5CD0D3929889}">
      <dgm:prSet/>
      <dgm:spPr/>
      <dgm:t>
        <a:bodyPr/>
        <a:lstStyle/>
        <a:p>
          <a:pPr algn="ctr"/>
          <a:endParaRPr lang="en-SG"/>
        </a:p>
      </dgm:t>
    </dgm:pt>
    <dgm:pt modelId="{B1D3C549-5AEB-4928-91B0-45266EFAE706}">
      <dgm:prSet phldrT="[Text]"/>
      <dgm:spPr>
        <a:solidFill>
          <a:srgbClr val="7AEA92"/>
        </a:solidFill>
      </dgm:spPr>
      <dgm:t>
        <a:bodyPr/>
        <a:lstStyle/>
        <a:p>
          <a:pPr algn="ctr"/>
          <a:r>
            <a:rPr lang="en-US" dirty="0"/>
            <a:t>Multilevel Governance (MLG)</a:t>
          </a:r>
          <a:endParaRPr lang="en-SG" dirty="0"/>
        </a:p>
      </dgm:t>
    </dgm:pt>
    <dgm:pt modelId="{9088C91F-2A5B-4279-B1F0-9953BD46DABD}" type="parTrans" cxnId="{0CF297F0-4964-42A9-BFEB-4061AF74953C}">
      <dgm:prSet/>
      <dgm:spPr/>
      <dgm:t>
        <a:bodyPr/>
        <a:lstStyle/>
        <a:p>
          <a:pPr algn="ctr"/>
          <a:endParaRPr lang="en-SG"/>
        </a:p>
      </dgm:t>
    </dgm:pt>
    <dgm:pt modelId="{80E9DA90-530E-499F-9D9C-5824A8BB1B65}" type="sibTrans" cxnId="{0CF297F0-4964-42A9-BFEB-4061AF74953C}">
      <dgm:prSet/>
      <dgm:spPr/>
      <dgm:t>
        <a:bodyPr/>
        <a:lstStyle/>
        <a:p>
          <a:pPr algn="ctr"/>
          <a:endParaRPr lang="en-SG"/>
        </a:p>
      </dgm:t>
    </dgm:pt>
    <dgm:pt modelId="{381A58A4-B4E6-4FFA-AB09-DFF5D0B1924C}">
      <dgm:prSet/>
      <dgm:spPr>
        <a:solidFill>
          <a:srgbClr val="7AEA92"/>
        </a:solidFill>
      </dgm:spPr>
      <dgm:t>
        <a:bodyPr/>
        <a:lstStyle/>
        <a:p>
          <a:pPr algn="ctr"/>
          <a:r>
            <a:rPr lang="en-US" dirty="0"/>
            <a:t>Policy Development and Alignment </a:t>
          </a:r>
          <a:endParaRPr lang="en-SG" dirty="0"/>
        </a:p>
      </dgm:t>
    </dgm:pt>
    <dgm:pt modelId="{B5A504FA-5EA4-4FEE-9603-B496D43A644A}" type="parTrans" cxnId="{02A6CCBD-2895-4ACB-BB69-C668EEE640A9}">
      <dgm:prSet/>
      <dgm:spPr/>
      <dgm:t>
        <a:bodyPr/>
        <a:lstStyle/>
        <a:p>
          <a:pPr algn="ctr"/>
          <a:endParaRPr lang="en-SG"/>
        </a:p>
      </dgm:t>
    </dgm:pt>
    <dgm:pt modelId="{C725E5ED-B7A5-4D6B-8E3C-0F53726AEDCA}" type="sibTrans" cxnId="{02A6CCBD-2895-4ACB-BB69-C668EEE640A9}">
      <dgm:prSet/>
      <dgm:spPr/>
      <dgm:t>
        <a:bodyPr/>
        <a:lstStyle/>
        <a:p>
          <a:pPr algn="ctr"/>
          <a:endParaRPr lang="en-SG"/>
        </a:p>
      </dgm:t>
    </dgm:pt>
    <dgm:pt modelId="{ED3FE71F-2907-41B0-BBF1-15B4117764A0}">
      <dgm:prSet/>
      <dgm:spPr>
        <a:solidFill>
          <a:srgbClr val="7AEA92"/>
        </a:solidFill>
      </dgm:spPr>
      <dgm:t>
        <a:bodyPr/>
        <a:lstStyle/>
        <a:p>
          <a:pPr algn="ctr"/>
          <a:r>
            <a:rPr lang="en-US" dirty="0"/>
            <a:t>Stakeholder Engagement </a:t>
          </a:r>
          <a:endParaRPr lang="en-SG" dirty="0"/>
        </a:p>
      </dgm:t>
    </dgm:pt>
    <dgm:pt modelId="{9D0BED81-B6B3-4141-82CE-5261B3EFB9E2}" type="parTrans" cxnId="{2FB3065E-73F2-4C42-B0B9-BC61E9A8A0F6}">
      <dgm:prSet/>
      <dgm:spPr/>
      <dgm:t>
        <a:bodyPr/>
        <a:lstStyle/>
        <a:p>
          <a:pPr algn="ctr"/>
          <a:endParaRPr lang="en-SG"/>
        </a:p>
      </dgm:t>
    </dgm:pt>
    <dgm:pt modelId="{E3D072ED-31D7-474D-955F-12F50D238715}" type="sibTrans" cxnId="{2FB3065E-73F2-4C42-B0B9-BC61E9A8A0F6}">
      <dgm:prSet/>
      <dgm:spPr/>
      <dgm:t>
        <a:bodyPr/>
        <a:lstStyle/>
        <a:p>
          <a:pPr algn="ctr"/>
          <a:endParaRPr lang="en-SG"/>
        </a:p>
      </dgm:t>
    </dgm:pt>
    <dgm:pt modelId="{B0ED1D2B-7501-4F4C-B41C-3323C71ED038}">
      <dgm:prSet phldrT="[Text]"/>
      <dgm:spPr>
        <a:solidFill>
          <a:srgbClr val="7AEA92"/>
        </a:solidFill>
      </dgm:spPr>
      <dgm:t>
        <a:bodyPr/>
        <a:lstStyle/>
        <a:p>
          <a:pPr algn="ctr"/>
          <a:r>
            <a:rPr lang="en-US" b="0" dirty="0"/>
            <a:t> Conducting Energy Audits</a:t>
          </a:r>
          <a:endParaRPr lang="en-SG" b="0" dirty="0"/>
        </a:p>
      </dgm:t>
    </dgm:pt>
    <dgm:pt modelId="{F46EC64E-592B-4971-8450-832AF1020B24}" type="parTrans" cxnId="{FBD609D1-0817-4D8E-B857-5A37C529D4F2}">
      <dgm:prSet/>
      <dgm:spPr/>
      <dgm:t>
        <a:bodyPr/>
        <a:lstStyle/>
        <a:p>
          <a:endParaRPr lang="en-US"/>
        </a:p>
      </dgm:t>
    </dgm:pt>
    <dgm:pt modelId="{6636861F-8327-47CC-A0EC-A25632A6338A}" type="sibTrans" cxnId="{FBD609D1-0817-4D8E-B857-5A37C529D4F2}">
      <dgm:prSet/>
      <dgm:spPr/>
      <dgm:t>
        <a:bodyPr/>
        <a:lstStyle/>
        <a:p>
          <a:endParaRPr lang="en-US"/>
        </a:p>
      </dgm:t>
    </dgm:pt>
    <dgm:pt modelId="{A528D112-656A-4E48-955B-0406802B3396}">
      <dgm:prSet phldrT="[Text]"/>
      <dgm:spPr>
        <a:solidFill>
          <a:srgbClr val="7AEA92"/>
        </a:solidFill>
      </dgm:spPr>
      <dgm:t>
        <a:bodyPr/>
        <a:lstStyle/>
        <a:p>
          <a:pPr algn="ctr"/>
          <a:r>
            <a:rPr lang="en-US" b="0" dirty="0"/>
            <a:t>Developing a Renewable Energy Plan </a:t>
          </a:r>
          <a:endParaRPr lang="en-SG" b="0" dirty="0"/>
        </a:p>
      </dgm:t>
    </dgm:pt>
    <dgm:pt modelId="{AEBA351A-5947-4022-8310-B1C100F4F02D}" type="parTrans" cxnId="{D7D55492-9F2E-47EB-8730-7A84D905F658}">
      <dgm:prSet/>
      <dgm:spPr/>
      <dgm:t>
        <a:bodyPr/>
        <a:lstStyle/>
        <a:p>
          <a:endParaRPr lang="en-US"/>
        </a:p>
      </dgm:t>
    </dgm:pt>
    <dgm:pt modelId="{65B5C11D-E2F3-4F77-A30B-2CF6E0FEBAF3}" type="sibTrans" cxnId="{D7D55492-9F2E-47EB-8730-7A84D905F658}">
      <dgm:prSet/>
      <dgm:spPr/>
      <dgm:t>
        <a:bodyPr/>
        <a:lstStyle/>
        <a:p>
          <a:endParaRPr lang="en-US"/>
        </a:p>
      </dgm:t>
    </dgm:pt>
    <dgm:pt modelId="{EA40C014-31FA-47E2-87A7-7A19AE730866}" type="pres">
      <dgm:prSet presAssocID="{3FB45FC8-9B2B-429A-AE65-E6940F4AD04C}" presName="diagram" presStyleCnt="0">
        <dgm:presLayoutVars>
          <dgm:chPref val="1"/>
          <dgm:dir/>
          <dgm:animOne val="branch"/>
          <dgm:animLvl val="lvl"/>
          <dgm:resizeHandles val="exact"/>
        </dgm:presLayoutVars>
      </dgm:prSet>
      <dgm:spPr/>
    </dgm:pt>
    <dgm:pt modelId="{6E57D14A-356E-4FC5-B81F-66305FA6BA7C}" type="pres">
      <dgm:prSet presAssocID="{810FD769-30BB-4C8F-B7D9-0F23A6EF5B72}" presName="root1" presStyleCnt="0"/>
      <dgm:spPr/>
    </dgm:pt>
    <dgm:pt modelId="{9720C92F-7EFD-46EC-90A6-BCA7315F63FE}" type="pres">
      <dgm:prSet presAssocID="{810FD769-30BB-4C8F-B7D9-0F23A6EF5B72}" presName="LevelOneTextNode" presStyleLbl="node0" presStyleIdx="0" presStyleCnt="1" custScaleX="234472" custScaleY="215940" custLinFactNeighborX="-82774" custLinFactNeighborY="-7695">
        <dgm:presLayoutVars>
          <dgm:chPref val="3"/>
        </dgm:presLayoutVars>
      </dgm:prSet>
      <dgm:spPr/>
    </dgm:pt>
    <dgm:pt modelId="{5A568705-DB98-4390-B68E-8916FB7B11B1}" type="pres">
      <dgm:prSet presAssocID="{810FD769-30BB-4C8F-B7D9-0F23A6EF5B72}" presName="level2hierChild" presStyleCnt="0"/>
      <dgm:spPr/>
    </dgm:pt>
    <dgm:pt modelId="{16ED1AAC-8FD1-4A6D-8EAA-AA5B3A7BFAAC}" type="pres">
      <dgm:prSet presAssocID="{9088C91F-2A5B-4279-B1F0-9953BD46DABD}" presName="conn2-1" presStyleLbl="parChTrans1D2" presStyleIdx="0" presStyleCnt="5"/>
      <dgm:spPr/>
    </dgm:pt>
    <dgm:pt modelId="{E11DA261-348A-4E48-BDDD-03A7FE242079}" type="pres">
      <dgm:prSet presAssocID="{9088C91F-2A5B-4279-B1F0-9953BD46DABD}" presName="connTx" presStyleLbl="parChTrans1D2" presStyleIdx="0" presStyleCnt="5"/>
      <dgm:spPr/>
    </dgm:pt>
    <dgm:pt modelId="{4ED1CB60-D6F6-49CF-B312-0FDC3EA226EE}" type="pres">
      <dgm:prSet presAssocID="{B1D3C549-5AEB-4928-91B0-45266EFAE706}" presName="root2" presStyleCnt="0"/>
      <dgm:spPr/>
    </dgm:pt>
    <dgm:pt modelId="{6A449297-BCBC-4861-BB50-812FD01F3B5F}" type="pres">
      <dgm:prSet presAssocID="{B1D3C549-5AEB-4928-91B0-45266EFAE706}" presName="LevelTwoTextNode" presStyleLbl="node2" presStyleIdx="0" presStyleCnt="5" custScaleX="264413">
        <dgm:presLayoutVars>
          <dgm:chPref val="3"/>
        </dgm:presLayoutVars>
      </dgm:prSet>
      <dgm:spPr/>
    </dgm:pt>
    <dgm:pt modelId="{FD8D606B-AA7B-4B09-B8A9-378171AC64FD}" type="pres">
      <dgm:prSet presAssocID="{B1D3C549-5AEB-4928-91B0-45266EFAE706}" presName="level3hierChild" presStyleCnt="0"/>
      <dgm:spPr/>
    </dgm:pt>
    <dgm:pt modelId="{2C0203A6-B8EB-4DC6-BFAD-55B3F73728DA}" type="pres">
      <dgm:prSet presAssocID="{F46EC64E-592B-4971-8450-832AF1020B24}" presName="conn2-1" presStyleLbl="parChTrans1D2" presStyleIdx="1" presStyleCnt="5"/>
      <dgm:spPr/>
    </dgm:pt>
    <dgm:pt modelId="{4D5533FF-77D4-4507-B20B-A7B5B09DD698}" type="pres">
      <dgm:prSet presAssocID="{F46EC64E-592B-4971-8450-832AF1020B24}" presName="connTx" presStyleLbl="parChTrans1D2" presStyleIdx="1" presStyleCnt="5"/>
      <dgm:spPr/>
    </dgm:pt>
    <dgm:pt modelId="{E8B0F30C-4281-48E7-8A20-BBC07B53960C}" type="pres">
      <dgm:prSet presAssocID="{B0ED1D2B-7501-4F4C-B41C-3323C71ED038}" presName="root2" presStyleCnt="0"/>
      <dgm:spPr/>
    </dgm:pt>
    <dgm:pt modelId="{0B4858EF-5ABD-4393-90D8-C38611427522}" type="pres">
      <dgm:prSet presAssocID="{B0ED1D2B-7501-4F4C-B41C-3323C71ED038}" presName="LevelTwoTextNode" presStyleLbl="node2" presStyleIdx="1" presStyleCnt="5" custScaleX="265635">
        <dgm:presLayoutVars>
          <dgm:chPref val="3"/>
        </dgm:presLayoutVars>
      </dgm:prSet>
      <dgm:spPr/>
    </dgm:pt>
    <dgm:pt modelId="{61D22B4C-C39D-45E2-8869-CAB73E054AC4}" type="pres">
      <dgm:prSet presAssocID="{B0ED1D2B-7501-4F4C-B41C-3323C71ED038}" presName="level3hierChild" presStyleCnt="0"/>
      <dgm:spPr/>
    </dgm:pt>
    <dgm:pt modelId="{BEBE0233-15F3-4609-9739-EE4473C0CD20}" type="pres">
      <dgm:prSet presAssocID="{AEBA351A-5947-4022-8310-B1C100F4F02D}" presName="conn2-1" presStyleLbl="parChTrans1D2" presStyleIdx="2" presStyleCnt="5"/>
      <dgm:spPr/>
    </dgm:pt>
    <dgm:pt modelId="{14B27783-D0F8-4259-844F-87EAA633D3A3}" type="pres">
      <dgm:prSet presAssocID="{AEBA351A-5947-4022-8310-B1C100F4F02D}" presName="connTx" presStyleLbl="parChTrans1D2" presStyleIdx="2" presStyleCnt="5"/>
      <dgm:spPr/>
    </dgm:pt>
    <dgm:pt modelId="{57FF1A63-042B-4C84-863A-53E53C3766D2}" type="pres">
      <dgm:prSet presAssocID="{A528D112-656A-4E48-955B-0406802B3396}" presName="root2" presStyleCnt="0"/>
      <dgm:spPr/>
    </dgm:pt>
    <dgm:pt modelId="{09300DDA-BA91-49BC-BFDA-96FC24E0C959}" type="pres">
      <dgm:prSet presAssocID="{A528D112-656A-4E48-955B-0406802B3396}" presName="LevelTwoTextNode" presStyleLbl="node2" presStyleIdx="2" presStyleCnt="5" custScaleX="262582">
        <dgm:presLayoutVars>
          <dgm:chPref val="3"/>
        </dgm:presLayoutVars>
      </dgm:prSet>
      <dgm:spPr/>
    </dgm:pt>
    <dgm:pt modelId="{58D381CD-F724-47D8-AE3A-39F248BF0BD6}" type="pres">
      <dgm:prSet presAssocID="{A528D112-656A-4E48-955B-0406802B3396}" presName="level3hierChild" presStyleCnt="0"/>
      <dgm:spPr/>
    </dgm:pt>
    <dgm:pt modelId="{EA22C0E0-145F-4AAF-8A25-E20C737605BE}" type="pres">
      <dgm:prSet presAssocID="{9D0BED81-B6B3-4141-82CE-5261B3EFB9E2}" presName="conn2-1" presStyleLbl="parChTrans1D2" presStyleIdx="3" presStyleCnt="5"/>
      <dgm:spPr/>
    </dgm:pt>
    <dgm:pt modelId="{AAEE70E2-C59D-42BB-B7F9-D45735D50D72}" type="pres">
      <dgm:prSet presAssocID="{9D0BED81-B6B3-4141-82CE-5261B3EFB9E2}" presName="connTx" presStyleLbl="parChTrans1D2" presStyleIdx="3" presStyleCnt="5"/>
      <dgm:spPr/>
    </dgm:pt>
    <dgm:pt modelId="{FE0E6E4F-0357-45A9-BB27-9CBA1C4C6F55}" type="pres">
      <dgm:prSet presAssocID="{ED3FE71F-2907-41B0-BBF1-15B4117764A0}" presName="root2" presStyleCnt="0"/>
      <dgm:spPr/>
    </dgm:pt>
    <dgm:pt modelId="{0DA516FF-4998-4C2E-9461-90EEFA732C0C}" type="pres">
      <dgm:prSet presAssocID="{ED3FE71F-2907-41B0-BBF1-15B4117764A0}" presName="LevelTwoTextNode" presStyleLbl="node2" presStyleIdx="3" presStyleCnt="5" custScaleX="264413">
        <dgm:presLayoutVars>
          <dgm:chPref val="3"/>
        </dgm:presLayoutVars>
      </dgm:prSet>
      <dgm:spPr/>
    </dgm:pt>
    <dgm:pt modelId="{C6AC0D23-701D-458B-AD40-BBC02278CCE5}" type="pres">
      <dgm:prSet presAssocID="{ED3FE71F-2907-41B0-BBF1-15B4117764A0}" presName="level3hierChild" presStyleCnt="0"/>
      <dgm:spPr/>
    </dgm:pt>
    <dgm:pt modelId="{E615AF8D-8457-426A-9550-F5AEAC7A8D4E}" type="pres">
      <dgm:prSet presAssocID="{B5A504FA-5EA4-4FEE-9603-B496D43A644A}" presName="conn2-1" presStyleLbl="parChTrans1D2" presStyleIdx="4" presStyleCnt="5"/>
      <dgm:spPr/>
    </dgm:pt>
    <dgm:pt modelId="{333F904B-D85E-41EC-92F1-B631A1F085B1}" type="pres">
      <dgm:prSet presAssocID="{B5A504FA-5EA4-4FEE-9603-B496D43A644A}" presName="connTx" presStyleLbl="parChTrans1D2" presStyleIdx="4" presStyleCnt="5"/>
      <dgm:spPr/>
    </dgm:pt>
    <dgm:pt modelId="{38667175-1A3A-445C-875B-B44C98479125}" type="pres">
      <dgm:prSet presAssocID="{381A58A4-B4E6-4FFA-AB09-DFF5D0B1924C}" presName="root2" presStyleCnt="0"/>
      <dgm:spPr/>
    </dgm:pt>
    <dgm:pt modelId="{4675CB71-89C4-4BF8-9BC3-3994C8B68675}" type="pres">
      <dgm:prSet presAssocID="{381A58A4-B4E6-4FFA-AB09-DFF5D0B1924C}" presName="LevelTwoTextNode" presStyleLbl="node2" presStyleIdx="4" presStyleCnt="5" custScaleX="264413">
        <dgm:presLayoutVars>
          <dgm:chPref val="3"/>
        </dgm:presLayoutVars>
      </dgm:prSet>
      <dgm:spPr/>
    </dgm:pt>
    <dgm:pt modelId="{80B9E3C3-330E-4499-9C73-0D00825D39F6}" type="pres">
      <dgm:prSet presAssocID="{381A58A4-B4E6-4FFA-AB09-DFF5D0B1924C}" presName="level3hierChild" presStyleCnt="0"/>
      <dgm:spPr/>
    </dgm:pt>
  </dgm:ptLst>
  <dgm:cxnLst>
    <dgm:cxn modelId="{FC822D07-9573-403F-904B-5CD0D3929889}" srcId="{3FB45FC8-9B2B-429A-AE65-E6940F4AD04C}" destId="{810FD769-30BB-4C8F-B7D9-0F23A6EF5B72}" srcOrd="0" destOrd="0" parTransId="{2CEA8C90-C834-4B17-ACC3-09BBA65229D1}" sibTransId="{0B10AB6C-BB34-4ABE-A3E4-1F3105B8E526}"/>
    <dgm:cxn modelId="{8790301B-9C02-4275-8F09-5CDA1A9DEC3A}" type="presOf" srcId="{B5A504FA-5EA4-4FEE-9603-B496D43A644A}" destId="{333F904B-D85E-41EC-92F1-B631A1F085B1}" srcOrd="1" destOrd="0" presId="urn:microsoft.com/office/officeart/2005/8/layout/hierarchy2"/>
    <dgm:cxn modelId="{E8AA4B1F-4BF6-4169-A6FE-EE338D4B5243}" type="presOf" srcId="{9D0BED81-B6B3-4141-82CE-5261B3EFB9E2}" destId="{EA22C0E0-145F-4AAF-8A25-E20C737605BE}" srcOrd="0" destOrd="0" presId="urn:microsoft.com/office/officeart/2005/8/layout/hierarchy2"/>
    <dgm:cxn modelId="{6710B920-2838-477F-AA74-F53CBD4FBC75}" type="presOf" srcId="{F46EC64E-592B-4971-8450-832AF1020B24}" destId="{4D5533FF-77D4-4507-B20B-A7B5B09DD698}" srcOrd="1" destOrd="0" presId="urn:microsoft.com/office/officeart/2005/8/layout/hierarchy2"/>
    <dgm:cxn modelId="{ADD6E233-B1BE-499B-8309-618E7680B8A6}" type="presOf" srcId="{B0ED1D2B-7501-4F4C-B41C-3323C71ED038}" destId="{0B4858EF-5ABD-4393-90D8-C38611427522}" srcOrd="0" destOrd="0" presId="urn:microsoft.com/office/officeart/2005/8/layout/hierarchy2"/>
    <dgm:cxn modelId="{E8B11B37-BD01-46D4-9D1B-28D8195EF711}" type="presOf" srcId="{AEBA351A-5947-4022-8310-B1C100F4F02D}" destId="{BEBE0233-15F3-4609-9739-EE4473C0CD20}" srcOrd="0" destOrd="0" presId="urn:microsoft.com/office/officeart/2005/8/layout/hierarchy2"/>
    <dgm:cxn modelId="{2FB3065E-73F2-4C42-B0B9-BC61E9A8A0F6}" srcId="{810FD769-30BB-4C8F-B7D9-0F23A6EF5B72}" destId="{ED3FE71F-2907-41B0-BBF1-15B4117764A0}" srcOrd="3" destOrd="0" parTransId="{9D0BED81-B6B3-4141-82CE-5261B3EFB9E2}" sibTransId="{E3D072ED-31D7-474D-955F-12F50D238715}"/>
    <dgm:cxn modelId="{12003A61-A3F2-4A30-B68A-FE67DCEE2031}" type="presOf" srcId="{B1D3C549-5AEB-4928-91B0-45266EFAE706}" destId="{6A449297-BCBC-4861-BB50-812FD01F3B5F}" srcOrd="0" destOrd="0" presId="urn:microsoft.com/office/officeart/2005/8/layout/hierarchy2"/>
    <dgm:cxn modelId="{199FE264-3A97-4FA0-A5EC-28FC0D0827F6}" type="presOf" srcId="{9D0BED81-B6B3-4141-82CE-5261B3EFB9E2}" destId="{AAEE70E2-C59D-42BB-B7F9-D45735D50D72}" srcOrd="1" destOrd="0" presId="urn:microsoft.com/office/officeart/2005/8/layout/hierarchy2"/>
    <dgm:cxn modelId="{3EB93A65-222C-4B3D-9DC0-D8EB179B75CC}" type="presOf" srcId="{ED3FE71F-2907-41B0-BBF1-15B4117764A0}" destId="{0DA516FF-4998-4C2E-9461-90EEFA732C0C}" srcOrd="0" destOrd="0" presId="urn:microsoft.com/office/officeart/2005/8/layout/hierarchy2"/>
    <dgm:cxn modelId="{A2B2C868-6142-4F87-A18A-1505E14D80AA}" type="presOf" srcId="{9088C91F-2A5B-4279-B1F0-9953BD46DABD}" destId="{E11DA261-348A-4E48-BDDD-03A7FE242079}" srcOrd="1" destOrd="0" presId="urn:microsoft.com/office/officeart/2005/8/layout/hierarchy2"/>
    <dgm:cxn modelId="{C2304E69-B035-4DC9-A269-87DBBE4683D0}" type="presOf" srcId="{381A58A4-B4E6-4FFA-AB09-DFF5D0B1924C}" destId="{4675CB71-89C4-4BF8-9BC3-3994C8B68675}" srcOrd="0" destOrd="0" presId="urn:microsoft.com/office/officeart/2005/8/layout/hierarchy2"/>
    <dgm:cxn modelId="{07492B71-17EE-4784-A636-E58E16011BF2}" type="presOf" srcId="{810FD769-30BB-4C8F-B7D9-0F23A6EF5B72}" destId="{9720C92F-7EFD-46EC-90A6-BCA7315F63FE}" srcOrd="0" destOrd="0" presId="urn:microsoft.com/office/officeart/2005/8/layout/hierarchy2"/>
    <dgm:cxn modelId="{73BD6376-2892-4175-A0A0-BBB6F3FA4B5D}" type="presOf" srcId="{3FB45FC8-9B2B-429A-AE65-E6940F4AD04C}" destId="{EA40C014-31FA-47E2-87A7-7A19AE730866}" srcOrd="0" destOrd="0" presId="urn:microsoft.com/office/officeart/2005/8/layout/hierarchy2"/>
    <dgm:cxn modelId="{3657868D-EC8E-4A92-8A08-D458A05ADE40}" type="presOf" srcId="{AEBA351A-5947-4022-8310-B1C100F4F02D}" destId="{14B27783-D0F8-4259-844F-87EAA633D3A3}" srcOrd="1" destOrd="0" presId="urn:microsoft.com/office/officeart/2005/8/layout/hierarchy2"/>
    <dgm:cxn modelId="{D7D55492-9F2E-47EB-8730-7A84D905F658}" srcId="{810FD769-30BB-4C8F-B7D9-0F23A6EF5B72}" destId="{A528D112-656A-4E48-955B-0406802B3396}" srcOrd="2" destOrd="0" parTransId="{AEBA351A-5947-4022-8310-B1C100F4F02D}" sibTransId="{65B5C11D-E2F3-4F77-A30B-2CF6E0FEBAF3}"/>
    <dgm:cxn modelId="{FD147FA4-A3C6-4C05-B503-CDDA57BB8521}" type="presOf" srcId="{B5A504FA-5EA4-4FEE-9603-B496D43A644A}" destId="{E615AF8D-8457-426A-9550-F5AEAC7A8D4E}" srcOrd="0" destOrd="0" presId="urn:microsoft.com/office/officeart/2005/8/layout/hierarchy2"/>
    <dgm:cxn modelId="{55AE62AB-AE01-4BCA-875D-240581DCB5F6}" type="presOf" srcId="{F46EC64E-592B-4971-8450-832AF1020B24}" destId="{2C0203A6-B8EB-4DC6-BFAD-55B3F73728DA}" srcOrd="0" destOrd="0" presId="urn:microsoft.com/office/officeart/2005/8/layout/hierarchy2"/>
    <dgm:cxn modelId="{02A6CCBD-2895-4ACB-BB69-C668EEE640A9}" srcId="{810FD769-30BB-4C8F-B7D9-0F23A6EF5B72}" destId="{381A58A4-B4E6-4FFA-AB09-DFF5D0B1924C}" srcOrd="4" destOrd="0" parTransId="{B5A504FA-5EA4-4FEE-9603-B496D43A644A}" sibTransId="{C725E5ED-B7A5-4D6B-8E3C-0F53726AEDCA}"/>
    <dgm:cxn modelId="{FBD609D1-0817-4D8E-B857-5A37C529D4F2}" srcId="{810FD769-30BB-4C8F-B7D9-0F23A6EF5B72}" destId="{B0ED1D2B-7501-4F4C-B41C-3323C71ED038}" srcOrd="1" destOrd="0" parTransId="{F46EC64E-592B-4971-8450-832AF1020B24}" sibTransId="{6636861F-8327-47CC-A0EC-A25632A6338A}"/>
    <dgm:cxn modelId="{0CF297F0-4964-42A9-BFEB-4061AF74953C}" srcId="{810FD769-30BB-4C8F-B7D9-0F23A6EF5B72}" destId="{B1D3C549-5AEB-4928-91B0-45266EFAE706}" srcOrd="0" destOrd="0" parTransId="{9088C91F-2A5B-4279-B1F0-9953BD46DABD}" sibTransId="{80E9DA90-530E-499F-9D9C-5824A8BB1B65}"/>
    <dgm:cxn modelId="{D5DE72F3-ADFB-428F-9763-4EA8B563328E}" type="presOf" srcId="{9088C91F-2A5B-4279-B1F0-9953BD46DABD}" destId="{16ED1AAC-8FD1-4A6D-8EAA-AA5B3A7BFAAC}" srcOrd="0" destOrd="0" presId="urn:microsoft.com/office/officeart/2005/8/layout/hierarchy2"/>
    <dgm:cxn modelId="{7635D8FB-59DB-4876-9207-D51444D423F2}" type="presOf" srcId="{A528D112-656A-4E48-955B-0406802B3396}" destId="{09300DDA-BA91-49BC-BFDA-96FC24E0C959}" srcOrd="0" destOrd="0" presId="urn:microsoft.com/office/officeart/2005/8/layout/hierarchy2"/>
    <dgm:cxn modelId="{2D56D22F-6708-411C-9BD4-1A2D0A515243}" type="presParOf" srcId="{EA40C014-31FA-47E2-87A7-7A19AE730866}" destId="{6E57D14A-356E-4FC5-B81F-66305FA6BA7C}" srcOrd="0" destOrd="0" presId="urn:microsoft.com/office/officeart/2005/8/layout/hierarchy2"/>
    <dgm:cxn modelId="{CCBB37A4-8FFB-407F-9D33-9482F1E6182F}" type="presParOf" srcId="{6E57D14A-356E-4FC5-B81F-66305FA6BA7C}" destId="{9720C92F-7EFD-46EC-90A6-BCA7315F63FE}" srcOrd="0" destOrd="0" presId="urn:microsoft.com/office/officeart/2005/8/layout/hierarchy2"/>
    <dgm:cxn modelId="{C35A84AB-E070-49B0-9AEA-3761F513B175}" type="presParOf" srcId="{6E57D14A-356E-4FC5-B81F-66305FA6BA7C}" destId="{5A568705-DB98-4390-B68E-8916FB7B11B1}" srcOrd="1" destOrd="0" presId="urn:microsoft.com/office/officeart/2005/8/layout/hierarchy2"/>
    <dgm:cxn modelId="{C306B282-F063-4037-9D74-A428F0FC88DB}" type="presParOf" srcId="{5A568705-DB98-4390-B68E-8916FB7B11B1}" destId="{16ED1AAC-8FD1-4A6D-8EAA-AA5B3A7BFAAC}" srcOrd="0" destOrd="0" presId="urn:microsoft.com/office/officeart/2005/8/layout/hierarchy2"/>
    <dgm:cxn modelId="{8283595F-B734-4688-BE89-4677B4C298F2}" type="presParOf" srcId="{16ED1AAC-8FD1-4A6D-8EAA-AA5B3A7BFAAC}" destId="{E11DA261-348A-4E48-BDDD-03A7FE242079}" srcOrd="0" destOrd="0" presId="urn:microsoft.com/office/officeart/2005/8/layout/hierarchy2"/>
    <dgm:cxn modelId="{BB65318F-B9AF-4B5F-8814-1962F0FA6309}" type="presParOf" srcId="{5A568705-DB98-4390-B68E-8916FB7B11B1}" destId="{4ED1CB60-D6F6-49CF-B312-0FDC3EA226EE}" srcOrd="1" destOrd="0" presId="urn:microsoft.com/office/officeart/2005/8/layout/hierarchy2"/>
    <dgm:cxn modelId="{0C20E8B1-D763-4771-95DF-C90208A956A1}" type="presParOf" srcId="{4ED1CB60-D6F6-49CF-B312-0FDC3EA226EE}" destId="{6A449297-BCBC-4861-BB50-812FD01F3B5F}" srcOrd="0" destOrd="0" presId="urn:microsoft.com/office/officeart/2005/8/layout/hierarchy2"/>
    <dgm:cxn modelId="{14E430A5-81B5-4730-8946-D77A41400C87}" type="presParOf" srcId="{4ED1CB60-D6F6-49CF-B312-0FDC3EA226EE}" destId="{FD8D606B-AA7B-4B09-B8A9-378171AC64FD}" srcOrd="1" destOrd="0" presId="urn:microsoft.com/office/officeart/2005/8/layout/hierarchy2"/>
    <dgm:cxn modelId="{1B525BC1-2B50-4FBE-A3B8-8A650623C3F6}" type="presParOf" srcId="{5A568705-DB98-4390-B68E-8916FB7B11B1}" destId="{2C0203A6-B8EB-4DC6-BFAD-55B3F73728DA}" srcOrd="2" destOrd="0" presId="urn:microsoft.com/office/officeart/2005/8/layout/hierarchy2"/>
    <dgm:cxn modelId="{A611B1ED-222B-4132-BBF4-FD80F672A78A}" type="presParOf" srcId="{2C0203A6-B8EB-4DC6-BFAD-55B3F73728DA}" destId="{4D5533FF-77D4-4507-B20B-A7B5B09DD698}" srcOrd="0" destOrd="0" presId="urn:microsoft.com/office/officeart/2005/8/layout/hierarchy2"/>
    <dgm:cxn modelId="{D238BFC1-8C75-4FF8-8BD5-661F598F12E3}" type="presParOf" srcId="{5A568705-DB98-4390-B68E-8916FB7B11B1}" destId="{E8B0F30C-4281-48E7-8A20-BBC07B53960C}" srcOrd="3" destOrd="0" presId="urn:microsoft.com/office/officeart/2005/8/layout/hierarchy2"/>
    <dgm:cxn modelId="{80FEB386-EC85-4BE0-AA3B-5C356C1AFEEC}" type="presParOf" srcId="{E8B0F30C-4281-48E7-8A20-BBC07B53960C}" destId="{0B4858EF-5ABD-4393-90D8-C38611427522}" srcOrd="0" destOrd="0" presId="urn:microsoft.com/office/officeart/2005/8/layout/hierarchy2"/>
    <dgm:cxn modelId="{F5EAC1DB-DCDA-43A1-A92C-41AE9EBAC3F6}" type="presParOf" srcId="{E8B0F30C-4281-48E7-8A20-BBC07B53960C}" destId="{61D22B4C-C39D-45E2-8869-CAB73E054AC4}" srcOrd="1" destOrd="0" presId="urn:microsoft.com/office/officeart/2005/8/layout/hierarchy2"/>
    <dgm:cxn modelId="{CE8CDB0E-DD8F-4D50-8688-F413DD38A394}" type="presParOf" srcId="{5A568705-DB98-4390-B68E-8916FB7B11B1}" destId="{BEBE0233-15F3-4609-9739-EE4473C0CD20}" srcOrd="4" destOrd="0" presId="urn:microsoft.com/office/officeart/2005/8/layout/hierarchy2"/>
    <dgm:cxn modelId="{3F42B3E8-25D0-4719-9ACC-2B49EFB84429}" type="presParOf" srcId="{BEBE0233-15F3-4609-9739-EE4473C0CD20}" destId="{14B27783-D0F8-4259-844F-87EAA633D3A3}" srcOrd="0" destOrd="0" presId="urn:microsoft.com/office/officeart/2005/8/layout/hierarchy2"/>
    <dgm:cxn modelId="{A26BC686-1A88-4087-B599-CE86310E6193}" type="presParOf" srcId="{5A568705-DB98-4390-B68E-8916FB7B11B1}" destId="{57FF1A63-042B-4C84-863A-53E53C3766D2}" srcOrd="5" destOrd="0" presId="urn:microsoft.com/office/officeart/2005/8/layout/hierarchy2"/>
    <dgm:cxn modelId="{783BF053-79B3-4645-9709-C783EADA42A3}" type="presParOf" srcId="{57FF1A63-042B-4C84-863A-53E53C3766D2}" destId="{09300DDA-BA91-49BC-BFDA-96FC24E0C959}" srcOrd="0" destOrd="0" presId="urn:microsoft.com/office/officeart/2005/8/layout/hierarchy2"/>
    <dgm:cxn modelId="{4B7D7666-F124-41FA-B5C1-9F02DCACDC8D}" type="presParOf" srcId="{57FF1A63-042B-4C84-863A-53E53C3766D2}" destId="{58D381CD-F724-47D8-AE3A-39F248BF0BD6}" srcOrd="1" destOrd="0" presId="urn:microsoft.com/office/officeart/2005/8/layout/hierarchy2"/>
    <dgm:cxn modelId="{1BC3FA21-BE44-4FC5-94D6-147544A49A53}" type="presParOf" srcId="{5A568705-DB98-4390-B68E-8916FB7B11B1}" destId="{EA22C0E0-145F-4AAF-8A25-E20C737605BE}" srcOrd="6" destOrd="0" presId="urn:microsoft.com/office/officeart/2005/8/layout/hierarchy2"/>
    <dgm:cxn modelId="{C30E4286-C8F7-468D-8180-CFC808885512}" type="presParOf" srcId="{EA22C0E0-145F-4AAF-8A25-E20C737605BE}" destId="{AAEE70E2-C59D-42BB-B7F9-D45735D50D72}" srcOrd="0" destOrd="0" presId="urn:microsoft.com/office/officeart/2005/8/layout/hierarchy2"/>
    <dgm:cxn modelId="{1C787D8D-05F2-47A5-91BD-369802466AF2}" type="presParOf" srcId="{5A568705-DB98-4390-B68E-8916FB7B11B1}" destId="{FE0E6E4F-0357-45A9-BB27-9CBA1C4C6F55}" srcOrd="7" destOrd="0" presId="urn:microsoft.com/office/officeart/2005/8/layout/hierarchy2"/>
    <dgm:cxn modelId="{C35BC9F0-2B5C-46CF-9FA5-A7C815CA739F}" type="presParOf" srcId="{FE0E6E4F-0357-45A9-BB27-9CBA1C4C6F55}" destId="{0DA516FF-4998-4C2E-9461-90EEFA732C0C}" srcOrd="0" destOrd="0" presId="urn:microsoft.com/office/officeart/2005/8/layout/hierarchy2"/>
    <dgm:cxn modelId="{81F76606-F6C6-4C32-AA5F-3FEEC3C45CDC}" type="presParOf" srcId="{FE0E6E4F-0357-45A9-BB27-9CBA1C4C6F55}" destId="{C6AC0D23-701D-458B-AD40-BBC02278CCE5}" srcOrd="1" destOrd="0" presId="urn:microsoft.com/office/officeart/2005/8/layout/hierarchy2"/>
    <dgm:cxn modelId="{2F077CC7-01C0-4D8F-AB88-B0851F993067}" type="presParOf" srcId="{5A568705-DB98-4390-B68E-8916FB7B11B1}" destId="{E615AF8D-8457-426A-9550-F5AEAC7A8D4E}" srcOrd="8" destOrd="0" presId="urn:microsoft.com/office/officeart/2005/8/layout/hierarchy2"/>
    <dgm:cxn modelId="{E4CB8404-E06A-430E-AE69-F6EBD06633E4}" type="presParOf" srcId="{E615AF8D-8457-426A-9550-F5AEAC7A8D4E}" destId="{333F904B-D85E-41EC-92F1-B631A1F085B1}" srcOrd="0" destOrd="0" presId="urn:microsoft.com/office/officeart/2005/8/layout/hierarchy2"/>
    <dgm:cxn modelId="{EB58EDFF-7C50-4BCF-942E-FED9B6E20925}" type="presParOf" srcId="{5A568705-DB98-4390-B68E-8916FB7B11B1}" destId="{38667175-1A3A-445C-875B-B44C98479125}" srcOrd="9" destOrd="0" presId="urn:microsoft.com/office/officeart/2005/8/layout/hierarchy2"/>
    <dgm:cxn modelId="{ABCDC624-28B7-4E8D-BD84-3A2B1A892B02}" type="presParOf" srcId="{38667175-1A3A-445C-875B-B44C98479125}" destId="{4675CB71-89C4-4BF8-9BC3-3994C8B68675}" srcOrd="0" destOrd="0" presId="urn:microsoft.com/office/officeart/2005/8/layout/hierarchy2"/>
    <dgm:cxn modelId="{5AE837F4-A23B-4597-816B-FAC5CB618473}" type="presParOf" srcId="{38667175-1A3A-445C-875B-B44C98479125}" destId="{80B9E3C3-330E-4499-9C73-0D00825D39F6}"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FB45FC8-9B2B-429A-AE65-E6940F4AD04C}" type="doc">
      <dgm:prSet loTypeId="urn:microsoft.com/office/officeart/2005/8/layout/hierarchy2" loCatId="hierarchy" qsTypeId="urn:microsoft.com/office/officeart/2005/8/quickstyle/simple3" qsCatId="simple" csTypeId="urn:microsoft.com/office/officeart/2005/8/colors/accent1_2" csCatId="accent1" phldr="1"/>
      <dgm:spPr/>
      <dgm:t>
        <a:bodyPr/>
        <a:lstStyle/>
        <a:p>
          <a:endParaRPr lang="en-SG"/>
        </a:p>
      </dgm:t>
    </dgm:pt>
    <dgm:pt modelId="{810FD769-30BB-4C8F-B7D9-0F23A6EF5B72}">
      <dgm:prSet phldrT="[Text]" custT="1"/>
      <dgm:spPr>
        <a:solidFill>
          <a:srgbClr val="D89F39"/>
        </a:solidFill>
      </dgm:spPr>
      <dgm:t>
        <a:bodyPr/>
        <a:lstStyle/>
        <a:p>
          <a:pPr algn="ctr"/>
          <a:r>
            <a:rPr lang="en-SG" sz="2000" dirty="0"/>
            <a:t>Management Options</a:t>
          </a:r>
        </a:p>
      </dgm:t>
    </dgm:pt>
    <dgm:pt modelId="{2CEA8C90-C834-4B17-ACC3-09BBA65229D1}" type="parTrans" cxnId="{FC822D07-9573-403F-904B-5CD0D3929889}">
      <dgm:prSet/>
      <dgm:spPr/>
      <dgm:t>
        <a:bodyPr/>
        <a:lstStyle/>
        <a:p>
          <a:pPr algn="ctr"/>
          <a:endParaRPr lang="en-SG"/>
        </a:p>
      </dgm:t>
    </dgm:pt>
    <dgm:pt modelId="{0B10AB6C-BB34-4ABE-A3E4-1F3105B8E526}" type="sibTrans" cxnId="{FC822D07-9573-403F-904B-5CD0D3929889}">
      <dgm:prSet/>
      <dgm:spPr/>
      <dgm:t>
        <a:bodyPr/>
        <a:lstStyle/>
        <a:p>
          <a:pPr algn="ctr"/>
          <a:endParaRPr lang="en-SG"/>
        </a:p>
      </dgm:t>
    </dgm:pt>
    <dgm:pt modelId="{B1D3C549-5AEB-4928-91B0-45266EFAE706}">
      <dgm:prSet phldrT="[Text]"/>
      <dgm:spPr>
        <a:solidFill>
          <a:srgbClr val="ECCF9C"/>
        </a:solidFill>
      </dgm:spPr>
      <dgm:t>
        <a:bodyPr/>
        <a:lstStyle/>
        <a:p>
          <a:pPr algn="ctr"/>
          <a:r>
            <a:rPr lang="en-US" b="1" dirty="0"/>
            <a:t>Training Workshops</a:t>
          </a:r>
          <a:r>
            <a:rPr lang="en-US" dirty="0"/>
            <a:t> </a:t>
          </a:r>
          <a:endParaRPr lang="en-SG" dirty="0"/>
        </a:p>
      </dgm:t>
    </dgm:pt>
    <dgm:pt modelId="{9088C91F-2A5B-4279-B1F0-9953BD46DABD}" type="parTrans" cxnId="{0CF297F0-4964-42A9-BFEB-4061AF74953C}">
      <dgm:prSet/>
      <dgm:spPr/>
      <dgm:t>
        <a:bodyPr/>
        <a:lstStyle/>
        <a:p>
          <a:pPr algn="ctr"/>
          <a:endParaRPr lang="en-SG"/>
        </a:p>
      </dgm:t>
    </dgm:pt>
    <dgm:pt modelId="{80E9DA90-530E-499F-9D9C-5824A8BB1B65}" type="sibTrans" cxnId="{0CF297F0-4964-42A9-BFEB-4061AF74953C}">
      <dgm:prSet/>
      <dgm:spPr/>
      <dgm:t>
        <a:bodyPr/>
        <a:lstStyle/>
        <a:p>
          <a:pPr algn="ctr"/>
          <a:endParaRPr lang="en-SG"/>
        </a:p>
      </dgm:t>
    </dgm:pt>
    <dgm:pt modelId="{381A58A4-B4E6-4FFA-AB09-DFF5D0B1924C}">
      <dgm:prSet/>
      <dgm:spPr>
        <a:solidFill>
          <a:srgbClr val="ECCF9C"/>
        </a:solidFill>
      </dgm:spPr>
      <dgm:t>
        <a:bodyPr/>
        <a:lstStyle/>
        <a:p>
          <a:pPr algn="ctr"/>
          <a:r>
            <a:rPr lang="en-US" b="1" dirty="0"/>
            <a:t>Collaboration with Industry Experts</a:t>
          </a:r>
          <a:r>
            <a:rPr lang="en-US" dirty="0"/>
            <a:t> </a:t>
          </a:r>
          <a:endParaRPr lang="en-SG" dirty="0"/>
        </a:p>
      </dgm:t>
    </dgm:pt>
    <dgm:pt modelId="{B5A504FA-5EA4-4FEE-9603-B496D43A644A}" type="parTrans" cxnId="{02A6CCBD-2895-4ACB-BB69-C668EEE640A9}">
      <dgm:prSet/>
      <dgm:spPr/>
      <dgm:t>
        <a:bodyPr/>
        <a:lstStyle/>
        <a:p>
          <a:pPr algn="ctr"/>
          <a:endParaRPr lang="en-SG"/>
        </a:p>
      </dgm:t>
    </dgm:pt>
    <dgm:pt modelId="{C725E5ED-B7A5-4D6B-8E3C-0F53726AEDCA}" type="sibTrans" cxnId="{02A6CCBD-2895-4ACB-BB69-C668EEE640A9}">
      <dgm:prSet/>
      <dgm:spPr/>
      <dgm:t>
        <a:bodyPr/>
        <a:lstStyle/>
        <a:p>
          <a:pPr algn="ctr"/>
          <a:endParaRPr lang="en-SG"/>
        </a:p>
      </dgm:t>
    </dgm:pt>
    <dgm:pt modelId="{ED3FE71F-2907-41B0-BBF1-15B4117764A0}">
      <dgm:prSet/>
      <dgm:spPr>
        <a:solidFill>
          <a:srgbClr val="ECCF9C"/>
        </a:solidFill>
      </dgm:spPr>
      <dgm:t>
        <a:bodyPr/>
        <a:lstStyle/>
        <a:p>
          <a:pPr algn="ctr"/>
          <a:r>
            <a:rPr lang="en-US" b="1" dirty="0"/>
            <a:t>Certification Programs</a:t>
          </a:r>
          <a:r>
            <a:rPr lang="en-US" dirty="0"/>
            <a:t> </a:t>
          </a:r>
          <a:endParaRPr lang="en-SG" dirty="0"/>
        </a:p>
      </dgm:t>
    </dgm:pt>
    <dgm:pt modelId="{9D0BED81-B6B3-4141-82CE-5261B3EFB9E2}" type="parTrans" cxnId="{2FB3065E-73F2-4C42-B0B9-BC61E9A8A0F6}">
      <dgm:prSet/>
      <dgm:spPr/>
      <dgm:t>
        <a:bodyPr/>
        <a:lstStyle/>
        <a:p>
          <a:pPr algn="ctr"/>
          <a:endParaRPr lang="en-SG"/>
        </a:p>
      </dgm:t>
    </dgm:pt>
    <dgm:pt modelId="{E3D072ED-31D7-474D-955F-12F50D238715}" type="sibTrans" cxnId="{2FB3065E-73F2-4C42-B0B9-BC61E9A8A0F6}">
      <dgm:prSet/>
      <dgm:spPr/>
      <dgm:t>
        <a:bodyPr/>
        <a:lstStyle/>
        <a:p>
          <a:pPr algn="ctr"/>
          <a:endParaRPr lang="en-SG"/>
        </a:p>
      </dgm:t>
    </dgm:pt>
    <dgm:pt modelId="{506F7387-068D-43E1-BDAF-BDCC0DE00B58}">
      <dgm:prSet/>
      <dgm:spPr>
        <a:solidFill>
          <a:srgbClr val="ECCF9C"/>
        </a:solidFill>
      </dgm:spPr>
      <dgm:t>
        <a:bodyPr/>
        <a:lstStyle/>
        <a:p>
          <a:pPr algn="ctr"/>
          <a:r>
            <a:rPr lang="en-US" b="1" dirty="0"/>
            <a:t>Benchmarking and Best Practices</a:t>
          </a:r>
          <a:r>
            <a:rPr lang="en-US" dirty="0"/>
            <a:t> </a:t>
          </a:r>
          <a:endParaRPr lang="en-SG" dirty="0"/>
        </a:p>
      </dgm:t>
    </dgm:pt>
    <dgm:pt modelId="{31A78E69-7463-4C05-A847-EA4F9AA56865}" type="parTrans" cxnId="{E1354234-6988-454A-A166-A268FF2C6355}">
      <dgm:prSet/>
      <dgm:spPr/>
      <dgm:t>
        <a:bodyPr/>
        <a:lstStyle/>
        <a:p>
          <a:pPr algn="ctr"/>
          <a:endParaRPr lang="en-SG"/>
        </a:p>
      </dgm:t>
    </dgm:pt>
    <dgm:pt modelId="{853CCD0F-39C2-460C-A1BE-DC4197F539F2}" type="sibTrans" cxnId="{E1354234-6988-454A-A166-A268FF2C6355}">
      <dgm:prSet/>
      <dgm:spPr/>
      <dgm:t>
        <a:bodyPr/>
        <a:lstStyle/>
        <a:p>
          <a:pPr algn="ctr"/>
          <a:endParaRPr lang="en-SG"/>
        </a:p>
      </dgm:t>
    </dgm:pt>
    <dgm:pt modelId="{EA40C014-31FA-47E2-87A7-7A19AE730866}" type="pres">
      <dgm:prSet presAssocID="{3FB45FC8-9B2B-429A-AE65-E6940F4AD04C}" presName="diagram" presStyleCnt="0">
        <dgm:presLayoutVars>
          <dgm:chPref val="1"/>
          <dgm:dir/>
          <dgm:animOne val="branch"/>
          <dgm:animLvl val="lvl"/>
          <dgm:resizeHandles val="exact"/>
        </dgm:presLayoutVars>
      </dgm:prSet>
      <dgm:spPr/>
    </dgm:pt>
    <dgm:pt modelId="{6E57D14A-356E-4FC5-B81F-66305FA6BA7C}" type="pres">
      <dgm:prSet presAssocID="{810FD769-30BB-4C8F-B7D9-0F23A6EF5B72}" presName="root1" presStyleCnt="0"/>
      <dgm:spPr/>
    </dgm:pt>
    <dgm:pt modelId="{9720C92F-7EFD-46EC-90A6-BCA7315F63FE}" type="pres">
      <dgm:prSet presAssocID="{810FD769-30BB-4C8F-B7D9-0F23A6EF5B72}" presName="LevelOneTextNode" presStyleLbl="node0" presStyleIdx="0" presStyleCnt="1" custScaleX="201068" custScaleY="215940">
        <dgm:presLayoutVars>
          <dgm:chPref val="3"/>
        </dgm:presLayoutVars>
      </dgm:prSet>
      <dgm:spPr/>
    </dgm:pt>
    <dgm:pt modelId="{5A568705-DB98-4390-B68E-8916FB7B11B1}" type="pres">
      <dgm:prSet presAssocID="{810FD769-30BB-4C8F-B7D9-0F23A6EF5B72}" presName="level2hierChild" presStyleCnt="0"/>
      <dgm:spPr/>
    </dgm:pt>
    <dgm:pt modelId="{16ED1AAC-8FD1-4A6D-8EAA-AA5B3A7BFAAC}" type="pres">
      <dgm:prSet presAssocID="{9088C91F-2A5B-4279-B1F0-9953BD46DABD}" presName="conn2-1" presStyleLbl="parChTrans1D2" presStyleIdx="0" presStyleCnt="4"/>
      <dgm:spPr/>
    </dgm:pt>
    <dgm:pt modelId="{E11DA261-348A-4E48-BDDD-03A7FE242079}" type="pres">
      <dgm:prSet presAssocID="{9088C91F-2A5B-4279-B1F0-9953BD46DABD}" presName="connTx" presStyleLbl="parChTrans1D2" presStyleIdx="0" presStyleCnt="4"/>
      <dgm:spPr/>
    </dgm:pt>
    <dgm:pt modelId="{4ED1CB60-D6F6-49CF-B312-0FDC3EA226EE}" type="pres">
      <dgm:prSet presAssocID="{B1D3C549-5AEB-4928-91B0-45266EFAE706}" presName="root2" presStyleCnt="0"/>
      <dgm:spPr/>
    </dgm:pt>
    <dgm:pt modelId="{6A449297-BCBC-4861-BB50-812FD01F3B5F}" type="pres">
      <dgm:prSet presAssocID="{B1D3C549-5AEB-4928-91B0-45266EFAE706}" presName="LevelTwoTextNode" presStyleLbl="node2" presStyleIdx="0" presStyleCnt="4" custScaleX="264413">
        <dgm:presLayoutVars>
          <dgm:chPref val="3"/>
        </dgm:presLayoutVars>
      </dgm:prSet>
      <dgm:spPr/>
    </dgm:pt>
    <dgm:pt modelId="{FD8D606B-AA7B-4B09-B8A9-378171AC64FD}" type="pres">
      <dgm:prSet presAssocID="{B1D3C549-5AEB-4928-91B0-45266EFAE706}" presName="level3hierChild" presStyleCnt="0"/>
      <dgm:spPr/>
    </dgm:pt>
    <dgm:pt modelId="{EA22C0E0-145F-4AAF-8A25-E20C737605BE}" type="pres">
      <dgm:prSet presAssocID="{9D0BED81-B6B3-4141-82CE-5261B3EFB9E2}" presName="conn2-1" presStyleLbl="parChTrans1D2" presStyleIdx="1" presStyleCnt="4"/>
      <dgm:spPr/>
    </dgm:pt>
    <dgm:pt modelId="{AAEE70E2-C59D-42BB-B7F9-D45735D50D72}" type="pres">
      <dgm:prSet presAssocID="{9D0BED81-B6B3-4141-82CE-5261B3EFB9E2}" presName="connTx" presStyleLbl="parChTrans1D2" presStyleIdx="1" presStyleCnt="4"/>
      <dgm:spPr/>
    </dgm:pt>
    <dgm:pt modelId="{FE0E6E4F-0357-45A9-BB27-9CBA1C4C6F55}" type="pres">
      <dgm:prSet presAssocID="{ED3FE71F-2907-41B0-BBF1-15B4117764A0}" presName="root2" presStyleCnt="0"/>
      <dgm:spPr/>
    </dgm:pt>
    <dgm:pt modelId="{0DA516FF-4998-4C2E-9461-90EEFA732C0C}" type="pres">
      <dgm:prSet presAssocID="{ED3FE71F-2907-41B0-BBF1-15B4117764A0}" presName="LevelTwoTextNode" presStyleLbl="node2" presStyleIdx="1" presStyleCnt="4" custScaleX="264413">
        <dgm:presLayoutVars>
          <dgm:chPref val="3"/>
        </dgm:presLayoutVars>
      </dgm:prSet>
      <dgm:spPr/>
    </dgm:pt>
    <dgm:pt modelId="{C6AC0D23-701D-458B-AD40-BBC02278CCE5}" type="pres">
      <dgm:prSet presAssocID="{ED3FE71F-2907-41B0-BBF1-15B4117764A0}" presName="level3hierChild" presStyleCnt="0"/>
      <dgm:spPr/>
    </dgm:pt>
    <dgm:pt modelId="{E615AF8D-8457-426A-9550-F5AEAC7A8D4E}" type="pres">
      <dgm:prSet presAssocID="{B5A504FA-5EA4-4FEE-9603-B496D43A644A}" presName="conn2-1" presStyleLbl="parChTrans1D2" presStyleIdx="2" presStyleCnt="4"/>
      <dgm:spPr/>
    </dgm:pt>
    <dgm:pt modelId="{333F904B-D85E-41EC-92F1-B631A1F085B1}" type="pres">
      <dgm:prSet presAssocID="{B5A504FA-5EA4-4FEE-9603-B496D43A644A}" presName="connTx" presStyleLbl="parChTrans1D2" presStyleIdx="2" presStyleCnt="4"/>
      <dgm:spPr/>
    </dgm:pt>
    <dgm:pt modelId="{38667175-1A3A-445C-875B-B44C98479125}" type="pres">
      <dgm:prSet presAssocID="{381A58A4-B4E6-4FFA-AB09-DFF5D0B1924C}" presName="root2" presStyleCnt="0"/>
      <dgm:spPr/>
    </dgm:pt>
    <dgm:pt modelId="{4675CB71-89C4-4BF8-9BC3-3994C8B68675}" type="pres">
      <dgm:prSet presAssocID="{381A58A4-B4E6-4FFA-AB09-DFF5D0B1924C}" presName="LevelTwoTextNode" presStyleLbl="node2" presStyleIdx="2" presStyleCnt="4" custScaleX="264413">
        <dgm:presLayoutVars>
          <dgm:chPref val="3"/>
        </dgm:presLayoutVars>
      </dgm:prSet>
      <dgm:spPr/>
    </dgm:pt>
    <dgm:pt modelId="{80B9E3C3-330E-4499-9C73-0D00825D39F6}" type="pres">
      <dgm:prSet presAssocID="{381A58A4-B4E6-4FFA-AB09-DFF5D0B1924C}" presName="level3hierChild" presStyleCnt="0"/>
      <dgm:spPr/>
    </dgm:pt>
    <dgm:pt modelId="{D05A8DA4-929B-4D1D-923B-22BAFA5FCA6F}" type="pres">
      <dgm:prSet presAssocID="{31A78E69-7463-4C05-A847-EA4F9AA56865}" presName="conn2-1" presStyleLbl="parChTrans1D2" presStyleIdx="3" presStyleCnt="4"/>
      <dgm:spPr/>
    </dgm:pt>
    <dgm:pt modelId="{3DBAB9B3-A8B0-494A-9584-6C65A079BCF5}" type="pres">
      <dgm:prSet presAssocID="{31A78E69-7463-4C05-A847-EA4F9AA56865}" presName="connTx" presStyleLbl="parChTrans1D2" presStyleIdx="3" presStyleCnt="4"/>
      <dgm:spPr/>
    </dgm:pt>
    <dgm:pt modelId="{77A79AC5-FDF3-4C18-AB15-A173077AC687}" type="pres">
      <dgm:prSet presAssocID="{506F7387-068D-43E1-BDAF-BDCC0DE00B58}" presName="root2" presStyleCnt="0"/>
      <dgm:spPr/>
    </dgm:pt>
    <dgm:pt modelId="{CB48D4EC-E5C2-406C-8878-8C7B897369BA}" type="pres">
      <dgm:prSet presAssocID="{506F7387-068D-43E1-BDAF-BDCC0DE00B58}" presName="LevelTwoTextNode" presStyleLbl="node2" presStyleIdx="3" presStyleCnt="4" custScaleX="264413">
        <dgm:presLayoutVars>
          <dgm:chPref val="3"/>
        </dgm:presLayoutVars>
      </dgm:prSet>
      <dgm:spPr/>
    </dgm:pt>
    <dgm:pt modelId="{A326B8C6-4217-4946-B968-28EDB09DDBB8}" type="pres">
      <dgm:prSet presAssocID="{506F7387-068D-43E1-BDAF-BDCC0DE00B58}" presName="level3hierChild" presStyleCnt="0"/>
      <dgm:spPr/>
    </dgm:pt>
  </dgm:ptLst>
  <dgm:cxnLst>
    <dgm:cxn modelId="{FC822D07-9573-403F-904B-5CD0D3929889}" srcId="{3FB45FC8-9B2B-429A-AE65-E6940F4AD04C}" destId="{810FD769-30BB-4C8F-B7D9-0F23A6EF5B72}" srcOrd="0" destOrd="0" parTransId="{2CEA8C90-C834-4B17-ACC3-09BBA65229D1}" sibTransId="{0B10AB6C-BB34-4ABE-A3E4-1F3105B8E526}"/>
    <dgm:cxn modelId="{8790301B-9C02-4275-8F09-5CDA1A9DEC3A}" type="presOf" srcId="{B5A504FA-5EA4-4FEE-9603-B496D43A644A}" destId="{333F904B-D85E-41EC-92F1-B631A1F085B1}" srcOrd="1" destOrd="0" presId="urn:microsoft.com/office/officeart/2005/8/layout/hierarchy2"/>
    <dgm:cxn modelId="{E8AA4B1F-4BF6-4169-A6FE-EE338D4B5243}" type="presOf" srcId="{9D0BED81-B6B3-4141-82CE-5261B3EFB9E2}" destId="{EA22C0E0-145F-4AAF-8A25-E20C737605BE}" srcOrd="0" destOrd="0" presId="urn:microsoft.com/office/officeart/2005/8/layout/hierarchy2"/>
    <dgm:cxn modelId="{E1354234-6988-454A-A166-A268FF2C6355}" srcId="{810FD769-30BB-4C8F-B7D9-0F23A6EF5B72}" destId="{506F7387-068D-43E1-BDAF-BDCC0DE00B58}" srcOrd="3" destOrd="0" parTransId="{31A78E69-7463-4C05-A847-EA4F9AA56865}" sibTransId="{853CCD0F-39C2-460C-A1BE-DC4197F539F2}"/>
    <dgm:cxn modelId="{72620C3A-3812-4037-BFA6-1C27C5D8DE40}" type="presOf" srcId="{31A78E69-7463-4C05-A847-EA4F9AA56865}" destId="{D05A8DA4-929B-4D1D-923B-22BAFA5FCA6F}" srcOrd="0" destOrd="0" presId="urn:microsoft.com/office/officeart/2005/8/layout/hierarchy2"/>
    <dgm:cxn modelId="{1595BC3D-6566-456B-8597-86BAB4C0B6AB}" type="presOf" srcId="{506F7387-068D-43E1-BDAF-BDCC0DE00B58}" destId="{CB48D4EC-E5C2-406C-8878-8C7B897369BA}" srcOrd="0" destOrd="0" presId="urn:microsoft.com/office/officeart/2005/8/layout/hierarchy2"/>
    <dgm:cxn modelId="{2FB3065E-73F2-4C42-B0B9-BC61E9A8A0F6}" srcId="{810FD769-30BB-4C8F-B7D9-0F23A6EF5B72}" destId="{ED3FE71F-2907-41B0-BBF1-15B4117764A0}" srcOrd="1" destOrd="0" parTransId="{9D0BED81-B6B3-4141-82CE-5261B3EFB9E2}" sibTransId="{E3D072ED-31D7-474D-955F-12F50D238715}"/>
    <dgm:cxn modelId="{12003A61-A3F2-4A30-B68A-FE67DCEE2031}" type="presOf" srcId="{B1D3C549-5AEB-4928-91B0-45266EFAE706}" destId="{6A449297-BCBC-4861-BB50-812FD01F3B5F}" srcOrd="0" destOrd="0" presId="urn:microsoft.com/office/officeart/2005/8/layout/hierarchy2"/>
    <dgm:cxn modelId="{199FE264-3A97-4FA0-A5EC-28FC0D0827F6}" type="presOf" srcId="{9D0BED81-B6B3-4141-82CE-5261B3EFB9E2}" destId="{AAEE70E2-C59D-42BB-B7F9-D45735D50D72}" srcOrd="1" destOrd="0" presId="urn:microsoft.com/office/officeart/2005/8/layout/hierarchy2"/>
    <dgm:cxn modelId="{3EB93A65-222C-4B3D-9DC0-D8EB179B75CC}" type="presOf" srcId="{ED3FE71F-2907-41B0-BBF1-15B4117764A0}" destId="{0DA516FF-4998-4C2E-9461-90EEFA732C0C}" srcOrd="0" destOrd="0" presId="urn:microsoft.com/office/officeart/2005/8/layout/hierarchy2"/>
    <dgm:cxn modelId="{A2B2C868-6142-4F87-A18A-1505E14D80AA}" type="presOf" srcId="{9088C91F-2A5B-4279-B1F0-9953BD46DABD}" destId="{E11DA261-348A-4E48-BDDD-03A7FE242079}" srcOrd="1" destOrd="0" presId="urn:microsoft.com/office/officeart/2005/8/layout/hierarchy2"/>
    <dgm:cxn modelId="{C2304E69-B035-4DC9-A269-87DBBE4683D0}" type="presOf" srcId="{381A58A4-B4E6-4FFA-AB09-DFF5D0B1924C}" destId="{4675CB71-89C4-4BF8-9BC3-3994C8B68675}" srcOrd="0" destOrd="0" presId="urn:microsoft.com/office/officeart/2005/8/layout/hierarchy2"/>
    <dgm:cxn modelId="{07492B71-17EE-4784-A636-E58E16011BF2}" type="presOf" srcId="{810FD769-30BB-4C8F-B7D9-0F23A6EF5B72}" destId="{9720C92F-7EFD-46EC-90A6-BCA7315F63FE}" srcOrd="0" destOrd="0" presId="urn:microsoft.com/office/officeart/2005/8/layout/hierarchy2"/>
    <dgm:cxn modelId="{73BD6376-2892-4175-A0A0-BBB6F3FA4B5D}" type="presOf" srcId="{3FB45FC8-9B2B-429A-AE65-E6940F4AD04C}" destId="{EA40C014-31FA-47E2-87A7-7A19AE730866}" srcOrd="0" destOrd="0" presId="urn:microsoft.com/office/officeart/2005/8/layout/hierarchy2"/>
    <dgm:cxn modelId="{2C06EE7B-FDA2-4BFB-9D1E-4AE625C54A36}" type="presOf" srcId="{31A78E69-7463-4C05-A847-EA4F9AA56865}" destId="{3DBAB9B3-A8B0-494A-9584-6C65A079BCF5}" srcOrd="1" destOrd="0" presId="urn:microsoft.com/office/officeart/2005/8/layout/hierarchy2"/>
    <dgm:cxn modelId="{FD147FA4-A3C6-4C05-B503-CDDA57BB8521}" type="presOf" srcId="{B5A504FA-5EA4-4FEE-9603-B496D43A644A}" destId="{E615AF8D-8457-426A-9550-F5AEAC7A8D4E}" srcOrd="0" destOrd="0" presId="urn:microsoft.com/office/officeart/2005/8/layout/hierarchy2"/>
    <dgm:cxn modelId="{02A6CCBD-2895-4ACB-BB69-C668EEE640A9}" srcId="{810FD769-30BB-4C8F-B7D9-0F23A6EF5B72}" destId="{381A58A4-B4E6-4FFA-AB09-DFF5D0B1924C}" srcOrd="2" destOrd="0" parTransId="{B5A504FA-5EA4-4FEE-9603-B496D43A644A}" sibTransId="{C725E5ED-B7A5-4D6B-8E3C-0F53726AEDCA}"/>
    <dgm:cxn modelId="{0CF297F0-4964-42A9-BFEB-4061AF74953C}" srcId="{810FD769-30BB-4C8F-B7D9-0F23A6EF5B72}" destId="{B1D3C549-5AEB-4928-91B0-45266EFAE706}" srcOrd="0" destOrd="0" parTransId="{9088C91F-2A5B-4279-B1F0-9953BD46DABD}" sibTransId="{80E9DA90-530E-499F-9D9C-5824A8BB1B65}"/>
    <dgm:cxn modelId="{D5DE72F3-ADFB-428F-9763-4EA8B563328E}" type="presOf" srcId="{9088C91F-2A5B-4279-B1F0-9953BD46DABD}" destId="{16ED1AAC-8FD1-4A6D-8EAA-AA5B3A7BFAAC}" srcOrd="0" destOrd="0" presId="urn:microsoft.com/office/officeart/2005/8/layout/hierarchy2"/>
    <dgm:cxn modelId="{2D56D22F-6708-411C-9BD4-1A2D0A515243}" type="presParOf" srcId="{EA40C014-31FA-47E2-87A7-7A19AE730866}" destId="{6E57D14A-356E-4FC5-B81F-66305FA6BA7C}" srcOrd="0" destOrd="0" presId="urn:microsoft.com/office/officeart/2005/8/layout/hierarchy2"/>
    <dgm:cxn modelId="{CCBB37A4-8FFB-407F-9D33-9482F1E6182F}" type="presParOf" srcId="{6E57D14A-356E-4FC5-B81F-66305FA6BA7C}" destId="{9720C92F-7EFD-46EC-90A6-BCA7315F63FE}" srcOrd="0" destOrd="0" presId="urn:microsoft.com/office/officeart/2005/8/layout/hierarchy2"/>
    <dgm:cxn modelId="{C35A84AB-E070-49B0-9AEA-3761F513B175}" type="presParOf" srcId="{6E57D14A-356E-4FC5-B81F-66305FA6BA7C}" destId="{5A568705-DB98-4390-B68E-8916FB7B11B1}" srcOrd="1" destOrd="0" presId="urn:microsoft.com/office/officeart/2005/8/layout/hierarchy2"/>
    <dgm:cxn modelId="{C306B282-F063-4037-9D74-A428F0FC88DB}" type="presParOf" srcId="{5A568705-DB98-4390-B68E-8916FB7B11B1}" destId="{16ED1AAC-8FD1-4A6D-8EAA-AA5B3A7BFAAC}" srcOrd="0" destOrd="0" presId="urn:microsoft.com/office/officeart/2005/8/layout/hierarchy2"/>
    <dgm:cxn modelId="{8283595F-B734-4688-BE89-4677B4C298F2}" type="presParOf" srcId="{16ED1AAC-8FD1-4A6D-8EAA-AA5B3A7BFAAC}" destId="{E11DA261-348A-4E48-BDDD-03A7FE242079}" srcOrd="0" destOrd="0" presId="urn:microsoft.com/office/officeart/2005/8/layout/hierarchy2"/>
    <dgm:cxn modelId="{BB65318F-B9AF-4B5F-8814-1962F0FA6309}" type="presParOf" srcId="{5A568705-DB98-4390-B68E-8916FB7B11B1}" destId="{4ED1CB60-D6F6-49CF-B312-0FDC3EA226EE}" srcOrd="1" destOrd="0" presId="urn:microsoft.com/office/officeart/2005/8/layout/hierarchy2"/>
    <dgm:cxn modelId="{0C20E8B1-D763-4771-95DF-C90208A956A1}" type="presParOf" srcId="{4ED1CB60-D6F6-49CF-B312-0FDC3EA226EE}" destId="{6A449297-BCBC-4861-BB50-812FD01F3B5F}" srcOrd="0" destOrd="0" presId="urn:microsoft.com/office/officeart/2005/8/layout/hierarchy2"/>
    <dgm:cxn modelId="{14E430A5-81B5-4730-8946-D77A41400C87}" type="presParOf" srcId="{4ED1CB60-D6F6-49CF-B312-0FDC3EA226EE}" destId="{FD8D606B-AA7B-4B09-B8A9-378171AC64FD}" srcOrd="1" destOrd="0" presId="urn:microsoft.com/office/officeart/2005/8/layout/hierarchy2"/>
    <dgm:cxn modelId="{1BC3FA21-BE44-4FC5-94D6-147544A49A53}" type="presParOf" srcId="{5A568705-DB98-4390-B68E-8916FB7B11B1}" destId="{EA22C0E0-145F-4AAF-8A25-E20C737605BE}" srcOrd="2" destOrd="0" presId="urn:microsoft.com/office/officeart/2005/8/layout/hierarchy2"/>
    <dgm:cxn modelId="{C30E4286-C8F7-468D-8180-CFC808885512}" type="presParOf" srcId="{EA22C0E0-145F-4AAF-8A25-E20C737605BE}" destId="{AAEE70E2-C59D-42BB-B7F9-D45735D50D72}" srcOrd="0" destOrd="0" presId="urn:microsoft.com/office/officeart/2005/8/layout/hierarchy2"/>
    <dgm:cxn modelId="{1C787D8D-05F2-47A5-91BD-369802466AF2}" type="presParOf" srcId="{5A568705-DB98-4390-B68E-8916FB7B11B1}" destId="{FE0E6E4F-0357-45A9-BB27-9CBA1C4C6F55}" srcOrd="3" destOrd="0" presId="urn:microsoft.com/office/officeart/2005/8/layout/hierarchy2"/>
    <dgm:cxn modelId="{C35BC9F0-2B5C-46CF-9FA5-A7C815CA739F}" type="presParOf" srcId="{FE0E6E4F-0357-45A9-BB27-9CBA1C4C6F55}" destId="{0DA516FF-4998-4C2E-9461-90EEFA732C0C}" srcOrd="0" destOrd="0" presId="urn:microsoft.com/office/officeart/2005/8/layout/hierarchy2"/>
    <dgm:cxn modelId="{81F76606-F6C6-4C32-AA5F-3FEEC3C45CDC}" type="presParOf" srcId="{FE0E6E4F-0357-45A9-BB27-9CBA1C4C6F55}" destId="{C6AC0D23-701D-458B-AD40-BBC02278CCE5}" srcOrd="1" destOrd="0" presId="urn:microsoft.com/office/officeart/2005/8/layout/hierarchy2"/>
    <dgm:cxn modelId="{2F077CC7-01C0-4D8F-AB88-B0851F993067}" type="presParOf" srcId="{5A568705-DB98-4390-B68E-8916FB7B11B1}" destId="{E615AF8D-8457-426A-9550-F5AEAC7A8D4E}" srcOrd="4" destOrd="0" presId="urn:microsoft.com/office/officeart/2005/8/layout/hierarchy2"/>
    <dgm:cxn modelId="{E4CB8404-E06A-430E-AE69-F6EBD06633E4}" type="presParOf" srcId="{E615AF8D-8457-426A-9550-F5AEAC7A8D4E}" destId="{333F904B-D85E-41EC-92F1-B631A1F085B1}" srcOrd="0" destOrd="0" presId="urn:microsoft.com/office/officeart/2005/8/layout/hierarchy2"/>
    <dgm:cxn modelId="{EB58EDFF-7C50-4BCF-942E-FED9B6E20925}" type="presParOf" srcId="{5A568705-DB98-4390-B68E-8916FB7B11B1}" destId="{38667175-1A3A-445C-875B-B44C98479125}" srcOrd="5" destOrd="0" presId="urn:microsoft.com/office/officeart/2005/8/layout/hierarchy2"/>
    <dgm:cxn modelId="{ABCDC624-28B7-4E8D-BD84-3A2B1A892B02}" type="presParOf" srcId="{38667175-1A3A-445C-875B-B44C98479125}" destId="{4675CB71-89C4-4BF8-9BC3-3994C8B68675}" srcOrd="0" destOrd="0" presId="urn:microsoft.com/office/officeart/2005/8/layout/hierarchy2"/>
    <dgm:cxn modelId="{5AE837F4-A23B-4597-816B-FAC5CB618473}" type="presParOf" srcId="{38667175-1A3A-445C-875B-B44C98479125}" destId="{80B9E3C3-330E-4499-9C73-0D00825D39F6}" srcOrd="1" destOrd="0" presId="urn:microsoft.com/office/officeart/2005/8/layout/hierarchy2"/>
    <dgm:cxn modelId="{5A772A66-5DB0-4629-AEAB-67F88683AB17}" type="presParOf" srcId="{5A568705-DB98-4390-B68E-8916FB7B11B1}" destId="{D05A8DA4-929B-4D1D-923B-22BAFA5FCA6F}" srcOrd="6" destOrd="0" presId="urn:microsoft.com/office/officeart/2005/8/layout/hierarchy2"/>
    <dgm:cxn modelId="{D40B9BA5-3FCE-4871-8724-77700BC06F47}" type="presParOf" srcId="{D05A8DA4-929B-4D1D-923B-22BAFA5FCA6F}" destId="{3DBAB9B3-A8B0-494A-9584-6C65A079BCF5}" srcOrd="0" destOrd="0" presId="urn:microsoft.com/office/officeart/2005/8/layout/hierarchy2"/>
    <dgm:cxn modelId="{40F6F8BF-EC00-471B-BFF8-F2BAA68BBCC2}" type="presParOf" srcId="{5A568705-DB98-4390-B68E-8916FB7B11B1}" destId="{77A79AC5-FDF3-4C18-AB15-A173077AC687}" srcOrd="7" destOrd="0" presId="urn:microsoft.com/office/officeart/2005/8/layout/hierarchy2"/>
    <dgm:cxn modelId="{D5466655-D670-4FAE-8F15-9CE61CD3B75E}" type="presParOf" srcId="{77A79AC5-FDF3-4C18-AB15-A173077AC687}" destId="{CB48D4EC-E5C2-406C-8878-8C7B897369BA}" srcOrd="0" destOrd="0" presId="urn:microsoft.com/office/officeart/2005/8/layout/hierarchy2"/>
    <dgm:cxn modelId="{E3BE8228-D571-435A-B753-14B23BF69DE8}" type="presParOf" srcId="{77A79AC5-FDF3-4C18-AB15-A173077AC687}" destId="{A326B8C6-4217-4946-B968-28EDB09DDBB8}"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FB45FC8-9B2B-429A-AE65-E6940F4AD04C}" type="doc">
      <dgm:prSet loTypeId="urn:microsoft.com/office/officeart/2005/8/layout/hierarchy2" loCatId="hierarchy" qsTypeId="urn:microsoft.com/office/officeart/2005/8/quickstyle/simple3" qsCatId="simple" csTypeId="urn:microsoft.com/office/officeart/2005/8/colors/accent1_2" csCatId="accent1" phldr="1"/>
      <dgm:spPr/>
      <dgm:t>
        <a:bodyPr/>
        <a:lstStyle/>
        <a:p>
          <a:endParaRPr lang="en-SG"/>
        </a:p>
      </dgm:t>
    </dgm:pt>
    <dgm:pt modelId="{810FD769-30BB-4C8F-B7D9-0F23A6EF5B72}">
      <dgm:prSet phldrT="[Text]" custT="1"/>
      <dgm:spPr>
        <a:solidFill>
          <a:srgbClr val="57A7B5"/>
        </a:solidFill>
      </dgm:spPr>
      <dgm:t>
        <a:bodyPr/>
        <a:lstStyle/>
        <a:p>
          <a:pPr algn="ctr"/>
          <a:r>
            <a:rPr lang="en-SG" sz="2000" dirty="0"/>
            <a:t>Management Options</a:t>
          </a:r>
        </a:p>
      </dgm:t>
    </dgm:pt>
    <dgm:pt modelId="{2CEA8C90-C834-4B17-ACC3-09BBA65229D1}" type="parTrans" cxnId="{FC822D07-9573-403F-904B-5CD0D3929889}">
      <dgm:prSet/>
      <dgm:spPr/>
      <dgm:t>
        <a:bodyPr/>
        <a:lstStyle/>
        <a:p>
          <a:pPr algn="ctr"/>
          <a:endParaRPr lang="en-SG"/>
        </a:p>
      </dgm:t>
    </dgm:pt>
    <dgm:pt modelId="{0B10AB6C-BB34-4ABE-A3E4-1F3105B8E526}" type="sibTrans" cxnId="{FC822D07-9573-403F-904B-5CD0D3929889}">
      <dgm:prSet/>
      <dgm:spPr/>
      <dgm:t>
        <a:bodyPr/>
        <a:lstStyle/>
        <a:p>
          <a:pPr algn="ctr"/>
          <a:endParaRPr lang="en-SG"/>
        </a:p>
      </dgm:t>
    </dgm:pt>
    <dgm:pt modelId="{B1D3C549-5AEB-4928-91B0-45266EFAE706}">
      <dgm:prSet phldrT="[Text]"/>
      <dgm:spPr>
        <a:solidFill>
          <a:srgbClr val="9CCCD4"/>
        </a:solidFill>
      </dgm:spPr>
      <dgm:t>
        <a:bodyPr/>
        <a:lstStyle/>
        <a:p>
          <a:pPr algn="ctr"/>
          <a:r>
            <a:rPr lang="en-US" b="1" dirty="0"/>
            <a:t>Project Identification and Feasibility Studies </a:t>
          </a:r>
          <a:endParaRPr lang="en-SG" b="1" dirty="0"/>
        </a:p>
      </dgm:t>
    </dgm:pt>
    <dgm:pt modelId="{9088C91F-2A5B-4279-B1F0-9953BD46DABD}" type="parTrans" cxnId="{0CF297F0-4964-42A9-BFEB-4061AF74953C}">
      <dgm:prSet/>
      <dgm:spPr/>
      <dgm:t>
        <a:bodyPr/>
        <a:lstStyle/>
        <a:p>
          <a:pPr algn="ctr"/>
          <a:endParaRPr lang="en-SG"/>
        </a:p>
      </dgm:t>
    </dgm:pt>
    <dgm:pt modelId="{80E9DA90-530E-499F-9D9C-5824A8BB1B65}" type="sibTrans" cxnId="{0CF297F0-4964-42A9-BFEB-4061AF74953C}">
      <dgm:prSet/>
      <dgm:spPr/>
      <dgm:t>
        <a:bodyPr/>
        <a:lstStyle/>
        <a:p>
          <a:pPr algn="ctr"/>
          <a:endParaRPr lang="en-SG"/>
        </a:p>
      </dgm:t>
    </dgm:pt>
    <dgm:pt modelId="{381A58A4-B4E6-4FFA-AB09-DFF5D0B1924C}">
      <dgm:prSet/>
      <dgm:spPr>
        <a:solidFill>
          <a:srgbClr val="9CCCD4"/>
        </a:solidFill>
      </dgm:spPr>
      <dgm:t>
        <a:bodyPr/>
        <a:lstStyle/>
        <a:p>
          <a:pPr algn="ctr"/>
          <a:r>
            <a:rPr lang="en-US" b="1" i="1" dirty="0"/>
            <a:t>Risk Allocation and Mitigation </a:t>
          </a:r>
          <a:endParaRPr lang="en-SG" dirty="0"/>
        </a:p>
      </dgm:t>
    </dgm:pt>
    <dgm:pt modelId="{B5A504FA-5EA4-4FEE-9603-B496D43A644A}" type="parTrans" cxnId="{02A6CCBD-2895-4ACB-BB69-C668EEE640A9}">
      <dgm:prSet/>
      <dgm:spPr/>
      <dgm:t>
        <a:bodyPr/>
        <a:lstStyle/>
        <a:p>
          <a:pPr algn="ctr"/>
          <a:endParaRPr lang="en-SG"/>
        </a:p>
      </dgm:t>
    </dgm:pt>
    <dgm:pt modelId="{C725E5ED-B7A5-4D6B-8E3C-0F53726AEDCA}" type="sibTrans" cxnId="{02A6CCBD-2895-4ACB-BB69-C668EEE640A9}">
      <dgm:prSet/>
      <dgm:spPr/>
      <dgm:t>
        <a:bodyPr/>
        <a:lstStyle/>
        <a:p>
          <a:pPr algn="ctr"/>
          <a:endParaRPr lang="en-SG"/>
        </a:p>
      </dgm:t>
    </dgm:pt>
    <dgm:pt modelId="{ED3FE71F-2907-41B0-BBF1-15B4117764A0}">
      <dgm:prSet/>
      <dgm:spPr>
        <a:solidFill>
          <a:srgbClr val="9CCCD4"/>
        </a:solidFill>
      </dgm:spPr>
      <dgm:t>
        <a:bodyPr/>
        <a:lstStyle/>
        <a:p>
          <a:pPr algn="ctr"/>
          <a:r>
            <a:rPr lang="en-US" b="1" dirty="0"/>
            <a:t>Legal and Regulatory Frameworks</a:t>
          </a:r>
          <a:r>
            <a:rPr lang="en-US" i="1" dirty="0"/>
            <a:t> </a:t>
          </a:r>
          <a:endParaRPr lang="en-SG" dirty="0"/>
        </a:p>
      </dgm:t>
    </dgm:pt>
    <dgm:pt modelId="{9D0BED81-B6B3-4141-82CE-5261B3EFB9E2}" type="parTrans" cxnId="{2FB3065E-73F2-4C42-B0B9-BC61E9A8A0F6}">
      <dgm:prSet/>
      <dgm:spPr/>
      <dgm:t>
        <a:bodyPr/>
        <a:lstStyle/>
        <a:p>
          <a:pPr algn="ctr"/>
          <a:endParaRPr lang="en-SG"/>
        </a:p>
      </dgm:t>
    </dgm:pt>
    <dgm:pt modelId="{E3D072ED-31D7-474D-955F-12F50D238715}" type="sibTrans" cxnId="{2FB3065E-73F2-4C42-B0B9-BC61E9A8A0F6}">
      <dgm:prSet/>
      <dgm:spPr/>
      <dgm:t>
        <a:bodyPr/>
        <a:lstStyle/>
        <a:p>
          <a:pPr algn="ctr"/>
          <a:endParaRPr lang="en-SG"/>
        </a:p>
      </dgm:t>
    </dgm:pt>
    <dgm:pt modelId="{506F7387-068D-43E1-BDAF-BDCC0DE00B58}">
      <dgm:prSet/>
      <dgm:spPr>
        <a:solidFill>
          <a:srgbClr val="9CCCD4"/>
        </a:solidFill>
      </dgm:spPr>
      <dgm:t>
        <a:bodyPr/>
        <a:lstStyle/>
        <a:p>
          <a:pPr algn="ctr"/>
          <a:r>
            <a:rPr lang="en-US" b="1" i="1" dirty="0"/>
            <a:t>Financial Structuring </a:t>
          </a:r>
          <a:endParaRPr lang="en-SG" dirty="0"/>
        </a:p>
      </dgm:t>
    </dgm:pt>
    <dgm:pt modelId="{31A78E69-7463-4C05-A847-EA4F9AA56865}" type="parTrans" cxnId="{E1354234-6988-454A-A166-A268FF2C6355}">
      <dgm:prSet/>
      <dgm:spPr/>
      <dgm:t>
        <a:bodyPr/>
        <a:lstStyle/>
        <a:p>
          <a:pPr algn="ctr"/>
          <a:endParaRPr lang="en-SG"/>
        </a:p>
      </dgm:t>
    </dgm:pt>
    <dgm:pt modelId="{853CCD0F-39C2-460C-A1BE-DC4197F539F2}" type="sibTrans" cxnId="{E1354234-6988-454A-A166-A268FF2C6355}">
      <dgm:prSet/>
      <dgm:spPr/>
      <dgm:t>
        <a:bodyPr/>
        <a:lstStyle/>
        <a:p>
          <a:pPr algn="ctr"/>
          <a:endParaRPr lang="en-SG"/>
        </a:p>
      </dgm:t>
    </dgm:pt>
    <dgm:pt modelId="{BD9B7D36-1347-48B6-A5FF-BE0AEE092DB2}">
      <dgm:prSet/>
      <dgm:spPr>
        <a:solidFill>
          <a:srgbClr val="9CCCD4"/>
        </a:solidFill>
      </dgm:spPr>
      <dgm:t>
        <a:bodyPr/>
        <a:lstStyle/>
        <a:p>
          <a:r>
            <a:rPr lang="en-US" b="1" i="1" dirty="0"/>
            <a:t>Transparency and Accountability </a:t>
          </a:r>
          <a:endParaRPr lang="en-US" dirty="0"/>
        </a:p>
      </dgm:t>
    </dgm:pt>
    <dgm:pt modelId="{CF77ADF3-E1D5-4AF7-82D0-55BFB2F61F09}" type="parTrans" cxnId="{DC30A85E-B166-405C-9074-AC0438A9145E}">
      <dgm:prSet/>
      <dgm:spPr/>
      <dgm:t>
        <a:bodyPr/>
        <a:lstStyle/>
        <a:p>
          <a:endParaRPr lang="en-US"/>
        </a:p>
      </dgm:t>
    </dgm:pt>
    <dgm:pt modelId="{5D1B436F-5678-4870-B8D5-01F4C2802558}" type="sibTrans" cxnId="{DC30A85E-B166-405C-9074-AC0438A9145E}">
      <dgm:prSet/>
      <dgm:spPr/>
      <dgm:t>
        <a:bodyPr/>
        <a:lstStyle/>
        <a:p>
          <a:endParaRPr lang="en-US"/>
        </a:p>
      </dgm:t>
    </dgm:pt>
    <dgm:pt modelId="{EA40C014-31FA-47E2-87A7-7A19AE730866}" type="pres">
      <dgm:prSet presAssocID="{3FB45FC8-9B2B-429A-AE65-E6940F4AD04C}" presName="diagram" presStyleCnt="0">
        <dgm:presLayoutVars>
          <dgm:chPref val="1"/>
          <dgm:dir/>
          <dgm:animOne val="branch"/>
          <dgm:animLvl val="lvl"/>
          <dgm:resizeHandles val="exact"/>
        </dgm:presLayoutVars>
      </dgm:prSet>
      <dgm:spPr/>
    </dgm:pt>
    <dgm:pt modelId="{6E57D14A-356E-4FC5-B81F-66305FA6BA7C}" type="pres">
      <dgm:prSet presAssocID="{810FD769-30BB-4C8F-B7D9-0F23A6EF5B72}" presName="root1" presStyleCnt="0"/>
      <dgm:spPr/>
    </dgm:pt>
    <dgm:pt modelId="{9720C92F-7EFD-46EC-90A6-BCA7315F63FE}" type="pres">
      <dgm:prSet presAssocID="{810FD769-30BB-4C8F-B7D9-0F23A6EF5B72}" presName="LevelOneTextNode" presStyleLbl="node0" presStyleIdx="0" presStyleCnt="1" custScaleX="201068" custScaleY="215940">
        <dgm:presLayoutVars>
          <dgm:chPref val="3"/>
        </dgm:presLayoutVars>
      </dgm:prSet>
      <dgm:spPr/>
    </dgm:pt>
    <dgm:pt modelId="{5A568705-DB98-4390-B68E-8916FB7B11B1}" type="pres">
      <dgm:prSet presAssocID="{810FD769-30BB-4C8F-B7D9-0F23A6EF5B72}" presName="level2hierChild" presStyleCnt="0"/>
      <dgm:spPr/>
    </dgm:pt>
    <dgm:pt modelId="{16ED1AAC-8FD1-4A6D-8EAA-AA5B3A7BFAAC}" type="pres">
      <dgm:prSet presAssocID="{9088C91F-2A5B-4279-B1F0-9953BD46DABD}" presName="conn2-1" presStyleLbl="parChTrans1D2" presStyleIdx="0" presStyleCnt="5"/>
      <dgm:spPr/>
    </dgm:pt>
    <dgm:pt modelId="{E11DA261-348A-4E48-BDDD-03A7FE242079}" type="pres">
      <dgm:prSet presAssocID="{9088C91F-2A5B-4279-B1F0-9953BD46DABD}" presName="connTx" presStyleLbl="parChTrans1D2" presStyleIdx="0" presStyleCnt="5"/>
      <dgm:spPr/>
    </dgm:pt>
    <dgm:pt modelId="{4ED1CB60-D6F6-49CF-B312-0FDC3EA226EE}" type="pres">
      <dgm:prSet presAssocID="{B1D3C549-5AEB-4928-91B0-45266EFAE706}" presName="root2" presStyleCnt="0"/>
      <dgm:spPr/>
    </dgm:pt>
    <dgm:pt modelId="{6A449297-BCBC-4861-BB50-812FD01F3B5F}" type="pres">
      <dgm:prSet presAssocID="{B1D3C549-5AEB-4928-91B0-45266EFAE706}" presName="LevelTwoTextNode" presStyleLbl="node2" presStyleIdx="0" presStyleCnt="5" custScaleX="264413">
        <dgm:presLayoutVars>
          <dgm:chPref val="3"/>
        </dgm:presLayoutVars>
      </dgm:prSet>
      <dgm:spPr/>
    </dgm:pt>
    <dgm:pt modelId="{FD8D606B-AA7B-4B09-B8A9-378171AC64FD}" type="pres">
      <dgm:prSet presAssocID="{B1D3C549-5AEB-4928-91B0-45266EFAE706}" presName="level3hierChild" presStyleCnt="0"/>
      <dgm:spPr/>
    </dgm:pt>
    <dgm:pt modelId="{EA22C0E0-145F-4AAF-8A25-E20C737605BE}" type="pres">
      <dgm:prSet presAssocID="{9D0BED81-B6B3-4141-82CE-5261B3EFB9E2}" presName="conn2-1" presStyleLbl="parChTrans1D2" presStyleIdx="1" presStyleCnt="5"/>
      <dgm:spPr/>
    </dgm:pt>
    <dgm:pt modelId="{AAEE70E2-C59D-42BB-B7F9-D45735D50D72}" type="pres">
      <dgm:prSet presAssocID="{9D0BED81-B6B3-4141-82CE-5261B3EFB9E2}" presName="connTx" presStyleLbl="parChTrans1D2" presStyleIdx="1" presStyleCnt="5"/>
      <dgm:spPr/>
    </dgm:pt>
    <dgm:pt modelId="{FE0E6E4F-0357-45A9-BB27-9CBA1C4C6F55}" type="pres">
      <dgm:prSet presAssocID="{ED3FE71F-2907-41B0-BBF1-15B4117764A0}" presName="root2" presStyleCnt="0"/>
      <dgm:spPr/>
    </dgm:pt>
    <dgm:pt modelId="{0DA516FF-4998-4C2E-9461-90EEFA732C0C}" type="pres">
      <dgm:prSet presAssocID="{ED3FE71F-2907-41B0-BBF1-15B4117764A0}" presName="LevelTwoTextNode" presStyleLbl="node2" presStyleIdx="1" presStyleCnt="5" custScaleX="264413">
        <dgm:presLayoutVars>
          <dgm:chPref val="3"/>
        </dgm:presLayoutVars>
      </dgm:prSet>
      <dgm:spPr/>
    </dgm:pt>
    <dgm:pt modelId="{C6AC0D23-701D-458B-AD40-BBC02278CCE5}" type="pres">
      <dgm:prSet presAssocID="{ED3FE71F-2907-41B0-BBF1-15B4117764A0}" presName="level3hierChild" presStyleCnt="0"/>
      <dgm:spPr/>
    </dgm:pt>
    <dgm:pt modelId="{E615AF8D-8457-426A-9550-F5AEAC7A8D4E}" type="pres">
      <dgm:prSet presAssocID="{B5A504FA-5EA4-4FEE-9603-B496D43A644A}" presName="conn2-1" presStyleLbl="parChTrans1D2" presStyleIdx="2" presStyleCnt="5"/>
      <dgm:spPr/>
    </dgm:pt>
    <dgm:pt modelId="{333F904B-D85E-41EC-92F1-B631A1F085B1}" type="pres">
      <dgm:prSet presAssocID="{B5A504FA-5EA4-4FEE-9603-B496D43A644A}" presName="connTx" presStyleLbl="parChTrans1D2" presStyleIdx="2" presStyleCnt="5"/>
      <dgm:spPr/>
    </dgm:pt>
    <dgm:pt modelId="{38667175-1A3A-445C-875B-B44C98479125}" type="pres">
      <dgm:prSet presAssocID="{381A58A4-B4E6-4FFA-AB09-DFF5D0B1924C}" presName="root2" presStyleCnt="0"/>
      <dgm:spPr/>
    </dgm:pt>
    <dgm:pt modelId="{4675CB71-89C4-4BF8-9BC3-3994C8B68675}" type="pres">
      <dgm:prSet presAssocID="{381A58A4-B4E6-4FFA-AB09-DFF5D0B1924C}" presName="LevelTwoTextNode" presStyleLbl="node2" presStyleIdx="2" presStyleCnt="5" custScaleX="264413">
        <dgm:presLayoutVars>
          <dgm:chPref val="3"/>
        </dgm:presLayoutVars>
      </dgm:prSet>
      <dgm:spPr/>
    </dgm:pt>
    <dgm:pt modelId="{80B9E3C3-330E-4499-9C73-0D00825D39F6}" type="pres">
      <dgm:prSet presAssocID="{381A58A4-B4E6-4FFA-AB09-DFF5D0B1924C}" presName="level3hierChild" presStyleCnt="0"/>
      <dgm:spPr/>
    </dgm:pt>
    <dgm:pt modelId="{D05A8DA4-929B-4D1D-923B-22BAFA5FCA6F}" type="pres">
      <dgm:prSet presAssocID="{31A78E69-7463-4C05-A847-EA4F9AA56865}" presName="conn2-1" presStyleLbl="parChTrans1D2" presStyleIdx="3" presStyleCnt="5"/>
      <dgm:spPr/>
    </dgm:pt>
    <dgm:pt modelId="{3DBAB9B3-A8B0-494A-9584-6C65A079BCF5}" type="pres">
      <dgm:prSet presAssocID="{31A78E69-7463-4C05-A847-EA4F9AA56865}" presName="connTx" presStyleLbl="parChTrans1D2" presStyleIdx="3" presStyleCnt="5"/>
      <dgm:spPr/>
    </dgm:pt>
    <dgm:pt modelId="{77A79AC5-FDF3-4C18-AB15-A173077AC687}" type="pres">
      <dgm:prSet presAssocID="{506F7387-068D-43E1-BDAF-BDCC0DE00B58}" presName="root2" presStyleCnt="0"/>
      <dgm:spPr/>
    </dgm:pt>
    <dgm:pt modelId="{CB48D4EC-E5C2-406C-8878-8C7B897369BA}" type="pres">
      <dgm:prSet presAssocID="{506F7387-068D-43E1-BDAF-BDCC0DE00B58}" presName="LevelTwoTextNode" presStyleLbl="node2" presStyleIdx="3" presStyleCnt="5" custScaleX="264413">
        <dgm:presLayoutVars>
          <dgm:chPref val="3"/>
        </dgm:presLayoutVars>
      </dgm:prSet>
      <dgm:spPr/>
    </dgm:pt>
    <dgm:pt modelId="{A326B8C6-4217-4946-B968-28EDB09DDBB8}" type="pres">
      <dgm:prSet presAssocID="{506F7387-068D-43E1-BDAF-BDCC0DE00B58}" presName="level3hierChild" presStyleCnt="0"/>
      <dgm:spPr/>
    </dgm:pt>
    <dgm:pt modelId="{6CD5C80F-A42F-449B-B635-1FF283D26DA9}" type="pres">
      <dgm:prSet presAssocID="{CF77ADF3-E1D5-4AF7-82D0-55BFB2F61F09}" presName="conn2-1" presStyleLbl="parChTrans1D2" presStyleIdx="4" presStyleCnt="5"/>
      <dgm:spPr/>
    </dgm:pt>
    <dgm:pt modelId="{DE0F62E2-E435-4E9B-BE16-F3C94BFFDE3A}" type="pres">
      <dgm:prSet presAssocID="{CF77ADF3-E1D5-4AF7-82D0-55BFB2F61F09}" presName="connTx" presStyleLbl="parChTrans1D2" presStyleIdx="4" presStyleCnt="5"/>
      <dgm:spPr/>
    </dgm:pt>
    <dgm:pt modelId="{5361F073-2486-4255-84F1-C49056EA23FC}" type="pres">
      <dgm:prSet presAssocID="{BD9B7D36-1347-48B6-A5FF-BE0AEE092DB2}" presName="root2" presStyleCnt="0"/>
      <dgm:spPr/>
    </dgm:pt>
    <dgm:pt modelId="{9E90A661-305A-47B6-9C91-FFF87A8A8C59}" type="pres">
      <dgm:prSet presAssocID="{BD9B7D36-1347-48B6-A5FF-BE0AEE092DB2}" presName="LevelTwoTextNode" presStyleLbl="node2" presStyleIdx="4" presStyleCnt="5" custScaleX="264413">
        <dgm:presLayoutVars>
          <dgm:chPref val="3"/>
        </dgm:presLayoutVars>
      </dgm:prSet>
      <dgm:spPr/>
    </dgm:pt>
    <dgm:pt modelId="{FFF1D2B3-245F-4E86-95B8-15ACE9FC565A}" type="pres">
      <dgm:prSet presAssocID="{BD9B7D36-1347-48B6-A5FF-BE0AEE092DB2}" presName="level3hierChild" presStyleCnt="0"/>
      <dgm:spPr/>
    </dgm:pt>
  </dgm:ptLst>
  <dgm:cxnLst>
    <dgm:cxn modelId="{FC822D07-9573-403F-904B-5CD0D3929889}" srcId="{3FB45FC8-9B2B-429A-AE65-E6940F4AD04C}" destId="{810FD769-30BB-4C8F-B7D9-0F23A6EF5B72}" srcOrd="0" destOrd="0" parTransId="{2CEA8C90-C834-4B17-ACC3-09BBA65229D1}" sibTransId="{0B10AB6C-BB34-4ABE-A3E4-1F3105B8E526}"/>
    <dgm:cxn modelId="{7292A714-EACD-41A6-B144-E1EC1D0C31E8}" type="presOf" srcId="{CF77ADF3-E1D5-4AF7-82D0-55BFB2F61F09}" destId="{6CD5C80F-A42F-449B-B635-1FF283D26DA9}" srcOrd="0" destOrd="0" presId="urn:microsoft.com/office/officeart/2005/8/layout/hierarchy2"/>
    <dgm:cxn modelId="{8790301B-9C02-4275-8F09-5CDA1A9DEC3A}" type="presOf" srcId="{B5A504FA-5EA4-4FEE-9603-B496D43A644A}" destId="{333F904B-D85E-41EC-92F1-B631A1F085B1}" srcOrd="1" destOrd="0" presId="urn:microsoft.com/office/officeart/2005/8/layout/hierarchy2"/>
    <dgm:cxn modelId="{E8AA4B1F-4BF6-4169-A6FE-EE338D4B5243}" type="presOf" srcId="{9D0BED81-B6B3-4141-82CE-5261B3EFB9E2}" destId="{EA22C0E0-145F-4AAF-8A25-E20C737605BE}" srcOrd="0" destOrd="0" presId="urn:microsoft.com/office/officeart/2005/8/layout/hierarchy2"/>
    <dgm:cxn modelId="{E1354234-6988-454A-A166-A268FF2C6355}" srcId="{810FD769-30BB-4C8F-B7D9-0F23A6EF5B72}" destId="{506F7387-068D-43E1-BDAF-BDCC0DE00B58}" srcOrd="3" destOrd="0" parTransId="{31A78E69-7463-4C05-A847-EA4F9AA56865}" sibTransId="{853CCD0F-39C2-460C-A1BE-DC4197F539F2}"/>
    <dgm:cxn modelId="{72620C3A-3812-4037-BFA6-1C27C5D8DE40}" type="presOf" srcId="{31A78E69-7463-4C05-A847-EA4F9AA56865}" destId="{D05A8DA4-929B-4D1D-923B-22BAFA5FCA6F}" srcOrd="0" destOrd="0" presId="urn:microsoft.com/office/officeart/2005/8/layout/hierarchy2"/>
    <dgm:cxn modelId="{1595BC3D-6566-456B-8597-86BAB4C0B6AB}" type="presOf" srcId="{506F7387-068D-43E1-BDAF-BDCC0DE00B58}" destId="{CB48D4EC-E5C2-406C-8878-8C7B897369BA}" srcOrd="0" destOrd="0" presId="urn:microsoft.com/office/officeart/2005/8/layout/hierarchy2"/>
    <dgm:cxn modelId="{2FB3065E-73F2-4C42-B0B9-BC61E9A8A0F6}" srcId="{810FD769-30BB-4C8F-B7D9-0F23A6EF5B72}" destId="{ED3FE71F-2907-41B0-BBF1-15B4117764A0}" srcOrd="1" destOrd="0" parTransId="{9D0BED81-B6B3-4141-82CE-5261B3EFB9E2}" sibTransId="{E3D072ED-31D7-474D-955F-12F50D238715}"/>
    <dgm:cxn modelId="{DC30A85E-B166-405C-9074-AC0438A9145E}" srcId="{810FD769-30BB-4C8F-B7D9-0F23A6EF5B72}" destId="{BD9B7D36-1347-48B6-A5FF-BE0AEE092DB2}" srcOrd="4" destOrd="0" parTransId="{CF77ADF3-E1D5-4AF7-82D0-55BFB2F61F09}" sibTransId="{5D1B436F-5678-4870-B8D5-01F4C2802558}"/>
    <dgm:cxn modelId="{12003A61-A3F2-4A30-B68A-FE67DCEE2031}" type="presOf" srcId="{B1D3C549-5AEB-4928-91B0-45266EFAE706}" destId="{6A449297-BCBC-4861-BB50-812FD01F3B5F}" srcOrd="0" destOrd="0" presId="urn:microsoft.com/office/officeart/2005/8/layout/hierarchy2"/>
    <dgm:cxn modelId="{199FE264-3A97-4FA0-A5EC-28FC0D0827F6}" type="presOf" srcId="{9D0BED81-B6B3-4141-82CE-5261B3EFB9E2}" destId="{AAEE70E2-C59D-42BB-B7F9-D45735D50D72}" srcOrd="1" destOrd="0" presId="urn:microsoft.com/office/officeart/2005/8/layout/hierarchy2"/>
    <dgm:cxn modelId="{3EB93A65-222C-4B3D-9DC0-D8EB179B75CC}" type="presOf" srcId="{ED3FE71F-2907-41B0-BBF1-15B4117764A0}" destId="{0DA516FF-4998-4C2E-9461-90EEFA732C0C}" srcOrd="0" destOrd="0" presId="urn:microsoft.com/office/officeart/2005/8/layout/hierarchy2"/>
    <dgm:cxn modelId="{A2B2C868-6142-4F87-A18A-1505E14D80AA}" type="presOf" srcId="{9088C91F-2A5B-4279-B1F0-9953BD46DABD}" destId="{E11DA261-348A-4E48-BDDD-03A7FE242079}" srcOrd="1" destOrd="0" presId="urn:microsoft.com/office/officeart/2005/8/layout/hierarchy2"/>
    <dgm:cxn modelId="{C2304E69-B035-4DC9-A269-87DBBE4683D0}" type="presOf" srcId="{381A58A4-B4E6-4FFA-AB09-DFF5D0B1924C}" destId="{4675CB71-89C4-4BF8-9BC3-3994C8B68675}" srcOrd="0" destOrd="0" presId="urn:microsoft.com/office/officeart/2005/8/layout/hierarchy2"/>
    <dgm:cxn modelId="{07492B71-17EE-4784-A636-E58E16011BF2}" type="presOf" srcId="{810FD769-30BB-4C8F-B7D9-0F23A6EF5B72}" destId="{9720C92F-7EFD-46EC-90A6-BCA7315F63FE}" srcOrd="0" destOrd="0" presId="urn:microsoft.com/office/officeart/2005/8/layout/hierarchy2"/>
    <dgm:cxn modelId="{73BD6376-2892-4175-A0A0-BBB6F3FA4B5D}" type="presOf" srcId="{3FB45FC8-9B2B-429A-AE65-E6940F4AD04C}" destId="{EA40C014-31FA-47E2-87A7-7A19AE730866}" srcOrd="0" destOrd="0" presId="urn:microsoft.com/office/officeart/2005/8/layout/hierarchy2"/>
    <dgm:cxn modelId="{2C06EE7B-FDA2-4BFB-9D1E-4AE625C54A36}" type="presOf" srcId="{31A78E69-7463-4C05-A847-EA4F9AA56865}" destId="{3DBAB9B3-A8B0-494A-9584-6C65A079BCF5}" srcOrd="1" destOrd="0" presId="urn:microsoft.com/office/officeart/2005/8/layout/hierarchy2"/>
    <dgm:cxn modelId="{17635585-C03A-42C2-8184-114D72CF0FC3}" type="presOf" srcId="{CF77ADF3-E1D5-4AF7-82D0-55BFB2F61F09}" destId="{DE0F62E2-E435-4E9B-BE16-F3C94BFFDE3A}" srcOrd="1" destOrd="0" presId="urn:microsoft.com/office/officeart/2005/8/layout/hierarchy2"/>
    <dgm:cxn modelId="{FD147FA4-A3C6-4C05-B503-CDDA57BB8521}" type="presOf" srcId="{B5A504FA-5EA4-4FEE-9603-B496D43A644A}" destId="{E615AF8D-8457-426A-9550-F5AEAC7A8D4E}" srcOrd="0" destOrd="0" presId="urn:microsoft.com/office/officeart/2005/8/layout/hierarchy2"/>
    <dgm:cxn modelId="{02A6CCBD-2895-4ACB-BB69-C668EEE640A9}" srcId="{810FD769-30BB-4C8F-B7D9-0F23A6EF5B72}" destId="{381A58A4-B4E6-4FFA-AB09-DFF5D0B1924C}" srcOrd="2" destOrd="0" parTransId="{B5A504FA-5EA4-4FEE-9603-B496D43A644A}" sibTransId="{C725E5ED-B7A5-4D6B-8E3C-0F53726AEDCA}"/>
    <dgm:cxn modelId="{BE7CB8EA-E51A-4007-B3A0-3BADA6EB35E2}" type="presOf" srcId="{BD9B7D36-1347-48B6-A5FF-BE0AEE092DB2}" destId="{9E90A661-305A-47B6-9C91-FFF87A8A8C59}" srcOrd="0" destOrd="0" presId="urn:microsoft.com/office/officeart/2005/8/layout/hierarchy2"/>
    <dgm:cxn modelId="{0CF297F0-4964-42A9-BFEB-4061AF74953C}" srcId="{810FD769-30BB-4C8F-B7D9-0F23A6EF5B72}" destId="{B1D3C549-5AEB-4928-91B0-45266EFAE706}" srcOrd="0" destOrd="0" parTransId="{9088C91F-2A5B-4279-B1F0-9953BD46DABD}" sibTransId="{80E9DA90-530E-499F-9D9C-5824A8BB1B65}"/>
    <dgm:cxn modelId="{D5DE72F3-ADFB-428F-9763-4EA8B563328E}" type="presOf" srcId="{9088C91F-2A5B-4279-B1F0-9953BD46DABD}" destId="{16ED1AAC-8FD1-4A6D-8EAA-AA5B3A7BFAAC}" srcOrd="0" destOrd="0" presId="urn:microsoft.com/office/officeart/2005/8/layout/hierarchy2"/>
    <dgm:cxn modelId="{2D56D22F-6708-411C-9BD4-1A2D0A515243}" type="presParOf" srcId="{EA40C014-31FA-47E2-87A7-7A19AE730866}" destId="{6E57D14A-356E-4FC5-B81F-66305FA6BA7C}" srcOrd="0" destOrd="0" presId="urn:microsoft.com/office/officeart/2005/8/layout/hierarchy2"/>
    <dgm:cxn modelId="{CCBB37A4-8FFB-407F-9D33-9482F1E6182F}" type="presParOf" srcId="{6E57D14A-356E-4FC5-B81F-66305FA6BA7C}" destId="{9720C92F-7EFD-46EC-90A6-BCA7315F63FE}" srcOrd="0" destOrd="0" presId="urn:microsoft.com/office/officeart/2005/8/layout/hierarchy2"/>
    <dgm:cxn modelId="{C35A84AB-E070-49B0-9AEA-3761F513B175}" type="presParOf" srcId="{6E57D14A-356E-4FC5-B81F-66305FA6BA7C}" destId="{5A568705-DB98-4390-B68E-8916FB7B11B1}" srcOrd="1" destOrd="0" presId="urn:microsoft.com/office/officeart/2005/8/layout/hierarchy2"/>
    <dgm:cxn modelId="{C306B282-F063-4037-9D74-A428F0FC88DB}" type="presParOf" srcId="{5A568705-DB98-4390-B68E-8916FB7B11B1}" destId="{16ED1AAC-8FD1-4A6D-8EAA-AA5B3A7BFAAC}" srcOrd="0" destOrd="0" presId="urn:microsoft.com/office/officeart/2005/8/layout/hierarchy2"/>
    <dgm:cxn modelId="{8283595F-B734-4688-BE89-4677B4C298F2}" type="presParOf" srcId="{16ED1AAC-8FD1-4A6D-8EAA-AA5B3A7BFAAC}" destId="{E11DA261-348A-4E48-BDDD-03A7FE242079}" srcOrd="0" destOrd="0" presId="urn:microsoft.com/office/officeart/2005/8/layout/hierarchy2"/>
    <dgm:cxn modelId="{BB65318F-B9AF-4B5F-8814-1962F0FA6309}" type="presParOf" srcId="{5A568705-DB98-4390-B68E-8916FB7B11B1}" destId="{4ED1CB60-D6F6-49CF-B312-0FDC3EA226EE}" srcOrd="1" destOrd="0" presId="urn:microsoft.com/office/officeart/2005/8/layout/hierarchy2"/>
    <dgm:cxn modelId="{0C20E8B1-D763-4771-95DF-C90208A956A1}" type="presParOf" srcId="{4ED1CB60-D6F6-49CF-B312-0FDC3EA226EE}" destId="{6A449297-BCBC-4861-BB50-812FD01F3B5F}" srcOrd="0" destOrd="0" presId="urn:microsoft.com/office/officeart/2005/8/layout/hierarchy2"/>
    <dgm:cxn modelId="{14E430A5-81B5-4730-8946-D77A41400C87}" type="presParOf" srcId="{4ED1CB60-D6F6-49CF-B312-0FDC3EA226EE}" destId="{FD8D606B-AA7B-4B09-B8A9-378171AC64FD}" srcOrd="1" destOrd="0" presId="urn:microsoft.com/office/officeart/2005/8/layout/hierarchy2"/>
    <dgm:cxn modelId="{1BC3FA21-BE44-4FC5-94D6-147544A49A53}" type="presParOf" srcId="{5A568705-DB98-4390-B68E-8916FB7B11B1}" destId="{EA22C0E0-145F-4AAF-8A25-E20C737605BE}" srcOrd="2" destOrd="0" presId="urn:microsoft.com/office/officeart/2005/8/layout/hierarchy2"/>
    <dgm:cxn modelId="{C30E4286-C8F7-468D-8180-CFC808885512}" type="presParOf" srcId="{EA22C0E0-145F-4AAF-8A25-E20C737605BE}" destId="{AAEE70E2-C59D-42BB-B7F9-D45735D50D72}" srcOrd="0" destOrd="0" presId="urn:microsoft.com/office/officeart/2005/8/layout/hierarchy2"/>
    <dgm:cxn modelId="{1C787D8D-05F2-47A5-91BD-369802466AF2}" type="presParOf" srcId="{5A568705-DB98-4390-B68E-8916FB7B11B1}" destId="{FE0E6E4F-0357-45A9-BB27-9CBA1C4C6F55}" srcOrd="3" destOrd="0" presId="urn:microsoft.com/office/officeart/2005/8/layout/hierarchy2"/>
    <dgm:cxn modelId="{C35BC9F0-2B5C-46CF-9FA5-A7C815CA739F}" type="presParOf" srcId="{FE0E6E4F-0357-45A9-BB27-9CBA1C4C6F55}" destId="{0DA516FF-4998-4C2E-9461-90EEFA732C0C}" srcOrd="0" destOrd="0" presId="urn:microsoft.com/office/officeart/2005/8/layout/hierarchy2"/>
    <dgm:cxn modelId="{81F76606-F6C6-4C32-AA5F-3FEEC3C45CDC}" type="presParOf" srcId="{FE0E6E4F-0357-45A9-BB27-9CBA1C4C6F55}" destId="{C6AC0D23-701D-458B-AD40-BBC02278CCE5}" srcOrd="1" destOrd="0" presId="urn:microsoft.com/office/officeart/2005/8/layout/hierarchy2"/>
    <dgm:cxn modelId="{2F077CC7-01C0-4D8F-AB88-B0851F993067}" type="presParOf" srcId="{5A568705-DB98-4390-B68E-8916FB7B11B1}" destId="{E615AF8D-8457-426A-9550-F5AEAC7A8D4E}" srcOrd="4" destOrd="0" presId="urn:microsoft.com/office/officeart/2005/8/layout/hierarchy2"/>
    <dgm:cxn modelId="{E4CB8404-E06A-430E-AE69-F6EBD06633E4}" type="presParOf" srcId="{E615AF8D-8457-426A-9550-F5AEAC7A8D4E}" destId="{333F904B-D85E-41EC-92F1-B631A1F085B1}" srcOrd="0" destOrd="0" presId="urn:microsoft.com/office/officeart/2005/8/layout/hierarchy2"/>
    <dgm:cxn modelId="{EB58EDFF-7C50-4BCF-942E-FED9B6E20925}" type="presParOf" srcId="{5A568705-DB98-4390-B68E-8916FB7B11B1}" destId="{38667175-1A3A-445C-875B-B44C98479125}" srcOrd="5" destOrd="0" presId="urn:microsoft.com/office/officeart/2005/8/layout/hierarchy2"/>
    <dgm:cxn modelId="{ABCDC624-28B7-4E8D-BD84-3A2B1A892B02}" type="presParOf" srcId="{38667175-1A3A-445C-875B-B44C98479125}" destId="{4675CB71-89C4-4BF8-9BC3-3994C8B68675}" srcOrd="0" destOrd="0" presId="urn:microsoft.com/office/officeart/2005/8/layout/hierarchy2"/>
    <dgm:cxn modelId="{5AE837F4-A23B-4597-816B-FAC5CB618473}" type="presParOf" srcId="{38667175-1A3A-445C-875B-B44C98479125}" destId="{80B9E3C3-330E-4499-9C73-0D00825D39F6}" srcOrd="1" destOrd="0" presId="urn:microsoft.com/office/officeart/2005/8/layout/hierarchy2"/>
    <dgm:cxn modelId="{5A772A66-5DB0-4629-AEAB-67F88683AB17}" type="presParOf" srcId="{5A568705-DB98-4390-B68E-8916FB7B11B1}" destId="{D05A8DA4-929B-4D1D-923B-22BAFA5FCA6F}" srcOrd="6" destOrd="0" presId="urn:microsoft.com/office/officeart/2005/8/layout/hierarchy2"/>
    <dgm:cxn modelId="{D40B9BA5-3FCE-4871-8724-77700BC06F47}" type="presParOf" srcId="{D05A8DA4-929B-4D1D-923B-22BAFA5FCA6F}" destId="{3DBAB9B3-A8B0-494A-9584-6C65A079BCF5}" srcOrd="0" destOrd="0" presId="urn:microsoft.com/office/officeart/2005/8/layout/hierarchy2"/>
    <dgm:cxn modelId="{40F6F8BF-EC00-471B-BFF8-F2BAA68BBCC2}" type="presParOf" srcId="{5A568705-DB98-4390-B68E-8916FB7B11B1}" destId="{77A79AC5-FDF3-4C18-AB15-A173077AC687}" srcOrd="7" destOrd="0" presId="urn:microsoft.com/office/officeart/2005/8/layout/hierarchy2"/>
    <dgm:cxn modelId="{D5466655-D670-4FAE-8F15-9CE61CD3B75E}" type="presParOf" srcId="{77A79AC5-FDF3-4C18-AB15-A173077AC687}" destId="{CB48D4EC-E5C2-406C-8878-8C7B897369BA}" srcOrd="0" destOrd="0" presId="urn:microsoft.com/office/officeart/2005/8/layout/hierarchy2"/>
    <dgm:cxn modelId="{E3BE8228-D571-435A-B753-14B23BF69DE8}" type="presParOf" srcId="{77A79AC5-FDF3-4C18-AB15-A173077AC687}" destId="{A326B8C6-4217-4946-B968-28EDB09DDBB8}" srcOrd="1" destOrd="0" presId="urn:microsoft.com/office/officeart/2005/8/layout/hierarchy2"/>
    <dgm:cxn modelId="{81FCFA64-7C09-4558-BDA1-F914CB85ADFE}" type="presParOf" srcId="{5A568705-DB98-4390-B68E-8916FB7B11B1}" destId="{6CD5C80F-A42F-449B-B635-1FF283D26DA9}" srcOrd="8" destOrd="0" presId="urn:microsoft.com/office/officeart/2005/8/layout/hierarchy2"/>
    <dgm:cxn modelId="{C683DD43-E235-4277-A738-5A9CDFD5AA81}" type="presParOf" srcId="{6CD5C80F-A42F-449B-B635-1FF283D26DA9}" destId="{DE0F62E2-E435-4E9B-BE16-F3C94BFFDE3A}" srcOrd="0" destOrd="0" presId="urn:microsoft.com/office/officeart/2005/8/layout/hierarchy2"/>
    <dgm:cxn modelId="{015F9F10-B513-4BA3-ACC3-239893FDBAB6}" type="presParOf" srcId="{5A568705-DB98-4390-B68E-8916FB7B11B1}" destId="{5361F073-2486-4255-84F1-C49056EA23FC}" srcOrd="9" destOrd="0" presId="urn:microsoft.com/office/officeart/2005/8/layout/hierarchy2"/>
    <dgm:cxn modelId="{A8182EF7-A0C5-44D9-838B-42799B4C9D87}" type="presParOf" srcId="{5361F073-2486-4255-84F1-C49056EA23FC}" destId="{9E90A661-305A-47B6-9C91-FFF87A8A8C59}" srcOrd="0" destOrd="0" presId="urn:microsoft.com/office/officeart/2005/8/layout/hierarchy2"/>
    <dgm:cxn modelId="{D13E1D36-3A1E-435E-A3FA-44F9CDB795DF}" type="presParOf" srcId="{5361F073-2486-4255-84F1-C49056EA23FC}" destId="{FFF1D2B3-245F-4E86-95B8-15ACE9FC565A}"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7F39DFB-209E-42FD-AFA1-6B83E9DA4E1F}"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GB"/>
        </a:p>
      </dgm:t>
    </dgm:pt>
    <dgm:pt modelId="{02F8DBF0-A8C8-4CC3-961D-8188335714F4}">
      <dgm:prSet/>
      <dgm:spPr/>
      <dgm:t>
        <a:bodyPr/>
        <a:lstStyle/>
        <a:p>
          <a:r>
            <a:rPr lang="en-US" b="0" i="0" dirty="0"/>
            <a:t>Bhuiyan, M.R.A., </a:t>
          </a:r>
          <a:r>
            <a:rPr lang="en-US" b="0" i="0" dirty="0" err="1"/>
            <a:t>Mamur</a:t>
          </a:r>
          <a:r>
            <a:rPr lang="en-US" b="0" i="0" dirty="0"/>
            <a:t>, H. and Begum, J. (2021). A brief review on renewable and sustainable energy resources in Bangladesh. Cleaner Engineering and Technology, 4, p.100208. </a:t>
          </a:r>
          <a:r>
            <a:rPr lang="en-US" b="0" i="0" dirty="0" err="1"/>
            <a:t>doi:https</a:t>
          </a:r>
          <a:r>
            <a:rPr lang="en-US" b="0" i="0" dirty="0"/>
            <a:t>://doi.org/10.1016/j.clet.2021.100208.</a:t>
          </a:r>
          <a:endParaRPr lang="en-GB" dirty="0"/>
        </a:p>
      </dgm:t>
    </dgm:pt>
    <dgm:pt modelId="{5D8FA236-776D-412A-BD0D-383B54B23EBF}" type="parTrans" cxnId="{B1456092-9591-423C-BDDE-4B12F38B00A0}">
      <dgm:prSet/>
      <dgm:spPr/>
      <dgm:t>
        <a:bodyPr/>
        <a:lstStyle/>
        <a:p>
          <a:endParaRPr lang="en-GB"/>
        </a:p>
      </dgm:t>
    </dgm:pt>
    <dgm:pt modelId="{48883510-3AD2-4BF8-B99D-0F7A3A4233D4}" type="sibTrans" cxnId="{B1456092-9591-423C-BDDE-4B12F38B00A0}">
      <dgm:prSet/>
      <dgm:spPr/>
      <dgm:t>
        <a:bodyPr/>
        <a:lstStyle/>
        <a:p>
          <a:endParaRPr lang="en-GB"/>
        </a:p>
      </dgm:t>
    </dgm:pt>
    <dgm:pt modelId="{52943B80-467A-4EB4-B96B-F02FAE9C8050}">
      <dgm:prSet/>
      <dgm:spPr/>
      <dgm:t>
        <a:bodyPr/>
        <a:lstStyle/>
        <a:p>
          <a:r>
            <a:rPr lang="en-US" b="0" i="0" dirty="0"/>
            <a:t>BONITA, A. (2020). How brands can influence green energy adoption. [online] Business Daily. Available at: https://www.businessdailyafrica.com/bd/opinion-analysis/columnists/how-brands-can-influence-green-energy-adoption-2370474 [Accessed 22 Apr. 2024].</a:t>
          </a:r>
          <a:endParaRPr lang="en-GB" dirty="0"/>
        </a:p>
      </dgm:t>
    </dgm:pt>
    <dgm:pt modelId="{2691B14D-5A9E-487D-9221-118446169D03}" type="parTrans" cxnId="{FB474193-1829-4D61-AF80-7D31FB280934}">
      <dgm:prSet/>
      <dgm:spPr/>
      <dgm:t>
        <a:bodyPr/>
        <a:lstStyle/>
        <a:p>
          <a:endParaRPr lang="en-GB"/>
        </a:p>
      </dgm:t>
    </dgm:pt>
    <dgm:pt modelId="{15511870-274F-4724-A068-7F93E88B48F0}" type="sibTrans" cxnId="{FB474193-1829-4D61-AF80-7D31FB280934}">
      <dgm:prSet/>
      <dgm:spPr/>
      <dgm:t>
        <a:bodyPr/>
        <a:lstStyle/>
        <a:p>
          <a:endParaRPr lang="en-GB"/>
        </a:p>
      </dgm:t>
    </dgm:pt>
    <dgm:pt modelId="{4D2CB7FB-F367-4C82-84BB-2DCB1EC8F254}">
      <dgm:prSet/>
      <dgm:spPr/>
      <dgm:t>
        <a:bodyPr/>
        <a:lstStyle/>
        <a:p>
          <a:r>
            <a:rPr lang="en-US" b="0" i="0" dirty="0" err="1"/>
            <a:t>Dranka</a:t>
          </a:r>
          <a:r>
            <a:rPr lang="en-US" b="0" i="0" dirty="0"/>
            <a:t>, G.G., Ferreira, P. and Vaz, A.I.F. (2020). Cost-effectiveness of energy efficiency investments for high renewable electricity systems. Energy, 198, p.117198. </a:t>
          </a:r>
          <a:r>
            <a:rPr lang="en-US" b="0" i="0" dirty="0" err="1"/>
            <a:t>doi:https</a:t>
          </a:r>
          <a:r>
            <a:rPr lang="en-US" b="0" i="0" dirty="0"/>
            <a:t>://doi.org/10.1016/j.energy.2020.117198.</a:t>
          </a:r>
          <a:endParaRPr lang="en-GB" dirty="0"/>
        </a:p>
      </dgm:t>
    </dgm:pt>
    <dgm:pt modelId="{7C7E6B2B-FB29-4532-AE70-269E1640D437}" type="parTrans" cxnId="{10FDD507-699B-47BC-A1F7-4694E4EE7305}">
      <dgm:prSet/>
      <dgm:spPr/>
      <dgm:t>
        <a:bodyPr/>
        <a:lstStyle/>
        <a:p>
          <a:endParaRPr lang="en-GB"/>
        </a:p>
      </dgm:t>
    </dgm:pt>
    <dgm:pt modelId="{D4D95885-23F7-4E3D-AC3A-4E6D30997705}" type="sibTrans" cxnId="{10FDD507-699B-47BC-A1F7-4694E4EE7305}">
      <dgm:prSet/>
      <dgm:spPr/>
      <dgm:t>
        <a:bodyPr/>
        <a:lstStyle/>
        <a:p>
          <a:endParaRPr lang="en-GB"/>
        </a:p>
      </dgm:t>
    </dgm:pt>
    <dgm:pt modelId="{E2842775-0D68-4C66-B517-CA8DF4C03561}">
      <dgm:prSet/>
      <dgm:spPr/>
      <dgm:t>
        <a:bodyPr/>
        <a:lstStyle/>
        <a:p>
          <a:r>
            <a:rPr lang="en-US" b="0" i="0" dirty="0"/>
            <a:t>Dwivedi, Y.K., Hughes, L., Kar, A.K., </a:t>
          </a:r>
          <a:r>
            <a:rPr lang="en-US" b="0" i="0" dirty="0" err="1"/>
            <a:t>Baabdullah</a:t>
          </a:r>
          <a:r>
            <a:rPr lang="en-US" b="0" i="0" dirty="0"/>
            <a:t>, A.M., Grover, P., Abbas, R., </a:t>
          </a:r>
          <a:r>
            <a:rPr lang="en-US" b="0" i="0" dirty="0" err="1"/>
            <a:t>Andreini</a:t>
          </a:r>
          <a:r>
            <a:rPr lang="en-US" b="0" i="0" dirty="0"/>
            <a:t>, D., </a:t>
          </a:r>
          <a:r>
            <a:rPr lang="en-US" b="0" i="0" dirty="0" err="1"/>
            <a:t>Abumoghli</a:t>
          </a:r>
          <a:r>
            <a:rPr lang="en-US" b="0" i="0" dirty="0"/>
            <a:t>, I., </a:t>
          </a:r>
          <a:r>
            <a:rPr lang="en-US" b="0" i="0" dirty="0" err="1"/>
            <a:t>Barlette</a:t>
          </a:r>
          <a:r>
            <a:rPr lang="en-US" b="0" i="0" dirty="0"/>
            <a:t>, Y., Bunker, D., Chandra Kruse, L., </a:t>
          </a:r>
          <a:r>
            <a:rPr lang="en-US" b="0" i="0" dirty="0" err="1"/>
            <a:t>Constantiou</a:t>
          </a:r>
          <a:r>
            <a:rPr lang="en-US" b="0" i="0" dirty="0"/>
            <a:t>, I., Davison, R.M., De’, R., Dubey, R., </a:t>
          </a:r>
          <a:r>
            <a:rPr lang="en-US" b="0" i="0" dirty="0" err="1"/>
            <a:t>Fenby</a:t>
          </a:r>
          <a:r>
            <a:rPr lang="en-US" b="0" i="0" dirty="0"/>
            <a:t>-Taylor, H., Gupta, B., He, W., Kodama, M. and </a:t>
          </a:r>
          <a:r>
            <a:rPr lang="en-US" b="0" i="0" dirty="0" err="1"/>
            <a:t>Mäntymäki</a:t>
          </a:r>
          <a:r>
            <a:rPr lang="en-US" b="0" i="0" dirty="0"/>
            <a:t>, M. (2022). Climate change and COP26: Are digital technologies and information management part of the problem or the solution? An editorial reflection and call to action. International Journal of Information Management, [online] 63(63), p.102456. </a:t>
          </a:r>
          <a:r>
            <a:rPr lang="en-US" b="0" i="0" dirty="0" err="1"/>
            <a:t>doi:https</a:t>
          </a:r>
          <a:r>
            <a:rPr lang="en-US" b="0" i="0" dirty="0"/>
            <a:t>://doi.org/10.1016/j.ijinfomgt.2021.102456.</a:t>
          </a:r>
          <a:endParaRPr lang="en-GB" dirty="0"/>
        </a:p>
      </dgm:t>
    </dgm:pt>
    <dgm:pt modelId="{906CBA34-5182-41DF-99E4-C63733577B64}" type="parTrans" cxnId="{DCC405C3-27F2-462E-A32C-4F689BD52205}">
      <dgm:prSet/>
      <dgm:spPr/>
      <dgm:t>
        <a:bodyPr/>
        <a:lstStyle/>
        <a:p>
          <a:endParaRPr lang="en-GB"/>
        </a:p>
      </dgm:t>
    </dgm:pt>
    <dgm:pt modelId="{D7F3DBB4-4D5C-4013-A114-1806D6B14C24}" type="sibTrans" cxnId="{DCC405C3-27F2-462E-A32C-4F689BD52205}">
      <dgm:prSet/>
      <dgm:spPr/>
      <dgm:t>
        <a:bodyPr/>
        <a:lstStyle/>
        <a:p>
          <a:endParaRPr lang="en-GB"/>
        </a:p>
      </dgm:t>
    </dgm:pt>
    <dgm:pt modelId="{A73FEEC1-978D-4212-91F8-0B303530476B}">
      <dgm:prSet/>
      <dgm:spPr/>
      <dgm:t>
        <a:bodyPr/>
        <a:lstStyle/>
        <a:p>
          <a:r>
            <a:rPr lang="en-US" b="0" i="0" dirty="0"/>
            <a:t>GOV.UK (2020). New plans to make UK world leader in green energy. [online] GOV.UK. Available at: https://www.gov.uk/government/news/new-plans-to-make-uk-world-leader-in-green-energy.</a:t>
          </a:r>
          <a:endParaRPr lang="en-GB" dirty="0"/>
        </a:p>
      </dgm:t>
    </dgm:pt>
    <dgm:pt modelId="{7564B27D-78E5-44E0-9AB4-411BDB697361}" type="parTrans" cxnId="{88E243EA-4644-454B-83A2-515D414B7CEB}">
      <dgm:prSet/>
      <dgm:spPr/>
      <dgm:t>
        <a:bodyPr/>
        <a:lstStyle/>
        <a:p>
          <a:endParaRPr lang="en-GB"/>
        </a:p>
      </dgm:t>
    </dgm:pt>
    <dgm:pt modelId="{7F724121-B24C-4F6D-8A1C-413981D4B701}" type="sibTrans" cxnId="{88E243EA-4644-454B-83A2-515D414B7CEB}">
      <dgm:prSet/>
      <dgm:spPr/>
      <dgm:t>
        <a:bodyPr/>
        <a:lstStyle/>
        <a:p>
          <a:endParaRPr lang="en-GB"/>
        </a:p>
      </dgm:t>
    </dgm:pt>
    <dgm:pt modelId="{9088B11D-AD64-4B84-A32A-56F95C4EB627}">
      <dgm:prSet/>
      <dgm:spPr/>
      <dgm:t>
        <a:bodyPr/>
        <a:lstStyle/>
        <a:p>
          <a:r>
            <a:rPr lang="en-US" b="0" i="0" dirty="0"/>
            <a:t>GOV.UK (2020). The UK’s Integrated National Energy and Climate Plan. GOV.UK. Department of Business, Energy and Industrial Strategy.</a:t>
          </a:r>
          <a:endParaRPr lang="en-GB" dirty="0"/>
        </a:p>
      </dgm:t>
    </dgm:pt>
    <dgm:pt modelId="{78B08BB3-913A-4625-9BFC-B94633B4D1CE}" type="parTrans" cxnId="{4B9A857B-4D8E-45C0-84AA-37151A89EE90}">
      <dgm:prSet/>
      <dgm:spPr/>
      <dgm:t>
        <a:bodyPr/>
        <a:lstStyle/>
        <a:p>
          <a:endParaRPr lang="en-GB"/>
        </a:p>
      </dgm:t>
    </dgm:pt>
    <dgm:pt modelId="{497EE246-77A4-4587-B17D-EAFA0079217C}" type="sibTrans" cxnId="{4B9A857B-4D8E-45C0-84AA-37151A89EE90}">
      <dgm:prSet/>
      <dgm:spPr/>
      <dgm:t>
        <a:bodyPr/>
        <a:lstStyle/>
        <a:p>
          <a:endParaRPr lang="en-GB"/>
        </a:p>
      </dgm:t>
    </dgm:pt>
    <dgm:pt modelId="{30FAF71A-E95C-4BEF-B1E9-4EF41683B83E}">
      <dgm:prSet/>
      <dgm:spPr/>
      <dgm:t>
        <a:bodyPr/>
        <a:lstStyle/>
        <a:p>
          <a:r>
            <a:rPr lang="en-US" b="0" i="0" dirty="0" err="1"/>
            <a:t>Hailiang</a:t>
          </a:r>
          <a:r>
            <a:rPr lang="en-US" b="0" i="0" dirty="0"/>
            <a:t>, Z., Chau, K.Y. and Waqas, M. (2023). Does green finance and renewable energy promote tourism for sustainable development: Empirical evidence from China. Renewable Energy. </a:t>
          </a:r>
          <a:r>
            <a:rPr lang="en-US" b="0" i="0" dirty="0" err="1"/>
            <a:t>doi:https</a:t>
          </a:r>
          <a:r>
            <a:rPr lang="en-US" b="0" i="0" dirty="0"/>
            <a:t>://doi.org/10.1016/j.renene.2023.03.032.</a:t>
          </a:r>
          <a:endParaRPr lang="en-GB" dirty="0"/>
        </a:p>
      </dgm:t>
    </dgm:pt>
    <dgm:pt modelId="{07F82EC6-3EB8-40BF-A612-DF8FDB07F4C2}" type="parTrans" cxnId="{5A0333E9-DC0C-4979-A41F-B6D25F4490E6}">
      <dgm:prSet/>
      <dgm:spPr/>
      <dgm:t>
        <a:bodyPr/>
        <a:lstStyle/>
        <a:p>
          <a:endParaRPr lang="en-GB"/>
        </a:p>
      </dgm:t>
    </dgm:pt>
    <dgm:pt modelId="{F865E377-B9DD-42A0-B450-0178727D9B9B}" type="sibTrans" cxnId="{5A0333E9-DC0C-4979-A41F-B6D25F4490E6}">
      <dgm:prSet/>
      <dgm:spPr/>
      <dgm:t>
        <a:bodyPr/>
        <a:lstStyle/>
        <a:p>
          <a:endParaRPr lang="en-GB"/>
        </a:p>
      </dgm:t>
    </dgm:pt>
    <dgm:pt modelId="{CADE70D6-D4DD-4DED-8633-88FAFDF9B310}">
      <dgm:prSet/>
      <dgm:spPr/>
      <dgm:t>
        <a:bodyPr/>
        <a:lstStyle/>
        <a:p>
          <a:r>
            <a:rPr lang="en-US" b="0" i="0" dirty="0"/>
            <a:t>Hunt, I. (2023). Impact of Sustainable Tourism: How it Affects Communities. [online] Solimar International. Available at: https://www.solimarinternational.com/impact-of-sustainable-tourism/.</a:t>
          </a:r>
          <a:endParaRPr lang="en-GB" dirty="0"/>
        </a:p>
      </dgm:t>
    </dgm:pt>
    <dgm:pt modelId="{41E3A20A-B281-4E39-A507-A1AE28442386}" type="parTrans" cxnId="{741C10DF-5A79-45B5-B5F7-ACDB78761483}">
      <dgm:prSet/>
      <dgm:spPr/>
      <dgm:t>
        <a:bodyPr/>
        <a:lstStyle/>
        <a:p>
          <a:endParaRPr lang="en-GB"/>
        </a:p>
      </dgm:t>
    </dgm:pt>
    <dgm:pt modelId="{FC5D7BDF-942E-4DF3-A256-190950D1E555}" type="sibTrans" cxnId="{741C10DF-5A79-45B5-B5F7-ACDB78761483}">
      <dgm:prSet/>
      <dgm:spPr/>
      <dgm:t>
        <a:bodyPr/>
        <a:lstStyle/>
        <a:p>
          <a:endParaRPr lang="en-GB"/>
        </a:p>
      </dgm:t>
    </dgm:pt>
    <dgm:pt modelId="{5937ED35-E0DD-40F5-9AA8-F5C63F2D215E}">
      <dgm:prSet/>
      <dgm:spPr/>
      <dgm:t>
        <a:bodyPr/>
        <a:lstStyle/>
        <a:p>
          <a:r>
            <a:rPr lang="en-US" b="0" i="0" dirty="0"/>
            <a:t>IEA (2021). Renewable Electricity Growth Is Accelerating Faster than Ever worldwide, Supporting the Emergence of the New Global Energy Economy - News. [online] IEA. Available at: https://www.iea.org/news/renewable-electricity-growth-is-accelerating-faster-than-ever-worldwide-supporting-the-emergence-of-the-new-global-energy-economy.</a:t>
          </a:r>
          <a:endParaRPr lang="en-GB" dirty="0"/>
        </a:p>
      </dgm:t>
    </dgm:pt>
    <dgm:pt modelId="{3A2259F3-C1A4-434A-A554-A8A57140E0EF}" type="parTrans" cxnId="{145667B0-3CAF-4F8C-9E55-2BE045F51DD2}">
      <dgm:prSet/>
      <dgm:spPr/>
      <dgm:t>
        <a:bodyPr/>
        <a:lstStyle/>
        <a:p>
          <a:endParaRPr lang="en-GB"/>
        </a:p>
      </dgm:t>
    </dgm:pt>
    <dgm:pt modelId="{AA517B6A-286B-4004-B6EF-6CCDBA29114E}" type="sibTrans" cxnId="{145667B0-3CAF-4F8C-9E55-2BE045F51DD2}">
      <dgm:prSet/>
      <dgm:spPr/>
      <dgm:t>
        <a:bodyPr/>
        <a:lstStyle/>
        <a:p>
          <a:endParaRPr lang="en-GB"/>
        </a:p>
      </dgm:t>
    </dgm:pt>
    <dgm:pt modelId="{BC77366B-B4D0-47CC-9B5E-911DEBDCFCF5}" type="pres">
      <dgm:prSet presAssocID="{A7F39DFB-209E-42FD-AFA1-6B83E9DA4E1F}" presName="Name0" presStyleCnt="0">
        <dgm:presLayoutVars>
          <dgm:dir/>
          <dgm:animLvl val="lvl"/>
          <dgm:resizeHandles val="exact"/>
        </dgm:presLayoutVars>
      </dgm:prSet>
      <dgm:spPr/>
    </dgm:pt>
    <dgm:pt modelId="{5431A656-7A95-4F63-84F0-CADEDF0862DA}" type="pres">
      <dgm:prSet presAssocID="{02F8DBF0-A8C8-4CC3-961D-8188335714F4}" presName="linNode" presStyleCnt="0"/>
      <dgm:spPr/>
    </dgm:pt>
    <dgm:pt modelId="{252E09A4-B963-407E-A809-91524461B8B8}" type="pres">
      <dgm:prSet presAssocID="{02F8DBF0-A8C8-4CC3-961D-8188335714F4}" presName="parentText" presStyleLbl="node1" presStyleIdx="0" presStyleCnt="9" custScaleX="277778">
        <dgm:presLayoutVars>
          <dgm:chMax val="1"/>
          <dgm:bulletEnabled val="1"/>
        </dgm:presLayoutVars>
      </dgm:prSet>
      <dgm:spPr/>
    </dgm:pt>
    <dgm:pt modelId="{74255568-853B-404B-9FD0-7FDACE186F8E}" type="pres">
      <dgm:prSet presAssocID="{48883510-3AD2-4BF8-B99D-0F7A3A4233D4}" presName="sp" presStyleCnt="0"/>
      <dgm:spPr/>
    </dgm:pt>
    <dgm:pt modelId="{2B350A31-C192-4B60-BF12-D9FF1D8CF74F}" type="pres">
      <dgm:prSet presAssocID="{52943B80-467A-4EB4-B96B-F02FAE9C8050}" presName="linNode" presStyleCnt="0"/>
      <dgm:spPr/>
    </dgm:pt>
    <dgm:pt modelId="{CE10510C-F4CF-48DE-B395-E4B084F66099}" type="pres">
      <dgm:prSet presAssocID="{52943B80-467A-4EB4-B96B-F02FAE9C8050}" presName="parentText" presStyleLbl="node1" presStyleIdx="1" presStyleCnt="9" custScaleX="277778">
        <dgm:presLayoutVars>
          <dgm:chMax val="1"/>
          <dgm:bulletEnabled val="1"/>
        </dgm:presLayoutVars>
      </dgm:prSet>
      <dgm:spPr/>
    </dgm:pt>
    <dgm:pt modelId="{6010F4F3-D576-4C91-91F4-4C8A54C13949}" type="pres">
      <dgm:prSet presAssocID="{15511870-274F-4724-A068-7F93E88B48F0}" presName="sp" presStyleCnt="0"/>
      <dgm:spPr/>
    </dgm:pt>
    <dgm:pt modelId="{50820B72-2668-4D1A-A789-EAFA4F8F0662}" type="pres">
      <dgm:prSet presAssocID="{4D2CB7FB-F367-4C82-84BB-2DCB1EC8F254}" presName="linNode" presStyleCnt="0"/>
      <dgm:spPr/>
    </dgm:pt>
    <dgm:pt modelId="{CEB4EE28-E492-4259-8972-51065C440A0C}" type="pres">
      <dgm:prSet presAssocID="{4D2CB7FB-F367-4C82-84BB-2DCB1EC8F254}" presName="parentText" presStyleLbl="node1" presStyleIdx="2" presStyleCnt="9" custScaleX="277778">
        <dgm:presLayoutVars>
          <dgm:chMax val="1"/>
          <dgm:bulletEnabled val="1"/>
        </dgm:presLayoutVars>
      </dgm:prSet>
      <dgm:spPr/>
    </dgm:pt>
    <dgm:pt modelId="{5C2B8E6C-ABC9-4BC2-828D-12D0024C2F68}" type="pres">
      <dgm:prSet presAssocID="{D4D95885-23F7-4E3D-AC3A-4E6D30997705}" presName="sp" presStyleCnt="0"/>
      <dgm:spPr/>
    </dgm:pt>
    <dgm:pt modelId="{C140A758-3596-4886-A457-5985B5905BCC}" type="pres">
      <dgm:prSet presAssocID="{E2842775-0D68-4C66-B517-CA8DF4C03561}" presName="linNode" presStyleCnt="0"/>
      <dgm:spPr/>
    </dgm:pt>
    <dgm:pt modelId="{9416B768-256C-4BC8-99AD-C82898838B72}" type="pres">
      <dgm:prSet presAssocID="{E2842775-0D68-4C66-B517-CA8DF4C03561}" presName="parentText" presStyleLbl="node1" presStyleIdx="3" presStyleCnt="9" custScaleX="277778">
        <dgm:presLayoutVars>
          <dgm:chMax val="1"/>
          <dgm:bulletEnabled val="1"/>
        </dgm:presLayoutVars>
      </dgm:prSet>
      <dgm:spPr/>
    </dgm:pt>
    <dgm:pt modelId="{D989E221-91D7-45CC-B2F3-4F55EB316510}" type="pres">
      <dgm:prSet presAssocID="{D7F3DBB4-4D5C-4013-A114-1806D6B14C24}" presName="sp" presStyleCnt="0"/>
      <dgm:spPr/>
    </dgm:pt>
    <dgm:pt modelId="{63A1C9E5-B1CA-4C4F-BBDD-FC2E204CE24D}" type="pres">
      <dgm:prSet presAssocID="{A73FEEC1-978D-4212-91F8-0B303530476B}" presName="linNode" presStyleCnt="0"/>
      <dgm:spPr/>
    </dgm:pt>
    <dgm:pt modelId="{4CD71384-554B-4A28-ADAD-22EC5CC025AB}" type="pres">
      <dgm:prSet presAssocID="{A73FEEC1-978D-4212-91F8-0B303530476B}" presName="parentText" presStyleLbl="node1" presStyleIdx="4" presStyleCnt="9" custScaleX="277778">
        <dgm:presLayoutVars>
          <dgm:chMax val="1"/>
          <dgm:bulletEnabled val="1"/>
        </dgm:presLayoutVars>
      </dgm:prSet>
      <dgm:spPr/>
    </dgm:pt>
    <dgm:pt modelId="{0F767166-1242-47FB-975D-707D8EA4D428}" type="pres">
      <dgm:prSet presAssocID="{7F724121-B24C-4F6D-8A1C-413981D4B701}" presName="sp" presStyleCnt="0"/>
      <dgm:spPr/>
    </dgm:pt>
    <dgm:pt modelId="{A9B559EE-565E-4DBD-9968-8CA2BAE23228}" type="pres">
      <dgm:prSet presAssocID="{9088B11D-AD64-4B84-A32A-56F95C4EB627}" presName="linNode" presStyleCnt="0"/>
      <dgm:spPr/>
    </dgm:pt>
    <dgm:pt modelId="{CE672050-F206-4A3E-B64F-DE2948CD5EE1}" type="pres">
      <dgm:prSet presAssocID="{9088B11D-AD64-4B84-A32A-56F95C4EB627}" presName="parentText" presStyleLbl="node1" presStyleIdx="5" presStyleCnt="9" custScaleX="277778">
        <dgm:presLayoutVars>
          <dgm:chMax val="1"/>
          <dgm:bulletEnabled val="1"/>
        </dgm:presLayoutVars>
      </dgm:prSet>
      <dgm:spPr/>
    </dgm:pt>
    <dgm:pt modelId="{0B57ED2D-60B3-40F0-836E-7EA78B444DD2}" type="pres">
      <dgm:prSet presAssocID="{497EE246-77A4-4587-B17D-EAFA0079217C}" presName="sp" presStyleCnt="0"/>
      <dgm:spPr/>
    </dgm:pt>
    <dgm:pt modelId="{08DA8228-2A06-45E7-8746-501864BAC41F}" type="pres">
      <dgm:prSet presAssocID="{30FAF71A-E95C-4BEF-B1E9-4EF41683B83E}" presName="linNode" presStyleCnt="0"/>
      <dgm:spPr/>
    </dgm:pt>
    <dgm:pt modelId="{4775CC4D-0D01-4EA7-87E5-435C223D4534}" type="pres">
      <dgm:prSet presAssocID="{30FAF71A-E95C-4BEF-B1E9-4EF41683B83E}" presName="parentText" presStyleLbl="node1" presStyleIdx="6" presStyleCnt="9" custScaleX="277778">
        <dgm:presLayoutVars>
          <dgm:chMax val="1"/>
          <dgm:bulletEnabled val="1"/>
        </dgm:presLayoutVars>
      </dgm:prSet>
      <dgm:spPr/>
    </dgm:pt>
    <dgm:pt modelId="{67DB28F2-F0E6-4DA9-9A75-435BF1ECBC26}" type="pres">
      <dgm:prSet presAssocID="{F865E377-B9DD-42A0-B450-0178727D9B9B}" presName="sp" presStyleCnt="0"/>
      <dgm:spPr/>
    </dgm:pt>
    <dgm:pt modelId="{7F7C53AD-5105-42DD-891D-C409F071C8F9}" type="pres">
      <dgm:prSet presAssocID="{CADE70D6-D4DD-4DED-8633-88FAFDF9B310}" presName="linNode" presStyleCnt="0"/>
      <dgm:spPr/>
    </dgm:pt>
    <dgm:pt modelId="{5E33284D-A073-46CF-B1AB-0BB46A9532E4}" type="pres">
      <dgm:prSet presAssocID="{CADE70D6-D4DD-4DED-8633-88FAFDF9B310}" presName="parentText" presStyleLbl="node1" presStyleIdx="7" presStyleCnt="9" custScaleX="277778">
        <dgm:presLayoutVars>
          <dgm:chMax val="1"/>
          <dgm:bulletEnabled val="1"/>
        </dgm:presLayoutVars>
      </dgm:prSet>
      <dgm:spPr/>
    </dgm:pt>
    <dgm:pt modelId="{A1E30DDF-C878-45D2-88AC-642FFAC8EA32}" type="pres">
      <dgm:prSet presAssocID="{FC5D7BDF-942E-4DF3-A256-190950D1E555}" presName="sp" presStyleCnt="0"/>
      <dgm:spPr/>
    </dgm:pt>
    <dgm:pt modelId="{B1BBBCF3-6B9D-47B4-BE0A-B7455EBD1A73}" type="pres">
      <dgm:prSet presAssocID="{5937ED35-E0DD-40F5-9AA8-F5C63F2D215E}" presName="linNode" presStyleCnt="0"/>
      <dgm:spPr/>
    </dgm:pt>
    <dgm:pt modelId="{3C627462-5551-46FE-964F-B2F81DB64DD9}" type="pres">
      <dgm:prSet presAssocID="{5937ED35-E0DD-40F5-9AA8-F5C63F2D215E}" presName="parentText" presStyleLbl="node1" presStyleIdx="8" presStyleCnt="9" custScaleX="277778">
        <dgm:presLayoutVars>
          <dgm:chMax val="1"/>
          <dgm:bulletEnabled val="1"/>
        </dgm:presLayoutVars>
      </dgm:prSet>
      <dgm:spPr/>
    </dgm:pt>
  </dgm:ptLst>
  <dgm:cxnLst>
    <dgm:cxn modelId="{1C8B2005-2E18-478F-95BA-4B9A35D39D25}" type="presOf" srcId="{52943B80-467A-4EB4-B96B-F02FAE9C8050}" destId="{CE10510C-F4CF-48DE-B395-E4B084F66099}" srcOrd="0" destOrd="0" presId="urn:microsoft.com/office/officeart/2005/8/layout/vList5"/>
    <dgm:cxn modelId="{10FDD507-699B-47BC-A1F7-4694E4EE7305}" srcId="{A7F39DFB-209E-42FD-AFA1-6B83E9DA4E1F}" destId="{4D2CB7FB-F367-4C82-84BB-2DCB1EC8F254}" srcOrd="2" destOrd="0" parTransId="{7C7E6B2B-FB29-4532-AE70-269E1640D437}" sibTransId="{D4D95885-23F7-4E3D-AC3A-4E6D30997705}"/>
    <dgm:cxn modelId="{5C301B0C-F56E-4E23-A10F-58345AEAB244}" type="presOf" srcId="{CADE70D6-D4DD-4DED-8633-88FAFDF9B310}" destId="{5E33284D-A073-46CF-B1AB-0BB46A9532E4}" srcOrd="0" destOrd="0" presId="urn:microsoft.com/office/officeart/2005/8/layout/vList5"/>
    <dgm:cxn modelId="{6FC8232D-7466-4C2D-803E-7515DEFA8134}" type="presOf" srcId="{A7F39DFB-209E-42FD-AFA1-6B83E9DA4E1F}" destId="{BC77366B-B4D0-47CC-9B5E-911DEBDCFCF5}" srcOrd="0" destOrd="0" presId="urn:microsoft.com/office/officeart/2005/8/layout/vList5"/>
    <dgm:cxn modelId="{8F101B5A-8E05-4A45-A11A-D0CB7E64280C}" type="presOf" srcId="{E2842775-0D68-4C66-B517-CA8DF4C03561}" destId="{9416B768-256C-4BC8-99AD-C82898838B72}" srcOrd="0" destOrd="0" presId="urn:microsoft.com/office/officeart/2005/8/layout/vList5"/>
    <dgm:cxn modelId="{4B9A857B-4D8E-45C0-84AA-37151A89EE90}" srcId="{A7F39DFB-209E-42FD-AFA1-6B83E9DA4E1F}" destId="{9088B11D-AD64-4B84-A32A-56F95C4EB627}" srcOrd="5" destOrd="0" parTransId="{78B08BB3-913A-4625-9BFC-B94633B4D1CE}" sibTransId="{497EE246-77A4-4587-B17D-EAFA0079217C}"/>
    <dgm:cxn modelId="{D6586482-19FF-4BFA-9345-AC34E0F585ED}" type="presOf" srcId="{30FAF71A-E95C-4BEF-B1E9-4EF41683B83E}" destId="{4775CC4D-0D01-4EA7-87E5-435C223D4534}" srcOrd="0" destOrd="0" presId="urn:microsoft.com/office/officeart/2005/8/layout/vList5"/>
    <dgm:cxn modelId="{B1456092-9591-423C-BDDE-4B12F38B00A0}" srcId="{A7F39DFB-209E-42FD-AFA1-6B83E9DA4E1F}" destId="{02F8DBF0-A8C8-4CC3-961D-8188335714F4}" srcOrd="0" destOrd="0" parTransId="{5D8FA236-776D-412A-BD0D-383B54B23EBF}" sibTransId="{48883510-3AD2-4BF8-B99D-0F7A3A4233D4}"/>
    <dgm:cxn modelId="{FB474193-1829-4D61-AF80-7D31FB280934}" srcId="{A7F39DFB-209E-42FD-AFA1-6B83E9DA4E1F}" destId="{52943B80-467A-4EB4-B96B-F02FAE9C8050}" srcOrd="1" destOrd="0" parTransId="{2691B14D-5A9E-487D-9221-118446169D03}" sibTransId="{15511870-274F-4724-A068-7F93E88B48F0}"/>
    <dgm:cxn modelId="{B57528AC-F577-4620-BEB6-A42BC1D2A846}" type="presOf" srcId="{5937ED35-E0DD-40F5-9AA8-F5C63F2D215E}" destId="{3C627462-5551-46FE-964F-B2F81DB64DD9}" srcOrd="0" destOrd="0" presId="urn:microsoft.com/office/officeart/2005/8/layout/vList5"/>
    <dgm:cxn modelId="{9293CBAF-9326-4A76-8EAC-B1172E753300}" type="presOf" srcId="{A73FEEC1-978D-4212-91F8-0B303530476B}" destId="{4CD71384-554B-4A28-ADAD-22EC5CC025AB}" srcOrd="0" destOrd="0" presId="urn:microsoft.com/office/officeart/2005/8/layout/vList5"/>
    <dgm:cxn modelId="{145667B0-3CAF-4F8C-9E55-2BE045F51DD2}" srcId="{A7F39DFB-209E-42FD-AFA1-6B83E9DA4E1F}" destId="{5937ED35-E0DD-40F5-9AA8-F5C63F2D215E}" srcOrd="8" destOrd="0" parTransId="{3A2259F3-C1A4-434A-A554-A8A57140E0EF}" sibTransId="{AA517B6A-286B-4004-B6EF-6CCDBA29114E}"/>
    <dgm:cxn modelId="{DCC405C3-27F2-462E-A32C-4F689BD52205}" srcId="{A7F39DFB-209E-42FD-AFA1-6B83E9DA4E1F}" destId="{E2842775-0D68-4C66-B517-CA8DF4C03561}" srcOrd="3" destOrd="0" parTransId="{906CBA34-5182-41DF-99E4-C63733577B64}" sibTransId="{D7F3DBB4-4D5C-4013-A114-1806D6B14C24}"/>
    <dgm:cxn modelId="{F1F543CC-AFF9-4D09-BE19-2890C5040314}" type="presOf" srcId="{02F8DBF0-A8C8-4CC3-961D-8188335714F4}" destId="{252E09A4-B963-407E-A809-91524461B8B8}" srcOrd="0" destOrd="0" presId="urn:microsoft.com/office/officeart/2005/8/layout/vList5"/>
    <dgm:cxn modelId="{2EEAC9D7-143C-4E4C-9187-47874EE8BCDD}" type="presOf" srcId="{9088B11D-AD64-4B84-A32A-56F95C4EB627}" destId="{CE672050-F206-4A3E-B64F-DE2948CD5EE1}" srcOrd="0" destOrd="0" presId="urn:microsoft.com/office/officeart/2005/8/layout/vList5"/>
    <dgm:cxn modelId="{20310BDC-2EA0-40F5-876C-43D5014238F0}" type="presOf" srcId="{4D2CB7FB-F367-4C82-84BB-2DCB1EC8F254}" destId="{CEB4EE28-E492-4259-8972-51065C440A0C}" srcOrd="0" destOrd="0" presId="urn:microsoft.com/office/officeart/2005/8/layout/vList5"/>
    <dgm:cxn modelId="{741C10DF-5A79-45B5-B5F7-ACDB78761483}" srcId="{A7F39DFB-209E-42FD-AFA1-6B83E9DA4E1F}" destId="{CADE70D6-D4DD-4DED-8633-88FAFDF9B310}" srcOrd="7" destOrd="0" parTransId="{41E3A20A-B281-4E39-A507-A1AE28442386}" sibTransId="{FC5D7BDF-942E-4DF3-A256-190950D1E555}"/>
    <dgm:cxn modelId="{5A0333E9-DC0C-4979-A41F-B6D25F4490E6}" srcId="{A7F39DFB-209E-42FD-AFA1-6B83E9DA4E1F}" destId="{30FAF71A-E95C-4BEF-B1E9-4EF41683B83E}" srcOrd="6" destOrd="0" parTransId="{07F82EC6-3EB8-40BF-A612-DF8FDB07F4C2}" sibTransId="{F865E377-B9DD-42A0-B450-0178727D9B9B}"/>
    <dgm:cxn modelId="{88E243EA-4644-454B-83A2-515D414B7CEB}" srcId="{A7F39DFB-209E-42FD-AFA1-6B83E9DA4E1F}" destId="{A73FEEC1-978D-4212-91F8-0B303530476B}" srcOrd="4" destOrd="0" parTransId="{7564B27D-78E5-44E0-9AB4-411BDB697361}" sibTransId="{7F724121-B24C-4F6D-8A1C-413981D4B701}"/>
    <dgm:cxn modelId="{34842878-8BDF-4FE5-9EDE-DC49482DECEC}" type="presParOf" srcId="{BC77366B-B4D0-47CC-9B5E-911DEBDCFCF5}" destId="{5431A656-7A95-4F63-84F0-CADEDF0862DA}" srcOrd="0" destOrd="0" presId="urn:microsoft.com/office/officeart/2005/8/layout/vList5"/>
    <dgm:cxn modelId="{49CB37D5-D5EC-4DE6-A9B2-B6C5BC25934D}" type="presParOf" srcId="{5431A656-7A95-4F63-84F0-CADEDF0862DA}" destId="{252E09A4-B963-407E-A809-91524461B8B8}" srcOrd="0" destOrd="0" presId="urn:microsoft.com/office/officeart/2005/8/layout/vList5"/>
    <dgm:cxn modelId="{B177C3AC-E2EF-4B6C-886F-D41A38E791E4}" type="presParOf" srcId="{BC77366B-B4D0-47CC-9B5E-911DEBDCFCF5}" destId="{74255568-853B-404B-9FD0-7FDACE186F8E}" srcOrd="1" destOrd="0" presId="urn:microsoft.com/office/officeart/2005/8/layout/vList5"/>
    <dgm:cxn modelId="{3009BF84-2CD0-4ADE-A507-EB8D55A4C7B2}" type="presParOf" srcId="{BC77366B-B4D0-47CC-9B5E-911DEBDCFCF5}" destId="{2B350A31-C192-4B60-BF12-D9FF1D8CF74F}" srcOrd="2" destOrd="0" presId="urn:microsoft.com/office/officeart/2005/8/layout/vList5"/>
    <dgm:cxn modelId="{F1AD8C32-5706-4E0E-910C-31F448F47580}" type="presParOf" srcId="{2B350A31-C192-4B60-BF12-D9FF1D8CF74F}" destId="{CE10510C-F4CF-48DE-B395-E4B084F66099}" srcOrd="0" destOrd="0" presId="urn:microsoft.com/office/officeart/2005/8/layout/vList5"/>
    <dgm:cxn modelId="{B022A2DD-F7FA-4811-8179-ABEED8EA4772}" type="presParOf" srcId="{BC77366B-B4D0-47CC-9B5E-911DEBDCFCF5}" destId="{6010F4F3-D576-4C91-91F4-4C8A54C13949}" srcOrd="3" destOrd="0" presId="urn:microsoft.com/office/officeart/2005/8/layout/vList5"/>
    <dgm:cxn modelId="{36C539BE-4AEB-48AA-A304-82456CB78082}" type="presParOf" srcId="{BC77366B-B4D0-47CC-9B5E-911DEBDCFCF5}" destId="{50820B72-2668-4D1A-A789-EAFA4F8F0662}" srcOrd="4" destOrd="0" presId="urn:microsoft.com/office/officeart/2005/8/layout/vList5"/>
    <dgm:cxn modelId="{D5072F1C-53FE-4316-A038-5DFB8145BBD9}" type="presParOf" srcId="{50820B72-2668-4D1A-A789-EAFA4F8F0662}" destId="{CEB4EE28-E492-4259-8972-51065C440A0C}" srcOrd="0" destOrd="0" presId="urn:microsoft.com/office/officeart/2005/8/layout/vList5"/>
    <dgm:cxn modelId="{ACDA89BD-6A31-45E9-8BF0-4448F1D6FF40}" type="presParOf" srcId="{BC77366B-B4D0-47CC-9B5E-911DEBDCFCF5}" destId="{5C2B8E6C-ABC9-4BC2-828D-12D0024C2F68}" srcOrd="5" destOrd="0" presId="urn:microsoft.com/office/officeart/2005/8/layout/vList5"/>
    <dgm:cxn modelId="{B340B98C-5EE5-4782-BDFD-ECED5E62D314}" type="presParOf" srcId="{BC77366B-B4D0-47CC-9B5E-911DEBDCFCF5}" destId="{C140A758-3596-4886-A457-5985B5905BCC}" srcOrd="6" destOrd="0" presId="urn:microsoft.com/office/officeart/2005/8/layout/vList5"/>
    <dgm:cxn modelId="{281D5677-B112-46CE-AFCC-8CADF01E769E}" type="presParOf" srcId="{C140A758-3596-4886-A457-5985B5905BCC}" destId="{9416B768-256C-4BC8-99AD-C82898838B72}" srcOrd="0" destOrd="0" presId="urn:microsoft.com/office/officeart/2005/8/layout/vList5"/>
    <dgm:cxn modelId="{6485469F-9D5A-490B-BDA4-8D46F1A4C941}" type="presParOf" srcId="{BC77366B-B4D0-47CC-9B5E-911DEBDCFCF5}" destId="{D989E221-91D7-45CC-B2F3-4F55EB316510}" srcOrd="7" destOrd="0" presId="urn:microsoft.com/office/officeart/2005/8/layout/vList5"/>
    <dgm:cxn modelId="{F080974B-3D39-47B8-8668-7C517F11B79C}" type="presParOf" srcId="{BC77366B-B4D0-47CC-9B5E-911DEBDCFCF5}" destId="{63A1C9E5-B1CA-4C4F-BBDD-FC2E204CE24D}" srcOrd="8" destOrd="0" presId="urn:microsoft.com/office/officeart/2005/8/layout/vList5"/>
    <dgm:cxn modelId="{562A0D56-3202-4A00-BCC3-ACC17FE1EFBB}" type="presParOf" srcId="{63A1C9E5-B1CA-4C4F-BBDD-FC2E204CE24D}" destId="{4CD71384-554B-4A28-ADAD-22EC5CC025AB}" srcOrd="0" destOrd="0" presId="urn:microsoft.com/office/officeart/2005/8/layout/vList5"/>
    <dgm:cxn modelId="{4A9F24AB-537A-4F9B-BBB1-2B9BB15BC8FB}" type="presParOf" srcId="{BC77366B-B4D0-47CC-9B5E-911DEBDCFCF5}" destId="{0F767166-1242-47FB-975D-707D8EA4D428}" srcOrd="9" destOrd="0" presId="urn:microsoft.com/office/officeart/2005/8/layout/vList5"/>
    <dgm:cxn modelId="{37BC917A-F792-4C58-BED3-6BFD622339BC}" type="presParOf" srcId="{BC77366B-B4D0-47CC-9B5E-911DEBDCFCF5}" destId="{A9B559EE-565E-4DBD-9968-8CA2BAE23228}" srcOrd="10" destOrd="0" presId="urn:microsoft.com/office/officeart/2005/8/layout/vList5"/>
    <dgm:cxn modelId="{979EA88C-7A6B-4A63-9A85-705FE814932A}" type="presParOf" srcId="{A9B559EE-565E-4DBD-9968-8CA2BAE23228}" destId="{CE672050-F206-4A3E-B64F-DE2948CD5EE1}" srcOrd="0" destOrd="0" presId="urn:microsoft.com/office/officeart/2005/8/layout/vList5"/>
    <dgm:cxn modelId="{E0A87E1F-F18D-4C31-9E96-1A381F8317B4}" type="presParOf" srcId="{BC77366B-B4D0-47CC-9B5E-911DEBDCFCF5}" destId="{0B57ED2D-60B3-40F0-836E-7EA78B444DD2}" srcOrd="11" destOrd="0" presId="urn:microsoft.com/office/officeart/2005/8/layout/vList5"/>
    <dgm:cxn modelId="{E39BD229-5ACD-4715-957F-5B988051FE40}" type="presParOf" srcId="{BC77366B-B4D0-47CC-9B5E-911DEBDCFCF5}" destId="{08DA8228-2A06-45E7-8746-501864BAC41F}" srcOrd="12" destOrd="0" presId="urn:microsoft.com/office/officeart/2005/8/layout/vList5"/>
    <dgm:cxn modelId="{0FFA9CF2-8BA1-42EC-A4C6-AB4F223AEA4E}" type="presParOf" srcId="{08DA8228-2A06-45E7-8746-501864BAC41F}" destId="{4775CC4D-0D01-4EA7-87E5-435C223D4534}" srcOrd="0" destOrd="0" presId="urn:microsoft.com/office/officeart/2005/8/layout/vList5"/>
    <dgm:cxn modelId="{0E43B970-096E-4CCA-A1F0-8A52559CD6A0}" type="presParOf" srcId="{BC77366B-B4D0-47CC-9B5E-911DEBDCFCF5}" destId="{67DB28F2-F0E6-4DA9-9A75-435BF1ECBC26}" srcOrd="13" destOrd="0" presId="urn:microsoft.com/office/officeart/2005/8/layout/vList5"/>
    <dgm:cxn modelId="{7F662404-E319-46AB-8F64-1CD2BA974925}" type="presParOf" srcId="{BC77366B-B4D0-47CC-9B5E-911DEBDCFCF5}" destId="{7F7C53AD-5105-42DD-891D-C409F071C8F9}" srcOrd="14" destOrd="0" presId="urn:microsoft.com/office/officeart/2005/8/layout/vList5"/>
    <dgm:cxn modelId="{0473A37E-3689-42CC-BFA5-9F3ED113EA7C}" type="presParOf" srcId="{7F7C53AD-5105-42DD-891D-C409F071C8F9}" destId="{5E33284D-A073-46CF-B1AB-0BB46A9532E4}" srcOrd="0" destOrd="0" presId="urn:microsoft.com/office/officeart/2005/8/layout/vList5"/>
    <dgm:cxn modelId="{8476EFE1-2728-4522-9ABE-3F70CC5467E4}" type="presParOf" srcId="{BC77366B-B4D0-47CC-9B5E-911DEBDCFCF5}" destId="{A1E30DDF-C878-45D2-88AC-642FFAC8EA32}" srcOrd="15" destOrd="0" presId="urn:microsoft.com/office/officeart/2005/8/layout/vList5"/>
    <dgm:cxn modelId="{1F19CC9D-076F-4879-BE38-73719C340179}" type="presParOf" srcId="{BC77366B-B4D0-47CC-9B5E-911DEBDCFCF5}" destId="{B1BBBCF3-6B9D-47B4-BE0A-B7455EBD1A73}" srcOrd="16" destOrd="0" presId="urn:microsoft.com/office/officeart/2005/8/layout/vList5"/>
    <dgm:cxn modelId="{9E9CC8D6-C05E-4C72-956E-BAD71249EB8C}" type="presParOf" srcId="{B1BBBCF3-6B9D-47B4-BE0A-B7455EBD1A73}" destId="{3C627462-5551-46FE-964F-B2F81DB64DD9}"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97BE8ED-7798-4CCE-B050-44589549005D}" type="doc">
      <dgm:prSet loTypeId="urn:microsoft.com/office/officeart/2005/8/layout/vList5" loCatId="list" qsTypeId="urn:microsoft.com/office/officeart/2005/8/quickstyle/simple1" qsCatId="simple" csTypeId="urn:microsoft.com/office/officeart/2005/8/colors/accent2_2" csCatId="accent2" phldr="1"/>
      <dgm:spPr/>
      <dgm:t>
        <a:bodyPr/>
        <a:lstStyle/>
        <a:p>
          <a:endParaRPr lang="en-GB"/>
        </a:p>
      </dgm:t>
    </dgm:pt>
    <dgm:pt modelId="{651E4B04-8E54-4DF2-A4E5-AF9F831C1C9C}">
      <dgm:prSet/>
      <dgm:spPr/>
      <dgm:t>
        <a:bodyPr/>
        <a:lstStyle/>
        <a:p>
          <a:r>
            <a:rPr lang="en-US" b="0" i="0"/>
            <a:t>IUCN. (2021). For renewable energy projects, location is key to protect biodiversity - IUCN guidelines. [online] Available at: https://www.iucn.org/news/business-and-biodiversity/202102/renewable-energy-projects-location-key-protect-biodiversity-iucn-guidelines.</a:t>
          </a:r>
          <a:endParaRPr lang="en-GB"/>
        </a:p>
      </dgm:t>
    </dgm:pt>
    <dgm:pt modelId="{6893B446-DF38-488C-BC15-BAF9E681BCA1}" type="parTrans" cxnId="{835E65C0-8B31-4D1E-BCAB-B7FDC92274C4}">
      <dgm:prSet/>
      <dgm:spPr/>
      <dgm:t>
        <a:bodyPr/>
        <a:lstStyle/>
        <a:p>
          <a:endParaRPr lang="en-GB"/>
        </a:p>
      </dgm:t>
    </dgm:pt>
    <dgm:pt modelId="{E91D09C1-7F49-4C36-84DE-8F775E795F57}" type="sibTrans" cxnId="{835E65C0-8B31-4D1E-BCAB-B7FDC92274C4}">
      <dgm:prSet/>
      <dgm:spPr/>
      <dgm:t>
        <a:bodyPr/>
        <a:lstStyle/>
        <a:p>
          <a:endParaRPr lang="en-GB"/>
        </a:p>
      </dgm:t>
    </dgm:pt>
    <dgm:pt modelId="{0B871D37-4B6D-44BF-B022-59D2F8E1E135}">
      <dgm:prSet/>
      <dgm:spPr/>
      <dgm:t>
        <a:bodyPr/>
        <a:lstStyle/>
        <a:p>
          <a:r>
            <a:rPr lang="en-US" b="0" i="0" dirty="0"/>
            <a:t>Johnson, C.S. and </a:t>
          </a:r>
          <a:r>
            <a:rPr lang="en-US" b="0" i="0" dirty="0" err="1"/>
            <a:t>Claar</a:t>
          </a:r>
          <a:r>
            <a:rPr lang="en-US" b="0" i="0" dirty="0"/>
            <a:t>, S.K. (2023). Unlocking Sustainable Hospitality: How Green Bonds Can Fuel a Greener Future for Hotels and Resorts. [online] Cornell SC Johnson. Available at: https://business.cornell.edu/hub/2023/05/16/unlocking-sustainable-hospitality-how-green-bonds-can-fuel-a-greener-future-for-hotels-and-resorts/.</a:t>
          </a:r>
          <a:endParaRPr lang="en-GB" dirty="0"/>
        </a:p>
      </dgm:t>
    </dgm:pt>
    <dgm:pt modelId="{5467D60A-5F71-491E-9EB0-C01F3E550469}" type="parTrans" cxnId="{7FCA1CEF-3696-4FCE-A47C-3327DB2ECC3A}">
      <dgm:prSet/>
      <dgm:spPr/>
      <dgm:t>
        <a:bodyPr/>
        <a:lstStyle/>
        <a:p>
          <a:endParaRPr lang="en-GB"/>
        </a:p>
      </dgm:t>
    </dgm:pt>
    <dgm:pt modelId="{534255E2-C9BD-4986-A207-1CCC0B1004A0}" type="sibTrans" cxnId="{7FCA1CEF-3696-4FCE-A47C-3327DB2ECC3A}">
      <dgm:prSet/>
      <dgm:spPr/>
      <dgm:t>
        <a:bodyPr/>
        <a:lstStyle/>
        <a:p>
          <a:endParaRPr lang="en-GB"/>
        </a:p>
      </dgm:t>
    </dgm:pt>
    <dgm:pt modelId="{A32785CF-FF21-4FA6-8234-2DCAD9E6C601}">
      <dgm:prSet/>
      <dgm:spPr/>
      <dgm:t>
        <a:bodyPr/>
        <a:lstStyle/>
        <a:p>
          <a:r>
            <a:rPr lang="en-US" b="0" i="0" dirty="0"/>
            <a:t>LCCA (2023). Why is sustainability crucial to success in the hospitality industry? | London College of Contemporary Arts. [online] Available at: https://www.lcca.org.uk/blog/hospitality/why-is-sustainability-crucial-to-success-in-the-hospitality-industry/.</a:t>
          </a:r>
          <a:endParaRPr lang="en-GB" dirty="0"/>
        </a:p>
      </dgm:t>
    </dgm:pt>
    <dgm:pt modelId="{D866183F-559C-45C1-849C-8FC6BB056B20}" type="parTrans" cxnId="{4DB23C61-333E-49DB-BE6D-B41B9A158C78}">
      <dgm:prSet/>
      <dgm:spPr/>
      <dgm:t>
        <a:bodyPr/>
        <a:lstStyle/>
        <a:p>
          <a:endParaRPr lang="en-GB"/>
        </a:p>
      </dgm:t>
    </dgm:pt>
    <dgm:pt modelId="{2781C780-799F-4AA8-9B22-B331041874B5}" type="sibTrans" cxnId="{4DB23C61-333E-49DB-BE6D-B41B9A158C78}">
      <dgm:prSet/>
      <dgm:spPr/>
      <dgm:t>
        <a:bodyPr/>
        <a:lstStyle/>
        <a:p>
          <a:endParaRPr lang="en-GB"/>
        </a:p>
      </dgm:t>
    </dgm:pt>
    <dgm:pt modelId="{1699FA4A-3F4E-4A29-BAF0-20330E404976}">
      <dgm:prSet/>
      <dgm:spPr/>
      <dgm:t>
        <a:bodyPr/>
        <a:lstStyle/>
        <a:p>
          <a:r>
            <a:rPr lang="en-US" b="0" i="0" dirty="0"/>
            <a:t>Lee, I. (2024). Sustainable advantage: How renewable energy is transforming the hospitality industry. [online] Available at: https://insights.ehotelier.com/insights/2024/04/10/sustainable-advantage-how-renewable-energy-is-transforming-the-hospitality-industry/ [Accessed 22 Apr. 2024].</a:t>
          </a:r>
          <a:endParaRPr lang="en-GB" dirty="0"/>
        </a:p>
      </dgm:t>
    </dgm:pt>
    <dgm:pt modelId="{854938AD-2C07-4CC5-A7BC-18B871B6ABC7}" type="parTrans" cxnId="{98E5BFA7-F4D5-47B8-A51B-6E56ACF2E78B}">
      <dgm:prSet/>
      <dgm:spPr/>
      <dgm:t>
        <a:bodyPr/>
        <a:lstStyle/>
        <a:p>
          <a:endParaRPr lang="en-GB"/>
        </a:p>
      </dgm:t>
    </dgm:pt>
    <dgm:pt modelId="{AE2FF731-1687-4F28-AFB5-D2B7F922915E}" type="sibTrans" cxnId="{98E5BFA7-F4D5-47B8-A51B-6E56ACF2E78B}">
      <dgm:prSet/>
      <dgm:spPr/>
      <dgm:t>
        <a:bodyPr/>
        <a:lstStyle/>
        <a:p>
          <a:endParaRPr lang="en-GB"/>
        </a:p>
      </dgm:t>
    </dgm:pt>
    <dgm:pt modelId="{2C9526E7-3EFA-4AC4-B7D4-1F89A64DDC4E}">
      <dgm:prSet/>
      <dgm:spPr/>
      <dgm:t>
        <a:bodyPr/>
        <a:lstStyle/>
        <a:p>
          <a:r>
            <a:rPr lang="en-US" b="0" i="0" dirty="0"/>
            <a:t>Li, H., Sun, Z. and </a:t>
          </a:r>
          <a:r>
            <a:rPr lang="en-US" b="0" i="0" dirty="0" err="1"/>
            <a:t>ChuanYu</a:t>
          </a:r>
          <a:r>
            <a:rPr lang="en-US" b="0" i="0" dirty="0"/>
            <a:t>, Y. (2024). Dynamic linkages between tourism development, renewable energy and high-quality economic development: Evidence from spatial Durbin model. </a:t>
          </a:r>
          <a:r>
            <a:rPr lang="en-US" b="0" i="0" dirty="0" err="1"/>
            <a:t>PloS</a:t>
          </a:r>
          <a:r>
            <a:rPr lang="en-US" b="0" i="0" dirty="0"/>
            <a:t> one, [online] 19(2), pp.e0295448–e0295448. </a:t>
          </a:r>
          <a:r>
            <a:rPr lang="en-US" b="0" i="0" dirty="0" err="1"/>
            <a:t>doi:https</a:t>
          </a:r>
          <a:r>
            <a:rPr lang="en-US" b="0" i="0" dirty="0"/>
            <a:t>://doi.org/10.1371/journal.pone.0295448.</a:t>
          </a:r>
          <a:endParaRPr lang="en-GB" dirty="0"/>
        </a:p>
      </dgm:t>
    </dgm:pt>
    <dgm:pt modelId="{4778E5BD-EF41-4DF1-9D3B-D36091B2AE6A}" type="parTrans" cxnId="{F439476E-2F01-4F9F-95E9-1EEC1CBD930A}">
      <dgm:prSet/>
      <dgm:spPr/>
      <dgm:t>
        <a:bodyPr/>
        <a:lstStyle/>
        <a:p>
          <a:endParaRPr lang="en-GB"/>
        </a:p>
      </dgm:t>
    </dgm:pt>
    <dgm:pt modelId="{6126985D-03C3-462E-BD78-E7F1419B69C8}" type="sibTrans" cxnId="{F439476E-2F01-4F9F-95E9-1EEC1CBD930A}">
      <dgm:prSet/>
      <dgm:spPr/>
      <dgm:t>
        <a:bodyPr/>
        <a:lstStyle/>
        <a:p>
          <a:endParaRPr lang="en-GB"/>
        </a:p>
      </dgm:t>
    </dgm:pt>
    <dgm:pt modelId="{16E6AB7F-F858-48F7-A607-E756CCAB4827}">
      <dgm:prSet/>
      <dgm:spPr/>
      <dgm:t>
        <a:bodyPr/>
        <a:lstStyle/>
        <a:p>
          <a:r>
            <a:rPr lang="en-US" b="0" i="0" dirty="0" err="1"/>
            <a:t>Mlilo</a:t>
          </a:r>
          <a:r>
            <a:rPr lang="en-US" b="0" i="0" dirty="0"/>
            <a:t>, N., Brown, J. and </a:t>
          </a:r>
          <a:r>
            <a:rPr lang="en-US" b="0" i="0" dirty="0" err="1"/>
            <a:t>Ahfock</a:t>
          </a:r>
          <a:r>
            <a:rPr lang="en-US" b="0" i="0" dirty="0"/>
            <a:t>, T. (2021). Impact of intermittent renewable energy generation penetration on the power system networks – A review. Technology and Economics of Smart Grids and Sustainable Energy, 6(1). </a:t>
          </a:r>
          <a:r>
            <a:rPr lang="en-US" b="0" i="0" dirty="0" err="1"/>
            <a:t>doi:https</a:t>
          </a:r>
          <a:r>
            <a:rPr lang="en-US" b="0" i="0" dirty="0"/>
            <a:t>://doi.org/10.1007/s40866-021-00123-w.</a:t>
          </a:r>
          <a:endParaRPr lang="en-GB" dirty="0"/>
        </a:p>
      </dgm:t>
    </dgm:pt>
    <dgm:pt modelId="{4ADB8608-CD40-4C1F-9187-5BC0C8B66EE3}" type="parTrans" cxnId="{EA740946-8470-40C6-9071-406917AF9420}">
      <dgm:prSet/>
      <dgm:spPr/>
      <dgm:t>
        <a:bodyPr/>
        <a:lstStyle/>
        <a:p>
          <a:endParaRPr lang="en-GB"/>
        </a:p>
      </dgm:t>
    </dgm:pt>
    <dgm:pt modelId="{61673F5E-C29D-4B5F-BD20-0FEBFDEC6197}" type="sibTrans" cxnId="{EA740946-8470-40C6-9071-406917AF9420}">
      <dgm:prSet/>
      <dgm:spPr/>
      <dgm:t>
        <a:bodyPr/>
        <a:lstStyle/>
        <a:p>
          <a:endParaRPr lang="en-GB"/>
        </a:p>
      </dgm:t>
    </dgm:pt>
    <dgm:pt modelId="{FBC3F170-6F02-4901-A5F5-3C1FB9FB0296}">
      <dgm:prSet/>
      <dgm:spPr/>
      <dgm:t>
        <a:bodyPr/>
        <a:lstStyle/>
        <a:p>
          <a:r>
            <a:rPr lang="en-US" b="0" i="0" dirty="0" err="1"/>
            <a:t>Morch</a:t>
          </a:r>
          <a:r>
            <a:rPr lang="en-US" b="0" i="0" dirty="0"/>
            <a:t>, A. (2023). Implementing renewable energy in hotels. [online] Insights. Available at: https://insights.ehotelier.com/insights/2023/04/17/implementing-renewable-energy-in-hotels/.</a:t>
          </a:r>
          <a:endParaRPr lang="en-GB" dirty="0"/>
        </a:p>
      </dgm:t>
    </dgm:pt>
    <dgm:pt modelId="{E1B1B6D0-3038-4B08-85C5-4B135268C569}" type="parTrans" cxnId="{1C445A21-4D1F-4A22-88BC-11815B3EDC95}">
      <dgm:prSet/>
      <dgm:spPr/>
      <dgm:t>
        <a:bodyPr/>
        <a:lstStyle/>
        <a:p>
          <a:endParaRPr lang="en-GB"/>
        </a:p>
      </dgm:t>
    </dgm:pt>
    <dgm:pt modelId="{52590AC2-D7D7-4DB2-9877-6F5CDD497FB5}" type="sibTrans" cxnId="{1C445A21-4D1F-4A22-88BC-11815B3EDC95}">
      <dgm:prSet/>
      <dgm:spPr/>
      <dgm:t>
        <a:bodyPr/>
        <a:lstStyle/>
        <a:p>
          <a:endParaRPr lang="en-GB"/>
        </a:p>
      </dgm:t>
    </dgm:pt>
    <dgm:pt modelId="{6199DA15-55EF-4B67-B66D-054849AAD924}">
      <dgm:prSet/>
      <dgm:spPr/>
      <dgm:t>
        <a:bodyPr/>
        <a:lstStyle/>
        <a:p>
          <a:r>
            <a:rPr lang="en-US" b="0" i="0" dirty="0"/>
            <a:t>Nunez, C. (2022). Renewable Energy Explained | National Geographic Society. [online] education.nationalgeographic.org. Available at: https://education.nationalgeographic.org/resource/renewable-energy-explained/.</a:t>
          </a:r>
          <a:endParaRPr lang="en-GB" dirty="0"/>
        </a:p>
      </dgm:t>
    </dgm:pt>
    <dgm:pt modelId="{910E79DA-FC29-43AC-88FA-91F19332766A}" type="parTrans" cxnId="{6D952392-4394-42FC-9B42-7F9B5768DD9C}">
      <dgm:prSet/>
      <dgm:spPr/>
      <dgm:t>
        <a:bodyPr/>
        <a:lstStyle/>
        <a:p>
          <a:endParaRPr lang="en-GB"/>
        </a:p>
      </dgm:t>
    </dgm:pt>
    <dgm:pt modelId="{52A80441-9739-4408-8C06-AEE67E80B46E}" type="sibTrans" cxnId="{6D952392-4394-42FC-9B42-7F9B5768DD9C}">
      <dgm:prSet/>
      <dgm:spPr/>
      <dgm:t>
        <a:bodyPr/>
        <a:lstStyle/>
        <a:p>
          <a:endParaRPr lang="en-GB"/>
        </a:p>
      </dgm:t>
    </dgm:pt>
    <dgm:pt modelId="{491A37B8-11C5-4140-8CC9-646AD51DCA23}" type="pres">
      <dgm:prSet presAssocID="{C97BE8ED-7798-4CCE-B050-44589549005D}" presName="Name0" presStyleCnt="0">
        <dgm:presLayoutVars>
          <dgm:dir/>
          <dgm:animLvl val="lvl"/>
          <dgm:resizeHandles val="exact"/>
        </dgm:presLayoutVars>
      </dgm:prSet>
      <dgm:spPr/>
    </dgm:pt>
    <dgm:pt modelId="{1407F045-F123-4B92-8E0C-3F8B3AFC0EA3}" type="pres">
      <dgm:prSet presAssocID="{651E4B04-8E54-4DF2-A4E5-AF9F831C1C9C}" presName="linNode" presStyleCnt="0"/>
      <dgm:spPr/>
    </dgm:pt>
    <dgm:pt modelId="{4AE1A898-61D6-4D85-8FC2-1D1532BE31AB}" type="pres">
      <dgm:prSet presAssocID="{651E4B04-8E54-4DF2-A4E5-AF9F831C1C9C}" presName="parentText" presStyleLbl="node1" presStyleIdx="0" presStyleCnt="8" custScaleX="277778">
        <dgm:presLayoutVars>
          <dgm:chMax val="1"/>
          <dgm:bulletEnabled val="1"/>
        </dgm:presLayoutVars>
      </dgm:prSet>
      <dgm:spPr/>
    </dgm:pt>
    <dgm:pt modelId="{81523C1B-EDEB-4D63-BA96-E6D5CA2F13D5}" type="pres">
      <dgm:prSet presAssocID="{E91D09C1-7F49-4C36-84DE-8F775E795F57}" presName="sp" presStyleCnt="0"/>
      <dgm:spPr/>
    </dgm:pt>
    <dgm:pt modelId="{01928100-AE0E-4F3C-8F7C-D239E797C20A}" type="pres">
      <dgm:prSet presAssocID="{0B871D37-4B6D-44BF-B022-59D2F8E1E135}" presName="linNode" presStyleCnt="0"/>
      <dgm:spPr/>
    </dgm:pt>
    <dgm:pt modelId="{6FC43F43-DEB1-4A5D-8200-97E7C2F76A3D}" type="pres">
      <dgm:prSet presAssocID="{0B871D37-4B6D-44BF-B022-59D2F8E1E135}" presName="parentText" presStyleLbl="node1" presStyleIdx="1" presStyleCnt="8" custScaleX="277778">
        <dgm:presLayoutVars>
          <dgm:chMax val="1"/>
          <dgm:bulletEnabled val="1"/>
        </dgm:presLayoutVars>
      </dgm:prSet>
      <dgm:spPr/>
    </dgm:pt>
    <dgm:pt modelId="{160EF9B8-16BE-4CBD-823B-C6B06899B0EF}" type="pres">
      <dgm:prSet presAssocID="{534255E2-C9BD-4986-A207-1CCC0B1004A0}" presName="sp" presStyleCnt="0"/>
      <dgm:spPr/>
    </dgm:pt>
    <dgm:pt modelId="{8CDEE2E8-0FB4-4A11-B34C-BD59A21961C0}" type="pres">
      <dgm:prSet presAssocID="{A32785CF-FF21-4FA6-8234-2DCAD9E6C601}" presName="linNode" presStyleCnt="0"/>
      <dgm:spPr/>
    </dgm:pt>
    <dgm:pt modelId="{15C3E8C2-6DEF-4375-BAA8-EE11D7DBEAA4}" type="pres">
      <dgm:prSet presAssocID="{A32785CF-FF21-4FA6-8234-2DCAD9E6C601}" presName="parentText" presStyleLbl="node1" presStyleIdx="2" presStyleCnt="8" custScaleX="277778">
        <dgm:presLayoutVars>
          <dgm:chMax val="1"/>
          <dgm:bulletEnabled val="1"/>
        </dgm:presLayoutVars>
      </dgm:prSet>
      <dgm:spPr/>
    </dgm:pt>
    <dgm:pt modelId="{EB934C10-0B69-447B-87AA-190EB4C830D1}" type="pres">
      <dgm:prSet presAssocID="{2781C780-799F-4AA8-9B22-B331041874B5}" presName="sp" presStyleCnt="0"/>
      <dgm:spPr/>
    </dgm:pt>
    <dgm:pt modelId="{0117B694-2B3C-4C29-939F-FFD9C3EFFDA0}" type="pres">
      <dgm:prSet presAssocID="{1699FA4A-3F4E-4A29-BAF0-20330E404976}" presName="linNode" presStyleCnt="0"/>
      <dgm:spPr/>
    </dgm:pt>
    <dgm:pt modelId="{3E126453-E4F5-4C6E-85B3-E4524492B107}" type="pres">
      <dgm:prSet presAssocID="{1699FA4A-3F4E-4A29-BAF0-20330E404976}" presName="parentText" presStyleLbl="node1" presStyleIdx="3" presStyleCnt="8" custScaleX="277778">
        <dgm:presLayoutVars>
          <dgm:chMax val="1"/>
          <dgm:bulletEnabled val="1"/>
        </dgm:presLayoutVars>
      </dgm:prSet>
      <dgm:spPr/>
    </dgm:pt>
    <dgm:pt modelId="{88E6D10F-2F42-4B15-9694-47BDE13BB2AE}" type="pres">
      <dgm:prSet presAssocID="{AE2FF731-1687-4F28-AFB5-D2B7F922915E}" presName="sp" presStyleCnt="0"/>
      <dgm:spPr/>
    </dgm:pt>
    <dgm:pt modelId="{5EE9B651-D8B8-4083-8AC0-AC8D9D4D3675}" type="pres">
      <dgm:prSet presAssocID="{2C9526E7-3EFA-4AC4-B7D4-1F89A64DDC4E}" presName="linNode" presStyleCnt="0"/>
      <dgm:spPr/>
    </dgm:pt>
    <dgm:pt modelId="{48F9F97D-FC69-4E35-9685-C9353BD8895C}" type="pres">
      <dgm:prSet presAssocID="{2C9526E7-3EFA-4AC4-B7D4-1F89A64DDC4E}" presName="parentText" presStyleLbl="node1" presStyleIdx="4" presStyleCnt="8" custScaleX="277778">
        <dgm:presLayoutVars>
          <dgm:chMax val="1"/>
          <dgm:bulletEnabled val="1"/>
        </dgm:presLayoutVars>
      </dgm:prSet>
      <dgm:spPr/>
    </dgm:pt>
    <dgm:pt modelId="{D05A33B6-A5B7-4EDA-8000-1C80CB017A00}" type="pres">
      <dgm:prSet presAssocID="{6126985D-03C3-462E-BD78-E7F1419B69C8}" presName="sp" presStyleCnt="0"/>
      <dgm:spPr/>
    </dgm:pt>
    <dgm:pt modelId="{FFB4A084-643D-465E-B47F-D977BAA4F340}" type="pres">
      <dgm:prSet presAssocID="{16E6AB7F-F858-48F7-A607-E756CCAB4827}" presName="linNode" presStyleCnt="0"/>
      <dgm:spPr/>
    </dgm:pt>
    <dgm:pt modelId="{3DF48517-135F-4270-BC83-9C827BBFE0CE}" type="pres">
      <dgm:prSet presAssocID="{16E6AB7F-F858-48F7-A607-E756CCAB4827}" presName="parentText" presStyleLbl="node1" presStyleIdx="5" presStyleCnt="8" custScaleX="277778">
        <dgm:presLayoutVars>
          <dgm:chMax val="1"/>
          <dgm:bulletEnabled val="1"/>
        </dgm:presLayoutVars>
      </dgm:prSet>
      <dgm:spPr/>
    </dgm:pt>
    <dgm:pt modelId="{C41ACAD4-7161-4460-94BA-C76565A43FC5}" type="pres">
      <dgm:prSet presAssocID="{61673F5E-C29D-4B5F-BD20-0FEBFDEC6197}" presName="sp" presStyleCnt="0"/>
      <dgm:spPr/>
    </dgm:pt>
    <dgm:pt modelId="{17345D31-0790-4C32-8B4B-1D37D4A1FCE5}" type="pres">
      <dgm:prSet presAssocID="{FBC3F170-6F02-4901-A5F5-3C1FB9FB0296}" presName="linNode" presStyleCnt="0"/>
      <dgm:spPr/>
    </dgm:pt>
    <dgm:pt modelId="{AE72AAA3-04A9-4DA6-A240-307A9E27FF1B}" type="pres">
      <dgm:prSet presAssocID="{FBC3F170-6F02-4901-A5F5-3C1FB9FB0296}" presName="parentText" presStyleLbl="node1" presStyleIdx="6" presStyleCnt="8" custScaleX="277778">
        <dgm:presLayoutVars>
          <dgm:chMax val="1"/>
          <dgm:bulletEnabled val="1"/>
        </dgm:presLayoutVars>
      </dgm:prSet>
      <dgm:spPr/>
    </dgm:pt>
    <dgm:pt modelId="{8A9A8F85-24CE-445E-83AC-1413934DE787}" type="pres">
      <dgm:prSet presAssocID="{52590AC2-D7D7-4DB2-9877-6F5CDD497FB5}" presName="sp" presStyleCnt="0"/>
      <dgm:spPr/>
    </dgm:pt>
    <dgm:pt modelId="{A2BA6259-482C-4310-9570-ABD8A2EFA72C}" type="pres">
      <dgm:prSet presAssocID="{6199DA15-55EF-4B67-B66D-054849AAD924}" presName="linNode" presStyleCnt="0"/>
      <dgm:spPr/>
    </dgm:pt>
    <dgm:pt modelId="{E2B7375B-9F1F-4D41-AC8B-77AE1F16F1B3}" type="pres">
      <dgm:prSet presAssocID="{6199DA15-55EF-4B67-B66D-054849AAD924}" presName="parentText" presStyleLbl="node1" presStyleIdx="7" presStyleCnt="8" custScaleX="277778">
        <dgm:presLayoutVars>
          <dgm:chMax val="1"/>
          <dgm:bulletEnabled val="1"/>
        </dgm:presLayoutVars>
      </dgm:prSet>
      <dgm:spPr/>
    </dgm:pt>
  </dgm:ptLst>
  <dgm:cxnLst>
    <dgm:cxn modelId="{EBB15C1F-2084-4E37-BA35-288173B85A0F}" type="presOf" srcId="{1699FA4A-3F4E-4A29-BAF0-20330E404976}" destId="{3E126453-E4F5-4C6E-85B3-E4524492B107}" srcOrd="0" destOrd="0" presId="urn:microsoft.com/office/officeart/2005/8/layout/vList5"/>
    <dgm:cxn modelId="{1C445A21-4D1F-4A22-88BC-11815B3EDC95}" srcId="{C97BE8ED-7798-4CCE-B050-44589549005D}" destId="{FBC3F170-6F02-4901-A5F5-3C1FB9FB0296}" srcOrd="6" destOrd="0" parTransId="{E1B1B6D0-3038-4B08-85C5-4B135268C569}" sibTransId="{52590AC2-D7D7-4DB2-9877-6F5CDD497FB5}"/>
    <dgm:cxn modelId="{44D1595F-4CCC-47E6-A0E1-2BDDAF101E78}" type="presOf" srcId="{6199DA15-55EF-4B67-B66D-054849AAD924}" destId="{E2B7375B-9F1F-4D41-AC8B-77AE1F16F1B3}" srcOrd="0" destOrd="0" presId="urn:microsoft.com/office/officeart/2005/8/layout/vList5"/>
    <dgm:cxn modelId="{4DB23C61-333E-49DB-BE6D-B41B9A158C78}" srcId="{C97BE8ED-7798-4CCE-B050-44589549005D}" destId="{A32785CF-FF21-4FA6-8234-2DCAD9E6C601}" srcOrd="2" destOrd="0" parTransId="{D866183F-559C-45C1-849C-8FC6BB056B20}" sibTransId="{2781C780-799F-4AA8-9B22-B331041874B5}"/>
    <dgm:cxn modelId="{B1C4BE62-739F-4884-BCF1-8E4E0A510A80}" type="presOf" srcId="{651E4B04-8E54-4DF2-A4E5-AF9F831C1C9C}" destId="{4AE1A898-61D6-4D85-8FC2-1D1532BE31AB}" srcOrd="0" destOrd="0" presId="urn:microsoft.com/office/officeart/2005/8/layout/vList5"/>
    <dgm:cxn modelId="{EA740946-8470-40C6-9071-406917AF9420}" srcId="{C97BE8ED-7798-4CCE-B050-44589549005D}" destId="{16E6AB7F-F858-48F7-A607-E756CCAB4827}" srcOrd="5" destOrd="0" parTransId="{4ADB8608-CD40-4C1F-9187-5BC0C8B66EE3}" sibTransId="{61673F5E-C29D-4B5F-BD20-0FEBFDEC6197}"/>
    <dgm:cxn modelId="{7B1BFF48-45A7-48D8-8DDD-BE2601B8CD41}" type="presOf" srcId="{0B871D37-4B6D-44BF-B022-59D2F8E1E135}" destId="{6FC43F43-DEB1-4A5D-8200-97E7C2F76A3D}" srcOrd="0" destOrd="0" presId="urn:microsoft.com/office/officeart/2005/8/layout/vList5"/>
    <dgm:cxn modelId="{ED5D264C-50C3-4AE0-AD0F-CCC38F6A8229}" type="presOf" srcId="{16E6AB7F-F858-48F7-A607-E756CCAB4827}" destId="{3DF48517-135F-4270-BC83-9C827BBFE0CE}" srcOrd="0" destOrd="0" presId="urn:microsoft.com/office/officeart/2005/8/layout/vList5"/>
    <dgm:cxn modelId="{F439476E-2F01-4F9F-95E9-1EEC1CBD930A}" srcId="{C97BE8ED-7798-4CCE-B050-44589549005D}" destId="{2C9526E7-3EFA-4AC4-B7D4-1F89A64DDC4E}" srcOrd="4" destOrd="0" parTransId="{4778E5BD-EF41-4DF1-9D3B-D36091B2AE6A}" sibTransId="{6126985D-03C3-462E-BD78-E7F1419B69C8}"/>
    <dgm:cxn modelId="{5D62D091-1DA2-4502-B3B1-CC6879BA934B}" type="presOf" srcId="{2C9526E7-3EFA-4AC4-B7D4-1F89A64DDC4E}" destId="{48F9F97D-FC69-4E35-9685-C9353BD8895C}" srcOrd="0" destOrd="0" presId="urn:microsoft.com/office/officeart/2005/8/layout/vList5"/>
    <dgm:cxn modelId="{6D952392-4394-42FC-9B42-7F9B5768DD9C}" srcId="{C97BE8ED-7798-4CCE-B050-44589549005D}" destId="{6199DA15-55EF-4B67-B66D-054849AAD924}" srcOrd="7" destOrd="0" parTransId="{910E79DA-FC29-43AC-88FA-91F19332766A}" sibTransId="{52A80441-9739-4408-8C06-AEE67E80B46E}"/>
    <dgm:cxn modelId="{98E5BFA7-F4D5-47B8-A51B-6E56ACF2E78B}" srcId="{C97BE8ED-7798-4CCE-B050-44589549005D}" destId="{1699FA4A-3F4E-4A29-BAF0-20330E404976}" srcOrd="3" destOrd="0" parTransId="{854938AD-2C07-4CC5-A7BC-18B871B6ABC7}" sibTransId="{AE2FF731-1687-4F28-AFB5-D2B7F922915E}"/>
    <dgm:cxn modelId="{245E14AD-922C-4865-B2F0-C206E3F89C87}" type="presOf" srcId="{A32785CF-FF21-4FA6-8234-2DCAD9E6C601}" destId="{15C3E8C2-6DEF-4375-BAA8-EE11D7DBEAA4}" srcOrd="0" destOrd="0" presId="urn:microsoft.com/office/officeart/2005/8/layout/vList5"/>
    <dgm:cxn modelId="{835E65C0-8B31-4D1E-BCAB-B7FDC92274C4}" srcId="{C97BE8ED-7798-4CCE-B050-44589549005D}" destId="{651E4B04-8E54-4DF2-A4E5-AF9F831C1C9C}" srcOrd="0" destOrd="0" parTransId="{6893B446-DF38-488C-BC15-BAF9E681BCA1}" sibTransId="{E91D09C1-7F49-4C36-84DE-8F775E795F57}"/>
    <dgm:cxn modelId="{E69FCCD7-5F3E-481D-8C99-03CAD9EF3177}" type="presOf" srcId="{FBC3F170-6F02-4901-A5F5-3C1FB9FB0296}" destId="{AE72AAA3-04A9-4DA6-A240-307A9E27FF1B}" srcOrd="0" destOrd="0" presId="urn:microsoft.com/office/officeart/2005/8/layout/vList5"/>
    <dgm:cxn modelId="{7FCA1CEF-3696-4FCE-A47C-3327DB2ECC3A}" srcId="{C97BE8ED-7798-4CCE-B050-44589549005D}" destId="{0B871D37-4B6D-44BF-B022-59D2F8E1E135}" srcOrd="1" destOrd="0" parTransId="{5467D60A-5F71-491E-9EB0-C01F3E550469}" sibTransId="{534255E2-C9BD-4986-A207-1CCC0B1004A0}"/>
    <dgm:cxn modelId="{C495D3F1-A4A5-4F92-AA6A-B6EB3A92BCD8}" type="presOf" srcId="{C97BE8ED-7798-4CCE-B050-44589549005D}" destId="{491A37B8-11C5-4140-8CC9-646AD51DCA23}" srcOrd="0" destOrd="0" presId="urn:microsoft.com/office/officeart/2005/8/layout/vList5"/>
    <dgm:cxn modelId="{445FE0D0-E248-473F-93FF-E9AB28AEFF95}" type="presParOf" srcId="{491A37B8-11C5-4140-8CC9-646AD51DCA23}" destId="{1407F045-F123-4B92-8E0C-3F8B3AFC0EA3}" srcOrd="0" destOrd="0" presId="urn:microsoft.com/office/officeart/2005/8/layout/vList5"/>
    <dgm:cxn modelId="{AA6BDECC-AEE9-4D1B-8747-76CC204CBD0F}" type="presParOf" srcId="{1407F045-F123-4B92-8E0C-3F8B3AFC0EA3}" destId="{4AE1A898-61D6-4D85-8FC2-1D1532BE31AB}" srcOrd="0" destOrd="0" presId="urn:microsoft.com/office/officeart/2005/8/layout/vList5"/>
    <dgm:cxn modelId="{9AD19BF3-37E2-4ADB-A80E-48FB7981FE53}" type="presParOf" srcId="{491A37B8-11C5-4140-8CC9-646AD51DCA23}" destId="{81523C1B-EDEB-4D63-BA96-E6D5CA2F13D5}" srcOrd="1" destOrd="0" presId="urn:microsoft.com/office/officeart/2005/8/layout/vList5"/>
    <dgm:cxn modelId="{6D703780-5FEB-4C4F-8720-B860821D09C1}" type="presParOf" srcId="{491A37B8-11C5-4140-8CC9-646AD51DCA23}" destId="{01928100-AE0E-4F3C-8F7C-D239E797C20A}" srcOrd="2" destOrd="0" presId="urn:microsoft.com/office/officeart/2005/8/layout/vList5"/>
    <dgm:cxn modelId="{59996268-3550-47D9-A4B3-86A41A40F3EB}" type="presParOf" srcId="{01928100-AE0E-4F3C-8F7C-D239E797C20A}" destId="{6FC43F43-DEB1-4A5D-8200-97E7C2F76A3D}" srcOrd="0" destOrd="0" presId="urn:microsoft.com/office/officeart/2005/8/layout/vList5"/>
    <dgm:cxn modelId="{169BB152-FB89-4110-99C1-D7A70810773D}" type="presParOf" srcId="{491A37B8-11C5-4140-8CC9-646AD51DCA23}" destId="{160EF9B8-16BE-4CBD-823B-C6B06899B0EF}" srcOrd="3" destOrd="0" presId="urn:microsoft.com/office/officeart/2005/8/layout/vList5"/>
    <dgm:cxn modelId="{A5EED8C4-1745-473B-9A72-9BF0FEAC94C9}" type="presParOf" srcId="{491A37B8-11C5-4140-8CC9-646AD51DCA23}" destId="{8CDEE2E8-0FB4-4A11-B34C-BD59A21961C0}" srcOrd="4" destOrd="0" presId="urn:microsoft.com/office/officeart/2005/8/layout/vList5"/>
    <dgm:cxn modelId="{03702891-1553-47B9-87E9-3CC4AAE76E35}" type="presParOf" srcId="{8CDEE2E8-0FB4-4A11-B34C-BD59A21961C0}" destId="{15C3E8C2-6DEF-4375-BAA8-EE11D7DBEAA4}" srcOrd="0" destOrd="0" presId="urn:microsoft.com/office/officeart/2005/8/layout/vList5"/>
    <dgm:cxn modelId="{74738524-D073-412A-8C23-D25CE70C43CB}" type="presParOf" srcId="{491A37B8-11C5-4140-8CC9-646AD51DCA23}" destId="{EB934C10-0B69-447B-87AA-190EB4C830D1}" srcOrd="5" destOrd="0" presId="urn:microsoft.com/office/officeart/2005/8/layout/vList5"/>
    <dgm:cxn modelId="{86D73262-45C4-4C23-B5C2-DBE1D90B7897}" type="presParOf" srcId="{491A37B8-11C5-4140-8CC9-646AD51DCA23}" destId="{0117B694-2B3C-4C29-939F-FFD9C3EFFDA0}" srcOrd="6" destOrd="0" presId="urn:microsoft.com/office/officeart/2005/8/layout/vList5"/>
    <dgm:cxn modelId="{6CB75063-DA53-496A-BF2A-5DA06C134DA9}" type="presParOf" srcId="{0117B694-2B3C-4C29-939F-FFD9C3EFFDA0}" destId="{3E126453-E4F5-4C6E-85B3-E4524492B107}" srcOrd="0" destOrd="0" presId="urn:microsoft.com/office/officeart/2005/8/layout/vList5"/>
    <dgm:cxn modelId="{A1BC62B7-992C-4F47-85F2-120488A99F9E}" type="presParOf" srcId="{491A37B8-11C5-4140-8CC9-646AD51DCA23}" destId="{88E6D10F-2F42-4B15-9694-47BDE13BB2AE}" srcOrd="7" destOrd="0" presId="urn:microsoft.com/office/officeart/2005/8/layout/vList5"/>
    <dgm:cxn modelId="{B04D03BD-C671-4B87-AD9F-55E86DD76385}" type="presParOf" srcId="{491A37B8-11C5-4140-8CC9-646AD51DCA23}" destId="{5EE9B651-D8B8-4083-8AC0-AC8D9D4D3675}" srcOrd="8" destOrd="0" presId="urn:microsoft.com/office/officeart/2005/8/layout/vList5"/>
    <dgm:cxn modelId="{FA84F239-67C6-4037-ACC6-F462CF4ACE9C}" type="presParOf" srcId="{5EE9B651-D8B8-4083-8AC0-AC8D9D4D3675}" destId="{48F9F97D-FC69-4E35-9685-C9353BD8895C}" srcOrd="0" destOrd="0" presId="urn:microsoft.com/office/officeart/2005/8/layout/vList5"/>
    <dgm:cxn modelId="{6B509E03-9ECA-4C7C-AC97-62B5CDAC1608}" type="presParOf" srcId="{491A37B8-11C5-4140-8CC9-646AD51DCA23}" destId="{D05A33B6-A5B7-4EDA-8000-1C80CB017A00}" srcOrd="9" destOrd="0" presId="urn:microsoft.com/office/officeart/2005/8/layout/vList5"/>
    <dgm:cxn modelId="{7D16A8C9-9631-4E61-A73D-9428A84A9ACA}" type="presParOf" srcId="{491A37B8-11C5-4140-8CC9-646AD51DCA23}" destId="{FFB4A084-643D-465E-B47F-D977BAA4F340}" srcOrd="10" destOrd="0" presId="urn:microsoft.com/office/officeart/2005/8/layout/vList5"/>
    <dgm:cxn modelId="{D5CD7403-744B-4A8F-8210-3C1E402C799E}" type="presParOf" srcId="{FFB4A084-643D-465E-B47F-D977BAA4F340}" destId="{3DF48517-135F-4270-BC83-9C827BBFE0CE}" srcOrd="0" destOrd="0" presId="urn:microsoft.com/office/officeart/2005/8/layout/vList5"/>
    <dgm:cxn modelId="{D2C9C1C7-B3E7-44C0-BA3E-8CAB88BB1513}" type="presParOf" srcId="{491A37B8-11C5-4140-8CC9-646AD51DCA23}" destId="{C41ACAD4-7161-4460-94BA-C76565A43FC5}" srcOrd="11" destOrd="0" presId="urn:microsoft.com/office/officeart/2005/8/layout/vList5"/>
    <dgm:cxn modelId="{E65E1590-1EB7-4CA8-A094-84F1CD166BFB}" type="presParOf" srcId="{491A37B8-11C5-4140-8CC9-646AD51DCA23}" destId="{17345D31-0790-4C32-8B4B-1D37D4A1FCE5}" srcOrd="12" destOrd="0" presId="urn:microsoft.com/office/officeart/2005/8/layout/vList5"/>
    <dgm:cxn modelId="{D7501ADB-137C-4051-BED2-2BEE6FA362FE}" type="presParOf" srcId="{17345D31-0790-4C32-8B4B-1D37D4A1FCE5}" destId="{AE72AAA3-04A9-4DA6-A240-307A9E27FF1B}" srcOrd="0" destOrd="0" presId="urn:microsoft.com/office/officeart/2005/8/layout/vList5"/>
    <dgm:cxn modelId="{B6157E9A-AB6D-41DA-AD87-2647BA80B35B}" type="presParOf" srcId="{491A37B8-11C5-4140-8CC9-646AD51DCA23}" destId="{8A9A8F85-24CE-445E-83AC-1413934DE787}" srcOrd="13" destOrd="0" presId="urn:microsoft.com/office/officeart/2005/8/layout/vList5"/>
    <dgm:cxn modelId="{7D63E5D9-563B-4E6B-896F-221D1EB6E9A1}" type="presParOf" srcId="{491A37B8-11C5-4140-8CC9-646AD51DCA23}" destId="{A2BA6259-482C-4310-9570-ABD8A2EFA72C}" srcOrd="14" destOrd="0" presId="urn:microsoft.com/office/officeart/2005/8/layout/vList5"/>
    <dgm:cxn modelId="{CFE74ADD-3AB6-4263-AAD9-3C5ED44CD605}" type="presParOf" srcId="{A2BA6259-482C-4310-9570-ABD8A2EFA72C}" destId="{E2B7375B-9F1F-4D41-AC8B-77AE1F16F1B3}"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BF6795C-56F0-456F-849D-A9D7B5C8B120}" type="doc">
      <dgm:prSet loTypeId="urn:microsoft.com/office/officeart/2005/8/layout/vList5" loCatId="list" qsTypeId="urn:microsoft.com/office/officeart/2005/8/quickstyle/simple1" qsCatId="simple" csTypeId="urn:microsoft.com/office/officeart/2005/8/colors/accent2_3" csCatId="accent2" phldr="1"/>
      <dgm:spPr/>
      <dgm:t>
        <a:bodyPr/>
        <a:lstStyle/>
        <a:p>
          <a:endParaRPr lang="en-GB"/>
        </a:p>
      </dgm:t>
    </dgm:pt>
    <dgm:pt modelId="{1DFAF84E-419F-430A-BD63-1726A8301DDF}">
      <dgm:prSet/>
      <dgm:spPr/>
      <dgm:t>
        <a:bodyPr/>
        <a:lstStyle/>
        <a:p>
          <a:r>
            <a:rPr lang="en-US" b="0" i="0"/>
            <a:t>ONS (2024). Low carbon and renewable energy economy, UK: 2022. [online] ons.gov.uk. Available at: https://www.ons.gov.uk/economy/environmentalaccounts/bulletins/finalestimates/2022.</a:t>
          </a:r>
          <a:endParaRPr lang="en-GB"/>
        </a:p>
      </dgm:t>
    </dgm:pt>
    <dgm:pt modelId="{F26807F3-AEBF-4C36-B447-CF659B3B3A14}" type="parTrans" cxnId="{C95CCE3B-0154-405A-ACD4-10824E94C6D5}">
      <dgm:prSet/>
      <dgm:spPr/>
      <dgm:t>
        <a:bodyPr/>
        <a:lstStyle/>
        <a:p>
          <a:endParaRPr lang="en-GB"/>
        </a:p>
      </dgm:t>
    </dgm:pt>
    <dgm:pt modelId="{48CF24AC-EA0E-415F-BB2B-B2E9E7ABAE24}" type="sibTrans" cxnId="{C95CCE3B-0154-405A-ACD4-10824E94C6D5}">
      <dgm:prSet/>
      <dgm:spPr/>
      <dgm:t>
        <a:bodyPr/>
        <a:lstStyle/>
        <a:p>
          <a:endParaRPr lang="en-GB"/>
        </a:p>
      </dgm:t>
    </dgm:pt>
    <dgm:pt modelId="{9E3C5297-2326-46AA-936C-076E710FB3C2}">
      <dgm:prSet/>
      <dgm:spPr/>
      <dgm:t>
        <a:bodyPr/>
        <a:lstStyle/>
        <a:p>
          <a:r>
            <a:rPr lang="en-US" b="0" i="0" dirty="0"/>
            <a:t>Paul, D., Douglas J, A., Samuel F, B. and Daniel E, B. (2021). The Challenges of Achieving a 100% Renewable Electricity System in the United States. Joule, 5(6). </a:t>
          </a:r>
          <a:r>
            <a:rPr lang="en-US" b="0" i="0" dirty="0" err="1"/>
            <a:t>doi:https</a:t>
          </a:r>
          <a:r>
            <a:rPr lang="en-US" b="0" i="0" dirty="0"/>
            <a:t>://doi.org/10.1016/j.joule.2021.03.028.</a:t>
          </a:r>
          <a:endParaRPr lang="en-GB" dirty="0"/>
        </a:p>
      </dgm:t>
    </dgm:pt>
    <dgm:pt modelId="{735D9C13-4258-4E9A-B41E-894CF20B7372}" type="parTrans" cxnId="{FDA77977-E021-4F43-8C7D-8666BA52DAD4}">
      <dgm:prSet/>
      <dgm:spPr/>
      <dgm:t>
        <a:bodyPr/>
        <a:lstStyle/>
        <a:p>
          <a:endParaRPr lang="en-GB"/>
        </a:p>
      </dgm:t>
    </dgm:pt>
    <dgm:pt modelId="{AF703CA8-7F50-4080-9AB3-25EF38CEF35B}" type="sibTrans" cxnId="{FDA77977-E021-4F43-8C7D-8666BA52DAD4}">
      <dgm:prSet/>
      <dgm:spPr/>
      <dgm:t>
        <a:bodyPr/>
        <a:lstStyle/>
        <a:p>
          <a:endParaRPr lang="en-GB"/>
        </a:p>
      </dgm:t>
    </dgm:pt>
    <dgm:pt modelId="{0DC2C51D-E4BF-4075-B602-208F6249A116}">
      <dgm:prSet/>
      <dgm:spPr/>
      <dgm:t>
        <a:bodyPr/>
        <a:lstStyle/>
        <a:p>
          <a:r>
            <a:rPr lang="en-US" b="0" i="0" dirty="0"/>
            <a:t>Raza, A., Habib, Y. and Xia, E. (2023). Impact of technological innovation and renewable energy on ecological footprint in G20 countries: The moderating role of institutional quality. Environmental Science and Pollution Research. </a:t>
          </a:r>
          <a:r>
            <a:rPr lang="en-US" b="0" i="0" dirty="0" err="1"/>
            <a:t>doi:https</a:t>
          </a:r>
          <a:r>
            <a:rPr lang="en-US" b="0" i="0" dirty="0"/>
            <a:t>://doi.org/10.1007/s11356-023-29011-9.</a:t>
          </a:r>
          <a:endParaRPr lang="en-GB" dirty="0"/>
        </a:p>
      </dgm:t>
    </dgm:pt>
    <dgm:pt modelId="{F808F329-860E-4328-BBD9-E883705B86C2}" type="parTrans" cxnId="{9C0FD907-231E-4EDA-AEF8-31B1355DD7E7}">
      <dgm:prSet/>
      <dgm:spPr/>
      <dgm:t>
        <a:bodyPr/>
        <a:lstStyle/>
        <a:p>
          <a:endParaRPr lang="en-GB"/>
        </a:p>
      </dgm:t>
    </dgm:pt>
    <dgm:pt modelId="{35009291-920C-42AB-9202-63E71366876B}" type="sibTrans" cxnId="{9C0FD907-231E-4EDA-AEF8-31B1355DD7E7}">
      <dgm:prSet/>
      <dgm:spPr/>
      <dgm:t>
        <a:bodyPr/>
        <a:lstStyle/>
        <a:p>
          <a:endParaRPr lang="en-GB"/>
        </a:p>
      </dgm:t>
    </dgm:pt>
    <dgm:pt modelId="{0F5F47C5-F183-42BF-9E86-E57F8BCF5C42}">
      <dgm:prSet/>
      <dgm:spPr/>
      <dgm:t>
        <a:bodyPr/>
        <a:lstStyle/>
        <a:p>
          <a:r>
            <a:rPr lang="en-US" b="0" i="0" dirty="0"/>
            <a:t>Riojas-Díaz, K., Jaramillo-Romero, R., Calderón-Vargas, F. and Asmat-Campos, D. (2022). Sustainable Tourism and Renewable Energy’s Potential: A Local Development Proposal for the La Florida Community, </a:t>
          </a:r>
          <a:r>
            <a:rPr lang="en-US" b="0" i="0" dirty="0" err="1"/>
            <a:t>Huaral</a:t>
          </a:r>
          <a:r>
            <a:rPr lang="en-US" b="0" i="0" dirty="0"/>
            <a:t>, Peru. Economies, 10(2), p.47. </a:t>
          </a:r>
          <a:r>
            <a:rPr lang="en-US" b="0" i="0" dirty="0" err="1"/>
            <a:t>doi:https</a:t>
          </a:r>
          <a:r>
            <a:rPr lang="en-US" b="0" i="0" dirty="0"/>
            <a:t>://doi.org/10.3390/economies10020047.</a:t>
          </a:r>
          <a:endParaRPr lang="en-GB" dirty="0"/>
        </a:p>
      </dgm:t>
    </dgm:pt>
    <dgm:pt modelId="{4E9DABA2-5351-442B-B2CD-A7842775C92F}" type="parTrans" cxnId="{3FC3920D-676A-4C26-9996-04A9F3507FED}">
      <dgm:prSet/>
      <dgm:spPr/>
      <dgm:t>
        <a:bodyPr/>
        <a:lstStyle/>
        <a:p>
          <a:endParaRPr lang="en-GB"/>
        </a:p>
      </dgm:t>
    </dgm:pt>
    <dgm:pt modelId="{2C2DF3A0-FE39-4E45-8430-D91D5B095279}" type="sibTrans" cxnId="{3FC3920D-676A-4C26-9996-04A9F3507FED}">
      <dgm:prSet/>
      <dgm:spPr/>
      <dgm:t>
        <a:bodyPr/>
        <a:lstStyle/>
        <a:p>
          <a:endParaRPr lang="en-GB"/>
        </a:p>
      </dgm:t>
    </dgm:pt>
    <dgm:pt modelId="{A6904EBE-0347-4768-BE10-0F7D756288F1}">
      <dgm:prSet/>
      <dgm:spPr/>
      <dgm:t>
        <a:bodyPr/>
        <a:lstStyle/>
        <a:p>
          <a:r>
            <a:rPr lang="en-US" b="0" i="0" dirty="0"/>
            <a:t>Robichaud, F. (2023). Who Are The Stakeholders In Renewable Energy? [online] </a:t>
          </a:r>
          <a:r>
            <a:rPr lang="en-US" b="0" i="0" dirty="0" err="1"/>
            <a:t>Boréalis</a:t>
          </a:r>
          <a:r>
            <a:rPr lang="en-US" b="0" i="0" dirty="0"/>
            <a:t>. Available at: https://www.boreal-is.com/blog/stakeholders-in-renewable-energy/.</a:t>
          </a:r>
          <a:endParaRPr lang="en-GB" dirty="0"/>
        </a:p>
      </dgm:t>
    </dgm:pt>
    <dgm:pt modelId="{98CF7FE2-5E35-424B-977E-CF56BDB9382A}" type="parTrans" cxnId="{B429B76B-C351-40B8-9A49-EC7E1143E5FE}">
      <dgm:prSet/>
      <dgm:spPr/>
      <dgm:t>
        <a:bodyPr/>
        <a:lstStyle/>
        <a:p>
          <a:endParaRPr lang="en-GB"/>
        </a:p>
      </dgm:t>
    </dgm:pt>
    <dgm:pt modelId="{BD4FCBE9-4278-41CE-805E-A1DBA041983D}" type="sibTrans" cxnId="{B429B76B-C351-40B8-9A49-EC7E1143E5FE}">
      <dgm:prSet/>
      <dgm:spPr/>
      <dgm:t>
        <a:bodyPr/>
        <a:lstStyle/>
        <a:p>
          <a:endParaRPr lang="en-GB"/>
        </a:p>
      </dgm:t>
    </dgm:pt>
    <dgm:pt modelId="{A28F5F50-3329-4EAE-811F-36C51D934E27}">
      <dgm:prSet/>
      <dgm:spPr/>
      <dgm:t>
        <a:bodyPr/>
        <a:lstStyle/>
        <a:p>
          <a:r>
            <a:rPr lang="en-US" b="0" i="0" dirty="0"/>
            <a:t>Statista (2022). Travel and tourism employment total contribution UK 2012-2028 | Statista. [online] Statista. Available at: https://www.statista.com/statistics/598098/travel-and-tourism-employment-contribution-united-kingdom-uk/.</a:t>
          </a:r>
          <a:endParaRPr lang="en-GB" dirty="0"/>
        </a:p>
      </dgm:t>
    </dgm:pt>
    <dgm:pt modelId="{A5C76FA2-FF47-4155-822A-64E00A14928D}" type="parTrans" cxnId="{3E8D3EEF-30CD-490C-BA52-40D4F1E9FB15}">
      <dgm:prSet/>
      <dgm:spPr/>
      <dgm:t>
        <a:bodyPr/>
        <a:lstStyle/>
        <a:p>
          <a:endParaRPr lang="en-GB"/>
        </a:p>
      </dgm:t>
    </dgm:pt>
    <dgm:pt modelId="{D1A4C3DF-5A64-4245-8070-C9670F1A65CA}" type="sibTrans" cxnId="{3E8D3EEF-30CD-490C-BA52-40D4F1E9FB15}">
      <dgm:prSet/>
      <dgm:spPr/>
      <dgm:t>
        <a:bodyPr/>
        <a:lstStyle/>
        <a:p>
          <a:endParaRPr lang="en-GB"/>
        </a:p>
      </dgm:t>
    </dgm:pt>
    <dgm:pt modelId="{41EC2926-98DB-420F-A5D0-EC20DF1CA9D5}">
      <dgm:prSet/>
      <dgm:spPr/>
      <dgm:t>
        <a:bodyPr/>
        <a:lstStyle/>
        <a:p>
          <a:r>
            <a:rPr lang="en-US" b="0" i="0" dirty="0"/>
            <a:t>Swallow, B. (2023). Swindon hotel powered by renewable energy opens. [online] bbc.com. Available at: https://www.bbc.com/news/uk-england-wiltshire-67147782.</a:t>
          </a:r>
          <a:endParaRPr lang="en-GB" dirty="0"/>
        </a:p>
      </dgm:t>
    </dgm:pt>
    <dgm:pt modelId="{6039B394-29FA-42EC-B5C2-DB72A501E75B}" type="parTrans" cxnId="{FCDC96E5-B4AA-4A90-BCA4-833046410B8C}">
      <dgm:prSet/>
      <dgm:spPr/>
      <dgm:t>
        <a:bodyPr/>
        <a:lstStyle/>
        <a:p>
          <a:endParaRPr lang="en-GB"/>
        </a:p>
      </dgm:t>
    </dgm:pt>
    <dgm:pt modelId="{82AE5695-E4F6-40C6-9C5F-D8FE94F59A80}" type="sibTrans" cxnId="{FCDC96E5-B4AA-4A90-BCA4-833046410B8C}">
      <dgm:prSet/>
      <dgm:spPr/>
      <dgm:t>
        <a:bodyPr/>
        <a:lstStyle/>
        <a:p>
          <a:endParaRPr lang="en-GB"/>
        </a:p>
      </dgm:t>
    </dgm:pt>
    <dgm:pt modelId="{2ECA01E0-C0A7-4981-8FC6-8CA15061436F}">
      <dgm:prSet/>
      <dgm:spPr/>
      <dgm:t>
        <a:bodyPr/>
        <a:lstStyle/>
        <a:p>
          <a:r>
            <a:rPr lang="en-US" b="0" i="0" dirty="0"/>
            <a:t>Van der </a:t>
          </a:r>
          <a:r>
            <a:rPr lang="en-US" b="0" i="0" dirty="0" err="1"/>
            <a:t>Bruggen</a:t>
          </a:r>
          <a:r>
            <a:rPr lang="en-US" b="0" i="0" dirty="0"/>
            <a:t>, B. (2021). Sustainable implementation of innovative technologies for water purification. Nature Reviews Chemistry, 5(4), pp.217–218. </a:t>
          </a:r>
          <a:r>
            <a:rPr lang="en-US" b="0" i="0" dirty="0" err="1"/>
            <a:t>doi:https</a:t>
          </a:r>
          <a:r>
            <a:rPr lang="en-US" b="0" i="0" dirty="0"/>
            <a:t>://doi.org/10.1038/s41570-021-00264-7.</a:t>
          </a:r>
          <a:endParaRPr lang="en-GB" dirty="0"/>
        </a:p>
      </dgm:t>
    </dgm:pt>
    <dgm:pt modelId="{065BBEBF-A71D-449E-9AAD-18DF7F3BDF29}" type="parTrans" cxnId="{F29C0B6E-D34C-427F-BD1D-1B6F9B312672}">
      <dgm:prSet/>
      <dgm:spPr/>
      <dgm:t>
        <a:bodyPr/>
        <a:lstStyle/>
        <a:p>
          <a:endParaRPr lang="en-GB"/>
        </a:p>
      </dgm:t>
    </dgm:pt>
    <dgm:pt modelId="{30CBA75C-42C0-439F-B62C-1DA22BF1BC35}" type="sibTrans" cxnId="{F29C0B6E-D34C-427F-BD1D-1B6F9B312672}">
      <dgm:prSet/>
      <dgm:spPr/>
      <dgm:t>
        <a:bodyPr/>
        <a:lstStyle/>
        <a:p>
          <a:endParaRPr lang="en-GB"/>
        </a:p>
      </dgm:t>
    </dgm:pt>
    <dgm:pt modelId="{DA5E80AA-1508-481A-AE52-07B5BE0C06C0}">
      <dgm:prSet/>
      <dgm:spPr/>
      <dgm:t>
        <a:bodyPr/>
        <a:lstStyle/>
        <a:p>
          <a:r>
            <a:rPr lang="en-US" b="0" i="0" dirty="0"/>
            <a:t>van der Waal, E.C. (2019). Local impact of community renewable energy: A case study of an Orcadian community-led wind scheme. Energy Policy, 138(111193), p.111193. </a:t>
          </a:r>
          <a:r>
            <a:rPr lang="en-US" b="0" i="0" dirty="0" err="1"/>
            <a:t>doi:https</a:t>
          </a:r>
          <a:r>
            <a:rPr lang="en-US" b="0" i="0" dirty="0"/>
            <a:t>://doi.org/10.1016/j.enpol.2019.111193.</a:t>
          </a:r>
          <a:endParaRPr lang="en-GB" dirty="0"/>
        </a:p>
      </dgm:t>
    </dgm:pt>
    <dgm:pt modelId="{3B7DB790-378E-45E4-8C75-2FB88134194A}" type="parTrans" cxnId="{9F36A520-261B-4DBD-B4F1-5102E57DF555}">
      <dgm:prSet/>
      <dgm:spPr/>
      <dgm:t>
        <a:bodyPr/>
        <a:lstStyle/>
        <a:p>
          <a:endParaRPr lang="en-GB"/>
        </a:p>
      </dgm:t>
    </dgm:pt>
    <dgm:pt modelId="{9595561E-BB79-4E54-8600-831E10261811}" type="sibTrans" cxnId="{9F36A520-261B-4DBD-B4F1-5102E57DF555}">
      <dgm:prSet/>
      <dgm:spPr/>
      <dgm:t>
        <a:bodyPr/>
        <a:lstStyle/>
        <a:p>
          <a:endParaRPr lang="en-GB"/>
        </a:p>
      </dgm:t>
    </dgm:pt>
    <dgm:pt modelId="{4DD4DECF-C9A3-404A-A358-25A985FD22B8}">
      <dgm:prSet/>
      <dgm:spPr/>
      <dgm:t>
        <a:bodyPr/>
        <a:lstStyle/>
        <a:p>
          <a:r>
            <a:rPr lang="en-US" b="0" i="0" dirty="0" err="1"/>
            <a:t>Viviescas</a:t>
          </a:r>
          <a:r>
            <a:rPr lang="en-US" b="0" i="0" dirty="0"/>
            <a:t>, C., Lima, L., </a:t>
          </a:r>
          <a:r>
            <a:rPr lang="en-US" b="0" i="0" dirty="0" err="1"/>
            <a:t>Diuana</a:t>
          </a:r>
          <a:r>
            <a:rPr lang="en-US" b="0" i="0" dirty="0"/>
            <a:t>, F.A., Vasquez, E., </a:t>
          </a:r>
          <a:r>
            <a:rPr lang="en-US" b="0" i="0" dirty="0" err="1"/>
            <a:t>Ludovique</a:t>
          </a:r>
          <a:r>
            <a:rPr lang="en-US" b="0" i="0" dirty="0"/>
            <a:t>, C., Silva, G.N., </a:t>
          </a:r>
          <a:r>
            <a:rPr lang="en-US" b="0" i="0" dirty="0" err="1"/>
            <a:t>Huback</a:t>
          </a:r>
          <a:r>
            <a:rPr lang="en-US" b="0" i="0" dirty="0"/>
            <a:t>, V., </a:t>
          </a:r>
          <a:r>
            <a:rPr lang="en-US" b="0" i="0" dirty="0" err="1"/>
            <a:t>Magalar</a:t>
          </a:r>
          <a:r>
            <a:rPr lang="en-US" b="0" i="0" dirty="0"/>
            <a:t>, L., </a:t>
          </a:r>
          <a:r>
            <a:rPr lang="en-US" b="0" i="0" dirty="0" err="1"/>
            <a:t>Szklo</a:t>
          </a:r>
          <a:r>
            <a:rPr lang="en-US" b="0" i="0" dirty="0"/>
            <a:t>, A., </a:t>
          </a:r>
          <a:r>
            <a:rPr lang="en-US" b="0" i="0" dirty="0" err="1"/>
            <a:t>Lucena</a:t>
          </a:r>
          <a:r>
            <a:rPr lang="en-US" b="0" i="0" dirty="0"/>
            <a:t>, A.F.P., Schaeffer, R. and Paredes, J.R. (2019). Contribution of Variable Renewable Energy to increase energy security in Latin America: Complementarity and climate change impacts on wind and solar resources. Renewable and Sustainable Energy Reviews, 113, p.109232. </a:t>
          </a:r>
          <a:r>
            <a:rPr lang="en-US" b="0" i="0" dirty="0" err="1"/>
            <a:t>doi:https</a:t>
          </a:r>
          <a:r>
            <a:rPr lang="en-US" b="0" i="0" dirty="0"/>
            <a:t>://doi.org/10.1016/j.rser.2019.06.039.</a:t>
          </a:r>
          <a:endParaRPr lang="en-GB" dirty="0"/>
        </a:p>
      </dgm:t>
    </dgm:pt>
    <dgm:pt modelId="{52368B3A-62C5-4A64-824E-76572B268A2C}" type="parTrans" cxnId="{DB0C58C8-B21C-44B6-9725-BABEFAD00653}">
      <dgm:prSet/>
      <dgm:spPr/>
      <dgm:t>
        <a:bodyPr/>
        <a:lstStyle/>
        <a:p>
          <a:endParaRPr lang="en-GB"/>
        </a:p>
      </dgm:t>
    </dgm:pt>
    <dgm:pt modelId="{8B707DAF-9E4D-40A8-8A49-149FAC39943E}" type="sibTrans" cxnId="{DB0C58C8-B21C-44B6-9725-BABEFAD00653}">
      <dgm:prSet/>
      <dgm:spPr/>
      <dgm:t>
        <a:bodyPr/>
        <a:lstStyle/>
        <a:p>
          <a:endParaRPr lang="en-GB"/>
        </a:p>
      </dgm:t>
    </dgm:pt>
    <dgm:pt modelId="{202ECC1B-7C3D-4BB0-962F-72267C6BD7A4}" type="pres">
      <dgm:prSet presAssocID="{ABF6795C-56F0-456F-849D-A9D7B5C8B120}" presName="Name0" presStyleCnt="0">
        <dgm:presLayoutVars>
          <dgm:dir/>
          <dgm:animLvl val="lvl"/>
          <dgm:resizeHandles val="exact"/>
        </dgm:presLayoutVars>
      </dgm:prSet>
      <dgm:spPr/>
    </dgm:pt>
    <dgm:pt modelId="{302F766F-9E56-4543-9C3E-AE79104956B5}" type="pres">
      <dgm:prSet presAssocID="{1DFAF84E-419F-430A-BD63-1726A8301DDF}" presName="linNode" presStyleCnt="0"/>
      <dgm:spPr/>
    </dgm:pt>
    <dgm:pt modelId="{04210A4E-96C5-449B-A620-748B0E18FA06}" type="pres">
      <dgm:prSet presAssocID="{1DFAF84E-419F-430A-BD63-1726A8301DDF}" presName="parentText" presStyleLbl="node1" presStyleIdx="0" presStyleCnt="10" custScaleX="277778">
        <dgm:presLayoutVars>
          <dgm:chMax val="1"/>
          <dgm:bulletEnabled val="1"/>
        </dgm:presLayoutVars>
      </dgm:prSet>
      <dgm:spPr/>
    </dgm:pt>
    <dgm:pt modelId="{57FFC502-8B5D-4D87-8D21-526F85B66E3B}" type="pres">
      <dgm:prSet presAssocID="{48CF24AC-EA0E-415F-BB2B-B2E9E7ABAE24}" presName="sp" presStyleCnt="0"/>
      <dgm:spPr/>
    </dgm:pt>
    <dgm:pt modelId="{CDE05778-F718-4F1E-A15F-9C5665CA5A1B}" type="pres">
      <dgm:prSet presAssocID="{9E3C5297-2326-46AA-936C-076E710FB3C2}" presName="linNode" presStyleCnt="0"/>
      <dgm:spPr/>
    </dgm:pt>
    <dgm:pt modelId="{9723EEAF-CB57-487D-8DA8-ACF9D44F7D76}" type="pres">
      <dgm:prSet presAssocID="{9E3C5297-2326-46AA-936C-076E710FB3C2}" presName="parentText" presStyleLbl="node1" presStyleIdx="1" presStyleCnt="10" custScaleX="277778">
        <dgm:presLayoutVars>
          <dgm:chMax val="1"/>
          <dgm:bulletEnabled val="1"/>
        </dgm:presLayoutVars>
      </dgm:prSet>
      <dgm:spPr/>
    </dgm:pt>
    <dgm:pt modelId="{C60036A3-603F-4A07-9A0D-2DE9066064D0}" type="pres">
      <dgm:prSet presAssocID="{AF703CA8-7F50-4080-9AB3-25EF38CEF35B}" presName="sp" presStyleCnt="0"/>
      <dgm:spPr/>
    </dgm:pt>
    <dgm:pt modelId="{1701526B-AF0E-4EC6-84B4-F1229EDB5EDD}" type="pres">
      <dgm:prSet presAssocID="{0DC2C51D-E4BF-4075-B602-208F6249A116}" presName="linNode" presStyleCnt="0"/>
      <dgm:spPr/>
    </dgm:pt>
    <dgm:pt modelId="{2222D8EF-737B-4CDA-9783-43F05B503928}" type="pres">
      <dgm:prSet presAssocID="{0DC2C51D-E4BF-4075-B602-208F6249A116}" presName="parentText" presStyleLbl="node1" presStyleIdx="2" presStyleCnt="10" custScaleX="277778">
        <dgm:presLayoutVars>
          <dgm:chMax val="1"/>
          <dgm:bulletEnabled val="1"/>
        </dgm:presLayoutVars>
      </dgm:prSet>
      <dgm:spPr/>
    </dgm:pt>
    <dgm:pt modelId="{424ED054-CAC1-4F67-A180-AAAD783FAF7C}" type="pres">
      <dgm:prSet presAssocID="{35009291-920C-42AB-9202-63E71366876B}" presName="sp" presStyleCnt="0"/>
      <dgm:spPr/>
    </dgm:pt>
    <dgm:pt modelId="{5F281348-81EE-4955-88E6-BB87543A2F2B}" type="pres">
      <dgm:prSet presAssocID="{0F5F47C5-F183-42BF-9E86-E57F8BCF5C42}" presName="linNode" presStyleCnt="0"/>
      <dgm:spPr/>
    </dgm:pt>
    <dgm:pt modelId="{53D91918-10D9-4B23-9A28-66DA40B24C91}" type="pres">
      <dgm:prSet presAssocID="{0F5F47C5-F183-42BF-9E86-E57F8BCF5C42}" presName="parentText" presStyleLbl="node1" presStyleIdx="3" presStyleCnt="10" custScaleX="277778">
        <dgm:presLayoutVars>
          <dgm:chMax val="1"/>
          <dgm:bulletEnabled val="1"/>
        </dgm:presLayoutVars>
      </dgm:prSet>
      <dgm:spPr/>
    </dgm:pt>
    <dgm:pt modelId="{3D6A7CEA-0FB7-46F9-A636-46A333FD0065}" type="pres">
      <dgm:prSet presAssocID="{2C2DF3A0-FE39-4E45-8430-D91D5B095279}" presName="sp" presStyleCnt="0"/>
      <dgm:spPr/>
    </dgm:pt>
    <dgm:pt modelId="{F88DD62E-6505-447A-884C-1BB23A62ADB4}" type="pres">
      <dgm:prSet presAssocID="{A6904EBE-0347-4768-BE10-0F7D756288F1}" presName="linNode" presStyleCnt="0"/>
      <dgm:spPr/>
    </dgm:pt>
    <dgm:pt modelId="{8D4605EF-851E-4314-8363-B54FB0C774B3}" type="pres">
      <dgm:prSet presAssocID="{A6904EBE-0347-4768-BE10-0F7D756288F1}" presName="parentText" presStyleLbl="node1" presStyleIdx="4" presStyleCnt="10" custScaleX="277778">
        <dgm:presLayoutVars>
          <dgm:chMax val="1"/>
          <dgm:bulletEnabled val="1"/>
        </dgm:presLayoutVars>
      </dgm:prSet>
      <dgm:spPr/>
    </dgm:pt>
    <dgm:pt modelId="{F274A5CA-F448-4BE0-80B6-4F29389BD15A}" type="pres">
      <dgm:prSet presAssocID="{BD4FCBE9-4278-41CE-805E-A1DBA041983D}" presName="sp" presStyleCnt="0"/>
      <dgm:spPr/>
    </dgm:pt>
    <dgm:pt modelId="{0A46C2D7-AA68-4370-A0BD-4B08DC329743}" type="pres">
      <dgm:prSet presAssocID="{A28F5F50-3329-4EAE-811F-36C51D934E27}" presName="linNode" presStyleCnt="0"/>
      <dgm:spPr/>
    </dgm:pt>
    <dgm:pt modelId="{595A0302-1A01-45FF-BEFF-80A6D1274B92}" type="pres">
      <dgm:prSet presAssocID="{A28F5F50-3329-4EAE-811F-36C51D934E27}" presName="parentText" presStyleLbl="node1" presStyleIdx="5" presStyleCnt="10" custScaleX="277778">
        <dgm:presLayoutVars>
          <dgm:chMax val="1"/>
          <dgm:bulletEnabled val="1"/>
        </dgm:presLayoutVars>
      </dgm:prSet>
      <dgm:spPr/>
    </dgm:pt>
    <dgm:pt modelId="{C7EBB07B-60BD-4C7C-A3D9-FB5F8F7412A6}" type="pres">
      <dgm:prSet presAssocID="{D1A4C3DF-5A64-4245-8070-C9670F1A65CA}" presName="sp" presStyleCnt="0"/>
      <dgm:spPr/>
    </dgm:pt>
    <dgm:pt modelId="{F25F4A4F-84F7-4DD9-AEF8-012160734ABA}" type="pres">
      <dgm:prSet presAssocID="{41EC2926-98DB-420F-A5D0-EC20DF1CA9D5}" presName="linNode" presStyleCnt="0"/>
      <dgm:spPr/>
    </dgm:pt>
    <dgm:pt modelId="{6E79BF02-E3AD-40A6-AF3E-6E7C7776D78C}" type="pres">
      <dgm:prSet presAssocID="{41EC2926-98DB-420F-A5D0-EC20DF1CA9D5}" presName="parentText" presStyleLbl="node1" presStyleIdx="6" presStyleCnt="10" custScaleX="277778">
        <dgm:presLayoutVars>
          <dgm:chMax val="1"/>
          <dgm:bulletEnabled val="1"/>
        </dgm:presLayoutVars>
      </dgm:prSet>
      <dgm:spPr/>
    </dgm:pt>
    <dgm:pt modelId="{29B86330-E89E-414C-ACCD-E4A43397B15E}" type="pres">
      <dgm:prSet presAssocID="{82AE5695-E4F6-40C6-9C5F-D8FE94F59A80}" presName="sp" presStyleCnt="0"/>
      <dgm:spPr/>
    </dgm:pt>
    <dgm:pt modelId="{424A171C-8874-44B5-9F69-A7E94CF3CFC7}" type="pres">
      <dgm:prSet presAssocID="{2ECA01E0-C0A7-4981-8FC6-8CA15061436F}" presName="linNode" presStyleCnt="0"/>
      <dgm:spPr/>
    </dgm:pt>
    <dgm:pt modelId="{4A3EEE24-CF32-410C-B8EC-942521DF5CBB}" type="pres">
      <dgm:prSet presAssocID="{2ECA01E0-C0A7-4981-8FC6-8CA15061436F}" presName="parentText" presStyleLbl="node1" presStyleIdx="7" presStyleCnt="10" custScaleX="277778">
        <dgm:presLayoutVars>
          <dgm:chMax val="1"/>
          <dgm:bulletEnabled val="1"/>
        </dgm:presLayoutVars>
      </dgm:prSet>
      <dgm:spPr/>
    </dgm:pt>
    <dgm:pt modelId="{79D2BBAD-0201-48F3-B94F-2F1777B84234}" type="pres">
      <dgm:prSet presAssocID="{30CBA75C-42C0-439F-B62C-1DA22BF1BC35}" presName="sp" presStyleCnt="0"/>
      <dgm:spPr/>
    </dgm:pt>
    <dgm:pt modelId="{6AE34EC7-0481-4643-8BBF-2D39972AA0E1}" type="pres">
      <dgm:prSet presAssocID="{DA5E80AA-1508-481A-AE52-07B5BE0C06C0}" presName="linNode" presStyleCnt="0"/>
      <dgm:spPr/>
    </dgm:pt>
    <dgm:pt modelId="{1F73EB8F-AD5A-4BB7-9BA6-FDA3CEA9B457}" type="pres">
      <dgm:prSet presAssocID="{DA5E80AA-1508-481A-AE52-07B5BE0C06C0}" presName="parentText" presStyleLbl="node1" presStyleIdx="8" presStyleCnt="10" custScaleX="277778">
        <dgm:presLayoutVars>
          <dgm:chMax val="1"/>
          <dgm:bulletEnabled val="1"/>
        </dgm:presLayoutVars>
      </dgm:prSet>
      <dgm:spPr/>
    </dgm:pt>
    <dgm:pt modelId="{AC8440FE-3D54-4B3D-8D73-98B09C4B2A1F}" type="pres">
      <dgm:prSet presAssocID="{9595561E-BB79-4E54-8600-831E10261811}" presName="sp" presStyleCnt="0"/>
      <dgm:spPr/>
    </dgm:pt>
    <dgm:pt modelId="{137AC049-4150-49BB-8AAF-BB437663EB1C}" type="pres">
      <dgm:prSet presAssocID="{4DD4DECF-C9A3-404A-A358-25A985FD22B8}" presName="linNode" presStyleCnt="0"/>
      <dgm:spPr/>
    </dgm:pt>
    <dgm:pt modelId="{30F67CBE-ADFA-4AA3-A6DC-4F5B8F360423}" type="pres">
      <dgm:prSet presAssocID="{4DD4DECF-C9A3-404A-A358-25A985FD22B8}" presName="parentText" presStyleLbl="node1" presStyleIdx="9" presStyleCnt="10" custScaleX="277778">
        <dgm:presLayoutVars>
          <dgm:chMax val="1"/>
          <dgm:bulletEnabled val="1"/>
        </dgm:presLayoutVars>
      </dgm:prSet>
      <dgm:spPr/>
    </dgm:pt>
  </dgm:ptLst>
  <dgm:cxnLst>
    <dgm:cxn modelId="{9C0FD907-231E-4EDA-AEF8-31B1355DD7E7}" srcId="{ABF6795C-56F0-456F-849D-A9D7B5C8B120}" destId="{0DC2C51D-E4BF-4075-B602-208F6249A116}" srcOrd="2" destOrd="0" parTransId="{F808F329-860E-4328-BBD9-E883705B86C2}" sibTransId="{35009291-920C-42AB-9202-63E71366876B}"/>
    <dgm:cxn modelId="{3FC3920D-676A-4C26-9996-04A9F3507FED}" srcId="{ABF6795C-56F0-456F-849D-A9D7B5C8B120}" destId="{0F5F47C5-F183-42BF-9E86-E57F8BCF5C42}" srcOrd="3" destOrd="0" parTransId="{4E9DABA2-5351-442B-B2CD-A7842775C92F}" sibTransId="{2C2DF3A0-FE39-4E45-8430-D91D5B095279}"/>
    <dgm:cxn modelId="{9F36A520-261B-4DBD-B4F1-5102E57DF555}" srcId="{ABF6795C-56F0-456F-849D-A9D7B5C8B120}" destId="{DA5E80AA-1508-481A-AE52-07B5BE0C06C0}" srcOrd="8" destOrd="0" parTransId="{3B7DB790-378E-45E4-8C75-2FB88134194A}" sibTransId="{9595561E-BB79-4E54-8600-831E10261811}"/>
    <dgm:cxn modelId="{9D9C8328-F485-4C39-9BDE-01DF23A1636F}" type="presOf" srcId="{4DD4DECF-C9A3-404A-A358-25A985FD22B8}" destId="{30F67CBE-ADFA-4AA3-A6DC-4F5B8F360423}" srcOrd="0" destOrd="0" presId="urn:microsoft.com/office/officeart/2005/8/layout/vList5"/>
    <dgm:cxn modelId="{E4A96731-EF32-4E94-AA22-44C5159F4939}" type="presOf" srcId="{9E3C5297-2326-46AA-936C-076E710FB3C2}" destId="{9723EEAF-CB57-487D-8DA8-ACF9D44F7D76}" srcOrd="0" destOrd="0" presId="urn:microsoft.com/office/officeart/2005/8/layout/vList5"/>
    <dgm:cxn modelId="{1FA4033A-9941-45BC-A223-88C0B4579B3B}" type="presOf" srcId="{2ECA01E0-C0A7-4981-8FC6-8CA15061436F}" destId="{4A3EEE24-CF32-410C-B8EC-942521DF5CBB}" srcOrd="0" destOrd="0" presId="urn:microsoft.com/office/officeart/2005/8/layout/vList5"/>
    <dgm:cxn modelId="{C95CCE3B-0154-405A-ACD4-10824E94C6D5}" srcId="{ABF6795C-56F0-456F-849D-A9D7B5C8B120}" destId="{1DFAF84E-419F-430A-BD63-1726A8301DDF}" srcOrd="0" destOrd="0" parTransId="{F26807F3-AEBF-4C36-B447-CF659B3B3A14}" sibTransId="{48CF24AC-EA0E-415F-BB2B-B2E9E7ABAE24}"/>
    <dgm:cxn modelId="{D1036B62-4504-4AFE-9A9B-3275EE0D9FC2}" type="presOf" srcId="{A6904EBE-0347-4768-BE10-0F7D756288F1}" destId="{8D4605EF-851E-4314-8363-B54FB0C774B3}" srcOrd="0" destOrd="0" presId="urn:microsoft.com/office/officeart/2005/8/layout/vList5"/>
    <dgm:cxn modelId="{B429B76B-C351-40B8-9A49-EC7E1143E5FE}" srcId="{ABF6795C-56F0-456F-849D-A9D7B5C8B120}" destId="{A6904EBE-0347-4768-BE10-0F7D756288F1}" srcOrd="4" destOrd="0" parTransId="{98CF7FE2-5E35-424B-977E-CF56BDB9382A}" sibTransId="{BD4FCBE9-4278-41CE-805E-A1DBA041983D}"/>
    <dgm:cxn modelId="{F29C0B6E-D34C-427F-BD1D-1B6F9B312672}" srcId="{ABF6795C-56F0-456F-849D-A9D7B5C8B120}" destId="{2ECA01E0-C0A7-4981-8FC6-8CA15061436F}" srcOrd="7" destOrd="0" parTransId="{065BBEBF-A71D-449E-9AAD-18DF7F3BDF29}" sibTransId="{30CBA75C-42C0-439F-B62C-1DA22BF1BC35}"/>
    <dgm:cxn modelId="{F630966E-F8CD-4F35-9414-05B189E73FEC}" type="presOf" srcId="{0F5F47C5-F183-42BF-9E86-E57F8BCF5C42}" destId="{53D91918-10D9-4B23-9A28-66DA40B24C91}" srcOrd="0" destOrd="0" presId="urn:microsoft.com/office/officeart/2005/8/layout/vList5"/>
    <dgm:cxn modelId="{FDA77977-E021-4F43-8C7D-8666BA52DAD4}" srcId="{ABF6795C-56F0-456F-849D-A9D7B5C8B120}" destId="{9E3C5297-2326-46AA-936C-076E710FB3C2}" srcOrd="1" destOrd="0" parTransId="{735D9C13-4258-4E9A-B41E-894CF20B7372}" sibTransId="{AF703CA8-7F50-4080-9AB3-25EF38CEF35B}"/>
    <dgm:cxn modelId="{3D6C2F7D-626E-45B2-9CFD-ACB97C059913}" type="presOf" srcId="{0DC2C51D-E4BF-4075-B602-208F6249A116}" destId="{2222D8EF-737B-4CDA-9783-43F05B503928}" srcOrd="0" destOrd="0" presId="urn:microsoft.com/office/officeart/2005/8/layout/vList5"/>
    <dgm:cxn modelId="{C8474894-12DF-4301-B584-450D8C4C66B2}" type="presOf" srcId="{1DFAF84E-419F-430A-BD63-1726A8301DDF}" destId="{04210A4E-96C5-449B-A620-748B0E18FA06}" srcOrd="0" destOrd="0" presId="urn:microsoft.com/office/officeart/2005/8/layout/vList5"/>
    <dgm:cxn modelId="{8C1DC594-6660-4F10-9130-BC1C5A0E7353}" type="presOf" srcId="{ABF6795C-56F0-456F-849D-A9D7B5C8B120}" destId="{202ECC1B-7C3D-4BB0-962F-72267C6BD7A4}" srcOrd="0" destOrd="0" presId="urn:microsoft.com/office/officeart/2005/8/layout/vList5"/>
    <dgm:cxn modelId="{C7218FAF-D907-4995-B8D4-8748EE7C7E5F}" type="presOf" srcId="{DA5E80AA-1508-481A-AE52-07B5BE0C06C0}" destId="{1F73EB8F-AD5A-4BB7-9BA6-FDA3CEA9B457}" srcOrd="0" destOrd="0" presId="urn:microsoft.com/office/officeart/2005/8/layout/vList5"/>
    <dgm:cxn modelId="{FCB218C2-8DBD-426F-97C8-09B008D6878E}" type="presOf" srcId="{41EC2926-98DB-420F-A5D0-EC20DF1CA9D5}" destId="{6E79BF02-E3AD-40A6-AF3E-6E7C7776D78C}" srcOrd="0" destOrd="0" presId="urn:microsoft.com/office/officeart/2005/8/layout/vList5"/>
    <dgm:cxn modelId="{34C0E1C7-1821-467D-A4D5-11953859B012}" type="presOf" srcId="{A28F5F50-3329-4EAE-811F-36C51D934E27}" destId="{595A0302-1A01-45FF-BEFF-80A6D1274B92}" srcOrd="0" destOrd="0" presId="urn:microsoft.com/office/officeart/2005/8/layout/vList5"/>
    <dgm:cxn modelId="{DB0C58C8-B21C-44B6-9725-BABEFAD00653}" srcId="{ABF6795C-56F0-456F-849D-A9D7B5C8B120}" destId="{4DD4DECF-C9A3-404A-A358-25A985FD22B8}" srcOrd="9" destOrd="0" parTransId="{52368B3A-62C5-4A64-824E-76572B268A2C}" sibTransId="{8B707DAF-9E4D-40A8-8A49-149FAC39943E}"/>
    <dgm:cxn modelId="{FCDC96E5-B4AA-4A90-BCA4-833046410B8C}" srcId="{ABF6795C-56F0-456F-849D-A9D7B5C8B120}" destId="{41EC2926-98DB-420F-A5D0-EC20DF1CA9D5}" srcOrd="6" destOrd="0" parTransId="{6039B394-29FA-42EC-B5C2-DB72A501E75B}" sibTransId="{82AE5695-E4F6-40C6-9C5F-D8FE94F59A80}"/>
    <dgm:cxn modelId="{3E8D3EEF-30CD-490C-BA52-40D4F1E9FB15}" srcId="{ABF6795C-56F0-456F-849D-A9D7B5C8B120}" destId="{A28F5F50-3329-4EAE-811F-36C51D934E27}" srcOrd="5" destOrd="0" parTransId="{A5C76FA2-FF47-4155-822A-64E00A14928D}" sibTransId="{D1A4C3DF-5A64-4245-8070-C9670F1A65CA}"/>
    <dgm:cxn modelId="{595B2AEB-F8D0-447E-ACEA-CD519E5E424B}" type="presParOf" srcId="{202ECC1B-7C3D-4BB0-962F-72267C6BD7A4}" destId="{302F766F-9E56-4543-9C3E-AE79104956B5}" srcOrd="0" destOrd="0" presId="urn:microsoft.com/office/officeart/2005/8/layout/vList5"/>
    <dgm:cxn modelId="{118DB75F-3F56-41B2-852F-D0D6F93382FE}" type="presParOf" srcId="{302F766F-9E56-4543-9C3E-AE79104956B5}" destId="{04210A4E-96C5-449B-A620-748B0E18FA06}" srcOrd="0" destOrd="0" presId="urn:microsoft.com/office/officeart/2005/8/layout/vList5"/>
    <dgm:cxn modelId="{B4F5D2A7-2E7A-47D6-8B25-58F2DEC065C9}" type="presParOf" srcId="{202ECC1B-7C3D-4BB0-962F-72267C6BD7A4}" destId="{57FFC502-8B5D-4D87-8D21-526F85B66E3B}" srcOrd="1" destOrd="0" presId="urn:microsoft.com/office/officeart/2005/8/layout/vList5"/>
    <dgm:cxn modelId="{1D79EF82-43A0-44C6-B4F5-BC307882123C}" type="presParOf" srcId="{202ECC1B-7C3D-4BB0-962F-72267C6BD7A4}" destId="{CDE05778-F718-4F1E-A15F-9C5665CA5A1B}" srcOrd="2" destOrd="0" presId="urn:microsoft.com/office/officeart/2005/8/layout/vList5"/>
    <dgm:cxn modelId="{274F2996-A5B2-4FF7-AC9D-0D435F0946E5}" type="presParOf" srcId="{CDE05778-F718-4F1E-A15F-9C5665CA5A1B}" destId="{9723EEAF-CB57-487D-8DA8-ACF9D44F7D76}" srcOrd="0" destOrd="0" presId="urn:microsoft.com/office/officeart/2005/8/layout/vList5"/>
    <dgm:cxn modelId="{0ED4B4D8-584D-45D6-A908-DEC01B0B21DE}" type="presParOf" srcId="{202ECC1B-7C3D-4BB0-962F-72267C6BD7A4}" destId="{C60036A3-603F-4A07-9A0D-2DE9066064D0}" srcOrd="3" destOrd="0" presId="urn:microsoft.com/office/officeart/2005/8/layout/vList5"/>
    <dgm:cxn modelId="{278B97B5-6BA5-43A3-BD2F-F109060FF7AC}" type="presParOf" srcId="{202ECC1B-7C3D-4BB0-962F-72267C6BD7A4}" destId="{1701526B-AF0E-4EC6-84B4-F1229EDB5EDD}" srcOrd="4" destOrd="0" presId="urn:microsoft.com/office/officeart/2005/8/layout/vList5"/>
    <dgm:cxn modelId="{3DE62CB5-6AF7-47B2-B88A-58357F957DBA}" type="presParOf" srcId="{1701526B-AF0E-4EC6-84B4-F1229EDB5EDD}" destId="{2222D8EF-737B-4CDA-9783-43F05B503928}" srcOrd="0" destOrd="0" presId="urn:microsoft.com/office/officeart/2005/8/layout/vList5"/>
    <dgm:cxn modelId="{2623C7F4-4205-4D66-B60B-40D7F24EAE0B}" type="presParOf" srcId="{202ECC1B-7C3D-4BB0-962F-72267C6BD7A4}" destId="{424ED054-CAC1-4F67-A180-AAAD783FAF7C}" srcOrd="5" destOrd="0" presId="urn:microsoft.com/office/officeart/2005/8/layout/vList5"/>
    <dgm:cxn modelId="{A9B53828-01B6-4B33-B60E-B3592FAA482C}" type="presParOf" srcId="{202ECC1B-7C3D-4BB0-962F-72267C6BD7A4}" destId="{5F281348-81EE-4955-88E6-BB87543A2F2B}" srcOrd="6" destOrd="0" presId="urn:microsoft.com/office/officeart/2005/8/layout/vList5"/>
    <dgm:cxn modelId="{857D828E-7F11-4D2C-9156-E01275D70E96}" type="presParOf" srcId="{5F281348-81EE-4955-88E6-BB87543A2F2B}" destId="{53D91918-10D9-4B23-9A28-66DA40B24C91}" srcOrd="0" destOrd="0" presId="urn:microsoft.com/office/officeart/2005/8/layout/vList5"/>
    <dgm:cxn modelId="{14CAE653-F91E-450B-AC14-D6221639C4B0}" type="presParOf" srcId="{202ECC1B-7C3D-4BB0-962F-72267C6BD7A4}" destId="{3D6A7CEA-0FB7-46F9-A636-46A333FD0065}" srcOrd="7" destOrd="0" presId="urn:microsoft.com/office/officeart/2005/8/layout/vList5"/>
    <dgm:cxn modelId="{044360BC-B5BE-4628-AD21-83189B5D0746}" type="presParOf" srcId="{202ECC1B-7C3D-4BB0-962F-72267C6BD7A4}" destId="{F88DD62E-6505-447A-884C-1BB23A62ADB4}" srcOrd="8" destOrd="0" presId="urn:microsoft.com/office/officeart/2005/8/layout/vList5"/>
    <dgm:cxn modelId="{AAF2FDA2-AD82-40F9-AA3C-8B94072C3264}" type="presParOf" srcId="{F88DD62E-6505-447A-884C-1BB23A62ADB4}" destId="{8D4605EF-851E-4314-8363-B54FB0C774B3}" srcOrd="0" destOrd="0" presId="urn:microsoft.com/office/officeart/2005/8/layout/vList5"/>
    <dgm:cxn modelId="{77FE833A-ED40-4F9E-A334-20E76E00739E}" type="presParOf" srcId="{202ECC1B-7C3D-4BB0-962F-72267C6BD7A4}" destId="{F274A5CA-F448-4BE0-80B6-4F29389BD15A}" srcOrd="9" destOrd="0" presId="urn:microsoft.com/office/officeart/2005/8/layout/vList5"/>
    <dgm:cxn modelId="{C8108E2D-9A8C-488C-8129-7C23A6EFF1BC}" type="presParOf" srcId="{202ECC1B-7C3D-4BB0-962F-72267C6BD7A4}" destId="{0A46C2D7-AA68-4370-A0BD-4B08DC329743}" srcOrd="10" destOrd="0" presId="urn:microsoft.com/office/officeart/2005/8/layout/vList5"/>
    <dgm:cxn modelId="{2782302B-87D6-4C11-8C50-958A23705333}" type="presParOf" srcId="{0A46C2D7-AA68-4370-A0BD-4B08DC329743}" destId="{595A0302-1A01-45FF-BEFF-80A6D1274B92}" srcOrd="0" destOrd="0" presId="urn:microsoft.com/office/officeart/2005/8/layout/vList5"/>
    <dgm:cxn modelId="{44710014-8847-4839-B169-5005789A986A}" type="presParOf" srcId="{202ECC1B-7C3D-4BB0-962F-72267C6BD7A4}" destId="{C7EBB07B-60BD-4C7C-A3D9-FB5F8F7412A6}" srcOrd="11" destOrd="0" presId="urn:microsoft.com/office/officeart/2005/8/layout/vList5"/>
    <dgm:cxn modelId="{0799F5C1-FA6E-496F-ADD5-2661CD6B6972}" type="presParOf" srcId="{202ECC1B-7C3D-4BB0-962F-72267C6BD7A4}" destId="{F25F4A4F-84F7-4DD9-AEF8-012160734ABA}" srcOrd="12" destOrd="0" presId="urn:microsoft.com/office/officeart/2005/8/layout/vList5"/>
    <dgm:cxn modelId="{1CE22565-2299-4246-B1DA-6DAEA5BB9D29}" type="presParOf" srcId="{F25F4A4F-84F7-4DD9-AEF8-012160734ABA}" destId="{6E79BF02-E3AD-40A6-AF3E-6E7C7776D78C}" srcOrd="0" destOrd="0" presId="urn:microsoft.com/office/officeart/2005/8/layout/vList5"/>
    <dgm:cxn modelId="{635898BB-25E4-429F-A22E-9320EADECBA0}" type="presParOf" srcId="{202ECC1B-7C3D-4BB0-962F-72267C6BD7A4}" destId="{29B86330-E89E-414C-ACCD-E4A43397B15E}" srcOrd="13" destOrd="0" presId="urn:microsoft.com/office/officeart/2005/8/layout/vList5"/>
    <dgm:cxn modelId="{08528130-C573-4C69-BB6C-8922AABBF819}" type="presParOf" srcId="{202ECC1B-7C3D-4BB0-962F-72267C6BD7A4}" destId="{424A171C-8874-44B5-9F69-A7E94CF3CFC7}" srcOrd="14" destOrd="0" presId="urn:microsoft.com/office/officeart/2005/8/layout/vList5"/>
    <dgm:cxn modelId="{EF3E113C-C155-4D1C-9D63-64A0E424F29D}" type="presParOf" srcId="{424A171C-8874-44B5-9F69-A7E94CF3CFC7}" destId="{4A3EEE24-CF32-410C-B8EC-942521DF5CBB}" srcOrd="0" destOrd="0" presId="urn:microsoft.com/office/officeart/2005/8/layout/vList5"/>
    <dgm:cxn modelId="{7A6F6CFD-8DDB-4511-9E4A-D41EA4EC5D83}" type="presParOf" srcId="{202ECC1B-7C3D-4BB0-962F-72267C6BD7A4}" destId="{79D2BBAD-0201-48F3-B94F-2F1777B84234}" srcOrd="15" destOrd="0" presId="urn:microsoft.com/office/officeart/2005/8/layout/vList5"/>
    <dgm:cxn modelId="{F12DD4F5-0839-4808-A956-5679BE1956CB}" type="presParOf" srcId="{202ECC1B-7C3D-4BB0-962F-72267C6BD7A4}" destId="{6AE34EC7-0481-4643-8BBF-2D39972AA0E1}" srcOrd="16" destOrd="0" presId="urn:microsoft.com/office/officeart/2005/8/layout/vList5"/>
    <dgm:cxn modelId="{564C5775-0D6F-49C3-AC4C-DC36F568DF35}" type="presParOf" srcId="{6AE34EC7-0481-4643-8BBF-2D39972AA0E1}" destId="{1F73EB8F-AD5A-4BB7-9BA6-FDA3CEA9B457}" srcOrd="0" destOrd="0" presId="urn:microsoft.com/office/officeart/2005/8/layout/vList5"/>
    <dgm:cxn modelId="{2FFF43F4-4F7C-4B10-9667-7340E52C2DB3}" type="presParOf" srcId="{202ECC1B-7C3D-4BB0-962F-72267C6BD7A4}" destId="{AC8440FE-3D54-4B3D-8D73-98B09C4B2A1F}" srcOrd="17" destOrd="0" presId="urn:microsoft.com/office/officeart/2005/8/layout/vList5"/>
    <dgm:cxn modelId="{D3E49055-50E8-42A1-AF82-F02E80EBDD7E}" type="presParOf" srcId="{202ECC1B-7C3D-4BB0-962F-72267C6BD7A4}" destId="{137AC049-4150-49BB-8AAF-BB437663EB1C}" srcOrd="18" destOrd="0" presId="urn:microsoft.com/office/officeart/2005/8/layout/vList5"/>
    <dgm:cxn modelId="{F644B437-C3B8-44B3-8BDB-B51BA14CA7BC}" type="presParOf" srcId="{137AC049-4150-49BB-8AAF-BB437663EB1C}" destId="{30F67CBE-ADFA-4AA3-A6DC-4F5B8F360423}"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BDB0E1-558D-42B3-86EE-76779B4363FF}">
      <dsp:nvSpPr>
        <dsp:cNvPr id="0" name=""/>
        <dsp:cNvSpPr/>
      </dsp:nvSpPr>
      <dsp:spPr>
        <a:xfrm>
          <a:off x="0" y="3870"/>
          <a:ext cx="7268836" cy="600915"/>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endParaRPr lang="en-US" sz="1100" b="0" kern="1200" dirty="0">
            <a:solidFill>
              <a:schemeClr val="bg1"/>
            </a:solidFill>
            <a:latin typeface="Bahnschrift" panose="020B0502040204020203" pitchFamily="34" charset="0"/>
          </a:endParaRPr>
        </a:p>
      </dsp:txBody>
      <dsp:txXfrm>
        <a:off x="29334" y="33204"/>
        <a:ext cx="7210168" cy="542247"/>
      </dsp:txXfrm>
    </dsp:sp>
    <dsp:sp modelId="{79B8F6ED-6AF4-4A30-96B2-3E5226CE79CF}">
      <dsp:nvSpPr>
        <dsp:cNvPr id="0" name=""/>
        <dsp:cNvSpPr/>
      </dsp:nvSpPr>
      <dsp:spPr>
        <a:xfrm>
          <a:off x="0" y="604786"/>
          <a:ext cx="7268836" cy="401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0786" tIns="13970" rIns="78232" bIns="13970" numCol="1" spcCol="1270" anchor="t" anchorCtr="0">
          <a:noAutofit/>
        </a:bodyPr>
        <a:lstStyle/>
        <a:p>
          <a:pPr marL="57150" lvl="1" indent="-57150" algn="just" defTabSz="488950">
            <a:lnSpc>
              <a:spcPct val="100000"/>
            </a:lnSpc>
            <a:spcBef>
              <a:spcPct val="0"/>
            </a:spcBef>
            <a:spcAft>
              <a:spcPts val="0"/>
            </a:spcAft>
            <a:buFontTx/>
            <a:buNone/>
          </a:pPr>
          <a:r>
            <a:rPr lang="en-US" sz="1100" b="0" kern="1200" dirty="0">
              <a:solidFill>
                <a:schemeClr val="tx1"/>
              </a:solidFill>
              <a:latin typeface="Bahnschrift" panose="020B0502040204020203" pitchFamily="34" charset="0"/>
            </a:rPr>
            <a:t>  Renewable energy resources, like solar and wind energy, can result in a substantial decrease of energy expenses for hotels and the general tourism businesses.</a:t>
          </a:r>
          <a:r>
            <a:rPr lang="en-GB" sz="1100" b="0" kern="1200" dirty="0">
              <a:solidFill>
                <a:schemeClr val="tx1"/>
              </a:solidFill>
              <a:latin typeface="Bahnschrift" panose="020B0502040204020203" pitchFamily="34" charset="0"/>
            </a:rPr>
            <a:t> (</a:t>
          </a:r>
          <a:r>
            <a:rPr lang="en-GB" sz="1100" b="0" kern="1200" dirty="0" err="1">
              <a:solidFill>
                <a:schemeClr val="tx1"/>
              </a:solidFill>
              <a:latin typeface="Bahnschrift" panose="020B0502040204020203" pitchFamily="34" charset="0"/>
            </a:rPr>
            <a:t>Dranka</a:t>
          </a:r>
          <a:r>
            <a:rPr lang="en-GB" sz="1100" b="0" kern="1200" dirty="0">
              <a:solidFill>
                <a:schemeClr val="tx1"/>
              </a:solidFill>
              <a:latin typeface="Bahnschrift" panose="020B0502040204020203" pitchFamily="34" charset="0"/>
            </a:rPr>
            <a:t>, Ferreira and Vaz, 2020)</a:t>
          </a:r>
          <a:endParaRPr lang="en-US" sz="1100" b="0" kern="1200" dirty="0">
            <a:solidFill>
              <a:schemeClr val="tx1"/>
            </a:solidFill>
            <a:latin typeface="Bahnschrift" panose="020B0502040204020203" pitchFamily="34" charset="0"/>
          </a:endParaRPr>
        </a:p>
        <a:p>
          <a:pPr marL="57150" lvl="1" indent="-57150" algn="just" defTabSz="488950">
            <a:lnSpc>
              <a:spcPct val="100000"/>
            </a:lnSpc>
            <a:spcBef>
              <a:spcPct val="0"/>
            </a:spcBef>
            <a:spcAft>
              <a:spcPts val="0"/>
            </a:spcAft>
            <a:buFontTx/>
            <a:buNone/>
          </a:pPr>
          <a:endParaRPr lang="en-GB" sz="1100" b="0" kern="1200" dirty="0">
            <a:solidFill>
              <a:schemeClr val="tx1"/>
            </a:solidFill>
            <a:latin typeface="Bahnschrift" panose="020B0502040204020203" pitchFamily="34" charset="0"/>
          </a:endParaRPr>
        </a:p>
      </dsp:txBody>
      <dsp:txXfrm>
        <a:off x="0" y="604786"/>
        <a:ext cx="7268836" cy="401155"/>
      </dsp:txXfrm>
    </dsp:sp>
    <dsp:sp modelId="{4C3116CA-31FB-4973-901E-B73DF7DAA783}">
      <dsp:nvSpPr>
        <dsp:cNvPr id="0" name=""/>
        <dsp:cNvSpPr/>
      </dsp:nvSpPr>
      <dsp:spPr>
        <a:xfrm>
          <a:off x="0" y="1005941"/>
          <a:ext cx="7268836" cy="60091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dirty="0"/>
            <a:t>. </a:t>
          </a:r>
          <a:endParaRPr lang="en-US" sz="1100" b="0" kern="1200" dirty="0">
            <a:solidFill>
              <a:schemeClr val="tx1"/>
            </a:solidFill>
            <a:latin typeface="Bahnschrift" panose="020B0502040204020203" pitchFamily="34" charset="0"/>
          </a:endParaRPr>
        </a:p>
      </dsp:txBody>
      <dsp:txXfrm>
        <a:off x="29334" y="1035275"/>
        <a:ext cx="7210168" cy="542247"/>
      </dsp:txXfrm>
    </dsp:sp>
    <dsp:sp modelId="{AE0CC932-1EE4-45AB-A98D-32F38283683D}">
      <dsp:nvSpPr>
        <dsp:cNvPr id="0" name=""/>
        <dsp:cNvSpPr/>
      </dsp:nvSpPr>
      <dsp:spPr>
        <a:xfrm>
          <a:off x="0" y="1606857"/>
          <a:ext cx="7268836" cy="3857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0786" tIns="13970" rIns="78232" bIns="13970" numCol="1" spcCol="1270" anchor="t" anchorCtr="0">
          <a:noAutofit/>
        </a:bodyPr>
        <a:lstStyle/>
        <a:p>
          <a:pPr marL="57150" lvl="1" indent="-57150" algn="just" defTabSz="488950">
            <a:lnSpc>
              <a:spcPct val="90000"/>
            </a:lnSpc>
            <a:spcBef>
              <a:spcPct val="0"/>
            </a:spcBef>
            <a:spcAft>
              <a:spcPct val="20000"/>
            </a:spcAft>
            <a:buFontTx/>
            <a:buNone/>
          </a:pPr>
          <a:r>
            <a:rPr lang="en-US" sz="1100" b="0" kern="1200" dirty="0">
              <a:solidFill>
                <a:schemeClr val="tx1"/>
              </a:solidFill>
              <a:latin typeface="Bahnschrift" panose="020B0502040204020203" pitchFamily="34" charset="0"/>
            </a:rPr>
            <a:t> </a:t>
          </a:r>
          <a:r>
            <a:rPr lang="en-US" sz="1100" b="0" kern="1200" dirty="0">
              <a:solidFill>
                <a:srgbClr val="000000"/>
              </a:solidFill>
              <a:latin typeface="Bahnschrift" panose="020B0502040204020203" pitchFamily="34" charset="0"/>
              <a:ea typeface="+mn-ea"/>
              <a:cs typeface="+mn-cs"/>
            </a:rPr>
            <a:t>Renewable energy technologies can increase operational efficiency by providing a reliable energy supply and reducing maintenance costs associated with traditional energy systems.</a:t>
          </a:r>
          <a:r>
            <a:rPr lang="en-GB" sz="1100" b="0" kern="1200" dirty="0">
              <a:solidFill>
                <a:srgbClr val="000000"/>
              </a:solidFill>
              <a:latin typeface="Bahnschrift" panose="020B0502040204020203" pitchFamily="34" charset="0"/>
              <a:ea typeface="+mn-ea"/>
              <a:cs typeface="+mn-cs"/>
            </a:rPr>
            <a:t> (</a:t>
          </a:r>
          <a:r>
            <a:rPr lang="en-GB" sz="1100" b="0" kern="1200" dirty="0" err="1">
              <a:solidFill>
                <a:srgbClr val="000000"/>
              </a:solidFill>
              <a:latin typeface="Bahnschrift" panose="020B0502040204020203" pitchFamily="34" charset="0"/>
              <a:ea typeface="+mn-ea"/>
              <a:cs typeface="+mn-cs"/>
            </a:rPr>
            <a:t>Morch</a:t>
          </a:r>
          <a:r>
            <a:rPr lang="en-GB" sz="1100" b="0" kern="1200" dirty="0">
              <a:solidFill>
                <a:srgbClr val="000000"/>
              </a:solidFill>
              <a:latin typeface="Bahnschrift" panose="020B0502040204020203" pitchFamily="34" charset="0"/>
              <a:ea typeface="+mn-ea"/>
              <a:cs typeface="+mn-cs"/>
            </a:rPr>
            <a:t>, 2023)</a:t>
          </a:r>
          <a:endParaRPr lang="en-US" sz="1100" b="0" kern="1200" dirty="0">
            <a:solidFill>
              <a:srgbClr val="000000"/>
            </a:solidFill>
            <a:latin typeface="Bahnschrift" panose="020B0502040204020203" pitchFamily="34" charset="0"/>
            <a:ea typeface="+mn-ea"/>
            <a:cs typeface="+mn-cs"/>
          </a:endParaRPr>
        </a:p>
        <a:p>
          <a:pPr marL="57150" lvl="1" indent="-57150" algn="just" defTabSz="488950">
            <a:lnSpc>
              <a:spcPct val="90000"/>
            </a:lnSpc>
            <a:spcBef>
              <a:spcPct val="0"/>
            </a:spcBef>
            <a:spcAft>
              <a:spcPct val="20000"/>
            </a:spcAft>
            <a:buFontTx/>
            <a:buNone/>
          </a:pPr>
          <a:endParaRPr lang="en-GB" sz="1100" b="0" kern="1200" dirty="0">
            <a:solidFill>
              <a:srgbClr val="000000"/>
            </a:solidFill>
            <a:latin typeface="Bahnschrift" panose="020B0502040204020203" pitchFamily="34" charset="0"/>
            <a:ea typeface="+mn-ea"/>
            <a:cs typeface="+mn-cs"/>
          </a:endParaRPr>
        </a:p>
      </dsp:txBody>
      <dsp:txXfrm>
        <a:off x="0" y="1606857"/>
        <a:ext cx="7268836" cy="385726"/>
      </dsp:txXfrm>
    </dsp:sp>
    <dsp:sp modelId="{245D9C6D-CF28-4848-AB0F-D0582F24C841}">
      <dsp:nvSpPr>
        <dsp:cNvPr id="0" name=""/>
        <dsp:cNvSpPr/>
      </dsp:nvSpPr>
      <dsp:spPr>
        <a:xfrm>
          <a:off x="0" y="1992584"/>
          <a:ext cx="7268836" cy="600915"/>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endParaRPr lang="en-US" sz="1100" b="0" kern="1200" dirty="0">
            <a:solidFill>
              <a:schemeClr val="tx1"/>
            </a:solidFill>
            <a:latin typeface="Bahnschrift" panose="020B0502040204020203" pitchFamily="34" charset="0"/>
          </a:endParaRPr>
        </a:p>
      </dsp:txBody>
      <dsp:txXfrm>
        <a:off x="29334" y="2021918"/>
        <a:ext cx="7210168" cy="542247"/>
      </dsp:txXfrm>
    </dsp:sp>
    <dsp:sp modelId="{5F529F3C-C84E-4C11-B034-2FC527938DB0}">
      <dsp:nvSpPr>
        <dsp:cNvPr id="0" name=""/>
        <dsp:cNvSpPr/>
      </dsp:nvSpPr>
      <dsp:spPr>
        <a:xfrm>
          <a:off x="0" y="2593499"/>
          <a:ext cx="7268836" cy="5091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0786" tIns="13970" rIns="78232" bIns="13970" numCol="1" spcCol="1270" anchor="t" anchorCtr="0">
          <a:noAutofit/>
        </a:bodyPr>
        <a:lstStyle/>
        <a:p>
          <a:pPr marL="57150" lvl="1" indent="-57150" algn="l" defTabSz="488950">
            <a:lnSpc>
              <a:spcPct val="90000"/>
            </a:lnSpc>
            <a:spcBef>
              <a:spcPct val="0"/>
            </a:spcBef>
            <a:spcAft>
              <a:spcPct val="20000"/>
            </a:spcAft>
            <a:buFontTx/>
            <a:buNone/>
          </a:pPr>
          <a:r>
            <a:rPr lang="en-US" sz="1100" b="0" kern="1200" dirty="0">
              <a:solidFill>
                <a:schemeClr val="tx1"/>
              </a:solidFill>
              <a:latin typeface="Bahnschrift" panose="020B0502040204020203" pitchFamily="34" charset="0"/>
            </a:rPr>
            <a:t>  </a:t>
          </a:r>
          <a:r>
            <a:rPr lang="en-US" sz="1100" b="0" kern="1200" dirty="0">
              <a:solidFill>
                <a:srgbClr val="000000"/>
              </a:solidFill>
              <a:latin typeface="Bahnschrift" panose="020B0502040204020203" pitchFamily="34" charset="0"/>
              <a:ea typeface="+mn-ea"/>
              <a:cs typeface="+mn-cs"/>
            </a:rPr>
            <a:t>Businesses that invest in renewable energy can reduce their initial expenses and increase their return on investment by taking advantage of the tax rebates, grants, and subsidies that many governments provide.</a:t>
          </a:r>
          <a:r>
            <a:rPr lang="en-GB" sz="1100" b="0" kern="1200" dirty="0">
              <a:solidFill>
                <a:srgbClr val="000000"/>
              </a:solidFill>
              <a:latin typeface="Bahnschrift" panose="020B0502040204020203" pitchFamily="34" charset="0"/>
              <a:ea typeface="+mn-ea"/>
              <a:cs typeface="+mn-cs"/>
            </a:rPr>
            <a:t> (Lee, 2024).</a:t>
          </a:r>
          <a:endParaRPr lang="en-US" sz="1100" b="0" kern="1200" dirty="0">
            <a:solidFill>
              <a:srgbClr val="000000"/>
            </a:solidFill>
            <a:latin typeface="Bahnschrift" panose="020B0502040204020203" pitchFamily="34" charset="0"/>
            <a:ea typeface="+mn-ea"/>
            <a:cs typeface="+mn-cs"/>
          </a:endParaRPr>
        </a:p>
        <a:p>
          <a:pPr marL="57150" lvl="1" indent="-57150" algn="l" defTabSz="488950">
            <a:lnSpc>
              <a:spcPct val="90000"/>
            </a:lnSpc>
            <a:spcBef>
              <a:spcPct val="0"/>
            </a:spcBef>
            <a:spcAft>
              <a:spcPct val="20000"/>
            </a:spcAft>
            <a:buFontTx/>
            <a:buNone/>
          </a:pPr>
          <a:endParaRPr lang="en-GB" sz="1100" b="0" kern="1200" dirty="0">
            <a:solidFill>
              <a:srgbClr val="000000"/>
            </a:solidFill>
            <a:latin typeface="Bahnschrift" panose="020B0502040204020203" pitchFamily="34" charset="0"/>
            <a:ea typeface="+mn-ea"/>
            <a:cs typeface="+mn-cs"/>
          </a:endParaRPr>
        </a:p>
      </dsp:txBody>
      <dsp:txXfrm>
        <a:off x="0" y="2593499"/>
        <a:ext cx="7268836" cy="509158"/>
      </dsp:txXfrm>
    </dsp:sp>
    <dsp:sp modelId="{4BA09D07-0988-4543-9616-47C2A17D7431}">
      <dsp:nvSpPr>
        <dsp:cNvPr id="0" name=""/>
        <dsp:cNvSpPr/>
      </dsp:nvSpPr>
      <dsp:spPr>
        <a:xfrm>
          <a:off x="0" y="3102658"/>
          <a:ext cx="7268836" cy="600915"/>
        </a:xfrm>
        <a:prstGeom prst="roundRect">
          <a:avLst/>
        </a:prstGeom>
        <a:solidFill>
          <a:schemeClr val="accent3">
            <a:lumMod val="40000"/>
            <a:lumOff val="60000"/>
            <a:alpha val="90000"/>
          </a:schemeClr>
        </a:solidFill>
        <a:ln w="25400" cap="flat" cmpd="sng" algn="ctr">
          <a:solidFill>
            <a:srgbClr val="8BAB42">
              <a:tint val="40000"/>
              <a:alpha val="90000"/>
              <a:hueOff val="0"/>
              <a:satOff val="0"/>
              <a:lumOff val="0"/>
              <a:alphaOff val="0"/>
            </a:srgb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57150" lvl="1" indent="-57150" algn="just" defTabSz="488950">
            <a:lnSpc>
              <a:spcPct val="90000"/>
            </a:lnSpc>
            <a:spcBef>
              <a:spcPct val="0"/>
            </a:spcBef>
            <a:spcAft>
              <a:spcPct val="15000"/>
            </a:spcAft>
            <a:buFontTx/>
            <a:buNone/>
          </a:pPr>
          <a:r>
            <a:rPr lang="en-US" sz="1100" b="0" kern="1200" dirty="0">
              <a:solidFill>
                <a:srgbClr val="000000"/>
              </a:solidFill>
              <a:latin typeface="Bahnschrift" panose="020B0502040204020203" pitchFamily="34" charset="0"/>
              <a:ea typeface="+mn-ea"/>
              <a:cs typeface="+mn-cs"/>
            </a:rPr>
            <a:t> Utilizing renewable energy sources such as geothermal, hydro, wind, solar, and biomass can help tourism businesses cut their greenhouse gas emissions dramatically </a:t>
          </a:r>
          <a:r>
            <a:rPr lang="en-GB" sz="1100" b="0" kern="1200" dirty="0">
              <a:solidFill>
                <a:srgbClr val="000000"/>
              </a:solidFill>
              <a:latin typeface="Bahnschrift" panose="020B0502040204020203" pitchFamily="34" charset="0"/>
              <a:ea typeface="+mn-ea"/>
              <a:cs typeface="+mn-cs"/>
            </a:rPr>
            <a:t>(Bhuiyan, </a:t>
          </a:r>
          <a:r>
            <a:rPr lang="en-GB" sz="1100" b="0" kern="1200" dirty="0" err="1">
              <a:solidFill>
                <a:srgbClr val="000000"/>
              </a:solidFill>
              <a:latin typeface="Bahnschrift" panose="020B0502040204020203" pitchFamily="34" charset="0"/>
              <a:ea typeface="+mn-ea"/>
              <a:cs typeface="+mn-cs"/>
            </a:rPr>
            <a:t>Mamur</a:t>
          </a:r>
          <a:r>
            <a:rPr lang="en-GB" sz="1100" b="0" kern="1200" dirty="0">
              <a:solidFill>
                <a:srgbClr val="000000"/>
              </a:solidFill>
              <a:latin typeface="Bahnschrift" panose="020B0502040204020203" pitchFamily="34" charset="0"/>
              <a:ea typeface="+mn-ea"/>
              <a:cs typeface="+mn-cs"/>
            </a:rPr>
            <a:t>, and Begum, 2021). </a:t>
          </a:r>
        </a:p>
        <a:p>
          <a:pPr marL="57150" lvl="1" indent="-57150" algn="just" defTabSz="488950">
            <a:lnSpc>
              <a:spcPct val="90000"/>
            </a:lnSpc>
            <a:spcBef>
              <a:spcPct val="0"/>
            </a:spcBef>
            <a:spcAft>
              <a:spcPct val="15000"/>
            </a:spcAft>
            <a:buFontTx/>
            <a:buNone/>
          </a:pPr>
          <a:endParaRPr lang="en-US" sz="1100" b="0" kern="1200" dirty="0">
            <a:solidFill>
              <a:srgbClr val="000000"/>
            </a:solidFill>
            <a:latin typeface="Bahnschrift" panose="020B0502040204020203" pitchFamily="34" charset="0"/>
            <a:ea typeface="+mn-ea"/>
            <a:cs typeface="+mn-cs"/>
          </a:endParaRPr>
        </a:p>
      </dsp:txBody>
      <dsp:txXfrm>
        <a:off x="29334" y="3131992"/>
        <a:ext cx="7210168" cy="5422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5C7A02-8DD6-4C49-822E-A459A942E270}">
      <dsp:nvSpPr>
        <dsp:cNvPr id="0" name=""/>
        <dsp:cNvSpPr/>
      </dsp:nvSpPr>
      <dsp:spPr>
        <a:xfrm>
          <a:off x="0" y="3931"/>
          <a:ext cx="7268836" cy="624836"/>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endParaRPr lang="en-US" sz="1100" b="0" kern="1200" dirty="0">
            <a:solidFill>
              <a:schemeClr val="bg1"/>
            </a:solidFill>
            <a:latin typeface="Bahnschrift" panose="020B0502040204020203" pitchFamily="34" charset="0"/>
          </a:endParaRPr>
        </a:p>
      </dsp:txBody>
      <dsp:txXfrm>
        <a:off x="30502" y="34433"/>
        <a:ext cx="7207832" cy="563832"/>
      </dsp:txXfrm>
    </dsp:sp>
    <dsp:sp modelId="{32BAD7B4-5465-4AFC-8FAE-B12FA5D17464}">
      <dsp:nvSpPr>
        <dsp:cNvPr id="0" name=""/>
        <dsp:cNvSpPr/>
      </dsp:nvSpPr>
      <dsp:spPr>
        <a:xfrm>
          <a:off x="0" y="628768"/>
          <a:ext cx="7268836" cy="410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0786" tIns="13970" rIns="78232" bIns="13970" numCol="1" spcCol="1270" anchor="t" anchorCtr="0">
          <a:noAutofit/>
        </a:bodyPr>
        <a:lstStyle/>
        <a:p>
          <a:pPr marL="57150" lvl="1" indent="-57150" algn="just" defTabSz="488950">
            <a:lnSpc>
              <a:spcPct val="100000"/>
            </a:lnSpc>
            <a:spcBef>
              <a:spcPct val="0"/>
            </a:spcBef>
            <a:spcAft>
              <a:spcPts val="0"/>
            </a:spcAft>
            <a:buFontTx/>
            <a:buNone/>
          </a:pPr>
          <a:r>
            <a:rPr lang="en-US" sz="1100" b="0" kern="1200" dirty="0">
              <a:solidFill>
                <a:schemeClr val="tx1"/>
              </a:solidFill>
              <a:latin typeface="Bahnschrift" panose="020B0502040204020203" pitchFamily="34" charset="0"/>
            </a:rPr>
            <a:t>  Renewable energy technologies often require less water and do not deplete finite resources, helping to conserve the natural environment </a:t>
          </a:r>
          <a:r>
            <a:rPr lang="en-GB" sz="1100" b="0" kern="1200" dirty="0">
              <a:solidFill>
                <a:schemeClr val="tx1"/>
              </a:solidFill>
              <a:latin typeface="Bahnschrift" panose="020B0502040204020203" pitchFamily="34" charset="0"/>
            </a:rPr>
            <a:t>(Van der </a:t>
          </a:r>
          <a:r>
            <a:rPr lang="en-GB" sz="1100" b="0" kern="1200" dirty="0" err="1">
              <a:solidFill>
                <a:schemeClr val="tx1"/>
              </a:solidFill>
              <a:latin typeface="Bahnschrift" panose="020B0502040204020203" pitchFamily="34" charset="0"/>
            </a:rPr>
            <a:t>Bruggen</a:t>
          </a:r>
          <a:r>
            <a:rPr lang="en-GB" sz="1100" b="0" kern="1200" dirty="0">
              <a:solidFill>
                <a:schemeClr val="tx1"/>
              </a:solidFill>
              <a:latin typeface="Bahnschrift" panose="020B0502040204020203" pitchFamily="34" charset="0"/>
            </a:rPr>
            <a:t>, 2021). </a:t>
          </a:r>
          <a:endParaRPr lang="en-US" sz="1100" b="0" kern="1200" dirty="0">
            <a:solidFill>
              <a:schemeClr val="tx1"/>
            </a:solidFill>
            <a:latin typeface="Bahnschrift" panose="020B0502040204020203" pitchFamily="34" charset="0"/>
          </a:endParaRPr>
        </a:p>
        <a:p>
          <a:pPr marL="57150" lvl="1" indent="-57150" algn="just" defTabSz="488950">
            <a:lnSpc>
              <a:spcPct val="100000"/>
            </a:lnSpc>
            <a:spcBef>
              <a:spcPct val="0"/>
            </a:spcBef>
            <a:spcAft>
              <a:spcPts val="0"/>
            </a:spcAft>
            <a:buFontTx/>
            <a:buNone/>
          </a:pPr>
          <a:endParaRPr lang="en-GB" sz="1100" b="0" kern="1200" dirty="0">
            <a:solidFill>
              <a:schemeClr val="tx1"/>
            </a:solidFill>
            <a:latin typeface="Bahnschrift" panose="020B0502040204020203" pitchFamily="34" charset="0"/>
          </a:endParaRPr>
        </a:p>
      </dsp:txBody>
      <dsp:txXfrm>
        <a:off x="0" y="628768"/>
        <a:ext cx="7268836" cy="410606"/>
      </dsp:txXfrm>
    </dsp:sp>
    <dsp:sp modelId="{6E9C2F9C-47F7-456B-B9B1-44D22AD16FA2}">
      <dsp:nvSpPr>
        <dsp:cNvPr id="0" name=""/>
        <dsp:cNvSpPr/>
      </dsp:nvSpPr>
      <dsp:spPr>
        <a:xfrm>
          <a:off x="0" y="1039375"/>
          <a:ext cx="7268836" cy="624836"/>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endParaRPr lang="en-US" sz="1100" b="0" kern="1200" dirty="0">
            <a:solidFill>
              <a:schemeClr val="tx1"/>
            </a:solidFill>
            <a:latin typeface="Bahnschrift" panose="020B0502040204020203" pitchFamily="34" charset="0"/>
          </a:endParaRPr>
        </a:p>
      </dsp:txBody>
      <dsp:txXfrm>
        <a:off x="30502" y="1069877"/>
        <a:ext cx="7207832" cy="563832"/>
      </dsp:txXfrm>
    </dsp:sp>
    <dsp:sp modelId="{E87A2614-299F-4180-8EAC-5D2854C183AC}">
      <dsp:nvSpPr>
        <dsp:cNvPr id="0" name=""/>
        <dsp:cNvSpPr/>
      </dsp:nvSpPr>
      <dsp:spPr>
        <a:xfrm>
          <a:off x="0" y="1664211"/>
          <a:ext cx="7268836" cy="394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0786" tIns="13970" rIns="78232" bIns="13970" numCol="1" spcCol="1270" anchor="t" anchorCtr="0">
          <a:noAutofit/>
        </a:bodyPr>
        <a:lstStyle/>
        <a:p>
          <a:pPr marL="57150" lvl="1" indent="-57150" algn="just" defTabSz="488950">
            <a:lnSpc>
              <a:spcPct val="90000"/>
            </a:lnSpc>
            <a:spcBef>
              <a:spcPct val="0"/>
            </a:spcBef>
            <a:spcAft>
              <a:spcPct val="20000"/>
            </a:spcAft>
            <a:buFontTx/>
            <a:buNone/>
          </a:pPr>
          <a:r>
            <a:rPr lang="en-US" sz="1100" b="0" kern="1200" dirty="0">
              <a:solidFill>
                <a:schemeClr val="tx1"/>
              </a:solidFill>
              <a:latin typeface="Bahnschrift" panose="020B0502040204020203" pitchFamily="34" charset="0"/>
            </a:rPr>
            <a:t> </a:t>
          </a:r>
          <a:r>
            <a:rPr lang="en-US" sz="1100" b="0" kern="1200" dirty="0">
              <a:solidFill>
                <a:srgbClr val="000000"/>
              </a:solidFill>
              <a:latin typeface="Bahnschrift" panose="020B0502040204020203" pitchFamily="34" charset="0"/>
              <a:ea typeface="+mn-ea"/>
              <a:cs typeface="+mn-cs"/>
            </a:rPr>
            <a:t>By minimizing pollution and habitat degradation linked to the production and use of fossil fuels, clean energy solutions can contribute to the preservation of ecosystems and biodiversity </a:t>
          </a:r>
          <a:r>
            <a:rPr lang="en-GB" sz="1100" b="0" kern="1200" dirty="0">
              <a:solidFill>
                <a:srgbClr val="000000"/>
              </a:solidFill>
              <a:latin typeface="Bahnschrift" panose="020B0502040204020203" pitchFamily="34" charset="0"/>
              <a:ea typeface="+mn-ea"/>
              <a:cs typeface="+mn-cs"/>
            </a:rPr>
            <a:t>(IUCN, 2021). </a:t>
          </a:r>
          <a:endParaRPr lang="en-US" sz="1100" b="0" kern="1200" dirty="0">
            <a:solidFill>
              <a:srgbClr val="000000"/>
            </a:solidFill>
            <a:latin typeface="Bahnschrift" panose="020B0502040204020203" pitchFamily="34" charset="0"/>
            <a:ea typeface="+mn-ea"/>
            <a:cs typeface="+mn-cs"/>
          </a:endParaRPr>
        </a:p>
        <a:p>
          <a:pPr marL="57150" lvl="1" indent="-57150" algn="just" defTabSz="488950">
            <a:lnSpc>
              <a:spcPct val="90000"/>
            </a:lnSpc>
            <a:spcBef>
              <a:spcPct val="0"/>
            </a:spcBef>
            <a:spcAft>
              <a:spcPct val="20000"/>
            </a:spcAft>
            <a:buFontTx/>
            <a:buNone/>
          </a:pPr>
          <a:endParaRPr lang="en-GB" sz="1100" b="0" kern="1200" dirty="0">
            <a:solidFill>
              <a:srgbClr val="000000"/>
            </a:solidFill>
            <a:latin typeface="Bahnschrift" panose="020B0502040204020203" pitchFamily="34" charset="0"/>
            <a:ea typeface="+mn-ea"/>
            <a:cs typeface="+mn-cs"/>
          </a:endParaRPr>
        </a:p>
      </dsp:txBody>
      <dsp:txXfrm>
        <a:off x="0" y="1664211"/>
        <a:ext cx="7268836" cy="394814"/>
      </dsp:txXfrm>
    </dsp:sp>
    <dsp:sp modelId="{22DE5911-DAD9-4638-85D5-2B7AF0FD3D0B}">
      <dsp:nvSpPr>
        <dsp:cNvPr id="0" name=""/>
        <dsp:cNvSpPr/>
      </dsp:nvSpPr>
      <dsp:spPr>
        <a:xfrm>
          <a:off x="0" y="2059025"/>
          <a:ext cx="7268836" cy="624836"/>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endParaRPr lang="en-US" sz="1100" b="0" kern="1200" dirty="0">
            <a:solidFill>
              <a:schemeClr val="tx1"/>
            </a:solidFill>
            <a:latin typeface="Bahnschrift" panose="020B0502040204020203" pitchFamily="34" charset="0"/>
          </a:endParaRPr>
        </a:p>
      </dsp:txBody>
      <dsp:txXfrm>
        <a:off x="30502" y="2089527"/>
        <a:ext cx="7207832" cy="563832"/>
      </dsp:txXfrm>
    </dsp:sp>
    <dsp:sp modelId="{061C0FF3-BC10-4D84-BE57-0F29395AE273}">
      <dsp:nvSpPr>
        <dsp:cNvPr id="0" name=""/>
        <dsp:cNvSpPr/>
      </dsp:nvSpPr>
      <dsp:spPr>
        <a:xfrm>
          <a:off x="0" y="2683862"/>
          <a:ext cx="7268836" cy="394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0786" tIns="13970" rIns="78232" bIns="13970" numCol="1" spcCol="1270" anchor="t" anchorCtr="0">
          <a:noAutofit/>
        </a:bodyPr>
        <a:lstStyle/>
        <a:p>
          <a:pPr marL="57150" lvl="1" indent="-57150" algn="l" defTabSz="488950">
            <a:lnSpc>
              <a:spcPct val="90000"/>
            </a:lnSpc>
            <a:spcBef>
              <a:spcPct val="0"/>
            </a:spcBef>
            <a:spcAft>
              <a:spcPct val="20000"/>
            </a:spcAft>
            <a:buFontTx/>
            <a:buNone/>
          </a:pPr>
          <a:r>
            <a:rPr lang="en-US" sz="1100" b="0" kern="1200" dirty="0">
              <a:solidFill>
                <a:schemeClr val="tx1"/>
              </a:solidFill>
              <a:latin typeface="Bahnschrift" panose="020B0502040204020203" pitchFamily="34" charset="0"/>
            </a:rPr>
            <a:t>  </a:t>
          </a:r>
          <a:r>
            <a:rPr lang="en-US" sz="1100" b="0" kern="1200" dirty="0">
              <a:solidFill>
                <a:srgbClr val="000000"/>
              </a:solidFill>
              <a:latin typeface="Bahnschrift" panose="020B0502040204020203" pitchFamily="34" charset="0"/>
              <a:ea typeface="+mn-ea"/>
              <a:cs typeface="+mn-cs"/>
            </a:rPr>
            <a:t>Businesses that adopt renewable energy practices can bolster their brand as environmentally responsible, attracting guests who prioritize sustainability </a:t>
          </a:r>
          <a:r>
            <a:rPr lang="en-GB" sz="1100" b="0" kern="1200" dirty="0">
              <a:solidFill>
                <a:srgbClr val="000000"/>
              </a:solidFill>
              <a:latin typeface="Bahnschrift" panose="020B0502040204020203" pitchFamily="34" charset="0"/>
              <a:ea typeface="+mn-ea"/>
              <a:cs typeface="+mn-cs"/>
            </a:rPr>
            <a:t>(BONITA, 2020)</a:t>
          </a:r>
          <a:endParaRPr lang="en-US" sz="1100" b="0" kern="1200" dirty="0">
            <a:solidFill>
              <a:srgbClr val="000000"/>
            </a:solidFill>
            <a:latin typeface="Bahnschrift" panose="020B0502040204020203" pitchFamily="34" charset="0"/>
            <a:ea typeface="+mn-ea"/>
            <a:cs typeface="+mn-cs"/>
          </a:endParaRPr>
        </a:p>
        <a:p>
          <a:pPr marL="57150" lvl="1" indent="-57150" algn="l" defTabSz="488950">
            <a:lnSpc>
              <a:spcPct val="90000"/>
            </a:lnSpc>
            <a:spcBef>
              <a:spcPct val="0"/>
            </a:spcBef>
            <a:spcAft>
              <a:spcPct val="20000"/>
            </a:spcAft>
            <a:buFontTx/>
            <a:buNone/>
          </a:pPr>
          <a:endParaRPr lang="en-GB" sz="1100" b="0" kern="1200" dirty="0">
            <a:solidFill>
              <a:srgbClr val="000000"/>
            </a:solidFill>
            <a:latin typeface="Bahnschrift" panose="020B0502040204020203" pitchFamily="34" charset="0"/>
            <a:ea typeface="+mn-ea"/>
            <a:cs typeface="+mn-cs"/>
          </a:endParaRPr>
        </a:p>
      </dsp:txBody>
      <dsp:txXfrm>
        <a:off x="0" y="2683862"/>
        <a:ext cx="7268836" cy="394814"/>
      </dsp:txXfrm>
    </dsp:sp>
    <dsp:sp modelId="{F7733C01-706F-4E78-ADFC-7B90E49C70BA}">
      <dsp:nvSpPr>
        <dsp:cNvPr id="0" name=""/>
        <dsp:cNvSpPr/>
      </dsp:nvSpPr>
      <dsp:spPr>
        <a:xfrm>
          <a:off x="0" y="3078676"/>
          <a:ext cx="7268836" cy="624836"/>
        </a:xfrm>
        <a:prstGeom prst="roundRect">
          <a:avLst/>
        </a:prstGeom>
        <a:solidFill>
          <a:schemeClr val="accent3">
            <a:lumMod val="40000"/>
            <a:lumOff val="60000"/>
            <a:alpha val="90000"/>
          </a:schemeClr>
        </a:solidFill>
        <a:ln w="25400" cap="flat" cmpd="sng" algn="ctr">
          <a:solidFill>
            <a:srgbClr val="8BAB42">
              <a:tint val="40000"/>
              <a:alpha val="90000"/>
              <a:hueOff val="0"/>
              <a:satOff val="0"/>
              <a:lumOff val="0"/>
              <a:alphaOff val="0"/>
            </a:srgb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57150" lvl="1" indent="-57150" algn="just" defTabSz="488950">
            <a:lnSpc>
              <a:spcPct val="90000"/>
            </a:lnSpc>
            <a:spcBef>
              <a:spcPct val="0"/>
            </a:spcBef>
            <a:spcAft>
              <a:spcPct val="15000"/>
            </a:spcAft>
            <a:buFontTx/>
            <a:buNone/>
          </a:pPr>
          <a:r>
            <a:rPr lang="en-US" sz="1100" b="0" kern="1200" dirty="0">
              <a:solidFill>
                <a:srgbClr val="000000"/>
              </a:solidFill>
              <a:latin typeface="Bahnschrift" panose="020B0502040204020203" pitchFamily="34" charset="0"/>
              <a:ea typeface="+mn-ea"/>
              <a:cs typeface="+mn-cs"/>
            </a:rPr>
            <a:t> In order to reduce their reliance on fossil fuels, hotels and resorts can switch to alternative sources of energy like solar, wind, and geothermal </a:t>
          </a:r>
          <a:r>
            <a:rPr lang="en-GB" sz="1100" b="0" kern="1200" dirty="0">
              <a:solidFill>
                <a:srgbClr val="000000"/>
              </a:solidFill>
              <a:latin typeface="Bahnschrift" panose="020B0502040204020203" pitchFamily="34" charset="0"/>
              <a:ea typeface="+mn-ea"/>
              <a:cs typeface="+mn-cs"/>
            </a:rPr>
            <a:t>(Nunez, 2022). </a:t>
          </a:r>
        </a:p>
        <a:p>
          <a:pPr marL="57150" lvl="1" indent="-57150" algn="just" defTabSz="488950">
            <a:lnSpc>
              <a:spcPct val="90000"/>
            </a:lnSpc>
            <a:spcBef>
              <a:spcPct val="0"/>
            </a:spcBef>
            <a:spcAft>
              <a:spcPct val="15000"/>
            </a:spcAft>
            <a:buFontTx/>
            <a:buNone/>
          </a:pPr>
          <a:endParaRPr lang="en-US" sz="1100" b="0" kern="1200" dirty="0">
            <a:solidFill>
              <a:srgbClr val="000000"/>
            </a:solidFill>
            <a:latin typeface="Bahnschrift" panose="020B0502040204020203" pitchFamily="34" charset="0"/>
            <a:ea typeface="+mn-ea"/>
            <a:cs typeface="+mn-cs"/>
          </a:endParaRPr>
        </a:p>
      </dsp:txBody>
      <dsp:txXfrm>
        <a:off x="30502" y="3109178"/>
        <a:ext cx="7207832" cy="5638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9A33AB-C45A-487E-B8D0-8CCDCDB95CB7}">
      <dsp:nvSpPr>
        <dsp:cNvPr id="0" name=""/>
        <dsp:cNvSpPr/>
      </dsp:nvSpPr>
      <dsp:spPr>
        <a:xfrm>
          <a:off x="0" y="3931"/>
          <a:ext cx="7268836" cy="624836"/>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endParaRPr lang="en-US" sz="1100" b="0" kern="1200" dirty="0">
            <a:solidFill>
              <a:schemeClr val="bg1"/>
            </a:solidFill>
            <a:latin typeface="Bahnschrift" panose="020B0502040204020203" pitchFamily="34" charset="0"/>
          </a:endParaRPr>
        </a:p>
      </dsp:txBody>
      <dsp:txXfrm>
        <a:off x="30502" y="34433"/>
        <a:ext cx="7207832" cy="563832"/>
      </dsp:txXfrm>
    </dsp:sp>
    <dsp:sp modelId="{64911031-DFFA-4A77-BDE7-F77DC5CE7A7A}">
      <dsp:nvSpPr>
        <dsp:cNvPr id="0" name=""/>
        <dsp:cNvSpPr/>
      </dsp:nvSpPr>
      <dsp:spPr>
        <a:xfrm>
          <a:off x="0" y="628768"/>
          <a:ext cx="7268836" cy="410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0786" tIns="13970" rIns="78232" bIns="13970" numCol="1" spcCol="1270" anchor="t" anchorCtr="0">
          <a:noAutofit/>
        </a:bodyPr>
        <a:lstStyle/>
        <a:p>
          <a:pPr marL="57150" lvl="1" indent="-57150" algn="just" defTabSz="488950">
            <a:lnSpc>
              <a:spcPct val="100000"/>
            </a:lnSpc>
            <a:spcBef>
              <a:spcPct val="0"/>
            </a:spcBef>
            <a:spcAft>
              <a:spcPts val="0"/>
            </a:spcAft>
            <a:buFontTx/>
            <a:buNone/>
          </a:pPr>
          <a:r>
            <a:rPr lang="en-US" sz="1100" b="0" kern="1200" dirty="0">
              <a:solidFill>
                <a:schemeClr val="tx1"/>
              </a:solidFill>
              <a:latin typeface="Bahnschrift" panose="020B0502040204020203" pitchFamily="34" charset="0"/>
            </a:rPr>
            <a:t>  Energy is more secure when it comes from renewable energy sources like wind turbines and solar panels </a:t>
          </a:r>
          <a:r>
            <a:rPr lang="en-GB" sz="1100" b="0" kern="1200" dirty="0">
              <a:solidFill>
                <a:schemeClr val="tx1"/>
              </a:solidFill>
              <a:latin typeface="Bahnschrift" panose="020B0502040204020203" pitchFamily="34" charset="0"/>
            </a:rPr>
            <a:t>(</a:t>
          </a:r>
          <a:r>
            <a:rPr lang="en-GB" sz="1100" b="0" kern="1200" dirty="0" err="1">
              <a:solidFill>
                <a:schemeClr val="tx1"/>
              </a:solidFill>
              <a:latin typeface="Bahnschrift" panose="020B0502040204020203" pitchFamily="34" charset="0"/>
            </a:rPr>
            <a:t>Viviescas</a:t>
          </a:r>
          <a:r>
            <a:rPr lang="en-GB" sz="1100" b="0" kern="1200" dirty="0">
              <a:solidFill>
                <a:schemeClr val="tx1"/>
              </a:solidFill>
              <a:latin typeface="Bahnschrift" panose="020B0502040204020203" pitchFamily="34" charset="0"/>
            </a:rPr>
            <a:t> et al., 2019). </a:t>
          </a:r>
          <a:endParaRPr lang="en-US" sz="1100" b="0" kern="1200" dirty="0">
            <a:solidFill>
              <a:schemeClr val="tx1"/>
            </a:solidFill>
            <a:latin typeface="Bahnschrift" panose="020B0502040204020203" pitchFamily="34" charset="0"/>
          </a:endParaRPr>
        </a:p>
        <a:p>
          <a:pPr marL="57150" lvl="1" indent="-57150" algn="just" defTabSz="488950">
            <a:lnSpc>
              <a:spcPct val="100000"/>
            </a:lnSpc>
            <a:spcBef>
              <a:spcPct val="0"/>
            </a:spcBef>
            <a:spcAft>
              <a:spcPts val="0"/>
            </a:spcAft>
            <a:buFontTx/>
            <a:buNone/>
          </a:pPr>
          <a:endParaRPr lang="en-GB" sz="1100" b="0" kern="1200" dirty="0">
            <a:solidFill>
              <a:schemeClr val="tx1"/>
            </a:solidFill>
            <a:latin typeface="Bahnschrift" panose="020B0502040204020203" pitchFamily="34" charset="0"/>
          </a:endParaRPr>
        </a:p>
      </dsp:txBody>
      <dsp:txXfrm>
        <a:off x="0" y="628768"/>
        <a:ext cx="7268836" cy="410606"/>
      </dsp:txXfrm>
    </dsp:sp>
    <dsp:sp modelId="{BF251BD3-5B46-453B-BB2F-33373593620D}">
      <dsp:nvSpPr>
        <dsp:cNvPr id="0" name=""/>
        <dsp:cNvSpPr/>
      </dsp:nvSpPr>
      <dsp:spPr>
        <a:xfrm>
          <a:off x="0" y="1039375"/>
          <a:ext cx="7268836" cy="624836"/>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endParaRPr lang="en-US" sz="1100" b="0" kern="1200" dirty="0">
            <a:solidFill>
              <a:schemeClr val="tx1"/>
            </a:solidFill>
            <a:latin typeface="Bahnschrift" panose="020B0502040204020203" pitchFamily="34" charset="0"/>
          </a:endParaRPr>
        </a:p>
      </dsp:txBody>
      <dsp:txXfrm>
        <a:off x="30502" y="1069877"/>
        <a:ext cx="7207832" cy="563832"/>
      </dsp:txXfrm>
    </dsp:sp>
    <dsp:sp modelId="{8B180A4A-0A3B-49CA-8E26-847B48396A32}">
      <dsp:nvSpPr>
        <dsp:cNvPr id="0" name=""/>
        <dsp:cNvSpPr/>
      </dsp:nvSpPr>
      <dsp:spPr>
        <a:xfrm>
          <a:off x="0" y="1664211"/>
          <a:ext cx="7268836" cy="394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0786" tIns="13970" rIns="78232" bIns="13970" numCol="1" spcCol="1270" anchor="t" anchorCtr="0">
          <a:noAutofit/>
        </a:bodyPr>
        <a:lstStyle/>
        <a:p>
          <a:pPr marL="57150" lvl="1" indent="-57150" algn="just" defTabSz="488950">
            <a:lnSpc>
              <a:spcPct val="90000"/>
            </a:lnSpc>
            <a:spcBef>
              <a:spcPct val="0"/>
            </a:spcBef>
            <a:spcAft>
              <a:spcPct val="20000"/>
            </a:spcAft>
            <a:buFontTx/>
            <a:buNone/>
          </a:pPr>
          <a:r>
            <a:rPr lang="en-US" sz="1100" b="0" kern="1200" dirty="0">
              <a:solidFill>
                <a:schemeClr val="tx1"/>
              </a:solidFill>
              <a:latin typeface="Bahnschrift" panose="020B0502040204020203" pitchFamily="34" charset="0"/>
            </a:rPr>
            <a:t> Renewable energy projects can also boost the local economy as they provide job opportunities mainly in the areas that install, maintain, and manage renewable energy systems </a:t>
          </a:r>
          <a:r>
            <a:rPr lang="en-GB" sz="1100" b="0" kern="1200" dirty="0">
              <a:solidFill>
                <a:schemeClr val="tx1"/>
              </a:solidFill>
              <a:latin typeface="Bahnschrift" panose="020B0502040204020203" pitchFamily="34" charset="0"/>
            </a:rPr>
            <a:t>(van der Waal, 2019). </a:t>
          </a:r>
          <a:endParaRPr lang="en-US" sz="1100" b="0" kern="1200" dirty="0">
            <a:solidFill>
              <a:srgbClr val="000000"/>
            </a:solidFill>
            <a:latin typeface="Bahnschrift" panose="020B0502040204020203" pitchFamily="34" charset="0"/>
            <a:ea typeface="+mn-ea"/>
            <a:cs typeface="+mn-cs"/>
          </a:endParaRPr>
        </a:p>
        <a:p>
          <a:pPr marL="57150" lvl="1" indent="-57150" algn="just" defTabSz="488950">
            <a:lnSpc>
              <a:spcPct val="90000"/>
            </a:lnSpc>
            <a:spcBef>
              <a:spcPct val="0"/>
            </a:spcBef>
            <a:spcAft>
              <a:spcPct val="20000"/>
            </a:spcAft>
            <a:buFontTx/>
            <a:buNone/>
          </a:pPr>
          <a:endParaRPr lang="en-GB" sz="1100" b="0" kern="1200" dirty="0">
            <a:solidFill>
              <a:schemeClr val="tx1"/>
            </a:solidFill>
            <a:latin typeface="Bahnschrift" panose="020B0502040204020203" pitchFamily="34" charset="0"/>
          </a:endParaRPr>
        </a:p>
      </dsp:txBody>
      <dsp:txXfrm>
        <a:off x="0" y="1664211"/>
        <a:ext cx="7268836" cy="394814"/>
      </dsp:txXfrm>
    </dsp:sp>
    <dsp:sp modelId="{853BF25D-4E4A-45F0-A10C-CA979682EB0D}">
      <dsp:nvSpPr>
        <dsp:cNvPr id="0" name=""/>
        <dsp:cNvSpPr/>
      </dsp:nvSpPr>
      <dsp:spPr>
        <a:xfrm>
          <a:off x="0" y="2059025"/>
          <a:ext cx="7268836" cy="624836"/>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endParaRPr lang="en-US" sz="1100" b="0" kern="1200" dirty="0">
            <a:solidFill>
              <a:schemeClr val="tx1"/>
            </a:solidFill>
            <a:latin typeface="Bahnschrift" panose="020B0502040204020203" pitchFamily="34" charset="0"/>
          </a:endParaRPr>
        </a:p>
      </dsp:txBody>
      <dsp:txXfrm>
        <a:off x="30502" y="2089527"/>
        <a:ext cx="7207832" cy="563832"/>
      </dsp:txXfrm>
    </dsp:sp>
    <dsp:sp modelId="{4281422A-AAF9-4C07-B01C-92F8B9C30D13}">
      <dsp:nvSpPr>
        <dsp:cNvPr id="0" name=""/>
        <dsp:cNvSpPr/>
      </dsp:nvSpPr>
      <dsp:spPr>
        <a:xfrm>
          <a:off x="0" y="2683862"/>
          <a:ext cx="7268836" cy="394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0786" tIns="13970" rIns="78232" bIns="13970" numCol="1" spcCol="1270" anchor="t" anchorCtr="0">
          <a:noAutofit/>
        </a:bodyPr>
        <a:lstStyle/>
        <a:p>
          <a:pPr marL="57150" lvl="1" indent="-57150" algn="l" defTabSz="488950">
            <a:lnSpc>
              <a:spcPct val="90000"/>
            </a:lnSpc>
            <a:spcBef>
              <a:spcPct val="0"/>
            </a:spcBef>
            <a:spcAft>
              <a:spcPct val="20000"/>
            </a:spcAft>
            <a:buFontTx/>
            <a:buNone/>
          </a:pPr>
          <a:r>
            <a:rPr lang="en-US" sz="1100" b="0" kern="1200" dirty="0">
              <a:solidFill>
                <a:schemeClr val="tx1"/>
              </a:solidFill>
              <a:latin typeface="Bahnschrift" panose="020B0502040204020203" pitchFamily="34" charset="0"/>
            </a:rPr>
            <a:t>  </a:t>
          </a:r>
          <a:r>
            <a:rPr lang="en-US" sz="1100" b="0" kern="1200" dirty="0">
              <a:solidFill>
                <a:srgbClr val="000000"/>
              </a:solidFill>
              <a:latin typeface="Bahnschrift" panose="020B0502040204020203" pitchFamily="34" charset="0"/>
              <a:ea typeface="+mn-ea"/>
              <a:cs typeface="+mn-cs"/>
            </a:rPr>
            <a:t>Tourism destinations can only be sustainably developed if they invest in renewable energy </a:t>
          </a:r>
          <a:r>
            <a:rPr lang="en-GB" sz="1100" b="0" kern="1200" dirty="0">
              <a:solidFill>
                <a:srgbClr val="000000"/>
              </a:solidFill>
              <a:latin typeface="Bahnschrift" panose="020B0502040204020203" pitchFamily="34" charset="0"/>
              <a:ea typeface="+mn-ea"/>
              <a:cs typeface="+mn-cs"/>
            </a:rPr>
            <a:t>(Riojas-Díaz et al., 2022). </a:t>
          </a:r>
          <a:endParaRPr lang="en-US" sz="1100" b="0" kern="1200" dirty="0">
            <a:solidFill>
              <a:srgbClr val="000000"/>
            </a:solidFill>
            <a:latin typeface="Bahnschrift" panose="020B0502040204020203" pitchFamily="34" charset="0"/>
            <a:ea typeface="+mn-ea"/>
            <a:cs typeface="+mn-cs"/>
          </a:endParaRPr>
        </a:p>
        <a:p>
          <a:pPr marL="57150" lvl="1" indent="-57150" algn="l" defTabSz="488950">
            <a:lnSpc>
              <a:spcPct val="90000"/>
            </a:lnSpc>
            <a:spcBef>
              <a:spcPct val="0"/>
            </a:spcBef>
            <a:spcAft>
              <a:spcPct val="20000"/>
            </a:spcAft>
            <a:buFontTx/>
            <a:buNone/>
          </a:pPr>
          <a:endParaRPr lang="en-GB" sz="1100" b="0" kern="1200" dirty="0">
            <a:solidFill>
              <a:srgbClr val="000000"/>
            </a:solidFill>
            <a:latin typeface="Bahnschrift" panose="020B0502040204020203" pitchFamily="34" charset="0"/>
            <a:ea typeface="+mn-ea"/>
            <a:cs typeface="+mn-cs"/>
          </a:endParaRPr>
        </a:p>
      </dsp:txBody>
      <dsp:txXfrm>
        <a:off x="0" y="2683862"/>
        <a:ext cx="7268836" cy="394814"/>
      </dsp:txXfrm>
    </dsp:sp>
    <dsp:sp modelId="{18E34680-6B88-4AB8-827D-02FC1D6F13A8}">
      <dsp:nvSpPr>
        <dsp:cNvPr id="0" name=""/>
        <dsp:cNvSpPr/>
      </dsp:nvSpPr>
      <dsp:spPr>
        <a:xfrm>
          <a:off x="0" y="3078676"/>
          <a:ext cx="7268836" cy="624836"/>
        </a:xfrm>
        <a:prstGeom prst="roundRect">
          <a:avLst/>
        </a:prstGeom>
        <a:solidFill>
          <a:schemeClr val="accent3">
            <a:lumMod val="40000"/>
            <a:lumOff val="60000"/>
            <a:alpha val="90000"/>
          </a:schemeClr>
        </a:solidFill>
        <a:ln w="25400" cap="flat" cmpd="sng" algn="ctr">
          <a:solidFill>
            <a:srgbClr val="8BAB42">
              <a:tint val="40000"/>
              <a:alpha val="90000"/>
              <a:hueOff val="0"/>
              <a:satOff val="0"/>
              <a:lumOff val="0"/>
              <a:alphaOff val="0"/>
            </a:srgb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57150" lvl="1" indent="-57150" algn="just" defTabSz="488950">
            <a:lnSpc>
              <a:spcPct val="90000"/>
            </a:lnSpc>
            <a:spcBef>
              <a:spcPct val="0"/>
            </a:spcBef>
            <a:spcAft>
              <a:spcPct val="15000"/>
            </a:spcAft>
            <a:buFontTx/>
            <a:buNone/>
          </a:pPr>
          <a:r>
            <a:rPr lang="en-US" sz="1100" b="0" kern="1200" dirty="0">
              <a:solidFill>
                <a:srgbClr val="000000"/>
              </a:solidFill>
              <a:latin typeface="Bahnschrift" panose="020B0502040204020203" pitchFamily="34" charset="0"/>
              <a:ea typeface="+mn-ea"/>
              <a:cs typeface="+mn-cs"/>
            </a:rPr>
            <a:t> Studies indicate a good correlation between the tourist business and renewable energy, green financing, and technological innovation</a:t>
          </a:r>
          <a:r>
            <a:rPr lang="en-GB" sz="1100" b="0" kern="1200" dirty="0">
              <a:solidFill>
                <a:srgbClr val="000000"/>
              </a:solidFill>
              <a:latin typeface="Bahnschrift" panose="020B0502040204020203" pitchFamily="34" charset="0"/>
              <a:ea typeface="+mn-ea"/>
              <a:cs typeface="+mn-cs"/>
            </a:rPr>
            <a:t>(</a:t>
          </a:r>
          <a:r>
            <a:rPr lang="en-GB" sz="1100" b="0" kern="1200" dirty="0" err="1">
              <a:solidFill>
                <a:srgbClr val="000000"/>
              </a:solidFill>
              <a:latin typeface="Bahnschrift" panose="020B0502040204020203" pitchFamily="34" charset="0"/>
              <a:ea typeface="+mn-ea"/>
              <a:cs typeface="+mn-cs"/>
            </a:rPr>
            <a:t>Hailiang</a:t>
          </a:r>
          <a:r>
            <a:rPr lang="en-GB" sz="1100" b="0" kern="1200" dirty="0">
              <a:solidFill>
                <a:srgbClr val="000000"/>
              </a:solidFill>
              <a:latin typeface="Bahnschrift" panose="020B0502040204020203" pitchFamily="34" charset="0"/>
              <a:ea typeface="+mn-ea"/>
              <a:cs typeface="+mn-cs"/>
            </a:rPr>
            <a:t>, Chau, and Waqas, 2023). </a:t>
          </a:r>
        </a:p>
        <a:p>
          <a:pPr marL="57150" lvl="1" indent="-57150" algn="just" defTabSz="488950">
            <a:lnSpc>
              <a:spcPct val="90000"/>
            </a:lnSpc>
            <a:spcBef>
              <a:spcPct val="0"/>
            </a:spcBef>
            <a:spcAft>
              <a:spcPct val="15000"/>
            </a:spcAft>
            <a:buFontTx/>
            <a:buNone/>
          </a:pPr>
          <a:endParaRPr lang="en-US" sz="1100" b="0" kern="1200" dirty="0">
            <a:solidFill>
              <a:srgbClr val="000000"/>
            </a:solidFill>
            <a:latin typeface="Bahnschrift" panose="020B0502040204020203" pitchFamily="34" charset="0"/>
            <a:ea typeface="+mn-ea"/>
            <a:cs typeface="+mn-cs"/>
          </a:endParaRPr>
        </a:p>
      </dsp:txBody>
      <dsp:txXfrm>
        <a:off x="30502" y="3109178"/>
        <a:ext cx="7207832" cy="56383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70D85E-6D76-45BA-B6A1-A1E408506DC6}">
      <dsp:nvSpPr>
        <dsp:cNvPr id="0" name=""/>
        <dsp:cNvSpPr/>
      </dsp:nvSpPr>
      <dsp:spPr>
        <a:xfrm>
          <a:off x="0" y="1522"/>
          <a:ext cx="7268836" cy="6552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endParaRPr lang="en-US" sz="1100" b="0" kern="1200" dirty="0">
            <a:solidFill>
              <a:schemeClr val="bg1"/>
            </a:solidFill>
            <a:latin typeface="Bahnschrift" panose="020B0502040204020203" pitchFamily="34" charset="0"/>
          </a:endParaRPr>
        </a:p>
      </dsp:txBody>
      <dsp:txXfrm>
        <a:off x="31984" y="33506"/>
        <a:ext cx="7204868" cy="591232"/>
      </dsp:txXfrm>
    </dsp:sp>
    <dsp:sp modelId="{98E32C29-95C2-4EBB-80C3-B71C0CA95773}">
      <dsp:nvSpPr>
        <dsp:cNvPr id="0" name=""/>
        <dsp:cNvSpPr/>
      </dsp:nvSpPr>
      <dsp:spPr>
        <a:xfrm>
          <a:off x="0" y="656722"/>
          <a:ext cx="7268836" cy="579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0786" tIns="13970" rIns="78232" bIns="13970" numCol="1" spcCol="1270" anchor="t" anchorCtr="0">
          <a:noAutofit/>
        </a:bodyPr>
        <a:lstStyle/>
        <a:p>
          <a:pPr marL="57150" lvl="1" indent="-57150" algn="just" defTabSz="488950">
            <a:lnSpc>
              <a:spcPct val="100000"/>
            </a:lnSpc>
            <a:spcBef>
              <a:spcPct val="0"/>
            </a:spcBef>
            <a:spcAft>
              <a:spcPts val="0"/>
            </a:spcAft>
            <a:buFontTx/>
            <a:buNone/>
          </a:pPr>
          <a:r>
            <a:rPr lang="en-US" sz="1100" b="0" kern="1200" dirty="0">
              <a:solidFill>
                <a:schemeClr val="tx1"/>
              </a:solidFill>
              <a:latin typeface="Bahnschrift" panose="020B0502040204020203" pitchFamily="34" charset="0"/>
            </a:rPr>
            <a:t>  However, small and medium-sized businesses (SMEs) in the sector could be discouraged by the high upfront costs associated with integrating renewable energy solutions </a:t>
          </a:r>
          <a:r>
            <a:rPr lang="en-GB" sz="1100" b="0" kern="1200" dirty="0">
              <a:solidFill>
                <a:schemeClr val="tx1"/>
              </a:solidFill>
              <a:latin typeface="Bahnschrift" panose="020B0502040204020203" pitchFamily="34" charset="0"/>
            </a:rPr>
            <a:t>(</a:t>
          </a:r>
          <a:r>
            <a:rPr lang="en-GB" sz="1100" b="0" kern="1200" dirty="0" err="1">
              <a:solidFill>
                <a:schemeClr val="tx1"/>
              </a:solidFill>
              <a:latin typeface="Bahnschrift" panose="020B0502040204020203" pitchFamily="34" charset="0"/>
            </a:rPr>
            <a:t>Morch</a:t>
          </a:r>
          <a:r>
            <a:rPr lang="en-GB" sz="1100" b="0" kern="1200" dirty="0">
              <a:solidFill>
                <a:schemeClr val="tx1"/>
              </a:solidFill>
              <a:latin typeface="Bahnschrift" panose="020B0502040204020203" pitchFamily="34" charset="0"/>
            </a:rPr>
            <a:t>, 2023). </a:t>
          </a:r>
          <a:endParaRPr lang="en-US" sz="1100" b="0" kern="1200" dirty="0">
            <a:solidFill>
              <a:schemeClr val="tx1"/>
            </a:solidFill>
            <a:latin typeface="Bahnschrift" panose="020B0502040204020203" pitchFamily="34" charset="0"/>
          </a:endParaRPr>
        </a:p>
        <a:p>
          <a:pPr marL="57150" lvl="1" indent="-57150" algn="just" defTabSz="488950">
            <a:lnSpc>
              <a:spcPct val="100000"/>
            </a:lnSpc>
            <a:spcBef>
              <a:spcPct val="0"/>
            </a:spcBef>
            <a:spcAft>
              <a:spcPts val="0"/>
            </a:spcAft>
            <a:buFontTx/>
            <a:buNone/>
          </a:pPr>
          <a:endParaRPr lang="en-GB" sz="1100" b="0" kern="1200" dirty="0">
            <a:solidFill>
              <a:schemeClr val="tx1"/>
            </a:solidFill>
            <a:latin typeface="Bahnschrift" panose="020B0502040204020203" pitchFamily="34" charset="0"/>
          </a:endParaRPr>
        </a:p>
      </dsp:txBody>
      <dsp:txXfrm>
        <a:off x="0" y="656722"/>
        <a:ext cx="7268836" cy="579600"/>
      </dsp:txXfrm>
    </dsp:sp>
    <dsp:sp modelId="{C61F5CDF-58E4-49C4-BCF7-6FF772656EB5}">
      <dsp:nvSpPr>
        <dsp:cNvPr id="0" name=""/>
        <dsp:cNvSpPr/>
      </dsp:nvSpPr>
      <dsp:spPr>
        <a:xfrm>
          <a:off x="0" y="1236322"/>
          <a:ext cx="7268836" cy="65520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endParaRPr lang="en-US" sz="1100" b="0" kern="1200" dirty="0">
            <a:solidFill>
              <a:schemeClr val="tx1"/>
            </a:solidFill>
            <a:latin typeface="Bahnschrift" panose="020B0502040204020203" pitchFamily="34" charset="0"/>
          </a:endParaRPr>
        </a:p>
      </dsp:txBody>
      <dsp:txXfrm>
        <a:off x="31984" y="1268306"/>
        <a:ext cx="7204868" cy="591232"/>
      </dsp:txXfrm>
    </dsp:sp>
    <dsp:sp modelId="{4F721A1B-C264-45FA-8687-845725681837}">
      <dsp:nvSpPr>
        <dsp:cNvPr id="0" name=""/>
        <dsp:cNvSpPr/>
      </dsp:nvSpPr>
      <dsp:spPr>
        <a:xfrm>
          <a:off x="0" y="1891522"/>
          <a:ext cx="7268836" cy="579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0786" tIns="13970" rIns="78232" bIns="13970" numCol="1" spcCol="1270" anchor="t" anchorCtr="0">
          <a:noAutofit/>
        </a:bodyPr>
        <a:lstStyle/>
        <a:p>
          <a:pPr marL="57150" lvl="1" indent="-57150" algn="just" defTabSz="488950">
            <a:lnSpc>
              <a:spcPct val="90000"/>
            </a:lnSpc>
            <a:spcBef>
              <a:spcPct val="0"/>
            </a:spcBef>
            <a:spcAft>
              <a:spcPct val="20000"/>
            </a:spcAft>
            <a:buFontTx/>
            <a:buNone/>
          </a:pPr>
          <a:r>
            <a:rPr lang="en-US" sz="1100" b="0" kern="1200" dirty="0">
              <a:solidFill>
                <a:schemeClr val="tx1"/>
              </a:solidFill>
              <a:latin typeface="Bahnschrift" panose="020B0502040204020203" pitchFamily="34" charset="0"/>
            </a:rPr>
            <a:t> Concerns regarding conspicuous renewable energy facilities, such as wind turbines or solar panels, may exist in certain historically significant or scenic regions. </a:t>
          </a:r>
          <a:r>
            <a:rPr lang="en-GB" sz="1100" b="0" kern="1200" dirty="0">
              <a:solidFill>
                <a:schemeClr val="tx1"/>
              </a:solidFill>
              <a:latin typeface="Bahnschrift" panose="020B0502040204020203" pitchFamily="34" charset="0"/>
            </a:rPr>
            <a:t>(</a:t>
          </a:r>
          <a:r>
            <a:rPr lang="en-GB" sz="1100" b="0" kern="1200" dirty="0" err="1">
              <a:solidFill>
                <a:schemeClr val="tx1"/>
              </a:solidFill>
              <a:latin typeface="Bahnschrift" panose="020B0502040204020203" pitchFamily="34" charset="0"/>
            </a:rPr>
            <a:t>Morch</a:t>
          </a:r>
          <a:r>
            <a:rPr lang="en-GB" sz="1100" b="0" kern="1200" dirty="0">
              <a:solidFill>
                <a:schemeClr val="tx1"/>
              </a:solidFill>
              <a:latin typeface="Bahnschrift" panose="020B0502040204020203" pitchFamily="34" charset="0"/>
            </a:rPr>
            <a:t>, 2023). </a:t>
          </a:r>
          <a:endParaRPr lang="en-US" sz="1100" b="0" kern="1200" dirty="0">
            <a:solidFill>
              <a:srgbClr val="000000"/>
            </a:solidFill>
            <a:latin typeface="Bahnschrift" panose="020B0502040204020203" pitchFamily="34" charset="0"/>
            <a:ea typeface="+mn-ea"/>
            <a:cs typeface="+mn-cs"/>
          </a:endParaRPr>
        </a:p>
        <a:p>
          <a:pPr marL="57150" lvl="1" indent="-57150" algn="just" defTabSz="488950">
            <a:lnSpc>
              <a:spcPct val="90000"/>
            </a:lnSpc>
            <a:spcBef>
              <a:spcPct val="0"/>
            </a:spcBef>
            <a:spcAft>
              <a:spcPct val="20000"/>
            </a:spcAft>
            <a:buFontTx/>
            <a:buNone/>
          </a:pPr>
          <a:endParaRPr lang="en-GB" sz="1100" b="0" kern="1200" dirty="0">
            <a:solidFill>
              <a:schemeClr val="tx1"/>
            </a:solidFill>
            <a:latin typeface="Bahnschrift" panose="020B0502040204020203" pitchFamily="34" charset="0"/>
          </a:endParaRPr>
        </a:p>
      </dsp:txBody>
      <dsp:txXfrm>
        <a:off x="0" y="1891522"/>
        <a:ext cx="7268836" cy="579600"/>
      </dsp:txXfrm>
    </dsp:sp>
    <dsp:sp modelId="{F879C524-DDCA-425F-A114-92ECBE764B6B}">
      <dsp:nvSpPr>
        <dsp:cNvPr id="0" name=""/>
        <dsp:cNvSpPr/>
      </dsp:nvSpPr>
      <dsp:spPr>
        <a:xfrm>
          <a:off x="0" y="2471122"/>
          <a:ext cx="7268836" cy="65520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endParaRPr lang="en-US" sz="1100" b="0" kern="1200" dirty="0">
            <a:solidFill>
              <a:schemeClr val="tx1"/>
            </a:solidFill>
            <a:latin typeface="Bahnschrift" panose="020B0502040204020203" pitchFamily="34" charset="0"/>
          </a:endParaRPr>
        </a:p>
      </dsp:txBody>
      <dsp:txXfrm>
        <a:off x="31984" y="2503106"/>
        <a:ext cx="7204868" cy="591232"/>
      </dsp:txXfrm>
    </dsp:sp>
    <dsp:sp modelId="{F3705A2A-84EA-4FF1-9748-53B2D32289CC}">
      <dsp:nvSpPr>
        <dsp:cNvPr id="0" name=""/>
        <dsp:cNvSpPr/>
      </dsp:nvSpPr>
      <dsp:spPr>
        <a:xfrm>
          <a:off x="0" y="3126322"/>
          <a:ext cx="7268836" cy="579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0786" tIns="13970" rIns="78232" bIns="13970" numCol="1" spcCol="1270" anchor="t" anchorCtr="0">
          <a:noAutofit/>
        </a:bodyPr>
        <a:lstStyle/>
        <a:p>
          <a:pPr marL="57150" lvl="1" indent="-57150" algn="l" defTabSz="488950">
            <a:lnSpc>
              <a:spcPct val="90000"/>
            </a:lnSpc>
            <a:spcBef>
              <a:spcPct val="0"/>
            </a:spcBef>
            <a:spcAft>
              <a:spcPct val="20000"/>
            </a:spcAft>
            <a:buFontTx/>
            <a:buNone/>
          </a:pPr>
          <a:r>
            <a:rPr lang="en-US" sz="1100" b="0" kern="1200" dirty="0">
              <a:solidFill>
                <a:schemeClr val="tx1"/>
              </a:solidFill>
              <a:latin typeface="Bahnschrift" panose="020B0502040204020203" pitchFamily="34" charset="0"/>
            </a:rPr>
            <a:t>  </a:t>
          </a:r>
          <a:r>
            <a:rPr lang="en-US" sz="1100" b="0" kern="1200" dirty="0">
              <a:solidFill>
                <a:srgbClr val="000000"/>
              </a:solidFill>
              <a:latin typeface="Bahnschrift" panose="020B0502040204020203" pitchFamily="34" charset="0"/>
              <a:ea typeface="+mn-ea"/>
              <a:cs typeface="+mn-cs"/>
            </a:rPr>
            <a:t>Training and development initiatives may be necessary due to a potential scarcity of qualified workers for the installation and maintenance of renewable energy installations.</a:t>
          </a:r>
          <a:r>
            <a:rPr lang="en-GB" sz="1100" b="0" kern="1200" dirty="0">
              <a:solidFill>
                <a:srgbClr val="000000"/>
              </a:solidFill>
              <a:latin typeface="Bahnschrift" panose="020B0502040204020203" pitchFamily="34" charset="0"/>
              <a:ea typeface="+mn-ea"/>
              <a:cs typeface="+mn-cs"/>
            </a:rPr>
            <a:t> (</a:t>
          </a:r>
          <a:r>
            <a:rPr lang="en-GB" sz="1100" b="0" kern="1200" dirty="0" err="1">
              <a:solidFill>
                <a:srgbClr val="000000"/>
              </a:solidFill>
              <a:latin typeface="Bahnschrift" panose="020B0502040204020203" pitchFamily="34" charset="0"/>
              <a:ea typeface="+mn-ea"/>
              <a:cs typeface="+mn-cs"/>
            </a:rPr>
            <a:t>Morch</a:t>
          </a:r>
          <a:r>
            <a:rPr lang="en-GB" sz="1100" b="0" kern="1200" dirty="0">
              <a:solidFill>
                <a:srgbClr val="000000"/>
              </a:solidFill>
              <a:latin typeface="Bahnschrift" panose="020B0502040204020203" pitchFamily="34" charset="0"/>
              <a:ea typeface="+mn-ea"/>
              <a:cs typeface="+mn-cs"/>
            </a:rPr>
            <a:t>, 2023). </a:t>
          </a:r>
          <a:endParaRPr lang="en-US" sz="1100" b="0" kern="1200" dirty="0">
            <a:solidFill>
              <a:srgbClr val="000000"/>
            </a:solidFill>
            <a:latin typeface="Bahnschrift" panose="020B0502040204020203" pitchFamily="34" charset="0"/>
            <a:ea typeface="+mn-ea"/>
            <a:cs typeface="+mn-cs"/>
          </a:endParaRPr>
        </a:p>
        <a:p>
          <a:pPr marL="57150" lvl="1" indent="-57150" algn="l" defTabSz="488950">
            <a:lnSpc>
              <a:spcPct val="90000"/>
            </a:lnSpc>
            <a:spcBef>
              <a:spcPct val="0"/>
            </a:spcBef>
            <a:spcAft>
              <a:spcPct val="20000"/>
            </a:spcAft>
            <a:buFontTx/>
            <a:buNone/>
          </a:pPr>
          <a:endParaRPr lang="en-GB" sz="1100" b="0" kern="1200" dirty="0">
            <a:solidFill>
              <a:srgbClr val="000000"/>
            </a:solidFill>
            <a:latin typeface="Bahnschrift" panose="020B0502040204020203" pitchFamily="34" charset="0"/>
            <a:ea typeface="+mn-ea"/>
            <a:cs typeface="+mn-cs"/>
          </a:endParaRPr>
        </a:p>
      </dsp:txBody>
      <dsp:txXfrm>
        <a:off x="0" y="3126322"/>
        <a:ext cx="7268836" cy="5796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4F52EE-882E-466B-A49B-975D14CF4636}">
      <dsp:nvSpPr>
        <dsp:cNvPr id="0" name=""/>
        <dsp:cNvSpPr/>
      </dsp:nvSpPr>
      <dsp:spPr>
        <a:xfrm>
          <a:off x="2399" y="5567"/>
          <a:ext cx="2339902" cy="288000"/>
        </a:xfrm>
        <a:prstGeom prst="rect">
          <a:avLst/>
        </a:prstGeom>
        <a:solidFill>
          <a:schemeClr val="accent6">
            <a:lumMod val="40000"/>
            <a:lumOff val="60000"/>
          </a:schemeClr>
        </a:solidFill>
        <a:ln w="9525"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txBody>
        <a:bodyPr spcFirstLastPara="0" vert="horz" wrap="square" lIns="71120" tIns="40640" rIns="71120" bIns="40640" numCol="1" spcCol="1270" anchor="ctr" anchorCtr="0">
          <a:noAutofit/>
        </a:bodyPr>
        <a:lstStyle/>
        <a:p>
          <a:pPr marL="0" lvl="0" indent="0" algn="ctr" defTabSz="444500">
            <a:lnSpc>
              <a:spcPct val="90000"/>
            </a:lnSpc>
            <a:spcBef>
              <a:spcPct val="0"/>
            </a:spcBef>
            <a:spcAft>
              <a:spcPct val="35000"/>
            </a:spcAft>
            <a:buNone/>
          </a:pPr>
          <a:r>
            <a:rPr lang="en-US" sz="1000" kern="1200" dirty="0"/>
            <a:t>Political</a:t>
          </a:r>
        </a:p>
      </dsp:txBody>
      <dsp:txXfrm>
        <a:off x="2399" y="5567"/>
        <a:ext cx="2339902" cy="288000"/>
      </dsp:txXfrm>
    </dsp:sp>
    <dsp:sp modelId="{1ABEBF36-463E-4AB9-9171-90896A91B6D6}">
      <dsp:nvSpPr>
        <dsp:cNvPr id="0" name=""/>
        <dsp:cNvSpPr/>
      </dsp:nvSpPr>
      <dsp:spPr>
        <a:xfrm>
          <a:off x="2399" y="293567"/>
          <a:ext cx="2339902" cy="2856515"/>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just" defTabSz="622300">
            <a:lnSpc>
              <a:spcPct val="90000"/>
            </a:lnSpc>
            <a:spcBef>
              <a:spcPct val="0"/>
            </a:spcBef>
            <a:spcAft>
              <a:spcPct val="15000"/>
            </a:spcAft>
            <a:buChar char="•"/>
          </a:pPr>
          <a:r>
            <a:rPr lang="en-US" sz="1400" kern="1200" dirty="0"/>
            <a:t>Hospitality sector corresponds with UK government’s climate change policies and declarations   (GOV.UK, 2020). </a:t>
          </a:r>
        </a:p>
        <a:p>
          <a:pPr marL="114300" lvl="1" indent="-114300" algn="just" defTabSz="622300">
            <a:lnSpc>
              <a:spcPct val="90000"/>
            </a:lnSpc>
            <a:spcBef>
              <a:spcPct val="0"/>
            </a:spcBef>
            <a:spcAft>
              <a:spcPct val="15000"/>
            </a:spcAft>
            <a:buChar char="•"/>
          </a:pPr>
          <a:r>
            <a:rPr lang="en-US" sz="1400" kern="1200" dirty="0"/>
            <a:t>Political involvement of international forums (such as COP26) point out the significance of sustainable practices  (Dwivedi et al., 2022).</a:t>
          </a:r>
        </a:p>
      </dsp:txBody>
      <dsp:txXfrm>
        <a:off x="2399" y="293567"/>
        <a:ext cx="2339902" cy="2856515"/>
      </dsp:txXfrm>
    </dsp:sp>
    <dsp:sp modelId="{82B692A4-7143-4259-8341-AA88C141F187}">
      <dsp:nvSpPr>
        <dsp:cNvPr id="0" name=""/>
        <dsp:cNvSpPr/>
      </dsp:nvSpPr>
      <dsp:spPr>
        <a:xfrm>
          <a:off x="2663383" y="0"/>
          <a:ext cx="2339902" cy="288000"/>
        </a:xfrm>
        <a:prstGeom prst="rect">
          <a:avLst/>
        </a:prstGeom>
        <a:solidFill>
          <a:schemeClr val="accent2">
            <a:lumMod val="60000"/>
            <a:lumOff val="40000"/>
          </a:schemeClr>
        </a:solidFill>
        <a:ln w="9525"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txBody>
        <a:bodyPr spcFirstLastPara="0" vert="horz" wrap="square" lIns="71120" tIns="40640" rIns="71120" bIns="40640" numCol="1" spcCol="1270" anchor="ctr" anchorCtr="0">
          <a:noAutofit/>
        </a:bodyPr>
        <a:lstStyle/>
        <a:p>
          <a:pPr marL="0" lvl="0" indent="0" algn="ctr" defTabSz="444500">
            <a:lnSpc>
              <a:spcPct val="90000"/>
            </a:lnSpc>
            <a:spcBef>
              <a:spcPct val="0"/>
            </a:spcBef>
            <a:spcAft>
              <a:spcPct val="35000"/>
            </a:spcAft>
            <a:buNone/>
          </a:pPr>
          <a:r>
            <a:rPr lang="en-US" sz="1000" kern="1200" dirty="0"/>
            <a:t>Economic</a:t>
          </a:r>
        </a:p>
      </dsp:txBody>
      <dsp:txXfrm>
        <a:off x="2663383" y="0"/>
        <a:ext cx="2339902" cy="288000"/>
      </dsp:txXfrm>
    </dsp:sp>
    <dsp:sp modelId="{91497390-24A6-497A-8008-8283010D0A7F}">
      <dsp:nvSpPr>
        <dsp:cNvPr id="0" name=""/>
        <dsp:cNvSpPr/>
      </dsp:nvSpPr>
      <dsp:spPr>
        <a:xfrm>
          <a:off x="2669888" y="293567"/>
          <a:ext cx="2339902" cy="2856515"/>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just" defTabSz="622300">
            <a:lnSpc>
              <a:spcPct val="90000"/>
            </a:lnSpc>
            <a:spcBef>
              <a:spcPct val="0"/>
            </a:spcBef>
            <a:spcAft>
              <a:spcPct val="15000"/>
            </a:spcAft>
            <a:buChar char="•"/>
          </a:pPr>
          <a:r>
            <a:rPr lang="en-US" sz="1400" kern="1200" dirty="0"/>
            <a:t>The LCREE (low carbon and renewable energy sector) in the UK has gained a noticeable boost</a:t>
          </a:r>
        </a:p>
        <a:p>
          <a:pPr marL="114300" lvl="1" indent="-114300" algn="just" defTabSz="622300">
            <a:lnSpc>
              <a:spcPct val="90000"/>
            </a:lnSpc>
            <a:spcBef>
              <a:spcPct val="0"/>
            </a:spcBef>
            <a:spcAft>
              <a:spcPct val="15000"/>
            </a:spcAft>
            <a:buChar char="•"/>
          </a:pPr>
          <a:r>
            <a:rPr lang="en-US" sz="1400" kern="1200" dirty="0"/>
            <a:t>In 2022, UK LCREE turnover increased by an estimated 28.0% between 2021 and 2022, reaching £69.4 billion. LCREE employment also increased by an estimated 8.0%, from 252,300 to 272,400 FTEs (ONS, 2024).  </a:t>
          </a:r>
        </a:p>
      </dsp:txBody>
      <dsp:txXfrm>
        <a:off x="2669888" y="293567"/>
        <a:ext cx="2339902" cy="2856515"/>
      </dsp:txXfrm>
    </dsp:sp>
    <dsp:sp modelId="{B81DE549-EE1F-48D4-A043-31D456FCB537}">
      <dsp:nvSpPr>
        <dsp:cNvPr id="0" name=""/>
        <dsp:cNvSpPr/>
      </dsp:nvSpPr>
      <dsp:spPr>
        <a:xfrm>
          <a:off x="5337376" y="5567"/>
          <a:ext cx="2339902" cy="288000"/>
        </a:xfrm>
        <a:prstGeom prst="rect">
          <a:avLst/>
        </a:prstGeom>
        <a:solidFill>
          <a:schemeClr val="accent3">
            <a:lumMod val="60000"/>
            <a:lumOff val="40000"/>
          </a:schemeClr>
        </a:solidFill>
        <a:ln w="9525"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txBody>
        <a:bodyPr spcFirstLastPara="0" vert="horz" wrap="square" lIns="71120" tIns="40640" rIns="71120" bIns="40640" numCol="1" spcCol="1270" anchor="ctr" anchorCtr="0">
          <a:noAutofit/>
        </a:bodyPr>
        <a:lstStyle/>
        <a:p>
          <a:pPr marL="0" lvl="0" indent="0" algn="ctr" defTabSz="444500">
            <a:lnSpc>
              <a:spcPct val="90000"/>
            </a:lnSpc>
            <a:spcBef>
              <a:spcPct val="0"/>
            </a:spcBef>
            <a:spcAft>
              <a:spcPct val="35000"/>
            </a:spcAft>
            <a:buNone/>
          </a:pPr>
          <a:r>
            <a:rPr lang="en-US" sz="1000" kern="1200" dirty="0"/>
            <a:t>Social</a:t>
          </a:r>
        </a:p>
      </dsp:txBody>
      <dsp:txXfrm>
        <a:off x="5337376" y="5567"/>
        <a:ext cx="2339902" cy="288000"/>
      </dsp:txXfrm>
    </dsp:sp>
    <dsp:sp modelId="{54641706-67B8-4E90-BF03-0C3E74CB5B83}">
      <dsp:nvSpPr>
        <dsp:cNvPr id="0" name=""/>
        <dsp:cNvSpPr/>
      </dsp:nvSpPr>
      <dsp:spPr>
        <a:xfrm>
          <a:off x="5351311" y="293567"/>
          <a:ext cx="2312033" cy="2856515"/>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US" sz="1400" kern="1200" dirty="0"/>
            <a:t>Local communities might reap substantial advantages from tourism enterprises that utilize renewable energy sources. </a:t>
          </a:r>
        </a:p>
        <a:p>
          <a:pPr marL="114300" lvl="1" indent="-114300" algn="l" defTabSz="622300">
            <a:lnSpc>
              <a:spcPct val="90000"/>
            </a:lnSpc>
            <a:spcBef>
              <a:spcPct val="0"/>
            </a:spcBef>
            <a:spcAft>
              <a:spcPct val="15000"/>
            </a:spcAft>
            <a:buChar char="•"/>
          </a:pPr>
          <a:r>
            <a:rPr lang="en-US" sz="1400" kern="1200" dirty="0"/>
            <a:t>In the UK in 2022, travel and tourism supported over 3.64 million jobs both directly and indirectly (Statista, 2022). </a:t>
          </a:r>
        </a:p>
      </dsp:txBody>
      <dsp:txXfrm>
        <a:off x="5351311" y="293567"/>
        <a:ext cx="2312033" cy="28565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4F52EE-882E-466B-A49B-975D14CF4636}">
      <dsp:nvSpPr>
        <dsp:cNvPr id="0" name=""/>
        <dsp:cNvSpPr/>
      </dsp:nvSpPr>
      <dsp:spPr>
        <a:xfrm>
          <a:off x="2399" y="9259"/>
          <a:ext cx="2339902" cy="518400"/>
        </a:xfrm>
        <a:prstGeom prst="rect">
          <a:avLst/>
        </a:prstGeom>
        <a:solidFill>
          <a:schemeClr val="accent6">
            <a:lumMod val="40000"/>
            <a:lumOff val="60000"/>
          </a:schemeClr>
        </a:solidFill>
        <a:ln w="9525"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kern="1200" dirty="0"/>
            <a:t>Technological</a:t>
          </a:r>
        </a:p>
      </dsp:txBody>
      <dsp:txXfrm>
        <a:off x="2399" y="9259"/>
        <a:ext cx="2339902" cy="518400"/>
      </dsp:txXfrm>
    </dsp:sp>
    <dsp:sp modelId="{1ABEBF36-463E-4AB9-9171-90896A91B6D6}">
      <dsp:nvSpPr>
        <dsp:cNvPr id="0" name=""/>
        <dsp:cNvSpPr/>
      </dsp:nvSpPr>
      <dsp:spPr>
        <a:xfrm>
          <a:off x="2399" y="527659"/>
          <a:ext cx="2339902" cy="2618730"/>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just" defTabSz="622300">
            <a:lnSpc>
              <a:spcPct val="90000"/>
            </a:lnSpc>
            <a:spcBef>
              <a:spcPct val="0"/>
            </a:spcBef>
            <a:spcAft>
              <a:spcPct val="15000"/>
            </a:spcAft>
            <a:buChar char="•"/>
          </a:pPr>
          <a:r>
            <a:rPr lang="en-US" sz="1400" kern="1200" dirty="0"/>
            <a:t>Technological advancements in energy efficiency, waste management, and sustainable construction (Raza, Habib, and Xia, 2023).  </a:t>
          </a:r>
        </a:p>
        <a:p>
          <a:pPr marL="114300" lvl="1" indent="-114300" algn="just" defTabSz="622300">
            <a:lnSpc>
              <a:spcPct val="90000"/>
            </a:lnSpc>
            <a:spcBef>
              <a:spcPct val="0"/>
            </a:spcBef>
            <a:spcAft>
              <a:spcPct val="15000"/>
            </a:spcAft>
            <a:buChar char="•"/>
          </a:pPr>
          <a:r>
            <a:rPr lang="en-US" sz="1400" kern="1200" dirty="0"/>
            <a:t>There’s a growing trend of integrating renewable energy sources like solar and wind power into hotel operations (Li, Sun, and Chuan Yu, 2024).</a:t>
          </a:r>
        </a:p>
      </dsp:txBody>
      <dsp:txXfrm>
        <a:off x="2399" y="527659"/>
        <a:ext cx="2339902" cy="2618730"/>
      </dsp:txXfrm>
    </dsp:sp>
    <dsp:sp modelId="{82B692A4-7143-4259-8341-AA88C141F187}">
      <dsp:nvSpPr>
        <dsp:cNvPr id="0" name=""/>
        <dsp:cNvSpPr/>
      </dsp:nvSpPr>
      <dsp:spPr>
        <a:xfrm>
          <a:off x="2663383" y="0"/>
          <a:ext cx="2339902" cy="518400"/>
        </a:xfrm>
        <a:prstGeom prst="rect">
          <a:avLst/>
        </a:prstGeom>
        <a:solidFill>
          <a:schemeClr val="accent2">
            <a:lumMod val="60000"/>
            <a:lumOff val="40000"/>
          </a:schemeClr>
        </a:solidFill>
        <a:ln w="9525"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kern="1200" dirty="0"/>
            <a:t>Environmental</a:t>
          </a:r>
        </a:p>
      </dsp:txBody>
      <dsp:txXfrm>
        <a:off x="2663383" y="0"/>
        <a:ext cx="2339902" cy="518400"/>
      </dsp:txXfrm>
    </dsp:sp>
    <dsp:sp modelId="{91497390-24A6-497A-8008-8283010D0A7F}">
      <dsp:nvSpPr>
        <dsp:cNvPr id="0" name=""/>
        <dsp:cNvSpPr/>
      </dsp:nvSpPr>
      <dsp:spPr>
        <a:xfrm>
          <a:off x="2669888" y="527659"/>
          <a:ext cx="2339902" cy="2618730"/>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just" defTabSz="622300">
            <a:lnSpc>
              <a:spcPct val="90000"/>
            </a:lnSpc>
            <a:spcBef>
              <a:spcPct val="0"/>
            </a:spcBef>
            <a:spcAft>
              <a:spcPct val="15000"/>
            </a:spcAft>
            <a:buChar char="•"/>
          </a:pPr>
          <a:r>
            <a:rPr lang="en-US" sz="1400" kern="1200" dirty="0"/>
            <a:t>Businesses in the tourism industry that use renewable energy can drastically lessen their environmental effect</a:t>
          </a:r>
        </a:p>
        <a:p>
          <a:pPr marL="114300" lvl="1" indent="-114300" algn="just" defTabSz="622300">
            <a:lnSpc>
              <a:spcPct val="90000"/>
            </a:lnSpc>
            <a:spcBef>
              <a:spcPct val="0"/>
            </a:spcBef>
            <a:spcAft>
              <a:spcPct val="15000"/>
            </a:spcAft>
            <a:buChar char="•"/>
          </a:pPr>
          <a:r>
            <a:rPr lang="en-US" sz="1400" kern="1200" dirty="0"/>
            <a:t>The tourist industry's shift from conventional to renewable energy helps combat global warming by preserving travel destinations for generations to come (Hunt, 2023). </a:t>
          </a:r>
        </a:p>
      </dsp:txBody>
      <dsp:txXfrm>
        <a:off x="2669888" y="527659"/>
        <a:ext cx="2339902" cy="2618730"/>
      </dsp:txXfrm>
    </dsp:sp>
    <dsp:sp modelId="{B81DE549-EE1F-48D4-A043-31D456FCB537}">
      <dsp:nvSpPr>
        <dsp:cNvPr id="0" name=""/>
        <dsp:cNvSpPr/>
      </dsp:nvSpPr>
      <dsp:spPr>
        <a:xfrm>
          <a:off x="5337376" y="9259"/>
          <a:ext cx="2339902" cy="518400"/>
        </a:xfrm>
        <a:prstGeom prst="rect">
          <a:avLst/>
        </a:prstGeom>
        <a:solidFill>
          <a:schemeClr val="accent3">
            <a:lumMod val="60000"/>
            <a:lumOff val="40000"/>
          </a:schemeClr>
        </a:solidFill>
        <a:ln w="9525"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kern="1200" dirty="0"/>
            <a:t>Legal</a:t>
          </a:r>
        </a:p>
      </dsp:txBody>
      <dsp:txXfrm>
        <a:off x="5337376" y="9259"/>
        <a:ext cx="2339902" cy="518400"/>
      </dsp:txXfrm>
    </dsp:sp>
    <dsp:sp modelId="{54641706-67B8-4E90-BF03-0C3E74CB5B83}">
      <dsp:nvSpPr>
        <dsp:cNvPr id="0" name=""/>
        <dsp:cNvSpPr/>
      </dsp:nvSpPr>
      <dsp:spPr>
        <a:xfrm>
          <a:off x="5351311" y="527659"/>
          <a:ext cx="2312033" cy="2618730"/>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US" sz="1400" kern="1200" dirty="0"/>
            <a:t>Legal framework of UK tourism and hospitality industry is more and more formed by sustainability and renewable energy policies </a:t>
          </a:r>
        </a:p>
        <a:p>
          <a:pPr marL="114300" lvl="1" indent="-114300" algn="l" defTabSz="622300">
            <a:lnSpc>
              <a:spcPct val="90000"/>
            </a:lnSpc>
            <a:spcBef>
              <a:spcPct val="0"/>
            </a:spcBef>
            <a:spcAft>
              <a:spcPct val="15000"/>
            </a:spcAft>
            <a:buChar char="•"/>
          </a:pPr>
          <a:r>
            <a:rPr lang="en-US" sz="1400" kern="1200" dirty="0"/>
            <a:t>The government has pledged £160 million to upgrade ports and infrastructure (GOV.UK, 2020). </a:t>
          </a:r>
        </a:p>
      </dsp:txBody>
      <dsp:txXfrm>
        <a:off x="5351311" y="527659"/>
        <a:ext cx="2312033" cy="261873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20C92F-7EFD-46EC-90A6-BCA7315F63FE}">
      <dsp:nvSpPr>
        <dsp:cNvPr id="0" name=""/>
        <dsp:cNvSpPr/>
      </dsp:nvSpPr>
      <dsp:spPr>
        <a:xfrm>
          <a:off x="0" y="920272"/>
          <a:ext cx="2098962" cy="1619362"/>
        </a:xfrm>
        <a:prstGeom prst="roundRect">
          <a:avLst>
            <a:gd name="adj" fmla="val 10000"/>
          </a:avLst>
        </a:prstGeom>
        <a:solidFill>
          <a:schemeClr val="accent2">
            <a:hueOff val="0"/>
            <a:satOff val="0"/>
            <a:lumOff val="0"/>
            <a:alphaOff val="0"/>
          </a:schemeClr>
        </a:solid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SG" sz="2000" kern="1200" dirty="0"/>
            <a:t>Energy Management</a:t>
          </a:r>
        </a:p>
      </dsp:txBody>
      <dsp:txXfrm>
        <a:off x="47429" y="967701"/>
        <a:ext cx="2004104" cy="1524504"/>
      </dsp:txXfrm>
    </dsp:sp>
    <dsp:sp modelId="{16ED1AAC-8FD1-4A6D-8EAA-AA5B3A7BFAAC}">
      <dsp:nvSpPr>
        <dsp:cNvPr id="0" name=""/>
        <dsp:cNvSpPr/>
      </dsp:nvSpPr>
      <dsp:spPr>
        <a:xfrm rot="17527560">
          <a:off x="1666196" y="1066984"/>
          <a:ext cx="1388503" cy="39687"/>
        </a:xfrm>
        <a:custGeom>
          <a:avLst/>
          <a:gdLst/>
          <a:ahLst/>
          <a:cxnLst/>
          <a:rect l="0" t="0" r="0" b="0"/>
          <a:pathLst>
            <a:path>
              <a:moveTo>
                <a:pt x="0" y="19843"/>
              </a:moveTo>
              <a:lnTo>
                <a:pt x="1388503" y="19843"/>
              </a:lnTo>
            </a:path>
          </a:pathLst>
        </a:custGeom>
        <a:noFill/>
        <a:ln w="25400" cap="flat" cmpd="sng" algn="ctr">
          <a:solidFill>
            <a:schemeClr val="accent4">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SG" sz="500" kern="1200"/>
        </a:p>
      </dsp:txBody>
      <dsp:txXfrm>
        <a:off x="2325736" y="1052115"/>
        <a:ext cx="69425" cy="69425"/>
      </dsp:txXfrm>
    </dsp:sp>
    <dsp:sp modelId="{6A449297-BCBC-4861-BB50-812FD01F3B5F}">
      <dsp:nvSpPr>
        <dsp:cNvPr id="0" name=""/>
        <dsp:cNvSpPr/>
      </dsp:nvSpPr>
      <dsp:spPr>
        <a:xfrm>
          <a:off x="2621935" y="68745"/>
          <a:ext cx="4629905" cy="749913"/>
        </a:xfrm>
        <a:prstGeom prst="roundRect">
          <a:avLst>
            <a:gd name="adj" fmla="val 10000"/>
          </a:avLst>
        </a:prstGeom>
        <a:solidFill>
          <a:schemeClr val="accent4">
            <a:hueOff val="0"/>
            <a:satOff val="0"/>
            <a:lumOff val="0"/>
            <a:alphaOff val="0"/>
          </a:schemeClr>
        </a:solid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7620" tIns="7620" rIns="7620" bIns="7620" numCol="1" spcCol="1270" anchor="ctr" anchorCtr="0">
          <a:noAutofit/>
        </a:bodyPr>
        <a:lstStyle/>
        <a:p>
          <a:pPr marL="0" lvl="0" indent="0" algn="just" defTabSz="533400">
            <a:lnSpc>
              <a:spcPct val="90000"/>
            </a:lnSpc>
            <a:spcBef>
              <a:spcPct val="0"/>
            </a:spcBef>
            <a:spcAft>
              <a:spcPct val="35000"/>
            </a:spcAft>
            <a:buNone/>
          </a:pPr>
          <a:r>
            <a:rPr lang="en-US" sz="1200" b="1" kern="1200" dirty="0" err="1"/>
            <a:t>Contmporary</a:t>
          </a:r>
          <a:r>
            <a:rPr lang="en-US" sz="1200" b="1" kern="1200" dirty="0"/>
            <a:t> Issue: </a:t>
          </a:r>
          <a:r>
            <a:rPr lang="en-US" sz="1200" kern="1200" dirty="0"/>
            <a:t>Renewable energy sources (RES) like solar and wind are intermittent (</a:t>
          </a:r>
          <a:r>
            <a:rPr lang="en-US" sz="1200" kern="1200" dirty="0" err="1"/>
            <a:t>Mlilo</a:t>
          </a:r>
          <a:r>
            <a:rPr lang="en-US" sz="1200" kern="1200" dirty="0"/>
            <a:t>, Brown, and </a:t>
          </a:r>
          <a:r>
            <a:rPr lang="en-US" sz="1200" kern="1200" dirty="0" err="1"/>
            <a:t>Ahfock</a:t>
          </a:r>
          <a:r>
            <a:rPr lang="en-US" sz="1200" kern="1200" dirty="0"/>
            <a:t>, 2021). As a result, the energy supply will be unpredictable.</a:t>
          </a:r>
          <a:endParaRPr lang="en-SG" sz="1200" kern="1200" dirty="0"/>
        </a:p>
      </dsp:txBody>
      <dsp:txXfrm>
        <a:off x="2643899" y="90709"/>
        <a:ext cx="4585977" cy="705985"/>
      </dsp:txXfrm>
    </dsp:sp>
    <dsp:sp modelId="{EA22C0E0-145F-4AAF-8A25-E20C737605BE}">
      <dsp:nvSpPr>
        <dsp:cNvPr id="0" name=""/>
        <dsp:cNvSpPr/>
      </dsp:nvSpPr>
      <dsp:spPr>
        <a:xfrm rot="19462184">
          <a:off x="2033659" y="1506898"/>
          <a:ext cx="697659" cy="39687"/>
        </a:xfrm>
        <a:custGeom>
          <a:avLst/>
          <a:gdLst/>
          <a:ahLst/>
          <a:cxnLst/>
          <a:rect l="0" t="0" r="0" b="0"/>
          <a:pathLst>
            <a:path>
              <a:moveTo>
                <a:pt x="0" y="19843"/>
              </a:moveTo>
              <a:lnTo>
                <a:pt x="697659" y="19843"/>
              </a:lnTo>
            </a:path>
          </a:pathLst>
        </a:custGeom>
        <a:noFill/>
        <a:ln w="25400" cap="flat" cmpd="sng" algn="ctr">
          <a:solidFill>
            <a:schemeClr val="accent4">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SG" sz="500" kern="1200"/>
        </a:p>
      </dsp:txBody>
      <dsp:txXfrm>
        <a:off x="2365047" y="1509300"/>
        <a:ext cx="34882" cy="34882"/>
      </dsp:txXfrm>
    </dsp:sp>
    <dsp:sp modelId="{0DA516FF-4998-4C2E-9461-90EEFA732C0C}">
      <dsp:nvSpPr>
        <dsp:cNvPr id="0" name=""/>
        <dsp:cNvSpPr/>
      </dsp:nvSpPr>
      <dsp:spPr>
        <a:xfrm>
          <a:off x="2666015" y="948573"/>
          <a:ext cx="4660651" cy="749913"/>
        </a:xfrm>
        <a:prstGeom prst="roundRect">
          <a:avLst>
            <a:gd name="adj" fmla="val 10000"/>
          </a:avLst>
        </a:prstGeom>
        <a:solidFill>
          <a:schemeClr val="accent4">
            <a:hueOff val="0"/>
            <a:satOff val="0"/>
            <a:lumOff val="0"/>
            <a:alphaOff val="0"/>
          </a:schemeClr>
        </a:solid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6985" tIns="6985" rIns="6985" bIns="6985" numCol="1" spcCol="1270" anchor="ctr" anchorCtr="0">
          <a:noAutofit/>
        </a:bodyPr>
        <a:lstStyle/>
        <a:p>
          <a:pPr marL="0" lvl="0" indent="0" algn="just" defTabSz="466725">
            <a:lnSpc>
              <a:spcPct val="90000"/>
            </a:lnSpc>
            <a:spcBef>
              <a:spcPct val="0"/>
            </a:spcBef>
            <a:spcAft>
              <a:spcPct val="35000"/>
            </a:spcAft>
            <a:buNone/>
          </a:pPr>
          <a:r>
            <a:rPr lang="en-US" sz="1050" b="1" kern="1200" dirty="0"/>
            <a:t>Responses: </a:t>
          </a:r>
          <a:r>
            <a:rPr lang="en-US" sz="1050" kern="1200" dirty="0"/>
            <a:t>To lessen intermittency, Premier Inn can integrate many RES (solar, wind, and hydro). it might invest money on energy-storage equipment, such as batteries.</a:t>
          </a:r>
          <a:endParaRPr lang="en-SG" sz="1050" kern="1200" dirty="0"/>
        </a:p>
      </dsp:txBody>
      <dsp:txXfrm>
        <a:off x="2687979" y="970537"/>
        <a:ext cx="4616723" cy="705985"/>
      </dsp:txXfrm>
    </dsp:sp>
    <dsp:sp modelId="{E615AF8D-8457-426A-9550-F5AEAC7A8D4E}">
      <dsp:nvSpPr>
        <dsp:cNvPr id="0" name=""/>
        <dsp:cNvSpPr/>
      </dsp:nvSpPr>
      <dsp:spPr>
        <a:xfrm rot="2367092">
          <a:off x="2016388" y="1940404"/>
          <a:ext cx="724852" cy="39687"/>
        </a:xfrm>
        <a:custGeom>
          <a:avLst/>
          <a:gdLst/>
          <a:ahLst/>
          <a:cxnLst/>
          <a:rect l="0" t="0" r="0" b="0"/>
          <a:pathLst>
            <a:path>
              <a:moveTo>
                <a:pt x="0" y="19843"/>
              </a:moveTo>
              <a:lnTo>
                <a:pt x="724852" y="19843"/>
              </a:lnTo>
            </a:path>
          </a:pathLst>
        </a:custGeom>
        <a:noFill/>
        <a:ln w="25400" cap="flat" cmpd="sng" algn="ctr">
          <a:solidFill>
            <a:schemeClr val="accent4">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SG" sz="500" kern="1200"/>
        </a:p>
      </dsp:txBody>
      <dsp:txXfrm>
        <a:off x="2360692" y="1942126"/>
        <a:ext cx="36242" cy="36242"/>
      </dsp:txXfrm>
    </dsp:sp>
    <dsp:sp modelId="{4675CB71-89C4-4BF8-9BC3-3994C8B68675}">
      <dsp:nvSpPr>
        <dsp:cNvPr id="0" name=""/>
        <dsp:cNvSpPr/>
      </dsp:nvSpPr>
      <dsp:spPr>
        <a:xfrm>
          <a:off x="2658666" y="1815586"/>
          <a:ext cx="4623515" cy="749913"/>
        </a:xfrm>
        <a:prstGeom prst="roundRect">
          <a:avLst>
            <a:gd name="adj" fmla="val 10000"/>
          </a:avLst>
        </a:prstGeom>
        <a:solidFill>
          <a:schemeClr val="accent4">
            <a:hueOff val="0"/>
            <a:satOff val="0"/>
            <a:lumOff val="0"/>
            <a:alphaOff val="0"/>
          </a:schemeClr>
        </a:solid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6985" tIns="6985" rIns="6985" bIns="6985" numCol="1" spcCol="1270" anchor="ctr" anchorCtr="0">
          <a:noAutofit/>
        </a:bodyPr>
        <a:lstStyle/>
        <a:p>
          <a:pPr marL="0" lvl="0" indent="0" algn="just" defTabSz="488950">
            <a:lnSpc>
              <a:spcPct val="90000"/>
            </a:lnSpc>
            <a:spcBef>
              <a:spcPct val="0"/>
            </a:spcBef>
            <a:spcAft>
              <a:spcPct val="35000"/>
            </a:spcAft>
            <a:buNone/>
          </a:pPr>
          <a:r>
            <a:rPr lang="en-US" sz="1100" b="1" kern="1200" dirty="0"/>
            <a:t>Strengths: </a:t>
          </a:r>
          <a:r>
            <a:rPr lang="en-US" sz="1100" kern="1200" dirty="0"/>
            <a:t>There will be a positive</a:t>
          </a:r>
          <a:r>
            <a:rPr lang="en-US" sz="1100" b="1" kern="1200" dirty="0"/>
            <a:t> </a:t>
          </a:r>
          <a:r>
            <a:rPr lang="en-US" sz="1100" kern="1200" dirty="0"/>
            <a:t>environmental impact. RES will lead to cost savings. This will create a differentiation in the market.</a:t>
          </a:r>
          <a:endParaRPr lang="en-SG" sz="1100" kern="1200" dirty="0"/>
        </a:p>
      </dsp:txBody>
      <dsp:txXfrm>
        <a:off x="2680630" y="1837550"/>
        <a:ext cx="4579587" cy="705985"/>
      </dsp:txXfrm>
    </dsp:sp>
    <dsp:sp modelId="{D05A8DA4-929B-4D1D-923B-22BAFA5FCA6F}">
      <dsp:nvSpPr>
        <dsp:cNvPr id="0" name=""/>
        <dsp:cNvSpPr/>
      </dsp:nvSpPr>
      <dsp:spPr>
        <a:xfrm rot="3934879">
          <a:off x="1681487" y="2358136"/>
          <a:ext cx="1423375" cy="39687"/>
        </a:xfrm>
        <a:custGeom>
          <a:avLst/>
          <a:gdLst/>
          <a:ahLst/>
          <a:cxnLst/>
          <a:rect l="0" t="0" r="0" b="0"/>
          <a:pathLst>
            <a:path>
              <a:moveTo>
                <a:pt x="0" y="19843"/>
              </a:moveTo>
              <a:lnTo>
                <a:pt x="1423375" y="19843"/>
              </a:lnTo>
            </a:path>
          </a:pathLst>
        </a:custGeom>
        <a:noFill/>
        <a:ln w="25400" cap="flat" cmpd="sng" algn="ctr">
          <a:solidFill>
            <a:schemeClr val="accent4">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SG" sz="500" kern="1200"/>
        </a:p>
      </dsp:txBody>
      <dsp:txXfrm>
        <a:off x="2357590" y="2342395"/>
        <a:ext cx="71168" cy="71168"/>
      </dsp:txXfrm>
    </dsp:sp>
    <dsp:sp modelId="{CB48D4EC-E5C2-406C-8878-8C7B897369BA}">
      <dsp:nvSpPr>
        <dsp:cNvPr id="0" name=""/>
        <dsp:cNvSpPr/>
      </dsp:nvSpPr>
      <dsp:spPr>
        <a:xfrm>
          <a:off x="2687387" y="2651049"/>
          <a:ext cx="4671330" cy="749913"/>
        </a:xfrm>
        <a:prstGeom prst="roundRect">
          <a:avLst>
            <a:gd name="adj" fmla="val 10000"/>
          </a:avLst>
        </a:prstGeom>
        <a:solidFill>
          <a:schemeClr val="accent4">
            <a:hueOff val="0"/>
            <a:satOff val="0"/>
            <a:lumOff val="0"/>
            <a:alphaOff val="0"/>
          </a:schemeClr>
        </a:solid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6985" tIns="6985" rIns="6985" bIns="6985" numCol="1" spcCol="1270" anchor="ctr" anchorCtr="0">
          <a:noAutofit/>
        </a:bodyPr>
        <a:lstStyle/>
        <a:p>
          <a:pPr marL="0" lvl="0" indent="0" algn="just" defTabSz="488950">
            <a:lnSpc>
              <a:spcPct val="90000"/>
            </a:lnSpc>
            <a:spcBef>
              <a:spcPct val="0"/>
            </a:spcBef>
            <a:spcAft>
              <a:spcPct val="35000"/>
            </a:spcAft>
            <a:buNone/>
          </a:pPr>
          <a:r>
            <a:rPr lang="en-US" sz="1100" b="1" kern="1200" dirty="0"/>
            <a:t>Weakness: </a:t>
          </a:r>
          <a:r>
            <a:rPr lang="en-US" sz="1100" kern="1200" dirty="0"/>
            <a:t>For the hotel, setting up RES infrastructure can be expensive. The intermittency of the energy sources may affect reliability. It is not implemented widely </a:t>
          </a:r>
          <a:endParaRPr lang="en-SG" sz="1100" kern="1200" dirty="0"/>
        </a:p>
      </dsp:txBody>
      <dsp:txXfrm>
        <a:off x="2709351" y="2673013"/>
        <a:ext cx="4627402" cy="70598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20C92F-7EFD-46EC-90A6-BCA7315F63FE}">
      <dsp:nvSpPr>
        <dsp:cNvPr id="0" name=""/>
        <dsp:cNvSpPr/>
      </dsp:nvSpPr>
      <dsp:spPr>
        <a:xfrm>
          <a:off x="0" y="920272"/>
          <a:ext cx="2098962" cy="1619362"/>
        </a:xfrm>
        <a:prstGeom prst="roundRect">
          <a:avLst>
            <a:gd name="adj" fmla="val 10000"/>
          </a:avLst>
        </a:prstGeom>
        <a:solidFill>
          <a:schemeClr val="accent2">
            <a:hueOff val="0"/>
            <a:satOff val="0"/>
            <a:lumOff val="0"/>
            <a:alphaOff val="0"/>
          </a:schemeClr>
        </a:solid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SG" sz="2000" kern="1200" dirty="0"/>
            <a:t>Initial Costs</a:t>
          </a:r>
        </a:p>
      </dsp:txBody>
      <dsp:txXfrm>
        <a:off x="47429" y="967701"/>
        <a:ext cx="2004104" cy="1524504"/>
      </dsp:txXfrm>
    </dsp:sp>
    <dsp:sp modelId="{16ED1AAC-8FD1-4A6D-8EAA-AA5B3A7BFAAC}">
      <dsp:nvSpPr>
        <dsp:cNvPr id="0" name=""/>
        <dsp:cNvSpPr/>
      </dsp:nvSpPr>
      <dsp:spPr>
        <a:xfrm rot="17527560">
          <a:off x="1666196" y="1066984"/>
          <a:ext cx="1388503" cy="39687"/>
        </a:xfrm>
        <a:custGeom>
          <a:avLst/>
          <a:gdLst/>
          <a:ahLst/>
          <a:cxnLst/>
          <a:rect l="0" t="0" r="0" b="0"/>
          <a:pathLst>
            <a:path>
              <a:moveTo>
                <a:pt x="0" y="19843"/>
              </a:moveTo>
              <a:lnTo>
                <a:pt x="1388503" y="19843"/>
              </a:lnTo>
            </a:path>
          </a:pathLst>
        </a:custGeom>
        <a:noFill/>
        <a:ln w="25400" cap="flat" cmpd="sng" algn="ctr">
          <a:solidFill>
            <a:schemeClr val="accent4">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SG" sz="500" kern="1200"/>
        </a:p>
      </dsp:txBody>
      <dsp:txXfrm>
        <a:off x="2325736" y="1052115"/>
        <a:ext cx="69425" cy="69425"/>
      </dsp:txXfrm>
    </dsp:sp>
    <dsp:sp modelId="{6A449297-BCBC-4861-BB50-812FD01F3B5F}">
      <dsp:nvSpPr>
        <dsp:cNvPr id="0" name=""/>
        <dsp:cNvSpPr/>
      </dsp:nvSpPr>
      <dsp:spPr>
        <a:xfrm>
          <a:off x="2621935" y="68745"/>
          <a:ext cx="4629905" cy="749913"/>
        </a:xfrm>
        <a:prstGeom prst="roundRect">
          <a:avLst>
            <a:gd name="adj" fmla="val 10000"/>
          </a:avLst>
        </a:prstGeom>
        <a:solidFill>
          <a:schemeClr val="accent4">
            <a:hueOff val="0"/>
            <a:satOff val="0"/>
            <a:lumOff val="0"/>
            <a:alphaOff val="0"/>
          </a:schemeClr>
        </a:solid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8255" tIns="8255" rIns="8255" bIns="8255" numCol="1" spcCol="1270" anchor="ctr" anchorCtr="0">
          <a:noAutofit/>
        </a:bodyPr>
        <a:lstStyle/>
        <a:p>
          <a:pPr marL="0" lvl="0" indent="0" algn="just" defTabSz="577850">
            <a:lnSpc>
              <a:spcPct val="90000"/>
            </a:lnSpc>
            <a:spcBef>
              <a:spcPct val="0"/>
            </a:spcBef>
            <a:spcAft>
              <a:spcPct val="35000"/>
            </a:spcAft>
            <a:buNone/>
          </a:pPr>
          <a:r>
            <a:rPr lang="en-US" sz="1300" b="1" kern="1200" dirty="0"/>
            <a:t>Contemporary Issue: </a:t>
          </a:r>
          <a:r>
            <a:rPr lang="en-US" sz="1300" kern="1200" dirty="0"/>
            <a:t>Renewable energy systems, such as solar panels or wind turbines, require substantial capital for installation and integration (IEA, 2021). </a:t>
          </a:r>
          <a:endParaRPr lang="en-SG" sz="1300" kern="1200" dirty="0"/>
        </a:p>
      </dsp:txBody>
      <dsp:txXfrm>
        <a:off x="2643899" y="90709"/>
        <a:ext cx="4585977" cy="705985"/>
      </dsp:txXfrm>
    </dsp:sp>
    <dsp:sp modelId="{EA22C0E0-145F-4AAF-8A25-E20C737605BE}">
      <dsp:nvSpPr>
        <dsp:cNvPr id="0" name=""/>
        <dsp:cNvSpPr/>
      </dsp:nvSpPr>
      <dsp:spPr>
        <a:xfrm rot="19462184">
          <a:off x="2033659" y="1506898"/>
          <a:ext cx="697659" cy="39687"/>
        </a:xfrm>
        <a:custGeom>
          <a:avLst/>
          <a:gdLst/>
          <a:ahLst/>
          <a:cxnLst/>
          <a:rect l="0" t="0" r="0" b="0"/>
          <a:pathLst>
            <a:path>
              <a:moveTo>
                <a:pt x="0" y="19843"/>
              </a:moveTo>
              <a:lnTo>
                <a:pt x="697659" y="19843"/>
              </a:lnTo>
            </a:path>
          </a:pathLst>
        </a:custGeom>
        <a:noFill/>
        <a:ln w="25400" cap="flat" cmpd="sng" algn="ctr">
          <a:solidFill>
            <a:schemeClr val="accent4">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SG" sz="500" kern="1200"/>
        </a:p>
      </dsp:txBody>
      <dsp:txXfrm>
        <a:off x="2365047" y="1509300"/>
        <a:ext cx="34882" cy="34882"/>
      </dsp:txXfrm>
    </dsp:sp>
    <dsp:sp modelId="{0DA516FF-4998-4C2E-9461-90EEFA732C0C}">
      <dsp:nvSpPr>
        <dsp:cNvPr id="0" name=""/>
        <dsp:cNvSpPr/>
      </dsp:nvSpPr>
      <dsp:spPr>
        <a:xfrm>
          <a:off x="2666015" y="948573"/>
          <a:ext cx="4660651" cy="749913"/>
        </a:xfrm>
        <a:prstGeom prst="roundRect">
          <a:avLst>
            <a:gd name="adj" fmla="val 10000"/>
          </a:avLst>
        </a:prstGeom>
        <a:solidFill>
          <a:schemeClr val="accent4">
            <a:hueOff val="0"/>
            <a:satOff val="0"/>
            <a:lumOff val="0"/>
            <a:alphaOff val="0"/>
          </a:schemeClr>
        </a:solid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6985" tIns="6985" rIns="6985" bIns="6985" numCol="1" spcCol="1270" anchor="ctr" anchorCtr="0">
          <a:noAutofit/>
        </a:bodyPr>
        <a:lstStyle/>
        <a:p>
          <a:pPr marL="0" lvl="0" indent="0" algn="just" defTabSz="488950">
            <a:lnSpc>
              <a:spcPct val="90000"/>
            </a:lnSpc>
            <a:spcBef>
              <a:spcPct val="0"/>
            </a:spcBef>
            <a:spcAft>
              <a:spcPct val="35000"/>
            </a:spcAft>
            <a:buNone/>
          </a:pPr>
          <a:r>
            <a:rPr lang="en-US" sz="1100" b="1" kern="1200" dirty="0"/>
            <a:t>Responses: </a:t>
          </a:r>
          <a:r>
            <a:rPr lang="en-US" sz="1100" kern="1200" dirty="0"/>
            <a:t>In that case, hotels like Premier Inn can utilize government subsidies, tax credits, and grants designed to offset initial costs. The hotels can access specialized green loans or bonds that offer favorable terms for renewable energy projects (Johnson and </a:t>
          </a:r>
          <a:r>
            <a:rPr lang="en-US" sz="1100" kern="1200" dirty="0" err="1"/>
            <a:t>Claar</a:t>
          </a:r>
          <a:r>
            <a:rPr lang="en-US" sz="1100" kern="1200" dirty="0"/>
            <a:t>, 2023).</a:t>
          </a:r>
          <a:endParaRPr lang="en-SG" sz="1100" kern="1200" dirty="0"/>
        </a:p>
      </dsp:txBody>
      <dsp:txXfrm>
        <a:off x="2687979" y="970537"/>
        <a:ext cx="4616723" cy="705985"/>
      </dsp:txXfrm>
    </dsp:sp>
    <dsp:sp modelId="{E615AF8D-8457-426A-9550-F5AEAC7A8D4E}">
      <dsp:nvSpPr>
        <dsp:cNvPr id="0" name=""/>
        <dsp:cNvSpPr/>
      </dsp:nvSpPr>
      <dsp:spPr>
        <a:xfrm rot="2367092">
          <a:off x="2016388" y="1940404"/>
          <a:ext cx="724852" cy="39687"/>
        </a:xfrm>
        <a:custGeom>
          <a:avLst/>
          <a:gdLst/>
          <a:ahLst/>
          <a:cxnLst/>
          <a:rect l="0" t="0" r="0" b="0"/>
          <a:pathLst>
            <a:path>
              <a:moveTo>
                <a:pt x="0" y="19843"/>
              </a:moveTo>
              <a:lnTo>
                <a:pt x="724852" y="19843"/>
              </a:lnTo>
            </a:path>
          </a:pathLst>
        </a:custGeom>
        <a:noFill/>
        <a:ln w="25400" cap="flat" cmpd="sng" algn="ctr">
          <a:solidFill>
            <a:schemeClr val="accent4">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SG" sz="500" kern="1200"/>
        </a:p>
      </dsp:txBody>
      <dsp:txXfrm>
        <a:off x="2360692" y="1942126"/>
        <a:ext cx="36242" cy="36242"/>
      </dsp:txXfrm>
    </dsp:sp>
    <dsp:sp modelId="{4675CB71-89C4-4BF8-9BC3-3994C8B68675}">
      <dsp:nvSpPr>
        <dsp:cNvPr id="0" name=""/>
        <dsp:cNvSpPr/>
      </dsp:nvSpPr>
      <dsp:spPr>
        <a:xfrm>
          <a:off x="2658666" y="1815586"/>
          <a:ext cx="4623515" cy="749913"/>
        </a:xfrm>
        <a:prstGeom prst="roundRect">
          <a:avLst>
            <a:gd name="adj" fmla="val 10000"/>
          </a:avLst>
        </a:prstGeom>
        <a:solidFill>
          <a:schemeClr val="accent4">
            <a:hueOff val="0"/>
            <a:satOff val="0"/>
            <a:lumOff val="0"/>
            <a:alphaOff val="0"/>
          </a:schemeClr>
        </a:solid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6985" tIns="6985" rIns="6985" bIns="6985" numCol="1" spcCol="1270" anchor="ctr" anchorCtr="0">
          <a:noAutofit/>
        </a:bodyPr>
        <a:lstStyle/>
        <a:p>
          <a:pPr marL="0" lvl="0" indent="0" algn="just" defTabSz="488950">
            <a:lnSpc>
              <a:spcPct val="90000"/>
            </a:lnSpc>
            <a:spcBef>
              <a:spcPct val="0"/>
            </a:spcBef>
            <a:spcAft>
              <a:spcPct val="35000"/>
            </a:spcAft>
            <a:buNone/>
          </a:pPr>
          <a:r>
            <a:rPr lang="en-US" sz="1100" b="1" kern="1200" dirty="0"/>
            <a:t>Strengths: </a:t>
          </a:r>
          <a:r>
            <a:rPr lang="en-US" sz="1100" kern="1200" dirty="0"/>
            <a:t>There will be reduced operational costs over time due to lower energy bills and maintenance costs. It will enhance the environmental profile .</a:t>
          </a:r>
          <a:endParaRPr lang="en-SG" sz="1100" kern="1200" dirty="0"/>
        </a:p>
      </dsp:txBody>
      <dsp:txXfrm>
        <a:off x="2680630" y="1837550"/>
        <a:ext cx="4579587" cy="705985"/>
      </dsp:txXfrm>
    </dsp:sp>
    <dsp:sp modelId="{D05A8DA4-929B-4D1D-923B-22BAFA5FCA6F}">
      <dsp:nvSpPr>
        <dsp:cNvPr id="0" name=""/>
        <dsp:cNvSpPr/>
      </dsp:nvSpPr>
      <dsp:spPr>
        <a:xfrm rot="3934879">
          <a:off x="1681487" y="2358136"/>
          <a:ext cx="1423375" cy="39687"/>
        </a:xfrm>
        <a:custGeom>
          <a:avLst/>
          <a:gdLst/>
          <a:ahLst/>
          <a:cxnLst/>
          <a:rect l="0" t="0" r="0" b="0"/>
          <a:pathLst>
            <a:path>
              <a:moveTo>
                <a:pt x="0" y="19843"/>
              </a:moveTo>
              <a:lnTo>
                <a:pt x="1423375" y="19843"/>
              </a:lnTo>
            </a:path>
          </a:pathLst>
        </a:custGeom>
        <a:noFill/>
        <a:ln w="25400" cap="flat" cmpd="sng" algn="ctr">
          <a:solidFill>
            <a:schemeClr val="accent4">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SG" sz="500" kern="1200"/>
        </a:p>
      </dsp:txBody>
      <dsp:txXfrm>
        <a:off x="2357590" y="2342395"/>
        <a:ext cx="71168" cy="71168"/>
      </dsp:txXfrm>
    </dsp:sp>
    <dsp:sp modelId="{CB48D4EC-E5C2-406C-8878-8C7B897369BA}">
      <dsp:nvSpPr>
        <dsp:cNvPr id="0" name=""/>
        <dsp:cNvSpPr/>
      </dsp:nvSpPr>
      <dsp:spPr>
        <a:xfrm>
          <a:off x="2687387" y="2651049"/>
          <a:ext cx="4671330" cy="749913"/>
        </a:xfrm>
        <a:prstGeom prst="roundRect">
          <a:avLst>
            <a:gd name="adj" fmla="val 10000"/>
          </a:avLst>
        </a:prstGeom>
        <a:solidFill>
          <a:schemeClr val="accent4">
            <a:hueOff val="0"/>
            <a:satOff val="0"/>
            <a:lumOff val="0"/>
            <a:alphaOff val="0"/>
          </a:schemeClr>
        </a:solid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6985" tIns="6985" rIns="6985" bIns="6985" numCol="1" spcCol="1270" anchor="ctr" anchorCtr="0">
          <a:noAutofit/>
        </a:bodyPr>
        <a:lstStyle/>
        <a:p>
          <a:pPr marL="0" lvl="0" indent="0" algn="just" defTabSz="488950">
            <a:lnSpc>
              <a:spcPct val="90000"/>
            </a:lnSpc>
            <a:spcBef>
              <a:spcPct val="0"/>
            </a:spcBef>
            <a:spcAft>
              <a:spcPct val="35000"/>
            </a:spcAft>
            <a:buNone/>
          </a:pPr>
          <a:r>
            <a:rPr lang="en-US" sz="1100" b="1" kern="1200" dirty="0"/>
            <a:t>Weakness: </a:t>
          </a:r>
          <a:r>
            <a:rPr lang="en-US" sz="1100" kern="1200" dirty="0"/>
            <a:t>The initial investment still poses a financial risk, especially if energy savings are lower than expected. Rapid advancements in technology could render current installations outdated</a:t>
          </a:r>
          <a:endParaRPr lang="en-SG" sz="1100" kern="1200" dirty="0"/>
        </a:p>
      </dsp:txBody>
      <dsp:txXfrm>
        <a:off x="2709351" y="2673013"/>
        <a:ext cx="4627402" cy="70598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20C92F-7EFD-46EC-90A6-BCA7315F63FE}">
      <dsp:nvSpPr>
        <dsp:cNvPr id="0" name=""/>
        <dsp:cNvSpPr/>
      </dsp:nvSpPr>
      <dsp:spPr>
        <a:xfrm>
          <a:off x="87522" y="753111"/>
          <a:ext cx="2143356" cy="986975"/>
        </a:xfrm>
        <a:prstGeom prst="roundRect">
          <a:avLst>
            <a:gd name="adj" fmla="val 10000"/>
          </a:avLst>
        </a:prstGeom>
        <a:solidFill>
          <a:srgbClr val="21BB46"/>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SG" sz="2000" kern="1200" dirty="0"/>
            <a:t>Management Options</a:t>
          </a:r>
        </a:p>
      </dsp:txBody>
      <dsp:txXfrm>
        <a:off x="116430" y="782019"/>
        <a:ext cx="2085540" cy="929159"/>
      </dsp:txXfrm>
    </dsp:sp>
    <dsp:sp modelId="{16ED1AAC-8FD1-4A6D-8EAA-AA5B3A7BFAAC}">
      <dsp:nvSpPr>
        <dsp:cNvPr id="0" name=""/>
        <dsp:cNvSpPr/>
      </dsp:nvSpPr>
      <dsp:spPr>
        <a:xfrm rot="19070647">
          <a:off x="2035069" y="722519"/>
          <a:ext cx="1513920" cy="32092"/>
        </a:xfrm>
        <a:custGeom>
          <a:avLst/>
          <a:gdLst/>
          <a:ahLst/>
          <a:cxnLst/>
          <a:rect l="0" t="0" r="0" b="0"/>
          <a:pathLst>
            <a:path>
              <a:moveTo>
                <a:pt x="0" y="16046"/>
              </a:moveTo>
              <a:lnTo>
                <a:pt x="1513920" y="1604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SG" sz="500" kern="1200"/>
        </a:p>
      </dsp:txBody>
      <dsp:txXfrm>
        <a:off x="2754181" y="700717"/>
        <a:ext cx="75696" cy="75696"/>
      </dsp:txXfrm>
    </dsp:sp>
    <dsp:sp modelId="{6A449297-BCBC-4861-BB50-812FD01F3B5F}">
      <dsp:nvSpPr>
        <dsp:cNvPr id="0" name=""/>
        <dsp:cNvSpPr/>
      </dsp:nvSpPr>
      <dsp:spPr>
        <a:xfrm>
          <a:off x="3353180" y="2002"/>
          <a:ext cx="2417052" cy="457060"/>
        </a:xfrm>
        <a:prstGeom prst="roundRect">
          <a:avLst>
            <a:gd name="adj" fmla="val 10000"/>
          </a:avLst>
        </a:prstGeom>
        <a:solidFill>
          <a:srgbClr val="7AEA92"/>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kern="1200" dirty="0"/>
            <a:t>Multilevel Governance (MLG)</a:t>
          </a:r>
          <a:endParaRPr lang="en-SG" sz="1000" kern="1200" dirty="0"/>
        </a:p>
      </dsp:txBody>
      <dsp:txXfrm>
        <a:off x="3366567" y="15389"/>
        <a:ext cx="2390278" cy="430286"/>
      </dsp:txXfrm>
    </dsp:sp>
    <dsp:sp modelId="{2C0203A6-B8EB-4DC6-BFAD-55B3F73728DA}">
      <dsp:nvSpPr>
        <dsp:cNvPr id="0" name=""/>
        <dsp:cNvSpPr/>
      </dsp:nvSpPr>
      <dsp:spPr>
        <a:xfrm rot="20183674">
          <a:off x="2179636" y="985329"/>
          <a:ext cx="1224786" cy="32092"/>
        </a:xfrm>
        <a:custGeom>
          <a:avLst/>
          <a:gdLst/>
          <a:ahLst/>
          <a:cxnLst/>
          <a:rect l="0" t="0" r="0" b="0"/>
          <a:pathLst>
            <a:path>
              <a:moveTo>
                <a:pt x="0" y="16046"/>
              </a:moveTo>
              <a:lnTo>
                <a:pt x="1224786" y="1604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61410" y="970755"/>
        <a:ext cx="61239" cy="61239"/>
      </dsp:txXfrm>
    </dsp:sp>
    <dsp:sp modelId="{0B4858EF-5ABD-4393-90D8-C38611427522}">
      <dsp:nvSpPr>
        <dsp:cNvPr id="0" name=""/>
        <dsp:cNvSpPr/>
      </dsp:nvSpPr>
      <dsp:spPr>
        <a:xfrm>
          <a:off x="3353180" y="527621"/>
          <a:ext cx="2428223" cy="457060"/>
        </a:xfrm>
        <a:prstGeom prst="roundRect">
          <a:avLst>
            <a:gd name="adj" fmla="val 10000"/>
          </a:avLst>
        </a:prstGeom>
        <a:solidFill>
          <a:srgbClr val="7AEA92"/>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0" kern="1200" dirty="0"/>
            <a:t> Conducting Energy Audits</a:t>
          </a:r>
          <a:endParaRPr lang="en-SG" sz="1000" b="0" kern="1200" dirty="0"/>
        </a:p>
      </dsp:txBody>
      <dsp:txXfrm>
        <a:off x="3366567" y="541008"/>
        <a:ext cx="2401449" cy="430286"/>
      </dsp:txXfrm>
    </dsp:sp>
    <dsp:sp modelId="{BEBE0233-15F3-4609-9739-EE4473C0CD20}">
      <dsp:nvSpPr>
        <dsp:cNvPr id="0" name=""/>
        <dsp:cNvSpPr/>
      </dsp:nvSpPr>
      <dsp:spPr>
        <a:xfrm rot="107697">
          <a:off x="2230603" y="1248138"/>
          <a:ext cx="1122853" cy="32092"/>
        </a:xfrm>
        <a:custGeom>
          <a:avLst/>
          <a:gdLst/>
          <a:ahLst/>
          <a:cxnLst/>
          <a:rect l="0" t="0" r="0" b="0"/>
          <a:pathLst>
            <a:path>
              <a:moveTo>
                <a:pt x="0" y="16046"/>
              </a:moveTo>
              <a:lnTo>
                <a:pt x="1122853" y="1604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63958" y="1236113"/>
        <a:ext cx="56142" cy="56142"/>
      </dsp:txXfrm>
    </dsp:sp>
    <dsp:sp modelId="{09300DDA-BA91-49BC-BFDA-96FC24E0C959}">
      <dsp:nvSpPr>
        <dsp:cNvPr id="0" name=""/>
        <dsp:cNvSpPr/>
      </dsp:nvSpPr>
      <dsp:spPr>
        <a:xfrm>
          <a:off x="3353180" y="1053240"/>
          <a:ext cx="2400315" cy="457060"/>
        </a:xfrm>
        <a:prstGeom prst="roundRect">
          <a:avLst>
            <a:gd name="adj" fmla="val 10000"/>
          </a:avLst>
        </a:prstGeom>
        <a:solidFill>
          <a:srgbClr val="7AEA92"/>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0" kern="1200" dirty="0"/>
            <a:t>Developing a Renewable Energy Plan </a:t>
          </a:r>
          <a:endParaRPr lang="en-SG" sz="1000" b="0" kern="1200" dirty="0"/>
        </a:p>
      </dsp:txBody>
      <dsp:txXfrm>
        <a:off x="3366567" y="1066627"/>
        <a:ext cx="2373541" cy="430286"/>
      </dsp:txXfrm>
    </dsp:sp>
    <dsp:sp modelId="{EA22C0E0-145F-4AAF-8A25-E20C737605BE}">
      <dsp:nvSpPr>
        <dsp:cNvPr id="0" name=""/>
        <dsp:cNvSpPr/>
      </dsp:nvSpPr>
      <dsp:spPr>
        <a:xfrm rot="1593018">
          <a:off x="2164724" y="1510948"/>
          <a:ext cx="1254610" cy="32092"/>
        </a:xfrm>
        <a:custGeom>
          <a:avLst/>
          <a:gdLst/>
          <a:ahLst/>
          <a:cxnLst/>
          <a:rect l="0" t="0" r="0" b="0"/>
          <a:pathLst>
            <a:path>
              <a:moveTo>
                <a:pt x="0" y="16046"/>
              </a:moveTo>
              <a:lnTo>
                <a:pt x="1254610" y="1604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SG" sz="500" kern="1200"/>
        </a:p>
      </dsp:txBody>
      <dsp:txXfrm>
        <a:off x="2760664" y="1495629"/>
        <a:ext cx="62730" cy="62730"/>
      </dsp:txXfrm>
    </dsp:sp>
    <dsp:sp modelId="{0DA516FF-4998-4C2E-9461-90EEFA732C0C}">
      <dsp:nvSpPr>
        <dsp:cNvPr id="0" name=""/>
        <dsp:cNvSpPr/>
      </dsp:nvSpPr>
      <dsp:spPr>
        <a:xfrm>
          <a:off x="3353180" y="1578859"/>
          <a:ext cx="2417052" cy="457060"/>
        </a:xfrm>
        <a:prstGeom prst="roundRect">
          <a:avLst>
            <a:gd name="adj" fmla="val 10000"/>
          </a:avLst>
        </a:prstGeom>
        <a:solidFill>
          <a:srgbClr val="7AEA92"/>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kern="1200" dirty="0"/>
            <a:t>Stakeholder Engagement </a:t>
          </a:r>
          <a:endParaRPr lang="en-SG" sz="1000" kern="1200" dirty="0"/>
        </a:p>
      </dsp:txBody>
      <dsp:txXfrm>
        <a:off x="3366567" y="1592246"/>
        <a:ext cx="2390278" cy="430286"/>
      </dsp:txXfrm>
    </dsp:sp>
    <dsp:sp modelId="{E615AF8D-8457-426A-9550-F5AEAC7A8D4E}">
      <dsp:nvSpPr>
        <dsp:cNvPr id="0" name=""/>
        <dsp:cNvSpPr/>
      </dsp:nvSpPr>
      <dsp:spPr>
        <a:xfrm rot="2644139">
          <a:off x="2011029" y="1773757"/>
          <a:ext cx="1562000" cy="32092"/>
        </a:xfrm>
        <a:custGeom>
          <a:avLst/>
          <a:gdLst/>
          <a:ahLst/>
          <a:cxnLst/>
          <a:rect l="0" t="0" r="0" b="0"/>
          <a:pathLst>
            <a:path>
              <a:moveTo>
                <a:pt x="0" y="16046"/>
              </a:moveTo>
              <a:lnTo>
                <a:pt x="1562000" y="1604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SG" sz="500" kern="1200"/>
        </a:p>
      </dsp:txBody>
      <dsp:txXfrm>
        <a:off x="2752979" y="1750754"/>
        <a:ext cx="78100" cy="78100"/>
      </dsp:txXfrm>
    </dsp:sp>
    <dsp:sp modelId="{4675CB71-89C4-4BF8-9BC3-3994C8B68675}">
      <dsp:nvSpPr>
        <dsp:cNvPr id="0" name=""/>
        <dsp:cNvSpPr/>
      </dsp:nvSpPr>
      <dsp:spPr>
        <a:xfrm>
          <a:off x="3353180" y="2104478"/>
          <a:ext cx="2417052" cy="457060"/>
        </a:xfrm>
        <a:prstGeom prst="roundRect">
          <a:avLst>
            <a:gd name="adj" fmla="val 10000"/>
          </a:avLst>
        </a:prstGeom>
        <a:solidFill>
          <a:srgbClr val="7AEA92"/>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kern="1200" dirty="0"/>
            <a:t>Policy Development and Alignment </a:t>
          </a:r>
          <a:endParaRPr lang="en-SG" sz="1000" kern="1200" dirty="0"/>
        </a:p>
      </dsp:txBody>
      <dsp:txXfrm>
        <a:off x="3366567" y="2117865"/>
        <a:ext cx="2390278" cy="43028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20C92F-7EFD-46EC-90A6-BCA7315F63FE}">
      <dsp:nvSpPr>
        <dsp:cNvPr id="0" name=""/>
        <dsp:cNvSpPr/>
      </dsp:nvSpPr>
      <dsp:spPr>
        <a:xfrm>
          <a:off x="229098" y="660691"/>
          <a:ext cx="2313219" cy="1242158"/>
        </a:xfrm>
        <a:prstGeom prst="roundRect">
          <a:avLst>
            <a:gd name="adj" fmla="val 10000"/>
          </a:avLst>
        </a:prstGeom>
        <a:solidFill>
          <a:srgbClr val="D89F39"/>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SG" sz="2000" kern="1200" dirty="0"/>
            <a:t>Management Options</a:t>
          </a:r>
        </a:p>
      </dsp:txBody>
      <dsp:txXfrm>
        <a:off x="265480" y="697073"/>
        <a:ext cx="2240455" cy="1169394"/>
      </dsp:txXfrm>
    </dsp:sp>
    <dsp:sp modelId="{16ED1AAC-8FD1-4A6D-8EAA-AA5B3A7BFAAC}">
      <dsp:nvSpPr>
        <dsp:cNvPr id="0" name=""/>
        <dsp:cNvSpPr/>
      </dsp:nvSpPr>
      <dsp:spPr>
        <a:xfrm rot="17692822">
          <a:off x="2225514" y="765436"/>
          <a:ext cx="1093793" cy="40390"/>
        </a:xfrm>
        <a:custGeom>
          <a:avLst/>
          <a:gdLst/>
          <a:ahLst/>
          <a:cxnLst/>
          <a:rect l="0" t="0" r="0" b="0"/>
          <a:pathLst>
            <a:path>
              <a:moveTo>
                <a:pt x="0" y="20195"/>
              </a:moveTo>
              <a:lnTo>
                <a:pt x="1093793" y="2019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SG" sz="500" kern="1200"/>
        </a:p>
      </dsp:txBody>
      <dsp:txXfrm>
        <a:off x="2745066" y="758287"/>
        <a:ext cx="54689" cy="54689"/>
      </dsp:txXfrm>
    </dsp:sp>
    <dsp:sp modelId="{6A449297-BCBC-4861-BB50-812FD01F3B5F}">
      <dsp:nvSpPr>
        <dsp:cNvPr id="0" name=""/>
        <dsp:cNvSpPr/>
      </dsp:nvSpPr>
      <dsp:spPr>
        <a:xfrm>
          <a:off x="3002504" y="1876"/>
          <a:ext cx="3041981" cy="575233"/>
        </a:xfrm>
        <a:prstGeom prst="roundRect">
          <a:avLst>
            <a:gd name="adj" fmla="val 10000"/>
          </a:avLst>
        </a:prstGeom>
        <a:solidFill>
          <a:srgbClr val="ECCF9C"/>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b="1" kern="1200" dirty="0"/>
            <a:t>Training Workshops</a:t>
          </a:r>
          <a:r>
            <a:rPr lang="en-US" sz="1300" kern="1200" dirty="0"/>
            <a:t> </a:t>
          </a:r>
          <a:endParaRPr lang="en-SG" sz="1300" kern="1200" dirty="0"/>
        </a:p>
      </dsp:txBody>
      <dsp:txXfrm>
        <a:off x="3019352" y="18724"/>
        <a:ext cx="3008285" cy="541537"/>
      </dsp:txXfrm>
    </dsp:sp>
    <dsp:sp modelId="{EA22C0E0-145F-4AAF-8A25-E20C737605BE}">
      <dsp:nvSpPr>
        <dsp:cNvPr id="0" name=""/>
        <dsp:cNvSpPr/>
      </dsp:nvSpPr>
      <dsp:spPr>
        <a:xfrm rot="19457599">
          <a:off x="2489050" y="1096195"/>
          <a:ext cx="566721" cy="40390"/>
        </a:xfrm>
        <a:custGeom>
          <a:avLst/>
          <a:gdLst/>
          <a:ahLst/>
          <a:cxnLst/>
          <a:rect l="0" t="0" r="0" b="0"/>
          <a:pathLst>
            <a:path>
              <a:moveTo>
                <a:pt x="0" y="20195"/>
              </a:moveTo>
              <a:lnTo>
                <a:pt x="566721" y="2019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SG" sz="500" kern="1200"/>
        </a:p>
      </dsp:txBody>
      <dsp:txXfrm>
        <a:off x="2758243" y="1102222"/>
        <a:ext cx="28336" cy="28336"/>
      </dsp:txXfrm>
    </dsp:sp>
    <dsp:sp modelId="{0DA516FF-4998-4C2E-9461-90EEFA732C0C}">
      <dsp:nvSpPr>
        <dsp:cNvPr id="0" name=""/>
        <dsp:cNvSpPr/>
      </dsp:nvSpPr>
      <dsp:spPr>
        <a:xfrm>
          <a:off x="3002504" y="663394"/>
          <a:ext cx="3041981" cy="575233"/>
        </a:xfrm>
        <a:prstGeom prst="roundRect">
          <a:avLst>
            <a:gd name="adj" fmla="val 10000"/>
          </a:avLst>
        </a:prstGeom>
        <a:solidFill>
          <a:srgbClr val="ECCF9C"/>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b="1" kern="1200" dirty="0"/>
            <a:t>Certification Programs</a:t>
          </a:r>
          <a:r>
            <a:rPr lang="en-US" sz="1300" kern="1200" dirty="0"/>
            <a:t> </a:t>
          </a:r>
          <a:endParaRPr lang="en-SG" sz="1300" kern="1200" dirty="0"/>
        </a:p>
      </dsp:txBody>
      <dsp:txXfrm>
        <a:off x="3019352" y="680242"/>
        <a:ext cx="3008285" cy="541537"/>
      </dsp:txXfrm>
    </dsp:sp>
    <dsp:sp modelId="{E615AF8D-8457-426A-9550-F5AEAC7A8D4E}">
      <dsp:nvSpPr>
        <dsp:cNvPr id="0" name=""/>
        <dsp:cNvSpPr/>
      </dsp:nvSpPr>
      <dsp:spPr>
        <a:xfrm rot="2142401">
          <a:off x="2489050" y="1426954"/>
          <a:ext cx="566721" cy="40390"/>
        </a:xfrm>
        <a:custGeom>
          <a:avLst/>
          <a:gdLst/>
          <a:ahLst/>
          <a:cxnLst/>
          <a:rect l="0" t="0" r="0" b="0"/>
          <a:pathLst>
            <a:path>
              <a:moveTo>
                <a:pt x="0" y="20195"/>
              </a:moveTo>
              <a:lnTo>
                <a:pt x="566721" y="2019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SG" sz="500" kern="1200"/>
        </a:p>
      </dsp:txBody>
      <dsp:txXfrm>
        <a:off x="2758243" y="1432981"/>
        <a:ext cx="28336" cy="28336"/>
      </dsp:txXfrm>
    </dsp:sp>
    <dsp:sp modelId="{4675CB71-89C4-4BF8-9BC3-3994C8B68675}">
      <dsp:nvSpPr>
        <dsp:cNvPr id="0" name=""/>
        <dsp:cNvSpPr/>
      </dsp:nvSpPr>
      <dsp:spPr>
        <a:xfrm>
          <a:off x="3002504" y="1324912"/>
          <a:ext cx="3041981" cy="575233"/>
        </a:xfrm>
        <a:prstGeom prst="roundRect">
          <a:avLst>
            <a:gd name="adj" fmla="val 10000"/>
          </a:avLst>
        </a:prstGeom>
        <a:solidFill>
          <a:srgbClr val="ECCF9C"/>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b="1" kern="1200" dirty="0"/>
            <a:t>Collaboration with Industry Experts</a:t>
          </a:r>
          <a:r>
            <a:rPr lang="en-US" sz="1300" kern="1200" dirty="0"/>
            <a:t> </a:t>
          </a:r>
          <a:endParaRPr lang="en-SG" sz="1300" kern="1200" dirty="0"/>
        </a:p>
      </dsp:txBody>
      <dsp:txXfrm>
        <a:off x="3019352" y="1341760"/>
        <a:ext cx="3008285" cy="541537"/>
      </dsp:txXfrm>
    </dsp:sp>
    <dsp:sp modelId="{D05A8DA4-929B-4D1D-923B-22BAFA5FCA6F}">
      <dsp:nvSpPr>
        <dsp:cNvPr id="0" name=""/>
        <dsp:cNvSpPr/>
      </dsp:nvSpPr>
      <dsp:spPr>
        <a:xfrm rot="3907178">
          <a:off x="2225514" y="1757713"/>
          <a:ext cx="1093793" cy="40390"/>
        </a:xfrm>
        <a:custGeom>
          <a:avLst/>
          <a:gdLst/>
          <a:ahLst/>
          <a:cxnLst/>
          <a:rect l="0" t="0" r="0" b="0"/>
          <a:pathLst>
            <a:path>
              <a:moveTo>
                <a:pt x="0" y="20195"/>
              </a:moveTo>
              <a:lnTo>
                <a:pt x="1093793" y="2019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SG" sz="500" kern="1200"/>
        </a:p>
      </dsp:txBody>
      <dsp:txXfrm>
        <a:off x="2745066" y="1750564"/>
        <a:ext cx="54689" cy="54689"/>
      </dsp:txXfrm>
    </dsp:sp>
    <dsp:sp modelId="{CB48D4EC-E5C2-406C-8878-8C7B897369BA}">
      <dsp:nvSpPr>
        <dsp:cNvPr id="0" name=""/>
        <dsp:cNvSpPr/>
      </dsp:nvSpPr>
      <dsp:spPr>
        <a:xfrm>
          <a:off x="3002504" y="1986430"/>
          <a:ext cx="3041981" cy="575233"/>
        </a:xfrm>
        <a:prstGeom prst="roundRect">
          <a:avLst>
            <a:gd name="adj" fmla="val 10000"/>
          </a:avLst>
        </a:prstGeom>
        <a:solidFill>
          <a:srgbClr val="ECCF9C"/>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b="1" kern="1200" dirty="0"/>
            <a:t>Benchmarking and Best Practices</a:t>
          </a:r>
          <a:r>
            <a:rPr lang="en-US" sz="1300" kern="1200" dirty="0"/>
            <a:t> </a:t>
          </a:r>
          <a:endParaRPr lang="en-SG" sz="1300" kern="1200" dirty="0"/>
        </a:p>
      </dsp:txBody>
      <dsp:txXfrm>
        <a:off x="3019352" y="2003278"/>
        <a:ext cx="3008285" cy="54153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20C92F-7EFD-46EC-90A6-BCA7315F63FE}">
      <dsp:nvSpPr>
        <dsp:cNvPr id="0" name=""/>
        <dsp:cNvSpPr/>
      </dsp:nvSpPr>
      <dsp:spPr>
        <a:xfrm>
          <a:off x="826440" y="788282"/>
          <a:ext cx="1838003" cy="986975"/>
        </a:xfrm>
        <a:prstGeom prst="roundRect">
          <a:avLst>
            <a:gd name="adj" fmla="val 10000"/>
          </a:avLst>
        </a:prstGeom>
        <a:solidFill>
          <a:srgbClr val="57A7B5"/>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SG" sz="2000" kern="1200" dirty="0"/>
            <a:t>Management Options</a:t>
          </a:r>
        </a:p>
      </dsp:txBody>
      <dsp:txXfrm>
        <a:off x="855348" y="817190"/>
        <a:ext cx="1780187" cy="929159"/>
      </dsp:txXfrm>
    </dsp:sp>
    <dsp:sp modelId="{16ED1AAC-8FD1-4A6D-8EAA-AA5B3A7BFAAC}">
      <dsp:nvSpPr>
        <dsp:cNvPr id="0" name=""/>
        <dsp:cNvSpPr/>
      </dsp:nvSpPr>
      <dsp:spPr>
        <a:xfrm rot="17350740">
          <a:off x="2290760" y="740104"/>
          <a:ext cx="1113014" cy="32092"/>
        </a:xfrm>
        <a:custGeom>
          <a:avLst/>
          <a:gdLst/>
          <a:ahLst/>
          <a:cxnLst/>
          <a:rect l="0" t="0" r="0" b="0"/>
          <a:pathLst>
            <a:path>
              <a:moveTo>
                <a:pt x="0" y="16046"/>
              </a:moveTo>
              <a:lnTo>
                <a:pt x="1113014" y="1604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SG" sz="500" kern="1200"/>
        </a:p>
      </dsp:txBody>
      <dsp:txXfrm>
        <a:off x="2819442" y="728325"/>
        <a:ext cx="55650" cy="55650"/>
      </dsp:txXfrm>
    </dsp:sp>
    <dsp:sp modelId="{6A449297-BCBC-4861-BB50-812FD01F3B5F}">
      <dsp:nvSpPr>
        <dsp:cNvPr id="0" name=""/>
        <dsp:cNvSpPr/>
      </dsp:nvSpPr>
      <dsp:spPr>
        <a:xfrm>
          <a:off x="3030091" y="2002"/>
          <a:ext cx="2417052" cy="457060"/>
        </a:xfrm>
        <a:prstGeom prst="roundRect">
          <a:avLst>
            <a:gd name="adj" fmla="val 10000"/>
          </a:avLst>
        </a:prstGeom>
        <a:solidFill>
          <a:srgbClr val="9CCCD4"/>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dirty="0"/>
            <a:t>Project Identification and Feasibility Studies </a:t>
          </a:r>
          <a:endParaRPr lang="en-SG" sz="1000" b="1" kern="1200" dirty="0"/>
        </a:p>
      </dsp:txBody>
      <dsp:txXfrm>
        <a:off x="3043478" y="15389"/>
        <a:ext cx="2390278" cy="430286"/>
      </dsp:txXfrm>
    </dsp:sp>
    <dsp:sp modelId="{EA22C0E0-145F-4AAF-8A25-E20C737605BE}">
      <dsp:nvSpPr>
        <dsp:cNvPr id="0" name=""/>
        <dsp:cNvSpPr/>
      </dsp:nvSpPr>
      <dsp:spPr>
        <a:xfrm rot="18289469">
          <a:off x="2527121" y="1002914"/>
          <a:ext cx="640292" cy="32092"/>
        </a:xfrm>
        <a:custGeom>
          <a:avLst/>
          <a:gdLst/>
          <a:ahLst/>
          <a:cxnLst/>
          <a:rect l="0" t="0" r="0" b="0"/>
          <a:pathLst>
            <a:path>
              <a:moveTo>
                <a:pt x="0" y="16046"/>
              </a:moveTo>
              <a:lnTo>
                <a:pt x="640292" y="1604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SG" sz="500" kern="1200"/>
        </a:p>
      </dsp:txBody>
      <dsp:txXfrm>
        <a:off x="2831260" y="1002953"/>
        <a:ext cx="32014" cy="32014"/>
      </dsp:txXfrm>
    </dsp:sp>
    <dsp:sp modelId="{0DA516FF-4998-4C2E-9461-90EEFA732C0C}">
      <dsp:nvSpPr>
        <dsp:cNvPr id="0" name=""/>
        <dsp:cNvSpPr/>
      </dsp:nvSpPr>
      <dsp:spPr>
        <a:xfrm>
          <a:off x="3030091" y="527621"/>
          <a:ext cx="2417052" cy="457060"/>
        </a:xfrm>
        <a:prstGeom prst="roundRect">
          <a:avLst>
            <a:gd name="adj" fmla="val 10000"/>
          </a:avLst>
        </a:prstGeom>
        <a:solidFill>
          <a:srgbClr val="9CCCD4"/>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kern="1200" dirty="0"/>
            <a:t>Legal and Regulatory Frameworks</a:t>
          </a:r>
          <a:r>
            <a:rPr lang="en-US" sz="1000" i="1" kern="1200" dirty="0"/>
            <a:t> </a:t>
          </a:r>
          <a:endParaRPr lang="en-SG" sz="1000" kern="1200" dirty="0"/>
        </a:p>
      </dsp:txBody>
      <dsp:txXfrm>
        <a:off x="3043478" y="541008"/>
        <a:ext cx="2390278" cy="430286"/>
      </dsp:txXfrm>
    </dsp:sp>
    <dsp:sp modelId="{E615AF8D-8457-426A-9550-F5AEAC7A8D4E}">
      <dsp:nvSpPr>
        <dsp:cNvPr id="0" name=""/>
        <dsp:cNvSpPr/>
      </dsp:nvSpPr>
      <dsp:spPr>
        <a:xfrm>
          <a:off x="2664443" y="1265724"/>
          <a:ext cx="365648" cy="32092"/>
        </a:xfrm>
        <a:custGeom>
          <a:avLst/>
          <a:gdLst/>
          <a:ahLst/>
          <a:cxnLst/>
          <a:rect l="0" t="0" r="0" b="0"/>
          <a:pathLst>
            <a:path>
              <a:moveTo>
                <a:pt x="0" y="16046"/>
              </a:moveTo>
              <a:lnTo>
                <a:pt x="365648" y="1604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SG" sz="500" kern="1200"/>
        </a:p>
      </dsp:txBody>
      <dsp:txXfrm>
        <a:off x="2838126" y="1272629"/>
        <a:ext cx="18282" cy="18282"/>
      </dsp:txXfrm>
    </dsp:sp>
    <dsp:sp modelId="{4675CB71-89C4-4BF8-9BC3-3994C8B68675}">
      <dsp:nvSpPr>
        <dsp:cNvPr id="0" name=""/>
        <dsp:cNvSpPr/>
      </dsp:nvSpPr>
      <dsp:spPr>
        <a:xfrm>
          <a:off x="3030091" y="1053240"/>
          <a:ext cx="2417052" cy="457060"/>
        </a:xfrm>
        <a:prstGeom prst="roundRect">
          <a:avLst>
            <a:gd name="adj" fmla="val 10000"/>
          </a:avLst>
        </a:prstGeom>
        <a:solidFill>
          <a:srgbClr val="9CCCD4"/>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i="1" kern="1200" dirty="0"/>
            <a:t>Risk Allocation and Mitigation </a:t>
          </a:r>
          <a:endParaRPr lang="en-SG" sz="1000" kern="1200" dirty="0"/>
        </a:p>
      </dsp:txBody>
      <dsp:txXfrm>
        <a:off x="3043478" y="1066627"/>
        <a:ext cx="2390278" cy="430286"/>
      </dsp:txXfrm>
    </dsp:sp>
    <dsp:sp modelId="{D05A8DA4-929B-4D1D-923B-22BAFA5FCA6F}">
      <dsp:nvSpPr>
        <dsp:cNvPr id="0" name=""/>
        <dsp:cNvSpPr/>
      </dsp:nvSpPr>
      <dsp:spPr>
        <a:xfrm rot="3310531">
          <a:off x="2527121" y="1528533"/>
          <a:ext cx="640292" cy="32092"/>
        </a:xfrm>
        <a:custGeom>
          <a:avLst/>
          <a:gdLst/>
          <a:ahLst/>
          <a:cxnLst/>
          <a:rect l="0" t="0" r="0" b="0"/>
          <a:pathLst>
            <a:path>
              <a:moveTo>
                <a:pt x="0" y="16046"/>
              </a:moveTo>
              <a:lnTo>
                <a:pt x="640292" y="1604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SG" sz="500" kern="1200"/>
        </a:p>
      </dsp:txBody>
      <dsp:txXfrm>
        <a:off x="2831260" y="1528572"/>
        <a:ext cx="32014" cy="32014"/>
      </dsp:txXfrm>
    </dsp:sp>
    <dsp:sp modelId="{CB48D4EC-E5C2-406C-8878-8C7B897369BA}">
      <dsp:nvSpPr>
        <dsp:cNvPr id="0" name=""/>
        <dsp:cNvSpPr/>
      </dsp:nvSpPr>
      <dsp:spPr>
        <a:xfrm>
          <a:off x="3030091" y="1578859"/>
          <a:ext cx="2417052" cy="457060"/>
        </a:xfrm>
        <a:prstGeom prst="roundRect">
          <a:avLst>
            <a:gd name="adj" fmla="val 10000"/>
          </a:avLst>
        </a:prstGeom>
        <a:solidFill>
          <a:srgbClr val="9CCCD4"/>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i="1" kern="1200" dirty="0"/>
            <a:t>Financial Structuring </a:t>
          </a:r>
          <a:endParaRPr lang="en-SG" sz="1000" kern="1200" dirty="0"/>
        </a:p>
      </dsp:txBody>
      <dsp:txXfrm>
        <a:off x="3043478" y="1592246"/>
        <a:ext cx="2390278" cy="430286"/>
      </dsp:txXfrm>
    </dsp:sp>
    <dsp:sp modelId="{6CD5C80F-A42F-449B-B635-1FF283D26DA9}">
      <dsp:nvSpPr>
        <dsp:cNvPr id="0" name=""/>
        <dsp:cNvSpPr/>
      </dsp:nvSpPr>
      <dsp:spPr>
        <a:xfrm rot="4249260">
          <a:off x="2290760" y="1791343"/>
          <a:ext cx="1113014" cy="32092"/>
        </a:xfrm>
        <a:custGeom>
          <a:avLst/>
          <a:gdLst/>
          <a:ahLst/>
          <a:cxnLst/>
          <a:rect l="0" t="0" r="0" b="0"/>
          <a:pathLst>
            <a:path>
              <a:moveTo>
                <a:pt x="0" y="16046"/>
              </a:moveTo>
              <a:lnTo>
                <a:pt x="1113014" y="1604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19442" y="1779564"/>
        <a:ext cx="55650" cy="55650"/>
      </dsp:txXfrm>
    </dsp:sp>
    <dsp:sp modelId="{9E90A661-305A-47B6-9C91-FFF87A8A8C59}">
      <dsp:nvSpPr>
        <dsp:cNvPr id="0" name=""/>
        <dsp:cNvSpPr/>
      </dsp:nvSpPr>
      <dsp:spPr>
        <a:xfrm>
          <a:off x="3030091" y="2104478"/>
          <a:ext cx="2417052" cy="457060"/>
        </a:xfrm>
        <a:prstGeom prst="roundRect">
          <a:avLst>
            <a:gd name="adj" fmla="val 10000"/>
          </a:avLst>
        </a:prstGeom>
        <a:solidFill>
          <a:srgbClr val="9CCCD4"/>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b="1" i="1" kern="1200" dirty="0"/>
            <a:t>Transparency and Accountability </a:t>
          </a:r>
          <a:endParaRPr lang="en-US" sz="1000" kern="1200" dirty="0"/>
        </a:p>
      </dsp:txBody>
      <dsp:txXfrm>
        <a:off x="3043478" y="2117865"/>
        <a:ext cx="2390278" cy="43028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2E09A4-B963-407E-A809-91524461B8B8}">
      <dsp:nvSpPr>
        <dsp:cNvPr id="0" name=""/>
        <dsp:cNvSpPr/>
      </dsp:nvSpPr>
      <dsp:spPr>
        <a:xfrm>
          <a:off x="3720" y="1042"/>
          <a:ext cx="7619043" cy="394699"/>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3335" rIns="26670" bIns="13335" numCol="1" spcCol="1270" anchor="ctr" anchorCtr="0">
          <a:noAutofit/>
        </a:bodyPr>
        <a:lstStyle/>
        <a:p>
          <a:pPr marL="0" lvl="0" indent="0" algn="ctr" defTabSz="311150">
            <a:lnSpc>
              <a:spcPct val="90000"/>
            </a:lnSpc>
            <a:spcBef>
              <a:spcPct val="0"/>
            </a:spcBef>
            <a:spcAft>
              <a:spcPct val="35000"/>
            </a:spcAft>
            <a:buNone/>
          </a:pPr>
          <a:r>
            <a:rPr lang="en-US" sz="700" b="0" i="0" kern="1200" dirty="0"/>
            <a:t>Bhuiyan, M.R.A., </a:t>
          </a:r>
          <a:r>
            <a:rPr lang="en-US" sz="700" b="0" i="0" kern="1200" dirty="0" err="1"/>
            <a:t>Mamur</a:t>
          </a:r>
          <a:r>
            <a:rPr lang="en-US" sz="700" b="0" i="0" kern="1200" dirty="0"/>
            <a:t>, H. and Begum, J. (2021). A brief review on renewable and sustainable energy resources in Bangladesh. Cleaner Engineering and Technology, 4, p.100208. </a:t>
          </a:r>
          <a:r>
            <a:rPr lang="en-US" sz="700" b="0" i="0" kern="1200" dirty="0" err="1"/>
            <a:t>doi:https</a:t>
          </a:r>
          <a:r>
            <a:rPr lang="en-US" sz="700" b="0" i="0" kern="1200" dirty="0"/>
            <a:t>://doi.org/10.1016/j.clet.2021.100208.</a:t>
          </a:r>
          <a:endParaRPr lang="en-GB" sz="700" kern="1200" dirty="0"/>
        </a:p>
      </dsp:txBody>
      <dsp:txXfrm>
        <a:off x="22988" y="20310"/>
        <a:ext cx="7580507" cy="356163"/>
      </dsp:txXfrm>
    </dsp:sp>
    <dsp:sp modelId="{CE10510C-F4CF-48DE-B395-E4B084F66099}">
      <dsp:nvSpPr>
        <dsp:cNvPr id="0" name=""/>
        <dsp:cNvSpPr/>
      </dsp:nvSpPr>
      <dsp:spPr>
        <a:xfrm>
          <a:off x="3720" y="415476"/>
          <a:ext cx="7619043" cy="394699"/>
        </a:xfrm>
        <a:prstGeom prst="roundRect">
          <a:avLst/>
        </a:prstGeom>
        <a:solidFill>
          <a:schemeClr val="accent2">
            <a:hueOff val="298473"/>
            <a:satOff val="-2848"/>
            <a:lumOff val="-88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3335" rIns="26670" bIns="13335" numCol="1" spcCol="1270" anchor="ctr" anchorCtr="0">
          <a:noAutofit/>
        </a:bodyPr>
        <a:lstStyle/>
        <a:p>
          <a:pPr marL="0" lvl="0" indent="0" algn="ctr" defTabSz="311150">
            <a:lnSpc>
              <a:spcPct val="90000"/>
            </a:lnSpc>
            <a:spcBef>
              <a:spcPct val="0"/>
            </a:spcBef>
            <a:spcAft>
              <a:spcPct val="35000"/>
            </a:spcAft>
            <a:buNone/>
          </a:pPr>
          <a:r>
            <a:rPr lang="en-US" sz="700" b="0" i="0" kern="1200" dirty="0"/>
            <a:t>BONITA, A. (2020). How brands can influence green energy adoption. [online] Business Daily. Available at: https://www.businessdailyafrica.com/bd/opinion-analysis/columnists/how-brands-can-influence-green-energy-adoption-2370474 [Accessed 22 Apr. 2024].</a:t>
          </a:r>
          <a:endParaRPr lang="en-GB" sz="700" kern="1200" dirty="0"/>
        </a:p>
      </dsp:txBody>
      <dsp:txXfrm>
        <a:off x="22988" y="434744"/>
        <a:ext cx="7580507" cy="356163"/>
      </dsp:txXfrm>
    </dsp:sp>
    <dsp:sp modelId="{CEB4EE28-E492-4259-8972-51065C440A0C}">
      <dsp:nvSpPr>
        <dsp:cNvPr id="0" name=""/>
        <dsp:cNvSpPr/>
      </dsp:nvSpPr>
      <dsp:spPr>
        <a:xfrm>
          <a:off x="3720" y="829911"/>
          <a:ext cx="7619043" cy="394699"/>
        </a:xfrm>
        <a:prstGeom prst="roundRect">
          <a:avLst/>
        </a:prstGeom>
        <a:solidFill>
          <a:schemeClr val="accent2">
            <a:hueOff val="596947"/>
            <a:satOff val="-5696"/>
            <a:lumOff val="-176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3335" rIns="26670" bIns="13335" numCol="1" spcCol="1270" anchor="ctr" anchorCtr="0">
          <a:noAutofit/>
        </a:bodyPr>
        <a:lstStyle/>
        <a:p>
          <a:pPr marL="0" lvl="0" indent="0" algn="ctr" defTabSz="311150">
            <a:lnSpc>
              <a:spcPct val="90000"/>
            </a:lnSpc>
            <a:spcBef>
              <a:spcPct val="0"/>
            </a:spcBef>
            <a:spcAft>
              <a:spcPct val="35000"/>
            </a:spcAft>
            <a:buNone/>
          </a:pPr>
          <a:r>
            <a:rPr lang="en-US" sz="700" b="0" i="0" kern="1200" dirty="0" err="1"/>
            <a:t>Dranka</a:t>
          </a:r>
          <a:r>
            <a:rPr lang="en-US" sz="700" b="0" i="0" kern="1200" dirty="0"/>
            <a:t>, G.G., Ferreira, P. and Vaz, A.I.F. (2020). Cost-effectiveness of energy efficiency investments for high renewable electricity systems. Energy, 198, p.117198. </a:t>
          </a:r>
          <a:r>
            <a:rPr lang="en-US" sz="700" b="0" i="0" kern="1200" dirty="0" err="1"/>
            <a:t>doi:https</a:t>
          </a:r>
          <a:r>
            <a:rPr lang="en-US" sz="700" b="0" i="0" kern="1200" dirty="0"/>
            <a:t>://doi.org/10.1016/j.energy.2020.117198.</a:t>
          </a:r>
          <a:endParaRPr lang="en-GB" sz="700" kern="1200" dirty="0"/>
        </a:p>
      </dsp:txBody>
      <dsp:txXfrm>
        <a:off x="22988" y="849179"/>
        <a:ext cx="7580507" cy="356163"/>
      </dsp:txXfrm>
    </dsp:sp>
    <dsp:sp modelId="{9416B768-256C-4BC8-99AD-C82898838B72}">
      <dsp:nvSpPr>
        <dsp:cNvPr id="0" name=""/>
        <dsp:cNvSpPr/>
      </dsp:nvSpPr>
      <dsp:spPr>
        <a:xfrm>
          <a:off x="3720" y="1244345"/>
          <a:ext cx="7619043" cy="394699"/>
        </a:xfrm>
        <a:prstGeom prst="roundRect">
          <a:avLst/>
        </a:prstGeom>
        <a:solidFill>
          <a:schemeClr val="accent2">
            <a:hueOff val="895420"/>
            <a:satOff val="-8544"/>
            <a:lumOff val="-264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3335" rIns="26670" bIns="13335" numCol="1" spcCol="1270" anchor="ctr" anchorCtr="0">
          <a:noAutofit/>
        </a:bodyPr>
        <a:lstStyle/>
        <a:p>
          <a:pPr marL="0" lvl="0" indent="0" algn="ctr" defTabSz="311150">
            <a:lnSpc>
              <a:spcPct val="90000"/>
            </a:lnSpc>
            <a:spcBef>
              <a:spcPct val="0"/>
            </a:spcBef>
            <a:spcAft>
              <a:spcPct val="35000"/>
            </a:spcAft>
            <a:buNone/>
          </a:pPr>
          <a:r>
            <a:rPr lang="en-US" sz="700" b="0" i="0" kern="1200" dirty="0"/>
            <a:t>Dwivedi, Y.K., Hughes, L., Kar, A.K., </a:t>
          </a:r>
          <a:r>
            <a:rPr lang="en-US" sz="700" b="0" i="0" kern="1200" dirty="0" err="1"/>
            <a:t>Baabdullah</a:t>
          </a:r>
          <a:r>
            <a:rPr lang="en-US" sz="700" b="0" i="0" kern="1200" dirty="0"/>
            <a:t>, A.M., Grover, P., Abbas, R., </a:t>
          </a:r>
          <a:r>
            <a:rPr lang="en-US" sz="700" b="0" i="0" kern="1200" dirty="0" err="1"/>
            <a:t>Andreini</a:t>
          </a:r>
          <a:r>
            <a:rPr lang="en-US" sz="700" b="0" i="0" kern="1200" dirty="0"/>
            <a:t>, D., </a:t>
          </a:r>
          <a:r>
            <a:rPr lang="en-US" sz="700" b="0" i="0" kern="1200" dirty="0" err="1"/>
            <a:t>Abumoghli</a:t>
          </a:r>
          <a:r>
            <a:rPr lang="en-US" sz="700" b="0" i="0" kern="1200" dirty="0"/>
            <a:t>, I., </a:t>
          </a:r>
          <a:r>
            <a:rPr lang="en-US" sz="700" b="0" i="0" kern="1200" dirty="0" err="1"/>
            <a:t>Barlette</a:t>
          </a:r>
          <a:r>
            <a:rPr lang="en-US" sz="700" b="0" i="0" kern="1200" dirty="0"/>
            <a:t>, Y., Bunker, D., Chandra Kruse, L., </a:t>
          </a:r>
          <a:r>
            <a:rPr lang="en-US" sz="700" b="0" i="0" kern="1200" dirty="0" err="1"/>
            <a:t>Constantiou</a:t>
          </a:r>
          <a:r>
            <a:rPr lang="en-US" sz="700" b="0" i="0" kern="1200" dirty="0"/>
            <a:t>, I., Davison, R.M., De’, R., Dubey, R., </a:t>
          </a:r>
          <a:r>
            <a:rPr lang="en-US" sz="700" b="0" i="0" kern="1200" dirty="0" err="1"/>
            <a:t>Fenby</a:t>
          </a:r>
          <a:r>
            <a:rPr lang="en-US" sz="700" b="0" i="0" kern="1200" dirty="0"/>
            <a:t>-Taylor, H., Gupta, B., He, W., Kodama, M. and </a:t>
          </a:r>
          <a:r>
            <a:rPr lang="en-US" sz="700" b="0" i="0" kern="1200" dirty="0" err="1"/>
            <a:t>Mäntymäki</a:t>
          </a:r>
          <a:r>
            <a:rPr lang="en-US" sz="700" b="0" i="0" kern="1200" dirty="0"/>
            <a:t>, M. (2022). Climate change and COP26: Are digital technologies and information management part of the problem or the solution? An editorial reflection and call to action. International Journal of Information Management, [online] 63(63), p.102456. </a:t>
          </a:r>
          <a:r>
            <a:rPr lang="en-US" sz="700" b="0" i="0" kern="1200" dirty="0" err="1"/>
            <a:t>doi:https</a:t>
          </a:r>
          <a:r>
            <a:rPr lang="en-US" sz="700" b="0" i="0" kern="1200" dirty="0"/>
            <a:t>://doi.org/10.1016/j.ijinfomgt.2021.102456.</a:t>
          </a:r>
          <a:endParaRPr lang="en-GB" sz="700" kern="1200" dirty="0"/>
        </a:p>
      </dsp:txBody>
      <dsp:txXfrm>
        <a:off x="22988" y="1263613"/>
        <a:ext cx="7580507" cy="356163"/>
      </dsp:txXfrm>
    </dsp:sp>
    <dsp:sp modelId="{4CD71384-554B-4A28-ADAD-22EC5CC025AB}">
      <dsp:nvSpPr>
        <dsp:cNvPr id="0" name=""/>
        <dsp:cNvSpPr/>
      </dsp:nvSpPr>
      <dsp:spPr>
        <a:xfrm>
          <a:off x="3720" y="1658780"/>
          <a:ext cx="7619043" cy="394699"/>
        </a:xfrm>
        <a:prstGeom prst="roundRect">
          <a:avLst/>
        </a:prstGeom>
        <a:solidFill>
          <a:schemeClr val="accent2">
            <a:hueOff val="1193893"/>
            <a:satOff val="-11392"/>
            <a:lumOff val="-35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3335" rIns="26670" bIns="13335" numCol="1" spcCol="1270" anchor="ctr" anchorCtr="0">
          <a:noAutofit/>
        </a:bodyPr>
        <a:lstStyle/>
        <a:p>
          <a:pPr marL="0" lvl="0" indent="0" algn="ctr" defTabSz="311150">
            <a:lnSpc>
              <a:spcPct val="90000"/>
            </a:lnSpc>
            <a:spcBef>
              <a:spcPct val="0"/>
            </a:spcBef>
            <a:spcAft>
              <a:spcPct val="35000"/>
            </a:spcAft>
            <a:buNone/>
          </a:pPr>
          <a:r>
            <a:rPr lang="en-US" sz="700" b="0" i="0" kern="1200" dirty="0"/>
            <a:t>GOV.UK (2020). New plans to make UK world leader in green energy. [online] GOV.UK. Available at: https://www.gov.uk/government/news/new-plans-to-make-uk-world-leader-in-green-energy.</a:t>
          </a:r>
          <a:endParaRPr lang="en-GB" sz="700" kern="1200" dirty="0"/>
        </a:p>
      </dsp:txBody>
      <dsp:txXfrm>
        <a:off x="22988" y="1678048"/>
        <a:ext cx="7580507" cy="356163"/>
      </dsp:txXfrm>
    </dsp:sp>
    <dsp:sp modelId="{CE672050-F206-4A3E-B64F-DE2948CD5EE1}">
      <dsp:nvSpPr>
        <dsp:cNvPr id="0" name=""/>
        <dsp:cNvSpPr/>
      </dsp:nvSpPr>
      <dsp:spPr>
        <a:xfrm>
          <a:off x="3720" y="2073214"/>
          <a:ext cx="7619043" cy="394699"/>
        </a:xfrm>
        <a:prstGeom prst="roundRect">
          <a:avLst/>
        </a:prstGeom>
        <a:solidFill>
          <a:schemeClr val="accent2">
            <a:hueOff val="1492367"/>
            <a:satOff val="-14241"/>
            <a:lumOff val="-441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3335" rIns="26670" bIns="13335" numCol="1" spcCol="1270" anchor="ctr" anchorCtr="0">
          <a:noAutofit/>
        </a:bodyPr>
        <a:lstStyle/>
        <a:p>
          <a:pPr marL="0" lvl="0" indent="0" algn="ctr" defTabSz="311150">
            <a:lnSpc>
              <a:spcPct val="90000"/>
            </a:lnSpc>
            <a:spcBef>
              <a:spcPct val="0"/>
            </a:spcBef>
            <a:spcAft>
              <a:spcPct val="35000"/>
            </a:spcAft>
            <a:buNone/>
          </a:pPr>
          <a:r>
            <a:rPr lang="en-US" sz="700" b="0" i="0" kern="1200" dirty="0"/>
            <a:t>GOV.UK (2020). The UK’s Integrated National Energy and Climate Plan. GOV.UK. Department of Business, Energy and Industrial Strategy.</a:t>
          </a:r>
          <a:endParaRPr lang="en-GB" sz="700" kern="1200" dirty="0"/>
        </a:p>
      </dsp:txBody>
      <dsp:txXfrm>
        <a:off x="22988" y="2092482"/>
        <a:ext cx="7580507" cy="356163"/>
      </dsp:txXfrm>
    </dsp:sp>
    <dsp:sp modelId="{4775CC4D-0D01-4EA7-87E5-435C223D4534}">
      <dsp:nvSpPr>
        <dsp:cNvPr id="0" name=""/>
        <dsp:cNvSpPr/>
      </dsp:nvSpPr>
      <dsp:spPr>
        <a:xfrm>
          <a:off x="3720" y="2487649"/>
          <a:ext cx="7619043" cy="394699"/>
        </a:xfrm>
        <a:prstGeom prst="roundRect">
          <a:avLst/>
        </a:prstGeom>
        <a:solidFill>
          <a:schemeClr val="accent2">
            <a:hueOff val="1790840"/>
            <a:satOff val="-17089"/>
            <a:lumOff val="-529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3335" rIns="26670" bIns="13335" numCol="1" spcCol="1270" anchor="ctr" anchorCtr="0">
          <a:noAutofit/>
        </a:bodyPr>
        <a:lstStyle/>
        <a:p>
          <a:pPr marL="0" lvl="0" indent="0" algn="ctr" defTabSz="311150">
            <a:lnSpc>
              <a:spcPct val="90000"/>
            </a:lnSpc>
            <a:spcBef>
              <a:spcPct val="0"/>
            </a:spcBef>
            <a:spcAft>
              <a:spcPct val="35000"/>
            </a:spcAft>
            <a:buNone/>
          </a:pPr>
          <a:r>
            <a:rPr lang="en-US" sz="700" b="0" i="0" kern="1200" dirty="0" err="1"/>
            <a:t>Hailiang</a:t>
          </a:r>
          <a:r>
            <a:rPr lang="en-US" sz="700" b="0" i="0" kern="1200" dirty="0"/>
            <a:t>, Z., Chau, K.Y. and Waqas, M. (2023). Does green finance and renewable energy promote tourism for sustainable development: Empirical evidence from China. Renewable Energy. </a:t>
          </a:r>
          <a:r>
            <a:rPr lang="en-US" sz="700" b="0" i="0" kern="1200" dirty="0" err="1"/>
            <a:t>doi:https</a:t>
          </a:r>
          <a:r>
            <a:rPr lang="en-US" sz="700" b="0" i="0" kern="1200" dirty="0"/>
            <a:t>://doi.org/10.1016/j.renene.2023.03.032.</a:t>
          </a:r>
          <a:endParaRPr lang="en-GB" sz="700" kern="1200" dirty="0"/>
        </a:p>
      </dsp:txBody>
      <dsp:txXfrm>
        <a:off x="22988" y="2506917"/>
        <a:ext cx="7580507" cy="356163"/>
      </dsp:txXfrm>
    </dsp:sp>
    <dsp:sp modelId="{5E33284D-A073-46CF-B1AB-0BB46A9532E4}">
      <dsp:nvSpPr>
        <dsp:cNvPr id="0" name=""/>
        <dsp:cNvSpPr/>
      </dsp:nvSpPr>
      <dsp:spPr>
        <a:xfrm>
          <a:off x="3720" y="2902083"/>
          <a:ext cx="7619043" cy="394699"/>
        </a:xfrm>
        <a:prstGeom prst="roundRect">
          <a:avLst/>
        </a:prstGeom>
        <a:solidFill>
          <a:schemeClr val="accent2">
            <a:hueOff val="2089314"/>
            <a:satOff val="-19937"/>
            <a:lumOff val="-617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3335" rIns="26670" bIns="13335" numCol="1" spcCol="1270" anchor="ctr" anchorCtr="0">
          <a:noAutofit/>
        </a:bodyPr>
        <a:lstStyle/>
        <a:p>
          <a:pPr marL="0" lvl="0" indent="0" algn="ctr" defTabSz="311150">
            <a:lnSpc>
              <a:spcPct val="90000"/>
            </a:lnSpc>
            <a:spcBef>
              <a:spcPct val="0"/>
            </a:spcBef>
            <a:spcAft>
              <a:spcPct val="35000"/>
            </a:spcAft>
            <a:buNone/>
          </a:pPr>
          <a:r>
            <a:rPr lang="en-US" sz="700" b="0" i="0" kern="1200" dirty="0"/>
            <a:t>Hunt, I. (2023). Impact of Sustainable Tourism: How it Affects Communities. [online] Solimar International. Available at: https://www.solimarinternational.com/impact-of-sustainable-tourism/.</a:t>
          </a:r>
          <a:endParaRPr lang="en-GB" sz="700" kern="1200" dirty="0"/>
        </a:p>
      </dsp:txBody>
      <dsp:txXfrm>
        <a:off x="22988" y="2921351"/>
        <a:ext cx="7580507" cy="356163"/>
      </dsp:txXfrm>
    </dsp:sp>
    <dsp:sp modelId="{3C627462-5551-46FE-964F-B2F81DB64DD9}">
      <dsp:nvSpPr>
        <dsp:cNvPr id="0" name=""/>
        <dsp:cNvSpPr/>
      </dsp:nvSpPr>
      <dsp:spPr>
        <a:xfrm>
          <a:off x="3720" y="3316518"/>
          <a:ext cx="7619043" cy="394699"/>
        </a:xfrm>
        <a:prstGeom prst="roundRect">
          <a:avLst/>
        </a:prstGeom>
        <a:solidFill>
          <a:schemeClr val="accent2">
            <a:hueOff val="2387787"/>
            <a:satOff val="-22785"/>
            <a:lumOff val="-7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3335" rIns="26670" bIns="13335" numCol="1" spcCol="1270" anchor="ctr" anchorCtr="0">
          <a:noAutofit/>
        </a:bodyPr>
        <a:lstStyle/>
        <a:p>
          <a:pPr marL="0" lvl="0" indent="0" algn="ctr" defTabSz="311150">
            <a:lnSpc>
              <a:spcPct val="90000"/>
            </a:lnSpc>
            <a:spcBef>
              <a:spcPct val="0"/>
            </a:spcBef>
            <a:spcAft>
              <a:spcPct val="35000"/>
            </a:spcAft>
            <a:buNone/>
          </a:pPr>
          <a:r>
            <a:rPr lang="en-US" sz="700" b="0" i="0" kern="1200" dirty="0"/>
            <a:t>IEA (2021). Renewable Electricity Growth Is Accelerating Faster than Ever worldwide, Supporting the Emergence of the New Global Energy Economy - News. [online] IEA. Available at: https://www.iea.org/news/renewable-electricity-growth-is-accelerating-faster-than-ever-worldwide-supporting-the-emergence-of-the-new-global-energy-economy.</a:t>
          </a:r>
          <a:endParaRPr lang="en-GB" sz="700" kern="1200" dirty="0"/>
        </a:p>
      </dsp:txBody>
      <dsp:txXfrm>
        <a:off x="22988" y="3335786"/>
        <a:ext cx="7580507" cy="35616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E1A898-61D6-4D85-8FC2-1D1532BE31AB}">
      <dsp:nvSpPr>
        <dsp:cNvPr id="0" name=""/>
        <dsp:cNvSpPr/>
      </dsp:nvSpPr>
      <dsp:spPr>
        <a:xfrm>
          <a:off x="3720" y="144"/>
          <a:ext cx="7619043" cy="43490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17145" rIns="34290" bIns="17145" numCol="1" spcCol="1270" anchor="ctr" anchorCtr="0">
          <a:noAutofit/>
        </a:bodyPr>
        <a:lstStyle/>
        <a:p>
          <a:pPr marL="0" lvl="0" indent="0" algn="ctr" defTabSz="400050">
            <a:lnSpc>
              <a:spcPct val="90000"/>
            </a:lnSpc>
            <a:spcBef>
              <a:spcPct val="0"/>
            </a:spcBef>
            <a:spcAft>
              <a:spcPct val="35000"/>
            </a:spcAft>
            <a:buNone/>
          </a:pPr>
          <a:r>
            <a:rPr lang="en-US" sz="900" b="0" i="0" kern="1200"/>
            <a:t>IUCN. (2021). For renewable energy projects, location is key to protect biodiversity - IUCN guidelines. [online] Available at: https://www.iucn.org/news/business-and-biodiversity/202102/renewable-energy-projects-location-key-protect-biodiversity-iucn-guidelines.</a:t>
          </a:r>
          <a:endParaRPr lang="en-GB" sz="900" kern="1200"/>
        </a:p>
      </dsp:txBody>
      <dsp:txXfrm>
        <a:off x="24950" y="21374"/>
        <a:ext cx="7576583" cy="392447"/>
      </dsp:txXfrm>
    </dsp:sp>
    <dsp:sp modelId="{6FC43F43-DEB1-4A5D-8200-97E7C2F76A3D}">
      <dsp:nvSpPr>
        <dsp:cNvPr id="0" name=""/>
        <dsp:cNvSpPr/>
      </dsp:nvSpPr>
      <dsp:spPr>
        <a:xfrm>
          <a:off x="3720" y="456796"/>
          <a:ext cx="7619043" cy="43490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17145" rIns="34290" bIns="17145" numCol="1" spcCol="1270" anchor="ctr" anchorCtr="0">
          <a:noAutofit/>
        </a:bodyPr>
        <a:lstStyle/>
        <a:p>
          <a:pPr marL="0" lvl="0" indent="0" algn="ctr" defTabSz="400050">
            <a:lnSpc>
              <a:spcPct val="90000"/>
            </a:lnSpc>
            <a:spcBef>
              <a:spcPct val="0"/>
            </a:spcBef>
            <a:spcAft>
              <a:spcPct val="35000"/>
            </a:spcAft>
            <a:buNone/>
          </a:pPr>
          <a:r>
            <a:rPr lang="en-US" sz="900" b="0" i="0" kern="1200" dirty="0"/>
            <a:t>Johnson, C.S. and </a:t>
          </a:r>
          <a:r>
            <a:rPr lang="en-US" sz="900" b="0" i="0" kern="1200" dirty="0" err="1"/>
            <a:t>Claar</a:t>
          </a:r>
          <a:r>
            <a:rPr lang="en-US" sz="900" b="0" i="0" kern="1200" dirty="0"/>
            <a:t>, S.K. (2023). Unlocking Sustainable Hospitality: How Green Bonds Can Fuel a Greener Future for Hotels and Resorts. [online] Cornell SC Johnson. Available at: https://business.cornell.edu/hub/2023/05/16/unlocking-sustainable-hospitality-how-green-bonds-can-fuel-a-greener-future-for-hotels-and-resorts/.</a:t>
          </a:r>
          <a:endParaRPr lang="en-GB" sz="900" kern="1200" dirty="0"/>
        </a:p>
      </dsp:txBody>
      <dsp:txXfrm>
        <a:off x="24950" y="478026"/>
        <a:ext cx="7576583" cy="392447"/>
      </dsp:txXfrm>
    </dsp:sp>
    <dsp:sp modelId="{15C3E8C2-6DEF-4375-BAA8-EE11D7DBEAA4}">
      <dsp:nvSpPr>
        <dsp:cNvPr id="0" name=""/>
        <dsp:cNvSpPr/>
      </dsp:nvSpPr>
      <dsp:spPr>
        <a:xfrm>
          <a:off x="3720" y="913449"/>
          <a:ext cx="7619043" cy="43490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17145" rIns="34290" bIns="17145" numCol="1" spcCol="1270" anchor="ctr" anchorCtr="0">
          <a:noAutofit/>
        </a:bodyPr>
        <a:lstStyle/>
        <a:p>
          <a:pPr marL="0" lvl="0" indent="0" algn="ctr" defTabSz="400050">
            <a:lnSpc>
              <a:spcPct val="90000"/>
            </a:lnSpc>
            <a:spcBef>
              <a:spcPct val="0"/>
            </a:spcBef>
            <a:spcAft>
              <a:spcPct val="35000"/>
            </a:spcAft>
            <a:buNone/>
          </a:pPr>
          <a:r>
            <a:rPr lang="en-US" sz="900" b="0" i="0" kern="1200" dirty="0"/>
            <a:t>LCCA (2023). Why is sustainability crucial to success in the hospitality industry? | London College of Contemporary Arts. [online] Available at: https://www.lcca.org.uk/blog/hospitality/why-is-sustainability-crucial-to-success-in-the-hospitality-industry/.</a:t>
          </a:r>
          <a:endParaRPr lang="en-GB" sz="900" kern="1200" dirty="0"/>
        </a:p>
      </dsp:txBody>
      <dsp:txXfrm>
        <a:off x="24950" y="934679"/>
        <a:ext cx="7576583" cy="392447"/>
      </dsp:txXfrm>
    </dsp:sp>
    <dsp:sp modelId="{3E126453-E4F5-4C6E-85B3-E4524492B107}">
      <dsp:nvSpPr>
        <dsp:cNvPr id="0" name=""/>
        <dsp:cNvSpPr/>
      </dsp:nvSpPr>
      <dsp:spPr>
        <a:xfrm>
          <a:off x="3720" y="1370101"/>
          <a:ext cx="7619043" cy="43490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17145" rIns="34290" bIns="17145" numCol="1" spcCol="1270" anchor="ctr" anchorCtr="0">
          <a:noAutofit/>
        </a:bodyPr>
        <a:lstStyle/>
        <a:p>
          <a:pPr marL="0" lvl="0" indent="0" algn="ctr" defTabSz="400050">
            <a:lnSpc>
              <a:spcPct val="90000"/>
            </a:lnSpc>
            <a:spcBef>
              <a:spcPct val="0"/>
            </a:spcBef>
            <a:spcAft>
              <a:spcPct val="35000"/>
            </a:spcAft>
            <a:buNone/>
          </a:pPr>
          <a:r>
            <a:rPr lang="en-US" sz="900" b="0" i="0" kern="1200" dirty="0"/>
            <a:t>Lee, I. (2024). Sustainable advantage: How renewable energy is transforming the hospitality industry. [online] Available at: https://insights.ehotelier.com/insights/2024/04/10/sustainable-advantage-how-renewable-energy-is-transforming-the-hospitality-industry/ [Accessed 22 Apr. 2024].</a:t>
          </a:r>
          <a:endParaRPr lang="en-GB" sz="900" kern="1200" dirty="0"/>
        </a:p>
      </dsp:txBody>
      <dsp:txXfrm>
        <a:off x="24950" y="1391331"/>
        <a:ext cx="7576583" cy="392447"/>
      </dsp:txXfrm>
    </dsp:sp>
    <dsp:sp modelId="{48F9F97D-FC69-4E35-9685-C9353BD8895C}">
      <dsp:nvSpPr>
        <dsp:cNvPr id="0" name=""/>
        <dsp:cNvSpPr/>
      </dsp:nvSpPr>
      <dsp:spPr>
        <a:xfrm>
          <a:off x="3720" y="1826754"/>
          <a:ext cx="7619043" cy="43490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17145" rIns="34290" bIns="17145" numCol="1" spcCol="1270" anchor="ctr" anchorCtr="0">
          <a:noAutofit/>
        </a:bodyPr>
        <a:lstStyle/>
        <a:p>
          <a:pPr marL="0" lvl="0" indent="0" algn="ctr" defTabSz="400050">
            <a:lnSpc>
              <a:spcPct val="90000"/>
            </a:lnSpc>
            <a:spcBef>
              <a:spcPct val="0"/>
            </a:spcBef>
            <a:spcAft>
              <a:spcPct val="35000"/>
            </a:spcAft>
            <a:buNone/>
          </a:pPr>
          <a:r>
            <a:rPr lang="en-US" sz="900" b="0" i="0" kern="1200" dirty="0"/>
            <a:t>Li, H., Sun, Z. and </a:t>
          </a:r>
          <a:r>
            <a:rPr lang="en-US" sz="900" b="0" i="0" kern="1200" dirty="0" err="1"/>
            <a:t>ChuanYu</a:t>
          </a:r>
          <a:r>
            <a:rPr lang="en-US" sz="900" b="0" i="0" kern="1200" dirty="0"/>
            <a:t>, Y. (2024). Dynamic linkages between tourism development, renewable energy and high-quality economic development: Evidence from spatial Durbin model. </a:t>
          </a:r>
          <a:r>
            <a:rPr lang="en-US" sz="900" b="0" i="0" kern="1200" dirty="0" err="1"/>
            <a:t>PloS</a:t>
          </a:r>
          <a:r>
            <a:rPr lang="en-US" sz="900" b="0" i="0" kern="1200" dirty="0"/>
            <a:t> one, [online] 19(2), pp.e0295448–e0295448. </a:t>
          </a:r>
          <a:r>
            <a:rPr lang="en-US" sz="900" b="0" i="0" kern="1200" dirty="0" err="1"/>
            <a:t>doi:https</a:t>
          </a:r>
          <a:r>
            <a:rPr lang="en-US" sz="900" b="0" i="0" kern="1200" dirty="0"/>
            <a:t>://doi.org/10.1371/journal.pone.0295448.</a:t>
          </a:r>
          <a:endParaRPr lang="en-GB" sz="900" kern="1200" dirty="0"/>
        </a:p>
      </dsp:txBody>
      <dsp:txXfrm>
        <a:off x="24950" y="1847984"/>
        <a:ext cx="7576583" cy="392447"/>
      </dsp:txXfrm>
    </dsp:sp>
    <dsp:sp modelId="{3DF48517-135F-4270-BC83-9C827BBFE0CE}">
      <dsp:nvSpPr>
        <dsp:cNvPr id="0" name=""/>
        <dsp:cNvSpPr/>
      </dsp:nvSpPr>
      <dsp:spPr>
        <a:xfrm>
          <a:off x="3720" y="2283406"/>
          <a:ext cx="7619043" cy="43490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17145" rIns="34290" bIns="17145" numCol="1" spcCol="1270" anchor="ctr" anchorCtr="0">
          <a:noAutofit/>
        </a:bodyPr>
        <a:lstStyle/>
        <a:p>
          <a:pPr marL="0" lvl="0" indent="0" algn="ctr" defTabSz="400050">
            <a:lnSpc>
              <a:spcPct val="90000"/>
            </a:lnSpc>
            <a:spcBef>
              <a:spcPct val="0"/>
            </a:spcBef>
            <a:spcAft>
              <a:spcPct val="35000"/>
            </a:spcAft>
            <a:buNone/>
          </a:pPr>
          <a:r>
            <a:rPr lang="en-US" sz="900" b="0" i="0" kern="1200" dirty="0" err="1"/>
            <a:t>Mlilo</a:t>
          </a:r>
          <a:r>
            <a:rPr lang="en-US" sz="900" b="0" i="0" kern="1200" dirty="0"/>
            <a:t>, N., Brown, J. and </a:t>
          </a:r>
          <a:r>
            <a:rPr lang="en-US" sz="900" b="0" i="0" kern="1200" dirty="0" err="1"/>
            <a:t>Ahfock</a:t>
          </a:r>
          <a:r>
            <a:rPr lang="en-US" sz="900" b="0" i="0" kern="1200" dirty="0"/>
            <a:t>, T. (2021). Impact of intermittent renewable energy generation penetration on the power system networks – A review. Technology and Economics of Smart Grids and Sustainable Energy, 6(1). </a:t>
          </a:r>
          <a:r>
            <a:rPr lang="en-US" sz="900" b="0" i="0" kern="1200" dirty="0" err="1"/>
            <a:t>doi:https</a:t>
          </a:r>
          <a:r>
            <a:rPr lang="en-US" sz="900" b="0" i="0" kern="1200" dirty="0"/>
            <a:t>://doi.org/10.1007/s40866-021-00123-w.</a:t>
          </a:r>
          <a:endParaRPr lang="en-GB" sz="900" kern="1200" dirty="0"/>
        </a:p>
      </dsp:txBody>
      <dsp:txXfrm>
        <a:off x="24950" y="2304636"/>
        <a:ext cx="7576583" cy="392447"/>
      </dsp:txXfrm>
    </dsp:sp>
    <dsp:sp modelId="{AE72AAA3-04A9-4DA6-A240-307A9E27FF1B}">
      <dsp:nvSpPr>
        <dsp:cNvPr id="0" name=""/>
        <dsp:cNvSpPr/>
      </dsp:nvSpPr>
      <dsp:spPr>
        <a:xfrm>
          <a:off x="3720" y="2740059"/>
          <a:ext cx="7619043" cy="43490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17145" rIns="34290" bIns="17145" numCol="1" spcCol="1270" anchor="ctr" anchorCtr="0">
          <a:noAutofit/>
        </a:bodyPr>
        <a:lstStyle/>
        <a:p>
          <a:pPr marL="0" lvl="0" indent="0" algn="ctr" defTabSz="400050">
            <a:lnSpc>
              <a:spcPct val="90000"/>
            </a:lnSpc>
            <a:spcBef>
              <a:spcPct val="0"/>
            </a:spcBef>
            <a:spcAft>
              <a:spcPct val="35000"/>
            </a:spcAft>
            <a:buNone/>
          </a:pPr>
          <a:r>
            <a:rPr lang="en-US" sz="900" b="0" i="0" kern="1200" dirty="0" err="1"/>
            <a:t>Morch</a:t>
          </a:r>
          <a:r>
            <a:rPr lang="en-US" sz="900" b="0" i="0" kern="1200" dirty="0"/>
            <a:t>, A. (2023). Implementing renewable energy in hotels. [online] Insights. Available at: https://insights.ehotelier.com/insights/2023/04/17/implementing-renewable-energy-in-hotels/.</a:t>
          </a:r>
          <a:endParaRPr lang="en-GB" sz="900" kern="1200" dirty="0"/>
        </a:p>
      </dsp:txBody>
      <dsp:txXfrm>
        <a:off x="24950" y="2761289"/>
        <a:ext cx="7576583" cy="392447"/>
      </dsp:txXfrm>
    </dsp:sp>
    <dsp:sp modelId="{E2B7375B-9F1F-4D41-AC8B-77AE1F16F1B3}">
      <dsp:nvSpPr>
        <dsp:cNvPr id="0" name=""/>
        <dsp:cNvSpPr/>
      </dsp:nvSpPr>
      <dsp:spPr>
        <a:xfrm>
          <a:off x="3720" y="3196711"/>
          <a:ext cx="7619043" cy="43490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17145" rIns="34290" bIns="17145" numCol="1" spcCol="1270" anchor="ctr" anchorCtr="0">
          <a:noAutofit/>
        </a:bodyPr>
        <a:lstStyle/>
        <a:p>
          <a:pPr marL="0" lvl="0" indent="0" algn="ctr" defTabSz="400050">
            <a:lnSpc>
              <a:spcPct val="90000"/>
            </a:lnSpc>
            <a:spcBef>
              <a:spcPct val="0"/>
            </a:spcBef>
            <a:spcAft>
              <a:spcPct val="35000"/>
            </a:spcAft>
            <a:buNone/>
          </a:pPr>
          <a:r>
            <a:rPr lang="en-US" sz="900" b="0" i="0" kern="1200" dirty="0"/>
            <a:t>Nunez, C. (2022). Renewable Energy Explained | National Geographic Society. [online] education.nationalgeographic.org. Available at: https://education.nationalgeographic.org/resource/renewable-energy-explained/.</a:t>
          </a:r>
          <a:endParaRPr lang="en-GB" sz="900" kern="1200" dirty="0"/>
        </a:p>
      </dsp:txBody>
      <dsp:txXfrm>
        <a:off x="24950" y="3217941"/>
        <a:ext cx="7576583" cy="39244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210A4E-96C5-449B-A620-748B0E18FA06}">
      <dsp:nvSpPr>
        <dsp:cNvPr id="0" name=""/>
        <dsp:cNvSpPr/>
      </dsp:nvSpPr>
      <dsp:spPr>
        <a:xfrm>
          <a:off x="3720" y="2410"/>
          <a:ext cx="7619043" cy="391254"/>
        </a:xfrm>
        <a:prstGeom prst="roundRect">
          <a:avLst/>
        </a:prstGeom>
        <a:solidFill>
          <a:schemeClr val="accent2">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US" sz="800" b="0" i="0" kern="1200"/>
            <a:t>ONS (2024). Low carbon and renewable energy economy, UK: 2022. [online] ons.gov.uk. Available at: https://www.ons.gov.uk/economy/environmentalaccounts/bulletins/finalestimates/2022.</a:t>
          </a:r>
          <a:endParaRPr lang="en-GB" sz="800" kern="1200"/>
        </a:p>
      </dsp:txBody>
      <dsp:txXfrm>
        <a:off x="22819" y="21509"/>
        <a:ext cx="7580845" cy="353056"/>
      </dsp:txXfrm>
    </dsp:sp>
    <dsp:sp modelId="{9723EEAF-CB57-487D-8DA8-ACF9D44F7D76}">
      <dsp:nvSpPr>
        <dsp:cNvPr id="0" name=""/>
        <dsp:cNvSpPr/>
      </dsp:nvSpPr>
      <dsp:spPr>
        <a:xfrm>
          <a:off x="3720" y="413227"/>
          <a:ext cx="7619043" cy="391254"/>
        </a:xfrm>
        <a:prstGeom prst="roundRect">
          <a:avLst/>
        </a:prstGeom>
        <a:solidFill>
          <a:schemeClr val="accent2">
            <a:shade val="80000"/>
            <a:hueOff val="-42395"/>
            <a:satOff val="-69"/>
            <a:lumOff val="299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US" sz="800" b="0" i="0" kern="1200" dirty="0"/>
            <a:t>Paul, D., Douglas J, A., Samuel F, B. and Daniel E, B. (2021). The Challenges of Achieving a 100% Renewable Electricity System in the United States. Joule, 5(6). </a:t>
          </a:r>
          <a:r>
            <a:rPr lang="en-US" sz="800" b="0" i="0" kern="1200" dirty="0" err="1"/>
            <a:t>doi:https</a:t>
          </a:r>
          <a:r>
            <a:rPr lang="en-US" sz="800" b="0" i="0" kern="1200" dirty="0"/>
            <a:t>://doi.org/10.1016/j.joule.2021.03.028.</a:t>
          </a:r>
          <a:endParaRPr lang="en-GB" sz="800" kern="1200" dirty="0"/>
        </a:p>
      </dsp:txBody>
      <dsp:txXfrm>
        <a:off x="22819" y="432326"/>
        <a:ext cx="7580845" cy="353056"/>
      </dsp:txXfrm>
    </dsp:sp>
    <dsp:sp modelId="{2222D8EF-737B-4CDA-9783-43F05B503928}">
      <dsp:nvSpPr>
        <dsp:cNvPr id="0" name=""/>
        <dsp:cNvSpPr/>
      </dsp:nvSpPr>
      <dsp:spPr>
        <a:xfrm>
          <a:off x="3720" y="824044"/>
          <a:ext cx="7619043" cy="391254"/>
        </a:xfrm>
        <a:prstGeom prst="roundRect">
          <a:avLst/>
        </a:prstGeom>
        <a:solidFill>
          <a:schemeClr val="accent2">
            <a:shade val="80000"/>
            <a:hueOff val="-84790"/>
            <a:satOff val="-138"/>
            <a:lumOff val="599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US" sz="800" b="0" i="0" kern="1200" dirty="0"/>
            <a:t>Raza, A., Habib, Y. and Xia, E. (2023). Impact of technological innovation and renewable energy on ecological footprint in G20 countries: The moderating role of institutional quality. Environmental Science and Pollution Research. </a:t>
          </a:r>
          <a:r>
            <a:rPr lang="en-US" sz="800" b="0" i="0" kern="1200" dirty="0" err="1"/>
            <a:t>doi:https</a:t>
          </a:r>
          <a:r>
            <a:rPr lang="en-US" sz="800" b="0" i="0" kern="1200" dirty="0"/>
            <a:t>://doi.org/10.1007/s11356-023-29011-9.</a:t>
          </a:r>
          <a:endParaRPr lang="en-GB" sz="800" kern="1200" dirty="0"/>
        </a:p>
      </dsp:txBody>
      <dsp:txXfrm>
        <a:off x="22819" y="843143"/>
        <a:ext cx="7580845" cy="353056"/>
      </dsp:txXfrm>
    </dsp:sp>
    <dsp:sp modelId="{53D91918-10D9-4B23-9A28-66DA40B24C91}">
      <dsp:nvSpPr>
        <dsp:cNvPr id="0" name=""/>
        <dsp:cNvSpPr/>
      </dsp:nvSpPr>
      <dsp:spPr>
        <a:xfrm>
          <a:off x="3720" y="1234861"/>
          <a:ext cx="7619043" cy="391254"/>
        </a:xfrm>
        <a:prstGeom prst="roundRect">
          <a:avLst/>
        </a:prstGeom>
        <a:solidFill>
          <a:schemeClr val="accent2">
            <a:shade val="80000"/>
            <a:hueOff val="-127185"/>
            <a:satOff val="-207"/>
            <a:lumOff val="898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US" sz="800" b="0" i="0" kern="1200" dirty="0"/>
            <a:t>Riojas-Díaz, K., Jaramillo-Romero, R., Calderón-Vargas, F. and Asmat-Campos, D. (2022). Sustainable Tourism and Renewable Energy’s Potential: A Local Development Proposal for the La Florida Community, </a:t>
          </a:r>
          <a:r>
            <a:rPr lang="en-US" sz="800" b="0" i="0" kern="1200" dirty="0" err="1"/>
            <a:t>Huaral</a:t>
          </a:r>
          <a:r>
            <a:rPr lang="en-US" sz="800" b="0" i="0" kern="1200" dirty="0"/>
            <a:t>, Peru. Economies, 10(2), p.47. </a:t>
          </a:r>
          <a:r>
            <a:rPr lang="en-US" sz="800" b="0" i="0" kern="1200" dirty="0" err="1"/>
            <a:t>doi:https</a:t>
          </a:r>
          <a:r>
            <a:rPr lang="en-US" sz="800" b="0" i="0" kern="1200" dirty="0"/>
            <a:t>://doi.org/10.3390/economies10020047.</a:t>
          </a:r>
          <a:endParaRPr lang="en-GB" sz="800" kern="1200" dirty="0"/>
        </a:p>
      </dsp:txBody>
      <dsp:txXfrm>
        <a:off x="22819" y="1253960"/>
        <a:ext cx="7580845" cy="353056"/>
      </dsp:txXfrm>
    </dsp:sp>
    <dsp:sp modelId="{8D4605EF-851E-4314-8363-B54FB0C774B3}">
      <dsp:nvSpPr>
        <dsp:cNvPr id="0" name=""/>
        <dsp:cNvSpPr/>
      </dsp:nvSpPr>
      <dsp:spPr>
        <a:xfrm>
          <a:off x="3720" y="1645678"/>
          <a:ext cx="7619043" cy="391254"/>
        </a:xfrm>
        <a:prstGeom prst="roundRect">
          <a:avLst/>
        </a:prstGeom>
        <a:solidFill>
          <a:schemeClr val="accent2">
            <a:shade val="80000"/>
            <a:hueOff val="-169580"/>
            <a:satOff val="-276"/>
            <a:lumOff val="119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US" sz="800" b="0" i="0" kern="1200" dirty="0"/>
            <a:t>Robichaud, F. (2023). Who Are The Stakeholders In Renewable Energy? [online] </a:t>
          </a:r>
          <a:r>
            <a:rPr lang="en-US" sz="800" b="0" i="0" kern="1200" dirty="0" err="1"/>
            <a:t>Boréalis</a:t>
          </a:r>
          <a:r>
            <a:rPr lang="en-US" sz="800" b="0" i="0" kern="1200" dirty="0"/>
            <a:t>. Available at: https://www.boreal-is.com/blog/stakeholders-in-renewable-energy/.</a:t>
          </a:r>
          <a:endParaRPr lang="en-GB" sz="800" kern="1200" dirty="0"/>
        </a:p>
      </dsp:txBody>
      <dsp:txXfrm>
        <a:off x="22819" y="1664777"/>
        <a:ext cx="7580845" cy="353056"/>
      </dsp:txXfrm>
    </dsp:sp>
    <dsp:sp modelId="{595A0302-1A01-45FF-BEFF-80A6D1274B92}">
      <dsp:nvSpPr>
        <dsp:cNvPr id="0" name=""/>
        <dsp:cNvSpPr/>
      </dsp:nvSpPr>
      <dsp:spPr>
        <a:xfrm>
          <a:off x="3720" y="2056495"/>
          <a:ext cx="7619043" cy="391254"/>
        </a:xfrm>
        <a:prstGeom prst="roundRect">
          <a:avLst/>
        </a:prstGeom>
        <a:solidFill>
          <a:schemeClr val="accent2">
            <a:shade val="80000"/>
            <a:hueOff val="-211975"/>
            <a:satOff val="-346"/>
            <a:lumOff val="1498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US" sz="800" b="0" i="0" kern="1200" dirty="0"/>
            <a:t>Statista (2022). Travel and tourism employment total contribution UK 2012-2028 | Statista. [online] Statista. Available at: https://www.statista.com/statistics/598098/travel-and-tourism-employment-contribution-united-kingdom-uk/.</a:t>
          </a:r>
          <a:endParaRPr lang="en-GB" sz="800" kern="1200" dirty="0"/>
        </a:p>
      </dsp:txBody>
      <dsp:txXfrm>
        <a:off x="22819" y="2075594"/>
        <a:ext cx="7580845" cy="353056"/>
      </dsp:txXfrm>
    </dsp:sp>
    <dsp:sp modelId="{6E79BF02-E3AD-40A6-AF3E-6E7C7776D78C}">
      <dsp:nvSpPr>
        <dsp:cNvPr id="0" name=""/>
        <dsp:cNvSpPr/>
      </dsp:nvSpPr>
      <dsp:spPr>
        <a:xfrm>
          <a:off x="3720" y="2467312"/>
          <a:ext cx="7619043" cy="391254"/>
        </a:xfrm>
        <a:prstGeom prst="roundRect">
          <a:avLst/>
        </a:prstGeom>
        <a:solidFill>
          <a:schemeClr val="accent2">
            <a:shade val="80000"/>
            <a:hueOff val="-254370"/>
            <a:satOff val="-415"/>
            <a:lumOff val="1797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US" sz="800" b="0" i="0" kern="1200" dirty="0"/>
            <a:t>Swallow, B. (2023). Swindon hotel powered by renewable energy opens. [online] bbc.com. Available at: https://www.bbc.com/news/uk-england-wiltshire-67147782.</a:t>
          </a:r>
          <a:endParaRPr lang="en-GB" sz="800" kern="1200" dirty="0"/>
        </a:p>
      </dsp:txBody>
      <dsp:txXfrm>
        <a:off x="22819" y="2486411"/>
        <a:ext cx="7580845" cy="353056"/>
      </dsp:txXfrm>
    </dsp:sp>
    <dsp:sp modelId="{4A3EEE24-CF32-410C-B8EC-942521DF5CBB}">
      <dsp:nvSpPr>
        <dsp:cNvPr id="0" name=""/>
        <dsp:cNvSpPr/>
      </dsp:nvSpPr>
      <dsp:spPr>
        <a:xfrm>
          <a:off x="3720" y="2878129"/>
          <a:ext cx="7619043" cy="391254"/>
        </a:xfrm>
        <a:prstGeom prst="roundRect">
          <a:avLst/>
        </a:prstGeom>
        <a:solidFill>
          <a:schemeClr val="accent2">
            <a:shade val="80000"/>
            <a:hueOff val="-296765"/>
            <a:satOff val="-484"/>
            <a:lumOff val="2097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US" sz="800" b="0" i="0" kern="1200" dirty="0"/>
            <a:t>Van der </a:t>
          </a:r>
          <a:r>
            <a:rPr lang="en-US" sz="800" b="0" i="0" kern="1200" dirty="0" err="1"/>
            <a:t>Bruggen</a:t>
          </a:r>
          <a:r>
            <a:rPr lang="en-US" sz="800" b="0" i="0" kern="1200" dirty="0"/>
            <a:t>, B. (2021). Sustainable implementation of innovative technologies for water purification. Nature Reviews Chemistry, 5(4), pp.217–218. </a:t>
          </a:r>
          <a:r>
            <a:rPr lang="en-US" sz="800" b="0" i="0" kern="1200" dirty="0" err="1"/>
            <a:t>doi:https</a:t>
          </a:r>
          <a:r>
            <a:rPr lang="en-US" sz="800" b="0" i="0" kern="1200" dirty="0"/>
            <a:t>://doi.org/10.1038/s41570-021-00264-7.</a:t>
          </a:r>
          <a:endParaRPr lang="en-GB" sz="800" kern="1200" dirty="0"/>
        </a:p>
      </dsp:txBody>
      <dsp:txXfrm>
        <a:off x="22819" y="2897228"/>
        <a:ext cx="7580845" cy="353056"/>
      </dsp:txXfrm>
    </dsp:sp>
    <dsp:sp modelId="{1F73EB8F-AD5A-4BB7-9BA6-FDA3CEA9B457}">
      <dsp:nvSpPr>
        <dsp:cNvPr id="0" name=""/>
        <dsp:cNvSpPr/>
      </dsp:nvSpPr>
      <dsp:spPr>
        <a:xfrm>
          <a:off x="3720" y="3288945"/>
          <a:ext cx="7619043" cy="391254"/>
        </a:xfrm>
        <a:prstGeom prst="roundRect">
          <a:avLst/>
        </a:prstGeom>
        <a:solidFill>
          <a:schemeClr val="accent2">
            <a:shade val="80000"/>
            <a:hueOff val="-339160"/>
            <a:satOff val="-553"/>
            <a:lumOff val="2397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US" sz="800" b="0" i="0" kern="1200" dirty="0"/>
            <a:t>van der Waal, E.C. (2019). Local impact of community renewable energy: A case study of an Orcadian community-led wind scheme. Energy Policy, 138(111193), p.111193. </a:t>
          </a:r>
          <a:r>
            <a:rPr lang="en-US" sz="800" b="0" i="0" kern="1200" dirty="0" err="1"/>
            <a:t>doi:https</a:t>
          </a:r>
          <a:r>
            <a:rPr lang="en-US" sz="800" b="0" i="0" kern="1200" dirty="0"/>
            <a:t>://doi.org/10.1016/j.enpol.2019.111193.</a:t>
          </a:r>
          <a:endParaRPr lang="en-GB" sz="800" kern="1200" dirty="0"/>
        </a:p>
      </dsp:txBody>
      <dsp:txXfrm>
        <a:off x="22819" y="3308044"/>
        <a:ext cx="7580845" cy="353056"/>
      </dsp:txXfrm>
    </dsp:sp>
    <dsp:sp modelId="{30F67CBE-ADFA-4AA3-A6DC-4F5B8F360423}">
      <dsp:nvSpPr>
        <dsp:cNvPr id="0" name=""/>
        <dsp:cNvSpPr/>
      </dsp:nvSpPr>
      <dsp:spPr>
        <a:xfrm>
          <a:off x="3720" y="3699762"/>
          <a:ext cx="7619043" cy="391254"/>
        </a:xfrm>
        <a:prstGeom prst="roundRect">
          <a:avLst/>
        </a:prstGeom>
        <a:solidFill>
          <a:schemeClr val="accent2">
            <a:shade val="80000"/>
            <a:hueOff val="-381555"/>
            <a:satOff val="-622"/>
            <a:lumOff val="2696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US" sz="800" b="0" i="0" kern="1200" dirty="0" err="1"/>
            <a:t>Viviescas</a:t>
          </a:r>
          <a:r>
            <a:rPr lang="en-US" sz="800" b="0" i="0" kern="1200" dirty="0"/>
            <a:t>, C., Lima, L., </a:t>
          </a:r>
          <a:r>
            <a:rPr lang="en-US" sz="800" b="0" i="0" kern="1200" dirty="0" err="1"/>
            <a:t>Diuana</a:t>
          </a:r>
          <a:r>
            <a:rPr lang="en-US" sz="800" b="0" i="0" kern="1200" dirty="0"/>
            <a:t>, F.A., Vasquez, E., </a:t>
          </a:r>
          <a:r>
            <a:rPr lang="en-US" sz="800" b="0" i="0" kern="1200" dirty="0" err="1"/>
            <a:t>Ludovique</a:t>
          </a:r>
          <a:r>
            <a:rPr lang="en-US" sz="800" b="0" i="0" kern="1200" dirty="0"/>
            <a:t>, C., Silva, G.N., </a:t>
          </a:r>
          <a:r>
            <a:rPr lang="en-US" sz="800" b="0" i="0" kern="1200" dirty="0" err="1"/>
            <a:t>Huback</a:t>
          </a:r>
          <a:r>
            <a:rPr lang="en-US" sz="800" b="0" i="0" kern="1200" dirty="0"/>
            <a:t>, V., </a:t>
          </a:r>
          <a:r>
            <a:rPr lang="en-US" sz="800" b="0" i="0" kern="1200" dirty="0" err="1"/>
            <a:t>Magalar</a:t>
          </a:r>
          <a:r>
            <a:rPr lang="en-US" sz="800" b="0" i="0" kern="1200" dirty="0"/>
            <a:t>, L., </a:t>
          </a:r>
          <a:r>
            <a:rPr lang="en-US" sz="800" b="0" i="0" kern="1200" dirty="0" err="1"/>
            <a:t>Szklo</a:t>
          </a:r>
          <a:r>
            <a:rPr lang="en-US" sz="800" b="0" i="0" kern="1200" dirty="0"/>
            <a:t>, A., </a:t>
          </a:r>
          <a:r>
            <a:rPr lang="en-US" sz="800" b="0" i="0" kern="1200" dirty="0" err="1"/>
            <a:t>Lucena</a:t>
          </a:r>
          <a:r>
            <a:rPr lang="en-US" sz="800" b="0" i="0" kern="1200" dirty="0"/>
            <a:t>, A.F.P., Schaeffer, R. and Paredes, J.R. (2019). Contribution of Variable Renewable Energy to increase energy security in Latin America: Complementarity and climate change impacts on wind and solar resources. Renewable and Sustainable Energy Reviews, 113, p.109232. </a:t>
          </a:r>
          <a:r>
            <a:rPr lang="en-US" sz="800" b="0" i="0" kern="1200" dirty="0" err="1"/>
            <a:t>doi:https</a:t>
          </a:r>
          <a:r>
            <a:rPr lang="en-US" sz="800" b="0" i="0" kern="1200" dirty="0"/>
            <a:t>://doi.org/10.1016/j.rser.2019.06.039.</a:t>
          </a:r>
          <a:endParaRPr lang="en-GB" sz="800" kern="1200" dirty="0"/>
        </a:p>
      </dsp:txBody>
      <dsp:txXfrm>
        <a:off x="22819" y="3718861"/>
        <a:ext cx="7580845" cy="35305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extLst>
      <p:ext uri="{BB962C8B-B14F-4D97-AF65-F5344CB8AC3E}">
        <p14:creationId xmlns:p14="http://schemas.microsoft.com/office/powerpoint/2010/main" val="199597580"/>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40"/>
        <p:cNvGrpSpPr/>
        <p:nvPr/>
      </p:nvGrpSpPr>
      <p:grpSpPr>
        <a:xfrm>
          <a:off x="0" y="0"/>
          <a:ext cx="0" cy="0"/>
          <a:chOff x="0" y="0"/>
          <a:chExt cx="0" cy="0"/>
        </a:xfrm>
      </p:grpSpPr>
      <p:sp>
        <p:nvSpPr>
          <p:cNvPr id="41" name="Google Shape;41;p6"/>
          <p:cNvSpPr/>
          <p:nvPr/>
        </p:nvSpPr>
        <p:spPr>
          <a:xfrm>
            <a:off x="-55075" y="-38100"/>
            <a:ext cx="3312625" cy="5214650"/>
          </a:xfrm>
          <a:custGeom>
            <a:avLst/>
            <a:gdLst/>
            <a:ahLst/>
            <a:cxnLst/>
            <a:rect l="l" t="t" r="r" b="b"/>
            <a:pathLst>
              <a:path w="132505" h="208586" extrusionOk="0">
                <a:moveTo>
                  <a:pt x="132505" y="207264"/>
                </a:moveTo>
                <a:lnTo>
                  <a:pt x="25063" y="0"/>
                </a:lnTo>
                <a:lnTo>
                  <a:pt x="0" y="202"/>
                </a:lnTo>
                <a:lnTo>
                  <a:pt x="1322" y="208586"/>
                </a:lnTo>
                <a:close/>
              </a:path>
            </a:pathLst>
          </a:custGeom>
          <a:solidFill>
            <a:srgbClr val="F3F3F3"/>
          </a:solidFill>
          <a:ln>
            <a:noFill/>
          </a:ln>
        </p:spPr>
      </p:sp>
      <p:sp>
        <p:nvSpPr>
          <p:cNvPr id="42" name="Google Shape;42;p6"/>
          <p:cNvSpPr/>
          <p:nvPr/>
        </p:nvSpPr>
        <p:spPr>
          <a:xfrm flipH="1">
            <a:off x="-903537" y="-17561"/>
            <a:ext cx="1759200" cy="749100"/>
          </a:xfrm>
          <a:prstGeom prst="parallelogram">
            <a:avLst>
              <a:gd name="adj" fmla="val 51542"/>
            </a:avLst>
          </a:prstGeom>
          <a:solidFill>
            <a:srgbClr val="22222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6"/>
          <p:cNvSpPr/>
          <p:nvPr/>
        </p:nvSpPr>
        <p:spPr>
          <a:xfrm flipH="1">
            <a:off x="472134" y="-9525"/>
            <a:ext cx="518400" cy="749100"/>
          </a:xfrm>
          <a:prstGeom prst="parallelogram">
            <a:avLst>
              <a:gd name="adj" fmla="val 75009"/>
            </a:avLst>
          </a:prstGeom>
          <a:solidFill>
            <a:srgbClr val="FF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6"/>
          <p:cNvSpPr/>
          <p:nvPr/>
        </p:nvSpPr>
        <p:spPr>
          <a:xfrm flipH="1">
            <a:off x="742953" y="272850"/>
            <a:ext cx="7505700" cy="749100"/>
          </a:xfrm>
          <a:prstGeom prst="parallelogram">
            <a:avLst>
              <a:gd name="adj" fmla="val 51542"/>
            </a:avLst>
          </a:prstGeom>
          <a:solidFill>
            <a:srgbClr val="22222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6"/>
          <p:cNvSpPr/>
          <p:nvPr/>
        </p:nvSpPr>
        <p:spPr>
          <a:xfrm flipH="1">
            <a:off x="7861618" y="272850"/>
            <a:ext cx="1759200" cy="749100"/>
          </a:xfrm>
          <a:prstGeom prst="parallelogram">
            <a:avLst>
              <a:gd name="adj" fmla="val 51542"/>
            </a:avLst>
          </a:prstGeom>
          <a:solidFill>
            <a:srgbClr val="FF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6"/>
          <p:cNvSpPr/>
          <p:nvPr/>
        </p:nvSpPr>
        <p:spPr>
          <a:xfrm flipH="1">
            <a:off x="990375" y="4925850"/>
            <a:ext cx="8369700" cy="228000"/>
          </a:xfrm>
          <a:prstGeom prst="parallelogram">
            <a:avLst>
              <a:gd name="adj" fmla="val 51542"/>
            </a:avLst>
          </a:prstGeom>
          <a:solidFill>
            <a:srgbClr val="FF87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6"/>
          <p:cNvSpPr txBox="1">
            <a:spLocks noGrp="1"/>
          </p:cNvSpPr>
          <p:nvPr>
            <p:ph type="title"/>
          </p:nvPr>
        </p:nvSpPr>
        <p:spPr>
          <a:xfrm>
            <a:off x="1101386" y="272850"/>
            <a:ext cx="7574400" cy="749100"/>
          </a:xfrm>
          <a:prstGeom prst="rect">
            <a:avLst/>
          </a:prstGeom>
        </p:spPr>
        <p:txBody>
          <a:bodyPr spcFirstLastPara="1" wrap="square" lIns="91425" tIns="91425" rIns="91425" bIns="91425" anchor="ctr" anchorCtr="0">
            <a:noAutofit/>
          </a:bodyPr>
          <a:lstStyle>
            <a:lvl1pPr lvl="0">
              <a:spcBef>
                <a:spcPts val="0"/>
              </a:spcBef>
              <a:spcAft>
                <a:spcPts val="0"/>
              </a:spcAft>
              <a:buSzPts val="2400"/>
              <a:buNone/>
              <a:defRPr sz="2400" b="0"/>
            </a:lvl1pPr>
            <a:lvl2pPr lvl="1">
              <a:spcBef>
                <a:spcPts val="0"/>
              </a:spcBef>
              <a:spcAft>
                <a:spcPts val="0"/>
              </a:spcAft>
              <a:buSzPts val="2400"/>
              <a:buNone/>
              <a:defRPr sz="2400" b="0"/>
            </a:lvl2pPr>
            <a:lvl3pPr lvl="2">
              <a:spcBef>
                <a:spcPts val="0"/>
              </a:spcBef>
              <a:spcAft>
                <a:spcPts val="0"/>
              </a:spcAft>
              <a:buSzPts val="2400"/>
              <a:buNone/>
              <a:defRPr sz="2400" b="0"/>
            </a:lvl3pPr>
            <a:lvl4pPr lvl="3">
              <a:spcBef>
                <a:spcPts val="0"/>
              </a:spcBef>
              <a:spcAft>
                <a:spcPts val="0"/>
              </a:spcAft>
              <a:buSzPts val="2400"/>
              <a:buNone/>
              <a:defRPr sz="2400" b="0"/>
            </a:lvl4pPr>
            <a:lvl5pPr lvl="4">
              <a:spcBef>
                <a:spcPts val="0"/>
              </a:spcBef>
              <a:spcAft>
                <a:spcPts val="0"/>
              </a:spcAft>
              <a:buSzPts val="2400"/>
              <a:buNone/>
              <a:defRPr sz="2400" b="0"/>
            </a:lvl5pPr>
            <a:lvl6pPr lvl="5">
              <a:spcBef>
                <a:spcPts val="0"/>
              </a:spcBef>
              <a:spcAft>
                <a:spcPts val="0"/>
              </a:spcAft>
              <a:buSzPts val="2400"/>
              <a:buNone/>
              <a:defRPr sz="2400" b="0"/>
            </a:lvl6pPr>
            <a:lvl7pPr lvl="6">
              <a:spcBef>
                <a:spcPts val="0"/>
              </a:spcBef>
              <a:spcAft>
                <a:spcPts val="0"/>
              </a:spcAft>
              <a:buSzPts val="2400"/>
              <a:buNone/>
              <a:defRPr sz="2400" b="0"/>
            </a:lvl7pPr>
            <a:lvl8pPr lvl="7">
              <a:spcBef>
                <a:spcPts val="0"/>
              </a:spcBef>
              <a:spcAft>
                <a:spcPts val="0"/>
              </a:spcAft>
              <a:buSzPts val="2400"/>
              <a:buNone/>
              <a:defRPr sz="2400" b="0"/>
            </a:lvl8pPr>
            <a:lvl9pPr lvl="8">
              <a:spcBef>
                <a:spcPts val="0"/>
              </a:spcBef>
              <a:spcAft>
                <a:spcPts val="0"/>
              </a:spcAft>
              <a:buSzPts val="2400"/>
              <a:buNone/>
              <a:defRPr sz="2400" b="0"/>
            </a:lvl9pPr>
          </a:lstStyle>
          <a:p>
            <a:endParaRPr/>
          </a:p>
        </p:txBody>
      </p:sp>
      <p:sp>
        <p:nvSpPr>
          <p:cNvPr id="48" name="Google Shape;48;p6"/>
          <p:cNvSpPr txBox="1">
            <a:spLocks noGrp="1"/>
          </p:cNvSpPr>
          <p:nvPr>
            <p:ph type="body" idx="1"/>
          </p:nvPr>
        </p:nvSpPr>
        <p:spPr>
          <a:xfrm>
            <a:off x="1101375" y="1311550"/>
            <a:ext cx="3681900" cy="3537900"/>
          </a:xfrm>
          <a:prstGeom prst="rect">
            <a:avLst/>
          </a:prstGeom>
        </p:spPr>
        <p:txBody>
          <a:bodyPr spcFirstLastPara="1" wrap="square" lIns="91425" tIns="91425" rIns="91425" bIns="91425" anchor="t" anchorCtr="0">
            <a:noAutofit/>
          </a:bodyPr>
          <a:lstStyle>
            <a:lvl1pPr marL="457200" lvl="0" indent="-393700">
              <a:spcBef>
                <a:spcPts val="600"/>
              </a:spcBef>
              <a:spcAft>
                <a:spcPts val="0"/>
              </a:spcAft>
              <a:buSzPts val="2600"/>
              <a:buChar char="▸"/>
              <a:defRPr sz="2600"/>
            </a:lvl1pPr>
            <a:lvl2pPr marL="914400" lvl="1" indent="-393700">
              <a:spcBef>
                <a:spcPts val="0"/>
              </a:spcBef>
              <a:spcAft>
                <a:spcPts val="0"/>
              </a:spcAft>
              <a:buSzPts val="2600"/>
              <a:buChar char="▹"/>
              <a:defRPr sz="2600"/>
            </a:lvl2pPr>
            <a:lvl3pPr marL="1371600" lvl="2" indent="-393700">
              <a:spcBef>
                <a:spcPts val="0"/>
              </a:spcBef>
              <a:spcAft>
                <a:spcPts val="0"/>
              </a:spcAft>
              <a:buSzPts val="2600"/>
              <a:buChar char="▹"/>
              <a:defRPr sz="2600"/>
            </a:lvl3pPr>
            <a:lvl4pPr marL="1828800" lvl="3" indent="-393700">
              <a:spcBef>
                <a:spcPts val="0"/>
              </a:spcBef>
              <a:spcAft>
                <a:spcPts val="0"/>
              </a:spcAft>
              <a:buSzPts val="2600"/>
              <a:buChar char="▹"/>
              <a:defRPr sz="2600"/>
            </a:lvl4pPr>
            <a:lvl5pPr marL="2286000" lvl="4" indent="-393700">
              <a:spcBef>
                <a:spcPts val="0"/>
              </a:spcBef>
              <a:spcAft>
                <a:spcPts val="0"/>
              </a:spcAft>
              <a:buSzPts val="2600"/>
              <a:buChar char="▹"/>
              <a:defRPr sz="2600"/>
            </a:lvl5pPr>
            <a:lvl6pPr marL="2743200" lvl="5" indent="-393700">
              <a:spcBef>
                <a:spcPts val="0"/>
              </a:spcBef>
              <a:spcAft>
                <a:spcPts val="0"/>
              </a:spcAft>
              <a:buSzPts val="2600"/>
              <a:buChar char="▹"/>
              <a:defRPr sz="2600"/>
            </a:lvl6pPr>
            <a:lvl7pPr marL="3200400" lvl="6" indent="-393700">
              <a:spcBef>
                <a:spcPts val="0"/>
              </a:spcBef>
              <a:spcAft>
                <a:spcPts val="0"/>
              </a:spcAft>
              <a:buSzPts val="2600"/>
              <a:buChar char="▹"/>
              <a:defRPr sz="2600"/>
            </a:lvl7pPr>
            <a:lvl8pPr marL="3657600" lvl="7" indent="-393700">
              <a:spcBef>
                <a:spcPts val="0"/>
              </a:spcBef>
              <a:spcAft>
                <a:spcPts val="0"/>
              </a:spcAft>
              <a:buSzPts val="2600"/>
              <a:buChar char="▹"/>
              <a:defRPr sz="2600"/>
            </a:lvl8pPr>
            <a:lvl9pPr marL="4114800" lvl="8" indent="-393700">
              <a:spcBef>
                <a:spcPts val="0"/>
              </a:spcBef>
              <a:spcAft>
                <a:spcPts val="0"/>
              </a:spcAft>
              <a:buSzPts val="2600"/>
              <a:buChar char="▹"/>
              <a:defRPr sz="2600"/>
            </a:lvl9pPr>
          </a:lstStyle>
          <a:p>
            <a:endParaRPr/>
          </a:p>
        </p:txBody>
      </p:sp>
      <p:sp>
        <p:nvSpPr>
          <p:cNvPr id="49" name="Google Shape;49;p6"/>
          <p:cNvSpPr txBox="1">
            <a:spLocks noGrp="1"/>
          </p:cNvSpPr>
          <p:nvPr>
            <p:ph type="body" idx="2"/>
          </p:nvPr>
        </p:nvSpPr>
        <p:spPr>
          <a:xfrm>
            <a:off x="5004949" y="1311550"/>
            <a:ext cx="3681900" cy="3537900"/>
          </a:xfrm>
          <a:prstGeom prst="rect">
            <a:avLst/>
          </a:prstGeom>
        </p:spPr>
        <p:txBody>
          <a:bodyPr spcFirstLastPara="1" wrap="square" lIns="91425" tIns="91425" rIns="91425" bIns="91425" anchor="t" anchorCtr="0">
            <a:noAutofit/>
          </a:bodyPr>
          <a:lstStyle>
            <a:lvl1pPr marL="457200" lvl="0" indent="-393700">
              <a:spcBef>
                <a:spcPts val="600"/>
              </a:spcBef>
              <a:spcAft>
                <a:spcPts val="0"/>
              </a:spcAft>
              <a:buSzPts val="2600"/>
              <a:buChar char="▸"/>
              <a:defRPr sz="2600"/>
            </a:lvl1pPr>
            <a:lvl2pPr marL="914400" lvl="1" indent="-393700">
              <a:spcBef>
                <a:spcPts val="0"/>
              </a:spcBef>
              <a:spcAft>
                <a:spcPts val="0"/>
              </a:spcAft>
              <a:buSzPts val="2600"/>
              <a:buChar char="▹"/>
              <a:defRPr sz="2600"/>
            </a:lvl2pPr>
            <a:lvl3pPr marL="1371600" lvl="2" indent="-393700">
              <a:spcBef>
                <a:spcPts val="0"/>
              </a:spcBef>
              <a:spcAft>
                <a:spcPts val="0"/>
              </a:spcAft>
              <a:buSzPts val="2600"/>
              <a:buChar char="▹"/>
              <a:defRPr sz="2600"/>
            </a:lvl3pPr>
            <a:lvl4pPr marL="1828800" lvl="3" indent="-393700">
              <a:spcBef>
                <a:spcPts val="0"/>
              </a:spcBef>
              <a:spcAft>
                <a:spcPts val="0"/>
              </a:spcAft>
              <a:buSzPts val="2600"/>
              <a:buChar char="▹"/>
              <a:defRPr sz="2600"/>
            </a:lvl4pPr>
            <a:lvl5pPr marL="2286000" lvl="4" indent="-393700">
              <a:spcBef>
                <a:spcPts val="0"/>
              </a:spcBef>
              <a:spcAft>
                <a:spcPts val="0"/>
              </a:spcAft>
              <a:buSzPts val="2600"/>
              <a:buChar char="▹"/>
              <a:defRPr sz="2600"/>
            </a:lvl5pPr>
            <a:lvl6pPr marL="2743200" lvl="5" indent="-393700">
              <a:spcBef>
                <a:spcPts val="0"/>
              </a:spcBef>
              <a:spcAft>
                <a:spcPts val="0"/>
              </a:spcAft>
              <a:buSzPts val="2600"/>
              <a:buChar char="▹"/>
              <a:defRPr sz="2600"/>
            </a:lvl6pPr>
            <a:lvl7pPr marL="3200400" lvl="6" indent="-393700">
              <a:spcBef>
                <a:spcPts val="0"/>
              </a:spcBef>
              <a:spcAft>
                <a:spcPts val="0"/>
              </a:spcAft>
              <a:buSzPts val="2600"/>
              <a:buChar char="▹"/>
              <a:defRPr sz="2600"/>
            </a:lvl7pPr>
            <a:lvl8pPr marL="3657600" lvl="7" indent="-393700">
              <a:spcBef>
                <a:spcPts val="0"/>
              </a:spcBef>
              <a:spcAft>
                <a:spcPts val="0"/>
              </a:spcAft>
              <a:buSzPts val="2600"/>
              <a:buChar char="▹"/>
              <a:defRPr sz="2600"/>
            </a:lvl8pPr>
            <a:lvl9pPr marL="4114800" lvl="8" indent="-393700">
              <a:spcBef>
                <a:spcPts val="0"/>
              </a:spcBef>
              <a:spcAft>
                <a:spcPts val="0"/>
              </a:spcAft>
              <a:buSzPts val="2600"/>
              <a:buChar char="▹"/>
              <a:defRPr sz="2600"/>
            </a:lvl9pPr>
          </a:lstStyle>
          <a:p>
            <a:endParaRPr/>
          </a:p>
        </p:txBody>
      </p:sp>
      <p:sp>
        <p:nvSpPr>
          <p:cNvPr id="50" name="Google Shape;50;p6"/>
          <p:cNvSpPr txBox="1">
            <a:spLocks noGrp="1"/>
          </p:cNvSpPr>
          <p:nvPr>
            <p:ph type="sldNum" idx="12"/>
          </p:nvPr>
        </p:nvSpPr>
        <p:spPr>
          <a:xfrm>
            <a:off x="0" y="0"/>
            <a:ext cx="594900" cy="7317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0F86E-F59A-4F63-9A2F-32E8EDE0B597}"/>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67CC104A-E8AD-48DE-9653-A03522DA4C88}"/>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7FE13E75-44BD-4392-BA3C-0932FE016114}"/>
              </a:ext>
            </a:extLst>
          </p:cNvPr>
          <p:cNvSpPr>
            <a:spLocks noGrp="1"/>
          </p:cNvSpPr>
          <p:nvPr>
            <p:ph type="dt" sz="half" idx="10"/>
          </p:nvPr>
        </p:nvSpPr>
        <p:spPr/>
        <p:txBody>
          <a:bodyPr/>
          <a:lstStyle/>
          <a:p>
            <a:fld id="{263C2BD1-9B57-4C3D-8937-5DF0BC178D54}" type="datetimeFigureOut">
              <a:rPr lang="en-US" smtClean="0"/>
              <a:t>5/29/2024</a:t>
            </a:fld>
            <a:endParaRPr lang="en-US"/>
          </a:p>
        </p:txBody>
      </p:sp>
      <p:sp>
        <p:nvSpPr>
          <p:cNvPr id="5" name="Footer Placeholder 4">
            <a:extLst>
              <a:ext uri="{FF2B5EF4-FFF2-40B4-BE49-F238E27FC236}">
                <a16:creationId xmlns:a16="http://schemas.microsoft.com/office/drawing/2014/main" id="{4FB53998-F4C4-4ADA-B2EE-8DD9CC2FFB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526CD8-2066-4AA7-9280-09D34186049B}"/>
              </a:ext>
            </a:extLst>
          </p:cNvPr>
          <p:cNvSpPr>
            <a:spLocks noGrp="1"/>
          </p:cNvSpPr>
          <p:nvPr>
            <p:ph type="sldNum" sz="quarter" idx="12"/>
          </p:nvPr>
        </p:nvSpPr>
        <p:spPr/>
        <p:txBody>
          <a:bodyPr/>
          <a:lstStyle/>
          <a:p>
            <a:fld id="{FAAB06AA-5744-4131-BF66-C27D6AD84333}" type="slidenum">
              <a:rPr lang="en-US" smtClean="0"/>
              <a:t>‹#›</a:t>
            </a:fld>
            <a:endParaRPr lang="en-US"/>
          </a:p>
        </p:txBody>
      </p:sp>
    </p:spTree>
    <p:extLst>
      <p:ext uri="{BB962C8B-B14F-4D97-AF65-F5344CB8AC3E}">
        <p14:creationId xmlns:p14="http://schemas.microsoft.com/office/powerpoint/2010/main" val="250833002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104900" y="276075"/>
            <a:ext cx="6724500" cy="749100"/>
          </a:xfrm>
          <a:prstGeom prst="rect">
            <a:avLst/>
          </a:prstGeom>
          <a:noFill/>
          <a:ln>
            <a:noFill/>
          </a:ln>
        </p:spPr>
        <p:txBody>
          <a:bodyPr spcFirstLastPara="1" wrap="square" lIns="91425" tIns="91425" rIns="91425" bIns="91425" anchor="ctr" anchorCtr="0">
            <a:noAutofit/>
          </a:bodyPr>
          <a:lstStyle>
            <a:lvl1pPr lvl="0">
              <a:spcBef>
                <a:spcPts val="0"/>
              </a:spcBef>
              <a:spcAft>
                <a:spcPts val="0"/>
              </a:spcAft>
              <a:buClr>
                <a:srgbClr val="FFFFFF"/>
              </a:buClr>
              <a:buSzPts val="2400"/>
              <a:buFont typeface="Dosis"/>
              <a:buNone/>
              <a:defRPr sz="2400">
                <a:solidFill>
                  <a:srgbClr val="FFFFFF"/>
                </a:solidFill>
                <a:latin typeface="Dosis"/>
                <a:ea typeface="Dosis"/>
                <a:cs typeface="Dosis"/>
                <a:sym typeface="Dosis"/>
              </a:defRPr>
            </a:lvl1pPr>
            <a:lvl2pPr lvl="1">
              <a:spcBef>
                <a:spcPts val="0"/>
              </a:spcBef>
              <a:spcAft>
                <a:spcPts val="0"/>
              </a:spcAft>
              <a:buClr>
                <a:srgbClr val="FFFFFF"/>
              </a:buClr>
              <a:buSzPts val="2400"/>
              <a:buFont typeface="Dosis"/>
              <a:buNone/>
              <a:defRPr sz="2400">
                <a:solidFill>
                  <a:srgbClr val="FFFFFF"/>
                </a:solidFill>
                <a:latin typeface="Dosis"/>
                <a:ea typeface="Dosis"/>
                <a:cs typeface="Dosis"/>
                <a:sym typeface="Dosis"/>
              </a:defRPr>
            </a:lvl2pPr>
            <a:lvl3pPr lvl="2">
              <a:spcBef>
                <a:spcPts val="0"/>
              </a:spcBef>
              <a:spcAft>
                <a:spcPts val="0"/>
              </a:spcAft>
              <a:buClr>
                <a:srgbClr val="FFFFFF"/>
              </a:buClr>
              <a:buSzPts val="2400"/>
              <a:buFont typeface="Dosis"/>
              <a:buNone/>
              <a:defRPr sz="2400">
                <a:solidFill>
                  <a:srgbClr val="FFFFFF"/>
                </a:solidFill>
                <a:latin typeface="Dosis"/>
                <a:ea typeface="Dosis"/>
                <a:cs typeface="Dosis"/>
                <a:sym typeface="Dosis"/>
              </a:defRPr>
            </a:lvl3pPr>
            <a:lvl4pPr lvl="3">
              <a:spcBef>
                <a:spcPts val="0"/>
              </a:spcBef>
              <a:spcAft>
                <a:spcPts val="0"/>
              </a:spcAft>
              <a:buClr>
                <a:srgbClr val="FFFFFF"/>
              </a:buClr>
              <a:buSzPts val="2400"/>
              <a:buFont typeface="Dosis"/>
              <a:buNone/>
              <a:defRPr sz="2400">
                <a:solidFill>
                  <a:srgbClr val="FFFFFF"/>
                </a:solidFill>
                <a:latin typeface="Dosis"/>
                <a:ea typeface="Dosis"/>
                <a:cs typeface="Dosis"/>
                <a:sym typeface="Dosis"/>
              </a:defRPr>
            </a:lvl4pPr>
            <a:lvl5pPr lvl="4">
              <a:spcBef>
                <a:spcPts val="0"/>
              </a:spcBef>
              <a:spcAft>
                <a:spcPts val="0"/>
              </a:spcAft>
              <a:buClr>
                <a:srgbClr val="FFFFFF"/>
              </a:buClr>
              <a:buSzPts val="2400"/>
              <a:buFont typeface="Dosis"/>
              <a:buNone/>
              <a:defRPr sz="2400">
                <a:solidFill>
                  <a:srgbClr val="FFFFFF"/>
                </a:solidFill>
                <a:latin typeface="Dosis"/>
                <a:ea typeface="Dosis"/>
                <a:cs typeface="Dosis"/>
                <a:sym typeface="Dosis"/>
              </a:defRPr>
            </a:lvl5pPr>
            <a:lvl6pPr lvl="5">
              <a:spcBef>
                <a:spcPts val="0"/>
              </a:spcBef>
              <a:spcAft>
                <a:spcPts val="0"/>
              </a:spcAft>
              <a:buClr>
                <a:srgbClr val="FFFFFF"/>
              </a:buClr>
              <a:buSzPts val="2400"/>
              <a:buFont typeface="Dosis"/>
              <a:buNone/>
              <a:defRPr sz="2400">
                <a:solidFill>
                  <a:srgbClr val="FFFFFF"/>
                </a:solidFill>
                <a:latin typeface="Dosis"/>
                <a:ea typeface="Dosis"/>
                <a:cs typeface="Dosis"/>
                <a:sym typeface="Dosis"/>
              </a:defRPr>
            </a:lvl6pPr>
            <a:lvl7pPr lvl="6">
              <a:spcBef>
                <a:spcPts val="0"/>
              </a:spcBef>
              <a:spcAft>
                <a:spcPts val="0"/>
              </a:spcAft>
              <a:buClr>
                <a:srgbClr val="FFFFFF"/>
              </a:buClr>
              <a:buSzPts val="2400"/>
              <a:buFont typeface="Dosis"/>
              <a:buNone/>
              <a:defRPr sz="2400">
                <a:solidFill>
                  <a:srgbClr val="FFFFFF"/>
                </a:solidFill>
                <a:latin typeface="Dosis"/>
                <a:ea typeface="Dosis"/>
                <a:cs typeface="Dosis"/>
                <a:sym typeface="Dosis"/>
              </a:defRPr>
            </a:lvl7pPr>
            <a:lvl8pPr lvl="7">
              <a:spcBef>
                <a:spcPts val="0"/>
              </a:spcBef>
              <a:spcAft>
                <a:spcPts val="0"/>
              </a:spcAft>
              <a:buClr>
                <a:srgbClr val="FFFFFF"/>
              </a:buClr>
              <a:buSzPts val="2400"/>
              <a:buFont typeface="Dosis"/>
              <a:buNone/>
              <a:defRPr sz="2400">
                <a:solidFill>
                  <a:srgbClr val="FFFFFF"/>
                </a:solidFill>
                <a:latin typeface="Dosis"/>
                <a:ea typeface="Dosis"/>
                <a:cs typeface="Dosis"/>
                <a:sym typeface="Dosis"/>
              </a:defRPr>
            </a:lvl8pPr>
            <a:lvl9pPr lvl="8">
              <a:spcBef>
                <a:spcPts val="0"/>
              </a:spcBef>
              <a:spcAft>
                <a:spcPts val="0"/>
              </a:spcAft>
              <a:buClr>
                <a:srgbClr val="FFFFFF"/>
              </a:buClr>
              <a:buSzPts val="2400"/>
              <a:buFont typeface="Dosis"/>
              <a:buNone/>
              <a:defRPr sz="2400">
                <a:solidFill>
                  <a:srgbClr val="FFFFFF"/>
                </a:solidFill>
                <a:latin typeface="Dosis"/>
                <a:ea typeface="Dosis"/>
                <a:cs typeface="Dosis"/>
                <a:sym typeface="Dosis"/>
              </a:defRPr>
            </a:lvl9pPr>
          </a:lstStyle>
          <a:p>
            <a:endParaRPr/>
          </a:p>
        </p:txBody>
      </p:sp>
      <p:sp>
        <p:nvSpPr>
          <p:cNvPr id="7" name="Google Shape;7;p1"/>
          <p:cNvSpPr txBox="1">
            <a:spLocks noGrp="1"/>
          </p:cNvSpPr>
          <p:nvPr>
            <p:ph type="body" idx="1"/>
          </p:nvPr>
        </p:nvSpPr>
        <p:spPr>
          <a:xfrm>
            <a:off x="1104900" y="1200150"/>
            <a:ext cx="7581900" cy="3725700"/>
          </a:xfrm>
          <a:prstGeom prst="rect">
            <a:avLst/>
          </a:prstGeom>
          <a:noFill/>
          <a:ln>
            <a:noFill/>
          </a:ln>
        </p:spPr>
        <p:txBody>
          <a:bodyPr spcFirstLastPara="1" wrap="square" lIns="91425" tIns="91425" rIns="91425" bIns="91425" anchor="t" anchorCtr="0">
            <a:noAutofit/>
          </a:bodyPr>
          <a:lstStyle>
            <a:lvl1pPr marL="457200" lvl="0" indent="-419100">
              <a:spcBef>
                <a:spcPts val="600"/>
              </a:spcBef>
              <a:spcAft>
                <a:spcPts val="0"/>
              </a:spcAft>
              <a:buClr>
                <a:srgbClr val="FF8700"/>
              </a:buClr>
              <a:buSzPts val="3000"/>
              <a:buFont typeface="Roboto"/>
              <a:buChar char="▸"/>
              <a:defRPr sz="3000">
                <a:solidFill>
                  <a:srgbClr val="222222"/>
                </a:solidFill>
                <a:latin typeface="Roboto"/>
                <a:ea typeface="Roboto"/>
                <a:cs typeface="Roboto"/>
                <a:sym typeface="Roboto"/>
              </a:defRPr>
            </a:lvl1pPr>
            <a:lvl2pPr marL="914400" lvl="1" indent="-381000">
              <a:spcBef>
                <a:spcPts val="0"/>
              </a:spcBef>
              <a:spcAft>
                <a:spcPts val="0"/>
              </a:spcAft>
              <a:buClr>
                <a:srgbClr val="FF8700"/>
              </a:buClr>
              <a:buSzPts val="2400"/>
              <a:buFont typeface="Roboto"/>
              <a:buChar char="▹"/>
              <a:defRPr sz="2400">
                <a:solidFill>
                  <a:srgbClr val="222222"/>
                </a:solidFill>
                <a:latin typeface="Roboto"/>
                <a:ea typeface="Roboto"/>
                <a:cs typeface="Roboto"/>
                <a:sym typeface="Roboto"/>
              </a:defRPr>
            </a:lvl2pPr>
            <a:lvl3pPr marL="1371600" lvl="2" indent="-381000">
              <a:spcBef>
                <a:spcPts val="0"/>
              </a:spcBef>
              <a:spcAft>
                <a:spcPts val="0"/>
              </a:spcAft>
              <a:buClr>
                <a:srgbClr val="FF8700"/>
              </a:buClr>
              <a:buSzPts val="2400"/>
              <a:buFont typeface="Roboto"/>
              <a:buChar char="▹"/>
              <a:defRPr sz="2400">
                <a:solidFill>
                  <a:srgbClr val="222222"/>
                </a:solidFill>
                <a:latin typeface="Roboto"/>
                <a:ea typeface="Roboto"/>
                <a:cs typeface="Roboto"/>
                <a:sym typeface="Roboto"/>
              </a:defRPr>
            </a:lvl3pPr>
            <a:lvl4pPr marL="1828800" lvl="3" indent="-342900">
              <a:spcBef>
                <a:spcPts val="0"/>
              </a:spcBef>
              <a:spcAft>
                <a:spcPts val="0"/>
              </a:spcAft>
              <a:buClr>
                <a:srgbClr val="FF8700"/>
              </a:buClr>
              <a:buSzPts val="1800"/>
              <a:buFont typeface="Roboto"/>
              <a:buChar char="▹"/>
              <a:defRPr sz="1800">
                <a:solidFill>
                  <a:srgbClr val="222222"/>
                </a:solidFill>
                <a:latin typeface="Roboto"/>
                <a:ea typeface="Roboto"/>
                <a:cs typeface="Roboto"/>
                <a:sym typeface="Roboto"/>
              </a:defRPr>
            </a:lvl4pPr>
            <a:lvl5pPr marL="2286000" lvl="4" indent="-342900">
              <a:spcBef>
                <a:spcPts val="0"/>
              </a:spcBef>
              <a:spcAft>
                <a:spcPts val="0"/>
              </a:spcAft>
              <a:buClr>
                <a:srgbClr val="FF8700"/>
              </a:buClr>
              <a:buSzPts val="1800"/>
              <a:buFont typeface="Roboto"/>
              <a:buChar char="▹"/>
              <a:defRPr sz="1800">
                <a:solidFill>
                  <a:srgbClr val="222222"/>
                </a:solidFill>
                <a:latin typeface="Roboto"/>
                <a:ea typeface="Roboto"/>
                <a:cs typeface="Roboto"/>
                <a:sym typeface="Roboto"/>
              </a:defRPr>
            </a:lvl5pPr>
            <a:lvl6pPr marL="2743200" lvl="5" indent="-342900">
              <a:spcBef>
                <a:spcPts val="0"/>
              </a:spcBef>
              <a:spcAft>
                <a:spcPts val="0"/>
              </a:spcAft>
              <a:buClr>
                <a:srgbClr val="FF8700"/>
              </a:buClr>
              <a:buSzPts val="1800"/>
              <a:buFont typeface="Roboto"/>
              <a:buChar char="▹"/>
              <a:defRPr sz="1800">
                <a:solidFill>
                  <a:srgbClr val="222222"/>
                </a:solidFill>
                <a:latin typeface="Roboto"/>
                <a:ea typeface="Roboto"/>
                <a:cs typeface="Roboto"/>
                <a:sym typeface="Roboto"/>
              </a:defRPr>
            </a:lvl6pPr>
            <a:lvl7pPr marL="3200400" lvl="6" indent="-342900">
              <a:spcBef>
                <a:spcPts val="0"/>
              </a:spcBef>
              <a:spcAft>
                <a:spcPts val="0"/>
              </a:spcAft>
              <a:buClr>
                <a:srgbClr val="FF8700"/>
              </a:buClr>
              <a:buSzPts val="1800"/>
              <a:buFont typeface="Roboto"/>
              <a:buChar char="▹"/>
              <a:defRPr sz="1800">
                <a:solidFill>
                  <a:srgbClr val="222222"/>
                </a:solidFill>
                <a:latin typeface="Roboto"/>
                <a:ea typeface="Roboto"/>
                <a:cs typeface="Roboto"/>
                <a:sym typeface="Roboto"/>
              </a:defRPr>
            </a:lvl7pPr>
            <a:lvl8pPr marL="3657600" lvl="7" indent="-342900">
              <a:spcBef>
                <a:spcPts val="0"/>
              </a:spcBef>
              <a:spcAft>
                <a:spcPts val="0"/>
              </a:spcAft>
              <a:buClr>
                <a:srgbClr val="FF8700"/>
              </a:buClr>
              <a:buSzPts val="1800"/>
              <a:buFont typeface="Roboto"/>
              <a:buChar char="▹"/>
              <a:defRPr sz="1800">
                <a:solidFill>
                  <a:srgbClr val="222222"/>
                </a:solidFill>
                <a:latin typeface="Roboto"/>
                <a:ea typeface="Roboto"/>
                <a:cs typeface="Roboto"/>
                <a:sym typeface="Roboto"/>
              </a:defRPr>
            </a:lvl8pPr>
            <a:lvl9pPr marL="4114800" lvl="8" indent="-342900">
              <a:spcBef>
                <a:spcPts val="0"/>
              </a:spcBef>
              <a:spcAft>
                <a:spcPts val="0"/>
              </a:spcAft>
              <a:buClr>
                <a:srgbClr val="FF8700"/>
              </a:buClr>
              <a:buSzPts val="1800"/>
              <a:buFont typeface="Roboto"/>
              <a:buChar char="▹"/>
              <a:defRPr sz="1800">
                <a:solidFill>
                  <a:srgbClr val="22222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0" y="0"/>
            <a:ext cx="594900" cy="731700"/>
          </a:xfrm>
          <a:prstGeom prst="rect">
            <a:avLst/>
          </a:prstGeom>
          <a:noFill/>
          <a:ln>
            <a:noFill/>
          </a:ln>
        </p:spPr>
        <p:txBody>
          <a:bodyPr spcFirstLastPara="1" wrap="square" lIns="91425" tIns="91425" rIns="91425" bIns="91425" anchor="ctr" anchorCtr="0">
            <a:noAutofit/>
          </a:bodyPr>
          <a:lstStyle>
            <a:lvl1pPr lvl="0" algn="ctr">
              <a:buNone/>
              <a:defRPr sz="1300" b="1">
                <a:solidFill>
                  <a:srgbClr val="FFFFFF"/>
                </a:solidFill>
                <a:latin typeface="Roboto"/>
                <a:ea typeface="Roboto"/>
                <a:cs typeface="Roboto"/>
                <a:sym typeface="Roboto"/>
              </a:defRPr>
            </a:lvl1pPr>
            <a:lvl2pPr lvl="1" algn="ctr">
              <a:buNone/>
              <a:defRPr sz="1300" b="1">
                <a:solidFill>
                  <a:srgbClr val="FFFFFF"/>
                </a:solidFill>
                <a:latin typeface="Roboto"/>
                <a:ea typeface="Roboto"/>
                <a:cs typeface="Roboto"/>
                <a:sym typeface="Roboto"/>
              </a:defRPr>
            </a:lvl2pPr>
            <a:lvl3pPr lvl="2" algn="ctr">
              <a:buNone/>
              <a:defRPr sz="1300" b="1">
                <a:solidFill>
                  <a:srgbClr val="FFFFFF"/>
                </a:solidFill>
                <a:latin typeface="Roboto"/>
                <a:ea typeface="Roboto"/>
                <a:cs typeface="Roboto"/>
                <a:sym typeface="Roboto"/>
              </a:defRPr>
            </a:lvl3pPr>
            <a:lvl4pPr lvl="3" algn="ctr">
              <a:buNone/>
              <a:defRPr sz="1300" b="1">
                <a:solidFill>
                  <a:srgbClr val="FFFFFF"/>
                </a:solidFill>
                <a:latin typeface="Roboto"/>
                <a:ea typeface="Roboto"/>
                <a:cs typeface="Roboto"/>
                <a:sym typeface="Roboto"/>
              </a:defRPr>
            </a:lvl4pPr>
            <a:lvl5pPr lvl="4" algn="ctr">
              <a:buNone/>
              <a:defRPr sz="1300" b="1">
                <a:solidFill>
                  <a:srgbClr val="FFFFFF"/>
                </a:solidFill>
                <a:latin typeface="Roboto"/>
                <a:ea typeface="Roboto"/>
                <a:cs typeface="Roboto"/>
                <a:sym typeface="Roboto"/>
              </a:defRPr>
            </a:lvl5pPr>
            <a:lvl6pPr lvl="5" algn="ctr">
              <a:buNone/>
              <a:defRPr sz="1300" b="1">
                <a:solidFill>
                  <a:srgbClr val="FFFFFF"/>
                </a:solidFill>
                <a:latin typeface="Roboto"/>
                <a:ea typeface="Roboto"/>
                <a:cs typeface="Roboto"/>
                <a:sym typeface="Roboto"/>
              </a:defRPr>
            </a:lvl6pPr>
            <a:lvl7pPr lvl="6" algn="ctr">
              <a:buNone/>
              <a:defRPr sz="1300" b="1">
                <a:solidFill>
                  <a:srgbClr val="FFFFFF"/>
                </a:solidFill>
                <a:latin typeface="Roboto"/>
                <a:ea typeface="Roboto"/>
                <a:cs typeface="Roboto"/>
                <a:sym typeface="Roboto"/>
              </a:defRPr>
            </a:lvl7pPr>
            <a:lvl8pPr lvl="7" algn="ctr">
              <a:buNone/>
              <a:defRPr sz="1300" b="1">
                <a:solidFill>
                  <a:srgbClr val="FFFFFF"/>
                </a:solidFill>
                <a:latin typeface="Roboto"/>
                <a:ea typeface="Roboto"/>
                <a:cs typeface="Roboto"/>
                <a:sym typeface="Roboto"/>
              </a:defRPr>
            </a:lvl8pPr>
            <a:lvl9pPr lvl="8" algn="ctr">
              <a:buNone/>
              <a:defRPr sz="1300" b="1">
                <a:solidFill>
                  <a:srgbClr val="FFFFFF"/>
                </a:solidFill>
                <a:latin typeface="Roboto"/>
                <a:ea typeface="Roboto"/>
                <a:cs typeface="Roboto"/>
                <a:sym typeface="Roboto"/>
              </a:defRPr>
            </a:lvl9pPr>
          </a:lstStyle>
          <a:p>
            <a:pPr marL="0" lvl="0" indent="0" algn="ct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52" r:id="rId1"/>
    <p:sldLayoutId id="2147483660" r:id="rId2"/>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1.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1.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1.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4.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svg"/><Relationship Id="rId18" Type="http://schemas.openxmlformats.org/officeDocument/2006/relationships/image" Target="../media/image18.png"/><Relationship Id="rId3" Type="http://schemas.openxmlformats.org/officeDocument/2006/relationships/image" Target="../media/image3.svg"/><Relationship Id="rId7" Type="http://schemas.openxmlformats.org/officeDocument/2006/relationships/image" Target="../media/image7.svg"/><Relationship Id="rId12" Type="http://schemas.openxmlformats.org/officeDocument/2006/relationships/image" Target="../media/image12.png"/><Relationship Id="rId17" Type="http://schemas.openxmlformats.org/officeDocument/2006/relationships/image" Target="../media/image17.svg"/><Relationship Id="rId2" Type="http://schemas.openxmlformats.org/officeDocument/2006/relationships/image" Target="../media/image2.png"/><Relationship Id="rId16" Type="http://schemas.openxmlformats.org/officeDocument/2006/relationships/image" Target="../media/image16.png"/><Relationship Id="rId1" Type="http://schemas.openxmlformats.org/officeDocument/2006/relationships/slideLayout" Target="../slideLayouts/slideLayout1.xml"/><Relationship Id="rId6" Type="http://schemas.openxmlformats.org/officeDocument/2006/relationships/image" Target="../media/image6.png"/><Relationship Id="rId11" Type="http://schemas.openxmlformats.org/officeDocument/2006/relationships/image" Target="../media/image11.svg"/><Relationship Id="rId5" Type="http://schemas.openxmlformats.org/officeDocument/2006/relationships/image" Target="../media/image5.svg"/><Relationship Id="rId15" Type="http://schemas.openxmlformats.org/officeDocument/2006/relationships/image" Target="../media/image15.svg"/><Relationship Id="rId10" Type="http://schemas.openxmlformats.org/officeDocument/2006/relationships/image" Target="../media/image10.png"/><Relationship Id="rId19" Type="http://schemas.openxmlformats.org/officeDocument/2006/relationships/image" Target="../media/image19.svg"/><Relationship Id="rId4" Type="http://schemas.openxmlformats.org/officeDocument/2006/relationships/image" Target="../media/image4.png"/><Relationship Id="rId9" Type="http://schemas.openxmlformats.org/officeDocument/2006/relationships/image" Target="../media/image9.svg"/><Relationship Id="rId14" Type="http://schemas.openxmlformats.org/officeDocument/2006/relationships/image" Target="../media/image14.png"/></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1.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1.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CD658005-F82C-46FF-9F91-FDF64791174D}"/>
              </a:ext>
            </a:extLst>
          </p:cNvPr>
          <p:cNvSpPr/>
          <p:nvPr/>
        </p:nvSpPr>
        <p:spPr>
          <a:xfrm>
            <a:off x="0" y="-198784"/>
            <a:ext cx="9143999" cy="2527379"/>
          </a:xfrm>
          <a:prstGeom prst="rect">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50" dirty="0"/>
          </a:p>
        </p:txBody>
      </p:sp>
      <p:sp>
        <p:nvSpPr>
          <p:cNvPr id="39" name="Rectangle 38">
            <a:extLst>
              <a:ext uri="{FF2B5EF4-FFF2-40B4-BE49-F238E27FC236}">
                <a16:creationId xmlns:a16="http://schemas.microsoft.com/office/drawing/2014/main" id="{59940EEB-D83A-4E3C-BDB6-97C4C9C3E556}"/>
              </a:ext>
            </a:extLst>
          </p:cNvPr>
          <p:cNvSpPr/>
          <p:nvPr/>
        </p:nvSpPr>
        <p:spPr>
          <a:xfrm>
            <a:off x="0" y="165117"/>
            <a:ext cx="9003322" cy="3023905"/>
          </a:xfrm>
          <a:prstGeom prst="rect">
            <a:avLst/>
          </a:prstGeom>
          <a:noFill/>
          <a:ln>
            <a:solidFill>
              <a:schemeClr val="accent4">
                <a:lumMod val="60000"/>
                <a:lumOff val="40000"/>
              </a:schemeClr>
            </a:solidFill>
          </a:ln>
        </p:spPr>
        <p:txBody>
          <a:bodyPr wrap="square" lIns="68580" tIns="34290" rIns="68580" bIns="34290">
            <a:spAutoFit/>
          </a:bodyPr>
          <a:lstStyle/>
          <a:p>
            <a:pPr marL="0" marR="0" algn="ctr">
              <a:lnSpc>
                <a:spcPct val="150000"/>
              </a:lnSpc>
              <a:spcBef>
                <a:spcPts val="0"/>
              </a:spcBef>
              <a:spcAft>
                <a:spcPts val="800"/>
              </a:spcAft>
            </a:pPr>
            <a:r>
              <a:rPr lang="en-US" sz="18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“Contemporary Theme” of Sustainability within the Hotel and Hospitality Sector</a:t>
            </a:r>
            <a:endParaRPr lang="en-US" sz="1800" dirty="0">
              <a:solidFill>
                <a:schemeClr val="tx1"/>
              </a:solidFill>
              <a:effectLst/>
              <a:latin typeface="Arial" panose="020B0604020202020204" pitchFamily="34" charset="0"/>
              <a:ea typeface="DengXian" panose="02010600030101010101" pitchFamily="2" charset="-122"/>
              <a:cs typeface="Vrinda" panose="020B0502040204020203" pitchFamily="34" charset="0"/>
            </a:endParaRPr>
          </a:p>
          <a:p>
            <a:pPr marL="0" marR="0" algn="ctr">
              <a:lnSpc>
                <a:spcPct val="150000"/>
              </a:lnSpc>
              <a:spcBef>
                <a:spcPts val="0"/>
              </a:spcBef>
              <a:spcAft>
                <a:spcPts val="800"/>
              </a:spcAft>
            </a:pPr>
            <a:r>
              <a:rPr lang="en-US" sz="1800" b="1" dirty="0">
                <a:solidFill>
                  <a:schemeClr val="tx1"/>
                </a:solidFill>
                <a:effectLst/>
                <a:latin typeface="Arial" panose="020B0604020202020204" pitchFamily="34" charset="0"/>
                <a:ea typeface="DengXian" panose="02010600030101010101" pitchFamily="2" charset="-122"/>
                <a:cs typeface="Arial" panose="020B0604020202020204" pitchFamily="34" charset="0"/>
              </a:rPr>
              <a:t>(100% Renewable Energy at Premier Inn Swindon)</a:t>
            </a:r>
          </a:p>
          <a:p>
            <a:pPr marL="0" marR="0" algn="ctr">
              <a:lnSpc>
                <a:spcPct val="150000"/>
              </a:lnSpc>
              <a:spcBef>
                <a:spcPts val="0"/>
              </a:spcBef>
              <a:spcAft>
                <a:spcPts val="800"/>
              </a:spcAft>
            </a:pPr>
            <a:r>
              <a:rPr lang="en-US" sz="1800" b="1" dirty="0">
                <a:solidFill>
                  <a:schemeClr val="tx1"/>
                </a:solidFill>
                <a:latin typeface="Arial" panose="020B0604020202020204" pitchFamily="34" charset="0"/>
                <a:ea typeface="DengXian" panose="02010600030101010101" pitchFamily="2" charset="-122"/>
                <a:cs typeface="Arial" panose="020B0604020202020204" pitchFamily="34" charset="0"/>
              </a:rPr>
              <a:t>Student Name- Apurba Das</a:t>
            </a:r>
          </a:p>
          <a:p>
            <a:pPr marL="0" marR="0" algn="ctr">
              <a:lnSpc>
                <a:spcPct val="150000"/>
              </a:lnSpc>
              <a:spcBef>
                <a:spcPts val="0"/>
              </a:spcBef>
              <a:spcAft>
                <a:spcPts val="800"/>
              </a:spcAft>
            </a:pPr>
            <a:r>
              <a:rPr lang="en-US" sz="1800" b="1" dirty="0">
                <a:solidFill>
                  <a:schemeClr val="tx1"/>
                </a:solidFill>
                <a:latin typeface="Arial" panose="020B0604020202020204" pitchFamily="34" charset="0"/>
                <a:ea typeface="DengXian" panose="02010600030101010101" pitchFamily="2" charset="-122"/>
                <a:cs typeface="Arial" panose="020B0604020202020204" pitchFamily="34" charset="0"/>
              </a:rPr>
              <a:t>Student ID-2107164</a:t>
            </a:r>
          </a:p>
          <a:p>
            <a:pPr marL="0" marR="0" algn="ctr">
              <a:lnSpc>
                <a:spcPct val="150000"/>
              </a:lnSpc>
              <a:spcBef>
                <a:spcPts val="0"/>
              </a:spcBef>
              <a:spcAft>
                <a:spcPts val="800"/>
              </a:spcAft>
            </a:pPr>
            <a:endParaRPr lang="en-US" sz="1800" b="1" dirty="0">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algn="ctr">
              <a:lnSpc>
                <a:spcPct val="150000"/>
              </a:lnSpc>
              <a:spcBef>
                <a:spcPts val="0"/>
              </a:spcBef>
              <a:spcAft>
                <a:spcPts val="800"/>
              </a:spcAft>
            </a:pPr>
            <a:endParaRPr lang="en-US" sz="1800" dirty="0">
              <a:solidFill>
                <a:schemeClr val="tx1"/>
              </a:solidFill>
              <a:effectLst/>
              <a:latin typeface="Arial" panose="020B0604020202020204" pitchFamily="34" charset="0"/>
              <a:ea typeface="DengXian" panose="02010600030101010101" pitchFamily="2" charset="-122"/>
              <a:cs typeface="Vrinda" panose="020B0502040204020203" pitchFamily="34" charset="0"/>
            </a:endParaRPr>
          </a:p>
        </p:txBody>
      </p:sp>
      <p:pic>
        <p:nvPicPr>
          <p:cNvPr id="5" name="Picture 4" descr="Solar panels and wind turbines in front of a blue sky&#10;&#10;Description automatically generated">
            <a:extLst>
              <a:ext uri="{FF2B5EF4-FFF2-40B4-BE49-F238E27FC236}">
                <a16:creationId xmlns:a16="http://schemas.microsoft.com/office/drawing/2014/main" id="{079AF5AD-EACB-8B16-6B53-26FE52BAB7C4}"/>
              </a:ext>
            </a:extLst>
          </p:cNvPr>
          <p:cNvPicPr>
            <a:picLocks noChangeAspect="1"/>
          </p:cNvPicPr>
          <p:nvPr/>
        </p:nvPicPr>
        <p:blipFill>
          <a:blip r:embed="rId2"/>
          <a:stretch>
            <a:fillRect/>
          </a:stretch>
        </p:blipFill>
        <p:spPr>
          <a:xfrm>
            <a:off x="0" y="2328594"/>
            <a:ext cx="9144000" cy="2814905"/>
          </a:xfrm>
          <a:prstGeom prst="rect">
            <a:avLst/>
          </a:prstGeom>
        </p:spPr>
      </p:pic>
    </p:spTree>
    <p:extLst>
      <p:ext uri="{BB962C8B-B14F-4D97-AF65-F5344CB8AC3E}">
        <p14:creationId xmlns:p14="http://schemas.microsoft.com/office/powerpoint/2010/main" val="35012409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SG" b="1" dirty="0"/>
              <a:t>Introduction</a:t>
            </a:r>
          </a:p>
        </p:txBody>
      </p:sp>
      <p:sp>
        <p:nvSpPr>
          <p:cNvPr id="3" name="Rectangle 2"/>
          <p:cNvSpPr/>
          <p:nvPr/>
        </p:nvSpPr>
        <p:spPr>
          <a:xfrm>
            <a:off x="1713185" y="1115697"/>
            <a:ext cx="641132" cy="640747"/>
          </a:xfrm>
          <a:prstGeom prst="rect">
            <a:avLst/>
          </a:prstGeom>
          <a:solidFill>
            <a:srgbClr val="E37C0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SG"/>
          </a:p>
        </p:txBody>
      </p:sp>
      <p:sp>
        <p:nvSpPr>
          <p:cNvPr id="8" name="Rectangle 7"/>
          <p:cNvSpPr/>
          <p:nvPr/>
        </p:nvSpPr>
        <p:spPr>
          <a:xfrm>
            <a:off x="2622329" y="1115697"/>
            <a:ext cx="5133857" cy="6407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200" b="1" dirty="0">
                <a:latin typeface="Bahnschrift" panose="020B0502040204020203" pitchFamily="34" charset="0"/>
                <a:ea typeface="Calibri" panose="020F0502020204030204" pitchFamily="34" charset="0"/>
                <a:cs typeface="Vrinda" panose="020B0502040204020203" pitchFamily="34" charset="0"/>
              </a:rPr>
              <a:t>In the UK, sustainability in the hotel industry has become a dominant trend, with an increasing uptake of renewable energy sources such as solar panels, heat pumps, and biomass (LCCA, 2023). </a:t>
            </a:r>
          </a:p>
        </p:txBody>
      </p:sp>
      <p:sp>
        <p:nvSpPr>
          <p:cNvPr id="13" name="Rectangle 12"/>
          <p:cNvSpPr/>
          <p:nvPr/>
        </p:nvSpPr>
        <p:spPr>
          <a:xfrm>
            <a:off x="1713185" y="1864923"/>
            <a:ext cx="641132" cy="840843"/>
          </a:xfrm>
          <a:prstGeom prst="rect">
            <a:avLst/>
          </a:prstGeom>
          <a:solidFill>
            <a:srgbClr val="E37C0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SG"/>
          </a:p>
        </p:txBody>
      </p:sp>
      <p:sp>
        <p:nvSpPr>
          <p:cNvPr id="14" name="Rectangle 13"/>
          <p:cNvSpPr/>
          <p:nvPr/>
        </p:nvSpPr>
        <p:spPr>
          <a:xfrm>
            <a:off x="2622328" y="1864924"/>
            <a:ext cx="5133856" cy="84084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200" b="1" dirty="0">
                <a:latin typeface="Bahnschrift" panose="020B0502040204020203" pitchFamily="34" charset="0"/>
                <a:ea typeface="Calibri" panose="020F0502020204030204" pitchFamily="34" charset="0"/>
                <a:cs typeface="Vrinda" panose="020B0502040204020203" pitchFamily="34" charset="0"/>
              </a:rPr>
              <a:t>With regards to the leading hotels in the UK, Premier Inn Swindon now has 100% renewable energy. It is benefitting from the reduced carbon footprint, lowered energy costs, and a better brand image (Swallow, 2023). </a:t>
            </a:r>
          </a:p>
        </p:txBody>
      </p:sp>
      <p:sp>
        <p:nvSpPr>
          <p:cNvPr id="15" name="Rectangle 14"/>
          <p:cNvSpPr/>
          <p:nvPr/>
        </p:nvSpPr>
        <p:spPr>
          <a:xfrm>
            <a:off x="1701946" y="2808881"/>
            <a:ext cx="641132" cy="840843"/>
          </a:xfrm>
          <a:prstGeom prst="rect">
            <a:avLst/>
          </a:prstGeom>
          <a:solidFill>
            <a:srgbClr val="E37C0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SG" dirty="0"/>
          </a:p>
        </p:txBody>
      </p:sp>
      <p:sp>
        <p:nvSpPr>
          <p:cNvPr id="18" name="Rectangle 17"/>
          <p:cNvSpPr/>
          <p:nvPr/>
        </p:nvSpPr>
        <p:spPr>
          <a:xfrm>
            <a:off x="2622328" y="2814248"/>
            <a:ext cx="5133855" cy="84084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200" b="1" dirty="0">
                <a:latin typeface="Bahnschrift" panose="020B0502040204020203" pitchFamily="34" charset="0"/>
                <a:ea typeface="Calibri" panose="020F0502020204030204" pitchFamily="34" charset="0"/>
                <a:cs typeface="Vrinda" panose="020B0502040204020203" pitchFamily="34" charset="0"/>
              </a:rPr>
              <a:t>High investment costs for the installation of renewable technologies, potential instability in energy provision, and smooth integration of new technologies and infrastructure for a coherent and dependable energy supply are some of the challenges (Paul et al., 2021). </a:t>
            </a:r>
          </a:p>
        </p:txBody>
      </p:sp>
      <p:sp>
        <p:nvSpPr>
          <p:cNvPr id="5" name="Rectangle 4">
            <a:extLst>
              <a:ext uri="{FF2B5EF4-FFF2-40B4-BE49-F238E27FC236}">
                <a16:creationId xmlns:a16="http://schemas.microsoft.com/office/drawing/2014/main" id="{5589C0B3-77D6-EA64-081E-E1F232A96C83}"/>
              </a:ext>
            </a:extLst>
          </p:cNvPr>
          <p:cNvSpPr/>
          <p:nvPr/>
        </p:nvSpPr>
        <p:spPr>
          <a:xfrm>
            <a:off x="1701946" y="3787443"/>
            <a:ext cx="641132" cy="675250"/>
          </a:xfrm>
          <a:prstGeom prst="rect">
            <a:avLst/>
          </a:prstGeom>
          <a:solidFill>
            <a:srgbClr val="E37C0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SG"/>
          </a:p>
        </p:txBody>
      </p:sp>
      <p:sp>
        <p:nvSpPr>
          <p:cNvPr id="7" name="Rectangle 6">
            <a:extLst>
              <a:ext uri="{FF2B5EF4-FFF2-40B4-BE49-F238E27FC236}">
                <a16:creationId xmlns:a16="http://schemas.microsoft.com/office/drawing/2014/main" id="{66B30AE6-A49D-16DA-39F2-9A2D76DF453A}"/>
              </a:ext>
            </a:extLst>
          </p:cNvPr>
          <p:cNvSpPr/>
          <p:nvPr/>
        </p:nvSpPr>
        <p:spPr>
          <a:xfrm>
            <a:off x="2622328" y="3787442"/>
            <a:ext cx="5133854" cy="67525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200" b="1">
                <a:latin typeface="Bahnschrift" panose="020B0502040204020203" pitchFamily="34" charset="0"/>
                <a:ea typeface="Calibri" panose="020F0502020204030204" pitchFamily="34" charset="0"/>
                <a:cs typeface="Vrinda" panose="020B0502040204020203" pitchFamily="34" charset="0"/>
              </a:rPr>
              <a:t>This report is all about the renewable energy literature review, its application in the hospitality sector, and the proposed policies and management actions as recommendations.</a:t>
            </a:r>
            <a:endParaRPr lang="en-US" sz="1200" b="1" dirty="0">
              <a:latin typeface="Bahnschrift" panose="020B0502040204020203" pitchFamily="34"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3909242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0892" y="164942"/>
            <a:ext cx="7574400" cy="749100"/>
          </a:xfrm>
        </p:spPr>
        <p:txBody>
          <a:bodyPr/>
          <a:lstStyle/>
          <a:p>
            <a:r>
              <a:rPr lang="en-SG" b="1" dirty="0"/>
              <a:t>Overview of Literature</a:t>
            </a:r>
          </a:p>
        </p:txBody>
      </p:sp>
      <p:graphicFrame>
        <p:nvGraphicFramePr>
          <p:cNvPr id="10" name="Diagram 9">
            <a:extLst>
              <a:ext uri="{FF2B5EF4-FFF2-40B4-BE49-F238E27FC236}">
                <a16:creationId xmlns:a16="http://schemas.microsoft.com/office/drawing/2014/main" id="{6D8C18AF-2A15-CB7B-7220-6254A81602FB}"/>
              </a:ext>
            </a:extLst>
          </p:cNvPr>
          <p:cNvGraphicFramePr/>
          <p:nvPr>
            <p:extLst>
              <p:ext uri="{D42A27DB-BD31-4B8C-83A1-F6EECF244321}">
                <p14:modId xmlns:p14="http://schemas.microsoft.com/office/powerpoint/2010/main" val="2601224627"/>
              </p:ext>
            </p:extLst>
          </p:nvPr>
        </p:nvGraphicFramePr>
        <p:xfrm>
          <a:off x="1101386" y="1125605"/>
          <a:ext cx="7268836" cy="37074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50988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0892" y="164942"/>
            <a:ext cx="7574400" cy="749100"/>
          </a:xfrm>
        </p:spPr>
        <p:txBody>
          <a:bodyPr/>
          <a:lstStyle/>
          <a:p>
            <a:r>
              <a:rPr lang="en-SG" b="1" dirty="0"/>
              <a:t>Overview of Literature</a:t>
            </a:r>
          </a:p>
        </p:txBody>
      </p:sp>
      <p:graphicFrame>
        <p:nvGraphicFramePr>
          <p:cNvPr id="10" name="Diagram 9">
            <a:extLst>
              <a:ext uri="{FF2B5EF4-FFF2-40B4-BE49-F238E27FC236}">
                <a16:creationId xmlns:a16="http://schemas.microsoft.com/office/drawing/2014/main" id="{6D8C18AF-2A15-CB7B-7220-6254A81602FB}"/>
              </a:ext>
            </a:extLst>
          </p:cNvPr>
          <p:cNvGraphicFramePr/>
          <p:nvPr>
            <p:extLst>
              <p:ext uri="{D42A27DB-BD31-4B8C-83A1-F6EECF244321}">
                <p14:modId xmlns:p14="http://schemas.microsoft.com/office/powerpoint/2010/main" val="3325054937"/>
              </p:ext>
            </p:extLst>
          </p:nvPr>
        </p:nvGraphicFramePr>
        <p:xfrm>
          <a:off x="1101386" y="1125605"/>
          <a:ext cx="7268836" cy="37074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2537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0892" y="164942"/>
            <a:ext cx="7574400" cy="749100"/>
          </a:xfrm>
        </p:spPr>
        <p:txBody>
          <a:bodyPr/>
          <a:lstStyle/>
          <a:p>
            <a:r>
              <a:rPr lang="en-SG" b="1" dirty="0"/>
              <a:t>Overview of Literature</a:t>
            </a:r>
          </a:p>
        </p:txBody>
      </p:sp>
      <p:graphicFrame>
        <p:nvGraphicFramePr>
          <p:cNvPr id="10" name="Diagram 9">
            <a:extLst>
              <a:ext uri="{FF2B5EF4-FFF2-40B4-BE49-F238E27FC236}">
                <a16:creationId xmlns:a16="http://schemas.microsoft.com/office/drawing/2014/main" id="{6D8C18AF-2A15-CB7B-7220-6254A81602FB}"/>
              </a:ext>
            </a:extLst>
          </p:cNvPr>
          <p:cNvGraphicFramePr/>
          <p:nvPr>
            <p:extLst>
              <p:ext uri="{D42A27DB-BD31-4B8C-83A1-F6EECF244321}">
                <p14:modId xmlns:p14="http://schemas.microsoft.com/office/powerpoint/2010/main" val="2049743207"/>
              </p:ext>
            </p:extLst>
          </p:nvPr>
        </p:nvGraphicFramePr>
        <p:xfrm>
          <a:off x="1101386" y="1125605"/>
          <a:ext cx="7268836" cy="37074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47115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0892" y="164942"/>
            <a:ext cx="7574400" cy="749100"/>
          </a:xfrm>
        </p:spPr>
        <p:txBody>
          <a:bodyPr/>
          <a:lstStyle/>
          <a:p>
            <a:r>
              <a:rPr lang="en-SG" b="1" dirty="0"/>
              <a:t>Overview of Literature</a:t>
            </a:r>
          </a:p>
        </p:txBody>
      </p:sp>
      <p:graphicFrame>
        <p:nvGraphicFramePr>
          <p:cNvPr id="10" name="Diagram 9">
            <a:extLst>
              <a:ext uri="{FF2B5EF4-FFF2-40B4-BE49-F238E27FC236}">
                <a16:creationId xmlns:a16="http://schemas.microsoft.com/office/drawing/2014/main" id="{6D8C18AF-2A15-CB7B-7220-6254A81602FB}"/>
              </a:ext>
            </a:extLst>
          </p:cNvPr>
          <p:cNvGraphicFramePr/>
          <p:nvPr>
            <p:extLst>
              <p:ext uri="{D42A27DB-BD31-4B8C-83A1-F6EECF244321}">
                <p14:modId xmlns:p14="http://schemas.microsoft.com/office/powerpoint/2010/main" val="628420125"/>
              </p:ext>
            </p:extLst>
          </p:nvPr>
        </p:nvGraphicFramePr>
        <p:xfrm>
          <a:off x="1101386" y="1125605"/>
          <a:ext cx="7268836" cy="37074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80141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b="1" dirty="0"/>
              <a:t>PESTEL ANALYSIS</a:t>
            </a:r>
            <a:endParaRPr lang="en-SG" sz="2000" dirty="0"/>
          </a:p>
        </p:txBody>
      </p:sp>
      <p:graphicFrame>
        <p:nvGraphicFramePr>
          <p:cNvPr id="5" name="Diagram 4">
            <a:extLst>
              <a:ext uri="{FF2B5EF4-FFF2-40B4-BE49-F238E27FC236}">
                <a16:creationId xmlns:a16="http://schemas.microsoft.com/office/drawing/2014/main" id="{3FBD8AFD-E9FB-FDC8-EFA2-6E54CB6D6F0B}"/>
              </a:ext>
            </a:extLst>
          </p:cNvPr>
          <p:cNvGraphicFramePr/>
          <p:nvPr>
            <p:extLst>
              <p:ext uri="{D42A27DB-BD31-4B8C-83A1-F6EECF244321}">
                <p14:modId xmlns:p14="http://schemas.microsoft.com/office/powerpoint/2010/main" val="2203152977"/>
              </p:ext>
            </p:extLst>
          </p:nvPr>
        </p:nvGraphicFramePr>
        <p:xfrm>
          <a:off x="924770" y="1297022"/>
          <a:ext cx="7679679" cy="31556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70572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b="1" dirty="0"/>
              <a:t>PESTEL ANALYSIS</a:t>
            </a:r>
            <a:endParaRPr lang="en-SG" sz="2000" dirty="0"/>
          </a:p>
        </p:txBody>
      </p:sp>
      <p:graphicFrame>
        <p:nvGraphicFramePr>
          <p:cNvPr id="5" name="Diagram 4">
            <a:extLst>
              <a:ext uri="{FF2B5EF4-FFF2-40B4-BE49-F238E27FC236}">
                <a16:creationId xmlns:a16="http://schemas.microsoft.com/office/drawing/2014/main" id="{3FBD8AFD-E9FB-FDC8-EFA2-6E54CB6D6F0B}"/>
              </a:ext>
            </a:extLst>
          </p:cNvPr>
          <p:cNvGraphicFramePr/>
          <p:nvPr>
            <p:extLst>
              <p:ext uri="{D42A27DB-BD31-4B8C-83A1-F6EECF244321}">
                <p14:modId xmlns:p14="http://schemas.microsoft.com/office/powerpoint/2010/main" val="3923908390"/>
              </p:ext>
            </p:extLst>
          </p:nvPr>
        </p:nvGraphicFramePr>
        <p:xfrm>
          <a:off x="924770" y="1297022"/>
          <a:ext cx="7679679" cy="31556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80546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b="1" dirty="0"/>
              <a:t>Contemporary Issues and Industry Response</a:t>
            </a:r>
            <a:endParaRPr lang="en-SG" sz="2000" dirty="0"/>
          </a:p>
        </p:txBody>
      </p:sp>
      <p:graphicFrame>
        <p:nvGraphicFramePr>
          <p:cNvPr id="3" name="Diagram 2"/>
          <p:cNvGraphicFramePr/>
          <p:nvPr>
            <p:extLst>
              <p:ext uri="{D42A27DB-BD31-4B8C-83A1-F6EECF244321}">
                <p14:modId xmlns:p14="http://schemas.microsoft.com/office/powerpoint/2010/main" val="1538114248"/>
              </p:ext>
            </p:extLst>
          </p:nvPr>
        </p:nvGraphicFramePr>
        <p:xfrm>
          <a:off x="1435510" y="1276348"/>
          <a:ext cx="7377899" cy="34011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09318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b="1" dirty="0"/>
              <a:t>Contemporary Issues and Industry Response</a:t>
            </a:r>
            <a:endParaRPr lang="en-SG" sz="2000" dirty="0"/>
          </a:p>
        </p:txBody>
      </p:sp>
      <p:graphicFrame>
        <p:nvGraphicFramePr>
          <p:cNvPr id="3" name="Diagram 2"/>
          <p:cNvGraphicFramePr/>
          <p:nvPr>
            <p:extLst>
              <p:ext uri="{D42A27DB-BD31-4B8C-83A1-F6EECF244321}">
                <p14:modId xmlns:p14="http://schemas.microsoft.com/office/powerpoint/2010/main" val="25498721"/>
              </p:ext>
            </p:extLst>
          </p:nvPr>
        </p:nvGraphicFramePr>
        <p:xfrm>
          <a:off x="1435510" y="1276348"/>
          <a:ext cx="7377899" cy="34011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23847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b="1" dirty="0"/>
              <a:t>Future Policies and Management Options</a:t>
            </a:r>
            <a:endParaRPr lang="en-SG" sz="2000" dirty="0"/>
          </a:p>
        </p:txBody>
      </p:sp>
      <p:graphicFrame>
        <p:nvGraphicFramePr>
          <p:cNvPr id="3" name="Diagram 2"/>
          <p:cNvGraphicFramePr/>
          <p:nvPr>
            <p:extLst>
              <p:ext uri="{D42A27DB-BD31-4B8C-83A1-F6EECF244321}">
                <p14:modId xmlns:p14="http://schemas.microsoft.com/office/powerpoint/2010/main" val="1740863753"/>
              </p:ext>
            </p:extLst>
          </p:nvPr>
        </p:nvGraphicFramePr>
        <p:xfrm>
          <a:off x="1435207" y="2180493"/>
          <a:ext cx="6625581" cy="25635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4" name="Group 3">
            <a:extLst>
              <a:ext uri="{FF2B5EF4-FFF2-40B4-BE49-F238E27FC236}">
                <a16:creationId xmlns:a16="http://schemas.microsoft.com/office/drawing/2014/main" id="{764F09BC-D941-F08F-4109-5FF4EE7ACCC0}"/>
              </a:ext>
            </a:extLst>
          </p:cNvPr>
          <p:cNvGrpSpPr/>
          <p:nvPr/>
        </p:nvGrpSpPr>
        <p:grpSpPr>
          <a:xfrm>
            <a:off x="2354049" y="1141233"/>
            <a:ext cx="5894571" cy="816762"/>
            <a:chOff x="1374264" y="1"/>
            <a:chExt cx="5894571" cy="722744"/>
          </a:xfrm>
          <a:solidFill>
            <a:srgbClr val="7AEA92"/>
          </a:solidFill>
        </p:grpSpPr>
        <p:sp>
          <p:nvSpPr>
            <p:cNvPr id="8" name="Rectangle: Top Corners Rounded 7">
              <a:extLst>
                <a:ext uri="{FF2B5EF4-FFF2-40B4-BE49-F238E27FC236}">
                  <a16:creationId xmlns:a16="http://schemas.microsoft.com/office/drawing/2014/main" id="{0251C6AA-476A-C710-19B5-5BAC3CF304D3}"/>
                </a:ext>
              </a:extLst>
            </p:cNvPr>
            <p:cNvSpPr/>
            <p:nvPr/>
          </p:nvSpPr>
          <p:spPr>
            <a:xfrm rot="5400000">
              <a:off x="3960178" y="-2585913"/>
              <a:ext cx="722744" cy="5894571"/>
            </a:xfrm>
            <a:prstGeom prst="round2SameRect">
              <a:avLst/>
            </a:prstGeom>
            <a:grpFill/>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9" name="Rectangle: Top Corners Rounded 4">
              <a:extLst>
                <a:ext uri="{FF2B5EF4-FFF2-40B4-BE49-F238E27FC236}">
                  <a16:creationId xmlns:a16="http://schemas.microsoft.com/office/drawing/2014/main" id="{A6BEBF4E-16DA-E2B7-800C-CE0478AFD009}"/>
                </a:ext>
              </a:extLst>
            </p:cNvPr>
            <p:cNvSpPr txBox="1"/>
            <p:nvPr/>
          </p:nvSpPr>
          <p:spPr>
            <a:xfrm>
              <a:off x="1374265" y="35281"/>
              <a:ext cx="5859290" cy="687464"/>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247650" tIns="123825" rIns="247650" bIns="123825" numCol="1" spcCol="1270" anchor="ctr" anchorCtr="0">
              <a:noAutofit/>
            </a:bodyPr>
            <a:lstStyle/>
            <a:p>
              <a:pPr marL="57150" lvl="1" indent="-57150" algn="just" defTabSz="488950">
                <a:lnSpc>
                  <a:spcPct val="100000"/>
                </a:lnSpc>
                <a:spcBef>
                  <a:spcPct val="0"/>
                </a:spcBef>
                <a:spcAft>
                  <a:spcPts val="0"/>
                </a:spcAft>
                <a:buFontTx/>
                <a:buNone/>
              </a:pPr>
              <a:r>
                <a:rPr lang="en-US" sz="1100" b="0" kern="1200" dirty="0">
                  <a:solidFill>
                    <a:schemeClr val="tx1"/>
                  </a:solidFill>
                  <a:latin typeface="Bahnschrift" panose="020B0502040204020203" pitchFamily="34" charset="0"/>
                </a:rPr>
                <a:t>  An integrated policy framework is essential for the effective implementation of renewable energy. Renewable energy implementation involves multiple stakeholders, sectors, and levels of governance (Robichaud, 2023). An integrated framework ensures a coordinated approach. </a:t>
              </a:r>
            </a:p>
          </p:txBody>
        </p:sp>
      </p:grpSp>
      <p:grpSp>
        <p:nvGrpSpPr>
          <p:cNvPr id="5" name="Group 4">
            <a:extLst>
              <a:ext uri="{FF2B5EF4-FFF2-40B4-BE49-F238E27FC236}">
                <a16:creationId xmlns:a16="http://schemas.microsoft.com/office/drawing/2014/main" id="{72C3C007-FA0C-4B21-A222-793718FBC1C7}"/>
              </a:ext>
            </a:extLst>
          </p:cNvPr>
          <p:cNvGrpSpPr/>
          <p:nvPr/>
        </p:nvGrpSpPr>
        <p:grpSpPr>
          <a:xfrm>
            <a:off x="979785" y="1141232"/>
            <a:ext cx="1372293" cy="816763"/>
            <a:chOff x="0" y="0"/>
            <a:chExt cx="1372293" cy="697481"/>
          </a:xfrm>
          <a:solidFill>
            <a:srgbClr val="20BF44"/>
          </a:solidFill>
        </p:grpSpPr>
        <p:sp>
          <p:nvSpPr>
            <p:cNvPr id="6" name="Rectangle: Rounded Corners 5">
              <a:extLst>
                <a:ext uri="{FF2B5EF4-FFF2-40B4-BE49-F238E27FC236}">
                  <a16:creationId xmlns:a16="http://schemas.microsoft.com/office/drawing/2014/main" id="{1F716CB0-3A3E-41B8-F2B1-E53527BDE01B}"/>
                </a:ext>
              </a:extLst>
            </p:cNvPr>
            <p:cNvSpPr/>
            <p:nvPr/>
          </p:nvSpPr>
          <p:spPr>
            <a:xfrm>
              <a:off x="0" y="0"/>
              <a:ext cx="1372293" cy="697481"/>
            </a:xfrm>
            <a:prstGeom prst="roundRect">
              <a:avLst/>
            </a:prstGeom>
            <a:grpFill/>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en-US"/>
            </a:p>
          </p:txBody>
        </p:sp>
        <p:sp>
          <p:nvSpPr>
            <p:cNvPr id="7" name="Rectangle: Rounded Corners 6">
              <a:extLst>
                <a:ext uri="{FF2B5EF4-FFF2-40B4-BE49-F238E27FC236}">
                  <a16:creationId xmlns:a16="http://schemas.microsoft.com/office/drawing/2014/main" id="{3FA6CE6F-AF59-D5A1-CC29-5447575F16C1}"/>
                </a:ext>
              </a:extLst>
            </p:cNvPr>
            <p:cNvSpPr txBox="1"/>
            <p:nvPr/>
          </p:nvSpPr>
          <p:spPr>
            <a:xfrm>
              <a:off x="34048" y="34048"/>
              <a:ext cx="1304197" cy="629385"/>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US" sz="1600" kern="1200" dirty="0">
                  <a:solidFill>
                    <a:schemeClr val="tx1"/>
                  </a:solidFill>
                  <a:latin typeface="Bahnschrift" panose="020B0502040204020203" pitchFamily="34" charset="0"/>
                </a:rPr>
                <a:t>Policy</a:t>
              </a:r>
              <a:endParaRPr lang="en-US" sz="1600" b="0" kern="1200" dirty="0">
                <a:solidFill>
                  <a:schemeClr val="tx1"/>
                </a:solidFill>
                <a:latin typeface="Bahnschrift" panose="020B0502040204020203" pitchFamily="34" charset="0"/>
              </a:endParaRPr>
            </a:p>
          </p:txBody>
        </p:sp>
      </p:grpSp>
    </p:spTree>
    <p:extLst>
      <p:ext uri="{BB962C8B-B14F-4D97-AF65-F5344CB8AC3E}">
        <p14:creationId xmlns:p14="http://schemas.microsoft.com/office/powerpoint/2010/main" val="4740927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b="1" dirty="0"/>
              <a:t>Future Policies and Management Options</a:t>
            </a:r>
            <a:endParaRPr lang="en-SG" sz="2000" dirty="0"/>
          </a:p>
        </p:txBody>
      </p:sp>
      <p:graphicFrame>
        <p:nvGraphicFramePr>
          <p:cNvPr id="3" name="Diagram 2"/>
          <p:cNvGraphicFramePr/>
          <p:nvPr>
            <p:extLst>
              <p:ext uri="{D42A27DB-BD31-4B8C-83A1-F6EECF244321}">
                <p14:modId xmlns:p14="http://schemas.microsoft.com/office/powerpoint/2010/main" val="1128996810"/>
              </p:ext>
            </p:extLst>
          </p:nvPr>
        </p:nvGraphicFramePr>
        <p:xfrm>
          <a:off x="1435207" y="2159391"/>
          <a:ext cx="6273585" cy="25635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4" name="Group 3">
            <a:extLst>
              <a:ext uri="{FF2B5EF4-FFF2-40B4-BE49-F238E27FC236}">
                <a16:creationId xmlns:a16="http://schemas.microsoft.com/office/drawing/2014/main" id="{764F09BC-D941-F08F-4109-5FF4EE7ACCC0}"/>
              </a:ext>
            </a:extLst>
          </p:cNvPr>
          <p:cNvGrpSpPr/>
          <p:nvPr/>
        </p:nvGrpSpPr>
        <p:grpSpPr>
          <a:xfrm>
            <a:off x="2354049" y="1141232"/>
            <a:ext cx="5894571" cy="884515"/>
            <a:chOff x="1374264" y="1"/>
            <a:chExt cx="5894571" cy="722744"/>
          </a:xfrm>
          <a:solidFill>
            <a:srgbClr val="ECCF9C"/>
          </a:solidFill>
        </p:grpSpPr>
        <p:sp>
          <p:nvSpPr>
            <p:cNvPr id="8" name="Rectangle: Top Corners Rounded 7">
              <a:extLst>
                <a:ext uri="{FF2B5EF4-FFF2-40B4-BE49-F238E27FC236}">
                  <a16:creationId xmlns:a16="http://schemas.microsoft.com/office/drawing/2014/main" id="{0251C6AA-476A-C710-19B5-5BAC3CF304D3}"/>
                </a:ext>
              </a:extLst>
            </p:cNvPr>
            <p:cNvSpPr/>
            <p:nvPr/>
          </p:nvSpPr>
          <p:spPr>
            <a:xfrm rot="5400000">
              <a:off x="3960178" y="-2585913"/>
              <a:ext cx="722744" cy="5894571"/>
            </a:xfrm>
            <a:prstGeom prst="round2SameRect">
              <a:avLst/>
            </a:prstGeom>
            <a:grpFill/>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9" name="Rectangle: Top Corners Rounded 4">
              <a:extLst>
                <a:ext uri="{FF2B5EF4-FFF2-40B4-BE49-F238E27FC236}">
                  <a16:creationId xmlns:a16="http://schemas.microsoft.com/office/drawing/2014/main" id="{A6BEBF4E-16DA-E2B7-800C-CE0478AFD009}"/>
                </a:ext>
              </a:extLst>
            </p:cNvPr>
            <p:cNvSpPr txBox="1"/>
            <p:nvPr/>
          </p:nvSpPr>
          <p:spPr>
            <a:xfrm>
              <a:off x="1374265" y="35281"/>
              <a:ext cx="5859290" cy="687463"/>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247650" tIns="123825" rIns="247650" bIns="123825" numCol="1" spcCol="1270" anchor="ctr" anchorCtr="0">
              <a:noAutofit/>
            </a:bodyPr>
            <a:lstStyle/>
            <a:p>
              <a:pPr marL="57150" lvl="1" indent="-57150" algn="just" defTabSz="488950">
                <a:lnSpc>
                  <a:spcPct val="100000"/>
                </a:lnSpc>
                <a:spcBef>
                  <a:spcPct val="0"/>
                </a:spcBef>
                <a:spcAft>
                  <a:spcPts val="0"/>
                </a:spcAft>
                <a:buFontTx/>
                <a:buNone/>
              </a:pPr>
              <a:r>
                <a:rPr lang="en-US" sz="1100" b="0" kern="1200" dirty="0">
                  <a:solidFill>
                    <a:schemeClr val="tx1"/>
                  </a:solidFill>
                  <a:latin typeface="Bahnschrift" panose="020B0502040204020203" pitchFamily="34" charset="0"/>
                </a:rPr>
                <a:t>  </a:t>
              </a:r>
              <a:r>
                <a:rPr lang="en-US" sz="1200" b="1" kern="0" dirty="0">
                  <a:effectLst/>
                  <a:latin typeface="Arial" panose="020B0604020202020204" pitchFamily="34" charset="0"/>
                  <a:ea typeface="DengXian" panose="02010600030101010101" pitchFamily="2" charset="-122"/>
                  <a:cs typeface="Vrinda" panose="020B0502040204020203" pitchFamily="34" charset="0"/>
                </a:rPr>
                <a:t>Education and Training: </a:t>
              </a:r>
              <a:r>
                <a:rPr lang="en-US" sz="1200" kern="0" dirty="0">
                  <a:effectLst/>
                  <a:latin typeface="Arial" panose="020B0604020202020204" pitchFamily="34" charset="0"/>
                  <a:ea typeface="DengXian" panose="02010600030101010101" pitchFamily="2" charset="-122"/>
                  <a:cs typeface="Vrinda" panose="020B0502040204020203" pitchFamily="34" charset="0"/>
                </a:rPr>
                <a:t>As the technology of renewable energy is contemporary, hotel decision-makers and staff need to understand the benefits and opportunities of renewable energy adoption (</a:t>
              </a:r>
              <a:r>
                <a:rPr lang="en-US" sz="1200" kern="0" dirty="0" err="1">
                  <a:effectLst/>
                  <a:latin typeface="Arial" panose="020B0604020202020204" pitchFamily="34" charset="0"/>
                  <a:ea typeface="DengXian" panose="02010600030101010101" pitchFamily="2" charset="-122"/>
                  <a:cs typeface="Vrinda" panose="020B0502040204020203" pitchFamily="34" charset="0"/>
                </a:rPr>
                <a:t>Morch</a:t>
              </a:r>
              <a:r>
                <a:rPr lang="en-US" sz="1200" kern="0" dirty="0">
                  <a:effectLst/>
                  <a:latin typeface="Arial" panose="020B0604020202020204" pitchFamily="34" charset="0"/>
                  <a:ea typeface="DengXian" panose="02010600030101010101" pitchFamily="2" charset="-122"/>
                  <a:cs typeface="Vrinda" panose="020B0502040204020203" pitchFamily="34" charset="0"/>
                </a:rPr>
                <a:t>, 2023). </a:t>
              </a:r>
              <a:endParaRPr lang="en-US" sz="1100" b="0" kern="1200" dirty="0">
                <a:solidFill>
                  <a:schemeClr val="tx1"/>
                </a:solidFill>
                <a:latin typeface="Bahnschrift" panose="020B0502040204020203" pitchFamily="34" charset="0"/>
              </a:endParaRPr>
            </a:p>
          </p:txBody>
        </p:sp>
      </p:grpSp>
      <p:grpSp>
        <p:nvGrpSpPr>
          <p:cNvPr id="5" name="Group 4">
            <a:extLst>
              <a:ext uri="{FF2B5EF4-FFF2-40B4-BE49-F238E27FC236}">
                <a16:creationId xmlns:a16="http://schemas.microsoft.com/office/drawing/2014/main" id="{72C3C007-FA0C-4B21-A222-793718FBC1C7}"/>
              </a:ext>
            </a:extLst>
          </p:cNvPr>
          <p:cNvGrpSpPr/>
          <p:nvPr/>
        </p:nvGrpSpPr>
        <p:grpSpPr>
          <a:xfrm>
            <a:off x="979785" y="1141232"/>
            <a:ext cx="1372293" cy="841337"/>
            <a:chOff x="0" y="0"/>
            <a:chExt cx="1372293" cy="697481"/>
          </a:xfrm>
        </p:grpSpPr>
        <p:sp>
          <p:nvSpPr>
            <p:cNvPr id="6" name="Rectangle: Rounded Corners 5">
              <a:extLst>
                <a:ext uri="{FF2B5EF4-FFF2-40B4-BE49-F238E27FC236}">
                  <a16:creationId xmlns:a16="http://schemas.microsoft.com/office/drawing/2014/main" id="{1F716CB0-3A3E-41B8-F2B1-E53527BDE01B}"/>
                </a:ext>
              </a:extLst>
            </p:cNvPr>
            <p:cNvSpPr/>
            <p:nvPr/>
          </p:nvSpPr>
          <p:spPr>
            <a:xfrm>
              <a:off x="0" y="0"/>
              <a:ext cx="1372293" cy="697481"/>
            </a:xfrm>
            <a:prstGeom prst="roundRect">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en-US"/>
            </a:p>
          </p:txBody>
        </p:sp>
        <p:sp>
          <p:nvSpPr>
            <p:cNvPr id="7" name="Rectangle: Rounded Corners 6">
              <a:extLst>
                <a:ext uri="{FF2B5EF4-FFF2-40B4-BE49-F238E27FC236}">
                  <a16:creationId xmlns:a16="http://schemas.microsoft.com/office/drawing/2014/main" id="{3FA6CE6F-AF59-D5A1-CC29-5447575F16C1}"/>
                </a:ext>
              </a:extLst>
            </p:cNvPr>
            <p:cNvSpPr txBox="1"/>
            <p:nvPr/>
          </p:nvSpPr>
          <p:spPr>
            <a:xfrm>
              <a:off x="34048" y="34048"/>
              <a:ext cx="1304197" cy="62938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US" sz="1100" b="0" kern="1200" dirty="0">
                  <a:solidFill>
                    <a:schemeClr val="tx1"/>
                  </a:solidFill>
                  <a:latin typeface="Bahnschrift" panose="020B0502040204020203" pitchFamily="34" charset="0"/>
                </a:rPr>
                <a:t>Policy</a:t>
              </a:r>
            </a:p>
          </p:txBody>
        </p:sp>
      </p:grpSp>
    </p:spTree>
    <p:extLst>
      <p:ext uri="{BB962C8B-B14F-4D97-AF65-F5344CB8AC3E}">
        <p14:creationId xmlns:p14="http://schemas.microsoft.com/office/powerpoint/2010/main" val="16835293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b="1" dirty="0"/>
              <a:t>Future Policies and Management Options</a:t>
            </a:r>
            <a:endParaRPr lang="en-SG" sz="2000" dirty="0"/>
          </a:p>
        </p:txBody>
      </p:sp>
      <p:graphicFrame>
        <p:nvGraphicFramePr>
          <p:cNvPr id="3" name="Diagram 2"/>
          <p:cNvGraphicFramePr/>
          <p:nvPr>
            <p:extLst>
              <p:ext uri="{D42A27DB-BD31-4B8C-83A1-F6EECF244321}">
                <p14:modId xmlns:p14="http://schemas.microsoft.com/office/powerpoint/2010/main" val="1470177743"/>
              </p:ext>
            </p:extLst>
          </p:nvPr>
        </p:nvGraphicFramePr>
        <p:xfrm>
          <a:off x="1435207" y="2159391"/>
          <a:ext cx="6273585" cy="25635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4" name="Group 3">
            <a:extLst>
              <a:ext uri="{FF2B5EF4-FFF2-40B4-BE49-F238E27FC236}">
                <a16:creationId xmlns:a16="http://schemas.microsoft.com/office/drawing/2014/main" id="{764F09BC-D941-F08F-4109-5FF4EE7ACCC0}"/>
              </a:ext>
            </a:extLst>
          </p:cNvPr>
          <p:cNvGrpSpPr/>
          <p:nvPr/>
        </p:nvGrpSpPr>
        <p:grpSpPr>
          <a:xfrm>
            <a:off x="2354049" y="1141233"/>
            <a:ext cx="5894571" cy="821210"/>
            <a:chOff x="1374264" y="1"/>
            <a:chExt cx="5894571" cy="722744"/>
          </a:xfrm>
          <a:solidFill>
            <a:srgbClr val="9CCCD4"/>
          </a:solidFill>
        </p:grpSpPr>
        <p:sp>
          <p:nvSpPr>
            <p:cNvPr id="8" name="Rectangle: Top Corners Rounded 7">
              <a:extLst>
                <a:ext uri="{FF2B5EF4-FFF2-40B4-BE49-F238E27FC236}">
                  <a16:creationId xmlns:a16="http://schemas.microsoft.com/office/drawing/2014/main" id="{0251C6AA-476A-C710-19B5-5BAC3CF304D3}"/>
                </a:ext>
              </a:extLst>
            </p:cNvPr>
            <p:cNvSpPr/>
            <p:nvPr/>
          </p:nvSpPr>
          <p:spPr>
            <a:xfrm rot="5400000">
              <a:off x="3960178" y="-2585913"/>
              <a:ext cx="722744" cy="5894571"/>
            </a:xfrm>
            <a:prstGeom prst="round2SameRect">
              <a:avLst/>
            </a:prstGeom>
            <a:grpFill/>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9" name="Rectangle: Top Corners Rounded 4">
              <a:extLst>
                <a:ext uri="{FF2B5EF4-FFF2-40B4-BE49-F238E27FC236}">
                  <a16:creationId xmlns:a16="http://schemas.microsoft.com/office/drawing/2014/main" id="{A6BEBF4E-16DA-E2B7-800C-CE0478AFD009}"/>
                </a:ext>
              </a:extLst>
            </p:cNvPr>
            <p:cNvSpPr txBox="1"/>
            <p:nvPr/>
          </p:nvSpPr>
          <p:spPr>
            <a:xfrm>
              <a:off x="1374265" y="35281"/>
              <a:ext cx="5859290" cy="659280"/>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247650" tIns="123825" rIns="247650" bIns="123825" numCol="1" spcCol="1270" anchor="ctr" anchorCtr="0">
              <a:noAutofit/>
            </a:bodyPr>
            <a:lstStyle/>
            <a:p>
              <a:pPr marL="57150" lvl="1" indent="-57150" algn="just" defTabSz="488950">
                <a:lnSpc>
                  <a:spcPct val="100000"/>
                </a:lnSpc>
                <a:spcBef>
                  <a:spcPct val="0"/>
                </a:spcBef>
                <a:spcAft>
                  <a:spcPts val="0"/>
                </a:spcAft>
                <a:buFontTx/>
                <a:buNone/>
              </a:pPr>
              <a:r>
                <a:rPr lang="en-US" sz="1100" b="0" kern="1200" dirty="0">
                  <a:solidFill>
                    <a:schemeClr val="tx1"/>
                  </a:solidFill>
                  <a:latin typeface="Bahnschrift" panose="020B0502040204020203" pitchFamily="34" charset="0"/>
                </a:rPr>
                <a:t>  Public-private partnerships (PPPs) play a crucial role in advancing renewable energy implementation, including initiatives by Premier Inn Swindon. As the energy demand is expected to increase, PPPs will allow the public and private sectors to combine resources, expertise, and funding for large-scale projects </a:t>
              </a:r>
            </a:p>
          </p:txBody>
        </p:sp>
      </p:grpSp>
      <p:grpSp>
        <p:nvGrpSpPr>
          <p:cNvPr id="5" name="Group 4">
            <a:extLst>
              <a:ext uri="{FF2B5EF4-FFF2-40B4-BE49-F238E27FC236}">
                <a16:creationId xmlns:a16="http://schemas.microsoft.com/office/drawing/2014/main" id="{72C3C007-FA0C-4B21-A222-793718FBC1C7}"/>
              </a:ext>
            </a:extLst>
          </p:cNvPr>
          <p:cNvGrpSpPr/>
          <p:nvPr/>
        </p:nvGrpSpPr>
        <p:grpSpPr>
          <a:xfrm>
            <a:off x="979785" y="1141232"/>
            <a:ext cx="1372293" cy="821211"/>
            <a:chOff x="0" y="0"/>
            <a:chExt cx="1372293" cy="697481"/>
          </a:xfrm>
          <a:solidFill>
            <a:srgbClr val="57A7B5"/>
          </a:solidFill>
        </p:grpSpPr>
        <p:sp>
          <p:nvSpPr>
            <p:cNvPr id="6" name="Rectangle: Rounded Corners 5">
              <a:extLst>
                <a:ext uri="{FF2B5EF4-FFF2-40B4-BE49-F238E27FC236}">
                  <a16:creationId xmlns:a16="http://schemas.microsoft.com/office/drawing/2014/main" id="{1F716CB0-3A3E-41B8-F2B1-E53527BDE01B}"/>
                </a:ext>
              </a:extLst>
            </p:cNvPr>
            <p:cNvSpPr/>
            <p:nvPr/>
          </p:nvSpPr>
          <p:spPr>
            <a:xfrm>
              <a:off x="0" y="0"/>
              <a:ext cx="1372293" cy="697481"/>
            </a:xfrm>
            <a:prstGeom prst="roundRect">
              <a:avLst/>
            </a:prstGeom>
            <a:grpFill/>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en-US"/>
            </a:p>
          </p:txBody>
        </p:sp>
        <p:sp>
          <p:nvSpPr>
            <p:cNvPr id="7" name="Rectangle: Rounded Corners 6">
              <a:extLst>
                <a:ext uri="{FF2B5EF4-FFF2-40B4-BE49-F238E27FC236}">
                  <a16:creationId xmlns:a16="http://schemas.microsoft.com/office/drawing/2014/main" id="{3FA6CE6F-AF59-D5A1-CC29-5447575F16C1}"/>
                </a:ext>
              </a:extLst>
            </p:cNvPr>
            <p:cNvSpPr txBox="1"/>
            <p:nvPr/>
          </p:nvSpPr>
          <p:spPr>
            <a:xfrm>
              <a:off x="34048" y="34048"/>
              <a:ext cx="1304197" cy="629385"/>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41910" tIns="20955" rIns="41910" bIns="20955" numCol="1" spcCol="1270" anchor="ctr" anchorCtr="0">
              <a:noAutofit/>
            </a:bodyPr>
            <a:lstStyle/>
            <a:p>
              <a:pPr marL="0" lvl="0" indent="0" algn="ctr" defTabSz="488950">
                <a:lnSpc>
                  <a:spcPct val="90000"/>
                </a:lnSpc>
                <a:spcBef>
                  <a:spcPct val="0"/>
                </a:spcBef>
                <a:spcAft>
                  <a:spcPct val="35000"/>
                </a:spcAft>
                <a:buNone/>
              </a:pPr>
              <a:r>
                <a:rPr lang="en-US" sz="1100" b="0" kern="1200" dirty="0">
                  <a:solidFill>
                    <a:schemeClr val="tx1"/>
                  </a:solidFill>
                  <a:latin typeface="Bahnschrift" panose="020B0502040204020203" pitchFamily="34" charset="0"/>
                </a:rPr>
                <a:t>Policy</a:t>
              </a:r>
            </a:p>
          </p:txBody>
        </p:sp>
      </p:grpSp>
    </p:spTree>
    <p:extLst>
      <p:ext uri="{BB962C8B-B14F-4D97-AF65-F5344CB8AC3E}">
        <p14:creationId xmlns:p14="http://schemas.microsoft.com/office/powerpoint/2010/main" val="26083127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SG" b="1" dirty="0"/>
              <a:t>Conclusion</a:t>
            </a:r>
          </a:p>
        </p:txBody>
      </p:sp>
      <p:grpSp>
        <p:nvGrpSpPr>
          <p:cNvPr id="4" name="Group 3"/>
          <p:cNvGrpSpPr/>
          <p:nvPr/>
        </p:nvGrpSpPr>
        <p:grpSpPr>
          <a:xfrm>
            <a:off x="1101386" y="1163409"/>
            <a:ext cx="7754901" cy="3671350"/>
            <a:chOff x="1478383" y="794467"/>
            <a:chExt cx="11506247" cy="5376300"/>
          </a:xfrm>
        </p:grpSpPr>
        <p:sp>
          <p:nvSpPr>
            <p:cNvPr id="6" name="Oval 5"/>
            <p:cNvSpPr/>
            <p:nvPr/>
          </p:nvSpPr>
          <p:spPr>
            <a:xfrm>
              <a:off x="1478383" y="1277371"/>
              <a:ext cx="4446163" cy="4446163"/>
            </a:xfrm>
            <a:prstGeom prst="ellipse">
              <a:avLst/>
            </a:prstGeom>
            <a:pattFill prst="smGrid">
              <a:fgClr>
                <a:schemeClr val="bg1">
                  <a:lumMod val="95000"/>
                </a:schemeClr>
              </a:fgClr>
              <a:bgClr>
                <a:srgbClr val="DDE1E2"/>
              </a:bgClr>
            </a:pattFill>
            <a:ln>
              <a:noFill/>
            </a:ln>
            <a:effectLst>
              <a:innerShdw blurRad="952500">
                <a:schemeClr val="tx1">
                  <a:lumMod val="50000"/>
                  <a:lumOff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050"/>
            </a:p>
          </p:txBody>
        </p:sp>
        <p:sp>
          <p:nvSpPr>
            <p:cNvPr id="7" name="Oval 6"/>
            <p:cNvSpPr/>
            <p:nvPr/>
          </p:nvSpPr>
          <p:spPr>
            <a:xfrm>
              <a:off x="1850758" y="1649746"/>
              <a:ext cx="3701413" cy="3701413"/>
            </a:xfrm>
            <a:prstGeom prst="ellipse">
              <a:avLst/>
            </a:prstGeom>
            <a:gradFill flip="none" rotWithShape="1">
              <a:gsLst>
                <a:gs pos="0">
                  <a:srgbClr val="DDE1E2"/>
                </a:gs>
                <a:gs pos="100000">
                  <a:srgbClr val="FFFFFF"/>
                </a:gs>
              </a:gsLst>
              <a:lin ang="16200000" scaled="1"/>
              <a:tileRect/>
            </a:gradFill>
            <a:ln w="558800">
              <a:noFill/>
            </a:ln>
            <a:effectLst>
              <a:outerShdw blurRad="508000" dist="76200" dir="2700000" sx="102000" sy="102000" algn="tl" rotWithShape="0">
                <a:schemeClr val="tx1">
                  <a:lumMod val="65000"/>
                  <a:lumOff val="35000"/>
                  <a:alpha val="40000"/>
                </a:schemeClr>
              </a:outerShdw>
            </a:effectLst>
            <a:scene3d>
              <a:camera prst="orthographicFront"/>
              <a:lightRig rig="threePt" dir="t"/>
            </a:scene3d>
            <a:sp3d extrusionH="152400" prstMaterial="matte">
              <a:bevelT w="101600" h="12700" prst="softRound"/>
              <a:contourClr>
                <a:schemeClr val="bg1">
                  <a:lumMod val="7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050"/>
            </a:p>
          </p:txBody>
        </p:sp>
        <p:sp>
          <p:nvSpPr>
            <p:cNvPr id="8" name="Rectangle: Rounded Corners 19"/>
            <p:cNvSpPr/>
            <p:nvPr/>
          </p:nvSpPr>
          <p:spPr>
            <a:xfrm>
              <a:off x="7062594" y="1036079"/>
              <a:ext cx="5542260" cy="803545"/>
            </a:xfrm>
            <a:prstGeom prst="roundRect">
              <a:avLst>
                <a:gd name="adj" fmla="val 50000"/>
              </a:avLst>
            </a:prstGeom>
            <a:gradFill flip="none" rotWithShape="1">
              <a:gsLst>
                <a:gs pos="0">
                  <a:srgbClr val="FCB117"/>
                </a:gs>
                <a:gs pos="100000">
                  <a:srgbClr val="FFDB3F"/>
                </a:gs>
              </a:gsLst>
              <a:lin ang="13500000" scaled="1"/>
              <a:tileRect/>
            </a:gradFill>
            <a:ln>
              <a:noFill/>
            </a:ln>
            <a:effectLst>
              <a:innerShdw blurRad="254000" dist="38100" dir="162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050"/>
            </a:p>
          </p:txBody>
        </p:sp>
        <p:sp>
          <p:nvSpPr>
            <p:cNvPr id="9" name="Rectangle: Rounded Corners 20"/>
            <p:cNvSpPr/>
            <p:nvPr/>
          </p:nvSpPr>
          <p:spPr>
            <a:xfrm>
              <a:off x="7601615" y="2058461"/>
              <a:ext cx="5003238" cy="803545"/>
            </a:xfrm>
            <a:prstGeom prst="roundRect">
              <a:avLst>
                <a:gd name="adj" fmla="val 50000"/>
              </a:avLst>
            </a:prstGeom>
            <a:gradFill flip="none" rotWithShape="1">
              <a:gsLst>
                <a:gs pos="0">
                  <a:srgbClr val="F05222"/>
                </a:gs>
                <a:gs pos="100000">
                  <a:srgbClr val="FBA31A"/>
                </a:gs>
              </a:gsLst>
              <a:lin ang="13500000" scaled="1"/>
              <a:tileRect/>
            </a:gradFill>
            <a:ln>
              <a:noFill/>
            </a:ln>
            <a:effectLst>
              <a:innerShdw blurRad="254000" dist="38100" dir="162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050"/>
            </a:p>
          </p:txBody>
        </p:sp>
        <p:sp>
          <p:nvSpPr>
            <p:cNvPr id="10" name="Rectangle: Rounded Corners 21"/>
            <p:cNvSpPr/>
            <p:nvPr/>
          </p:nvSpPr>
          <p:spPr>
            <a:xfrm>
              <a:off x="7981389" y="3080845"/>
              <a:ext cx="5003240" cy="803545"/>
            </a:xfrm>
            <a:prstGeom prst="roundRect">
              <a:avLst>
                <a:gd name="adj" fmla="val 50000"/>
              </a:avLst>
            </a:prstGeom>
            <a:gradFill flip="none" rotWithShape="1">
              <a:gsLst>
                <a:gs pos="0">
                  <a:srgbClr val="A6228F"/>
                </a:gs>
                <a:gs pos="100000">
                  <a:srgbClr val="D3509D"/>
                </a:gs>
              </a:gsLst>
              <a:lin ang="13500000" scaled="1"/>
              <a:tileRect/>
            </a:gradFill>
            <a:ln>
              <a:noFill/>
            </a:ln>
            <a:effectLst>
              <a:innerShdw blurRad="254000" dist="38100" dir="162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050"/>
            </a:p>
          </p:txBody>
        </p:sp>
        <p:sp>
          <p:nvSpPr>
            <p:cNvPr id="11" name="Rectangle: Rounded Corners 22"/>
            <p:cNvSpPr/>
            <p:nvPr/>
          </p:nvSpPr>
          <p:spPr>
            <a:xfrm>
              <a:off x="7601615" y="4103228"/>
              <a:ext cx="5383014" cy="1029624"/>
            </a:xfrm>
            <a:prstGeom prst="roundRect">
              <a:avLst>
                <a:gd name="adj" fmla="val 50000"/>
              </a:avLst>
            </a:prstGeom>
            <a:gradFill flip="none" rotWithShape="1">
              <a:gsLst>
                <a:gs pos="0">
                  <a:srgbClr val="473E8F"/>
                </a:gs>
                <a:gs pos="100000">
                  <a:srgbClr val="6957A1"/>
                </a:gs>
              </a:gsLst>
              <a:lin ang="13500000" scaled="1"/>
              <a:tileRect/>
            </a:gradFill>
            <a:ln>
              <a:noFill/>
            </a:ln>
            <a:effectLst>
              <a:innerShdw blurRad="254000" dist="38100" dir="162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050"/>
            </a:p>
          </p:txBody>
        </p:sp>
        <p:sp>
          <p:nvSpPr>
            <p:cNvPr id="12" name="Rectangle: Rounded Corners 23"/>
            <p:cNvSpPr/>
            <p:nvPr/>
          </p:nvSpPr>
          <p:spPr>
            <a:xfrm>
              <a:off x="7062594" y="5346902"/>
              <a:ext cx="5654220" cy="803545"/>
            </a:xfrm>
            <a:prstGeom prst="roundRect">
              <a:avLst>
                <a:gd name="adj" fmla="val 50000"/>
              </a:avLst>
            </a:prstGeom>
            <a:gradFill flip="none" rotWithShape="1">
              <a:gsLst>
                <a:gs pos="0">
                  <a:srgbClr val="00AAA9"/>
                </a:gs>
                <a:gs pos="100000">
                  <a:srgbClr val="00AED0"/>
                </a:gs>
              </a:gsLst>
              <a:lin ang="13500000" scaled="1"/>
              <a:tileRect/>
            </a:gradFill>
            <a:ln>
              <a:noFill/>
            </a:ln>
            <a:effectLst>
              <a:innerShdw blurRad="254000" dist="38100" dir="162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050"/>
            </a:p>
          </p:txBody>
        </p:sp>
        <p:sp>
          <p:nvSpPr>
            <p:cNvPr id="13" name="Freeform: Shape 32"/>
            <p:cNvSpPr/>
            <p:nvPr/>
          </p:nvSpPr>
          <p:spPr>
            <a:xfrm>
              <a:off x="3885125" y="794467"/>
              <a:ext cx="2688152" cy="5376300"/>
            </a:xfrm>
            <a:custGeom>
              <a:avLst/>
              <a:gdLst>
                <a:gd name="connsiteX0" fmla="*/ 0 w 2688152"/>
                <a:gd name="connsiteY0" fmla="*/ 0 h 5376300"/>
                <a:gd name="connsiteX1" fmla="*/ 2 w 2688152"/>
                <a:gd name="connsiteY1" fmla="*/ 0 h 5376300"/>
                <a:gd name="connsiteX2" fmla="*/ 2688152 w 2688152"/>
                <a:gd name="connsiteY2" fmla="*/ 2688150 h 5376300"/>
                <a:gd name="connsiteX3" fmla="*/ 2 w 2688152"/>
                <a:gd name="connsiteY3" fmla="*/ 5376300 h 5376300"/>
                <a:gd name="connsiteX4" fmla="*/ 0 w 2688152"/>
                <a:gd name="connsiteY4" fmla="*/ 5376300 h 5376300"/>
                <a:gd name="connsiteX5" fmla="*/ 0 w 2688152"/>
                <a:gd name="connsiteY5" fmla="*/ 5268071 h 5376300"/>
                <a:gd name="connsiteX6" fmla="*/ 186213 w 2688152"/>
                <a:gd name="connsiteY6" fmla="*/ 5258902 h 5376300"/>
                <a:gd name="connsiteX7" fmla="*/ 2565270 w 2688152"/>
                <a:gd name="connsiteY7" fmla="*/ 2688151 h 5376300"/>
                <a:gd name="connsiteX8" fmla="*/ 186213 w 2688152"/>
                <a:gd name="connsiteY8" fmla="*/ 117401 h 5376300"/>
                <a:gd name="connsiteX9" fmla="*/ 0 w 2688152"/>
                <a:gd name="connsiteY9" fmla="*/ 108231 h 5376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88152" h="5376300">
                  <a:moveTo>
                    <a:pt x="0" y="0"/>
                  </a:moveTo>
                  <a:lnTo>
                    <a:pt x="2" y="0"/>
                  </a:lnTo>
                  <a:cubicBezTo>
                    <a:pt x="1484626" y="0"/>
                    <a:pt x="2688152" y="1203526"/>
                    <a:pt x="2688152" y="2688150"/>
                  </a:cubicBezTo>
                  <a:cubicBezTo>
                    <a:pt x="2688152" y="4172775"/>
                    <a:pt x="1484626" y="5376300"/>
                    <a:pt x="2" y="5376300"/>
                  </a:cubicBezTo>
                  <a:lnTo>
                    <a:pt x="0" y="5376300"/>
                  </a:lnTo>
                  <a:lnTo>
                    <a:pt x="0" y="5268071"/>
                  </a:lnTo>
                  <a:lnTo>
                    <a:pt x="186213" y="5258902"/>
                  </a:lnTo>
                  <a:cubicBezTo>
                    <a:pt x="1522494" y="5126571"/>
                    <a:pt x="2565270" y="4026109"/>
                    <a:pt x="2565270" y="2688151"/>
                  </a:cubicBezTo>
                  <a:cubicBezTo>
                    <a:pt x="2565270" y="1350193"/>
                    <a:pt x="1522494" y="249732"/>
                    <a:pt x="186213" y="117401"/>
                  </a:cubicBezTo>
                  <a:lnTo>
                    <a:pt x="0" y="108231"/>
                  </a:lnTo>
                  <a:close/>
                </a:path>
              </a:pathLst>
            </a:custGeom>
            <a:gradFill flip="none" rotWithShape="1">
              <a:gsLst>
                <a:gs pos="75000">
                  <a:srgbClr val="60509C"/>
                </a:gs>
                <a:gs pos="50000">
                  <a:srgbClr val="C74399"/>
                </a:gs>
                <a:gs pos="25000">
                  <a:srgbClr val="F4941D"/>
                </a:gs>
                <a:gs pos="0">
                  <a:srgbClr val="FFD63A"/>
                </a:gs>
                <a:gs pos="100000">
                  <a:srgbClr val="00ACBE"/>
                </a:gs>
              </a:gsLst>
              <a:lin ang="5400000" scaled="1"/>
              <a:tileRect/>
            </a:gradFill>
            <a:ln w="82550">
              <a:solidFill>
                <a:schemeClr val="bg1">
                  <a:lumMod val="95000"/>
                </a:schemeClr>
              </a:solidFill>
            </a:ln>
            <a:effectLst>
              <a:glow rad="76200">
                <a:schemeClr val="accent5">
                  <a:satMod val="175000"/>
                  <a:alpha val="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050">
                <a:solidFill>
                  <a:schemeClr val="tx1"/>
                </a:solidFill>
              </a:endParaRPr>
            </a:p>
          </p:txBody>
        </p:sp>
        <p:sp>
          <p:nvSpPr>
            <p:cNvPr id="14" name="Oval 13"/>
            <p:cNvSpPr/>
            <p:nvPr/>
          </p:nvSpPr>
          <p:spPr>
            <a:xfrm>
              <a:off x="5310723" y="1261625"/>
              <a:ext cx="352449" cy="352449"/>
            </a:xfrm>
            <a:prstGeom prst="ellipse">
              <a:avLst/>
            </a:prstGeom>
            <a:solidFill>
              <a:srgbClr val="FFD539"/>
            </a:solidFill>
            <a:ln>
              <a:noFill/>
            </a:ln>
            <a:effectLst>
              <a:outerShdw blurRad="254000" dist="38100" dir="2700000" sx="102000" sy="102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050"/>
            </a:p>
          </p:txBody>
        </p:sp>
        <p:sp>
          <p:nvSpPr>
            <p:cNvPr id="15" name="Oval 14"/>
            <p:cNvSpPr/>
            <p:nvPr/>
          </p:nvSpPr>
          <p:spPr>
            <a:xfrm>
              <a:off x="6122131" y="2284009"/>
              <a:ext cx="352449" cy="352449"/>
            </a:xfrm>
            <a:prstGeom prst="ellipse">
              <a:avLst/>
            </a:prstGeom>
            <a:solidFill>
              <a:srgbClr val="F9951F"/>
            </a:solidFill>
            <a:ln>
              <a:noFill/>
            </a:ln>
            <a:effectLst>
              <a:outerShdw blurRad="254000" dist="38100" dir="2700000" sx="102000" sy="102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050"/>
            </a:p>
          </p:txBody>
        </p:sp>
        <p:sp>
          <p:nvSpPr>
            <p:cNvPr id="16" name="Oval 15"/>
            <p:cNvSpPr/>
            <p:nvPr/>
          </p:nvSpPr>
          <p:spPr>
            <a:xfrm>
              <a:off x="6317588" y="3306392"/>
              <a:ext cx="352449" cy="352449"/>
            </a:xfrm>
            <a:prstGeom prst="ellipse">
              <a:avLst/>
            </a:prstGeom>
            <a:solidFill>
              <a:srgbClr val="CC499B"/>
            </a:solidFill>
            <a:ln>
              <a:noFill/>
            </a:ln>
            <a:effectLst>
              <a:outerShdw blurRad="254000" dist="38100" dir="2700000" sx="102000" sy="102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050"/>
            </a:p>
          </p:txBody>
        </p:sp>
        <p:sp>
          <p:nvSpPr>
            <p:cNvPr id="17" name="Oval 16"/>
            <p:cNvSpPr/>
            <p:nvPr/>
          </p:nvSpPr>
          <p:spPr>
            <a:xfrm>
              <a:off x="6138006" y="4328776"/>
              <a:ext cx="352449" cy="352449"/>
            </a:xfrm>
            <a:prstGeom prst="ellipse">
              <a:avLst/>
            </a:prstGeom>
            <a:solidFill>
              <a:srgbClr val="64539E"/>
            </a:solidFill>
            <a:ln>
              <a:noFill/>
            </a:ln>
            <a:effectLst>
              <a:outerShdw blurRad="254000" dist="38100" dir="2700000" sx="102000" sy="102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050"/>
            </a:p>
          </p:txBody>
        </p:sp>
        <p:sp>
          <p:nvSpPr>
            <p:cNvPr id="18" name="Oval 17"/>
            <p:cNvSpPr/>
            <p:nvPr/>
          </p:nvSpPr>
          <p:spPr>
            <a:xfrm>
              <a:off x="5310723" y="5351159"/>
              <a:ext cx="352449" cy="352449"/>
            </a:xfrm>
            <a:prstGeom prst="ellipse">
              <a:avLst/>
            </a:prstGeom>
            <a:solidFill>
              <a:srgbClr val="00AECD"/>
            </a:solidFill>
            <a:ln>
              <a:noFill/>
            </a:ln>
            <a:effectLst>
              <a:outerShdw blurRad="254000" dist="38100" dir="2700000" sx="102000" sy="102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050"/>
            </a:p>
          </p:txBody>
        </p:sp>
        <p:cxnSp>
          <p:nvCxnSpPr>
            <p:cNvPr id="19" name="Straight Connector 18"/>
            <p:cNvCxnSpPr>
              <a:cxnSpLocks/>
              <a:stCxn id="14" idx="6"/>
              <a:endCxn id="8" idx="1"/>
            </p:cNvCxnSpPr>
            <p:nvPr/>
          </p:nvCxnSpPr>
          <p:spPr>
            <a:xfrm>
              <a:off x="5663172" y="1437850"/>
              <a:ext cx="1399422" cy="1"/>
            </a:xfrm>
            <a:prstGeom prst="line">
              <a:avLst/>
            </a:prstGeom>
            <a:ln>
              <a:solidFill>
                <a:schemeClr val="bg1">
                  <a:lumMod val="75000"/>
                </a:schemeClr>
              </a:solidFill>
              <a:prstDash val="solid"/>
              <a:tailEnd type="none" w="lg" len="lg"/>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a:cxnSpLocks/>
              <a:stCxn id="15" idx="6"/>
              <a:endCxn id="9" idx="1"/>
            </p:cNvCxnSpPr>
            <p:nvPr/>
          </p:nvCxnSpPr>
          <p:spPr>
            <a:xfrm flipV="1">
              <a:off x="6474579" y="2460233"/>
              <a:ext cx="1127036" cy="1"/>
            </a:xfrm>
            <a:prstGeom prst="line">
              <a:avLst/>
            </a:prstGeom>
            <a:ln>
              <a:solidFill>
                <a:schemeClr val="bg1">
                  <a:lumMod val="75000"/>
                </a:schemeClr>
              </a:solidFill>
              <a:prstDash val="solid"/>
              <a:tailEnd type="none" w="lg" len="lg"/>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a:cxnSpLocks/>
              <a:stCxn id="16" idx="6"/>
              <a:endCxn id="10" idx="1"/>
            </p:cNvCxnSpPr>
            <p:nvPr/>
          </p:nvCxnSpPr>
          <p:spPr>
            <a:xfrm>
              <a:off x="6670037" y="3482617"/>
              <a:ext cx="1311352" cy="0"/>
            </a:xfrm>
            <a:prstGeom prst="line">
              <a:avLst/>
            </a:prstGeom>
            <a:ln>
              <a:solidFill>
                <a:schemeClr val="bg1">
                  <a:lumMod val="75000"/>
                </a:schemeClr>
              </a:solidFill>
              <a:prstDash val="solid"/>
              <a:tailEnd type="none" w="lg" len="lg"/>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a:cxnSpLocks/>
              <a:stCxn id="17" idx="6"/>
              <a:endCxn id="11" idx="1"/>
            </p:cNvCxnSpPr>
            <p:nvPr/>
          </p:nvCxnSpPr>
          <p:spPr>
            <a:xfrm>
              <a:off x="6490455" y="4505001"/>
              <a:ext cx="1111160" cy="113039"/>
            </a:xfrm>
            <a:prstGeom prst="line">
              <a:avLst/>
            </a:prstGeom>
            <a:ln>
              <a:solidFill>
                <a:schemeClr val="bg1">
                  <a:lumMod val="75000"/>
                </a:schemeClr>
              </a:solidFill>
              <a:prstDash val="solid"/>
              <a:tailEnd type="none" w="lg" len="lg"/>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a:cxnSpLocks/>
              <a:stCxn id="18" idx="6"/>
              <a:endCxn id="12" idx="1"/>
            </p:cNvCxnSpPr>
            <p:nvPr/>
          </p:nvCxnSpPr>
          <p:spPr>
            <a:xfrm>
              <a:off x="5663172" y="5527384"/>
              <a:ext cx="1399422" cy="221290"/>
            </a:xfrm>
            <a:prstGeom prst="line">
              <a:avLst/>
            </a:prstGeom>
            <a:ln>
              <a:solidFill>
                <a:schemeClr val="bg1">
                  <a:lumMod val="75000"/>
                </a:schemeClr>
              </a:solidFill>
              <a:prstDash val="solid"/>
              <a:tailEnd type="none" w="lg" len="lg"/>
            </a:ln>
          </p:spPr>
          <p:style>
            <a:lnRef idx="1">
              <a:schemeClr val="accent1"/>
            </a:lnRef>
            <a:fillRef idx="0">
              <a:schemeClr val="accent1"/>
            </a:fillRef>
            <a:effectRef idx="0">
              <a:schemeClr val="accent1"/>
            </a:effectRef>
            <a:fontRef idx="minor">
              <a:schemeClr val="tx1"/>
            </a:fontRef>
          </p:style>
        </p:cxnSp>
        <p:sp>
          <p:nvSpPr>
            <p:cNvPr id="24" name="Oval 23"/>
            <p:cNvSpPr/>
            <p:nvPr/>
          </p:nvSpPr>
          <p:spPr>
            <a:xfrm>
              <a:off x="7137466" y="1115905"/>
              <a:ext cx="643888" cy="643888"/>
            </a:xfrm>
            <a:prstGeom prst="ellipse">
              <a:avLst/>
            </a:prstGeom>
            <a:gradFill flip="none" rotWithShape="1">
              <a:gsLst>
                <a:gs pos="0">
                  <a:srgbClr val="DDE1E2"/>
                </a:gs>
                <a:gs pos="100000">
                  <a:srgbClr val="FFFFFF"/>
                </a:gs>
              </a:gsLst>
              <a:lin ang="16200000" scaled="1"/>
              <a:tileRect/>
            </a:gradFill>
            <a:ln w="558800">
              <a:noFill/>
            </a:ln>
            <a:effectLst>
              <a:outerShdw blurRad="330200" dist="63500" dir="2700000" sx="106000" sy="106000" algn="tl" rotWithShape="0">
                <a:schemeClr val="tx1">
                  <a:lumMod val="75000"/>
                  <a:lumOff val="25000"/>
                  <a:alpha val="40000"/>
                </a:schemeClr>
              </a:outerShdw>
            </a:effectLst>
            <a:scene3d>
              <a:camera prst="orthographicFront"/>
              <a:lightRig rig="threePt" dir="t"/>
            </a:scene3d>
            <a:sp3d extrusionH="152400" prstMaterial="matte">
              <a:bevelT w="101600" h="12700" prst="softRound"/>
              <a:contourClr>
                <a:schemeClr val="bg1">
                  <a:lumMod val="7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050"/>
            </a:p>
          </p:txBody>
        </p:sp>
        <p:sp>
          <p:nvSpPr>
            <p:cNvPr id="25" name="Oval 24"/>
            <p:cNvSpPr/>
            <p:nvPr/>
          </p:nvSpPr>
          <p:spPr>
            <a:xfrm>
              <a:off x="7676634" y="2138287"/>
              <a:ext cx="643888" cy="643888"/>
            </a:xfrm>
            <a:prstGeom prst="ellipse">
              <a:avLst/>
            </a:prstGeom>
            <a:gradFill flip="none" rotWithShape="1">
              <a:gsLst>
                <a:gs pos="0">
                  <a:srgbClr val="DDE1E2"/>
                </a:gs>
                <a:gs pos="100000">
                  <a:srgbClr val="FFFFFF"/>
                </a:gs>
              </a:gsLst>
              <a:lin ang="16200000" scaled="1"/>
              <a:tileRect/>
            </a:gradFill>
            <a:ln w="558800">
              <a:noFill/>
            </a:ln>
            <a:effectLst>
              <a:outerShdw blurRad="330200" dist="63500" dir="2700000" sx="106000" sy="106000" algn="tl" rotWithShape="0">
                <a:schemeClr val="tx1">
                  <a:lumMod val="75000"/>
                  <a:lumOff val="25000"/>
                  <a:alpha val="40000"/>
                </a:schemeClr>
              </a:outerShdw>
            </a:effectLst>
            <a:scene3d>
              <a:camera prst="orthographicFront"/>
              <a:lightRig rig="threePt" dir="t"/>
            </a:scene3d>
            <a:sp3d extrusionH="152400" prstMaterial="matte">
              <a:bevelT w="101600" h="12700" prst="softRound"/>
              <a:contourClr>
                <a:schemeClr val="bg1">
                  <a:lumMod val="7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050"/>
            </a:p>
          </p:txBody>
        </p:sp>
        <p:sp>
          <p:nvSpPr>
            <p:cNvPr id="26" name="Oval 25"/>
            <p:cNvSpPr/>
            <p:nvPr/>
          </p:nvSpPr>
          <p:spPr>
            <a:xfrm>
              <a:off x="8050386" y="3161920"/>
              <a:ext cx="643888" cy="643888"/>
            </a:xfrm>
            <a:prstGeom prst="ellipse">
              <a:avLst/>
            </a:prstGeom>
            <a:gradFill flip="none" rotWithShape="1">
              <a:gsLst>
                <a:gs pos="0">
                  <a:srgbClr val="DDE1E2"/>
                </a:gs>
                <a:gs pos="100000">
                  <a:srgbClr val="FFFFFF"/>
                </a:gs>
              </a:gsLst>
              <a:lin ang="16200000" scaled="1"/>
              <a:tileRect/>
            </a:gradFill>
            <a:ln w="558800">
              <a:noFill/>
            </a:ln>
            <a:effectLst>
              <a:outerShdw blurRad="330200" dist="63500" dir="2700000" sx="106000" sy="106000" algn="tl" rotWithShape="0">
                <a:schemeClr val="tx1">
                  <a:lumMod val="75000"/>
                  <a:lumOff val="25000"/>
                  <a:alpha val="40000"/>
                </a:schemeClr>
              </a:outerShdw>
            </a:effectLst>
            <a:scene3d>
              <a:camera prst="orthographicFront"/>
              <a:lightRig rig="threePt" dir="t"/>
            </a:scene3d>
            <a:sp3d extrusionH="152400" prstMaterial="matte">
              <a:bevelT w="101600" h="12700" prst="softRound"/>
              <a:contourClr>
                <a:schemeClr val="bg1">
                  <a:lumMod val="7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050"/>
            </a:p>
          </p:txBody>
        </p:sp>
        <p:sp>
          <p:nvSpPr>
            <p:cNvPr id="27" name="Oval 26"/>
            <p:cNvSpPr/>
            <p:nvPr/>
          </p:nvSpPr>
          <p:spPr>
            <a:xfrm>
              <a:off x="7676635" y="4292476"/>
              <a:ext cx="643888" cy="643888"/>
            </a:xfrm>
            <a:prstGeom prst="ellipse">
              <a:avLst/>
            </a:prstGeom>
            <a:gradFill flip="none" rotWithShape="1">
              <a:gsLst>
                <a:gs pos="0">
                  <a:srgbClr val="DDE1E2"/>
                </a:gs>
                <a:gs pos="100000">
                  <a:srgbClr val="FFFFFF"/>
                </a:gs>
              </a:gsLst>
              <a:lin ang="16200000" scaled="1"/>
              <a:tileRect/>
            </a:gradFill>
            <a:ln w="558800">
              <a:noFill/>
            </a:ln>
            <a:effectLst>
              <a:outerShdw blurRad="330200" dist="63500" dir="2700000" sx="106000" sy="106000" algn="tl" rotWithShape="0">
                <a:schemeClr val="tx1">
                  <a:lumMod val="75000"/>
                  <a:lumOff val="25000"/>
                  <a:alpha val="40000"/>
                </a:schemeClr>
              </a:outerShdw>
            </a:effectLst>
            <a:scene3d>
              <a:camera prst="orthographicFront"/>
              <a:lightRig rig="threePt" dir="t"/>
            </a:scene3d>
            <a:sp3d extrusionH="152400" prstMaterial="matte">
              <a:bevelT w="101600" h="12700" prst="softRound"/>
              <a:contourClr>
                <a:schemeClr val="bg1">
                  <a:lumMod val="7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050"/>
            </a:p>
          </p:txBody>
        </p:sp>
        <p:sp>
          <p:nvSpPr>
            <p:cNvPr id="28" name="Oval 27"/>
            <p:cNvSpPr/>
            <p:nvPr/>
          </p:nvSpPr>
          <p:spPr>
            <a:xfrm>
              <a:off x="7156691" y="5431518"/>
              <a:ext cx="643888" cy="643888"/>
            </a:xfrm>
            <a:prstGeom prst="ellipse">
              <a:avLst/>
            </a:prstGeom>
            <a:gradFill flip="none" rotWithShape="1">
              <a:gsLst>
                <a:gs pos="0">
                  <a:srgbClr val="DDE1E2"/>
                </a:gs>
                <a:gs pos="100000">
                  <a:srgbClr val="FFFFFF"/>
                </a:gs>
              </a:gsLst>
              <a:lin ang="16200000" scaled="1"/>
              <a:tileRect/>
            </a:gradFill>
            <a:ln w="558800">
              <a:noFill/>
            </a:ln>
            <a:effectLst>
              <a:outerShdw blurRad="330200" dist="63500" dir="2700000" sx="106000" sy="106000" algn="tl" rotWithShape="0">
                <a:schemeClr val="tx1">
                  <a:lumMod val="75000"/>
                  <a:lumOff val="25000"/>
                  <a:alpha val="40000"/>
                </a:schemeClr>
              </a:outerShdw>
            </a:effectLst>
            <a:scene3d>
              <a:camera prst="orthographicFront"/>
              <a:lightRig rig="threePt" dir="t"/>
            </a:scene3d>
            <a:sp3d extrusionH="152400" prstMaterial="matte">
              <a:bevelT w="101600" h="12700" prst="softRound"/>
              <a:contourClr>
                <a:schemeClr val="bg1">
                  <a:lumMod val="7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050"/>
            </a:p>
          </p:txBody>
        </p:sp>
        <p:sp>
          <p:nvSpPr>
            <p:cNvPr id="29" name="Oval 28"/>
            <p:cNvSpPr/>
            <p:nvPr/>
          </p:nvSpPr>
          <p:spPr>
            <a:xfrm>
              <a:off x="1964415" y="1740532"/>
              <a:ext cx="3474097" cy="3474097"/>
            </a:xfrm>
            <a:prstGeom prst="ellipse">
              <a:avLst/>
            </a:prstGeom>
            <a:noFill/>
            <a:ln w="15875">
              <a:solidFill>
                <a:schemeClr val="bg1">
                  <a:lumMod val="75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050"/>
            </a:p>
          </p:txBody>
        </p:sp>
        <p:sp>
          <p:nvSpPr>
            <p:cNvPr id="30" name="Oval 29"/>
            <p:cNvSpPr/>
            <p:nvPr/>
          </p:nvSpPr>
          <p:spPr>
            <a:xfrm>
              <a:off x="2018723" y="1793986"/>
              <a:ext cx="3367188" cy="3367188"/>
            </a:xfrm>
            <a:prstGeom prst="ellipse">
              <a:avLst/>
            </a:prstGeom>
            <a:noFill/>
            <a:ln w="15875">
              <a:solidFill>
                <a:schemeClr val="bg1">
                  <a:lumMod val="75000"/>
                </a:schemeClr>
              </a:solidFill>
              <a:prstDash val="lgDash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050"/>
            </a:p>
          </p:txBody>
        </p:sp>
        <p:sp>
          <p:nvSpPr>
            <p:cNvPr id="31" name="Oval 30"/>
            <p:cNvSpPr/>
            <p:nvPr/>
          </p:nvSpPr>
          <p:spPr>
            <a:xfrm>
              <a:off x="3642887" y="1712814"/>
              <a:ext cx="112102" cy="112102"/>
            </a:xfrm>
            <a:prstGeom prst="ellipse">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050"/>
            </a:p>
          </p:txBody>
        </p:sp>
        <p:sp>
          <p:nvSpPr>
            <p:cNvPr id="32" name="Oval 31"/>
            <p:cNvSpPr/>
            <p:nvPr/>
          </p:nvSpPr>
          <p:spPr>
            <a:xfrm>
              <a:off x="3642887" y="5128127"/>
              <a:ext cx="112102" cy="112102"/>
            </a:xfrm>
            <a:prstGeom prst="ellipse">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050"/>
            </a:p>
          </p:txBody>
        </p:sp>
        <p:sp>
          <p:nvSpPr>
            <p:cNvPr id="33" name="Oval 32"/>
            <p:cNvSpPr/>
            <p:nvPr/>
          </p:nvSpPr>
          <p:spPr>
            <a:xfrm>
              <a:off x="5364358" y="3421529"/>
              <a:ext cx="112102" cy="112102"/>
            </a:xfrm>
            <a:prstGeom prst="ellipse">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050"/>
            </a:p>
          </p:txBody>
        </p:sp>
        <p:sp>
          <p:nvSpPr>
            <p:cNvPr id="34" name="Oval 33"/>
            <p:cNvSpPr/>
            <p:nvPr/>
          </p:nvSpPr>
          <p:spPr>
            <a:xfrm>
              <a:off x="1949728" y="3421529"/>
              <a:ext cx="112102" cy="112102"/>
            </a:xfrm>
            <a:prstGeom prst="ellipse">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050"/>
            </a:p>
          </p:txBody>
        </p:sp>
        <p:pic>
          <p:nvPicPr>
            <p:cNvPr id="35" name="Graphic 70" descr="Laptop"/>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74330" y="3279580"/>
              <a:ext cx="396000" cy="396000"/>
            </a:xfrm>
            <a:prstGeom prst="rect">
              <a:avLst/>
            </a:prstGeom>
          </p:spPr>
        </p:pic>
        <p:pic>
          <p:nvPicPr>
            <p:cNvPr id="36" name="Graphic 72" descr="Monito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800579" y="4416420"/>
              <a:ext cx="395999" cy="396000"/>
            </a:xfrm>
            <a:prstGeom prst="rect">
              <a:avLst/>
            </a:prstGeom>
          </p:spPr>
        </p:pic>
        <p:pic>
          <p:nvPicPr>
            <p:cNvPr id="37" name="Graphic 74" descr="Smart Phone"/>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261410" y="1239381"/>
              <a:ext cx="396000" cy="396000"/>
            </a:xfrm>
            <a:prstGeom prst="rect">
              <a:avLst/>
            </a:prstGeom>
          </p:spPr>
        </p:pic>
        <p:pic>
          <p:nvPicPr>
            <p:cNvPr id="38" name="Graphic 76" descr="Tablet"/>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799272" y="2262231"/>
              <a:ext cx="396000" cy="396000"/>
            </a:xfrm>
            <a:prstGeom prst="rect">
              <a:avLst/>
            </a:prstGeom>
          </p:spPr>
        </p:pic>
        <p:pic>
          <p:nvPicPr>
            <p:cNvPr id="39" name="Graphic 78" descr="Compute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7261410" y="5583012"/>
              <a:ext cx="395999" cy="396000"/>
            </a:xfrm>
            <a:prstGeom prst="rect">
              <a:avLst/>
            </a:prstGeom>
          </p:spPr>
        </p:pic>
        <p:pic>
          <p:nvPicPr>
            <p:cNvPr id="40" name="Graphic 80" descr="Single gea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2565919" y="4359281"/>
              <a:ext cx="360000" cy="360000"/>
            </a:xfrm>
            <a:prstGeom prst="rect">
              <a:avLst/>
            </a:prstGeom>
          </p:spPr>
        </p:pic>
        <p:pic>
          <p:nvPicPr>
            <p:cNvPr id="41" name="Graphic 82" descr="Stopwatch"/>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2207528" y="3954903"/>
              <a:ext cx="360000" cy="360000"/>
            </a:xfrm>
            <a:prstGeom prst="rect">
              <a:avLst/>
            </a:prstGeom>
          </p:spPr>
        </p:pic>
        <p:pic>
          <p:nvPicPr>
            <p:cNvPr id="42" name="Graphic 84" descr="Lightbulb"/>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3520599" y="4701357"/>
              <a:ext cx="360000" cy="360000"/>
            </a:xfrm>
            <a:prstGeom prst="rect">
              <a:avLst/>
            </a:prstGeom>
          </p:spPr>
        </p:pic>
        <p:pic>
          <p:nvPicPr>
            <p:cNvPr id="43" name="Graphic 86" descr="Head with Gears"/>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3010956" y="4633974"/>
              <a:ext cx="360000" cy="360000"/>
            </a:xfrm>
            <a:prstGeom prst="rect">
              <a:avLst/>
            </a:prstGeom>
          </p:spPr>
        </p:pic>
        <p:sp>
          <p:nvSpPr>
            <p:cNvPr id="44" name="Oval 43"/>
            <p:cNvSpPr/>
            <p:nvPr/>
          </p:nvSpPr>
          <p:spPr>
            <a:xfrm>
              <a:off x="4041120" y="4826944"/>
              <a:ext cx="112102" cy="112102"/>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050"/>
            </a:p>
          </p:txBody>
        </p:sp>
        <p:sp>
          <p:nvSpPr>
            <p:cNvPr id="45" name="Oval 44"/>
            <p:cNvSpPr/>
            <p:nvPr/>
          </p:nvSpPr>
          <p:spPr>
            <a:xfrm>
              <a:off x="4333200" y="4709737"/>
              <a:ext cx="112102" cy="112102"/>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050"/>
            </a:p>
          </p:txBody>
        </p:sp>
        <p:sp>
          <p:nvSpPr>
            <p:cNvPr id="46" name="Oval 45"/>
            <p:cNvSpPr/>
            <p:nvPr/>
          </p:nvSpPr>
          <p:spPr>
            <a:xfrm>
              <a:off x="4591554" y="4545692"/>
              <a:ext cx="112102" cy="112102"/>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sz="1050"/>
            </a:p>
          </p:txBody>
        </p:sp>
        <p:sp>
          <p:nvSpPr>
            <p:cNvPr id="48" name="TextBox 47"/>
            <p:cNvSpPr txBox="1"/>
            <p:nvPr/>
          </p:nvSpPr>
          <p:spPr>
            <a:xfrm>
              <a:off x="2458225" y="3103405"/>
              <a:ext cx="2310881" cy="371833"/>
            </a:xfrm>
            <a:prstGeom prst="rect">
              <a:avLst/>
            </a:prstGeom>
            <a:noFill/>
          </p:spPr>
          <p:txBody>
            <a:bodyPr wrap="square" rtlCol="0">
              <a:spAutoFit/>
            </a:bodyPr>
            <a:lstStyle/>
            <a:p>
              <a:pPr algn="ctr"/>
              <a:r>
                <a:rPr lang="en-SG" sz="1050" b="1" dirty="0"/>
                <a:t>Conclusion</a:t>
              </a:r>
              <a:endParaRPr lang="en-IN" sz="1050" spc="225" dirty="0">
                <a:solidFill>
                  <a:schemeClr val="bg1">
                    <a:lumMod val="65000"/>
                  </a:schemeClr>
                </a:solidFill>
                <a:latin typeface="Open Sans Condensed" panose="020B0806030504020204" pitchFamily="34" charset="0"/>
                <a:ea typeface="Open Sans Condensed" panose="020B0806030504020204" pitchFamily="34" charset="0"/>
                <a:cs typeface="Open Sans Condensed" panose="020B0806030504020204" pitchFamily="34" charset="0"/>
              </a:endParaRPr>
            </a:p>
          </p:txBody>
        </p:sp>
        <p:sp>
          <p:nvSpPr>
            <p:cNvPr id="50" name="TextBox 49"/>
            <p:cNvSpPr txBox="1"/>
            <p:nvPr/>
          </p:nvSpPr>
          <p:spPr>
            <a:xfrm>
              <a:off x="7845254" y="1114175"/>
              <a:ext cx="4239924" cy="630988"/>
            </a:xfrm>
            <a:prstGeom prst="rect">
              <a:avLst/>
            </a:prstGeom>
            <a:noFill/>
          </p:spPr>
          <p:txBody>
            <a:bodyPr wrap="square" rtlCol="0">
              <a:spAutoFit/>
            </a:bodyPr>
            <a:lstStyle/>
            <a:p>
              <a:pPr>
                <a:buClrTx/>
              </a:pPr>
              <a:r>
                <a:rPr lang="en-US" sz="1100" kern="1200" dirty="0">
                  <a:solidFill>
                    <a:prstClr val="black"/>
                  </a:solidFill>
                  <a:ea typeface="Calibri" panose="020F0502020204030204" pitchFamily="34" charset="0"/>
                  <a:cs typeface="Vrinda" panose="020B0502040204020203" pitchFamily="34" charset="0"/>
                </a:rPr>
                <a:t>Premier Inn Swindon has adopted 100% renewable energy)</a:t>
              </a:r>
            </a:p>
          </p:txBody>
        </p:sp>
        <p:sp>
          <p:nvSpPr>
            <p:cNvPr id="51" name="TextBox 50"/>
            <p:cNvSpPr txBox="1"/>
            <p:nvPr/>
          </p:nvSpPr>
          <p:spPr>
            <a:xfrm>
              <a:off x="8412286" y="2167842"/>
              <a:ext cx="3913849" cy="630988"/>
            </a:xfrm>
            <a:prstGeom prst="rect">
              <a:avLst/>
            </a:prstGeom>
            <a:noFill/>
          </p:spPr>
          <p:txBody>
            <a:bodyPr wrap="square" rtlCol="0">
              <a:spAutoFit/>
            </a:bodyPr>
            <a:lstStyle/>
            <a:p>
              <a:pPr>
                <a:buClrTx/>
              </a:pPr>
              <a:r>
                <a:rPr lang="en-US" sz="1100" kern="1200" dirty="0">
                  <a:solidFill>
                    <a:prstClr val="black"/>
                  </a:solidFill>
                  <a:ea typeface="Calibri" panose="020F0502020204030204" pitchFamily="34" charset="0"/>
                  <a:cs typeface="Vrinda" panose="020B0502040204020203" pitchFamily="34" charset="0"/>
                </a:rPr>
                <a:t>Reduced carbon footprint, lower energy costs, and a positive brand image</a:t>
              </a:r>
            </a:p>
          </p:txBody>
        </p:sp>
        <p:sp>
          <p:nvSpPr>
            <p:cNvPr id="52" name="TextBox 51"/>
            <p:cNvSpPr txBox="1"/>
            <p:nvPr/>
          </p:nvSpPr>
          <p:spPr>
            <a:xfrm>
              <a:off x="8818216" y="3185191"/>
              <a:ext cx="4166414" cy="630988"/>
            </a:xfrm>
            <a:prstGeom prst="rect">
              <a:avLst/>
            </a:prstGeom>
            <a:noFill/>
          </p:spPr>
          <p:txBody>
            <a:bodyPr wrap="square" rtlCol="0">
              <a:spAutoFit/>
            </a:bodyPr>
            <a:lstStyle/>
            <a:p>
              <a:pPr>
                <a:buClrTx/>
              </a:pPr>
              <a:r>
                <a:rPr lang="en-US" sz="1100" kern="1200" dirty="0">
                  <a:solidFill>
                    <a:schemeClr val="bg1"/>
                  </a:solidFill>
                  <a:ea typeface="Calibri" panose="020F0502020204030204" pitchFamily="34" charset="0"/>
                  <a:cs typeface="Vrinda" panose="020B0502040204020203" pitchFamily="34" charset="0"/>
                </a:rPr>
                <a:t>Positive economic benefits, environmental impact and tourism development</a:t>
              </a:r>
            </a:p>
          </p:txBody>
        </p:sp>
        <p:sp>
          <p:nvSpPr>
            <p:cNvPr id="53" name="TextBox 52"/>
            <p:cNvSpPr txBox="1"/>
            <p:nvPr/>
          </p:nvSpPr>
          <p:spPr>
            <a:xfrm>
              <a:off x="8395542" y="4300532"/>
              <a:ext cx="4321273" cy="630988"/>
            </a:xfrm>
            <a:prstGeom prst="rect">
              <a:avLst/>
            </a:prstGeom>
            <a:noFill/>
          </p:spPr>
          <p:txBody>
            <a:bodyPr wrap="square" rtlCol="0">
              <a:spAutoFit/>
            </a:bodyPr>
            <a:lstStyle/>
            <a:p>
              <a:pPr>
                <a:buClrTx/>
              </a:pPr>
              <a:r>
                <a:rPr lang="en-US" sz="1100" kern="1200" dirty="0">
                  <a:solidFill>
                    <a:schemeClr val="bg1"/>
                  </a:solidFill>
                  <a:ea typeface="Calibri" panose="020F0502020204030204" pitchFamily="34" charset="0"/>
                  <a:cs typeface="Vrinda" panose="020B0502040204020203" pitchFamily="34" charset="0"/>
                </a:rPr>
                <a:t>Contemporary issues in energy management and initial costs</a:t>
              </a:r>
            </a:p>
          </p:txBody>
        </p:sp>
        <p:sp>
          <p:nvSpPr>
            <p:cNvPr id="54" name="TextBox 53"/>
            <p:cNvSpPr txBox="1"/>
            <p:nvPr/>
          </p:nvSpPr>
          <p:spPr>
            <a:xfrm>
              <a:off x="7856385" y="5415486"/>
              <a:ext cx="4981132" cy="630988"/>
            </a:xfrm>
            <a:prstGeom prst="rect">
              <a:avLst/>
            </a:prstGeom>
            <a:noFill/>
          </p:spPr>
          <p:txBody>
            <a:bodyPr wrap="square" rtlCol="0">
              <a:spAutoFit/>
            </a:bodyPr>
            <a:lstStyle/>
            <a:p>
              <a:pPr>
                <a:buClrTx/>
              </a:pPr>
              <a:r>
                <a:rPr lang="en-US" sz="1100" kern="1200" dirty="0">
                  <a:solidFill>
                    <a:schemeClr val="bg1"/>
                  </a:solidFill>
                  <a:ea typeface="Calibri" panose="020F0502020204030204" pitchFamily="34" charset="0"/>
                  <a:cs typeface="Vrinda" panose="020B0502040204020203" pitchFamily="34" charset="0"/>
                </a:rPr>
                <a:t>focus on integrated policy frameworks, education and training, and public-private partnerships</a:t>
              </a:r>
            </a:p>
          </p:txBody>
        </p:sp>
      </p:grpSp>
    </p:spTree>
    <p:extLst>
      <p:ext uri="{BB962C8B-B14F-4D97-AF65-F5344CB8AC3E}">
        <p14:creationId xmlns:p14="http://schemas.microsoft.com/office/powerpoint/2010/main" val="36691757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9" name="Picture 48">
            <a:extLst>
              <a:ext uri="{FF2B5EF4-FFF2-40B4-BE49-F238E27FC236}">
                <a16:creationId xmlns:a16="http://schemas.microsoft.com/office/drawing/2014/main" id="{6743DBA0-FAD9-44C6-A4C6-7A6EFF4E0B9B}"/>
              </a:ext>
            </a:extLst>
          </p:cNvPr>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23429119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endParaRPr lang="en-SG" dirty="0"/>
          </a:p>
        </p:txBody>
      </p:sp>
      <p:graphicFrame>
        <p:nvGraphicFramePr>
          <p:cNvPr id="9" name="Diagram 8">
            <a:extLst>
              <a:ext uri="{FF2B5EF4-FFF2-40B4-BE49-F238E27FC236}">
                <a16:creationId xmlns:a16="http://schemas.microsoft.com/office/drawing/2014/main" id="{2D1AD792-073F-5875-83BF-391FCEBFB760}"/>
              </a:ext>
            </a:extLst>
          </p:cNvPr>
          <p:cNvGraphicFramePr/>
          <p:nvPr>
            <p:extLst>
              <p:ext uri="{D42A27DB-BD31-4B8C-83A1-F6EECF244321}">
                <p14:modId xmlns:p14="http://schemas.microsoft.com/office/powerpoint/2010/main" val="3084596524"/>
              </p:ext>
            </p:extLst>
          </p:nvPr>
        </p:nvGraphicFramePr>
        <p:xfrm>
          <a:off x="1225685" y="1251626"/>
          <a:ext cx="7626485" cy="3712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697911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endParaRPr lang="en-SG" dirty="0"/>
          </a:p>
        </p:txBody>
      </p:sp>
      <p:graphicFrame>
        <p:nvGraphicFramePr>
          <p:cNvPr id="4" name="Diagram 3">
            <a:extLst>
              <a:ext uri="{FF2B5EF4-FFF2-40B4-BE49-F238E27FC236}">
                <a16:creationId xmlns:a16="http://schemas.microsoft.com/office/drawing/2014/main" id="{95994949-B9F9-A633-4574-F27CBDB76A74}"/>
              </a:ext>
            </a:extLst>
          </p:cNvPr>
          <p:cNvGraphicFramePr/>
          <p:nvPr>
            <p:extLst>
              <p:ext uri="{D42A27DB-BD31-4B8C-83A1-F6EECF244321}">
                <p14:modId xmlns:p14="http://schemas.microsoft.com/office/powerpoint/2010/main" val="1369120315"/>
              </p:ext>
            </p:extLst>
          </p:nvPr>
        </p:nvGraphicFramePr>
        <p:xfrm>
          <a:off x="1101386" y="1238887"/>
          <a:ext cx="7626485" cy="3631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12857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endParaRPr lang="en-SG" dirty="0"/>
          </a:p>
        </p:txBody>
      </p:sp>
      <p:graphicFrame>
        <p:nvGraphicFramePr>
          <p:cNvPr id="4" name="Diagram 3">
            <a:extLst>
              <a:ext uri="{FF2B5EF4-FFF2-40B4-BE49-F238E27FC236}">
                <a16:creationId xmlns:a16="http://schemas.microsoft.com/office/drawing/2014/main" id="{1A18EC93-445A-C3C1-83A1-F2F134F884B7}"/>
              </a:ext>
            </a:extLst>
          </p:cNvPr>
          <p:cNvGraphicFramePr/>
          <p:nvPr>
            <p:extLst>
              <p:ext uri="{D42A27DB-BD31-4B8C-83A1-F6EECF244321}">
                <p14:modId xmlns:p14="http://schemas.microsoft.com/office/powerpoint/2010/main" val="3607385441"/>
              </p:ext>
            </p:extLst>
          </p:nvPr>
        </p:nvGraphicFramePr>
        <p:xfrm>
          <a:off x="885386" y="1050072"/>
          <a:ext cx="7626485" cy="40934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6522264"/>
      </p:ext>
    </p:extLst>
  </p:cSld>
  <p:clrMapOvr>
    <a:masterClrMapping/>
  </p:clrMapOvr>
</p:sld>
</file>

<file path=ppt/theme/theme1.xml><?xml version="1.0" encoding="utf-8"?>
<a:theme xmlns:a="http://schemas.openxmlformats.org/drawingml/2006/main" name="William template">
  <a:themeElements>
    <a:clrScheme name="Custom 347">
      <a:dk1>
        <a:srgbClr val="000000"/>
      </a:dk1>
      <a:lt1>
        <a:srgbClr val="FFFFFF"/>
      </a:lt1>
      <a:dk2>
        <a:srgbClr val="666666"/>
      </a:dk2>
      <a:lt2>
        <a:srgbClr val="CCCCCC"/>
      </a:lt2>
      <a:accent1>
        <a:srgbClr val="3A81BA"/>
      </a:accent1>
      <a:accent2>
        <a:srgbClr val="D89F39"/>
      </a:accent2>
      <a:accent3>
        <a:srgbClr val="8BAB42"/>
      </a:accent3>
      <a:accent4>
        <a:srgbClr val="57A7B5"/>
      </a:accent4>
      <a:accent5>
        <a:srgbClr val="8B81D2"/>
      </a:accent5>
      <a:accent6>
        <a:srgbClr val="963334"/>
      </a:accent6>
      <a:hlink>
        <a:srgbClr val="1155CC"/>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TM04033929[[fn=Slate]]</Template>
  <TotalTime>0</TotalTime>
  <Words>2907</Words>
  <Application>Microsoft Office PowerPoint</Application>
  <PresentationFormat>On-screen Show (16:9)</PresentationFormat>
  <Paragraphs>124</Paragraphs>
  <Slides>18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Roboto</vt:lpstr>
      <vt:lpstr>Open Sans Condensed</vt:lpstr>
      <vt:lpstr>Calibri</vt:lpstr>
      <vt:lpstr>Arial</vt:lpstr>
      <vt:lpstr>Dosis</vt:lpstr>
      <vt:lpstr>Bahnschrift</vt:lpstr>
      <vt:lpstr>William template</vt:lpstr>
      <vt:lpstr>PowerPoint Presentation</vt:lpstr>
      <vt:lpstr>Introduction</vt:lpstr>
      <vt:lpstr>Overview of Literature</vt:lpstr>
      <vt:lpstr>Overview of Literature</vt:lpstr>
      <vt:lpstr>Overview of Literature</vt:lpstr>
      <vt:lpstr>Overview of Literature</vt:lpstr>
      <vt:lpstr>PESTEL ANALYSIS</vt:lpstr>
      <vt:lpstr>PESTEL ANALYSIS</vt:lpstr>
      <vt:lpstr>Contemporary Issues and Industry Response</vt:lpstr>
      <vt:lpstr>Contemporary Issues and Industry Response</vt:lpstr>
      <vt:lpstr>Future Policies and Management Options</vt:lpstr>
      <vt:lpstr>Future Policies and Management Options</vt:lpstr>
      <vt:lpstr>Future Policies and Management Options</vt:lpstr>
      <vt:lpstr>Conclusion</vt:lpstr>
      <vt:lpstr>PowerPoint Presentation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External Environment Analysis of the Retail Industry in Bangladesh</dc:title>
  <dc:creator>Apurba Das (2107164)</dc:creator>
  <cp:lastModifiedBy>Apurba Das (2107164)</cp:lastModifiedBy>
  <cp:revision>216</cp:revision>
  <dcterms:modified xsi:type="dcterms:W3CDTF">2024-05-29T00:16:35Z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2024-04-22T15:34:02Z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4d970fe5-cb78-4859-baf6-7cf8325b197d</vt:lpwstr>
  </property>
  <property fmtid="{D5CDD505-2E9C-101B-9397-08002B2CF9AE}" pid="7" name="MSIP_Label_defa4170-0d19-0005-0004-bc88714345d2_ActionId">
    <vt:lpwstr>7fc146bb-2db9-451d-80da-03c731a43eef</vt:lpwstr>
  </property>
  <property fmtid="{D5CDD505-2E9C-101B-9397-08002B2CF9AE}" pid="8" name="MSIP_Label_defa4170-0d19-0005-0004-bc88714345d2_ContentBits">
    <vt:lpwstr>0</vt:lpwstr>
  </property>
</Properties>
</file>