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6" d="100"/>
          <a:sy n="96" d="100"/>
        </p:scale>
        <p:origin x="-178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650" cy="490538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8413" y="0"/>
            <a:ext cx="2914650" cy="490538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8670F673-CB99-4B76-951A-F5053592CF21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700"/>
            <a:ext cx="2914650" cy="490538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8413" y="9283700"/>
            <a:ext cx="2914650" cy="490538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6716ED98-F517-4E46-8104-979146FEB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764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520E363-32B1-4C5F-BB64-F65072C327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9FB0C34-07B2-4E23-AED5-DFF24A4DB2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CAA950C-D215-40B9-A8D2-1D8C16142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6B6FEFB-FE3C-4858-BF01-787766307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23E3F99-E01E-4B91-A71F-93522CBE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24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743C942-B743-4CA6-9285-097DAD329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647DC80-AE47-48C2-8FDF-381F6B790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FDAA9BF-B884-4DF9-AD75-7A3DA07B6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46EAF76-4BDA-4A21-9855-27F795186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B6BDB30-5290-4743-8B68-A8A88C1C1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921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9342D35-7202-4E92-A5CD-D25B46950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642156C-B0F1-4408-BA8F-86A13A7B0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B266E9-B852-4D12-88FE-21326254F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72ED3E3-12B7-4F80-B0D9-7BD1DE596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2243B9-5E70-4F7F-84DD-D28D93EAE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272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B89FE9-DBF4-4A99-AD0C-C6781EE4E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D8AA45-2374-4113-A525-D124DEA79F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C3E8136-2A40-42B0-B6D4-4F10BD3D65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E738BE-2EB9-4EA1-B674-E235CB11E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5DF53D6-10AE-4AB5-9A6F-F0C7A14AD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02376BF-2962-4E24-A4E4-2A435DAF8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1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9D2BA7-E9BA-400D-8C85-0580D4546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55E8767-11EC-40AF-AC32-3992135E4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E451D6D-66CC-4300-84D3-EBCA744163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FCD492D-2469-475C-9509-A58761FC35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620A9C9-093B-44E7-B8E7-881AEC30DC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D9C35FC-A059-45C2-8C24-D64F1DEC0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67D3D54-57F1-4BBE-8D5C-1C3765897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75855D17-91F8-42BA-83B8-1F2142D73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969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AD1E13B-FC9C-4DFF-B6DE-259FB2E73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59D9C13-D05B-4490-B28E-D869C535C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B5FD44A-9DE7-4C68-9DCE-197E35403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3841BAE-5699-413F-AD48-C01265BBE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1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0E0AA52-9392-4F8E-BFDE-4F112319B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EDE240C8-3EF0-41EB-B751-0F68EB02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AE8E99A-8FB9-4FEC-8443-AEDDF35B9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83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B45B1C-F298-4EC9-AF0F-3E7D0C3B9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35D40C3-ADC8-4D67-BC02-9CF273770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A50E524-18BE-412C-8766-3BC015C21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FC2581E-A4F4-4082-9C24-2FD69EC0A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9650A92-4C78-42D9-BF29-D7598C0FC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0518096-CFC7-41CA-95C9-03ABDA1B2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76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84B42D-2DC9-4CDD-944F-8A0BEC23A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EDB8E46-00CB-4C27-955D-27D22EAAD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3B7DDD-DB98-497B-B97E-455932B1C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0878EB3-4D6F-4413-B72E-9F7153A7B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B85ACFE-4F56-47BD-AE67-A30FE33C3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FA46739-B1B0-4944-94BE-4B67B236B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94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F263156-9021-43AB-A5D2-6536E2A72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BCC6665-0F66-4EA2-9002-2EC2A5DB3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12AA320-FCC7-4C11-8FA2-B98963A25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9CC8045-07A0-42DD-92A9-29486B020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908FFAF-780D-40F7-984D-B312CA3C4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56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1EDCE8C-477B-461E-AAB7-A855949698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1403895-7536-4A4F-A8EE-F8E3663C72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BBB9CA2-6A55-43E5-BA93-52F0D5B43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B79AA66-429A-43D7-863B-7B27E3E7F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6DB8E1E-2562-448D-9968-7FEB1818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80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7BD0F15-3BD0-415E-92F8-3AF8FE3E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705C465-A5CC-4EEC-9592-030FD440E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33BC380-023E-480D-A863-9B9A2ABF81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BAB81-0739-483F-A744-6119BFC295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A1B5858-C8E9-441E-858B-13DFF4C8F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C2B8BC4-DA9D-4A1D-A277-467956C846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5AE14-8D15-40F5-A2BF-1069F4193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2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94E0CCFC-F751-4A84-BAE6-21401C29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1- Customer Relationship Management System Team Presentation.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474D7B91-94AF-4E94-9F66-50509C402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Presentation to be delivered on </a:t>
            </a:r>
            <a:r>
              <a:rPr lang="en-GB" dirty="0" smtClean="0"/>
              <a:t>11/06/19</a:t>
            </a:r>
            <a:endParaRPr lang="en-GB" dirty="0"/>
          </a:p>
          <a:p>
            <a:r>
              <a:rPr lang="en-GB" dirty="0"/>
              <a:t>Time to be arranged</a:t>
            </a:r>
          </a:p>
          <a:p>
            <a:r>
              <a:rPr lang="en-GB" dirty="0"/>
              <a:t>Teams to be either 3 or 4 people</a:t>
            </a:r>
          </a:p>
          <a:p>
            <a:r>
              <a:rPr lang="en-GB"/>
              <a:t>Presentation- </a:t>
            </a:r>
            <a:r>
              <a:rPr lang="en-GB" smtClean="0"/>
              <a:t>30 </a:t>
            </a:r>
            <a:r>
              <a:rPr lang="en-GB" dirty="0"/>
              <a:t>minutes per team plus 1000 words supporting notes for the team.</a:t>
            </a:r>
          </a:p>
          <a:p>
            <a:r>
              <a:rPr lang="en-GB" dirty="0"/>
              <a:t>Organisation – </a:t>
            </a:r>
            <a:r>
              <a:rPr lang="en-GB" dirty="0" smtClean="0"/>
              <a:t>John Lewis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270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BCCBF1-0546-4577-8ACA-8E1711925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CA54104-02DE-424F-9636-BA1D2193B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complete the work for task 1:</a:t>
            </a:r>
          </a:p>
          <a:p>
            <a:r>
              <a:rPr lang="en-GB" dirty="0"/>
              <a:t>Research several sources to establish the meaning of ‘Customer Relationship Management’ .</a:t>
            </a:r>
          </a:p>
          <a:p>
            <a:r>
              <a:rPr lang="en-GB" dirty="0"/>
              <a:t>Provide two definitions which outline the meaning of ‘Customer Relationship Management’ – Look for definitions that would link to the type of organisation you are researching and explain their meaning.</a:t>
            </a:r>
          </a:p>
        </p:txBody>
      </p:sp>
    </p:spTree>
    <p:extLst>
      <p:ext uri="{BB962C8B-B14F-4D97-AF65-F5344CB8AC3E}">
        <p14:creationId xmlns:p14="http://schemas.microsoft.com/office/powerpoint/2010/main" val="4209780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8CBAE9E-5959-444B-91F9-A1DEF0D89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6F8153B-9CB0-40A2-A4FB-C402557E10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Investigate the benefits/drawback of developing/operating  a CRM system- Look at your notes from lectures and support this section with supporting academic evidence. </a:t>
            </a:r>
          </a:p>
          <a:p>
            <a:r>
              <a:rPr lang="en-GB" dirty="0" smtClean="0"/>
              <a:t> Also use some examples from  organisations other  than John Lewis. Identify and use examples of some stakeholders that benefit/ encounter drawbacks with developing/ operating a CRM system.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0845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 the CRM that has been developed and how it is operated at John Lewis. Within this section give examples of why John Lewis decided they needed a CRM system.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1003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 what John Lewis do to support/develop it’s CRM system- What new innovations have they introduced over the last 5 years.</a:t>
            </a:r>
          </a:p>
          <a:p>
            <a:r>
              <a:rPr lang="en-GB" dirty="0" smtClean="0"/>
              <a:t>How have different stakeholders- customers, suppliers, competitors engaged with the CRM system.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751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 and discuss how John Lewis benefit from having a CRM system- increased customer base, good source of data on which the organisation can base it’s strategic and operational plans, use this to build a ‘relationship’ with current and potential customers.</a:t>
            </a:r>
          </a:p>
          <a:p>
            <a:r>
              <a:rPr lang="en-GB" dirty="0" smtClean="0"/>
              <a:t>Describe any drawbacks with the system- how does this impact on the organisation- security issues, spend on IT systems, poor system that disengages customers.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37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Having collected and analysed the information from tasks 1-5 compile a SWOT analysis  list the Strengths, Weaknesses, Opportunities and Threats that the CRM system at John Lewis display.</a:t>
            </a:r>
          </a:p>
          <a:p>
            <a:r>
              <a:rPr lang="en-GB" dirty="0" smtClean="0"/>
              <a:t>Discuss the opportunities John Lewis have to use their CRM system in the future to engage with stakeholders.</a:t>
            </a:r>
          </a:p>
          <a:p>
            <a:r>
              <a:rPr lang="en-GB" dirty="0" smtClean="0"/>
              <a:t>Discuss the threats the CRM system faces and offer options for combating these threats.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2341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Additional  information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 is involved in the process- Sales/customer and organisation,  tracking, marketing/customer </a:t>
            </a:r>
            <a:r>
              <a:rPr lang="en-GB" smtClean="0"/>
              <a:t>service- </a:t>
            </a:r>
          </a:p>
          <a:p>
            <a:r>
              <a:rPr lang="en-GB" smtClean="0"/>
              <a:t>Touch </a:t>
            </a:r>
            <a:r>
              <a:rPr lang="en-GB" dirty="0" smtClean="0"/>
              <a:t>Points- Importance of security/ data collection/breaches</a:t>
            </a:r>
          </a:p>
          <a:p>
            <a:r>
              <a:rPr lang="en-GB" dirty="0" smtClean="0"/>
              <a:t>Satisfaction/Trust/ Commitment </a:t>
            </a:r>
          </a:p>
          <a:p>
            <a:r>
              <a:rPr lang="en-GB" dirty="0" smtClean="0"/>
              <a:t>B2C/B2B- to be considered</a:t>
            </a:r>
          </a:p>
          <a:p>
            <a:r>
              <a:rPr lang="en-GB" dirty="0" smtClean="0"/>
              <a:t>How does John Lewis fit/change B2B/B2C perception through  the CRM system</a:t>
            </a:r>
          </a:p>
          <a:p>
            <a:r>
              <a:rPr lang="en-GB" dirty="0" smtClean="0"/>
              <a:t>Do they use the loyalty ladder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57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Cont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Does John Lewis CRM help  attain  it’s mission statement, aim and objectives.</a:t>
            </a:r>
          </a:p>
          <a:p>
            <a:r>
              <a:rPr lang="en-GB" dirty="0" smtClean="0"/>
              <a:t>Segmentation-Do they segment their customers- How can this support the success of their CRM system.</a:t>
            </a:r>
          </a:p>
          <a:p>
            <a:r>
              <a:rPr lang="en-GB" dirty="0" smtClean="0"/>
              <a:t>Do they use targeting as a tool for their CRM </a:t>
            </a:r>
            <a:r>
              <a:rPr lang="en-GB" dirty="0" err="1" smtClean="0"/>
              <a:t>sysyem</a:t>
            </a:r>
            <a:endParaRPr lang="en-GB" dirty="0" smtClean="0"/>
          </a:p>
          <a:p>
            <a:r>
              <a:rPr lang="en-GB" dirty="0" smtClean="0"/>
              <a:t>Do they use Porters Generic Strategies to help the CRM relationship- cost leadership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Do they engage with the McKinsey framework to review/improve the CRM system performance-staff training, shared values, improved systems, structure change.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679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Cont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Do they use skills of employees to improve the CRM system</a:t>
            </a:r>
          </a:p>
          <a:p>
            <a:r>
              <a:rPr lang="en-GB" dirty="0" smtClean="0"/>
              <a:t>Service failure – Impact on CRM- Example of how John Lewis have handled a situation of service failure.</a:t>
            </a:r>
          </a:p>
          <a:p>
            <a:r>
              <a:rPr lang="en-GB" dirty="0" smtClean="0"/>
              <a:t>Do they use the marketing mix to influence people/organisations engagement with the CRM system.</a:t>
            </a:r>
          </a:p>
          <a:p>
            <a:r>
              <a:rPr lang="en-GB" dirty="0" smtClean="0"/>
              <a:t>Do they use ‘exit’ strategies to disengage people/organisations from the CRM system- is there a risk here.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8343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571</Words>
  <Application>Microsoft Office PowerPoint</Application>
  <PresentationFormat>Custom</PresentationFormat>
  <Paragraphs>45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Assignment 1- Customer Relationship Management System Team Presentation.</vt:lpstr>
      <vt:lpstr>Task 1</vt:lpstr>
      <vt:lpstr>Task 2</vt:lpstr>
      <vt:lpstr>Task 3</vt:lpstr>
      <vt:lpstr>Task 4</vt:lpstr>
      <vt:lpstr>Task 5</vt:lpstr>
      <vt:lpstr>Task 6</vt:lpstr>
      <vt:lpstr>Additional  information to consider</vt:lpstr>
      <vt:lpstr>Cont</vt:lpstr>
      <vt:lpstr>Cont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1- Customer Relationship Management System Team Presentation.</dc:title>
  <dc:creator>Admin</dc:creator>
  <cp:lastModifiedBy>T</cp:lastModifiedBy>
  <cp:revision>19</cp:revision>
  <cp:lastPrinted>2019-05-07T09:06:35Z</cp:lastPrinted>
  <dcterms:created xsi:type="dcterms:W3CDTF">2019-02-03T15:41:25Z</dcterms:created>
  <dcterms:modified xsi:type="dcterms:W3CDTF">2019-05-14T06:19:49Z</dcterms:modified>
</cp:coreProperties>
</file>