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AD1B8651-8866-43D3-928E-27A6614F46B5}"/>
    <pc:docChg chg="custSel addSld modSld">
      <pc:chgData name="David Holley" userId="45123e1e-ac21-4ee3-b53e-8d97b4b34e1e" providerId="ADAL" clId="{AD1B8651-8866-43D3-928E-27A6614F46B5}" dt="2023-11-25T16:26:15.348" v="5240" actId="20577"/>
      <pc:docMkLst>
        <pc:docMk/>
      </pc:docMkLst>
      <pc:sldChg chg="modSp mod">
        <pc:chgData name="David Holley" userId="45123e1e-ac21-4ee3-b53e-8d97b4b34e1e" providerId="ADAL" clId="{AD1B8651-8866-43D3-928E-27A6614F46B5}" dt="2023-11-25T11:25:07.594" v="899" actId="313"/>
        <pc:sldMkLst>
          <pc:docMk/>
          <pc:sldMk cId="2512113213" sldId="258"/>
        </pc:sldMkLst>
        <pc:spChg chg="mod">
          <ac:chgData name="David Holley" userId="45123e1e-ac21-4ee3-b53e-8d97b4b34e1e" providerId="ADAL" clId="{AD1B8651-8866-43D3-928E-27A6614F46B5}" dt="2023-11-25T11:18:01.851" v="34" actId="1076"/>
          <ac:spMkLst>
            <pc:docMk/>
            <pc:sldMk cId="2512113213" sldId="258"/>
            <ac:spMk id="2" creationId="{C0228522-D55C-F551-AA54-81B7ABEADF8B}"/>
          </ac:spMkLst>
        </pc:spChg>
        <pc:spChg chg="mod">
          <ac:chgData name="David Holley" userId="45123e1e-ac21-4ee3-b53e-8d97b4b34e1e" providerId="ADAL" clId="{AD1B8651-8866-43D3-928E-27A6614F46B5}" dt="2023-11-25T11:25:07.594" v="899" actId="313"/>
          <ac:spMkLst>
            <pc:docMk/>
            <pc:sldMk cId="2512113213" sldId="258"/>
            <ac:spMk id="3" creationId="{CC1BF019-EE32-B935-A373-07D02DD2914D}"/>
          </ac:spMkLst>
        </pc:spChg>
      </pc:sldChg>
      <pc:sldChg chg="modSp new mod">
        <pc:chgData name="David Holley" userId="45123e1e-ac21-4ee3-b53e-8d97b4b34e1e" providerId="ADAL" clId="{AD1B8651-8866-43D3-928E-27A6614F46B5}" dt="2023-11-25T11:22:28.027" v="652" actId="20577"/>
        <pc:sldMkLst>
          <pc:docMk/>
          <pc:sldMk cId="123287503" sldId="259"/>
        </pc:sldMkLst>
        <pc:spChg chg="mod">
          <ac:chgData name="David Holley" userId="45123e1e-ac21-4ee3-b53e-8d97b4b34e1e" providerId="ADAL" clId="{AD1B8651-8866-43D3-928E-27A6614F46B5}" dt="2023-11-25T11:20:02.715" v="273" actId="20577"/>
          <ac:spMkLst>
            <pc:docMk/>
            <pc:sldMk cId="123287503" sldId="259"/>
            <ac:spMk id="2" creationId="{1C9F49B1-56FD-83FD-3500-7DC0FDAD82D7}"/>
          </ac:spMkLst>
        </pc:spChg>
        <pc:spChg chg="mod">
          <ac:chgData name="David Holley" userId="45123e1e-ac21-4ee3-b53e-8d97b4b34e1e" providerId="ADAL" clId="{AD1B8651-8866-43D3-928E-27A6614F46B5}" dt="2023-11-25T11:22:28.027" v="652" actId="20577"/>
          <ac:spMkLst>
            <pc:docMk/>
            <pc:sldMk cId="123287503" sldId="259"/>
            <ac:spMk id="3" creationId="{8E8510EF-6A6D-A072-37EA-37FA50DD4B2E}"/>
          </ac:spMkLst>
        </pc:spChg>
      </pc:sldChg>
      <pc:sldChg chg="modSp new mod">
        <pc:chgData name="David Holley" userId="45123e1e-ac21-4ee3-b53e-8d97b4b34e1e" providerId="ADAL" clId="{AD1B8651-8866-43D3-928E-27A6614F46B5}" dt="2023-11-25T11:42:09.251" v="1456" actId="6549"/>
        <pc:sldMkLst>
          <pc:docMk/>
          <pc:sldMk cId="2320149070" sldId="260"/>
        </pc:sldMkLst>
        <pc:spChg chg="mod">
          <ac:chgData name="David Holley" userId="45123e1e-ac21-4ee3-b53e-8d97b4b34e1e" providerId="ADAL" clId="{AD1B8651-8866-43D3-928E-27A6614F46B5}" dt="2023-11-25T11:25:46.517" v="926" actId="20577"/>
          <ac:spMkLst>
            <pc:docMk/>
            <pc:sldMk cId="2320149070" sldId="260"/>
            <ac:spMk id="2" creationId="{6154E92F-AB49-9E99-A33B-16F80E12C8A9}"/>
          </ac:spMkLst>
        </pc:spChg>
        <pc:spChg chg="mod">
          <ac:chgData name="David Holley" userId="45123e1e-ac21-4ee3-b53e-8d97b4b34e1e" providerId="ADAL" clId="{AD1B8651-8866-43D3-928E-27A6614F46B5}" dt="2023-11-25T11:42:09.251" v="1456" actId="6549"/>
          <ac:spMkLst>
            <pc:docMk/>
            <pc:sldMk cId="2320149070" sldId="260"/>
            <ac:spMk id="3" creationId="{BB68CA9B-1655-1E1C-1278-B3A384E99707}"/>
          </ac:spMkLst>
        </pc:spChg>
      </pc:sldChg>
      <pc:sldChg chg="modSp new mod">
        <pc:chgData name="David Holley" userId="45123e1e-ac21-4ee3-b53e-8d97b4b34e1e" providerId="ADAL" clId="{AD1B8651-8866-43D3-928E-27A6614F46B5}" dt="2023-11-25T16:10:27.988" v="5172" actId="6549"/>
        <pc:sldMkLst>
          <pc:docMk/>
          <pc:sldMk cId="330811235" sldId="261"/>
        </pc:sldMkLst>
        <pc:spChg chg="mod">
          <ac:chgData name="David Holley" userId="45123e1e-ac21-4ee3-b53e-8d97b4b34e1e" providerId="ADAL" clId="{AD1B8651-8866-43D3-928E-27A6614F46B5}" dt="2023-11-25T11:43:43.538" v="1496" actId="20577"/>
          <ac:spMkLst>
            <pc:docMk/>
            <pc:sldMk cId="330811235" sldId="261"/>
            <ac:spMk id="2" creationId="{2043B6E8-5F91-138D-84E6-BFB62B9E0970}"/>
          </ac:spMkLst>
        </pc:spChg>
        <pc:spChg chg="mod">
          <ac:chgData name="David Holley" userId="45123e1e-ac21-4ee3-b53e-8d97b4b34e1e" providerId="ADAL" clId="{AD1B8651-8866-43D3-928E-27A6614F46B5}" dt="2023-11-25T16:10:27.988" v="5172" actId="6549"/>
          <ac:spMkLst>
            <pc:docMk/>
            <pc:sldMk cId="330811235" sldId="261"/>
            <ac:spMk id="3" creationId="{C074BE7E-8A28-D68A-23ED-7D073C479899}"/>
          </ac:spMkLst>
        </pc:spChg>
      </pc:sldChg>
      <pc:sldChg chg="modSp new mod">
        <pc:chgData name="David Holley" userId="45123e1e-ac21-4ee3-b53e-8d97b4b34e1e" providerId="ADAL" clId="{AD1B8651-8866-43D3-928E-27A6614F46B5}" dt="2023-11-25T16:11:52.669" v="5181" actId="6549"/>
        <pc:sldMkLst>
          <pc:docMk/>
          <pc:sldMk cId="1224225686" sldId="262"/>
        </pc:sldMkLst>
        <pc:spChg chg="mod">
          <ac:chgData name="David Holley" userId="45123e1e-ac21-4ee3-b53e-8d97b4b34e1e" providerId="ADAL" clId="{AD1B8651-8866-43D3-928E-27A6614F46B5}" dt="2023-11-25T11:47:18.197" v="1909" actId="20577"/>
          <ac:spMkLst>
            <pc:docMk/>
            <pc:sldMk cId="1224225686" sldId="262"/>
            <ac:spMk id="2" creationId="{7E2A74FE-7926-836B-9C46-2D85CE04E217}"/>
          </ac:spMkLst>
        </pc:spChg>
        <pc:spChg chg="mod">
          <ac:chgData name="David Holley" userId="45123e1e-ac21-4ee3-b53e-8d97b4b34e1e" providerId="ADAL" clId="{AD1B8651-8866-43D3-928E-27A6614F46B5}" dt="2023-11-25T16:11:52.669" v="5181" actId="6549"/>
          <ac:spMkLst>
            <pc:docMk/>
            <pc:sldMk cId="1224225686" sldId="262"/>
            <ac:spMk id="3" creationId="{8C0A2683-409C-6388-64A6-0C4DA21179F0}"/>
          </ac:spMkLst>
        </pc:spChg>
      </pc:sldChg>
      <pc:sldChg chg="modSp new mod">
        <pc:chgData name="David Holley" userId="45123e1e-ac21-4ee3-b53e-8d97b4b34e1e" providerId="ADAL" clId="{AD1B8651-8866-43D3-928E-27A6614F46B5}" dt="2023-11-25T16:12:06.716" v="5182" actId="20577"/>
        <pc:sldMkLst>
          <pc:docMk/>
          <pc:sldMk cId="941743708" sldId="263"/>
        </pc:sldMkLst>
        <pc:spChg chg="mod">
          <ac:chgData name="David Holley" userId="45123e1e-ac21-4ee3-b53e-8d97b4b34e1e" providerId="ADAL" clId="{AD1B8651-8866-43D3-928E-27A6614F46B5}" dt="2023-11-25T11:50:59.134" v="2244" actId="313"/>
          <ac:spMkLst>
            <pc:docMk/>
            <pc:sldMk cId="941743708" sldId="263"/>
            <ac:spMk id="2" creationId="{0A397D4B-D242-A7A4-9659-47B8D22D56A5}"/>
          </ac:spMkLst>
        </pc:spChg>
        <pc:spChg chg="mod">
          <ac:chgData name="David Holley" userId="45123e1e-ac21-4ee3-b53e-8d97b4b34e1e" providerId="ADAL" clId="{AD1B8651-8866-43D3-928E-27A6614F46B5}" dt="2023-11-25T16:12:06.716" v="5182" actId="20577"/>
          <ac:spMkLst>
            <pc:docMk/>
            <pc:sldMk cId="941743708" sldId="263"/>
            <ac:spMk id="3" creationId="{8B53DBFC-7D97-9802-0CDE-A1996AC8365B}"/>
          </ac:spMkLst>
        </pc:spChg>
      </pc:sldChg>
      <pc:sldChg chg="modSp new mod">
        <pc:chgData name="David Holley" userId="45123e1e-ac21-4ee3-b53e-8d97b4b34e1e" providerId="ADAL" clId="{AD1B8651-8866-43D3-928E-27A6614F46B5}" dt="2023-11-25T11:58:39.234" v="2973" actId="33524"/>
        <pc:sldMkLst>
          <pc:docMk/>
          <pc:sldMk cId="1869497636" sldId="264"/>
        </pc:sldMkLst>
        <pc:spChg chg="mod">
          <ac:chgData name="David Holley" userId="45123e1e-ac21-4ee3-b53e-8d97b4b34e1e" providerId="ADAL" clId="{AD1B8651-8866-43D3-928E-27A6614F46B5}" dt="2023-11-25T11:53:46.977" v="2480" actId="20577"/>
          <ac:spMkLst>
            <pc:docMk/>
            <pc:sldMk cId="1869497636" sldId="264"/>
            <ac:spMk id="2" creationId="{0E53DE2E-636E-D6A2-1B41-7573B5B2B30D}"/>
          </ac:spMkLst>
        </pc:spChg>
        <pc:spChg chg="mod">
          <ac:chgData name="David Holley" userId="45123e1e-ac21-4ee3-b53e-8d97b4b34e1e" providerId="ADAL" clId="{AD1B8651-8866-43D3-928E-27A6614F46B5}" dt="2023-11-25T11:58:39.234" v="2973" actId="33524"/>
          <ac:spMkLst>
            <pc:docMk/>
            <pc:sldMk cId="1869497636" sldId="264"/>
            <ac:spMk id="3" creationId="{D811ED00-6086-EC0C-359D-7B2866069A8C}"/>
          </ac:spMkLst>
        </pc:spChg>
      </pc:sldChg>
      <pc:sldChg chg="modSp new mod">
        <pc:chgData name="David Holley" userId="45123e1e-ac21-4ee3-b53e-8d97b4b34e1e" providerId="ADAL" clId="{AD1B8651-8866-43D3-928E-27A6614F46B5}" dt="2023-11-25T16:18:19.037" v="5204" actId="20577"/>
        <pc:sldMkLst>
          <pc:docMk/>
          <pc:sldMk cId="1728315719" sldId="265"/>
        </pc:sldMkLst>
        <pc:spChg chg="mod">
          <ac:chgData name="David Holley" userId="45123e1e-ac21-4ee3-b53e-8d97b4b34e1e" providerId="ADAL" clId="{AD1B8651-8866-43D3-928E-27A6614F46B5}" dt="2023-11-25T12:00:06.290" v="3012" actId="20577"/>
          <ac:spMkLst>
            <pc:docMk/>
            <pc:sldMk cId="1728315719" sldId="265"/>
            <ac:spMk id="2" creationId="{D576ECF9-1AC0-D1EC-A97D-B0042305B0D4}"/>
          </ac:spMkLst>
        </pc:spChg>
        <pc:spChg chg="mod">
          <ac:chgData name="David Holley" userId="45123e1e-ac21-4ee3-b53e-8d97b4b34e1e" providerId="ADAL" clId="{AD1B8651-8866-43D3-928E-27A6614F46B5}" dt="2023-11-25T16:18:19.037" v="5204" actId="20577"/>
          <ac:spMkLst>
            <pc:docMk/>
            <pc:sldMk cId="1728315719" sldId="265"/>
            <ac:spMk id="3" creationId="{8D5F5288-D25F-9758-E75C-519FA1C6EEB7}"/>
          </ac:spMkLst>
        </pc:spChg>
      </pc:sldChg>
      <pc:sldChg chg="modSp new mod">
        <pc:chgData name="David Holley" userId="45123e1e-ac21-4ee3-b53e-8d97b4b34e1e" providerId="ADAL" clId="{AD1B8651-8866-43D3-928E-27A6614F46B5}" dt="2023-11-25T16:21:17.959" v="5226" actId="6549"/>
        <pc:sldMkLst>
          <pc:docMk/>
          <pc:sldMk cId="1150020462" sldId="266"/>
        </pc:sldMkLst>
        <pc:spChg chg="mod">
          <ac:chgData name="David Holley" userId="45123e1e-ac21-4ee3-b53e-8d97b4b34e1e" providerId="ADAL" clId="{AD1B8651-8866-43D3-928E-27A6614F46B5}" dt="2023-11-25T12:01:32.679" v="3222" actId="20577"/>
          <ac:spMkLst>
            <pc:docMk/>
            <pc:sldMk cId="1150020462" sldId="266"/>
            <ac:spMk id="2" creationId="{406E59C9-7B82-5978-42C9-373BBE1553FC}"/>
          </ac:spMkLst>
        </pc:spChg>
        <pc:spChg chg="mod">
          <ac:chgData name="David Holley" userId="45123e1e-ac21-4ee3-b53e-8d97b4b34e1e" providerId="ADAL" clId="{AD1B8651-8866-43D3-928E-27A6614F46B5}" dt="2023-11-25T16:21:17.959" v="5226" actId="6549"/>
          <ac:spMkLst>
            <pc:docMk/>
            <pc:sldMk cId="1150020462" sldId="266"/>
            <ac:spMk id="3" creationId="{D449DBF0-A26A-9647-0ED6-58DCFD8291DC}"/>
          </ac:spMkLst>
        </pc:spChg>
      </pc:sldChg>
      <pc:sldChg chg="modSp new mod">
        <pc:chgData name="David Holley" userId="45123e1e-ac21-4ee3-b53e-8d97b4b34e1e" providerId="ADAL" clId="{AD1B8651-8866-43D3-928E-27A6614F46B5}" dt="2023-11-25T16:26:15.348" v="5240" actId="20577"/>
        <pc:sldMkLst>
          <pc:docMk/>
          <pc:sldMk cId="2783763128" sldId="267"/>
        </pc:sldMkLst>
        <pc:spChg chg="mod">
          <ac:chgData name="David Holley" userId="45123e1e-ac21-4ee3-b53e-8d97b4b34e1e" providerId="ADAL" clId="{AD1B8651-8866-43D3-928E-27A6614F46B5}" dt="2023-11-25T12:06:56.182" v="3808" actId="20577"/>
          <ac:spMkLst>
            <pc:docMk/>
            <pc:sldMk cId="2783763128" sldId="267"/>
            <ac:spMk id="2" creationId="{817A9D35-54DE-1781-E5B8-18CF949A7810}"/>
          </ac:spMkLst>
        </pc:spChg>
        <pc:spChg chg="mod">
          <ac:chgData name="David Holley" userId="45123e1e-ac21-4ee3-b53e-8d97b4b34e1e" providerId="ADAL" clId="{AD1B8651-8866-43D3-928E-27A6614F46B5}" dt="2023-11-25T16:26:15.348" v="5240" actId="20577"/>
          <ac:spMkLst>
            <pc:docMk/>
            <pc:sldMk cId="2783763128" sldId="267"/>
            <ac:spMk id="3" creationId="{E18B5421-24AD-100B-439D-37571EB4DE33}"/>
          </ac:spMkLst>
        </pc:spChg>
      </pc:sldChg>
      <pc:sldChg chg="modSp new mod">
        <pc:chgData name="David Holley" userId="45123e1e-ac21-4ee3-b53e-8d97b4b34e1e" providerId="ADAL" clId="{AD1B8651-8866-43D3-928E-27A6614F46B5}" dt="2023-11-25T12:15:06.228" v="4567" actId="20577"/>
        <pc:sldMkLst>
          <pc:docMk/>
          <pc:sldMk cId="762911110" sldId="268"/>
        </pc:sldMkLst>
        <pc:spChg chg="mod">
          <ac:chgData name="David Holley" userId="45123e1e-ac21-4ee3-b53e-8d97b4b34e1e" providerId="ADAL" clId="{AD1B8651-8866-43D3-928E-27A6614F46B5}" dt="2023-11-25T12:12:38.086" v="4301" actId="20577"/>
          <ac:spMkLst>
            <pc:docMk/>
            <pc:sldMk cId="762911110" sldId="268"/>
            <ac:spMk id="2" creationId="{56BE2078-1BDB-E1D3-FE9F-148C48DBA039}"/>
          </ac:spMkLst>
        </pc:spChg>
        <pc:spChg chg="mod">
          <ac:chgData name="David Holley" userId="45123e1e-ac21-4ee3-b53e-8d97b4b34e1e" providerId="ADAL" clId="{AD1B8651-8866-43D3-928E-27A6614F46B5}" dt="2023-11-25T12:15:06.228" v="4567" actId="20577"/>
          <ac:spMkLst>
            <pc:docMk/>
            <pc:sldMk cId="762911110" sldId="268"/>
            <ac:spMk id="3" creationId="{43CABCC8-D2B6-E465-3743-BFE5984AADC9}"/>
          </ac:spMkLst>
        </pc:spChg>
      </pc:sldChg>
      <pc:sldChg chg="modSp new mod">
        <pc:chgData name="David Holley" userId="45123e1e-ac21-4ee3-b53e-8d97b4b34e1e" providerId="ADAL" clId="{AD1B8651-8866-43D3-928E-27A6614F46B5}" dt="2023-11-25T12:35:08.444" v="5168" actId="20577"/>
        <pc:sldMkLst>
          <pc:docMk/>
          <pc:sldMk cId="3104418646" sldId="269"/>
        </pc:sldMkLst>
        <pc:spChg chg="mod">
          <ac:chgData name="David Holley" userId="45123e1e-ac21-4ee3-b53e-8d97b4b34e1e" providerId="ADAL" clId="{AD1B8651-8866-43D3-928E-27A6614F46B5}" dt="2023-11-25T12:23:16.041" v="4581" actId="20577"/>
          <ac:spMkLst>
            <pc:docMk/>
            <pc:sldMk cId="3104418646" sldId="269"/>
            <ac:spMk id="2" creationId="{13416F8F-5980-802C-BAF6-7A71A3A59E17}"/>
          </ac:spMkLst>
        </pc:spChg>
        <pc:spChg chg="mod">
          <ac:chgData name="David Holley" userId="45123e1e-ac21-4ee3-b53e-8d97b4b34e1e" providerId="ADAL" clId="{AD1B8651-8866-43D3-928E-27A6614F46B5}" dt="2023-11-25T12:35:08.444" v="5168" actId="20577"/>
          <ac:spMkLst>
            <pc:docMk/>
            <pc:sldMk cId="3104418646" sldId="269"/>
            <ac:spMk id="3" creationId="{93B00572-109F-5C11-2C91-05BA689CBCF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752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428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00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22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74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24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70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585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83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9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06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9711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2689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79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139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6169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34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1320C0D-9C05-4043-8723-D85361FB2D7E}" type="datetimeFigureOut">
              <a:rPr lang="en-GB" smtClean="0"/>
              <a:t>25/11/2023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EA598-1D23-4EC2-9918-F8FDF9E3D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8482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4D67E-D6BF-F205-D7B3-5701A0B7E5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Infernal Coffee Machine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76C409-830E-BB68-6ECA-C286564FC8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913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BE55F-1225-47BE-F242-91D93A640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14FE5-833D-0446-D578-D81F36629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32" y="1696916"/>
            <a:ext cx="11007968" cy="45514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voice of the customer.</a:t>
            </a:r>
          </a:p>
          <a:p>
            <a:r>
              <a:rPr lang="en-GB" dirty="0"/>
              <a:t>There are three main customers</a:t>
            </a:r>
          </a:p>
          <a:p>
            <a:pPr lvl="1"/>
            <a:r>
              <a:rPr lang="en-GB" dirty="0"/>
              <a:t>Chief of Staff :- Wants a cappuccino on request and the kitchen to be left spotless</a:t>
            </a:r>
          </a:p>
          <a:p>
            <a:pPr lvl="1"/>
            <a:r>
              <a:rPr lang="en-GB" dirty="0"/>
              <a:t>Gorilla:- Wants strong black coffee (Usually to deal with the effects of Après Rugby) and plays with the settings of the machine to suit so when I come to make the Chief of Staff her coffee, I need to set up again.</a:t>
            </a:r>
          </a:p>
          <a:p>
            <a:pPr lvl="1"/>
            <a:r>
              <a:rPr lang="en-GB" dirty="0"/>
              <a:t>Neanderthal:- Drinks a variety of coffees and is generally lazy, clumsy and impatient with the operation of the machine</a:t>
            </a:r>
          </a:p>
          <a:p>
            <a:pPr lvl="1"/>
            <a:r>
              <a:rPr lang="en-GB" dirty="0"/>
              <a:t>….and me. Who just wants a quiet life!</a:t>
            </a:r>
          </a:p>
          <a:p>
            <a:r>
              <a:rPr lang="en-GB" dirty="0"/>
              <a:t>So actually, there are four customers.</a:t>
            </a:r>
          </a:p>
          <a:p>
            <a:pPr lvl="1"/>
            <a:r>
              <a:rPr lang="en-GB" dirty="0"/>
              <a:t>My main gripes with the machine are that it is very fussy with the quality of milk it uses. Anything “just on the turn” gives bad results.</a:t>
            </a:r>
          </a:p>
          <a:p>
            <a:pPr lvl="1"/>
            <a:r>
              <a:rPr lang="en-GB" dirty="0"/>
              <a:t>The drip tray continually overflows, staining the worktops and causing unwanted input from the Chief of Staff.</a:t>
            </a:r>
          </a:p>
        </p:txBody>
      </p:sp>
    </p:spTree>
    <p:extLst>
      <p:ext uri="{BB962C8B-B14F-4D97-AF65-F5344CB8AC3E}">
        <p14:creationId xmlns:p14="http://schemas.microsoft.com/office/powerpoint/2010/main" val="2400975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28522-D55C-F551-AA54-81B7ABEAD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73" y="232910"/>
            <a:ext cx="10045335" cy="1400530"/>
          </a:xfrm>
        </p:spPr>
        <p:txBody>
          <a:bodyPr/>
          <a:lstStyle/>
          <a:p>
            <a:r>
              <a:rPr lang="en-GB" dirty="0"/>
              <a:t>Determine and Manage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BF019-EE32-B935-A373-07D02DD29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can turn my “Voice of the Customer” set of requirements into written requirements…..but have I missed anything?</a:t>
            </a:r>
          </a:p>
          <a:p>
            <a:endParaRPr lang="en-GB" dirty="0"/>
          </a:p>
          <a:p>
            <a:r>
              <a:rPr lang="en-GB" dirty="0"/>
              <a:t>Get at the missing requirements by performing Gemba visits and deriving a use case.</a:t>
            </a:r>
          </a:p>
          <a:p>
            <a:endParaRPr lang="en-GB" dirty="0"/>
          </a:p>
          <a:p>
            <a:r>
              <a:rPr lang="en-GB" dirty="0"/>
              <a:t>This resulted in my list of requirements in the requirements set tab.</a:t>
            </a:r>
          </a:p>
          <a:p>
            <a:endParaRPr lang="en-GB" dirty="0"/>
          </a:p>
          <a:p>
            <a:pPr lvl="1"/>
            <a:r>
              <a:rPr lang="en-GB" dirty="0"/>
              <a:t>Tip…for this exercise remember the 7+/- 2 rule!! Keep it simple. I want to know that you understand the tools. A lot can be said with a short list.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113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F49B1-56FD-83FD-3500-7DC0FDAD8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Operational Requirement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510EF-6A6D-A072-37EA-37FA50DD4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Moved from:-</a:t>
            </a:r>
          </a:p>
          <a:p>
            <a:pPr lvl="1"/>
            <a:r>
              <a:rPr lang="en-GB" dirty="0"/>
              <a:t>Deliver a refreshing cup of cappuccino type coffee to the Chief of Staff in a timely fashion with minimum disruption to the kitchen system.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To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Provide the main users in the household with a cup of coffee meeting their individual taste requirements in a timely fashion with minimum disruption to the kitchen system.</a:t>
            </a:r>
          </a:p>
        </p:txBody>
      </p:sp>
    </p:spTree>
    <p:extLst>
      <p:ext uri="{BB962C8B-B14F-4D97-AF65-F5344CB8AC3E}">
        <p14:creationId xmlns:p14="http://schemas.microsoft.com/office/powerpoint/2010/main" val="123287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4E92F-AB49-9E99-A33B-16F80E12C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Functional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8CA9B-1655-1E1C-1278-B3A384E99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Functions!</a:t>
            </a:r>
          </a:p>
          <a:p>
            <a:r>
              <a:rPr lang="en-GB" dirty="0"/>
              <a:t>Verb Noun relationship</a:t>
            </a:r>
          </a:p>
          <a:p>
            <a:r>
              <a:rPr lang="en-GB" dirty="0"/>
              <a:t>Remember the use case?</a:t>
            </a:r>
          </a:p>
          <a:p>
            <a:r>
              <a:rPr lang="en-GB" dirty="0"/>
              <a:t>Function flow diagrams?</a:t>
            </a:r>
          </a:p>
          <a:p>
            <a:pPr lvl="1"/>
            <a:r>
              <a:rPr lang="en-GB" dirty="0"/>
              <a:t>A logical sequence of events with inputs and desired outputs.</a:t>
            </a:r>
          </a:p>
          <a:p>
            <a:pPr lvl="1"/>
            <a:r>
              <a:rPr lang="en-GB" dirty="0"/>
              <a:t>Are there any emergent outputs that need additional functions to manage them?</a:t>
            </a:r>
          </a:p>
          <a:p>
            <a:pPr lvl="1"/>
            <a:r>
              <a:rPr lang="en-GB" dirty="0"/>
              <a:t>Rinse machine requires a design solution to get rid of the water.</a:t>
            </a:r>
          </a:p>
          <a:p>
            <a:r>
              <a:rPr lang="en-GB" dirty="0"/>
              <a:t>I now have a list of functions in the functions tab!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149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3B6E8-5F91-138D-84E6-BFB62B9E0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 Functional Analysis (QFD1)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4BE7E-8A28-D68A-23ED-7D073C479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we are solution independent at this stage.</a:t>
            </a:r>
          </a:p>
          <a:p>
            <a:r>
              <a:rPr lang="en-GB" dirty="0"/>
              <a:t>Though an electric pump would seem to be a justifiable Non-Functional Implementation requirement.</a:t>
            </a:r>
          </a:p>
          <a:p>
            <a:r>
              <a:rPr lang="en-GB" dirty="0"/>
              <a:t>My milk issue seems to be fading in priority?</a:t>
            </a:r>
          </a:p>
          <a:p>
            <a:r>
              <a:rPr lang="en-GB" dirty="0"/>
              <a:t>Main issues seem to be moving water to and from the system?</a:t>
            </a:r>
          </a:p>
          <a:p>
            <a:r>
              <a:rPr lang="en-GB" dirty="0"/>
              <a:t>Grinding beans is also important………Is this justifiable? Is there a way round this?</a:t>
            </a:r>
          </a:p>
        </p:txBody>
      </p:sp>
    </p:spTree>
    <p:extLst>
      <p:ext uri="{BB962C8B-B14F-4D97-AF65-F5344CB8AC3E}">
        <p14:creationId xmlns:p14="http://schemas.microsoft.com/office/powerpoint/2010/main" val="330811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3DE2E-636E-D6A2-1B41-7573B5B2B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FFMEA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1ED00-6086-EC0C-359D-7B2866069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functions involve moving water around the system.</a:t>
            </a:r>
          </a:p>
          <a:p>
            <a:endParaRPr lang="en-GB" dirty="0"/>
          </a:p>
          <a:p>
            <a:pPr lvl="1"/>
            <a:r>
              <a:rPr lang="en-GB" dirty="0"/>
              <a:t>Too much water supply :- Flooded kitchen.</a:t>
            </a:r>
          </a:p>
          <a:p>
            <a:pPr lvl="1"/>
            <a:r>
              <a:rPr lang="en-GB" dirty="0"/>
              <a:t>No Water supply :- Heater unfilled. Catastrophic failure</a:t>
            </a:r>
          </a:p>
          <a:p>
            <a:pPr lvl="1"/>
            <a:r>
              <a:rPr lang="en-GB" dirty="0"/>
              <a:t>Too little water supply :- Heater part filled, could boil dry. Catastrophic failure.</a:t>
            </a:r>
          </a:p>
          <a:p>
            <a:pPr lvl="1"/>
            <a:r>
              <a:rPr lang="en-GB" dirty="0"/>
              <a:t>Intermittent water supply :- Combination of above</a:t>
            </a:r>
          </a:p>
          <a:p>
            <a:pPr lvl="1"/>
            <a:r>
              <a:rPr lang="en-GB" dirty="0"/>
              <a:t>Unintended fill……Can't see me filling it with orange juice. Could connect to hot rather than cold supply, potential issues in older buildings.</a:t>
            </a:r>
          </a:p>
        </p:txBody>
      </p:sp>
    </p:spTree>
    <p:extLst>
      <p:ext uri="{BB962C8B-B14F-4D97-AF65-F5344CB8AC3E}">
        <p14:creationId xmlns:p14="http://schemas.microsoft.com/office/powerpoint/2010/main" val="1869497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A74FE-7926-836B-9C46-2D85CE04E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Concept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A2683-409C-6388-64A6-0C4DA2117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 my function means analysis.</a:t>
            </a:r>
          </a:p>
          <a:p>
            <a:pPr lvl="1"/>
            <a:r>
              <a:rPr lang="en-GB" dirty="0"/>
              <a:t>I’ve written out how I do it now as a starting point.</a:t>
            </a:r>
          </a:p>
          <a:p>
            <a:pPr lvl="1"/>
            <a:r>
              <a:rPr lang="en-GB" dirty="0"/>
              <a:t>Then looked at options</a:t>
            </a:r>
          </a:p>
          <a:p>
            <a:pPr lvl="1"/>
            <a:r>
              <a:rPr lang="en-GB" dirty="0"/>
              <a:t>If grinding beans is a problem…especially if I need to switch bean types, then pre-ground could be an option.</a:t>
            </a:r>
          </a:p>
          <a:p>
            <a:pPr lvl="1"/>
            <a:r>
              <a:rPr lang="en-GB" dirty="0"/>
              <a:t>How about pre-ground in pods?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I’VE BOUGHT THE WRONG MACHINE!</a:t>
            </a:r>
          </a:p>
        </p:txBody>
      </p:sp>
    </p:spTree>
    <p:extLst>
      <p:ext uri="{BB962C8B-B14F-4D97-AF65-F5344CB8AC3E}">
        <p14:creationId xmlns:p14="http://schemas.microsoft.com/office/powerpoint/2010/main" val="1224225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97D4B-D242-A7A4-9659-47B8D22D5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proposed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3DBFC-7D97-9802-0CDE-A1996AC83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I’ve compared four solutions.</a:t>
            </a:r>
          </a:p>
          <a:p>
            <a:endParaRPr lang="en-GB" dirty="0"/>
          </a:p>
          <a:p>
            <a:r>
              <a:rPr lang="en-GB" dirty="0"/>
              <a:t>The existing machine</a:t>
            </a:r>
          </a:p>
          <a:p>
            <a:r>
              <a:rPr lang="en-GB" dirty="0"/>
              <a:t>A plumbed in version of the existing machine</a:t>
            </a:r>
          </a:p>
          <a:p>
            <a:r>
              <a:rPr lang="en-GB" dirty="0"/>
              <a:t>A plumbed in “Multi-bean” version</a:t>
            </a:r>
          </a:p>
          <a:p>
            <a:r>
              <a:rPr lang="en-GB" dirty="0"/>
              <a:t>A plumbed in pod version.</a:t>
            </a:r>
          </a:p>
          <a:p>
            <a:endParaRPr lang="en-GB" dirty="0"/>
          </a:p>
          <a:p>
            <a:r>
              <a:rPr lang="en-GB" dirty="0"/>
              <a:t>The pod version wins!</a:t>
            </a:r>
          </a:p>
          <a:p>
            <a:endParaRPr lang="en-GB" dirty="0"/>
          </a:p>
          <a:p>
            <a:r>
              <a:rPr lang="en-GB" dirty="0"/>
              <a:t>I did by the wrong machine.</a:t>
            </a:r>
          </a:p>
        </p:txBody>
      </p:sp>
    </p:spTree>
    <p:extLst>
      <p:ext uri="{BB962C8B-B14F-4D97-AF65-F5344CB8AC3E}">
        <p14:creationId xmlns:p14="http://schemas.microsoft.com/office/powerpoint/2010/main" val="941743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ECF9-1AC0-D1EC-A97D-B0042305B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F5288-D25F-9758-E75C-519FA1C6E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Shows the pumps as the critical features</a:t>
            </a:r>
          </a:p>
          <a:p>
            <a:endParaRPr lang="en-GB" dirty="0"/>
          </a:p>
          <a:p>
            <a:r>
              <a:rPr lang="en-GB" dirty="0"/>
              <a:t>We now have to specify these correctly so that each part of the coffee making sequence is operating properly</a:t>
            </a:r>
          </a:p>
          <a:p>
            <a:endParaRPr lang="en-GB" dirty="0"/>
          </a:p>
          <a:p>
            <a:r>
              <a:rPr lang="en-GB" dirty="0"/>
              <a:t>Dive down a layer into the detail!</a:t>
            </a:r>
          </a:p>
        </p:txBody>
      </p:sp>
    </p:spTree>
    <p:extLst>
      <p:ext uri="{BB962C8B-B14F-4D97-AF65-F5344CB8AC3E}">
        <p14:creationId xmlns:p14="http://schemas.microsoft.com/office/powerpoint/2010/main" val="1728315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E59C9-7B82-5978-42C9-373BBE155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Noises and controls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9DBF0-A26A-9647-0ED6-58DCFD829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Controls being hit by noise all involve delivery of water which in turn affects the quality of the product AND the quality of the clean-up.</a:t>
            </a:r>
          </a:p>
          <a:p>
            <a:endParaRPr lang="en-GB" dirty="0"/>
          </a:p>
          <a:p>
            <a:pPr lvl="1"/>
            <a:r>
              <a:rPr lang="en-GB" dirty="0"/>
              <a:t>Main noises revolve around deterioration of components (Pumps and seals) we need to design well!</a:t>
            </a:r>
          </a:p>
          <a:p>
            <a:pPr lvl="1"/>
            <a:r>
              <a:rPr lang="en-GB" dirty="0"/>
              <a:t>We need to understand the natural variation in our coffee making process and adjust the controls to suit.</a:t>
            </a:r>
          </a:p>
          <a:p>
            <a:pPr lvl="1"/>
            <a:r>
              <a:rPr lang="en-GB" dirty="0"/>
              <a:t>Other operators are a Pain. A bar coded pod system would remove the need for ANY operator to adjust the setting on the machine.</a:t>
            </a:r>
          </a:p>
          <a:p>
            <a:pPr lvl="1"/>
            <a:r>
              <a:rPr lang="en-GB" dirty="0"/>
              <a:t>If you’re too drunk to select the right pod, then tough!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020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A9D35-54DE-1781-E5B8-18CF949A7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proposed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B5421-24AD-100B-439D-37571EB4D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Machine plumbed into mains supply on a pressure regulator</a:t>
            </a:r>
          </a:p>
          <a:p>
            <a:r>
              <a:rPr lang="en-GB" dirty="0"/>
              <a:t>Waste systems plumbed into kitchen system drainage (Emergency drip tray only) </a:t>
            </a:r>
          </a:p>
          <a:p>
            <a:r>
              <a:rPr lang="en-GB" dirty="0"/>
              <a:t>Bar coded pod System used for coffee type selection. </a:t>
            </a:r>
          </a:p>
          <a:p>
            <a:r>
              <a:rPr lang="en-GB" dirty="0"/>
              <a:t>Required settings communicated by bar code on the pod, no need for operator input.</a:t>
            </a:r>
          </a:p>
          <a:p>
            <a:r>
              <a:rPr lang="en-GB" dirty="0"/>
              <a:t>Milk pH indicator strip and thermometer strip to be used in separate fridge-able reservoir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763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E2078-1BDB-E1D3-FE9F-148C48DBA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ABCC8-D2B6-E465-3743-BFE5984AA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Detailed design and cascade down of requirements to the next level of architecture</a:t>
            </a:r>
          </a:p>
          <a:p>
            <a:endParaRPr lang="en-GB" dirty="0"/>
          </a:p>
          <a:p>
            <a:r>
              <a:rPr lang="en-GB" dirty="0"/>
              <a:t>Milk delivery sub-system</a:t>
            </a:r>
          </a:p>
          <a:p>
            <a:r>
              <a:rPr lang="en-GB" dirty="0"/>
              <a:t>Water delivery sub-system</a:t>
            </a:r>
          </a:p>
          <a:p>
            <a:r>
              <a:rPr lang="en-GB" dirty="0"/>
              <a:t>Coffee delivery sub-system</a:t>
            </a:r>
          </a:p>
          <a:p>
            <a:r>
              <a:rPr lang="en-GB" dirty="0"/>
              <a:t>Waste disposal sub-system</a:t>
            </a:r>
          </a:p>
          <a:p>
            <a:r>
              <a:rPr lang="en-GB" dirty="0"/>
              <a:t>Framework and support sub-system</a:t>
            </a:r>
          </a:p>
          <a:p>
            <a:r>
              <a:rPr lang="en-GB" dirty="0"/>
              <a:t>Control sub-system</a:t>
            </a:r>
          </a:p>
        </p:txBody>
      </p:sp>
    </p:spTree>
    <p:extLst>
      <p:ext uri="{BB962C8B-B14F-4D97-AF65-F5344CB8AC3E}">
        <p14:creationId xmlns:p14="http://schemas.microsoft.com/office/powerpoint/2010/main" val="762911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6F8F-5980-802C-BAF6-7A71A3A59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00572-109F-5C11-2C91-05BA689CB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initial worry over the milk turned out to be quite minor.</a:t>
            </a:r>
          </a:p>
          <a:p>
            <a:r>
              <a:rPr lang="en-GB" dirty="0"/>
              <a:t>The SE process helped to highlight key errors.</a:t>
            </a:r>
          </a:p>
          <a:p>
            <a:r>
              <a:rPr lang="en-GB" dirty="0"/>
              <a:t>As I got into the workings of the machine the cleaning processes and </a:t>
            </a:r>
            <a:r>
              <a:rPr lang="en-GB"/>
              <a:t>waste dumps </a:t>
            </a:r>
            <a:r>
              <a:rPr lang="en-GB" dirty="0"/>
              <a:t>turned out to be more important.</a:t>
            </a:r>
          </a:p>
          <a:p>
            <a:r>
              <a:rPr lang="en-GB" dirty="0"/>
              <a:t>The variety of coffees to be made and the relative competences and “Tired and Emotional” state of the operators were causing more issues.</a:t>
            </a:r>
          </a:p>
          <a:p>
            <a:r>
              <a:rPr lang="en-GB" dirty="0"/>
              <a:t>Water delivery and specification of the parts for this system will be critical to success.</a:t>
            </a:r>
          </a:p>
          <a:p>
            <a:r>
              <a:rPr lang="en-GB" dirty="0"/>
              <a:t>Plumbing in the system removes operations that were prone to error.</a:t>
            </a:r>
          </a:p>
        </p:txBody>
      </p:sp>
    </p:spTree>
    <p:extLst>
      <p:ext uri="{BB962C8B-B14F-4D97-AF65-F5344CB8AC3E}">
        <p14:creationId xmlns:p14="http://schemas.microsoft.com/office/powerpoint/2010/main" val="31044186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107</TotalTime>
  <Words>973</Words>
  <Application>Microsoft Office PowerPoint</Application>
  <PresentationFormat>Widescreen</PresentationFormat>
  <Paragraphs>103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My Infernal Coffee Machine</vt:lpstr>
      <vt:lpstr>The Issues</vt:lpstr>
      <vt:lpstr>Determine and Manage requirements</vt:lpstr>
      <vt:lpstr>Operational Requirement</vt:lpstr>
      <vt:lpstr>Perform Functional Analysis</vt:lpstr>
      <vt:lpstr>Perform Functional Analysis (QFD1)</vt:lpstr>
      <vt:lpstr>FFMEA</vt:lpstr>
      <vt:lpstr>Developing Concept Solutions</vt:lpstr>
      <vt:lpstr>Solutions proposed</vt:lpstr>
      <vt:lpstr>QFD2</vt:lpstr>
      <vt:lpstr>Noises and controls</vt:lpstr>
      <vt:lpstr>Design proposed</vt:lpstr>
      <vt:lpstr>Next steps</vt:lpstr>
      <vt:lpstr>Reflections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Infernal Coffee Machine</dc:title>
  <dc:creator>David Holley</dc:creator>
  <cp:lastModifiedBy>David Holley</cp:lastModifiedBy>
  <cp:revision>1</cp:revision>
  <dcterms:created xsi:type="dcterms:W3CDTF">2023-11-25T11:05:09Z</dcterms:created>
  <dcterms:modified xsi:type="dcterms:W3CDTF">2023-11-25T16:26:25Z</dcterms:modified>
</cp:coreProperties>
</file>