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wav" ContentType="audio/x-wa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7"/>
  </p:notesMasterIdLst>
  <p:handoutMasterIdLst>
    <p:handoutMasterId r:id="rId28"/>
  </p:handoutMasterIdLst>
  <p:sldIdLst>
    <p:sldId id="256" r:id="rId5"/>
    <p:sldId id="281" r:id="rId6"/>
    <p:sldId id="287" r:id="rId7"/>
    <p:sldId id="262" r:id="rId8"/>
    <p:sldId id="259" r:id="rId9"/>
    <p:sldId id="308" r:id="rId10"/>
    <p:sldId id="288" r:id="rId11"/>
    <p:sldId id="310" r:id="rId12"/>
    <p:sldId id="291" r:id="rId13"/>
    <p:sldId id="276" r:id="rId14"/>
    <p:sldId id="289" r:id="rId15"/>
    <p:sldId id="292" r:id="rId16"/>
    <p:sldId id="306" r:id="rId17"/>
    <p:sldId id="302" r:id="rId18"/>
    <p:sldId id="320" r:id="rId19"/>
    <p:sldId id="307" r:id="rId20"/>
    <p:sldId id="313" r:id="rId21"/>
    <p:sldId id="314" r:id="rId22"/>
    <p:sldId id="318" r:id="rId23"/>
    <p:sldId id="319" r:id="rId24"/>
    <p:sldId id="315" r:id="rId25"/>
    <p:sldId id="303"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A24DE6-DD45-F976-6442-7CDF1958D1F5}" v="103" dt="2022-11-12T10:47:47.828"/>
    <p1510:client id="{07BDA55C-3F88-4C7F-1AB0-A23820B6B087}" v="295" dt="2022-11-11T18:36:22.260"/>
    <p1510:client id="{593F8288-FCE8-45CF-897C-BD0EBDF7DB60}" vWet="6" dt="2022-11-12T09:43:16.203"/>
    <p1510:client id="{76E877A8-9A15-9E47-286B-6C89EA954129}" v="37" dt="2022-11-12T13:11:15.297"/>
    <p1510:client id="{7F02F44D-9545-4D75-8C88-92B2CB36F7B2}" v="158" vWet="160" dt="2022-11-12T11:01:10.617"/>
    <p1510:client id="{87A82A3A-DE2B-7E7E-01B3-0DF54A61505E}" v="170" dt="2022-11-12T10:41:10.720"/>
    <p1510:client id="{C578E0A2-0DFC-AE6D-52A8-5263B17B5FAA}" v="413" dt="2022-11-12T11:13:18.720"/>
    <p1510:client id="{D9F8B4EF-ED63-3AF2-9B12-84226FC0B2E0}" v="258" dt="2022-11-12T13:47:38.444"/>
    <p1510:client id="{E8FF9080-F6DA-A139-C9A7-74C5316D2424}" v="15" dt="2022-11-12T11:13:36.679"/>
  </p1510:revLst>
</p1510:revInfo>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4.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16.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 Id="rId14" Type="http://schemas.openxmlformats.org/officeDocument/2006/relationships/image" Target="../media/image17.svg"/></Relationships>
</file>

<file path=ppt/diagrams/_rels/data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16.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 Id="rId14" Type="http://schemas.openxmlformats.org/officeDocument/2006/relationships/image" Target="../media/image17.svg"/></Relationships>
</file>

<file path=ppt/diagrams/_rels/drawing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colors1.xml><?xml version="1.0" encoding="utf-8"?>
<dgm:colorsDef xmlns:dgm="http://schemas.openxmlformats.org/drawingml/2006/diagram" xmlns:a="http://schemas.openxmlformats.org/drawingml/2006/main" uniqueId="urn:microsoft.com/office/officeart/2018/5/colors/Iconchunking_neutralicontext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dgm:fillClrLst>
    <dgm:linClrLst meth="repeat">
      <a:schemeClr val="lt1">
        <a:alpha val="0"/>
      </a:schemeClr>
    </dgm:linClrLst>
    <dgm:effectClrLst/>
    <dgm:txLinClrLst/>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D23990-44DD-470F-AF4E-2011E87F089C}" type="doc">
      <dgm:prSet loTypeId="urn:microsoft.com/office/officeart/2018/2/layout/IconVerticalSolidList" loCatId="icon" qsTypeId="urn:microsoft.com/office/officeart/2005/8/quickstyle/simple1" qsCatId="simple" csTypeId="urn:microsoft.com/office/officeart/2018/5/colors/Iconchunking_neutralicontext_accent3_2" csCatId="accent3" phldr="1"/>
      <dgm:spPr/>
      <dgm:t>
        <a:bodyPr/>
        <a:lstStyle/>
        <a:p>
          <a:endParaRPr lang="en-US"/>
        </a:p>
      </dgm:t>
    </dgm:pt>
    <dgm:pt modelId="{790DE04A-C411-458A-B13E-839DCBAC2D38}">
      <dgm:prSet/>
      <dgm:spPr/>
      <dgm:t>
        <a:bodyPr/>
        <a:lstStyle/>
        <a:p>
          <a:pPr>
            <a:lnSpc>
              <a:spcPct val="100000"/>
            </a:lnSpc>
          </a:pPr>
          <a:r>
            <a:rPr lang="en-US"/>
            <a:t>Topic one: Business/Company Overview</a:t>
          </a:r>
        </a:p>
      </dgm:t>
    </dgm:pt>
    <dgm:pt modelId="{75B5A012-9369-44B8-9F37-A3C1F3C827B3}" type="parTrans" cxnId="{0734B28F-482D-445B-BAD0-0A2B3D78E0BD}">
      <dgm:prSet/>
      <dgm:spPr/>
      <dgm:t>
        <a:bodyPr/>
        <a:lstStyle/>
        <a:p>
          <a:endParaRPr lang="en-US"/>
        </a:p>
      </dgm:t>
    </dgm:pt>
    <dgm:pt modelId="{28AF6D5B-5B96-4DA1-8F29-0064850A4444}" type="sibTrans" cxnId="{0734B28F-482D-445B-BAD0-0A2B3D78E0BD}">
      <dgm:prSet/>
      <dgm:spPr/>
      <dgm:t>
        <a:bodyPr/>
        <a:lstStyle/>
        <a:p>
          <a:endParaRPr lang="en-US"/>
        </a:p>
      </dgm:t>
    </dgm:pt>
    <dgm:pt modelId="{4B495BB4-7681-46DC-836F-7897646BEA99}">
      <dgm:prSet/>
      <dgm:spPr>
        <a:effectLst>
          <a:glow rad="63500">
            <a:schemeClr val="accent5">
              <a:satMod val="175000"/>
              <a:alpha val="40000"/>
            </a:schemeClr>
          </a:glow>
        </a:effectLst>
      </dgm:spPr>
      <dgm:t>
        <a:bodyPr/>
        <a:lstStyle/>
        <a:p>
          <a:pPr>
            <a:lnSpc>
              <a:spcPct val="100000"/>
            </a:lnSpc>
          </a:pPr>
          <a:r>
            <a:rPr lang="en-US"/>
            <a:t>Topic two: Product and Services</a:t>
          </a:r>
        </a:p>
      </dgm:t>
    </dgm:pt>
    <dgm:pt modelId="{E14147DD-BBF1-4A2C-8C6F-20DE3B83F6BD}" type="parTrans" cxnId="{75B36AA3-C897-4348-820C-3C6FE1DA0FD5}">
      <dgm:prSet/>
      <dgm:spPr/>
      <dgm:t>
        <a:bodyPr/>
        <a:lstStyle/>
        <a:p>
          <a:endParaRPr lang="en-US"/>
        </a:p>
      </dgm:t>
    </dgm:pt>
    <dgm:pt modelId="{A43C609E-83F9-4A21-9085-9BE51386691E}" type="sibTrans" cxnId="{75B36AA3-C897-4348-820C-3C6FE1DA0FD5}">
      <dgm:prSet/>
      <dgm:spPr/>
      <dgm:t>
        <a:bodyPr/>
        <a:lstStyle/>
        <a:p>
          <a:endParaRPr lang="en-US"/>
        </a:p>
      </dgm:t>
    </dgm:pt>
    <dgm:pt modelId="{F970A880-AA27-43F0-A6E7-057DABFCF73F}">
      <dgm:prSet/>
      <dgm:spPr/>
      <dgm:t>
        <a:bodyPr/>
        <a:lstStyle/>
        <a:p>
          <a:pPr>
            <a:lnSpc>
              <a:spcPct val="100000"/>
            </a:lnSpc>
          </a:pPr>
          <a:r>
            <a:rPr lang="en-US"/>
            <a:t>Topic three: Market Audit </a:t>
          </a:r>
        </a:p>
      </dgm:t>
    </dgm:pt>
    <dgm:pt modelId="{9257C191-2189-4923-AC3D-E59244B667B8}" type="parTrans" cxnId="{A4BEE2A4-AFA4-4211-A257-9488C9865A9E}">
      <dgm:prSet/>
      <dgm:spPr/>
      <dgm:t>
        <a:bodyPr/>
        <a:lstStyle/>
        <a:p>
          <a:endParaRPr lang="en-US"/>
        </a:p>
      </dgm:t>
    </dgm:pt>
    <dgm:pt modelId="{5F1800E5-5A12-4454-AA9D-D5FFB34C7E43}" type="sibTrans" cxnId="{A4BEE2A4-AFA4-4211-A257-9488C9865A9E}">
      <dgm:prSet/>
      <dgm:spPr/>
      <dgm:t>
        <a:bodyPr/>
        <a:lstStyle/>
        <a:p>
          <a:endParaRPr lang="en-US"/>
        </a:p>
      </dgm:t>
    </dgm:pt>
    <dgm:pt modelId="{A63ECBBF-7CEC-407E-9F81-6E272346300B}">
      <dgm:prSet/>
      <dgm:spPr/>
      <dgm:t>
        <a:bodyPr/>
        <a:lstStyle/>
        <a:p>
          <a:pPr>
            <a:lnSpc>
              <a:spcPct val="100000"/>
            </a:lnSpc>
          </a:pPr>
          <a:r>
            <a:rPr lang="en-US"/>
            <a:t>Topic four: Target Market </a:t>
          </a:r>
        </a:p>
      </dgm:t>
    </dgm:pt>
    <dgm:pt modelId="{8869918A-5509-48D9-9205-144D8514A9D1}" type="parTrans" cxnId="{589D54BF-BA2F-41CB-96C1-C075F4A99B2A}">
      <dgm:prSet/>
      <dgm:spPr/>
      <dgm:t>
        <a:bodyPr/>
        <a:lstStyle/>
        <a:p>
          <a:endParaRPr lang="en-US"/>
        </a:p>
      </dgm:t>
    </dgm:pt>
    <dgm:pt modelId="{206AF545-0C9C-472F-A54F-DCE2401AB277}" type="sibTrans" cxnId="{589D54BF-BA2F-41CB-96C1-C075F4A99B2A}">
      <dgm:prSet/>
      <dgm:spPr/>
      <dgm:t>
        <a:bodyPr/>
        <a:lstStyle/>
        <a:p>
          <a:endParaRPr lang="en-US"/>
        </a:p>
      </dgm:t>
    </dgm:pt>
    <dgm:pt modelId="{522C6A6C-EDB1-4603-8685-5BA995D68AFF}">
      <dgm:prSet/>
      <dgm:spPr/>
      <dgm:t>
        <a:bodyPr/>
        <a:lstStyle/>
        <a:p>
          <a:pPr>
            <a:lnSpc>
              <a:spcPct val="100000"/>
            </a:lnSpc>
          </a:pPr>
          <a:r>
            <a:rPr lang="en-US"/>
            <a:t>Topic five: Marketing Plan </a:t>
          </a:r>
        </a:p>
      </dgm:t>
    </dgm:pt>
    <dgm:pt modelId="{DF58D41E-8FB8-4DF3-99EE-E59F29FA4363}" type="parTrans" cxnId="{71DAAB49-6B3C-4799-8C5C-925707805358}">
      <dgm:prSet/>
      <dgm:spPr/>
      <dgm:t>
        <a:bodyPr/>
        <a:lstStyle/>
        <a:p>
          <a:endParaRPr lang="en-US"/>
        </a:p>
      </dgm:t>
    </dgm:pt>
    <dgm:pt modelId="{8788487B-9A63-41CF-A4EF-85CDCB6BBF1A}" type="sibTrans" cxnId="{71DAAB49-6B3C-4799-8C5C-925707805358}">
      <dgm:prSet/>
      <dgm:spPr/>
      <dgm:t>
        <a:bodyPr/>
        <a:lstStyle/>
        <a:p>
          <a:endParaRPr lang="en-US"/>
        </a:p>
      </dgm:t>
    </dgm:pt>
    <dgm:pt modelId="{CC655591-8984-4485-9DF3-31791FAFF3FA}">
      <dgm:prSet/>
      <dgm:spPr/>
      <dgm:t>
        <a:bodyPr/>
        <a:lstStyle/>
        <a:p>
          <a:pPr>
            <a:lnSpc>
              <a:spcPct val="100000"/>
            </a:lnSpc>
          </a:pPr>
          <a:r>
            <a:rPr lang="en-US"/>
            <a:t>Topic six: Management Team</a:t>
          </a:r>
        </a:p>
      </dgm:t>
    </dgm:pt>
    <dgm:pt modelId="{E8D302F8-1D79-49DE-BFE7-E4D9A502031E}" type="parTrans" cxnId="{25D9965B-3F05-4031-B060-F9CB851C0118}">
      <dgm:prSet/>
      <dgm:spPr/>
      <dgm:t>
        <a:bodyPr/>
        <a:lstStyle/>
        <a:p>
          <a:endParaRPr lang="en-US"/>
        </a:p>
      </dgm:t>
    </dgm:pt>
    <dgm:pt modelId="{861E6B8E-FE85-4BFA-9CF7-C9733974B0FD}" type="sibTrans" cxnId="{25D9965B-3F05-4031-B060-F9CB851C0118}">
      <dgm:prSet/>
      <dgm:spPr/>
      <dgm:t>
        <a:bodyPr/>
        <a:lstStyle/>
        <a:p>
          <a:endParaRPr lang="en-US"/>
        </a:p>
      </dgm:t>
    </dgm:pt>
    <dgm:pt modelId="{A6F9B8C5-D375-4E00-852F-40668B73EAFD}">
      <dgm:prSet/>
      <dgm:spPr/>
      <dgm:t>
        <a:bodyPr/>
        <a:lstStyle/>
        <a:p>
          <a:pPr>
            <a:lnSpc>
              <a:spcPct val="100000"/>
            </a:lnSpc>
          </a:pPr>
          <a:r>
            <a:rPr lang="en-US"/>
            <a:t>Topic seven: Financial Plan  </a:t>
          </a:r>
        </a:p>
      </dgm:t>
    </dgm:pt>
    <dgm:pt modelId="{6CC7072C-9517-4A5E-9275-1B16C529C94B}" type="parTrans" cxnId="{7613CF6E-4BED-434A-B519-642118AE140E}">
      <dgm:prSet/>
      <dgm:spPr/>
      <dgm:t>
        <a:bodyPr/>
        <a:lstStyle/>
        <a:p>
          <a:endParaRPr lang="en-US"/>
        </a:p>
      </dgm:t>
    </dgm:pt>
    <dgm:pt modelId="{B07533C5-AA96-4C5B-8F24-9A05637C9BC6}" type="sibTrans" cxnId="{7613CF6E-4BED-434A-B519-642118AE140E}">
      <dgm:prSet/>
      <dgm:spPr/>
      <dgm:t>
        <a:bodyPr/>
        <a:lstStyle/>
        <a:p>
          <a:endParaRPr lang="en-US"/>
        </a:p>
      </dgm:t>
    </dgm:pt>
    <dgm:pt modelId="{E8A486F5-10AC-4478-A7FD-7CBA162975F5}" type="pres">
      <dgm:prSet presAssocID="{E6D23990-44DD-470F-AF4E-2011E87F089C}" presName="root" presStyleCnt="0">
        <dgm:presLayoutVars>
          <dgm:dir/>
          <dgm:resizeHandles val="exact"/>
        </dgm:presLayoutVars>
      </dgm:prSet>
      <dgm:spPr/>
    </dgm:pt>
    <dgm:pt modelId="{AF2E2C21-0E98-45F7-9676-DFB5EFC75E93}" type="pres">
      <dgm:prSet presAssocID="{790DE04A-C411-458A-B13E-839DCBAC2D38}" presName="compNode" presStyleCnt="0"/>
      <dgm:spPr/>
    </dgm:pt>
    <dgm:pt modelId="{2BF62A0A-1080-43E3-BCC5-2AA31ABDF856}" type="pres">
      <dgm:prSet presAssocID="{790DE04A-C411-458A-B13E-839DCBAC2D38}" presName="bgRect" presStyleLbl="bgShp" presStyleIdx="0" presStyleCnt="7"/>
      <dgm:spPr/>
    </dgm:pt>
    <dgm:pt modelId="{889456A9-70CF-4A40-800F-61B4B7DECD9E}" type="pres">
      <dgm:prSet presAssocID="{790DE04A-C411-458A-B13E-839DCBAC2D38}"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1DF87B46-EBD7-45EF-82FA-500D8B6DA04B}" type="pres">
      <dgm:prSet presAssocID="{790DE04A-C411-458A-B13E-839DCBAC2D38}" presName="spaceRect" presStyleCnt="0"/>
      <dgm:spPr/>
    </dgm:pt>
    <dgm:pt modelId="{4AA05884-7582-4711-B8E1-7AF01A6DA6ED}" type="pres">
      <dgm:prSet presAssocID="{790DE04A-C411-458A-B13E-839DCBAC2D38}" presName="parTx" presStyleLbl="revTx" presStyleIdx="0" presStyleCnt="7">
        <dgm:presLayoutVars>
          <dgm:chMax val="0"/>
          <dgm:chPref val="0"/>
        </dgm:presLayoutVars>
      </dgm:prSet>
      <dgm:spPr/>
    </dgm:pt>
    <dgm:pt modelId="{11606163-D4CB-489D-BBD5-510C43C4C3FA}" type="pres">
      <dgm:prSet presAssocID="{28AF6D5B-5B96-4DA1-8F29-0064850A4444}" presName="sibTrans" presStyleCnt="0"/>
      <dgm:spPr/>
    </dgm:pt>
    <dgm:pt modelId="{1FF34C64-27C2-49A1-B680-EF51DDDE0C71}" type="pres">
      <dgm:prSet presAssocID="{4B495BB4-7681-46DC-836F-7897646BEA99}" presName="compNode" presStyleCnt="0"/>
      <dgm:spPr/>
    </dgm:pt>
    <dgm:pt modelId="{D55A6E92-B54A-4590-9B79-54E17A9D4E2A}" type="pres">
      <dgm:prSet presAssocID="{4B495BB4-7681-46DC-836F-7897646BEA99}" presName="bgRect" presStyleLbl="bgShp" presStyleIdx="1" presStyleCnt="7"/>
      <dgm:spPr/>
    </dgm:pt>
    <dgm:pt modelId="{14A82A49-85D2-4AC8-A1C7-500D05811D14}" type="pres">
      <dgm:prSet presAssocID="{4B495BB4-7681-46DC-836F-7897646BEA99}"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bulb"/>
        </a:ext>
      </dgm:extLst>
    </dgm:pt>
    <dgm:pt modelId="{C7BC3E75-03EB-4278-B967-2022FE8EF47F}" type="pres">
      <dgm:prSet presAssocID="{4B495BB4-7681-46DC-836F-7897646BEA99}" presName="spaceRect" presStyleCnt="0"/>
      <dgm:spPr/>
    </dgm:pt>
    <dgm:pt modelId="{10C13205-F239-4B2B-B645-C5C2860031C4}" type="pres">
      <dgm:prSet presAssocID="{4B495BB4-7681-46DC-836F-7897646BEA99}" presName="parTx" presStyleLbl="revTx" presStyleIdx="1" presStyleCnt="7">
        <dgm:presLayoutVars>
          <dgm:chMax val="0"/>
          <dgm:chPref val="0"/>
        </dgm:presLayoutVars>
      </dgm:prSet>
      <dgm:spPr/>
    </dgm:pt>
    <dgm:pt modelId="{523C8EEB-0037-48F4-B0E2-0CC12C965576}" type="pres">
      <dgm:prSet presAssocID="{A43C609E-83F9-4A21-9085-9BE51386691E}" presName="sibTrans" presStyleCnt="0"/>
      <dgm:spPr/>
    </dgm:pt>
    <dgm:pt modelId="{0AD4BABD-B5F1-47C7-989F-9E2FBD5A5A51}" type="pres">
      <dgm:prSet presAssocID="{F970A880-AA27-43F0-A6E7-057DABFCF73F}" presName="compNode" presStyleCnt="0"/>
      <dgm:spPr/>
    </dgm:pt>
    <dgm:pt modelId="{8BEB124A-841B-4C29-BCBF-9EE0AC226D69}" type="pres">
      <dgm:prSet presAssocID="{F970A880-AA27-43F0-A6E7-057DABFCF73F}" presName="bgRect" presStyleLbl="bgShp" presStyleIdx="2" presStyleCnt="7"/>
      <dgm:spPr/>
    </dgm:pt>
    <dgm:pt modelId="{EBF8FA7D-DCE5-44E3-BC3F-2BE3207F5E0C}" type="pres">
      <dgm:prSet presAssocID="{F970A880-AA27-43F0-A6E7-057DABFCF73F}"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7C5A73B5-6879-47D4-B3EC-8913E500441E}" type="pres">
      <dgm:prSet presAssocID="{F970A880-AA27-43F0-A6E7-057DABFCF73F}" presName="spaceRect" presStyleCnt="0"/>
      <dgm:spPr/>
    </dgm:pt>
    <dgm:pt modelId="{81D5B8B1-8379-429C-84E6-579923C148AE}" type="pres">
      <dgm:prSet presAssocID="{F970A880-AA27-43F0-A6E7-057DABFCF73F}" presName="parTx" presStyleLbl="revTx" presStyleIdx="2" presStyleCnt="7">
        <dgm:presLayoutVars>
          <dgm:chMax val="0"/>
          <dgm:chPref val="0"/>
        </dgm:presLayoutVars>
      </dgm:prSet>
      <dgm:spPr/>
    </dgm:pt>
    <dgm:pt modelId="{5B10CBD2-A7B5-4435-A77D-683CF3A40545}" type="pres">
      <dgm:prSet presAssocID="{5F1800E5-5A12-4454-AA9D-D5FFB34C7E43}" presName="sibTrans" presStyleCnt="0"/>
      <dgm:spPr/>
    </dgm:pt>
    <dgm:pt modelId="{B38CA003-1BA5-49B8-ABCC-CF1DF145968A}" type="pres">
      <dgm:prSet presAssocID="{A63ECBBF-7CEC-407E-9F81-6E272346300B}" presName="compNode" presStyleCnt="0"/>
      <dgm:spPr/>
    </dgm:pt>
    <dgm:pt modelId="{2EFBC1A0-ED19-4AC3-8388-68CE31615722}" type="pres">
      <dgm:prSet presAssocID="{A63ECBBF-7CEC-407E-9F81-6E272346300B}" presName="bgRect" presStyleLbl="bgShp" presStyleIdx="3" presStyleCnt="7"/>
      <dgm:spPr/>
    </dgm:pt>
    <dgm:pt modelId="{67AE08C5-C05F-46F3-91A0-CE09B8C6C8A9}" type="pres">
      <dgm:prSet presAssocID="{A63ECBBF-7CEC-407E-9F81-6E272346300B}"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tical disc"/>
        </a:ext>
      </dgm:extLst>
    </dgm:pt>
    <dgm:pt modelId="{88D410FD-559C-4D1B-82FB-3E648937840B}" type="pres">
      <dgm:prSet presAssocID="{A63ECBBF-7CEC-407E-9F81-6E272346300B}" presName="spaceRect" presStyleCnt="0"/>
      <dgm:spPr/>
    </dgm:pt>
    <dgm:pt modelId="{D03F40A4-1352-49D3-85AA-9938660D02C4}" type="pres">
      <dgm:prSet presAssocID="{A63ECBBF-7CEC-407E-9F81-6E272346300B}" presName="parTx" presStyleLbl="revTx" presStyleIdx="3" presStyleCnt="7">
        <dgm:presLayoutVars>
          <dgm:chMax val="0"/>
          <dgm:chPref val="0"/>
        </dgm:presLayoutVars>
      </dgm:prSet>
      <dgm:spPr/>
    </dgm:pt>
    <dgm:pt modelId="{377B741F-4050-405E-9270-6EAA8E5B84FF}" type="pres">
      <dgm:prSet presAssocID="{206AF545-0C9C-472F-A54F-DCE2401AB277}" presName="sibTrans" presStyleCnt="0"/>
      <dgm:spPr/>
    </dgm:pt>
    <dgm:pt modelId="{E58253AD-D5D9-4F87-A9A2-63F8BF8DFCDA}" type="pres">
      <dgm:prSet presAssocID="{522C6A6C-EDB1-4603-8685-5BA995D68AFF}" presName="compNode" presStyleCnt="0"/>
      <dgm:spPr/>
    </dgm:pt>
    <dgm:pt modelId="{365739D4-1B50-4CE7-94D9-178F8752174B}" type="pres">
      <dgm:prSet presAssocID="{522C6A6C-EDB1-4603-8685-5BA995D68AFF}" presName="bgRect" presStyleLbl="bgShp" presStyleIdx="4" presStyleCnt="7"/>
      <dgm:spPr/>
    </dgm:pt>
    <dgm:pt modelId="{84E34C04-FACA-4C95-A289-36AC4C3E3B3B}" type="pres">
      <dgm:prSet presAssocID="{522C6A6C-EDB1-4603-8685-5BA995D68AFF}"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gaphone"/>
        </a:ext>
      </dgm:extLst>
    </dgm:pt>
    <dgm:pt modelId="{017DB70C-3078-4186-A082-2DAD2485535D}" type="pres">
      <dgm:prSet presAssocID="{522C6A6C-EDB1-4603-8685-5BA995D68AFF}" presName="spaceRect" presStyleCnt="0"/>
      <dgm:spPr/>
    </dgm:pt>
    <dgm:pt modelId="{BB36D658-928A-4268-BF48-FCA49CEA8259}" type="pres">
      <dgm:prSet presAssocID="{522C6A6C-EDB1-4603-8685-5BA995D68AFF}" presName="parTx" presStyleLbl="revTx" presStyleIdx="4" presStyleCnt="7">
        <dgm:presLayoutVars>
          <dgm:chMax val="0"/>
          <dgm:chPref val="0"/>
        </dgm:presLayoutVars>
      </dgm:prSet>
      <dgm:spPr/>
    </dgm:pt>
    <dgm:pt modelId="{DAF8E3B6-7DB6-471C-9B1C-3148852A45A6}" type="pres">
      <dgm:prSet presAssocID="{8788487B-9A63-41CF-A4EF-85CDCB6BBF1A}" presName="sibTrans" presStyleCnt="0"/>
      <dgm:spPr/>
    </dgm:pt>
    <dgm:pt modelId="{49CBBB90-F1BF-42B8-B1A5-723BF5802E79}" type="pres">
      <dgm:prSet presAssocID="{CC655591-8984-4485-9DF3-31791FAFF3FA}" presName="compNode" presStyleCnt="0"/>
      <dgm:spPr/>
    </dgm:pt>
    <dgm:pt modelId="{F3A87662-0D86-4282-B72B-60ABD0CE6AAA}" type="pres">
      <dgm:prSet presAssocID="{CC655591-8984-4485-9DF3-31791FAFF3FA}" presName="bgRect" presStyleLbl="bgShp" presStyleIdx="5" presStyleCnt="7"/>
      <dgm:spPr/>
    </dgm:pt>
    <dgm:pt modelId="{1DDEF7E5-0B27-4264-B66C-F286A283F9AD}" type="pres">
      <dgm:prSet presAssocID="{CC655591-8984-4485-9DF3-31791FAFF3FA}"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ierarchy"/>
        </a:ext>
      </dgm:extLst>
    </dgm:pt>
    <dgm:pt modelId="{E9141CE0-EE69-4531-94C9-F8CCDAE97880}" type="pres">
      <dgm:prSet presAssocID="{CC655591-8984-4485-9DF3-31791FAFF3FA}" presName="spaceRect" presStyleCnt="0"/>
      <dgm:spPr/>
    </dgm:pt>
    <dgm:pt modelId="{A7153DC3-5932-4FCD-8607-7D5C3647C15B}" type="pres">
      <dgm:prSet presAssocID="{CC655591-8984-4485-9DF3-31791FAFF3FA}" presName="parTx" presStyleLbl="revTx" presStyleIdx="5" presStyleCnt="7">
        <dgm:presLayoutVars>
          <dgm:chMax val="0"/>
          <dgm:chPref val="0"/>
        </dgm:presLayoutVars>
      </dgm:prSet>
      <dgm:spPr/>
    </dgm:pt>
    <dgm:pt modelId="{A1A3C497-1C66-47DE-A8B8-79EEDE3913E2}" type="pres">
      <dgm:prSet presAssocID="{861E6B8E-FE85-4BFA-9CF7-C9733974B0FD}" presName="sibTrans" presStyleCnt="0"/>
      <dgm:spPr/>
    </dgm:pt>
    <dgm:pt modelId="{F40EEB9A-DE63-4DA9-B865-260CC55D855B}" type="pres">
      <dgm:prSet presAssocID="{A6F9B8C5-D375-4E00-852F-40668B73EAFD}" presName="compNode" presStyleCnt="0"/>
      <dgm:spPr/>
    </dgm:pt>
    <dgm:pt modelId="{78F4427B-42BF-4233-A46C-D8F527C886C5}" type="pres">
      <dgm:prSet presAssocID="{A6F9B8C5-D375-4E00-852F-40668B73EAFD}" presName="bgRect" presStyleLbl="bgShp" presStyleIdx="6" presStyleCnt="7"/>
      <dgm:spPr/>
    </dgm:pt>
    <dgm:pt modelId="{DAC1F0AA-7EFD-405D-8524-1734DC1FD7AD}" type="pres">
      <dgm:prSet presAssocID="{A6F9B8C5-D375-4E00-852F-40668B73EAFD}"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Money"/>
        </a:ext>
      </dgm:extLst>
    </dgm:pt>
    <dgm:pt modelId="{4E0370B8-FA6A-474D-9772-5B12FD8F7025}" type="pres">
      <dgm:prSet presAssocID="{A6F9B8C5-D375-4E00-852F-40668B73EAFD}" presName="spaceRect" presStyleCnt="0"/>
      <dgm:spPr/>
    </dgm:pt>
    <dgm:pt modelId="{4423889F-9953-4ECA-A7B7-920A987C631F}" type="pres">
      <dgm:prSet presAssocID="{A6F9B8C5-D375-4E00-852F-40668B73EAFD}" presName="parTx" presStyleLbl="revTx" presStyleIdx="6" presStyleCnt="7">
        <dgm:presLayoutVars>
          <dgm:chMax val="0"/>
          <dgm:chPref val="0"/>
        </dgm:presLayoutVars>
      </dgm:prSet>
      <dgm:spPr/>
    </dgm:pt>
  </dgm:ptLst>
  <dgm:cxnLst>
    <dgm:cxn modelId="{2354790E-B69E-4E65-A7A2-A36A61B6CEB0}" type="presOf" srcId="{F970A880-AA27-43F0-A6E7-057DABFCF73F}" destId="{81D5B8B1-8379-429C-84E6-579923C148AE}" srcOrd="0" destOrd="0" presId="urn:microsoft.com/office/officeart/2018/2/layout/IconVerticalSolidList"/>
    <dgm:cxn modelId="{C1326B10-4264-41CC-BAF2-6E35A5ED65A6}" type="presOf" srcId="{A63ECBBF-7CEC-407E-9F81-6E272346300B}" destId="{D03F40A4-1352-49D3-85AA-9938660D02C4}" srcOrd="0" destOrd="0" presId="urn:microsoft.com/office/officeart/2018/2/layout/IconVerticalSolidList"/>
    <dgm:cxn modelId="{944A9E11-7E33-4568-8481-0AFB74D9B877}" type="presOf" srcId="{A6F9B8C5-D375-4E00-852F-40668B73EAFD}" destId="{4423889F-9953-4ECA-A7B7-920A987C631F}" srcOrd="0" destOrd="0" presId="urn:microsoft.com/office/officeart/2018/2/layout/IconVerticalSolidList"/>
    <dgm:cxn modelId="{546BA326-77E1-4264-8699-783CC54A6189}" type="presOf" srcId="{522C6A6C-EDB1-4603-8685-5BA995D68AFF}" destId="{BB36D658-928A-4268-BF48-FCA49CEA8259}" srcOrd="0" destOrd="0" presId="urn:microsoft.com/office/officeart/2018/2/layout/IconVerticalSolidList"/>
    <dgm:cxn modelId="{25D9965B-3F05-4031-B060-F9CB851C0118}" srcId="{E6D23990-44DD-470F-AF4E-2011E87F089C}" destId="{CC655591-8984-4485-9DF3-31791FAFF3FA}" srcOrd="5" destOrd="0" parTransId="{E8D302F8-1D79-49DE-BFE7-E4D9A502031E}" sibTransId="{861E6B8E-FE85-4BFA-9CF7-C9733974B0FD}"/>
    <dgm:cxn modelId="{4E05A75B-EB8B-4452-84CA-170095F99C83}" type="presOf" srcId="{790DE04A-C411-458A-B13E-839DCBAC2D38}" destId="{4AA05884-7582-4711-B8E1-7AF01A6DA6ED}" srcOrd="0" destOrd="0" presId="urn:microsoft.com/office/officeart/2018/2/layout/IconVerticalSolidList"/>
    <dgm:cxn modelId="{71DAAB49-6B3C-4799-8C5C-925707805358}" srcId="{E6D23990-44DD-470F-AF4E-2011E87F089C}" destId="{522C6A6C-EDB1-4603-8685-5BA995D68AFF}" srcOrd="4" destOrd="0" parTransId="{DF58D41E-8FB8-4DF3-99EE-E59F29FA4363}" sibTransId="{8788487B-9A63-41CF-A4EF-85CDCB6BBF1A}"/>
    <dgm:cxn modelId="{6279354E-670F-45DF-8953-7256DEB9511A}" type="presOf" srcId="{CC655591-8984-4485-9DF3-31791FAFF3FA}" destId="{A7153DC3-5932-4FCD-8607-7D5C3647C15B}" srcOrd="0" destOrd="0" presId="urn:microsoft.com/office/officeart/2018/2/layout/IconVerticalSolidList"/>
    <dgm:cxn modelId="{7613CF6E-4BED-434A-B519-642118AE140E}" srcId="{E6D23990-44DD-470F-AF4E-2011E87F089C}" destId="{A6F9B8C5-D375-4E00-852F-40668B73EAFD}" srcOrd="6" destOrd="0" parTransId="{6CC7072C-9517-4A5E-9275-1B16C529C94B}" sibTransId="{B07533C5-AA96-4C5B-8F24-9A05637C9BC6}"/>
    <dgm:cxn modelId="{0734B28F-482D-445B-BAD0-0A2B3D78E0BD}" srcId="{E6D23990-44DD-470F-AF4E-2011E87F089C}" destId="{790DE04A-C411-458A-B13E-839DCBAC2D38}" srcOrd="0" destOrd="0" parTransId="{75B5A012-9369-44B8-9F37-A3C1F3C827B3}" sibTransId="{28AF6D5B-5B96-4DA1-8F29-0064850A4444}"/>
    <dgm:cxn modelId="{75B36AA3-C897-4348-820C-3C6FE1DA0FD5}" srcId="{E6D23990-44DD-470F-AF4E-2011E87F089C}" destId="{4B495BB4-7681-46DC-836F-7897646BEA99}" srcOrd="1" destOrd="0" parTransId="{E14147DD-BBF1-4A2C-8C6F-20DE3B83F6BD}" sibTransId="{A43C609E-83F9-4A21-9085-9BE51386691E}"/>
    <dgm:cxn modelId="{A4BEE2A4-AFA4-4211-A257-9488C9865A9E}" srcId="{E6D23990-44DD-470F-AF4E-2011E87F089C}" destId="{F970A880-AA27-43F0-A6E7-057DABFCF73F}" srcOrd="2" destOrd="0" parTransId="{9257C191-2189-4923-AC3D-E59244B667B8}" sibTransId="{5F1800E5-5A12-4454-AA9D-D5FFB34C7E43}"/>
    <dgm:cxn modelId="{589D54BF-BA2F-41CB-96C1-C075F4A99B2A}" srcId="{E6D23990-44DD-470F-AF4E-2011E87F089C}" destId="{A63ECBBF-7CEC-407E-9F81-6E272346300B}" srcOrd="3" destOrd="0" parTransId="{8869918A-5509-48D9-9205-144D8514A9D1}" sibTransId="{206AF545-0C9C-472F-A54F-DCE2401AB277}"/>
    <dgm:cxn modelId="{ACF240C1-9029-4AEB-9EA3-ED69FEED16F5}" type="presOf" srcId="{4B495BB4-7681-46DC-836F-7897646BEA99}" destId="{10C13205-F239-4B2B-B645-C5C2860031C4}" srcOrd="0" destOrd="0" presId="urn:microsoft.com/office/officeart/2018/2/layout/IconVerticalSolidList"/>
    <dgm:cxn modelId="{176E01F2-6BC9-4B1D-9855-AFFC077EF35B}" type="presOf" srcId="{E6D23990-44DD-470F-AF4E-2011E87F089C}" destId="{E8A486F5-10AC-4478-A7FD-7CBA162975F5}" srcOrd="0" destOrd="0" presId="urn:microsoft.com/office/officeart/2018/2/layout/IconVerticalSolidList"/>
    <dgm:cxn modelId="{65C77CD6-79AA-46DE-9B75-2AEF53E6596C}" type="presParOf" srcId="{E8A486F5-10AC-4478-A7FD-7CBA162975F5}" destId="{AF2E2C21-0E98-45F7-9676-DFB5EFC75E93}" srcOrd="0" destOrd="0" presId="urn:microsoft.com/office/officeart/2018/2/layout/IconVerticalSolidList"/>
    <dgm:cxn modelId="{B14E41FC-1A88-43B0-99FB-79FDC7B2BCF6}" type="presParOf" srcId="{AF2E2C21-0E98-45F7-9676-DFB5EFC75E93}" destId="{2BF62A0A-1080-43E3-BCC5-2AA31ABDF856}" srcOrd="0" destOrd="0" presId="urn:microsoft.com/office/officeart/2018/2/layout/IconVerticalSolidList"/>
    <dgm:cxn modelId="{E9E2F4ED-B92B-46E1-B936-B9F9BAA03AF8}" type="presParOf" srcId="{AF2E2C21-0E98-45F7-9676-DFB5EFC75E93}" destId="{889456A9-70CF-4A40-800F-61B4B7DECD9E}" srcOrd="1" destOrd="0" presId="urn:microsoft.com/office/officeart/2018/2/layout/IconVerticalSolidList"/>
    <dgm:cxn modelId="{A8CA1E94-1A09-4681-8CA0-87802BE4500C}" type="presParOf" srcId="{AF2E2C21-0E98-45F7-9676-DFB5EFC75E93}" destId="{1DF87B46-EBD7-45EF-82FA-500D8B6DA04B}" srcOrd="2" destOrd="0" presId="urn:microsoft.com/office/officeart/2018/2/layout/IconVerticalSolidList"/>
    <dgm:cxn modelId="{FA444801-8B4A-45EB-88B6-7B0778A49022}" type="presParOf" srcId="{AF2E2C21-0E98-45F7-9676-DFB5EFC75E93}" destId="{4AA05884-7582-4711-B8E1-7AF01A6DA6ED}" srcOrd="3" destOrd="0" presId="urn:microsoft.com/office/officeart/2018/2/layout/IconVerticalSolidList"/>
    <dgm:cxn modelId="{9461C704-D9FE-44C2-A562-60DC9F6B4214}" type="presParOf" srcId="{E8A486F5-10AC-4478-A7FD-7CBA162975F5}" destId="{11606163-D4CB-489D-BBD5-510C43C4C3FA}" srcOrd="1" destOrd="0" presId="urn:microsoft.com/office/officeart/2018/2/layout/IconVerticalSolidList"/>
    <dgm:cxn modelId="{A02F9721-5B30-4A41-9D8B-4F1AEB8AC14D}" type="presParOf" srcId="{E8A486F5-10AC-4478-A7FD-7CBA162975F5}" destId="{1FF34C64-27C2-49A1-B680-EF51DDDE0C71}" srcOrd="2" destOrd="0" presId="urn:microsoft.com/office/officeart/2018/2/layout/IconVerticalSolidList"/>
    <dgm:cxn modelId="{5AD06122-2605-45DF-9EB3-A65BD794C83F}" type="presParOf" srcId="{1FF34C64-27C2-49A1-B680-EF51DDDE0C71}" destId="{D55A6E92-B54A-4590-9B79-54E17A9D4E2A}" srcOrd="0" destOrd="0" presId="urn:microsoft.com/office/officeart/2018/2/layout/IconVerticalSolidList"/>
    <dgm:cxn modelId="{872C2CCF-FEAB-4F65-B421-F524E3F2B117}" type="presParOf" srcId="{1FF34C64-27C2-49A1-B680-EF51DDDE0C71}" destId="{14A82A49-85D2-4AC8-A1C7-500D05811D14}" srcOrd="1" destOrd="0" presId="urn:microsoft.com/office/officeart/2018/2/layout/IconVerticalSolidList"/>
    <dgm:cxn modelId="{1B48E90A-4A77-4C20-B11D-A0F554C1025F}" type="presParOf" srcId="{1FF34C64-27C2-49A1-B680-EF51DDDE0C71}" destId="{C7BC3E75-03EB-4278-B967-2022FE8EF47F}" srcOrd="2" destOrd="0" presId="urn:microsoft.com/office/officeart/2018/2/layout/IconVerticalSolidList"/>
    <dgm:cxn modelId="{F81A54BA-9EE7-41A4-9B2D-4BEB1A84A1B4}" type="presParOf" srcId="{1FF34C64-27C2-49A1-B680-EF51DDDE0C71}" destId="{10C13205-F239-4B2B-B645-C5C2860031C4}" srcOrd="3" destOrd="0" presId="urn:microsoft.com/office/officeart/2018/2/layout/IconVerticalSolidList"/>
    <dgm:cxn modelId="{54595753-8B10-400A-B2A4-57121018C26D}" type="presParOf" srcId="{E8A486F5-10AC-4478-A7FD-7CBA162975F5}" destId="{523C8EEB-0037-48F4-B0E2-0CC12C965576}" srcOrd="3" destOrd="0" presId="urn:microsoft.com/office/officeart/2018/2/layout/IconVerticalSolidList"/>
    <dgm:cxn modelId="{D40E3855-957A-40CE-93BC-696836F4B0F1}" type="presParOf" srcId="{E8A486F5-10AC-4478-A7FD-7CBA162975F5}" destId="{0AD4BABD-B5F1-47C7-989F-9E2FBD5A5A51}" srcOrd="4" destOrd="0" presId="urn:microsoft.com/office/officeart/2018/2/layout/IconVerticalSolidList"/>
    <dgm:cxn modelId="{41057886-17AF-43B3-B872-BE471AA83518}" type="presParOf" srcId="{0AD4BABD-B5F1-47C7-989F-9E2FBD5A5A51}" destId="{8BEB124A-841B-4C29-BCBF-9EE0AC226D69}" srcOrd="0" destOrd="0" presId="urn:microsoft.com/office/officeart/2018/2/layout/IconVerticalSolidList"/>
    <dgm:cxn modelId="{0B1ED7EB-6C46-4D58-AAAB-F7E6FF036FFF}" type="presParOf" srcId="{0AD4BABD-B5F1-47C7-989F-9E2FBD5A5A51}" destId="{EBF8FA7D-DCE5-44E3-BC3F-2BE3207F5E0C}" srcOrd="1" destOrd="0" presId="urn:microsoft.com/office/officeart/2018/2/layout/IconVerticalSolidList"/>
    <dgm:cxn modelId="{1FB542AB-37DA-42E8-A0C9-2C196682188E}" type="presParOf" srcId="{0AD4BABD-B5F1-47C7-989F-9E2FBD5A5A51}" destId="{7C5A73B5-6879-47D4-B3EC-8913E500441E}" srcOrd="2" destOrd="0" presId="urn:microsoft.com/office/officeart/2018/2/layout/IconVerticalSolidList"/>
    <dgm:cxn modelId="{D9BC4814-105D-4E8F-A76A-29F3A08843A7}" type="presParOf" srcId="{0AD4BABD-B5F1-47C7-989F-9E2FBD5A5A51}" destId="{81D5B8B1-8379-429C-84E6-579923C148AE}" srcOrd="3" destOrd="0" presId="urn:microsoft.com/office/officeart/2018/2/layout/IconVerticalSolidList"/>
    <dgm:cxn modelId="{18E0AB89-C2C6-4C6D-A255-582188B8DCD3}" type="presParOf" srcId="{E8A486F5-10AC-4478-A7FD-7CBA162975F5}" destId="{5B10CBD2-A7B5-4435-A77D-683CF3A40545}" srcOrd="5" destOrd="0" presId="urn:microsoft.com/office/officeart/2018/2/layout/IconVerticalSolidList"/>
    <dgm:cxn modelId="{704ED515-82E9-42E3-95AD-79BD409A23BB}" type="presParOf" srcId="{E8A486F5-10AC-4478-A7FD-7CBA162975F5}" destId="{B38CA003-1BA5-49B8-ABCC-CF1DF145968A}" srcOrd="6" destOrd="0" presId="urn:microsoft.com/office/officeart/2018/2/layout/IconVerticalSolidList"/>
    <dgm:cxn modelId="{A32E094F-C896-48C8-95EB-E9E6AA5FFF5A}" type="presParOf" srcId="{B38CA003-1BA5-49B8-ABCC-CF1DF145968A}" destId="{2EFBC1A0-ED19-4AC3-8388-68CE31615722}" srcOrd="0" destOrd="0" presId="urn:microsoft.com/office/officeart/2018/2/layout/IconVerticalSolidList"/>
    <dgm:cxn modelId="{E708AF90-B713-4C7C-831B-A010798046BA}" type="presParOf" srcId="{B38CA003-1BA5-49B8-ABCC-CF1DF145968A}" destId="{67AE08C5-C05F-46F3-91A0-CE09B8C6C8A9}" srcOrd="1" destOrd="0" presId="urn:microsoft.com/office/officeart/2018/2/layout/IconVerticalSolidList"/>
    <dgm:cxn modelId="{65E14E30-1BD4-49CA-9BCD-BAABEA316BAA}" type="presParOf" srcId="{B38CA003-1BA5-49B8-ABCC-CF1DF145968A}" destId="{88D410FD-559C-4D1B-82FB-3E648937840B}" srcOrd="2" destOrd="0" presId="urn:microsoft.com/office/officeart/2018/2/layout/IconVerticalSolidList"/>
    <dgm:cxn modelId="{E2A79E5C-D50E-414D-B4CB-A2F8E668BC92}" type="presParOf" srcId="{B38CA003-1BA5-49B8-ABCC-CF1DF145968A}" destId="{D03F40A4-1352-49D3-85AA-9938660D02C4}" srcOrd="3" destOrd="0" presId="urn:microsoft.com/office/officeart/2018/2/layout/IconVerticalSolidList"/>
    <dgm:cxn modelId="{FD3D7BC8-4DBD-4C5D-8450-1A50B06496EA}" type="presParOf" srcId="{E8A486F5-10AC-4478-A7FD-7CBA162975F5}" destId="{377B741F-4050-405E-9270-6EAA8E5B84FF}" srcOrd="7" destOrd="0" presId="urn:microsoft.com/office/officeart/2018/2/layout/IconVerticalSolidList"/>
    <dgm:cxn modelId="{EA8E1F0C-205A-4454-8B24-C823203D367D}" type="presParOf" srcId="{E8A486F5-10AC-4478-A7FD-7CBA162975F5}" destId="{E58253AD-D5D9-4F87-A9A2-63F8BF8DFCDA}" srcOrd="8" destOrd="0" presId="urn:microsoft.com/office/officeart/2018/2/layout/IconVerticalSolidList"/>
    <dgm:cxn modelId="{9AD91A7F-4041-4A36-9C2B-79FD9A745FA9}" type="presParOf" srcId="{E58253AD-D5D9-4F87-A9A2-63F8BF8DFCDA}" destId="{365739D4-1B50-4CE7-94D9-178F8752174B}" srcOrd="0" destOrd="0" presId="urn:microsoft.com/office/officeart/2018/2/layout/IconVerticalSolidList"/>
    <dgm:cxn modelId="{F8580FE8-16A0-4C68-BE07-7DF20C200D16}" type="presParOf" srcId="{E58253AD-D5D9-4F87-A9A2-63F8BF8DFCDA}" destId="{84E34C04-FACA-4C95-A289-36AC4C3E3B3B}" srcOrd="1" destOrd="0" presId="urn:microsoft.com/office/officeart/2018/2/layout/IconVerticalSolidList"/>
    <dgm:cxn modelId="{845A42E4-FA60-4F11-8822-CC1D7034041C}" type="presParOf" srcId="{E58253AD-D5D9-4F87-A9A2-63F8BF8DFCDA}" destId="{017DB70C-3078-4186-A082-2DAD2485535D}" srcOrd="2" destOrd="0" presId="urn:microsoft.com/office/officeart/2018/2/layout/IconVerticalSolidList"/>
    <dgm:cxn modelId="{62DF9B34-0BC1-44C2-B4A3-B5EA260628D1}" type="presParOf" srcId="{E58253AD-D5D9-4F87-A9A2-63F8BF8DFCDA}" destId="{BB36D658-928A-4268-BF48-FCA49CEA8259}" srcOrd="3" destOrd="0" presId="urn:microsoft.com/office/officeart/2018/2/layout/IconVerticalSolidList"/>
    <dgm:cxn modelId="{4B636950-9F40-4ADD-95D7-40FA368E6841}" type="presParOf" srcId="{E8A486F5-10AC-4478-A7FD-7CBA162975F5}" destId="{DAF8E3B6-7DB6-471C-9B1C-3148852A45A6}" srcOrd="9" destOrd="0" presId="urn:microsoft.com/office/officeart/2018/2/layout/IconVerticalSolidList"/>
    <dgm:cxn modelId="{1E63960C-F38E-4331-AEA5-2ED18C201B0B}" type="presParOf" srcId="{E8A486F5-10AC-4478-A7FD-7CBA162975F5}" destId="{49CBBB90-F1BF-42B8-B1A5-723BF5802E79}" srcOrd="10" destOrd="0" presId="urn:microsoft.com/office/officeart/2018/2/layout/IconVerticalSolidList"/>
    <dgm:cxn modelId="{3E62EA31-1354-4512-BA62-431EB44A16C9}" type="presParOf" srcId="{49CBBB90-F1BF-42B8-B1A5-723BF5802E79}" destId="{F3A87662-0D86-4282-B72B-60ABD0CE6AAA}" srcOrd="0" destOrd="0" presId="urn:microsoft.com/office/officeart/2018/2/layout/IconVerticalSolidList"/>
    <dgm:cxn modelId="{E165EFB2-8B99-410A-AD26-DB33A7D97933}" type="presParOf" srcId="{49CBBB90-F1BF-42B8-B1A5-723BF5802E79}" destId="{1DDEF7E5-0B27-4264-B66C-F286A283F9AD}" srcOrd="1" destOrd="0" presId="urn:microsoft.com/office/officeart/2018/2/layout/IconVerticalSolidList"/>
    <dgm:cxn modelId="{2157770A-C619-46F9-9160-E3C48063BEAC}" type="presParOf" srcId="{49CBBB90-F1BF-42B8-B1A5-723BF5802E79}" destId="{E9141CE0-EE69-4531-94C9-F8CCDAE97880}" srcOrd="2" destOrd="0" presId="urn:microsoft.com/office/officeart/2018/2/layout/IconVerticalSolidList"/>
    <dgm:cxn modelId="{F6FA5B6D-F5AA-4672-A80D-CFD17E9C596F}" type="presParOf" srcId="{49CBBB90-F1BF-42B8-B1A5-723BF5802E79}" destId="{A7153DC3-5932-4FCD-8607-7D5C3647C15B}" srcOrd="3" destOrd="0" presId="urn:microsoft.com/office/officeart/2018/2/layout/IconVerticalSolidList"/>
    <dgm:cxn modelId="{F288EFA7-44B8-41A6-8D11-F13477A431F9}" type="presParOf" srcId="{E8A486F5-10AC-4478-A7FD-7CBA162975F5}" destId="{A1A3C497-1C66-47DE-A8B8-79EEDE3913E2}" srcOrd="11" destOrd="0" presId="urn:microsoft.com/office/officeart/2018/2/layout/IconVerticalSolidList"/>
    <dgm:cxn modelId="{C70E04EE-30CA-4C55-958B-F085101EAF4E}" type="presParOf" srcId="{E8A486F5-10AC-4478-A7FD-7CBA162975F5}" destId="{F40EEB9A-DE63-4DA9-B865-260CC55D855B}" srcOrd="12" destOrd="0" presId="urn:microsoft.com/office/officeart/2018/2/layout/IconVerticalSolidList"/>
    <dgm:cxn modelId="{48A3091F-2D39-4400-BDF0-74B73EA7576C}" type="presParOf" srcId="{F40EEB9A-DE63-4DA9-B865-260CC55D855B}" destId="{78F4427B-42BF-4233-A46C-D8F527C886C5}" srcOrd="0" destOrd="0" presId="urn:microsoft.com/office/officeart/2018/2/layout/IconVerticalSolidList"/>
    <dgm:cxn modelId="{7C74E0FC-B141-49E0-9167-CE047756FD3E}" type="presParOf" srcId="{F40EEB9A-DE63-4DA9-B865-260CC55D855B}" destId="{DAC1F0AA-7EFD-405D-8524-1734DC1FD7AD}" srcOrd="1" destOrd="0" presId="urn:microsoft.com/office/officeart/2018/2/layout/IconVerticalSolidList"/>
    <dgm:cxn modelId="{DC30B7AD-DCE0-41A2-B64D-FF6D837DA716}" type="presParOf" srcId="{F40EEB9A-DE63-4DA9-B865-260CC55D855B}" destId="{4E0370B8-FA6A-474D-9772-5B12FD8F7025}" srcOrd="2" destOrd="0" presId="urn:microsoft.com/office/officeart/2018/2/layout/IconVerticalSolidList"/>
    <dgm:cxn modelId="{17C68432-C50F-4ECD-8081-076A65D205E1}" type="presParOf" srcId="{F40EEB9A-DE63-4DA9-B865-260CC55D855B}" destId="{4423889F-9953-4ECA-A7B7-920A987C631F}"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67B9B59-6843-496D-ADE4-A4A51132834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32931BD-D55A-4893-B046-A2623A01FE18}">
      <dgm:prSet/>
      <dgm:spPr/>
      <dgm:t>
        <a:bodyPr/>
        <a:lstStyle/>
        <a:p>
          <a:r>
            <a:rPr lang="en-US"/>
            <a:t>Name: AFFORDABLE PET SERVICES</a:t>
          </a:r>
        </a:p>
      </dgm:t>
    </dgm:pt>
    <dgm:pt modelId="{0E558AEA-2172-43E0-8239-E72704C21EFA}" type="parTrans" cxnId="{92EEB9C4-E85A-483C-948F-E7EB155C0CFD}">
      <dgm:prSet/>
      <dgm:spPr/>
      <dgm:t>
        <a:bodyPr/>
        <a:lstStyle/>
        <a:p>
          <a:endParaRPr lang="en-US"/>
        </a:p>
      </dgm:t>
    </dgm:pt>
    <dgm:pt modelId="{5B1C5E9B-E69E-40B1-89ED-9977A128A318}" type="sibTrans" cxnId="{92EEB9C4-E85A-483C-948F-E7EB155C0CFD}">
      <dgm:prSet/>
      <dgm:spPr/>
      <dgm:t>
        <a:bodyPr/>
        <a:lstStyle/>
        <a:p>
          <a:endParaRPr lang="en-US"/>
        </a:p>
      </dgm:t>
    </dgm:pt>
    <dgm:pt modelId="{328AF2C6-53EF-444C-A73B-584FE41D4909}">
      <dgm:prSet/>
      <dgm:spPr/>
      <dgm:t>
        <a:bodyPr/>
        <a:lstStyle/>
        <a:p>
          <a:r>
            <a:rPr lang="en-US"/>
            <a:t>Legal structure: PARTNERSHIP </a:t>
          </a:r>
        </a:p>
      </dgm:t>
    </dgm:pt>
    <dgm:pt modelId="{AF73FDA9-9D9E-4CD8-BBB4-46CDF84EAC33}" type="parTrans" cxnId="{C66F43CC-B21F-4E30-863C-EE113761246D}">
      <dgm:prSet/>
      <dgm:spPr/>
      <dgm:t>
        <a:bodyPr/>
        <a:lstStyle/>
        <a:p>
          <a:endParaRPr lang="en-US"/>
        </a:p>
      </dgm:t>
    </dgm:pt>
    <dgm:pt modelId="{2DD0A921-1DC4-4A6C-A3ED-1740C52BCA43}" type="sibTrans" cxnId="{C66F43CC-B21F-4E30-863C-EE113761246D}">
      <dgm:prSet/>
      <dgm:spPr/>
      <dgm:t>
        <a:bodyPr/>
        <a:lstStyle/>
        <a:p>
          <a:endParaRPr lang="en-US"/>
        </a:p>
      </dgm:t>
    </dgm:pt>
    <dgm:pt modelId="{E7441767-B395-415F-B159-8917518ABB29}">
      <dgm:prSet/>
      <dgm:spPr/>
      <dgm:t>
        <a:bodyPr/>
        <a:lstStyle/>
        <a:p>
          <a:r>
            <a:rPr lang="en-US"/>
            <a:t>Location: BIRMINGHAM</a:t>
          </a:r>
        </a:p>
      </dgm:t>
    </dgm:pt>
    <dgm:pt modelId="{35A0EA51-8382-4B58-BEE0-A3E17F3F058D}" type="parTrans" cxnId="{7EEE1A12-7C02-45E2-84A4-4535F1A5FF93}">
      <dgm:prSet/>
      <dgm:spPr/>
      <dgm:t>
        <a:bodyPr/>
        <a:lstStyle/>
        <a:p>
          <a:endParaRPr lang="en-US"/>
        </a:p>
      </dgm:t>
    </dgm:pt>
    <dgm:pt modelId="{C939186A-6BC4-4B33-9CA6-71A756180004}" type="sibTrans" cxnId="{7EEE1A12-7C02-45E2-84A4-4535F1A5FF93}">
      <dgm:prSet/>
      <dgm:spPr/>
      <dgm:t>
        <a:bodyPr/>
        <a:lstStyle/>
        <a:p>
          <a:endParaRPr lang="en-US"/>
        </a:p>
      </dgm:t>
    </dgm:pt>
    <dgm:pt modelId="{9106BF5C-8B3C-4A10-AA8B-F8EC10F8534A}">
      <dgm:prSet/>
      <dgm:spPr/>
      <dgm:t>
        <a:bodyPr/>
        <a:lstStyle/>
        <a:p>
          <a:r>
            <a:rPr lang="en-US"/>
            <a:t>Mission: Our mission is to create great personal care for your beloved dog in the very best possible way when you are not able to do and also enrich the lives of pets and their families by providing excellent pet care.</a:t>
          </a:r>
        </a:p>
      </dgm:t>
    </dgm:pt>
    <dgm:pt modelId="{7E3E757E-9D56-44A9-BFDF-F431DF3ABEE7}" type="parTrans" cxnId="{93F99466-567B-4530-A113-3250C370BAE0}">
      <dgm:prSet/>
      <dgm:spPr/>
      <dgm:t>
        <a:bodyPr/>
        <a:lstStyle/>
        <a:p>
          <a:endParaRPr lang="en-US"/>
        </a:p>
      </dgm:t>
    </dgm:pt>
    <dgm:pt modelId="{52671FE6-CECF-4C06-B5C3-7CD4AA74891E}" type="sibTrans" cxnId="{93F99466-567B-4530-A113-3250C370BAE0}">
      <dgm:prSet/>
      <dgm:spPr/>
      <dgm:t>
        <a:bodyPr/>
        <a:lstStyle/>
        <a:p>
          <a:endParaRPr lang="en-US"/>
        </a:p>
      </dgm:t>
    </dgm:pt>
    <dgm:pt modelId="{50511C05-C872-4739-A456-2E3AB100EA3E}">
      <dgm:prSet/>
      <dgm:spPr/>
      <dgm:t>
        <a:bodyPr/>
        <a:lstStyle/>
        <a:p>
          <a:r>
            <a:rPr lang="en-US"/>
            <a:t>Vision: To provide excellent care and enrichment to the life of your dog while it is in our care and provide owners with peace of mind knowing that they have selected trusted services with our professional, knowledgeable and experienced staff and also expand our services to other animals.</a:t>
          </a:r>
        </a:p>
      </dgm:t>
    </dgm:pt>
    <dgm:pt modelId="{10C20FFD-66CE-4916-9F9D-97F66623DE84}" type="parTrans" cxnId="{240B2992-6BDE-4C7A-834A-69209C48062D}">
      <dgm:prSet/>
      <dgm:spPr/>
      <dgm:t>
        <a:bodyPr/>
        <a:lstStyle/>
        <a:p>
          <a:endParaRPr lang="en-US"/>
        </a:p>
      </dgm:t>
    </dgm:pt>
    <dgm:pt modelId="{77C7CCF0-E147-40C6-BA18-A4BD091A080B}" type="sibTrans" cxnId="{240B2992-6BDE-4C7A-834A-69209C48062D}">
      <dgm:prSet/>
      <dgm:spPr/>
      <dgm:t>
        <a:bodyPr/>
        <a:lstStyle/>
        <a:p>
          <a:endParaRPr lang="en-US"/>
        </a:p>
      </dgm:t>
    </dgm:pt>
    <dgm:pt modelId="{EEF42AA7-CA94-4977-8A33-DA2418E033F4}" type="pres">
      <dgm:prSet presAssocID="{B67B9B59-6843-496D-ADE4-A4A511328340}" presName="linear" presStyleCnt="0">
        <dgm:presLayoutVars>
          <dgm:animLvl val="lvl"/>
          <dgm:resizeHandles val="exact"/>
        </dgm:presLayoutVars>
      </dgm:prSet>
      <dgm:spPr/>
    </dgm:pt>
    <dgm:pt modelId="{9A479DAD-9E3A-4D71-9037-7C3187BF86CA}" type="pres">
      <dgm:prSet presAssocID="{B32931BD-D55A-4893-B046-A2623A01FE18}" presName="parentText" presStyleLbl="node1" presStyleIdx="0" presStyleCnt="5">
        <dgm:presLayoutVars>
          <dgm:chMax val="0"/>
          <dgm:bulletEnabled val="1"/>
        </dgm:presLayoutVars>
      </dgm:prSet>
      <dgm:spPr/>
    </dgm:pt>
    <dgm:pt modelId="{C07C15D7-56F8-49F8-800C-A266735D8A71}" type="pres">
      <dgm:prSet presAssocID="{5B1C5E9B-E69E-40B1-89ED-9977A128A318}" presName="spacer" presStyleCnt="0"/>
      <dgm:spPr/>
    </dgm:pt>
    <dgm:pt modelId="{F4241C3D-335D-40C9-ACC1-96F34AD141B7}" type="pres">
      <dgm:prSet presAssocID="{328AF2C6-53EF-444C-A73B-584FE41D4909}" presName="parentText" presStyleLbl="node1" presStyleIdx="1" presStyleCnt="5">
        <dgm:presLayoutVars>
          <dgm:chMax val="0"/>
          <dgm:bulletEnabled val="1"/>
        </dgm:presLayoutVars>
      </dgm:prSet>
      <dgm:spPr/>
    </dgm:pt>
    <dgm:pt modelId="{9980C350-A423-42F5-A779-71C501376C9D}" type="pres">
      <dgm:prSet presAssocID="{2DD0A921-1DC4-4A6C-A3ED-1740C52BCA43}" presName="spacer" presStyleCnt="0"/>
      <dgm:spPr/>
    </dgm:pt>
    <dgm:pt modelId="{B19F299C-D252-46D1-AFC0-8D19F547FEAC}" type="pres">
      <dgm:prSet presAssocID="{E7441767-B395-415F-B159-8917518ABB29}" presName="parentText" presStyleLbl="node1" presStyleIdx="2" presStyleCnt="5">
        <dgm:presLayoutVars>
          <dgm:chMax val="0"/>
          <dgm:bulletEnabled val="1"/>
        </dgm:presLayoutVars>
      </dgm:prSet>
      <dgm:spPr/>
    </dgm:pt>
    <dgm:pt modelId="{0036F3B4-1FA4-4D30-9831-E26C7532FB24}" type="pres">
      <dgm:prSet presAssocID="{C939186A-6BC4-4B33-9CA6-71A756180004}" presName="spacer" presStyleCnt="0"/>
      <dgm:spPr/>
    </dgm:pt>
    <dgm:pt modelId="{E9756603-D23D-4700-915C-EDBC7E922872}" type="pres">
      <dgm:prSet presAssocID="{9106BF5C-8B3C-4A10-AA8B-F8EC10F8534A}" presName="parentText" presStyleLbl="node1" presStyleIdx="3" presStyleCnt="5">
        <dgm:presLayoutVars>
          <dgm:chMax val="0"/>
          <dgm:bulletEnabled val="1"/>
        </dgm:presLayoutVars>
      </dgm:prSet>
      <dgm:spPr/>
    </dgm:pt>
    <dgm:pt modelId="{AE349627-BBB2-4702-B5FC-3D8EE7D813B9}" type="pres">
      <dgm:prSet presAssocID="{52671FE6-CECF-4C06-B5C3-7CD4AA74891E}" presName="spacer" presStyleCnt="0"/>
      <dgm:spPr/>
    </dgm:pt>
    <dgm:pt modelId="{2E003DF7-E275-47FB-A2F4-B1D7CA2A074C}" type="pres">
      <dgm:prSet presAssocID="{50511C05-C872-4739-A456-2E3AB100EA3E}" presName="parentText" presStyleLbl="node1" presStyleIdx="4" presStyleCnt="5">
        <dgm:presLayoutVars>
          <dgm:chMax val="0"/>
          <dgm:bulletEnabled val="1"/>
        </dgm:presLayoutVars>
      </dgm:prSet>
      <dgm:spPr/>
    </dgm:pt>
  </dgm:ptLst>
  <dgm:cxnLst>
    <dgm:cxn modelId="{7EEE1A12-7C02-45E2-84A4-4535F1A5FF93}" srcId="{B67B9B59-6843-496D-ADE4-A4A511328340}" destId="{E7441767-B395-415F-B159-8917518ABB29}" srcOrd="2" destOrd="0" parTransId="{35A0EA51-8382-4B58-BEE0-A3E17F3F058D}" sibTransId="{C939186A-6BC4-4B33-9CA6-71A756180004}"/>
    <dgm:cxn modelId="{661FE329-A902-42D1-9510-97B49446B26A}" type="presOf" srcId="{B67B9B59-6843-496D-ADE4-A4A511328340}" destId="{EEF42AA7-CA94-4977-8A33-DA2418E033F4}" srcOrd="0" destOrd="0" presId="urn:microsoft.com/office/officeart/2005/8/layout/vList2"/>
    <dgm:cxn modelId="{A9151562-85C0-4E1A-8CF7-07B0601FEADA}" type="presOf" srcId="{328AF2C6-53EF-444C-A73B-584FE41D4909}" destId="{F4241C3D-335D-40C9-ACC1-96F34AD141B7}" srcOrd="0" destOrd="0" presId="urn:microsoft.com/office/officeart/2005/8/layout/vList2"/>
    <dgm:cxn modelId="{50225963-9454-4CAA-949D-DF669887D480}" type="presOf" srcId="{50511C05-C872-4739-A456-2E3AB100EA3E}" destId="{2E003DF7-E275-47FB-A2F4-B1D7CA2A074C}" srcOrd="0" destOrd="0" presId="urn:microsoft.com/office/officeart/2005/8/layout/vList2"/>
    <dgm:cxn modelId="{93F99466-567B-4530-A113-3250C370BAE0}" srcId="{B67B9B59-6843-496D-ADE4-A4A511328340}" destId="{9106BF5C-8B3C-4A10-AA8B-F8EC10F8534A}" srcOrd="3" destOrd="0" parTransId="{7E3E757E-9D56-44A9-BFDF-F431DF3ABEE7}" sibTransId="{52671FE6-CECF-4C06-B5C3-7CD4AA74891E}"/>
    <dgm:cxn modelId="{2DC78B5A-7436-4C61-A659-5F29B820B55D}" type="presOf" srcId="{9106BF5C-8B3C-4A10-AA8B-F8EC10F8534A}" destId="{E9756603-D23D-4700-915C-EDBC7E922872}" srcOrd="0" destOrd="0" presId="urn:microsoft.com/office/officeart/2005/8/layout/vList2"/>
    <dgm:cxn modelId="{240B2992-6BDE-4C7A-834A-69209C48062D}" srcId="{B67B9B59-6843-496D-ADE4-A4A511328340}" destId="{50511C05-C872-4739-A456-2E3AB100EA3E}" srcOrd="4" destOrd="0" parTransId="{10C20FFD-66CE-4916-9F9D-97F66623DE84}" sibTransId="{77C7CCF0-E147-40C6-BA18-A4BD091A080B}"/>
    <dgm:cxn modelId="{92EEB9C4-E85A-483C-948F-E7EB155C0CFD}" srcId="{B67B9B59-6843-496D-ADE4-A4A511328340}" destId="{B32931BD-D55A-4893-B046-A2623A01FE18}" srcOrd="0" destOrd="0" parTransId="{0E558AEA-2172-43E0-8239-E72704C21EFA}" sibTransId="{5B1C5E9B-E69E-40B1-89ED-9977A128A318}"/>
    <dgm:cxn modelId="{C66F43CC-B21F-4E30-863C-EE113761246D}" srcId="{B67B9B59-6843-496D-ADE4-A4A511328340}" destId="{328AF2C6-53EF-444C-A73B-584FE41D4909}" srcOrd="1" destOrd="0" parTransId="{AF73FDA9-9D9E-4CD8-BBB4-46CDF84EAC33}" sibTransId="{2DD0A921-1DC4-4A6C-A3ED-1740C52BCA43}"/>
    <dgm:cxn modelId="{A8A8F7CE-2A7E-4A69-8DD0-443336FD7EF4}" type="presOf" srcId="{B32931BD-D55A-4893-B046-A2623A01FE18}" destId="{9A479DAD-9E3A-4D71-9037-7C3187BF86CA}" srcOrd="0" destOrd="0" presId="urn:microsoft.com/office/officeart/2005/8/layout/vList2"/>
    <dgm:cxn modelId="{5698D4F1-4A3A-463B-975D-3A51AC87FC9E}" type="presOf" srcId="{E7441767-B395-415F-B159-8917518ABB29}" destId="{B19F299C-D252-46D1-AFC0-8D19F547FEAC}" srcOrd="0" destOrd="0" presId="urn:microsoft.com/office/officeart/2005/8/layout/vList2"/>
    <dgm:cxn modelId="{3C4C846F-D6BB-426C-B67F-85B0D4DCF393}" type="presParOf" srcId="{EEF42AA7-CA94-4977-8A33-DA2418E033F4}" destId="{9A479DAD-9E3A-4D71-9037-7C3187BF86CA}" srcOrd="0" destOrd="0" presId="urn:microsoft.com/office/officeart/2005/8/layout/vList2"/>
    <dgm:cxn modelId="{062B5BEF-FD39-40CC-91CA-55746F0490B5}" type="presParOf" srcId="{EEF42AA7-CA94-4977-8A33-DA2418E033F4}" destId="{C07C15D7-56F8-49F8-800C-A266735D8A71}" srcOrd="1" destOrd="0" presId="urn:microsoft.com/office/officeart/2005/8/layout/vList2"/>
    <dgm:cxn modelId="{C0371B0C-08AF-4986-83DC-DB964E6B1A66}" type="presParOf" srcId="{EEF42AA7-CA94-4977-8A33-DA2418E033F4}" destId="{F4241C3D-335D-40C9-ACC1-96F34AD141B7}" srcOrd="2" destOrd="0" presId="urn:microsoft.com/office/officeart/2005/8/layout/vList2"/>
    <dgm:cxn modelId="{97ABAA2A-F077-4D3D-B4D1-346D0E245D1C}" type="presParOf" srcId="{EEF42AA7-CA94-4977-8A33-DA2418E033F4}" destId="{9980C350-A423-42F5-A779-71C501376C9D}" srcOrd="3" destOrd="0" presId="urn:microsoft.com/office/officeart/2005/8/layout/vList2"/>
    <dgm:cxn modelId="{9E2DC5FA-4221-4EA0-81F9-DB9573842CF1}" type="presParOf" srcId="{EEF42AA7-CA94-4977-8A33-DA2418E033F4}" destId="{B19F299C-D252-46D1-AFC0-8D19F547FEAC}" srcOrd="4" destOrd="0" presId="urn:microsoft.com/office/officeart/2005/8/layout/vList2"/>
    <dgm:cxn modelId="{AB5807AC-8D34-4D48-8E2F-A4E7D0D780E1}" type="presParOf" srcId="{EEF42AA7-CA94-4977-8A33-DA2418E033F4}" destId="{0036F3B4-1FA4-4D30-9831-E26C7532FB24}" srcOrd="5" destOrd="0" presId="urn:microsoft.com/office/officeart/2005/8/layout/vList2"/>
    <dgm:cxn modelId="{B8D0596B-CA07-4B08-B7A3-AE753A19A83C}" type="presParOf" srcId="{EEF42AA7-CA94-4977-8A33-DA2418E033F4}" destId="{E9756603-D23D-4700-915C-EDBC7E922872}" srcOrd="6" destOrd="0" presId="urn:microsoft.com/office/officeart/2005/8/layout/vList2"/>
    <dgm:cxn modelId="{36D8DF64-5AB7-486D-A3D2-E504D5E665EA}" type="presParOf" srcId="{EEF42AA7-CA94-4977-8A33-DA2418E033F4}" destId="{AE349627-BBB2-4702-B5FC-3D8EE7D813B9}" srcOrd="7" destOrd="0" presId="urn:microsoft.com/office/officeart/2005/8/layout/vList2"/>
    <dgm:cxn modelId="{34EE4A41-F66B-4DEC-91FA-597C98477DFD}" type="presParOf" srcId="{EEF42AA7-CA94-4977-8A33-DA2418E033F4}" destId="{2E003DF7-E275-47FB-A2F4-B1D7CA2A074C}"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B4ED818-BB9A-4E66-99D9-B93D1BF362AB}"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8E0B18B5-1C13-4009-B141-B1D969116731}">
      <dgm:prSet/>
      <dgm:spPr/>
      <dgm:t>
        <a:bodyPr/>
        <a:lstStyle/>
        <a:p>
          <a:r>
            <a:rPr lang="en-US"/>
            <a:t>Schedule daily walks/run</a:t>
          </a:r>
        </a:p>
      </dgm:t>
    </dgm:pt>
    <dgm:pt modelId="{B089BDA2-533C-4490-BE67-4E196EBC2D2C}" type="parTrans" cxnId="{89D13942-CE45-41E4-84CE-8562D43D6262}">
      <dgm:prSet/>
      <dgm:spPr/>
      <dgm:t>
        <a:bodyPr/>
        <a:lstStyle/>
        <a:p>
          <a:endParaRPr lang="en-US"/>
        </a:p>
      </dgm:t>
    </dgm:pt>
    <dgm:pt modelId="{4C08FE5F-7F39-42DB-80C1-9CC070C4C125}" type="sibTrans" cxnId="{89D13942-CE45-41E4-84CE-8562D43D6262}">
      <dgm:prSet/>
      <dgm:spPr/>
      <dgm:t>
        <a:bodyPr/>
        <a:lstStyle/>
        <a:p>
          <a:endParaRPr lang="en-US"/>
        </a:p>
      </dgm:t>
    </dgm:pt>
    <dgm:pt modelId="{E31D554D-2EED-444D-84F4-72E8ECD40C7B}">
      <dgm:prSet/>
      <dgm:spPr/>
      <dgm:t>
        <a:bodyPr/>
        <a:lstStyle/>
        <a:p>
          <a:r>
            <a:rPr lang="en-US"/>
            <a:t>Group walks</a:t>
          </a:r>
        </a:p>
      </dgm:t>
    </dgm:pt>
    <dgm:pt modelId="{F657C0D6-A326-482E-BB59-420ADCEA77E8}" type="parTrans" cxnId="{E3C0317E-7297-4E3F-93D0-D2FDB7B90C5A}">
      <dgm:prSet/>
      <dgm:spPr/>
      <dgm:t>
        <a:bodyPr/>
        <a:lstStyle/>
        <a:p>
          <a:endParaRPr lang="en-US"/>
        </a:p>
      </dgm:t>
    </dgm:pt>
    <dgm:pt modelId="{74C537AE-7D1F-47EB-83F7-7648ADBF3725}" type="sibTrans" cxnId="{E3C0317E-7297-4E3F-93D0-D2FDB7B90C5A}">
      <dgm:prSet/>
      <dgm:spPr/>
      <dgm:t>
        <a:bodyPr/>
        <a:lstStyle/>
        <a:p>
          <a:endParaRPr lang="en-US"/>
        </a:p>
      </dgm:t>
    </dgm:pt>
    <dgm:pt modelId="{E6A75CC8-4281-419D-809B-38498A724B3B}">
      <dgm:prSet/>
      <dgm:spPr/>
      <dgm:t>
        <a:bodyPr/>
        <a:lstStyle/>
        <a:p>
          <a:r>
            <a:rPr lang="en-US"/>
            <a:t>Grooming</a:t>
          </a:r>
        </a:p>
      </dgm:t>
    </dgm:pt>
    <dgm:pt modelId="{9FC9BD13-A677-4C5D-9F27-790872D4D945}" type="parTrans" cxnId="{1BAAFF45-2CC2-4649-9EA7-731EEDF683D0}">
      <dgm:prSet/>
      <dgm:spPr/>
      <dgm:t>
        <a:bodyPr/>
        <a:lstStyle/>
        <a:p>
          <a:endParaRPr lang="en-US"/>
        </a:p>
      </dgm:t>
    </dgm:pt>
    <dgm:pt modelId="{7CB8F1C7-1741-4627-9AED-D48DE4AAA256}" type="sibTrans" cxnId="{1BAAFF45-2CC2-4649-9EA7-731EEDF683D0}">
      <dgm:prSet/>
      <dgm:spPr/>
      <dgm:t>
        <a:bodyPr/>
        <a:lstStyle/>
        <a:p>
          <a:endParaRPr lang="en-US"/>
        </a:p>
      </dgm:t>
    </dgm:pt>
    <dgm:pt modelId="{98B309D9-0809-4B28-951D-2C15061AB736}">
      <dgm:prSet/>
      <dgm:spPr/>
      <dgm:t>
        <a:bodyPr/>
        <a:lstStyle/>
        <a:p>
          <a:r>
            <a:rPr lang="en-US"/>
            <a:t>House sitting </a:t>
          </a:r>
        </a:p>
      </dgm:t>
    </dgm:pt>
    <dgm:pt modelId="{3526CBE9-3C9F-45BB-8CAB-47270A521B11}" type="parTrans" cxnId="{5884ABE6-6951-47C0-AEB4-E3736E781D2B}">
      <dgm:prSet/>
      <dgm:spPr/>
      <dgm:t>
        <a:bodyPr/>
        <a:lstStyle/>
        <a:p>
          <a:endParaRPr lang="en-US"/>
        </a:p>
      </dgm:t>
    </dgm:pt>
    <dgm:pt modelId="{1086CE22-9149-4D29-899A-12DEB0B31333}" type="sibTrans" cxnId="{5884ABE6-6951-47C0-AEB4-E3736E781D2B}">
      <dgm:prSet/>
      <dgm:spPr/>
      <dgm:t>
        <a:bodyPr/>
        <a:lstStyle/>
        <a:p>
          <a:endParaRPr lang="en-US"/>
        </a:p>
      </dgm:t>
    </dgm:pt>
    <dgm:pt modelId="{C59D307E-7F03-4077-848D-81122C73207A}">
      <dgm:prSet/>
      <dgm:spPr/>
      <dgm:t>
        <a:bodyPr/>
        <a:lstStyle/>
        <a:p>
          <a:r>
            <a:rPr lang="en-US"/>
            <a:t>Fully insured and DBS checked</a:t>
          </a:r>
        </a:p>
      </dgm:t>
    </dgm:pt>
    <dgm:pt modelId="{3FF61657-4A66-4B8F-B150-53BA3A1B3EC0}" type="parTrans" cxnId="{B254C5D0-DE8C-43FA-876B-EB7698AB040D}">
      <dgm:prSet/>
      <dgm:spPr/>
      <dgm:t>
        <a:bodyPr/>
        <a:lstStyle/>
        <a:p>
          <a:endParaRPr lang="en-US"/>
        </a:p>
      </dgm:t>
    </dgm:pt>
    <dgm:pt modelId="{6A9DA8DB-C445-4552-B244-8987D28F61C0}" type="sibTrans" cxnId="{B254C5D0-DE8C-43FA-876B-EB7698AB040D}">
      <dgm:prSet/>
      <dgm:spPr/>
      <dgm:t>
        <a:bodyPr/>
        <a:lstStyle/>
        <a:p>
          <a:endParaRPr lang="en-US"/>
        </a:p>
      </dgm:t>
    </dgm:pt>
    <dgm:pt modelId="{CC064BCF-079A-43EF-AF25-BCB898DC1CEE}">
      <dgm:prSet/>
      <dgm:spPr/>
      <dgm:t>
        <a:bodyPr/>
        <a:lstStyle/>
        <a:p>
          <a:r>
            <a:rPr lang="en-US"/>
            <a:t>Administrate medication (if needed)</a:t>
          </a:r>
        </a:p>
      </dgm:t>
    </dgm:pt>
    <dgm:pt modelId="{46DD3CB3-016B-487D-85C6-6A68088B0A6D}" type="parTrans" cxnId="{96215A0F-095D-467B-A327-A98A44BDD3B1}">
      <dgm:prSet/>
      <dgm:spPr/>
      <dgm:t>
        <a:bodyPr/>
        <a:lstStyle/>
        <a:p>
          <a:endParaRPr lang="en-US"/>
        </a:p>
      </dgm:t>
    </dgm:pt>
    <dgm:pt modelId="{C9C2C7B0-1F32-4BAE-973F-EFECA5A11A95}" type="sibTrans" cxnId="{96215A0F-095D-467B-A327-A98A44BDD3B1}">
      <dgm:prSet/>
      <dgm:spPr/>
      <dgm:t>
        <a:bodyPr/>
        <a:lstStyle/>
        <a:p>
          <a:endParaRPr lang="en-US"/>
        </a:p>
      </dgm:t>
    </dgm:pt>
    <dgm:pt modelId="{B94401D5-C8B7-4B0C-B083-67A334235F26}">
      <dgm:prSet/>
      <dgm:spPr/>
      <dgm:t>
        <a:bodyPr/>
        <a:lstStyle/>
        <a:p>
          <a:r>
            <a:rPr lang="en-US"/>
            <a:t>Overnight stays</a:t>
          </a:r>
        </a:p>
      </dgm:t>
    </dgm:pt>
    <dgm:pt modelId="{292932FA-FBE9-451A-AEB7-0E88711CE8B8}" type="parTrans" cxnId="{47D37BEF-11D6-4A5F-A4DE-C38BE0CD62FC}">
      <dgm:prSet/>
      <dgm:spPr/>
      <dgm:t>
        <a:bodyPr/>
        <a:lstStyle/>
        <a:p>
          <a:endParaRPr lang="en-US"/>
        </a:p>
      </dgm:t>
    </dgm:pt>
    <dgm:pt modelId="{294E566D-B343-4DFB-A0C9-9889D153E3DC}" type="sibTrans" cxnId="{47D37BEF-11D6-4A5F-A4DE-C38BE0CD62FC}">
      <dgm:prSet/>
      <dgm:spPr/>
      <dgm:t>
        <a:bodyPr/>
        <a:lstStyle/>
        <a:p>
          <a:endParaRPr lang="en-US"/>
        </a:p>
      </dgm:t>
    </dgm:pt>
    <dgm:pt modelId="{E4C01376-7312-43FD-94C6-421B4F083510}">
      <dgm:prSet/>
      <dgm:spPr/>
      <dgm:t>
        <a:bodyPr/>
        <a:lstStyle/>
        <a:p>
          <a:r>
            <a:rPr lang="en-US"/>
            <a:t>We provide a waterproof cover when needed </a:t>
          </a:r>
        </a:p>
      </dgm:t>
    </dgm:pt>
    <dgm:pt modelId="{AF682729-483D-4271-9384-49EF2AD3B8C7}" type="parTrans" cxnId="{E416FB4F-5B50-4B86-A5A3-A0E3D6905CC3}">
      <dgm:prSet/>
      <dgm:spPr/>
      <dgm:t>
        <a:bodyPr/>
        <a:lstStyle/>
        <a:p>
          <a:endParaRPr lang="en-US"/>
        </a:p>
      </dgm:t>
    </dgm:pt>
    <dgm:pt modelId="{D0AF2294-7B2D-4583-A194-200CE9F8931D}" type="sibTrans" cxnId="{E416FB4F-5B50-4B86-A5A3-A0E3D6905CC3}">
      <dgm:prSet/>
      <dgm:spPr/>
      <dgm:t>
        <a:bodyPr/>
        <a:lstStyle/>
        <a:p>
          <a:endParaRPr lang="en-US"/>
        </a:p>
      </dgm:t>
    </dgm:pt>
    <dgm:pt modelId="{2140FBA7-882B-4756-A7B2-963EF9DBF35E}">
      <dgm:prSet/>
      <dgm:spPr/>
      <dgm:t>
        <a:bodyPr/>
        <a:lstStyle/>
        <a:p>
          <a:r>
            <a:rPr lang="en-US"/>
            <a:t>Water/food</a:t>
          </a:r>
        </a:p>
      </dgm:t>
    </dgm:pt>
    <dgm:pt modelId="{80F37E5D-82D2-4664-86EC-6A903425512D}" type="parTrans" cxnId="{F04DBC8B-E83C-4FCD-A9C6-0965829FC3CA}">
      <dgm:prSet/>
      <dgm:spPr/>
      <dgm:t>
        <a:bodyPr/>
        <a:lstStyle/>
        <a:p>
          <a:endParaRPr lang="en-US"/>
        </a:p>
      </dgm:t>
    </dgm:pt>
    <dgm:pt modelId="{BC1A0EE3-0931-45C9-A0F9-A54F95C0CC4D}" type="sibTrans" cxnId="{F04DBC8B-E83C-4FCD-A9C6-0965829FC3CA}">
      <dgm:prSet/>
      <dgm:spPr/>
      <dgm:t>
        <a:bodyPr/>
        <a:lstStyle/>
        <a:p>
          <a:endParaRPr lang="en-US"/>
        </a:p>
      </dgm:t>
    </dgm:pt>
    <dgm:pt modelId="{1017BB6A-35DE-44A2-AC88-0B965A41F31F}">
      <dgm:prSet/>
      <dgm:spPr/>
      <dgm:t>
        <a:bodyPr/>
        <a:lstStyle/>
        <a:p>
          <a:r>
            <a:rPr lang="en-US"/>
            <a:t>Dog first aid</a:t>
          </a:r>
        </a:p>
      </dgm:t>
    </dgm:pt>
    <dgm:pt modelId="{F0AA0FF1-654A-4D17-A5D9-07555F4C2BD5}" type="parTrans" cxnId="{9B6D12D3-8136-47BC-9D3A-069BD804E93E}">
      <dgm:prSet/>
      <dgm:spPr/>
      <dgm:t>
        <a:bodyPr/>
        <a:lstStyle/>
        <a:p>
          <a:endParaRPr lang="en-US"/>
        </a:p>
      </dgm:t>
    </dgm:pt>
    <dgm:pt modelId="{7588CA18-9D86-44C1-9A54-8B845E955EB3}" type="sibTrans" cxnId="{9B6D12D3-8136-47BC-9D3A-069BD804E93E}">
      <dgm:prSet/>
      <dgm:spPr/>
      <dgm:t>
        <a:bodyPr/>
        <a:lstStyle/>
        <a:p>
          <a:endParaRPr lang="en-US"/>
        </a:p>
      </dgm:t>
    </dgm:pt>
    <dgm:pt modelId="{7D73778D-5718-4237-86CE-8DB14D464479}">
      <dgm:prSet/>
      <dgm:spPr/>
      <dgm:t>
        <a:bodyPr/>
        <a:lstStyle/>
        <a:p>
          <a:r>
            <a:rPr lang="en-US"/>
            <a:t>Available 24/7</a:t>
          </a:r>
        </a:p>
      </dgm:t>
    </dgm:pt>
    <dgm:pt modelId="{36BFA98C-B8C0-4977-A9FF-DF2BC6C1CCF4}" type="parTrans" cxnId="{98699231-B62A-482B-98BB-9B6970836147}">
      <dgm:prSet/>
      <dgm:spPr/>
      <dgm:t>
        <a:bodyPr/>
        <a:lstStyle/>
        <a:p>
          <a:endParaRPr lang="en-US"/>
        </a:p>
      </dgm:t>
    </dgm:pt>
    <dgm:pt modelId="{E6D9A2D2-0D93-4FEA-8DEA-697C300BDF07}" type="sibTrans" cxnId="{98699231-B62A-482B-98BB-9B6970836147}">
      <dgm:prSet/>
      <dgm:spPr/>
      <dgm:t>
        <a:bodyPr/>
        <a:lstStyle/>
        <a:p>
          <a:endParaRPr lang="en-US"/>
        </a:p>
      </dgm:t>
    </dgm:pt>
    <dgm:pt modelId="{77363137-6CBF-4E0D-89A0-5C9880BC761D}">
      <dgm:prSet/>
      <dgm:spPr/>
      <dgm:t>
        <a:bodyPr/>
        <a:lstStyle/>
        <a:p>
          <a:r>
            <a:rPr lang="en-US"/>
            <a:t>Training</a:t>
          </a:r>
        </a:p>
      </dgm:t>
    </dgm:pt>
    <dgm:pt modelId="{D666E8AC-9B3D-4758-A4BC-AF95B8E16126}" type="parTrans" cxnId="{EECD90C7-0AC1-4B79-A391-AB8075DBAD77}">
      <dgm:prSet/>
      <dgm:spPr/>
      <dgm:t>
        <a:bodyPr/>
        <a:lstStyle/>
        <a:p>
          <a:endParaRPr lang="en-US"/>
        </a:p>
      </dgm:t>
    </dgm:pt>
    <dgm:pt modelId="{8F562D24-D5E7-46DD-956F-56D750C56EE2}" type="sibTrans" cxnId="{EECD90C7-0AC1-4B79-A391-AB8075DBAD77}">
      <dgm:prSet/>
      <dgm:spPr/>
      <dgm:t>
        <a:bodyPr/>
        <a:lstStyle/>
        <a:p>
          <a:endParaRPr lang="en-US"/>
        </a:p>
      </dgm:t>
    </dgm:pt>
    <dgm:pt modelId="{527F3B75-7EF2-409D-BC03-926D7B339CC3}" type="pres">
      <dgm:prSet presAssocID="{CB4ED818-BB9A-4E66-99D9-B93D1BF362AB}" presName="diagram" presStyleCnt="0">
        <dgm:presLayoutVars>
          <dgm:dir/>
          <dgm:resizeHandles val="exact"/>
        </dgm:presLayoutVars>
      </dgm:prSet>
      <dgm:spPr/>
    </dgm:pt>
    <dgm:pt modelId="{B1D4A178-8EE3-4A0F-9701-196DFF81ED8F}" type="pres">
      <dgm:prSet presAssocID="{8E0B18B5-1C13-4009-B141-B1D969116731}" presName="node" presStyleLbl="node1" presStyleIdx="0" presStyleCnt="12">
        <dgm:presLayoutVars>
          <dgm:bulletEnabled val="1"/>
        </dgm:presLayoutVars>
      </dgm:prSet>
      <dgm:spPr/>
    </dgm:pt>
    <dgm:pt modelId="{0C909663-3FB7-4594-92EC-5BCC3CD3C372}" type="pres">
      <dgm:prSet presAssocID="{4C08FE5F-7F39-42DB-80C1-9CC070C4C125}" presName="sibTrans" presStyleCnt="0"/>
      <dgm:spPr/>
    </dgm:pt>
    <dgm:pt modelId="{6D4071B1-1C3A-4A6F-A1AE-3D603E976376}" type="pres">
      <dgm:prSet presAssocID="{E31D554D-2EED-444D-84F4-72E8ECD40C7B}" presName="node" presStyleLbl="node1" presStyleIdx="1" presStyleCnt="12" custLinFactNeighborX="2303" custLinFactNeighborY="-4165">
        <dgm:presLayoutVars>
          <dgm:bulletEnabled val="1"/>
        </dgm:presLayoutVars>
      </dgm:prSet>
      <dgm:spPr/>
    </dgm:pt>
    <dgm:pt modelId="{2EA0D4E0-06B3-4BF4-8D9D-8BD63A8DE039}" type="pres">
      <dgm:prSet presAssocID="{74C537AE-7D1F-47EB-83F7-7648ADBF3725}" presName="sibTrans" presStyleCnt="0"/>
      <dgm:spPr/>
    </dgm:pt>
    <dgm:pt modelId="{1A44B233-665E-48C9-B93E-2365E86B99EE}" type="pres">
      <dgm:prSet presAssocID="{E6A75CC8-4281-419D-809B-38498A724B3B}" presName="node" presStyleLbl="node1" presStyleIdx="2" presStyleCnt="12">
        <dgm:presLayoutVars>
          <dgm:bulletEnabled val="1"/>
        </dgm:presLayoutVars>
      </dgm:prSet>
      <dgm:spPr/>
    </dgm:pt>
    <dgm:pt modelId="{75B9AD36-E36E-4EA5-8300-3D36F3BF9BFE}" type="pres">
      <dgm:prSet presAssocID="{7CB8F1C7-1741-4627-9AED-D48DE4AAA256}" presName="sibTrans" presStyleCnt="0"/>
      <dgm:spPr/>
    </dgm:pt>
    <dgm:pt modelId="{60576FC0-9C8A-46B9-8B50-64E474EA6E03}" type="pres">
      <dgm:prSet presAssocID="{98B309D9-0809-4B28-951D-2C15061AB736}" presName="node" presStyleLbl="node1" presStyleIdx="3" presStyleCnt="12">
        <dgm:presLayoutVars>
          <dgm:bulletEnabled val="1"/>
        </dgm:presLayoutVars>
      </dgm:prSet>
      <dgm:spPr/>
    </dgm:pt>
    <dgm:pt modelId="{F53FAB42-7825-4BD1-86F6-9C00482C4A47}" type="pres">
      <dgm:prSet presAssocID="{1086CE22-9149-4D29-899A-12DEB0B31333}" presName="sibTrans" presStyleCnt="0"/>
      <dgm:spPr/>
    </dgm:pt>
    <dgm:pt modelId="{4AA4714A-CD50-4074-B139-6E85682B0526}" type="pres">
      <dgm:prSet presAssocID="{C59D307E-7F03-4077-848D-81122C73207A}" presName="node" presStyleLbl="node1" presStyleIdx="4" presStyleCnt="12">
        <dgm:presLayoutVars>
          <dgm:bulletEnabled val="1"/>
        </dgm:presLayoutVars>
      </dgm:prSet>
      <dgm:spPr/>
    </dgm:pt>
    <dgm:pt modelId="{B728284E-64EA-4D79-BF88-8FECA1A93BA6}" type="pres">
      <dgm:prSet presAssocID="{6A9DA8DB-C445-4552-B244-8987D28F61C0}" presName="sibTrans" presStyleCnt="0"/>
      <dgm:spPr/>
    </dgm:pt>
    <dgm:pt modelId="{3C99A1BB-EE2A-4258-9D27-EEE1E6A7C904}" type="pres">
      <dgm:prSet presAssocID="{CC064BCF-079A-43EF-AF25-BCB898DC1CEE}" presName="node" presStyleLbl="node1" presStyleIdx="5" presStyleCnt="12">
        <dgm:presLayoutVars>
          <dgm:bulletEnabled val="1"/>
        </dgm:presLayoutVars>
      </dgm:prSet>
      <dgm:spPr/>
    </dgm:pt>
    <dgm:pt modelId="{4DA11F0D-89DC-4700-AB62-8C2642213A65}" type="pres">
      <dgm:prSet presAssocID="{C9C2C7B0-1F32-4BAE-973F-EFECA5A11A95}" presName="sibTrans" presStyleCnt="0"/>
      <dgm:spPr/>
    </dgm:pt>
    <dgm:pt modelId="{4969C99E-A09B-4714-8B13-C89A1D9B71C1}" type="pres">
      <dgm:prSet presAssocID="{B94401D5-C8B7-4B0C-B083-67A334235F26}" presName="node" presStyleLbl="node1" presStyleIdx="6" presStyleCnt="12">
        <dgm:presLayoutVars>
          <dgm:bulletEnabled val="1"/>
        </dgm:presLayoutVars>
      </dgm:prSet>
      <dgm:spPr/>
    </dgm:pt>
    <dgm:pt modelId="{345C0585-0A23-4FDF-A037-7E5643FBEB39}" type="pres">
      <dgm:prSet presAssocID="{294E566D-B343-4DFB-A0C9-9889D153E3DC}" presName="sibTrans" presStyleCnt="0"/>
      <dgm:spPr/>
    </dgm:pt>
    <dgm:pt modelId="{23E730DC-5444-45DB-84B1-6F3CE54B5079}" type="pres">
      <dgm:prSet presAssocID="{E4C01376-7312-43FD-94C6-421B4F083510}" presName="node" presStyleLbl="node1" presStyleIdx="7" presStyleCnt="12">
        <dgm:presLayoutVars>
          <dgm:bulletEnabled val="1"/>
        </dgm:presLayoutVars>
      </dgm:prSet>
      <dgm:spPr/>
    </dgm:pt>
    <dgm:pt modelId="{7A103C91-FD08-44A7-A3D9-A6B4C75C3A92}" type="pres">
      <dgm:prSet presAssocID="{D0AF2294-7B2D-4583-A194-200CE9F8931D}" presName="sibTrans" presStyleCnt="0"/>
      <dgm:spPr/>
    </dgm:pt>
    <dgm:pt modelId="{6B4C5061-7921-4C39-B30F-B21A361FF5AA}" type="pres">
      <dgm:prSet presAssocID="{2140FBA7-882B-4756-A7B2-963EF9DBF35E}" presName="node" presStyleLbl="node1" presStyleIdx="8" presStyleCnt="12">
        <dgm:presLayoutVars>
          <dgm:bulletEnabled val="1"/>
        </dgm:presLayoutVars>
      </dgm:prSet>
      <dgm:spPr/>
    </dgm:pt>
    <dgm:pt modelId="{4DDC1ED2-6ABB-4C32-AA25-A76265F2A80D}" type="pres">
      <dgm:prSet presAssocID="{BC1A0EE3-0931-45C9-A0F9-A54F95C0CC4D}" presName="sibTrans" presStyleCnt="0"/>
      <dgm:spPr/>
    </dgm:pt>
    <dgm:pt modelId="{6178C15F-19DA-42C3-93C5-3FF393EEEF9C}" type="pres">
      <dgm:prSet presAssocID="{1017BB6A-35DE-44A2-AC88-0B965A41F31F}" presName="node" presStyleLbl="node1" presStyleIdx="9" presStyleCnt="12">
        <dgm:presLayoutVars>
          <dgm:bulletEnabled val="1"/>
        </dgm:presLayoutVars>
      </dgm:prSet>
      <dgm:spPr/>
    </dgm:pt>
    <dgm:pt modelId="{43247528-7F6D-47AC-B79A-ABE050DAE544}" type="pres">
      <dgm:prSet presAssocID="{7588CA18-9D86-44C1-9A54-8B845E955EB3}" presName="sibTrans" presStyleCnt="0"/>
      <dgm:spPr/>
    </dgm:pt>
    <dgm:pt modelId="{1D1EF65A-B1C1-42B1-969F-138908B7CEAA}" type="pres">
      <dgm:prSet presAssocID="{7D73778D-5718-4237-86CE-8DB14D464479}" presName="node" presStyleLbl="node1" presStyleIdx="10" presStyleCnt="12">
        <dgm:presLayoutVars>
          <dgm:bulletEnabled val="1"/>
        </dgm:presLayoutVars>
      </dgm:prSet>
      <dgm:spPr/>
    </dgm:pt>
    <dgm:pt modelId="{BD1836DE-5909-47E0-A423-54FB5776F165}" type="pres">
      <dgm:prSet presAssocID="{E6D9A2D2-0D93-4FEA-8DEA-697C300BDF07}" presName="sibTrans" presStyleCnt="0"/>
      <dgm:spPr/>
    </dgm:pt>
    <dgm:pt modelId="{3198B8D0-5976-493A-801D-9AEE7D073988}" type="pres">
      <dgm:prSet presAssocID="{77363137-6CBF-4E0D-89A0-5C9880BC761D}" presName="node" presStyleLbl="node1" presStyleIdx="11" presStyleCnt="12">
        <dgm:presLayoutVars>
          <dgm:bulletEnabled val="1"/>
        </dgm:presLayoutVars>
      </dgm:prSet>
      <dgm:spPr/>
    </dgm:pt>
  </dgm:ptLst>
  <dgm:cxnLst>
    <dgm:cxn modelId="{A9DB290C-63F1-4323-B509-D51E4EB2F33C}" type="presOf" srcId="{77363137-6CBF-4E0D-89A0-5C9880BC761D}" destId="{3198B8D0-5976-493A-801D-9AEE7D073988}" srcOrd="0" destOrd="0" presId="urn:microsoft.com/office/officeart/2005/8/layout/default"/>
    <dgm:cxn modelId="{96215A0F-095D-467B-A327-A98A44BDD3B1}" srcId="{CB4ED818-BB9A-4E66-99D9-B93D1BF362AB}" destId="{CC064BCF-079A-43EF-AF25-BCB898DC1CEE}" srcOrd="5" destOrd="0" parTransId="{46DD3CB3-016B-487D-85C6-6A68088B0A6D}" sibTransId="{C9C2C7B0-1F32-4BAE-973F-EFECA5A11A95}"/>
    <dgm:cxn modelId="{C6FD1918-2CC1-4CC5-BEAC-CF07B6B58BC3}" type="presOf" srcId="{CB4ED818-BB9A-4E66-99D9-B93D1BF362AB}" destId="{527F3B75-7EF2-409D-BC03-926D7B339CC3}" srcOrd="0" destOrd="0" presId="urn:microsoft.com/office/officeart/2005/8/layout/default"/>
    <dgm:cxn modelId="{F88D021D-0494-48F4-9E96-E32DA0538208}" type="presOf" srcId="{E4C01376-7312-43FD-94C6-421B4F083510}" destId="{23E730DC-5444-45DB-84B1-6F3CE54B5079}" srcOrd="0" destOrd="0" presId="urn:microsoft.com/office/officeart/2005/8/layout/default"/>
    <dgm:cxn modelId="{CC2DFB22-AE16-4288-838B-0D7FF1E10293}" type="presOf" srcId="{2140FBA7-882B-4756-A7B2-963EF9DBF35E}" destId="{6B4C5061-7921-4C39-B30F-B21A361FF5AA}" srcOrd="0" destOrd="0" presId="urn:microsoft.com/office/officeart/2005/8/layout/default"/>
    <dgm:cxn modelId="{0F17502C-D561-465F-A8F6-FB507172A8E2}" type="presOf" srcId="{1017BB6A-35DE-44A2-AC88-0B965A41F31F}" destId="{6178C15F-19DA-42C3-93C5-3FF393EEEF9C}" srcOrd="0" destOrd="0" presId="urn:microsoft.com/office/officeart/2005/8/layout/default"/>
    <dgm:cxn modelId="{98699231-B62A-482B-98BB-9B6970836147}" srcId="{CB4ED818-BB9A-4E66-99D9-B93D1BF362AB}" destId="{7D73778D-5718-4237-86CE-8DB14D464479}" srcOrd="10" destOrd="0" parTransId="{36BFA98C-B8C0-4977-A9FF-DF2BC6C1CCF4}" sibTransId="{E6D9A2D2-0D93-4FEA-8DEA-697C300BDF07}"/>
    <dgm:cxn modelId="{89D13942-CE45-41E4-84CE-8562D43D6262}" srcId="{CB4ED818-BB9A-4E66-99D9-B93D1BF362AB}" destId="{8E0B18B5-1C13-4009-B141-B1D969116731}" srcOrd="0" destOrd="0" parTransId="{B089BDA2-533C-4490-BE67-4E196EBC2D2C}" sibTransId="{4C08FE5F-7F39-42DB-80C1-9CC070C4C125}"/>
    <dgm:cxn modelId="{F48D0263-BD65-41EE-8AD8-B52909182CB1}" type="presOf" srcId="{8E0B18B5-1C13-4009-B141-B1D969116731}" destId="{B1D4A178-8EE3-4A0F-9701-196DFF81ED8F}" srcOrd="0" destOrd="0" presId="urn:microsoft.com/office/officeart/2005/8/layout/default"/>
    <dgm:cxn modelId="{25F84D44-6C6E-4A8F-ACFF-0863F520F4AE}" type="presOf" srcId="{B94401D5-C8B7-4B0C-B083-67A334235F26}" destId="{4969C99E-A09B-4714-8B13-C89A1D9B71C1}" srcOrd="0" destOrd="0" presId="urn:microsoft.com/office/officeart/2005/8/layout/default"/>
    <dgm:cxn modelId="{1BAAFF45-2CC2-4649-9EA7-731EEDF683D0}" srcId="{CB4ED818-BB9A-4E66-99D9-B93D1BF362AB}" destId="{E6A75CC8-4281-419D-809B-38498A724B3B}" srcOrd="2" destOrd="0" parTransId="{9FC9BD13-A677-4C5D-9F27-790872D4D945}" sibTransId="{7CB8F1C7-1741-4627-9AED-D48DE4AAA256}"/>
    <dgm:cxn modelId="{E416FB4F-5B50-4B86-A5A3-A0E3D6905CC3}" srcId="{CB4ED818-BB9A-4E66-99D9-B93D1BF362AB}" destId="{E4C01376-7312-43FD-94C6-421B4F083510}" srcOrd="7" destOrd="0" parTransId="{AF682729-483D-4271-9384-49EF2AD3B8C7}" sibTransId="{D0AF2294-7B2D-4583-A194-200CE9F8931D}"/>
    <dgm:cxn modelId="{94AF6A50-5353-46F1-B3D3-F48CFFED5A2E}" type="presOf" srcId="{CC064BCF-079A-43EF-AF25-BCB898DC1CEE}" destId="{3C99A1BB-EE2A-4258-9D27-EEE1E6A7C904}" srcOrd="0" destOrd="0" presId="urn:microsoft.com/office/officeart/2005/8/layout/default"/>
    <dgm:cxn modelId="{E3C0317E-7297-4E3F-93D0-D2FDB7B90C5A}" srcId="{CB4ED818-BB9A-4E66-99D9-B93D1BF362AB}" destId="{E31D554D-2EED-444D-84F4-72E8ECD40C7B}" srcOrd="1" destOrd="0" parTransId="{F657C0D6-A326-482E-BB59-420ADCEA77E8}" sibTransId="{74C537AE-7D1F-47EB-83F7-7648ADBF3725}"/>
    <dgm:cxn modelId="{18A3BD80-C639-4225-9D92-16CF8E4E7E8E}" type="presOf" srcId="{E31D554D-2EED-444D-84F4-72E8ECD40C7B}" destId="{6D4071B1-1C3A-4A6F-A1AE-3D603E976376}" srcOrd="0" destOrd="0" presId="urn:microsoft.com/office/officeart/2005/8/layout/default"/>
    <dgm:cxn modelId="{F04DBC8B-E83C-4FCD-A9C6-0965829FC3CA}" srcId="{CB4ED818-BB9A-4E66-99D9-B93D1BF362AB}" destId="{2140FBA7-882B-4756-A7B2-963EF9DBF35E}" srcOrd="8" destOrd="0" parTransId="{80F37E5D-82D2-4664-86EC-6A903425512D}" sibTransId="{BC1A0EE3-0931-45C9-A0F9-A54F95C0CC4D}"/>
    <dgm:cxn modelId="{7DE54AA6-6ED1-4CEB-9704-B24D0AD4A58F}" type="presOf" srcId="{C59D307E-7F03-4077-848D-81122C73207A}" destId="{4AA4714A-CD50-4074-B139-6E85682B0526}" srcOrd="0" destOrd="0" presId="urn:microsoft.com/office/officeart/2005/8/layout/default"/>
    <dgm:cxn modelId="{0FD3BCBE-0945-4A7D-B122-8F68EB23D6D8}" type="presOf" srcId="{E6A75CC8-4281-419D-809B-38498A724B3B}" destId="{1A44B233-665E-48C9-B93E-2365E86B99EE}" srcOrd="0" destOrd="0" presId="urn:microsoft.com/office/officeart/2005/8/layout/default"/>
    <dgm:cxn modelId="{EECD90C7-0AC1-4B79-A391-AB8075DBAD77}" srcId="{CB4ED818-BB9A-4E66-99D9-B93D1BF362AB}" destId="{77363137-6CBF-4E0D-89A0-5C9880BC761D}" srcOrd="11" destOrd="0" parTransId="{D666E8AC-9B3D-4758-A4BC-AF95B8E16126}" sibTransId="{8F562D24-D5E7-46DD-956F-56D750C56EE2}"/>
    <dgm:cxn modelId="{B254C5D0-DE8C-43FA-876B-EB7698AB040D}" srcId="{CB4ED818-BB9A-4E66-99D9-B93D1BF362AB}" destId="{C59D307E-7F03-4077-848D-81122C73207A}" srcOrd="4" destOrd="0" parTransId="{3FF61657-4A66-4B8F-B150-53BA3A1B3EC0}" sibTransId="{6A9DA8DB-C445-4552-B244-8987D28F61C0}"/>
    <dgm:cxn modelId="{ED827DD2-362D-4941-A3D4-896CB8E7EC33}" type="presOf" srcId="{98B309D9-0809-4B28-951D-2C15061AB736}" destId="{60576FC0-9C8A-46B9-8B50-64E474EA6E03}" srcOrd="0" destOrd="0" presId="urn:microsoft.com/office/officeart/2005/8/layout/default"/>
    <dgm:cxn modelId="{9B6D12D3-8136-47BC-9D3A-069BD804E93E}" srcId="{CB4ED818-BB9A-4E66-99D9-B93D1BF362AB}" destId="{1017BB6A-35DE-44A2-AC88-0B965A41F31F}" srcOrd="9" destOrd="0" parTransId="{F0AA0FF1-654A-4D17-A5D9-07555F4C2BD5}" sibTransId="{7588CA18-9D86-44C1-9A54-8B845E955EB3}"/>
    <dgm:cxn modelId="{5C0AD3E0-96F7-47AF-A44A-74146074D072}" type="presOf" srcId="{7D73778D-5718-4237-86CE-8DB14D464479}" destId="{1D1EF65A-B1C1-42B1-969F-138908B7CEAA}" srcOrd="0" destOrd="0" presId="urn:microsoft.com/office/officeart/2005/8/layout/default"/>
    <dgm:cxn modelId="{5884ABE6-6951-47C0-AEB4-E3736E781D2B}" srcId="{CB4ED818-BB9A-4E66-99D9-B93D1BF362AB}" destId="{98B309D9-0809-4B28-951D-2C15061AB736}" srcOrd="3" destOrd="0" parTransId="{3526CBE9-3C9F-45BB-8CAB-47270A521B11}" sibTransId="{1086CE22-9149-4D29-899A-12DEB0B31333}"/>
    <dgm:cxn modelId="{47D37BEF-11D6-4A5F-A4DE-C38BE0CD62FC}" srcId="{CB4ED818-BB9A-4E66-99D9-B93D1BF362AB}" destId="{B94401D5-C8B7-4B0C-B083-67A334235F26}" srcOrd="6" destOrd="0" parTransId="{292932FA-FBE9-451A-AEB7-0E88711CE8B8}" sibTransId="{294E566D-B343-4DFB-A0C9-9889D153E3DC}"/>
    <dgm:cxn modelId="{25EA6B51-725C-44D5-B653-0F2DA7F322BA}" type="presParOf" srcId="{527F3B75-7EF2-409D-BC03-926D7B339CC3}" destId="{B1D4A178-8EE3-4A0F-9701-196DFF81ED8F}" srcOrd="0" destOrd="0" presId="urn:microsoft.com/office/officeart/2005/8/layout/default"/>
    <dgm:cxn modelId="{F3653132-82BA-4A91-B700-2F6FDC5550B2}" type="presParOf" srcId="{527F3B75-7EF2-409D-BC03-926D7B339CC3}" destId="{0C909663-3FB7-4594-92EC-5BCC3CD3C372}" srcOrd="1" destOrd="0" presId="urn:microsoft.com/office/officeart/2005/8/layout/default"/>
    <dgm:cxn modelId="{50A33116-D3E2-4064-9D60-BD56C2EAE546}" type="presParOf" srcId="{527F3B75-7EF2-409D-BC03-926D7B339CC3}" destId="{6D4071B1-1C3A-4A6F-A1AE-3D603E976376}" srcOrd="2" destOrd="0" presId="urn:microsoft.com/office/officeart/2005/8/layout/default"/>
    <dgm:cxn modelId="{2714A96C-1491-48E7-B64E-217E7ED653DD}" type="presParOf" srcId="{527F3B75-7EF2-409D-BC03-926D7B339CC3}" destId="{2EA0D4E0-06B3-4BF4-8D9D-8BD63A8DE039}" srcOrd="3" destOrd="0" presId="urn:microsoft.com/office/officeart/2005/8/layout/default"/>
    <dgm:cxn modelId="{D2EBA069-BDFE-4D8C-86CE-37ECA19EF4B3}" type="presParOf" srcId="{527F3B75-7EF2-409D-BC03-926D7B339CC3}" destId="{1A44B233-665E-48C9-B93E-2365E86B99EE}" srcOrd="4" destOrd="0" presId="urn:microsoft.com/office/officeart/2005/8/layout/default"/>
    <dgm:cxn modelId="{4B5056EA-A739-49D1-A3D9-9943D7282F97}" type="presParOf" srcId="{527F3B75-7EF2-409D-BC03-926D7B339CC3}" destId="{75B9AD36-E36E-4EA5-8300-3D36F3BF9BFE}" srcOrd="5" destOrd="0" presId="urn:microsoft.com/office/officeart/2005/8/layout/default"/>
    <dgm:cxn modelId="{79BE2FF1-1C76-40E1-93C0-78FCD3C00005}" type="presParOf" srcId="{527F3B75-7EF2-409D-BC03-926D7B339CC3}" destId="{60576FC0-9C8A-46B9-8B50-64E474EA6E03}" srcOrd="6" destOrd="0" presId="urn:microsoft.com/office/officeart/2005/8/layout/default"/>
    <dgm:cxn modelId="{15027B9B-6EF4-433C-9A30-0E67A91160FA}" type="presParOf" srcId="{527F3B75-7EF2-409D-BC03-926D7B339CC3}" destId="{F53FAB42-7825-4BD1-86F6-9C00482C4A47}" srcOrd="7" destOrd="0" presId="urn:microsoft.com/office/officeart/2005/8/layout/default"/>
    <dgm:cxn modelId="{13DAB755-D521-428F-912E-77DC93D32D83}" type="presParOf" srcId="{527F3B75-7EF2-409D-BC03-926D7B339CC3}" destId="{4AA4714A-CD50-4074-B139-6E85682B0526}" srcOrd="8" destOrd="0" presId="urn:microsoft.com/office/officeart/2005/8/layout/default"/>
    <dgm:cxn modelId="{E6BF788C-123E-426A-A8E7-3220923B5B05}" type="presParOf" srcId="{527F3B75-7EF2-409D-BC03-926D7B339CC3}" destId="{B728284E-64EA-4D79-BF88-8FECA1A93BA6}" srcOrd="9" destOrd="0" presId="urn:microsoft.com/office/officeart/2005/8/layout/default"/>
    <dgm:cxn modelId="{906C1514-0BE8-4DFB-85BA-CEC77961F381}" type="presParOf" srcId="{527F3B75-7EF2-409D-BC03-926D7B339CC3}" destId="{3C99A1BB-EE2A-4258-9D27-EEE1E6A7C904}" srcOrd="10" destOrd="0" presId="urn:microsoft.com/office/officeart/2005/8/layout/default"/>
    <dgm:cxn modelId="{5FA0C341-2EAB-453E-A13B-687222E3ECBC}" type="presParOf" srcId="{527F3B75-7EF2-409D-BC03-926D7B339CC3}" destId="{4DA11F0D-89DC-4700-AB62-8C2642213A65}" srcOrd="11" destOrd="0" presId="urn:microsoft.com/office/officeart/2005/8/layout/default"/>
    <dgm:cxn modelId="{7A962297-D275-4E18-B25D-3852FB83676A}" type="presParOf" srcId="{527F3B75-7EF2-409D-BC03-926D7B339CC3}" destId="{4969C99E-A09B-4714-8B13-C89A1D9B71C1}" srcOrd="12" destOrd="0" presId="urn:microsoft.com/office/officeart/2005/8/layout/default"/>
    <dgm:cxn modelId="{EE39AF0A-C907-4EA6-9308-3DDD43091B12}" type="presParOf" srcId="{527F3B75-7EF2-409D-BC03-926D7B339CC3}" destId="{345C0585-0A23-4FDF-A037-7E5643FBEB39}" srcOrd="13" destOrd="0" presId="urn:microsoft.com/office/officeart/2005/8/layout/default"/>
    <dgm:cxn modelId="{1E71033A-E8CD-4569-AF38-5502F46D6392}" type="presParOf" srcId="{527F3B75-7EF2-409D-BC03-926D7B339CC3}" destId="{23E730DC-5444-45DB-84B1-6F3CE54B5079}" srcOrd="14" destOrd="0" presId="urn:microsoft.com/office/officeart/2005/8/layout/default"/>
    <dgm:cxn modelId="{82B188F2-5A3D-4410-B514-33D8683DFFB3}" type="presParOf" srcId="{527F3B75-7EF2-409D-BC03-926D7B339CC3}" destId="{7A103C91-FD08-44A7-A3D9-A6B4C75C3A92}" srcOrd="15" destOrd="0" presId="urn:microsoft.com/office/officeart/2005/8/layout/default"/>
    <dgm:cxn modelId="{C11A8355-3246-4B2E-BA14-1A891473E47A}" type="presParOf" srcId="{527F3B75-7EF2-409D-BC03-926D7B339CC3}" destId="{6B4C5061-7921-4C39-B30F-B21A361FF5AA}" srcOrd="16" destOrd="0" presId="urn:microsoft.com/office/officeart/2005/8/layout/default"/>
    <dgm:cxn modelId="{BADF0D78-0E6D-431A-8CD0-95C9EE6A785E}" type="presParOf" srcId="{527F3B75-7EF2-409D-BC03-926D7B339CC3}" destId="{4DDC1ED2-6ABB-4C32-AA25-A76265F2A80D}" srcOrd="17" destOrd="0" presId="urn:microsoft.com/office/officeart/2005/8/layout/default"/>
    <dgm:cxn modelId="{5CB6C299-924A-4FD2-B50F-79E41B9FDF40}" type="presParOf" srcId="{527F3B75-7EF2-409D-BC03-926D7B339CC3}" destId="{6178C15F-19DA-42C3-93C5-3FF393EEEF9C}" srcOrd="18" destOrd="0" presId="urn:microsoft.com/office/officeart/2005/8/layout/default"/>
    <dgm:cxn modelId="{02217261-E2A2-460B-A407-83E8D41557C2}" type="presParOf" srcId="{527F3B75-7EF2-409D-BC03-926D7B339CC3}" destId="{43247528-7F6D-47AC-B79A-ABE050DAE544}" srcOrd="19" destOrd="0" presId="urn:microsoft.com/office/officeart/2005/8/layout/default"/>
    <dgm:cxn modelId="{27305872-938F-4EF8-A88B-4D6C72F2AFE7}" type="presParOf" srcId="{527F3B75-7EF2-409D-BC03-926D7B339CC3}" destId="{1D1EF65A-B1C1-42B1-969F-138908B7CEAA}" srcOrd="20" destOrd="0" presId="urn:microsoft.com/office/officeart/2005/8/layout/default"/>
    <dgm:cxn modelId="{1AE0527F-D2E1-4452-A623-CBA1855D99CD}" type="presParOf" srcId="{527F3B75-7EF2-409D-BC03-926D7B339CC3}" destId="{BD1836DE-5909-47E0-A423-54FB5776F165}" srcOrd="21" destOrd="0" presId="urn:microsoft.com/office/officeart/2005/8/layout/default"/>
    <dgm:cxn modelId="{D170ACB9-ABB0-4045-B6B9-F4E6B2E4260B}" type="presParOf" srcId="{527F3B75-7EF2-409D-BC03-926D7B339CC3}" destId="{3198B8D0-5976-493A-801D-9AEE7D073988}" srcOrd="2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833FED3-5F32-474C-AD19-3809BC14DEFE}"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F361707F-E46D-4421-8CDF-96B89FC922DE}">
      <dgm:prSet/>
      <dgm:spPr/>
      <dgm:t>
        <a:bodyPr/>
        <a:lstStyle/>
        <a:p>
          <a:r>
            <a:rPr lang="en-GB" b="1" i="0"/>
            <a:t>Strengths: </a:t>
          </a:r>
          <a:r>
            <a:rPr lang="en-US" b="0" i="0"/>
            <a:t>​</a:t>
          </a:r>
          <a:endParaRPr lang="en-US"/>
        </a:p>
      </dgm:t>
    </dgm:pt>
    <dgm:pt modelId="{D33E2090-6397-43F4-A343-B16EB3CAE454}" type="parTrans" cxnId="{DB7616E8-C8CB-4EEE-9462-DE358E183D23}">
      <dgm:prSet/>
      <dgm:spPr/>
      <dgm:t>
        <a:bodyPr/>
        <a:lstStyle/>
        <a:p>
          <a:endParaRPr lang="en-US"/>
        </a:p>
      </dgm:t>
    </dgm:pt>
    <dgm:pt modelId="{20DAB24D-8179-4000-9F4E-3F0B1CEB1674}" type="sibTrans" cxnId="{DB7616E8-C8CB-4EEE-9462-DE358E183D23}">
      <dgm:prSet/>
      <dgm:spPr/>
      <dgm:t>
        <a:bodyPr/>
        <a:lstStyle/>
        <a:p>
          <a:endParaRPr lang="en-US"/>
        </a:p>
      </dgm:t>
    </dgm:pt>
    <dgm:pt modelId="{DAF0304B-43B2-46FA-8409-E2BB6348419B}">
      <dgm:prSet/>
      <dgm:spPr/>
      <dgm:t>
        <a:bodyPr/>
        <a:lstStyle/>
        <a:p>
          <a:r>
            <a:rPr lang="en-GB" b="0" i="0"/>
            <a:t>•Training of workers​</a:t>
          </a:r>
          <a:endParaRPr lang="en-US"/>
        </a:p>
      </dgm:t>
    </dgm:pt>
    <dgm:pt modelId="{3E56044B-ED32-4D35-85DB-EDD84E442BB4}" type="parTrans" cxnId="{090A209D-38EB-4D9F-9D2D-60BF92822BAF}">
      <dgm:prSet/>
      <dgm:spPr/>
      <dgm:t>
        <a:bodyPr/>
        <a:lstStyle/>
        <a:p>
          <a:endParaRPr lang="en-US"/>
        </a:p>
      </dgm:t>
    </dgm:pt>
    <dgm:pt modelId="{F33EADC2-A82B-4FE0-AACA-AF3FA23A61C4}" type="sibTrans" cxnId="{090A209D-38EB-4D9F-9D2D-60BF92822BAF}">
      <dgm:prSet/>
      <dgm:spPr/>
      <dgm:t>
        <a:bodyPr/>
        <a:lstStyle/>
        <a:p>
          <a:endParaRPr lang="en-US"/>
        </a:p>
      </dgm:t>
    </dgm:pt>
    <dgm:pt modelId="{93F23E74-E7FF-4373-9953-1BAC67026B3C}">
      <dgm:prSet/>
      <dgm:spPr/>
      <dgm:t>
        <a:bodyPr/>
        <a:lstStyle/>
        <a:p>
          <a:r>
            <a:rPr lang="en-GB" b="0" i="0"/>
            <a:t>•Available always </a:t>
          </a:r>
          <a:r>
            <a:rPr lang="en-US" b="0" i="0"/>
            <a:t>​</a:t>
          </a:r>
          <a:endParaRPr lang="en-US"/>
        </a:p>
      </dgm:t>
    </dgm:pt>
    <dgm:pt modelId="{6B2717AA-32E6-45A0-B91B-C5559C93932C}" type="parTrans" cxnId="{1077BF83-A885-405D-8723-A5BC3908F3EB}">
      <dgm:prSet/>
      <dgm:spPr/>
      <dgm:t>
        <a:bodyPr/>
        <a:lstStyle/>
        <a:p>
          <a:endParaRPr lang="en-US"/>
        </a:p>
      </dgm:t>
    </dgm:pt>
    <dgm:pt modelId="{8D99DC40-9677-48B9-A500-38A60801A0ED}" type="sibTrans" cxnId="{1077BF83-A885-405D-8723-A5BC3908F3EB}">
      <dgm:prSet/>
      <dgm:spPr/>
      <dgm:t>
        <a:bodyPr/>
        <a:lstStyle/>
        <a:p>
          <a:endParaRPr lang="en-US"/>
        </a:p>
      </dgm:t>
    </dgm:pt>
    <dgm:pt modelId="{4A5809A6-3315-41FE-87EB-A8638D849819}">
      <dgm:prSet/>
      <dgm:spPr/>
      <dgm:t>
        <a:bodyPr/>
        <a:lstStyle/>
        <a:p>
          <a:r>
            <a:rPr lang="en-GB" b="1" i="0"/>
            <a:t>Weaknesses: </a:t>
          </a:r>
          <a:r>
            <a:rPr lang="en-GB" b="0" i="0"/>
            <a:t>​</a:t>
          </a:r>
          <a:endParaRPr lang="en-US"/>
        </a:p>
      </dgm:t>
    </dgm:pt>
    <dgm:pt modelId="{50460444-02FF-4EA0-BDAC-15F1ED9433FE}" type="parTrans" cxnId="{9B043B99-FC45-4193-BF2D-8B45FE68AED6}">
      <dgm:prSet/>
      <dgm:spPr/>
      <dgm:t>
        <a:bodyPr/>
        <a:lstStyle/>
        <a:p>
          <a:endParaRPr lang="en-US"/>
        </a:p>
      </dgm:t>
    </dgm:pt>
    <dgm:pt modelId="{A52E1649-867B-4D42-9A9F-D8C5FF6BD729}" type="sibTrans" cxnId="{9B043B99-FC45-4193-BF2D-8B45FE68AED6}">
      <dgm:prSet/>
      <dgm:spPr/>
      <dgm:t>
        <a:bodyPr/>
        <a:lstStyle/>
        <a:p>
          <a:endParaRPr lang="en-US"/>
        </a:p>
      </dgm:t>
    </dgm:pt>
    <dgm:pt modelId="{C4FE0760-7472-49D9-8B53-06654156CC4F}">
      <dgm:prSet/>
      <dgm:spPr/>
      <dgm:t>
        <a:bodyPr/>
        <a:lstStyle/>
        <a:p>
          <a:r>
            <a:rPr lang="en-GB" b="0" i="0"/>
            <a:t>•Only dogs. ​</a:t>
          </a:r>
          <a:endParaRPr lang="en-US"/>
        </a:p>
      </dgm:t>
    </dgm:pt>
    <dgm:pt modelId="{61B6CECC-DD80-4E56-BBB7-FFD4D36E2C1B}" type="parTrans" cxnId="{0BF811F4-B4A9-4826-A243-D74A72C0D3CB}">
      <dgm:prSet/>
      <dgm:spPr/>
      <dgm:t>
        <a:bodyPr/>
        <a:lstStyle/>
        <a:p>
          <a:endParaRPr lang="en-US"/>
        </a:p>
      </dgm:t>
    </dgm:pt>
    <dgm:pt modelId="{71D77FF2-76A2-4B39-8CD4-BBAF3E1D41AB}" type="sibTrans" cxnId="{0BF811F4-B4A9-4826-A243-D74A72C0D3CB}">
      <dgm:prSet/>
      <dgm:spPr/>
      <dgm:t>
        <a:bodyPr/>
        <a:lstStyle/>
        <a:p>
          <a:endParaRPr lang="en-US"/>
        </a:p>
      </dgm:t>
    </dgm:pt>
    <dgm:pt modelId="{D79B6FD4-102C-4FFD-9765-4A2519FDD7BB}">
      <dgm:prSet/>
      <dgm:spPr/>
      <dgm:t>
        <a:bodyPr/>
        <a:lstStyle/>
        <a:p>
          <a:r>
            <a:rPr lang="en-GB" b="0" i="0"/>
            <a:t>•Service is not available around all the United Kingdom. ​</a:t>
          </a:r>
          <a:endParaRPr lang="en-US"/>
        </a:p>
      </dgm:t>
    </dgm:pt>
    <dgm:pt modelId="{C71E87F0-CDF1-4B57-BE67-84B38DD6C46D}" type="parTrans" cxnId="{53881AB2-D620-44B8-BCDE-CB0BCCB92D14}">
      <dgm:prSet/>
      <dgm:spPr/>
      <dgm:t>
        <a:bodyPr/>
        <a:lstStyle/>
        <a:p>
          <a:endParaRPr lang="en-US"/>
        </a:p>
      </dgm:t>
    </dgm:pt>
    <dgm:pt modelId="{7FD3D6AE-DB01-4B2C-88F9-EB127A861F9D}" type="sibTrans" cxnId="{53881AB2-D620-44B8-BCDE-CB0BCCB92D14}">
      <dgm:prSet/>
      <dgm:spPr/>
      <dgm:t>
        <a:bodyPr/>
        <a:lstStyle/>
        <a:p>
          <a:endParaRPr lang="en-US"/>
        </a:p>
      </dgm:t>
    </dgm:pt>
    <dgm:pt modelId="{4E1DC5C4-7F33-489F-823B-01C7F1B84AD1}">
      <dgm:prSet/>
      <dgm:spPr/>
      <dgm:t>
        <a:bodyPr/>
        <a:lstStyle/>
        <a:p>
          <a:r>
            <a:rPr lang="en-GB" b="1" i="0"/>
            <a:t>Opportunities: </a:t>
          </a:r>
          <a:r>
            <a:rPr lang="en-GB" b="0" i="0"/>
            <a:t>​</a:t>
          </a:r>
          <a:endParaRPr lang="en-US"/>
        </a:p>
      </dgm:t>
    </dgm:pt>
    <dgm:pt modelId="{FA9CD222-BC6E-43FE-BC22-1E741A8C8CA9}" type="parTrans" cxnId="{FDB8276E-893E-4BD6-9623-FD5B4B69B2C6}">
      <dgm:prSet/>
      <dgm:spPr/>
      <dgm:t>
        <a:bodyPr/>
        <a:lstStyle/>
        <a:p>
          <a:endParaRPr lang="en-US"/>
        </a:p>
      </dgm:t>
    </dgm:pt>
    <dgm:pt modelId="{9BD9BBA3-CB4C-4843-852F-8DA609864A2C}" type="sibTrans" cxnId="{FDB8276E-893E-4BD6-9623-FD5B4B69B2C6}">
      <dgm:prSet/>
      <dgm:spPr/>
      <dgm:t>
        <a:bodyPr/>
        <a:lstStyle/>
        <a:p>
          <a:endParaRPr lang="en-US"/>
        </a:p>
      </dgm:t>
    </dgm:pt>
    <dgm:pt modelId="{3325565B-79D8-4EDD-A784-73AAC832CECC}">
      <dgm:prSet/>
      <dgm:spPr/>
      <dgm:t>
        <a:bodyPr/>
        <a:lstStyle/>
        <a:p>
          <a:r>
            <a:rPr lang="en-GB" b="0" i="0"/>
            <a:t>•Extending ​</a:t>
          </a:r>
          <a:endParaRPr lang="en-US"/>
        </a:p>
      </dgm:t>
    </dgm:pt>
    <dgm:pt modelId="{68E9AEB7-16EA-4833-8C5E-5A0FF253FEAF}" type="parTrans" cxnId="{7F49985E-91CA-4978-ACC1-FB47F0CA9C59}">
      <dgm:prSet/>
      <dgm:spPr/>
      <dgm:t>
        <a:bodyPr/>
        <a:lstStyle/>
        <a:p>
          <a:endParaRPr lang="en-US"/>
        </a:p>
      </dgm:t>
    </dgm:pt>
    <dgm:pt modelId="{E4D136FA-5A33-482A-A9D0-4E736C632A9B}" type="sibTrans" cxnId="{7F49985E-91CA-4978-ACC1-FB47F0CA9C59}">
      <dgm:prSet/>
      <dgm:spPr/>
      <dgm:t>
        <a:bodyPr/>
        <a:lstStyle/>
        <a:p>
          <a:endParaRPr lang="en-US"/>
        </a:p>
      </dgm:t>
    </dgm:pt>
    <dgm:pt modelId="{0C3F6FD2-73DE-41ED-8F4D-2EC8E687868B}">
      <dgm:prSet/>
      <dgm:spPr/>
      <dgm:t>
        <a:bodyPr/>
        <a:lstStyle/>
        <a:p>
          <a:r>
            <a:rPr lang="en-GB" b="0" i="0"/>
            <a:t>•Hiring more staff​</a:t>
          </a:r>
          <a:endParaRPr lang="en-US"/>
        </a:p>
      </dgm:t>
    </dgm:pt>
    <dgm:pt modelId="{6CB722A0-F178-44F8-B2D6-564F2FCCA6E8}" type="parTrans" cxnId="{4AFB1A3A-E1EB-4F05-B92E-08A182E7D435}">
      <dgm:prSet/>
      <dgm:spPr/>
      <dgm:t>
        <a:bodyPr/>
        <a:lstStyle/>
        <a:p>
          <a:endParaRPr lang="en-US"/>
        </a:p>
      </dgm:t>
    </dgm:pt>
    <dgm:pt modelId="{93B9A12E-0F1F-4636-9A21-A775DBC4759A}" type="sibTrans" cxnId="{4AFB1A3A-E1EB-4F05-B92E-08A182E7D435}">
      <dgm:prSet/>
      <dgm:spPr/>
      <dgm:t>
        <a:bodyPr/>
        <a:lstStyle/>
        <a:p>
          <a:endParaRPr lang="en-US"/>
        </a:p>
      </dgm:t>
    </dgm:pt>
    <dgm:pt modelId="{2762C698-5595-44F4-99B7-222DAFE5625B}">
      <dgm:prSet/>
      <dgm:spPr/>
      <dgm:t>
        <a:bodyPr/>
        <a:lstStyle/>
        <a:p>
          <a:r>
            <a:rPr lang="en-GB" b="1" i="0"/>
            <a:t>Threats: </a:t>
          </a:r>
          <a:r>
            <a:rPr lang="en-GB" b="0" i="0"/>
            <a:t>​</a:t>
          </a:r>
          <a:endParaRPr lang="en-US"/>
        </a:p>
      </dgm:t>
    </dgm:pt>
    <dgm:pt modelId="{F9BEA75A-3867-49EA-A53F-DC6CF65CE25E}" type="parTrans" cxnId="{D0659AAD-7960-45AC-B1EE-7DF720CFE219}">
      <dgm:prSet/>
      <dgm:spPr/>
      <dgm:t>
        <a:bodyPr/>
        <a:lstStyle/>
        <a:p>
          <a:endParaRPr lang="en-US"/>
        </a:p>
      </dgm:t>
    </dgm:pt>
    <dgm:pt modelId="{9E6D28F5-7546-4675-9DC1-7200440159A3}" type="sibTrans" cxnId="{D0659AAD-7960-45AC-B1EE-7DF720CFE219}">
      <dgm:prSet/>
      <dgm:spPr/>
      <dgm:t>
        <a:bodyPr/>
        <a:lstStyle/>
        <a:p>
          <a:endParaRPr lang="en-US"/>
        </a:p>
      </dgm:t>
    </dgm:pt>
    <dgm:pt modelId="{3A320C3A-CCAA-4E0D-B171-1F1976B58A60}">
      <dgm:prSet/>
      <dgm:spPr/>
      <dgm:t>
        <a:bodyPr/>
        <a:lstStyle/>
        <a:p>
          <a:r>
            <a:rPr lang="en-GB" b="0" i="0"/>
            <a:t>•Trust​</a:t>
          </a:r>
          <a:endParaRPr lang="en-US"/>
        </a:p>
      </dgm:t>
    </dgm:pt>
    <dgm:pt modelId="{9B596734-ACD2-4D96-89B0-29721FA1F4B6}" type="parTrans" cxnId="{61A9D689-0F5B-4109-B971-D5EA17BF6DEF}">
      <dgm:prSet/>
      <dgm:spPr/>
      <dgm:t>
        <a:bodyPr/>
        <a:lstStyle/>
        <a:p>
          <a:endParaRPr lang="en-US"/>
        </a:p>
      </dgm:t>
    </dgm:pt>
    <dgm:pt modelId="{EFA67DA2-E731-40E5-93EC-99BABB5701C7}" type="sibTrans" cxnId="{61A9D689-0F5B-4109-B971-D5EA17BF6DEF}">
      <dgm:prSet/>
      <dgm:spPr/>
      <dgm:t>
        <a:bodyPr/>
        <a:lstStyle/>
        <a:p>
          <a:endParaRPr lang="en-US"/>
        </a:p>
      </dgm:t>
    </dgm:pt>
    <dgm:pt modelId="{1A309506-FE85-4877-9065-667EDAA8D592}">
      <dgm:prSet/>
      <dgm:spPr/>
      <dgm:t>
        <a:bodyPr/>
        <a:lstStyle/>
        <a:p>
          <a:r>
            <a:rPr lang="en-GB" b="0" i="0"/>
            <a:t>•competitions​</a:t>
          </a:r>
          <a:endParaRPr lang="en-US"/>
        </a:p>
      </dgm:t>
    </dgm:pt>
    <dgm:pt modelId="{65BC8C4A-FD6C-46B3-951D-1DEC5063889D}" type="parTrans" cxnId="{0B8C76FC-6D2A-4CC7-A3B1-074A30F2FCE5}">
      <dgm:prSet/>
      <dgm:spPr/>
      <dgm:t>
        <a:bodyPr/>
        <a:lstStyle/>
        <a:p>
          <a:endParaRPr lang="en-US"/>
        </a:p>
      </dgm:t>
    </dgm:pt>
    <dgm:pt modelId="{285F90F5-EA7D-48A6-9068-6E2D12DC7E0E}" type="sibTrans" cxnId="{0B8C76FC-6D2A-4CC7-A3B1-074A30F2FCE5}">
      <dgm:prSet/>
      <dgm:spPr/>
      <dgm:t>
        <a:bodyPr/>
        <a:lstStyle/>
        <a:p>
          <a:endParaRPr lang="en-US"/>
        </a:p>
      </dgm:t>
    </dgm:pt>
    <dgm:pt modelId="{4078DFBC-3498-482E-9A31-097F581B5902}" type="pres">
      <dgm:prSet presAssocID="{4833FED3-5F32-474C-AD19-3809BC14DEFE}" presName="diagram" presStyleCnt="0">
        <dgm:presLayoutVars>
          <dgm:dir/>
          <dgm:resizeHandles val="exact"/>
        </dgm:presLayoutVars>
      </dgm:prSet>
      <dgm:spPr/>
    </dgm:pt>
    <dgm:pt modelId="{3CF6AEB3-C7C1-42C9-84E5-D51C55A4316B}" type="pres">
      <dgm:prSet presAssocID="{F361707F-E46D-4421-8CDF-96B89FC922DE}" presName="node" presStyleLbl="node1" presStyleIdx="0" presStyleCnt="12">
        <dgm:presLayoutVars>
          <dgm:bulletEnabled val="1"/>
        </dgm:presLayoutVars>
      </dgm:prSet>
      <dgm:spPr/>
    </dgm:pt>
    <dgm:pt modelId="{40DBA77C-C70B-49CF-A020-A871E6B78199}" type="pres">
      <dgm:prSet presAssocID="{20DAB24D-8179-4000-9F4E-3F0B1CEB1674}" presName="sibTrans" presStyleCnt="0"/>
      <dgm:spPr/>
    </dgm:pt>
    <dgm:pt modelId="{6C8205CD-FFCF-4315-B25D-FBA974900ECE}" type="pres">
      <dgm:prSet presAssocID="{DAF0304B-43B2-46FA-8409-E2BB6348419B}" presName="node" presStyleLbl="node1" presStyleIdx="1" presStyleCnt="12">
        <dgm:presLayoutVars>
          <dgm:bulletEnabled val="1"/>
        </dgm:presLayoutVars>
      </dgm:prSet>
      <dgm:spPr/>
    </dgm:pt>
    <dgm:pt modelId="{E29863F7-093A-4D43-A15F-73407488C1BA}" type="pres">
      <dgm:prSet presAssocID="{F33EADC2-A82B-4FE0-AACA-AF3FA23A61C4}" presName="sibTrans" presStyleCnt="0"/>
      <dgm:spPr/>
    </dgm:pt>
    <dgm:pt modelId="{729B9F95-449C-44DF-8DD7-A8562FA3967D}" type="pres">
      <dgm:prSet presAssocID="{93F23E74-E7FF-4373-9953-1BAC67026B3C}" presName="node" presStyleLbl="node1" presStyleIdx="2" presStyleCnt="12">
        <dgm:presLayoutVars>
          <dgm:bulletEnabled val="1"/>
        </dgm:presLayoutVars>
      </dgm:prSet>
      <dgm:spPr/>
    </dgm:pt>
    <dgm:pt modelId="{22309F19-41E1-463A-9E02-0733C6A15A6D}" type="pres">
      <dgm:prSet presAssocID="{8D99DC40-9677-48B9-A500-38A60801A0ED}" presName="sibTrans" presStyleCnt="0"/>
      <dgm:spPr/>
    </dgm:pt>
    <dgm:pt modelId="{786B46B9-227A-452D-A03F-7351E8E9A7C2}" type="pres">
      <dgm:prSet presAssocID="{4A5809A6-3315-41FE-87EB-A8638D849819}" presName="node" presStyleLbl="node1" presStyleIdx="3" presStyleCnt="12">
        <dgm:presLayoutVars>
          <dgm:bulletEnabled val="1"/>
        </dgm:presLayoutVars>
      </dgm:prSet>
      <dgm:spPr/>
    </dgm:pt>
    <dgm:pt modelId="{DC717977-BC08-4857-A1BC-76CCE520C2B4}" type="pres">
      <dgm:prSet presAssocID="{A52E1649-867B-4D42-9A9F-D8C5FF6BD729}" presName="sibTrans" presStyleCnt="0"/>
      <dgm:spPr/>
    </dgm:pt>
    <dgm:pt modelId="{0BBEB81C-B14C-462C-BEE8-FF5A0DF9F744}" type="pres">
      <dgm:prSet presAssocID="{C4FE0760-7472-49D9-8B53-06654156CC4F}" presName="node" presStyleLbl="node1" presStyleIdx="4" presStyleCnt="12">
        <dgm:presLayoutVars>
          <dgm:bulletEnabled val="1"/>
        </dgm:presLayoutVars>
      </dgm:prSet>
      <dgm:spPr/>
    </dgm:pt>
    <dgm:pt modelId="{E25AEDFF-B503-408B-91C2-F4C745C37FC0}" type="pres">
      <dgm:prSet presAssocID="{71D77FF2-76A2-4B39-8CD4-BBAF3E1D41AB}" presName="sibTrans" presStyleCnt="0"/>
      <dgm:spPr/>
    </dgm:pt>
    <dgm:pt modelId="{068874CF-7156-4C65-8AD8-E1510266A7D0}" type="pres">
      <dgm:prSet presAssocID="{D79B6FD4-102C-4FFD-9765-4A2519FDD7BB}" presName="node" presStyleLbl="node1" presStyleIdx="5" presStyleCnt="12">
        <dgm:presLayoutVars>
          <dgm:bulletEnabled val="1"/>
        </dgm:presLayoutVars>
      </dgm:prSet>
      <dgm:spPr/>
    </dgm:pt>
    <dgm:pt modelId="{AADC30B4-E19D-4C8A-B671-6BE3BF5E7110}" type="pres">
      <dgm:prSet presAssocID="{7FD3D6AE-DB01-4B2C-88F9-EB127A861F9D}" presName="sibTrans" presStyleCnt="0"/>
      <dgm:spPr/>
    </dgm:pt>
    <dgm:pt modelId="{CF947CA9-0E42-4568-927E-0BCB03C3BF10}" type="pres">
      <dgm:prSet presAssocID="{4E1DC5C4-7F33-489F-823B-01C7F1B84AD1}" presName="node" presStyleLbl="node1" presStyleIdx="6" presStyleCnt="12">
        <dgm:presLayoutVars>
          <dgm:bulletEnabled val="1"/>
        </dgm:presLayoutVars>
      </dgm:prSet>
      <dgm:spPr/>
    </dgm:pt>
    <dgm:pt modelId="{EBB7F8EC-F9B8-42DA-B072-F4576D554771}" type="pres">
      <dgm:prSet presAssocID="{9BD9BBA3-CB4C-4843-852F-8DA609864A2C}" presName="sibTrans" presStyleCnt="0"/>
      <dgm:spPr/>
    </dgm:pt>
    <dgm:pt modelId="{61D26545-9E31-4D42-9E20-7721D82FA955}" type="pres">
      <dgm:prSet presAssocID="{3325565B-79D8-4EDD-A784-73AAC832CECC}" presName="node" presStyleLbl="node1" presStyleIdx="7" presStyleCnt="12">
        <dgm:presLayoutVars>
          <dgm:bulletEnabled val="1"/>
        </dgm:presLayoutVars>
      </dgm:prSet>
      <dgm:spPr/>
    </dgm:pt>
    <dgm:pt modelId="{1AE45B64-E75A-43E0-B6C4-0C542D1D6A09}" type="pres">
      <dgm:prSet presAssocID="{E4D136FA-5A33-482A-A9D0-4E736C632A9B}" presName="sibTrans" presStyleCnt="0"/>
      <dgm:spPr/>
    </dgm:pt>
    <dgm:pt modelId="{900BE55A-06CB-4489-82FB-645A35F33F6D}" type="pres">
      <dgm:prSet presAssocID="{0C3F6FD2-73DE-41ED-8F4D-2EC8E687868B}" presName="node" presStyleLbl="node1" presStyleIdx="8" presStyleCnt="12">
        <dgm:presLayoutVars>
          <dgm:bulletEnabled val="1"/>
        </dgm:presLayoutVars>
      </dgm:prSet>
      <dgm:spPr/>
    </dgm:pt>
    <dgm:pt modelId="{F32BD166-3A69-46FD-855B-DE933FC02D5B}" type="pres">
      <dgm:prSet presAssocID="{93B9A12E-0F1F-4636-9A21-A775DBC4759A}" presName="sibTrans" presStyleCnt="0"/>
      <dgm:spPr/>
    </dgm:pt>
    <dgm:pt modelId="{FDA10ABC-594B-4DEE-A106-C3A140A3A253}" type="pres">
      <dgm:prSet presAssocID="{2762C698-5595-44F4-99B7-222DAFE5625B}" presName="node" presStyleLbl="node1" presStyleIdx="9" presStyleCnt="12">
        <dgm:presLayoutVars>
          <dgm:bulletEnabled val="1"/>
        </dgm:presLayoutVars>
      </dgm:prSet>
      <dgm:spPr/>
    </dgm:pt>
    <dgm:pt modelId="{FBD77456-EA61-4304-ACE3-A7785AC00118}" type="pres">
      <dgm:prSet presAssocID="{9E6D28F5-7546-4675-9DC1-7200440159A3}" presName="sibTrans" presStyleCnt="0"/>
      <dgm:spPr/>
    </dgm:pt>
    <dgm:pt modelId="{DCE3474D-8638-4272-83CD-3B970DB9C59A}" type="pres">
      <dgm:prSet presAssocID="{3A320C3A-CCAA-4E0D-B171-1F1976B58A60}" presName="node" presStyleLbl="node1" presStyleIdx="10" presStyleCnt="12">
        <dgm:presLayoutVars>
          <dgm:bulletEnabled val="1"/>
        </dgm:presLayoutVars>
      </dgm:prSet>
      <dgm:spPr/>
    </dgm:pt>
    <dgm:pt modelId="{4601ADF3-2AAD-4291-9114-728C6A1F526E}" type="pres">
      <dgm:prSet presAssocID="{EFA67DA2-E731-40E5-93EC-99BABB5701C7}" presName="sibTrans" presStyleCnt="0"/>
      <dgm:spPr/>
    </dgm:pt>
    <dgm:pt modelId="{56F1CB5F-1597-44A6-A890-830401B92650}" type="pres">
      <dgm:prSet presAssocID="{1A309506-FE85-4877-9065-667EDAA8D592}" presName="node" presStyleLbl="node1" presStyleIdx="11" presStyleCnt="12">
        <dgm:presLayoutVars>
          <dgm:bulletEnabled val="1"/>
        </dgm:presLayoutVars>
      </dgm:prSet>
      <dgm:spPr/>
    </dgm:pt>
  </dgm:ptLst>
  <dgm:cxnLst>
    <dgm:cxn modelId="{006DB605-4925-402B-B528-6D3537D090AA}" type="presOf" srcId="{4833FED3-5F32-474C-AD19-3809BC14DEFE}" destId="{4078DFBC-3498-482E-9A31-097F581B5902}" srcOrd="0" destOrd="0" presId="urn:microsoft.com/office/officeart/2005/8/layout/default"/>
    <dgm:cxn modelId="{043B0422-B04B-4853-A93C-079FCAE9B7FE}" type="presOf" srcId="{DAF0304B-43B2-46FA-8409-E2BB6348419B}" destId="{6C8205CD-FFCF-4315-B25D-FBA974900ECE}" srcOrd="0" destOrd="0" presId="urn:microsoft.com/office/officeart/2005/8/layout/default"/>
    <dgm:cxn modelId="{A3E5C524-F7F9-40ED-B130-5FDA9C1DA027}" type="presOf" srcId="{4E1DC5C4-7F33-489F-823B-01C7F1B84AD1}" destId="{CF947CA9-0E42-4568-927E-0BCB03C3BF10}" srcOrd="0" destOrd="0" presId="urn:microsoft.com/office/officeart/2005/8/layout/default"/>
    <dgm:cxn modelId="{D898EF27-0A29-4A8D-B4E3-8D93A0D7553C}" type="presOf" srcId="{C4FE0760-7472-49D9-8B53-06654156CC4F}" destId="{0BBEB81C-B14C-462C-BEE8-FF5A0DF9F744}" srcOrd="0" destOrd="0" presId="urn:microsoft.com/office/officeart/2005/8/layout/default"/>
    <dgm:cxn modelId="{4AFB1A3A-E1EB-4F05-B92E-08A182E7D435}" srcId="{4833FED3-5F32-474C-AD19-3809BC14DEFE}" destId="{0C3F6FD2-73DE-41ED-8F4D-2EC8E687868B}" srcOrd="8" destOrd="0" parTransId="{6CB722A0-F178-44F8-B2D6-564F2FCCA6E8}" sibTransId="{93B9A12E-0F1F-4636-9A21-A775DBC4759A}"/>
    <dgm:cxn modelId="{D110203C-3B59-4C97-92F1-8EE107263069}" type="presOf" srcId="{3A320C3A-CCAA-4E0D-B171-1F1976B58A60}" destId="{DCE3474D-8638-4272-83CD-3B970DB9C59A}" srcOrd="0" destOrd="0" presId="urn:microsoft.com/office/officeart/2005/8/layout/default"/>
    <dgm:cxn modelId="{D11B245B-45C7-46A0-B5FD-6C536B102EF1}" type="presOf" srcId="{0C3F6FD2-73DE-41ED-8F4D-2EC8E687868B}" destId="{900BE55A-06CB-4489-82FB-645A35F33F6D}" srcOrd="0" destOrd="0" presId="urn:microsoft.com/office/officeart/2005/8/layout/default"/>
    <dgm:cxn modelId="{7F49985E-91CA-4978-ACC1-FB47F0CA9C59}" srcId="{4833FED3-5F32-474C-AD19-3809BC14DEFE}" destId="{3325565B-79D8-4EDD-A784-73AAC832CECC}" srcOrd="7" destOrd="0" parTransId="{68E9AEB7-16EA-4833-8C5E-5A0FF253FEAF}" sibTransId="{E4D136FA-5A33-482A-A9D0-4E736C632A9B}"/>
    <dgm:cxn modelId="{DA39A64A-8CC0-4F49-9918-4B305CBBF7B9}" type="presOf" srcId="{2762C698-5595-44F4-99B7-222DAFE5625B}" destId="{FDA10ABC-594B-4DEE-A106-C3A140A3A253}" srcOrd="0" destOrd="0" presId="urn:microsoft.com/office/officeart/2005/8/layout/default"/>
    <dgm:cxn modelId="{FDB8276E-893E-4BD6-9623-FD5B4B69B2C6}" srcId="{4833FED3-5F32-474C-AD19-3809BC14DEFE}" destId="{4E1DC5C4-7F33-489F-823B-01C7F1B84AD1}" srcOrd="6" destOrd="0" parTransId="{FA9CD222-BC6E-43FE-BC22-1E741A8C8CA9}" sibTransId="{9BD9BBA3-CB4C-4843-852F-8DA609864A2C}"/>
    <dgm:cxn modelId="{B6167555-ED90-4F51-82BE-3D16BB241B4D}" type="presOf" srcId="{F361707F-E46D-4421-8CDF-96B89FC922DE}" destId="{3CF6AEB3-C7C1-42C9-84E5-D51C55A4316B}" srcOrd="0" destOrd="0" presId="urn:microsoft.com/office/officeart/2005/8/layout/default"/>
    <dgm:cxn modelId="{1077BF83-A885-405D-8723-A5BC3908F3EB}" srcId="{4833FED3-5F32-474C-AD19-3809BC14DEFE}" destId="{93F23E74-E7FF-4373-9953-1BAC67026B3C}" srcOrd="2" destOrd="0" parTransId="{6B2717AA-32E6-45A0-B91B-C5559C93932C}" sibTransId="{8D99DC40-9677-48B9-A500-38A60801A0ED}"/>
    <dgm:cxn modelId="{61A9D689-0F5B-4109-B971-D5EA17BF6DEF}" srcId="{4833FED3-5F32-474C-AD19-3809BC14DEFE}" destId="{3A320C3A-CCAA-4E0D-B171-1F1976B58A60}" srcOrd="10" destOrd="0" parTransId="{9B596734-ACD2-4D96-89B0-29721FA1F4B6}" sibTransId="{EFA67DA2-E731-40E5-93EC-99BABB5701C7}"/>
    <dgm:cxn modelId="{6E84F48E-C092-4D2D-A73B-0DC67D889E78}" type="presOf" srcId="{1A309506-FE85-4877-9065-667EDAA8D592}" destId="{56F1CB5F-1597-44A6-A890-830401B92650}" srcOrd="0" destOrd="0" presId="urn:microsoft.com/office/officeart/2005/8/layout/default"/>
    <dgm:cxn modelId="{9B043B99-FC45-4193-BF2D-8B45FE68AED6}" srcId="{4833FED3-5F32-474C-AD19-3809BC14DEFE}" destId="{4A5809A6-3315-41FE-87EB-A8638D849819}" srcOrd="3" destOrd="0" parTransId="{50460444-02FF-4EA0-BDAC-15F1ED9433FE}" sibTransId="{A52E1649-867B-4D42-9A9F-D8C5FF6BD729}"/>
    <dgm:cxn modelId="{090A209D-38EB-4D9F-9D2D-60BF92822BAF}" srcId="{4833FED3-5F32-474C-AD19-3809BC14DEFE}" destId="{DAF0304B-43B2-46FA-8409-E2BB6348419B}" srcOrd="1" destOrd="0" parTransId="{3E56044B-ED32-4D35-85DB-EDD84E442BB4}" sibTransId="{F33EADC2-A82B-4FE0-AACA-AF3FA23A61C4}"/>
    <dgm:cxn modelId="{1F1B35A7-F0FD-4832-AE1E-42C1912D047F}" type="presOf" srcId="{D79B6FD4-102C-4FFD-9765-4A2519FDD7BB}" destId="{068874CF-7156-4C65-8AD8-E1510266A7D0}" srcOrd="0" destOrd="0" presId="urn:microsoft.com/office/officeart/2005/8/layout/default"/>
    <dgm:cxn modelId="{D0659AAD-7960-45AC-B1EE-7DF720CFE219}" srcId="{4833FED3-5F32-474C-AD19-3809BC14DEFE}" destId="{2762C698-5595-44F4-99B7-222DAFE5625B}" srcOrd="9" destOrd="0" parTransId="{F9BEA75A-3867-49EA-A53F-DC6CF65CE25E}" sibTransId="{9E6D28F5-7546-4675-9DC1-7200440159A3}"/>
    <dgm:cxn modelId="{53881AB2-D620-44B8-BCDE-CB0BCCB92D14}" srcId="{4833FED3-5F32-474C-AD19-3809BC14DEFE}" destId="{D79B6FD4-102C-4FFD-9765-4A2519FDD7BB}" srcOrd="5" destOrd="0" parTransId="{C71E87F0-CDF1-4B57-BE67-84B38DD6C46D}" sibTransId="{7FD3D6AE-DB01-4B2C-88F9-EB127A861F9D}"/>
    <dgm:cxn modelId="{E295F3CA-3441-4AB0-B94A-9728D2B86E5E}" type="presOf" srcId="{93F23E74-E7FF-4373-9953-1BAC67026B3C}" destId="{729B9F95-449C-44DF-8DD7-A8562FA3967D}" srcOrd="0" destOrd="0" presId="urn:microsoft.com/office/officeart/2005/8/layout/default"/>
    <dgm:cxn modelId="{DB7616E8-C8CB-4EEE-9462-DE358E183D23}" srcId="{4833FED3-5F32-474C-AD19-3809BC14DEFE}" destId="{F361707F-E46D-4421-8CDF-96B89FC922DE}" srcOrd="0" destOrd="0" parTransId="{D33E2090-6397-43F4-A343-B16EB3CAE454}" sibTransId="{20DAB24D-8179-4000-9F4E-3F0B1CEB1674}"/>
    <dgm:cxn modelId="{4B4D8AE9-A953-48B1-816C-0B4AA88BAEC3}" type="presOf" srcId="{4A5809A6-3315-41FE-87EB-A8638D849819}" destId="{786B46B9-227A-452D-A03F-7351E8E9A7C2}" srcOrd="0" destOrd="0" presId="urn:microsoft.com/office/officeart/2005/8/layout/default"/>
    <dgm:cxn modelId="{C2992AEA-1C20-4CDF-8C62-AC2B31B55C6D}" type="presOf" srcId="{3325565B-79D8-4EDD-A784-73AAC832CECC}" destId="{61D26545-9E31-4D42-9E20-7721D82FA955}" srcOrd="0" destOrd="0" presId="urn:microsoft.com/office/officeart/2005/8/layout/default"/>
    <dgm:cxn modelId="{0BF811F4-B4A9-4826-A243-D74A72C0D3CB}" srcId="{4833FED3-5F32-474C-AD19-3809BC14DEFE}" destId="{C4FE0760-7472-49D9-8B53-06654156CC4F}" srcOrd="4" destOrd="0" parTransId="{61B6CECC-DD80-4E56-BBB7-FFD4D36E2C1B}" sibTransId="{71D77FF2-76A2-4B39-8CD4-BBAF3E1D41AB}"/>
    <dgm:cxn modelId="{0B8C76FC-6D2A-4CC7-A3B1-074A30F2FCE5}" srcId="{4833FED3-5F32-474C-AD19-3809BC14DEFE}" destId="{1A309506-FE85-4877-9065-667EDAA8D592}" srcOrd="11" destOrd="0" parTransId="{65BC8C4A-FD6C-46B3-951D-1DEC5063889D}" sibTransId="{285F90F5-EA7D-48A6-9068-6E2D12DC7E0E}"/>
    <dgm:cxn modelId="{03F552FA-6385-49DF-B966-4C08B97D8372}" type="presParOf" srcId="{4078DFBC-3498-482E-9A31-097F581B5902}" destId="{3CF6AEB3-C7C1-42C9-84E5-D51C55A4316B}" srcOrd="0" destOrd="0" presId="urn:microsoft.com/office/officeart/2005/8/layout/default"/>
    <dgm:cxn modelId="{05C162CC-A8D3-4BC4-A855-6ECBE3976F93}" type="presParOf" srcId="{4078DFBC-3498-482E-9A31-097F581B5902}" destId="{40DBA77C-C70B-49CF-A020-A871E6B78199}" srcOrd="1" destOrd="0" presId="urn:microsoft.com/office/officeart/2005/8/layout/default"/>
    <dgm:cxn modelId="{9C2134CC-DDFA-4CAA-96A4-9EAC2E66F71D}" type="presParOf" srcId="{4078DFBC-3498-482E-9A31-097F581B5902}" destId="{6C8205CD-FFCF-4315-B25D-FBA974900ECE}" srcOrd="2" destOrd="0" presId="urn:microsoft.com/office/officeart/2005/8/layout/default"/>
    <dgm:cxn modelId="{6FD5511C-B103-4AEA-AB58-237C87CB2483}" type="presParOf" srcId="{4078DFBC-3498-482E-9A31-097F581B5902}" destId="{E29863F7-093A-4D43-A15F-73407488C1BA}" srcOrd="3" destOrd="0" presId="urn:microsoft.com/office/officeart/2005/8/layout/default"/>
    <dgm:cxn modelId="{857FD1B3-88C6-45E5-B759-CAE49AA0C3EE}" type="presParOf" srcId="{4078DFBC-3498-482E-9A31-097F581B5902}" destId="{729B9F95-449C-44DF-8DD7-A8562FA3967D}" srcOrd="4" destOrd="0" presId="urn:microsoft.com/office/officeart/2005/8/layout/default"/>
    <dgm:cxn modelId="{6043D6B1-B87C-4AD3-AA19-B19B220D417C}" type="presParOf" srcId="{4078DFBC-3498-482E-9A31-097F581B5902}" destId="{22309F19-41E1-463A-9E02-0733C6A15A6D}" srcOrd="5" destOrd="0" presId="urn:microsoft.com/office/officeart/2005/8/layout/default"/>
    <dgm:cxn modelId="{AC8F0EF9-100C-4AE1-A436-1AD981383D40}" type="presParOf" srcId="{4078DFBC-3498-482E-9A31-097F581B5902}" destId="{786B46B9-227A-452D-A03F-7351E8E9A7C2}" srcOrd="6" destOrd="0" presId="urn:microsoft.com/office/officeart/2005/8/layout/default"/>
    <dgm:cxn modelId="{45259085-BBAA-41A9-94B8-80C22E5B6CC0}" type="presParOf" srcId="{4078DFBC-3498-482E-9A31-097F581B5902}" destId="{DC717977-BC08-4857-A1BC-76CCE520C2B4}" srcOrd="7" destOrd="0" presId="urn:microsoft.com/office/officeart/2005/8/layout/default"/>
    <dgm:cxn modelId="{98210947-FEE2-4ED9-A680-17621A0BC642}" type="presParOf" srcId="{4078DFBC-3498-482E-9A31-097F581B5902}" destId="{0BBEB81C-B14C-462C-BEE8-FF5A0DF9F744}" srcOrd="8" destOrd="0" presId="urn:microsoft.com/office/officeart/2005/8/layout/default"/>
    <dgm:cxn modelId="{E6EAC074-7F27-4567-B41B-CA3646687CF1}" type="presParOf" srcId="{4078DFBC-3498-482E-9A31-097F581B5902}" destId="{E25AEDFF-B503-408B-91C2-F4C745C37FC0}" srcOrd="9" destOrd="0" presId="urn:microsoft.com/office/officeart/2005/8/layout/default"/>
    <dgm:cxn modelId="{63912071-D7C3-4314-8001-625559914754}" type="presParOf" srcId="{4078DFBC-3498-482E-9A31-097F581B5902}" destId="{068874CF-7156-4C65-8AD8-E1510266A7D0}" srcOrd="10" destOrd="0" presId="urn:microsoft.com/office/officeart/2005/8/layout/default"/>
    <dgm:cxn modelId="{C994A86E-FC78-46A4-A9F8-6CE1C3683485}" type="presParOf" srcId="{4078DFBC-3498-482E-9A31-097F581B5902}" destId="{AADC30B4-E19D-4C8A-B671-6BE3BF5E7110}" srcOrd="11" destOrd="0" presId="urn:microsoft.com/office/officeart/2005/8/layout/default"/>
    <dgm:cxn modelId="{E9CFF6E5-BCCF-4C24-905B-2FCA6E33D4F6}" type="presParOf" srcId="{4078DFBC-3498-482E-9A31-097F581B5902}" destId="{CF947CA9-0E42-4568-927E-0BCB03C3BF10}" srcOrd="12" destOrd="0" presId="urn:microsoft.com/office/officeart/2005/8/layout/default"/>
    <dgm:cxn modelId="{7285DBDF-B39E-47DE-B3A2-6B3119A62CCF}" type="presParOf" srcId="{4078DFBC-3498-482E-9A31-097F581B5902}" destId="{EBB7F8EC-F9B8-42DA-B072-F4576D554771}" srcOrd="13" destOrd="0" presId="urn:microsoft.com/office/officeart/2005/8/layout/default"/>
    <dgm:cxn modelId="{83CE21E0-D957-44AC-85C4-D9342C47727A}" type="presParOf" srcId="{4078DFBC-3498-482E-9A31-097F581B5902}" destId="{61D26545-9E31-4D42-9E20-7721D82FA955}" srcOrd="14" destOrd="0" presId="urn:microsoft.com/office/officeart/2005/8/layout/default"/>
    <dgm:cxn modelId="{5EE0160A-B366-4183-BC20-159E8846C5EF}" type="presParOf" srcId="{4078DFBC-3498-482E-9A31-097F581B5902}" destId="{1AE45B64-E75A-43E0-B6C4-0C542D1D6A09}" srcOrd="15" destOrd="0" presId="urn:microsoft.com/office/officeart/2005/8/layout/default"/>
    <dgm:cxn modelId="{EDAD27A2-2CB5-4082-8385-988FCD515116}" type="presParOf" srcId="{4078DFBC-3498-482E-9A31-097F581B5902}" destId="{900BE55A-06CB-4489-82FB-645A35F33F6D}" srcOrd="16" destOrd="0" presId="urn:microsoft.com/office/officeart/2005/8/layout/default"/>
    <dgm:cxn modelId="{BD584040-D4FF-4D0F-BB64-1F429D9F367F}" type="presParOf" srcId="{4078DFBC-3498-482E-9A31-097F581B5902}" destId="{F32BD166-3A69-46FD-855B-DE933FC02D5B}" srcOrd="17" destOrd="0" presId="urn:microsoft.com/office/officeart/2005/8/layout/default"/>
    <dgm:cxn modelId="{00E1E94A-7CB3-4BE9-87C9-E2110B11E196}" type="presParOf" srcId="{4078DFBC-3498-482E-9A31-097F581B5902}" destId="{FDA10ABC-594B-4DEE-A106-C3A140A3A253}" srcOrd="18" destOrd="0" presId="urn:microsoft.com/office/officeart/2005/8/layout/default"/>
    <dgm:cxn modelId="{D96560B9-273A-4E67-9385-E758DEE02BF2}" type="presParOf" srcId="{4078DFBC-3498-482E-9A31-097F581B5902}" destId="{FBD77456-EA61-4304-ACE3-A7785AC00118}" srcOrd="19" destOrd="0" presId="urn:microsoft.com/office/officeart/2005/8/layout/default"/>
    <dgm:cxn modelId="{AC27D34E-A08A-4913-A522-FD88B55586DB}" type="presParOf" srcId="{4078DFBC-3498-482E-9A31-097F581B5902}" destId="{DCE3474D-8638-4272-83CD-3B970DB9C59A}" srcOrd="20" destOrd="0" presId="urn:microsoft.com/office/officeart/2005/8/layout/default"/>
    <dgm:cxn modelId="{0E1DEAF2-6DA5-4F94-A5ED-3C3DDF083D5F}" type="presParOf" srcId="{4078DFBC-3498-482E-9A31-097F581B5902}" destId="{4601ADF3-2AAD-4291-9114-728C6A1F526E}" srcOrd="21" destOrd="0" presId="urn:microsoft.com/office/officeart/2005/8/layout/default"/>
    <dgm:cxn modelId="{FEBA1A9A-87F2-4E2B-9A3E-ACE3A9B66265}" type="presParOf" srcId="{4078DFBC-3498-482E-9A31-097F581B5902}" destId="{56F1CB5F-1597-44A6-A890-830401B92650}" srcOrd="2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26F2602-35D6-4637-A6FF-9618D71A3B28}"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F63217ED-D2D4-4967-8F35-1074E72965C1}">
      <dgm:prSet/>
      <dgm:spPr/>
      <dgm:t>
        <a:bodyPr/>
        <a:lstStyle/>
        <a:p>
          <a:r>
            <a:rPr lang="en-GB" b="1" i="0"/>
            <a:t>Political factors:</a:t>
          </a:r>
          <a:r>
            <a:rPr lang="en-US" b="0" i="0"/>
            <a:t>​</a:t>
          </a:r>
          <a:endParaRPr lang="en-US"/>
        </a:p>
      </dgm:t>
    </dgm:pt>
    <dgm:pt modelId="{A7122EB0-E127-4AF5-8A58-E534C780741C}" type="parTrans" cxnId="{225BBDD2-CE2C-4A0A-992B-D70F82F5487B}">
      <dgm:prSet/>
      <dgm:spPr/>
      <dgm:t>
        <a:bodyPr/>
        <a:lstStyle/>
        <a:p>
          <a:endParaRPr lang="en-US"/>
        </a:p>
      </dgm:t>
    </dgm:pt>
    <dgm:pt modelId="{39CD36A7-E3CA-4F11-AF66-645B5E3B8F48}" type="sibTrans" cxnId="{225BBDD2-CE2C-4A0A-992B-D70F82F5487B}">
      <dgm:prSet/>
      <dgm:spPr/>
      <dgm:t>
        <a:bodyPr/>
        <a:lstStyle/>
        <a:p>
          <a:endParaRPr lang="en-US"/>
        </a:p>
      </dgm:t>
    </dgm:pt>
    <dgm:pt modelId="{B8E1E91B-9463-4C72-8BB0-8E24011CACD8}">
      <dgm:prSet/>
      <dgm:spPr/>
      <dgm:t>
        <a:bodyPr/>
        <a:lstStyle/>
        <a:p>
          <a:r>
            <a:rPr lang="en-GB" b="0" i="0"/>
            <a:t>•Long term profitability​</a:t>
          </a:r>
          <a:endParaRPr lang="en-US"/>
        </a:p>
      </dgm:t>
    </dgm:pt>
    <dgm:pt modelId="{4B60818F-107F-4AC4-AAEE-9C6A9C941566}" type="parTrans" cxnId="{E55EC886-1478-4A90-B763-F5ABBB6F263A}">
      <dgm:prSet/>
      <dgm:spPr/>
      <dgm:t>
        <a:bodyPr/>
        <a:lstStyle/>
        <a:p>
          <a:endParaRPr lang="en-US"/>
        </a:p>
      </dgm:t>
    </dgm:pt>
    <dgm:pt modelId="{F4E50C36-C663-477A-A5CD-62A86E184452}" type="sibTrans" cxnId="{E55EC886-1478-4A90-B763-F5ABBB6F263A}">
      <dgm:prSet/>
      <dgm:spPr/>
      <dgm:t>
        <a:bodyPr/>
        <a:lstStyle/>
        <a:p>
          <a:endParaRPr lang="en-US"/>
        </a:p>
      </dgm:t>
    </dgm:pt>
    <dgm:pt modelId="{E74C9586-5EAA-4C15-AF22-78B809CC1CF5}">
      <dgm:prSet/>
      <dgm:spPr/>
      <dgm:t>
        <a:bodyPr/>
        <a:lstStyle/>
        <a:p>
          <a:r>
            <a:rPr lang="en-GB" b="0" i="0"/>
            <a:t>•Political stability​</a:t>
          </a:r>
          <a:endParaRPr lang="en-US"/>
        </a:p>
      </dgm:t>
    </dgm:pt>
    <dgm:pt modelId="{B75AD042-58BC-4164-BDA4-42B530D08404}" type="parTrans" cxnId="{669B1254-5F22-452B-A5BC-D0B9B3A0A7AF}">
      <dgm:prSet/>
      <dgm:spPr/>
      <dgm:t>
        <a:bodyPr/>
        <a:lstStyle/>
        <a:p>
          <a:endParaRPr lang="en-US"/>
        </a:p>
      </dgm:t>
    </dgm:pt>
    <dgm:pt modelId="{DDA7884C-57C2-420D-B7DF-A50C63B06236}" type="sibTrans" cxnId="{669B1254-5F22-452B-A5BC-D0B9B3A0A7AF}">
      <dgm:prSet/>
      <dgm:spPr/>
      <dgm:t>
        <a:bodyPr/>
        <a:lstStyle/>
        <a:p>
          <a:endParaRPr lang="en-US"/>
        </a:p>
      </dgm:t>
    </dgm:pt>
    <dgm:pt modelId="{9840752A-8E09-4D7C-ABBD-CF203E3CF9D9}">
      <dgm:prSet/>
      <dgm:spPr/>
      <dgm:t>
        <a:bodyPr/>
        <a:lstStyle/>
        <a:p>
          <a:r>
            <a:rPr lang="en-GB" b="1" i="0"/>
            <a:t>Economic factors:</a:t>
          </a:r>
          <a:r>
            <a:rPr lang="en-GB" b="0" i="0"/>
            <a:t>​</a:t>
          </a:r>
          <a:endParaRPr lang="en-US"/>
        </a:p>
      </dgm:t>
    </dgm:pt>
    <dgm:pt modelId="{FD5C7378-F331-4702-857A-8FC8D4AF7A69}" type="parTrans" cxnId="{3AB5E306-7DE9-4724-B4F0-4FD6591BADD3}">
      <dgm:prSet/>
      <dgm:spPr/>
      <dgm:t>
        <a:bodyPr/>
        <a:lstStyle/>
        <a:p>
          <a:endParaRPr lang="en-US"/>
        </a:p>
      </dgm:t>
    </dgm:pt>
    <dgm:pt modelId="{ECE6D49A-6A90-42B7-8FA3-0A69B43E5A0F}" type="sibTrans" cxnId="{3AB5E306-7DE9-4724-B4F0-4FD6591BADD3}">
      <dgm:prSet/>
      <dgm:spPr/>
      <dgm:t>
        <a:bodyPr/>
        <a:lstStyle/>
        <a:p>
          <a:endParaRPr lang="en-US"/>
        </a:p>
      </dgm:t>
    </dgm:pt>
    <dgm:pt modelId="{3709FD87-370E-4E80-989F-EF11199E12F0}">
      <dgm:prSet/>
      <dgm:spPr/>
      <dgm:t>
        <a:bodyPr/>
        <a:lstStyle/>
        <a:p>
          <a:r>
            <a:rPr lang="en-GB" b="0" i="0"/>
            <a:t>•Inflation rates </a:t>
          </a:r>
          <a:r>
            <a:rPr lang="en-US" b="0" i="0"/>
            <a:t>​</a:t>
          </a:r>
          <a:endParaRPr lang="en-US"/>
        </a:p>
      </dgm:t>
    </dgm:pt>
    <dgm:pt modelId="{534D0FEB-77C6-4DBC-BBD0-AF608B10597E}" type="parTrans" cxnId="{54077A48-1E8F-4B52-A953-C79C4E547664}">
      <dgm:prSet/>
      <dgm:spPr/>
      <dgm:t>
        <a:bodyPr/>
        <a:lstStyle/>
        <a:p>
          <a:endParaRPr lang="en-US"/>
        </a:p>
      </dgm:t>
    </dgm:pt>
    <dgm:pt modelId="{B1EBE53B-2325-4F79-B820-47F2E8B14B4B}" type="sibTrans" cxnId="{54077A48-1E8F-4B52-A953-C79C4E547664}">
      <dgm:prSet/>
      <dgm:spPr/>
      <dgm:t>
        <a:bodyPr/>
        <a:lstStyle/>
        <a:p>
          <a:endParaRPr lang="en-US"/>
        </a:p>
      </dgm:t>
    </dgm:pt>
    <dgm:pt modelId="{A20B31AC-847C-4005-B8B5-2D50B7C5430B}">
      <dgm:prSet/>
      <dgm:spPr/>
      <dgm:t>
        <a:bodyPr/>
        <a:lstStyle/>
        <a:p>
          <a:r>
            <a:rPr lang="en-GB" b="0" i="0"/>
            <a:t>•Economy rules and regulations​</a:t>
          </a:r>
          <a:endParaRPr lang="en-US"/>
        </a:p>
      </dgm:t>
    </dgm:pt>
    <dgm:pt modelId="{503409C3-3276-4548-AA22-10C1620484FC}" type="parTrans" cxnId="{B4F295D2-7A0A-4594-A987-02CB7D7DF30C}">
      <dgm:prSet/>
      <dgm:spPr/>
      <dgm:t>
        <a:bodyPr/>
        <a:lstStyle/>
        <a:p>
          <a:endParaRPr lang="en-US"/>
        </a:p>
      </dgm:t>
    </dgm:pt>
    <dgm:pt modelId="{A87C78C6-E387-4250-994F-1B1C5F00BEDD}" type="sibTrans" cxnId="{B4F295D2-7A0A-4594-A987-02CB7D7DF30C}">
      <dgm:prSet/>
      <dgm:spPr/>
      <dgm:t>
        <a:bodyPr/>
        <a:lstStyle/>
        <a:p>
          <a:endParaRPr lang="en-US"/>
        </a:p>
      </dgm:t>
    </dgm:pt>
    <dgm:pt modelId="{342AB2CA-CF11-4C5D-9365-8C2D37BE50FE}">
      <dgm:prSet/>
      <dgm:spPr/>
      <dgm:t>
        <a:bodyPr/>
        <a:lstStyle/>
        <a:p>
          <a:r>
            <a:rPr lang="en-GB" b="1" i="0"/>
            <a:t>Social factors:</a:t>
          </a:r>
          <a:r>
            <a:rPr lang="en-GB" b="0" i="0"/>
            <a:t>​</a:t>
          </a:r>
          <a:endParaRPr lang="en-US"/>
        </a:p>
      </dgm:t>
    </dgm:pt>
    <dgm:pt modelId="{8A634693-B2D1-493F-85F1-87C5FDD210E3}" type="parTrans" cxnId="{3CDFF443-C94C-4464-B484-9B9AC6C32B35}">
      <dgm:prSet/>
      <dgm:spPr/>
      <dgm:t>
        <a:bodyPr/>
        <a:lstStyle/>
        <a:p>
          <a:endParaRPr lang="en-US"/>
        </a:p>
      </dgm:t>
    </dgm:pt>
    <dgm:pt modelId="{3EB3F36A-E090-4F10-B64A-A39E8560A0BD}" type="sibTrans" cxnId="{3CDFF443-C94C-4464-B484-9B9AC6C32B35}">
      <dgm:prSet/>
      <dgm:spPr/>
      <dgm:t>
        <a:bodyPr/>
        <a:lstStyle/>
        <a:p>
          <a:endParaRPr lang="en-US"/>
        </a:p>
      </dgm:t>
    </dgm:pt>
    <dgm:pt modelId="{E75BB692-1AF5-4F9B-9A4A-5F2E14A1F0B0}">
      <dgm:prSet/>
      <dgm:spPr/>
      <dgm:t>
        <a:bodyPr/>
        <a:lstStyle/>
        <a:p>
          <a:r>
            <a:rPr lang="en-GB" b="0" i="0"/>
            <a:t>•Culture​</a:t>
          </a:r>
          <a:endParaRPr lang="en-US"/>
        </a:p>
      </dgm:t>
    </dgm:pt>
    <dgm:pt modelId="{01C74BC8-4441-4DC2-B61A-4B43DB2A5F47}" type="parTrans" cxnId="{E9B7ABFF-B29C-44F1-9DC5-29060F49C624}">
      <dgm:prSet/>
      <dgm:spPr/>
      <dgm:t>
        <a:bodyPr/>
        <a:lstStyle/>
        <a:p>
          <a:endParaRPr lang="en-US"/>
        </a:p>
      </dgm:t>
    </dgm:pt>
    <dgm:pt modelId="{929FE79A-799E-4078-854E-BC6BD9FA145D}" type="sibTrans" cxnId="{E9B7ABFF-B29C-44F1-9DC5-29060F49C624}">
      <dgm:prSet/>
      <dgm:spPr/>
      <dgm:t>
        <a:bodyPr/>
        <a:lstStyle/>
        <a:p>
          <a:endParaRPr lang="en-US"/>
        </a:p>
      </dgm:t>
    </dgm:pt>
    <dgm:pt modelId="{11AF0E46-1AAA-414C-BBE1-4A60D6128343}">
      <dgm:prSet/>
      <dgm:spPr/>
      <dgm:t>
        <a:bodyPr/>
        <a:lstStyle/>
        <a:p>
          <a:r>
            <a:rPr lang="en-GB" b="0" i="0"/>
            <a:t>•Religious beliefs ​</a:t>
          </a:r>
          <a:endParaRPr lang="en-US"/>
        </a:p>
      </dgm:t>
    </dgm:pt>
    <dgm:pt modelId="{72F73630-AD56-4E6C-8C2A-5A9D37F5BE80}" type="parTrans" cxnId="{749D8208-9B6B-4E64-A683-5E2FFE99B4BD}">
      <dgm:prSet/>
      <dgm:spPr/>
      <dgm:t>
        <a:bodyPr/>
        <a:lstStyle/>
        <a:p>
          <a:endParaRPr lang="en-US"/>
        </a:p>
      </dgm:t>
    </dgm:pt>
    <dgm:pt modelId="{8983DCC0-AEB0-49E3-ABAA-733294AADE58}" type="sibTrans" cxnId="{749D8208-9B6B-4E64-A683-5E2FFE99B4BD}">
      <dgm:prSet/>
      <dgm:spPr/>
      <dgm:t>
        <a:bodyPr/>
        <a:lstStyle/>
        <a:p>
          <a:endParaRPr lang="en-US"/>
        </a:p>
      </dgm:t>
    </dgm:pt>
    <dgm:pt modelId="{109CBB80-9447-40C2-AC46-C8184BF5DC61}">
      <dgm:prSet/>
      <dgm:spPr/>
      <dgm:t>
        <a:bodyPr/>
        <a:lstStyle/>
        <a:p>
          <a:r>
            <a:rPr lang="en-GB" b="0" i="0"/>
            <a:t>•Attitudes ​</a:t>
          </a:r>
          <a:endParaRPr lang="en-US"/>
        </a:p>
      </dgm:t>
    </dgm:pt>
    <dgm:pt modelId="{5CC0ADF4-8D47-458D-BA98-34A0E43A1E45}" type="parTrans" cxnId="{9DCABFE7-EA22-4536-87E4-45C1049AFB3C}">
      <dgm:prSet/>
      <dgm:spPr/>
      <dgm:t>
        <a:bodyPr/>
        <a:lstStyle/>
        <a:p>
          <a:endParaRPr lang="en-US"/>
        </a:p>
      </dgm:t>
    </dgm:pt>
    <dgm:pt modelId="{58A9E8A3-31A9-4FA9-9435-8BA62168FC35}" type="sibTrans" cxnId="{9DCABFE7-EA22-4536-87E4-45C1049AFB3C}">
      <dgm:prSet/>
      <dgm:spPr/>
      <dgm:t>
        <a:bodyPr/>
        <a:lstStyle/>
        <a:p>
          <a:endParaRPr lang="en-US"/>
        </a:p>
      </dgm:t>
    </dgm:pt>
    <dgm:pt modelId="{015D019A-B6D8-4C37-8B42-F8AF40902FCE}">
      <dgm:prSet/>
      <dgm:spPr/>
      <dgm:t>
        <a:bodyPr/>
        <a:lstStyle/>
        <a:p>
          <a:r>
            <a:rPr lang="en-GB" b="1" i="0"/>
            <a:t>Technological factors:</a:t>
          </a:r>
          <a:r>
            <a:rPr lang="en-GB" b="0" i="0"/>
            <a:t>​</a:t>
          </a:r>
          <a:endParaRPr lang="en-US"/>
        </a:p>
      </dgm:t>
    </dgm:pt>
    <dgm:pt modelId="{48877F81-9E92-43F2-8EC6-F62055737DB2}" type="parTrans" cxnId="{858A822A-B637-4883-B460-1590704C9DD1}">
      <dgm:prSet/>
      <dgm:spPr/>
      <dgm:t>
        <a:bodyPr/>
        <a:lstStyle/>
        <a:p>
          <a:endParaRPr lang="en-US"/>
        </a:p>
      </dgm:t>
    </dgm:pt>
    <dgm:pt modelId="{27E3A47A-EFBF-4F10-965E-BE26DD2B3838}" type="sibTrans" cxnId="{858A822A-B637-4883-B460-1590704C9DD1}">
      <dgm:prSet/>
      <dgm:spPr/>
      <dgm:t>
        <a:bodyPr/>
        <a:lstStyle/>
        <a:p>
          <a:endParaRPr lang="en-US"/>
        </a:p>
      </dgm:t>
    </dgm:pt>
    <dgm:pt modelId="{99789841-C2B3-4642-BD97-AA6FC804DCA7}">
      <dgm:prSet/>
      <dgm:spPr/>
      <dgm:t>
        <a:bodyPr/>
        <a:lstStyle/>
        <a:p>
          <a:r>
            <a:rPr lang="en-GB" b="0" i="0"/>
            <a:t>•Everchanging, never stops changing ​</a:t>
          </a:r>
          <a:endParaRPr lang="en-US"/>
        </a:p>
      </dgm:t>
    </dgm:pt>
    <dgm:pt modelId="{FFEAFE4A-47E2-42A4-A1E1-DAC9E962E1B8}" type="parTrans" cxnId="{E16CE99D-DC56-4341-AA7A-4F67C22CCF7E}">
      <dgm:prSet/>
      <dgm:spPr/>
      <dgm:t>
        <a:bodyPr/>
        <a:lstStyle/>
        <a:p>
          <a:endParaRPr lang="en-US"/>
        </a:p>
      </dgm:t>
    </dgm:pt>
    <dgm:pt modelId="{F7EF4EEE-ED24-4D84-B81F-6556AD57CCBD}" type="sibTrans" cxnId="{E16CE99D-DC56-4341-AA7A-4F67C22CCF7E}">
      <dgm:prSet/>
      <dgm:spPr/>
      <dgm:t>
        <a:bodyPr/>
        <a:lstStyle/>
        <a:p>
          <a:endParaRPr lang="en-US"/>
        </a:p>
      </dgm:t>
    </dgm:pt>
    <dgm:pt modelId="{9363AF51-EF67-4F39-BE6C-2DE8E9A5C9FC}">
      <dgm:prSet/>
      <dgm:spPr/>
      <dgm:t>
        <a:bodyPr/>
        <a:lstStyle/>
        <a:p>
          <a:r>
            <a:rPr lang="en-GB" b="0" i="0"/>
            <a:t>•Slow and fast speed of texting ​</a:t>
          </a:r>
          <a:endParaRPr lang="en-US"/>
        </a:p>
      </dgm:t>
    </dgm:pt>
    <dgm:pt modelId="{B1CD5AC1-F538-4FE5-B46D-D3269E084FDE}" type="parTrans" cxnId="{C5168BBA-2D54-4CE4-9EF6-BF6EF926FF2B}">
      <dgm:prSet/>
      <dgm:spPr/>
      <dgm:t>
        <a:bodyPr/>
        <a:lstStyle/>
        <a:p>
          <a:endParaRPr lang="en-US"/>
        </a:p>
      </dgm:t>
    </dgm:pt>
    <dgm:pt modelId="{3016E27C-560F-43F5-B788-06571F6977FC}" type="sibTrans" cxnId="{C5168BBA-2D54-4CE4-9EF6-BF6EF926FF2B}">
      <dgm:prSet/>
      <dgm:spPr/>
      <dgm:t>
        <a:bodyPr/>
        <a:lstStyle/>
        <a:p>
          <a:endParaRPr lang="en-US"/>
        </a:p>
      </dgm:t>
    </dgm:pt>
    <dgm:pt modelId="{7B06572C-252A-492A-A7C6-2DE82CDBD579}">
      <dgm:prSet/>
      <dgm:spPr/>
      <dgm:t>
        <a:bodyPr/>
        <a:lstStyle/>
        <a:p>
          <a:r>
            <a:rPr lang="en-GB" b="0" i="0"/>
            <a:t>•Technology’s impact on product offering ​</a:t>
          </a:r>
          <a:endParaRPr lang="en-US"/>
        </a:p>
      </dgm:t>
    </dgm:pt>
    <dgm:pt modelId="{829154DB-39C1-43BF-A0C3-2F9570C07998}" type="parTrans" cxnId="{B6FF2825-3A60-4743-A3F9-458A8B9BB9EE}">
      <dgm:prSet/>
      <dgm:spPr/>
      <dgm:t>
        <a:bodyPr/>
        <a:lstStyle/>
        <a:p>
          <a:endParaRPr lang="en-US"/>
        </a:p>
      </dgm:t>
    </dgm:pt>
    <dgm:pt modelId="{B360815E-3FFA-4E66-8FAC-8D47BDE03531}" type="sibTrans" cxnId="{B6FF2825-3A60-4743-A3F9-458A8B9BB9EE}">
      <dgm:prSet/>
      <dgm:spPr/>
      <dgm:t>
        <a:bodyPr/>
        <a:lstStyle/>
        <a:p>
          <a:endParaRPr lang="en-US"/>
        </a:p>
      </dgm:t>
    </dgm:pt>
    <dgm:pt modelId="{50085D57-2DBD-4678-AF71-2C3559CA9B88}">
      <dgm:prSet/>
      <dgm:spPr/>
      <dgm:t>
        <a:bodyPr/>
        <a:lstStyle/>
        <a:p>
          <a:r>
            <a:rPr lang="en-GB" b="1" i="0"/>
            <a:t>Environmental factors</a:t>
          </a:r>
          <a:r>
            <a:rPr lang="en-GB" b="0" i="0"/>
            <a:t>:​</a:t>
          </a:r>
          <a:endParaRPr lang="en-US"/>
        </a:p>
      </dgm:t>
    </dgm:pt>
    <dgm:pt modelId="{2FC46678-4B94-411E-8B88-A212A6955139}" type="parTrans" cxnId="{065D3E60-37D5-43D5-B900-EFB858BE2DB5}">
      <dgm:prSet/>
      <dgm:spPr/>
      <dgm:t>
        <a:bodyPr/>
        <a:lstStyle/>
        <a:p>
          <a:endParaRPr lang="en-US"/>
        </a:p>
      </dgm:t>
    </dgm:pt>
    <dgm:pt modelId="{0DB8C979-EC5B-4EAC-97D0-5BB9A1BBAC89}" type="sibTrans" cxnId="{065D3E60-37D5-43D5-B900-EFB858BE2DB5}">
      <dgm:prSet/>
      <dgm:spPr/>
      <dgm:t>
        <a:bodyPr/>
        <a:lstStyle/>
        <a:p>
          <a:endParaRPr lang="en-US"/>
        </a:p>
      </dgm:t>
    </dgm:pt>
    <dgm:pt modelId="{3BD84696-8C1A-438A-8981-9A863D2597DF}">
      <dgm:prSet/>
      <dgm:spPr/>
      <dgm:t>
        <a:bodyPr/>
        <a:lstStyle/>
        <a:p>
          <a:r>
            <a:rPr lang="en-GB" b="0" i="0"/>
            <a:t>•Climate change. ​</a:t>
          </a:r>
          <a:endParaRPr lang="en-US"/>
        </a:p>
      </dgm:t>
    </dgm:pt>
    <dgm:pt modelId="{16CC6E08-0DC8-420A-BA3B-31C98934335D}" type="parTrans" cxnId="{6BD397FF-D541-4396-9367-3FAE59B26C57}">
      <dgm:prSet/>
      <dgm:spPr/>
      <dgm:t>
        <a:bodyPr/>
        <a:lstStyle/>
        <a:p>
          <a:endParaRPr lang="en-US"/>
        </a:p>
      </dgm:t>
    </dgm:pt>
    <dgm:pt modelId="{3C071EEB-926E-40F7-BCC2-AA8DF4C0B3CA}" type="sibTrans" cxnId="{6BD397FF-D541-4396-9367-3FAE59B26C57}">
      <dgm:prSet/>
      <dgm:spPr/>
      <dgm:t>
        <a:bodyPr/>
        <a:lstStyle/>
        <a:p>
          <a:endParaRPr lang="en-US"/>
        </a:p>
      </dgm:t>
    </dgm:pt>
    <dgm:pt modelId="{AAA64AE3-AAB1-472B-9CDC-EB1000DB7CF2}">
      <dgm:prSet/>
      <dgm:spPr/>
      <dgm:t>
        <a:bodyPr/>
        <a:lstStyle/>
        <a:p>
          <a:r>
            <a:rPr lang="en-GB" b="1" i="0"/>
            <a:t>Legal factors</a:t>
          </a:r>
          <a:r>
            <a:rPr lang="en-GB" b="0" i="0"/>
            <a:t>​</a:t>
          </a:r>
          <a:endParaRPr lang="en-US"/>
        </a:p>
      </dgm:t>
    </dgm:pt>
    <dgm:pt modelId="{969C8FC0-E1B5-48F7-B500-8384C56F92C3}" type="parTrans" cxnId="{B320ED2F-7723-4946-AD6A-09370130C569}">
      <dgm:prSet/>
      <dgm:spPr/>
      <dgm:t>
        <a:bodyPr/>
        <a:lstStyle/>
        <a:p>
          <a:endParaRPr lang="en-US"/>
        </a:p>
      </dgm:t>
    </dgm:pt>
    <dgm:pt modelId="{D92ED695-EBE9-456F-870A-0E36E5F87461}" type="sibTrans" cxnId="{B320ED2F-7723-4946-AD6A-09370130C569}">
      <dgm:prSet/>
      <dgm:spPr/>
      <dgm:t>
        <a:bodyPr/>
        <a:lstStyle/>
        <a:p>
          <a:endParaRPr lang="en-US"/>
        </a:p>
      </dgm:t>
    </dgm:pt>
    <dgm:pt modelId="{5F4464F6-0100-4DDF-91C7-F015F5E02FE0}">
      <dgm:prSet/>
      <dgm:spPr/>
      <dgm:t>
        <a:bodyPr/>
        <a:lstStyle/>
        <a:p>
          <a:r>
            <a:rPr lang="en-GB" b="0" i="0"/>
            <a:t>•Understanding the industry inside out ​</a:t>
          </a:r>
          <a:endParaRPr lang="en-US"/>
        </a:p>
      </dgm:t>
    </dgm:pt>
    <dgm:pt modelId="{DC7869D9-E611-41C5-8EDB-D37394E28D1E}" type="parTrans" cxnId="{FBA1D20B-C038-483D-A527-79532BB2516B}">
      <dgm:prSet/>
      <dgm:spPr/>
      <dgm:t>
        <a:bodyPr/>
        <a:lstStyle/>
        <a:p>
          <a:endParaRPr lang="en-US"/>
        </a:p>
      </dgm:t>
    </dgm:pt>
    <dgm:pt modelId="{102B1429-E8F7-4A56-B667-0ADFC34851F3}" type="sibTrans" cxnId="{FBA1D20B-C038-483D-A527-79532BB2516B}">
      <dgm:prSet/>
      <dgm:spPr/>
      <dgm:t>
        <a:bodyPr/>
        <a:lstStyle/>
        <a:p>
          <a:endParaRPr lang="en-US"/>
        </a:p>
      </dgm:t>
    </dgm:pt>
    <dgm:pt modelId="{AEFE55B9-B4A6-4195-A8E5-AB4F286CE2D7}" type="pres">
      <dgm:prSet presAssocID="{326F2602-35D6-4637-A6FF-9618D71A3B28}" presName="diagram" presStyleCnt="0">
        <dgm:presLayoutVars>
          <dgm:dir/>
          <dgm:resizeHandles val="exact"/>
        </dgm:presLayoutVars>
      </dgm:prSet>
      <dgm:spPr/>
    </dgm:pt>
    <dgm:pt modelId="{9E85572D-AD7C-46BF-B97F-AE91B3E619E6}" type="pres">
      <dgm:prSet presAssocID="{F63217ED-D2D4-4967-8F35-1074E72965C1}" presName="node" presStyleLbl="node1" presStyleIdx="0" presStyleCnt="18">
        <dgm:presLayoutVars>
          <dgm:bulletEnabled val="1"/>
        </dgm:presLayoutVars>
      </dgm:prSet>
      <dgm:spPr/>
    </dgm:pt>
    <dgm:pt modelId="{1E9817BB-AB05-47C8-B401-2AA7FF1C8779}" type="pres">
      <dgm:prSet presAssocID="{39CD36A7-E3CA-4F11-AF66-645B5E3B8F48}" presName="sibTrans" presStyleCnt="0"/>
      <dgm:spPr/>
    </dgm:pt>
    <dgm:pt modelId="{A9D61FAB-FAAE-4537-9F6D-1A8B03ABB2A3}" type="pres">
      <dgm:prSet presAssocID="{B8E1E91B-9463-4C72-8BB0-8E24011CACD8}" presName="node" presStyleLbl="node1" presStyleIdx="1" presStyleCnt="18">
        <dgm:presLayoutVars>
          <dgm:bulletEnabled val="1"/>
        </dgm:presLayoutVars>
      </dgm:prSet>
      <dgm:spPr/>
    </dgm:pt>
    <dgm:pt modelId="{EC37E68E-EDCF-41FE-A8DC-78EBB502BC13}" type="pres">
      <dgm:prSet presAssocID="{F4E50C36-C663-477A-A5CD-62A86E184452}" presName="sibTrans" presStyleCnt="0"/>
      <dgm:spPr/>
    </dgm:pt>
    <dgm:pt modelId="{E241814A-B48F-4DF4-B302-9815947BC0D5}" type="pres">
      <dgm:prSet presAssocID="{E74C9586-5EAA-4C15-AF22-78B809CC1CF5}" presName="node" presStyleLbl="node1" presStyleIdx="2" presStyleCnt="18">
        <dgm:presLayoutVars>
          <dgm:bulletEnabled val="1"/>
        </dgm:presLayoutVars>
      </dgm:prSet>
      <dgm:spPr/>
    </dgm:pt>
    <dgm:pt modelId="{E7F02F31-DF2F-4229-879B-5E6B083A9B8D}" type="pres">
      <dgm:prSet presAssocID="{DDA7884C-57C2-420D-B7DF-A50C63B06236}" presName="sibTrans" presStyleCnt="0"/>
      <dgm:spPr/>
    </dgm:pt>
    <dgm:pt modelId="{80EA1F8D-4EB1-4563-98D0-6C612B62AC58}" type="pres">
      <dgm:prSet presAssocID="{9840752A-8E09-4D7C-ABBD-CF203E3CF9D9}" presName="node" presStyleLbl="node1" presStyleIdx="3" presStyleCnt="18">
        <dgm:presLayoutVars>
          <dgm:bulletEnabled val="1"/>
        </dgm:presLayoutVars>
      </dgm:prSet>
      <dgm:spPr/>
    </dgm:pt>
    <dgm:pt modelId="{337ECC06-8044-4119-AAFA-C97FD825E45D}" type="pres">
      <dgm:prSet presAssocID="{ECE6D49A-6A90-42B7-8FA3-0A69B43E5A0F}" presName="sibTrans" presStyleCnt="0"/>
      <dgm:spPr/>
    </dgm:pt>
    <dgm:pt modelId="{6B931EBE-CF48-4E0A-AC00-4165299BEEB5}" type="pres">
      <dgm:prSet presAssocID="{3709FD87-370E-4E80-989F-EF11199E12F0}" presName="node" presStyleLbl="node1" presStyleIdx="4" presStyleCnt="18">
        <dgm:presLayoutVars>
          <dgm:bulletEnabled val="1"/>
        </dgm:presLayoutVars>
      </dgm:prSet>
      <dgm:spPr/>
    </dgm:pt>
    <dgm:pt modelId="{F5025947-9EB0-410E-9891-EB07DDF113E3}" type="pres">
      <dgm:prSet presAssocID="{B1EBE53B-2325-4F79-B820-47F2E8B14B4B}" presName="sibTrans" presStyleCnt="0"/>
      <dgm:spPr/>
    </dgm:pt>
    <dgm:pt modelId="{EBFAF91B-2729-4033-82FC-79260A8B28AE}" type="pres">
      <dgm:prSet presAssocID="{A20B31AC-847C-4005-B8B5-2D50B7C5430B}" presName="node" presStyleLbl="node1" presStyleIdx="5" presStyleCnt="18">
        <dgm:presLayoutVars>
          <dgm:bulletEnabled val="1"/>
        </dgm:presLayoutVars>
      </dgm:prSet>
      <dgm:spPr/>
    </dgm:pt>
    <dgm:pt modelId="{67036C7F-1594-472D-BDB2-0FE7973D9483}" type="pres">
      <dgm:prSet presAssocID="{A87C78C6-E387-4250-994F-1B1C5F00BEDD}" presName="sibTrans" presStyleCnt="0"/>
      <dgm:spPr/>
    </dgm:pt>
    <dgm:pt modelId="{FB32136C-50F6-4603-9EDA-1773D33F7D07}" type="pres">
      <dgm:prSet presAssocID="{342AB2CA-CF11-4C5D-9365-8C2D37BE50FE}" presName="node" presStyleLbl="node1" presStyleIdx="6" presStyleCnt="18">
        <dgm:presLayoutVars>
          <dgm:bulletEnabled val="1"/>
        </dgm:presLayoutVars>
      </dgm:prSet>
      <dgm:spPr/>
    </dgm:pt>
    <dgm:pt modelId="{81364465-C223-4AD4-A119-DD28BDDB3926}" type="pres">
      <dgm:prSet presAssocID="{3EB3F36A-E090-4F10-B64A-A39E8560A0BD}" presName="sibTrans" presStyleCnt="0"/>
      <dgm:spPr/>
    </dgm:pt>
    <dgm:pt modelId="{C8FB82C8-ACA3-46DD-8BC3-499AE327BA87}" type="pres">
      <dgm:prSet presAssocID="{E75BB692-1AF5-4F9B-9A4A-5F2E14A1F0B0}" presName="node" presStyleLbl="node1" presStyleIdx="7" presStyleCnt="18">
        <dgm:presLayoutVars>
          <dgm:bulletEnabled val="1"/>
        </dgm:presLayoutVars>
      </dgm:prSet>
      <dgm:spPr/>
    </dgm:pt>
    <dgm:pt modelId="{D368595E-F6E8-4EAC-8E78-0004E79B1EA8}" type="pres">
      <dgm:prSet presAssocID="{929FE79A-799E-4078-854E-BC6BD9FA145D}" presName="sibTrans" presStyleCnt="0"/>
      <dgm:spPr/>
    </dgm:pt>
    <dgm:pt modelId="{E3430682-AF1E-4BDC-8EAF-13AF5AE72D4A}" type="pres">
      <dgm:prSet presAssocID="{11AF0E46-1AAA-414C-BBE1-4A60D6128343}" presName="node" presStyleLbl="node1" presStyleIdx="8" presStyleCnt="18">
        <dgm:presLayoutVars>
          <dgm:bulletEnabled val="1"/>
        </dgm:presLayoutVars>
      </dgm:prSet>
      <dgm:spPr/>
    </dgm:pt>
    <dgm:pt modelId="{C43FCDA4-B78A-47CD-AD05-22F6185A6D3F}" type="pres">
      <dgm:prSet presAssocID="{8983DCC0-AEB0-49E3-ABAA-733294AADE58}" presName="sibTrans" presStyleCnt="0"/>
      <dgm:spPr/>
    </dgm:pt>
    <dgm:pt modelId="{0F99774D-A3DF-4C4E-8A88-E2ED68DC5C69}" type="pres">
      <dgm:prSet presAssocID="{109CBB80-9447-40C2-AC46-C8184BF5DC61}" presName="node" presStyleLbl="node1" presStyleIdx="9" presStyleCnt="18">
        <dgm:presLayoutVars>
          <dgm:bulletEnabled val="1"/>
        </dgm:presLayoutVars>
      </dgm:prSet>
      <dgm:spPr/>
    </dgm:pt>
    <dgm:pt modelId="{8546B4B0-1DAE-4478-8FCE-45B0C9A5BAEF}" type="pres">
      <dgm:prSet presAssocID="{58A9E8A3-31A9-4FA9-9435-8BA62168FC35}" presName="sibTrans" presStyleCnt="0"/>
      <dgm:spPr/>
    </dgm:pt>
    <dgm:pt modelId="{9E4861F2-6436-4434-BA44-82968E7E837C}" type="pres">
      <dgm:prSet presAssocID="{015D019A-B6D8-4C37-8B42-F8AF40902FCE}" presName="node" presStyleLbl="node1" presStyleIdx="10" presStyleCnt="18">
        <dgm:presLayoutVars>
          <dgm:bulletEnabled val="1"/>
        </dgm:presLayoutVars>
      </dgm:prSet>
      <dgm:spPr/>
    </dgm:pt>
    <dgm:pt modelId="{4D890841-99CA-4CFC-9790-D603EE2F9E11}" type="pres">
      <dgm:prSet presAssocID="{27E3A47A-EFBF-4F10-965E-BE26DD2B3838}" presName="sibTrans" presStyleCnt="0"/>
      <dgm:spPr/>
    </dgm:pt>
    <dgm:pt modelId="{3D41334C-1E74-4864-ACB6-2A74E89D0965}" type="pres">
      <dgm:prSet presAssocID="{99789841-C2B3-4642-BD97-AA6FC804DCA7}" presName="node" presStyleLbl="node1" presStyleIdx="11" presStyleCnt="18">
        <dgm:presLayoutVars>
          <dgm:bulletEnabled val="1"/>
        </dgm:presLayoutVars>
      </dgm:prSet>
      <dgm:spPr/>
    </dgm:pt>
    <dgm:pt modelId="{E6E3D75A-1ADF-4789-922C-7B841B11E935}" type="pres">
      <dgm:prSet presAssocID="{F7EF4EEE-ED24-4D84-B81F-6556AD57CCBD}" presName="sibTrans" presStyleCnt="0"/>
      <dgm:spPr/>
    </dgm:pt>
    <dgm:pt modelId="{18DE1344-8DDD-4E65-AF20-20C4CAF12650}" type="pres">
      <dgm:prSet presAssocID="{9363AF51-EF67-4F39-BE6C-2DE8E9A5C9FC}" presName="node" presStyleLbl="node1" presStyleIdx="12" presStyleCnt="18">
        <dgm:presLayoutVars>
          <dgm:bulletEnabled val="1"/>
        </dgm:presLayoutVars>
      </dgm:prSet>
      <dgm:spPr/>
    </dgm:pt>
    <dgm:pt modelId="{BB026E04-555A-4767-884B-40D0EF67A670}" type="pres">
      <dgm:prSet presAssocID="{3016E27C-560F-43F5-B788-06571F6977FC}" presName="sibTrans" presStyleCnt="0"/>
      <dgm:spPr/>
    </dgm:pt>
    <dgm:pt modelId="{DB3C372D-3691-42EC-A685-CE200438ECEB}" type="pres">
      <dgm:prSet presAssocID="{7B06572C-252A-492A-A7C6-2DE82CDBD579}" presName="node" presStyleLbl="node1" presStyleIdx="13" presStyleCnt="18">
        <dgm:presLayoutVars>
          <dgm:bulletEnabled val="1"/>
        </dgm:presLayoutVars>
      </dgm:prSet>
      <dgm:spPr/>
    </dgm:pt>
    <dgm:pt modelId="{659B1327-0D7A-4BE5-B0B3-6700E0D138EE}" type="pres">
      <dgm:prSet presAssocID="{B360815E-3FFA-4E66-8FAC-8D47BDE03531}" presName="sibTrans" presStyleCnt="0"/>
      <dgm:spPr/>
    </dgm:pt>
    <dgm:pt modelId="{D8CD18A7-B383-43A3-8766-EDFCB0B8508C}" type="pres">
      <dgm:prSet presAssocID="{50085D57-2DBD-4678-AF71-2C3559CA9B88}" presName="node" presStyleLbl="node1" presStyleIdx="14" presStyleCnt="18">
        <dgm:presLayoutVars>
          <dgm:bulletEnabled val="1"/>
        </dgm:presLayoutVars>
      </dgm:prSet>
      <dgm:spPr/>
    </dgm:pt>
    <dgm:pt modelId="{644C9652-F6AD-4433-A839-1D44F4D6814E}" type="pres">
      <dgm:prSet presAssocID="{0DB8C979-EC5B-4EAC-97D0-5BB9A1BBAC89}" presName="sibTrans" presStyleCnt="0"/>
      <dgm:spPr/>
    </dgm:pt>
    <dgm:pt modelId="{0E19B1C9-03D9-4D67-9685-0C63D2711203}" type="pres">
      <dgm:prSet presAssocID="{3BD84696-8C1A-438A-8981-9A863D2597DF}" presName="node" presStyleLbl="node1" presStyleIdx="15" presStyleCnt="18">
        <dgm:presLayoutVars>
          <dgm:bulletEnabled val="1"/>
        </dgm:presLayoutVars>
      </dgm:prSet>
      <dgm:spPr/>
    </dgm:pt>
    <dgm:pt modelId="{B855A55C-6A31-4B86-A4D7-AAEFD9A99911}" type="pres">
      <dgm:prSet presAssocID="{3C071EEB-926E-40F7-BCC2-AA8DF4C0B3CA}" presName="sibTrans" presStyleCnt="0"/>
      <dgm:spPr/>
    </dgm:pt>
    <dgm:pt modelId="{4540FBB3-88CA-4CFC-BCB1-FD733D9DC3BF}" type="pres">
      <dgm:prSet presAssocID="{AAA64AE3-AAB1-472B-9CDC-EB1000DB7CF2}" presName="node" presStyleLbl="node1" presStyleIdx="16" presStyleCnt="18">
        <dgm:presLayoutVars>
          <dgm:bulletEnabled val="1"/>
        </dgm:presLayoutVars>
      </dgm:prSet>
      <dgm:spPr/>
    </dgm:pt>
    <dgm:pt modelId="{166D384D-4B7E-452B-BCB2-2BE7D31006A9}" type="pres">
      <dgm:prSet presAssocID="{D92ED695-EBE9-456F-870A-0E36E5F87461}" presName="sibTrans" presStyleCnt="0"/>
      <dgm:spPr/>
    </dgm:pt>
    <dgm:pt modelId="{6607FDEF-96B1-4751-9363-4186A24F5670}" type="pres">
      <dgm:prSet presAssocID="{5F4464F6-0100-4DDF-91C7-F015F5E02FE0}" presName="node" presStyleLbl="node1" presStyleIdx="17" presStyleCnt="18">
        <dgm:presLayoutVars>
          <dgm:bulletEnabled val="1"/>
        </dgm:presLayoutVars>
      </dgm:prSet>
      <dgm:spPr/>
    </dgm:pt>
  </dgm:ptLst>
  <dgm:cxnLst>
    <dgm:cxn modelId="{5A8ABA01-FE71-4791-BD10-93B289BB4985}" type="presOf" srcId="{AAA64AE3-AAB1-472B-9CDC-EB1000DB7CF2}" destId="{4540FBB3-88CA-4CFC-BCB1-FD733D9DC3BF}" srcOrd="0" destOrd="0" presId="urn:microsoft.com/office/officeart/2005/8/layout/default"/>
    <dgm:cxn modelId="{3AB5E306-7DE9-4724-B4F0-4FD6591BADD3}" srcId="{326F2602-35D6-4637-A6FF-9618D71A3B28}" destId="{9840752A-8E09-4D7C-ABBD-CF203E3CF9D9}" srcOrd="3" destOrd="0" parTransId="{FD5C7378-F331-4702-857A-8FC8D4AF7A69}" sibTransId="{ECE6D49A-6A90-42B7-8FA3-0A69B43E5A0F}"/>
    <dgm:cxn modelId="{749D8208-9B6B-4E64-A683-5E2FFE99B4BD}" srcId="{326F2602-35D6-4637-A6FF-9618D71A3B28}" destId="{11AF0E46-1AAA-414C-BBE1-4A60D6128343}" srcOrd="8" destOrd="0" parTransId="{72F73630-AD56-4E6C-8C2A-5A9D37F5BE80}" sibTransId="{8983DCC0-AEB0-49E3-ABAA-733294AADE58}"/>
    <dgm:cxn modelId="{FBA1D20B-C038-483D-A527-79532BB2516B}" srcId="{326F2602-35D6-4637-A6FF-9618D71A3B28}" destId="{5F4464F6-0100-4DDF-91C7-F015F5E02FE0}" srcOrd="17" destOrd="0" parTransId="{DC7869D9-E611-41C5-8EDB-D37394E28D1E}" sibTransId="{102B1429-E8F7-4A56-B667-0ADFC34851F3}"/>
    <dgm:cxn modelId="{9F0B2418-AAA3-4A0F-923F-BEB8B62157E5}" type="presOf" srcId="{3709FD87-370E-4E80-989F-EF11199E12F0}" destId="{6B931EBE-CF48-4E0A-AC00-4165299BEEB5}" srcOrd="0" destOrd="0" presId="urn:microsoft.com/office/officeart/2005/8/layout/default"/>
    <dgm:cxn modelId="{E5F72D1A-3125-4829-BE0A-F09C08684A0C}" type="presOf" srcId="{E75BB692-1AF5-4F9B-9A4A-5F2E14A1F0B0}" destId="{C8FB82C8-ACA3-46DD-8BC3-499AE327BA87}" srcOrd="0" destOrd="0" presId="urn:microsoft.com/office/officeart/2005/8/layout/default"/>
    <dgm:cxn modelId="{C0B76524-B390-4C55-A30F-0E3945D11601}" type="presOf" srcId="{F63217ED-D2D4-4967-8F35-1074E72965C1}" destId="{9E85572D-AD7C-46BF-B97F-AE91B3E619E6}" srcOrd="0" destOrd="0" presId="urn:microsoft.com/office/officeart/2005/8/layout/default"/>
    <dgm:cxn modelId="{B6FF2825-3A60-4743-A3F9-458A8B9BB9EE}" srcId="{326F2602-35D6-4637-A6FF-9618D71A3B28}" destId="{7B06572C-252A-492A-A7C6-2DE82CDBD579}" srcOrd="13" destOrd="0" parTransId="{829154DB-39C1-43BF-A0C3-2F9570C07998}" sibTransId="{B360815E-3FFA-4E66-8FAC-8D47BDE03531}"/>
    <dgm:cxn modelId="{858A822A-B637-4883-B460-1590704C9DD1}" srcId="{326F2602-35D6-4637-A6FF-9618D71A3B28}" destId="{015D019A-B6D8-4C37-8B42-F8AF40902FCE}" srcOrd="10" destOrd="0" parTransId="{48877F81-9E92-43F2-8EC6-F62055737DB2}" sibTransId="{27E3A47A-EFBF-4F10-965E-BE26DD2B3838}"/>
    <dgm:cxn modelId="{B320ED2F-7723-4946-AD6A-09370130C569}" srcId="{326F2602-35D6-4637-A6FF-9618D71A3B28}" destId="{AAA64AE3-AAB1-472B-9CDC-EB1000DB7CF2}" srcOrd="16" destOrd="0" parTransId="{969C8FC0-E1B5-48F7-B500-8384C56F92C3}" sibTransId="{D92ED695-EBE9-456F-870A-0E36E5F87461}"/>
    <dgm:cxn modelId="{9C0C9F34-8DEB-4832-8B0C-3480F55E7C9D}" type="presOf" srcId="{9840752A-8E09-4D7C-ABBD-CF203E3CF9D9}" destId="{80EA1F8D-4EB1-4563-98D0-6C612B62AC58}" srcOrd="0" destOrd="0" presId="urn:microsoft.com/office/officeart/2005/8/layout/default"/>
    <dgm:cxn modelId="{065D3E60-37D5-43D5-B900-EFB858BE2DB5}" srcId="{326F2602-35D6-4637-A6FF-9618D71A3B28}" destId="{50085D57-2DBD-4678-AF71-2C3559CA9B88}" srcOrd="14" destOrd="0" parTransId="{2FC46678-4B94-411E-8B88-A212A6955139}" sibTransId="{0DB8C979-EC5B-4EAC-97D0-5BB9A1BBAC89}"/>
    <dgm:cxn modelId="{3CDFF443-C94C-4464-B484-9B9AC6C32B35}" srcId="{326F2602-35D6-4637-A6FF-9618D71A3B28}" destId="{342AB2CA-CF11-4C5D-9365-8C2D37BE50FE}" srcOrd="6" destOrd="0" parTransId="{8A634693-B2D1-493F-85F1-87C5FDD210E3}" sibTransId="{3EB3F36A-E090-4F10-B64A-A39E8560A0BD}"/>
    <dgm:cxn modelId="{54077A48-1E8F-4B52-A953-C79C4E547664}" srcId="{326F2602-35D6-4637-A6FF-9618D71A3B28}" destId="{3709FD87-370E-4E80-989F-EF11199E12F0}" srcOrd="4" destOrd="0" parTransId="{534D0FEB-77C6-4DBC-BBD0-AF608B10597E}" sibTransId="{B1EBE53B-2325-4F79-B820-47F2E8B14B4B}"/>
    <dgm:cxn modelId="{6F4B4B69-0756-4127-B4D6-757C9195AB20}" type="presOf" srcId="{109CBB80-9447-40C2-AC46-C8184BF5DC61}" destId="{0F99774D-A3DF-4C4E-8A88-E2ED68DC5C69}" srcOrd="0" destOrd="0" presId="urn:microsoft.com/office/officeart/2005/8/layout/default"/>
    <dgm:cxn modelId="{12BA4B49-D9E0-4D69-A6FD-CB2C9C545179}" type="presOf" srcId="{015D019A-B6D8-4C37-8B42-F8AF40902FCE}" destId="{9E4861F2-6436-4434-BA44-82968E7E837C}" srcOrd="0" destOrd="0" presId="urn:microsoft.com/office/officeart/2005/8/layout/default"/>
    <dgm:cxn modelId="{CE301E6F-C82D-49D6-A4B3-7BBFA002A241}" type="presOf" srcId="{A20B31AC-847C-4005-B8B5-2D50B7C5430B}" destId="{EBFAF91B-2729-4033-82FC-79260A8B28AE}" srcOrd="0" destOrd="0" presId="urn:microsoft.com/office/officeart/2005/8/layout/default"/>
    <dgm:cxn modelId="{669B1254-5F22-452B-A5BC-D0B9B3A0A7AF}" srcId="{326F2602-35D6-4637-A6FF-9618D71A3B28}" destId="{E74C9586-5EAA-4C15-AF22-78B809CC1CF5}" srcOrd="2" destOrd="0" parTransId="{B75AD042-58BC-4164-BDA4-42B530D08404}" sibTransId="{DDA7884C-57C2-420D-B7DF-A50C63B06236}"/>
    <dgm:cxn modelId="{1CB90377-E3BB-471A-A8B1-FC77C2E31360}" type="presOf" srcId="{3BD84696-8C1A-438A-8981-9A863D2597DF}" destId="{0E19B1C9-03D9-4D67-9685-0C63D2711203}" srcOrd="0" destOrd="0" presId="urn:microsoft.com/office/officeart/2005/8/layout/default"/>
    <dgm:cxn modelId="{2C533E7E-F9E4-4798-880D-DF6C22A11B38}" type="presOf" srcId="{50085D57-2DBD-4678-AF71-2C3559CA9B88}" destId="{D8CD18A7-B383-43A3-8766-EDFCB0B8508C}" srcOrd="0" destOrd="0" presId="urn:microsoft.com/office/officeart/2005/8/layout/default"/>
    <dgm:cxn modelId="{E55EC886-1478-4A90-B763-F5ABBB6F263A}" srcId="{326F2602-35D6-4637-A6FF-9618D71A3B28}" destId="{B8E1E91B-9463-4C72-8BB0-8E24011CACD8}" srcOrd="1" destOrd="0" parTransId="{4B60818F-107F-4AC4-AAEE-9C6A9C941566}" sibTransId="{F4E50C36-C663-477A-A5CD-62A86E184452}"/>
    <dgm:cxn modelId="{C17EC98A-7C6F-46B9-951C-905F00E32AD7}" type="presOf" srcId="{9363AF51-EF67-4F39-BE6C-2DE8E9A5C9FC}" destId="{18DE1344-8DDD-4E65-AF20-20C4CAF12650}" srcOrd="0" destOrd="0" presId="urn:microsoft.com/office/officeart/2005/8/layout/default"/>
    <dgm:cxn modelId="{E16CE99D-DC56-4341-AA7A-4F67C22CCF7E}" srcId="{326F2602-35D6-4637-A6FF-9618D71A3B28}" destId="{99789841-C2B3-4642-BD97-AA6FC804DCA7}" srcOrd="11" destOrd="0" parTransId="{FFEAFE4A-47E2-42A4-A1E1-DAC9E962E1B8}" sibTransId="{F7EF4EEE-ED24-4D84-B81F-6556AD57CCBD}"/>
    <dgm:cxn modelId="{0CA671AD-0685-434D-BA45-5F6947AFC18E}" type="presOf" srcId="{99789841-C2B3-4642-BD97-AA6FC804DCA7}" destId="{3D41334C-1E74-4864-ACB6-2A74E89D0965}" srcOrd="0" destOrd="0" presId="urn:microsoft.com/office/officeart/2005/8/layout/default"/>
    <dgm:cxn modelId="{C5168BBA-2D54-4CE4-9EF6-BF6EF926FF2B}" srcId="{326F2602-35D6-4637-A6FF-9618D71A3B28}" destId="{9363AF51-EF67-4F39-BE6C-2DE8E9A5C9FC}" srcOrd="12" destOrd="0" parTransId="{B1CD5AC1-F538-4FE5-B46D-D3269E084FDE}" sibTransId="{3016E27C-560F-43F5-B788-06571F6977FC}"/>
    <dgm:cxn modelId="{FC129DCC-1650-4884-B175-1BBD2D08F56B}" type="presOf" srcId="{E74C9586-5EAA-4C15-AF22-78B809CC1CF5}" destId="{E241814A-B48F-4DF4-B302-9815947BC0D5}" srcOrd="0" destOrd="0" presId="urn:microsoft.com/office/officeart/2005/8/layout/default"/>
    <dgm:cxn modelId="{D9FFDBCF-54F8-47D6-8217-ABF4F0B765C8}" type="presOf" srcId="{7B06572C-252A-492A-A7C6-2DE82CDBD579}" destId="{DB3C372D-3691-42EC-A685-CE200438ECEB}" srcOrd="0" destOrd="0" presId="urn:microsoft.com/office/officeart/2005/8/layout/default"/>
    <dgm:cxn modelId="{B4F295D2-7A0A-4594-A987-02CB7D7DF30C}" srcId="{326F2602-35D6-4637-A6FF-9618D71A3B28}" destId="{A20B31AC-847C-4005-B8B5-2D50B7C5430B}" srcOrd="5" destOrd="0" parTransId="{503409C3-3276-4548-AA22-10C1620484FC}" sibTransId="{A87C78C6-E387-4250-994F-1B1C5F00BEDD}"/>
    <dgm:cxn modelId="{225BBDD2-CE2C-4A0A-992B-D70F82F5487B}" srcId="{326F2602-35D6-4637-A6FF-9618D71A3B28}" destId="{F63217ED-D2D4-4967-8F35-1074E72965C1}" srcOrd="0" destOrd="0" parTransId="{A7122EB0-E127-4AF5-8A58-E534C780741C}" sibTransId="{39CD36A7-E3CA-4F11-AF66-645B5E3B8F48}"/>
    <dgm:cxn modelId="{5ED146D5-9C02-4F25-990C-E456EE933192}" type="presOf" srcId="{326F2602-35D6-4637-A6FF-9618D71A3B28}" destId="{AEFE55B9-B4A6-4195-A8E5-AB4F286CE2D7}" srcOrd="0" destOrd="0" presId="urn:microsoft.com/office/officeart/2005/8/layout/default"/>
    <dgm:cxn modelId="{625BDBDE-FF71-4193-AB9A-5DBD229D4ADF}" type="presOf" srcId="{B8E1E91B-9463-4C72-8BB0-8E24011CACD8}" destId="{A9D61FAB-FAAE-4537-9F6D-1A8B03ABB2A3}" srcOrd="0" destOrd="0" presId="urn:microsoft.com/office/officeart/2005/8/layout/default"/>
    <dgm:cxn modelId="{6BE24AE3-4F9D-4B66-8DF6-6B7467A3218D}" type="presOf" srcId="{11AF0E46-1AAA-414C-BBE1-4A60D6128343}" destId="{E3430682-AF1E-4BDC-8EAF-13AF5AE72D4A}" srcOrd="0" destOrd="0" presId="urn:microsoft.com/office/officeart/2005/8/layout/default"/>
    <dgm:cxn modelId="{9DCABFE7-EA22-4536-87E4-45C1049AFB3C}" srcId="{326F2602-35D6-4637-A6FF-9618D71A3B28}" destId="{109CBB80-9447-40C2-AC46-C8184BF5DC61}" srcOrd="9" destOrd="0" parTransId="{5CC0ADF4-8D47-458D-BA98-34A0E43A1E45}" sibTransId="{58A9E8A3-31A9-4FA9-9435-8BA62168FC35}"/>
    <dgm:cxn modelId="{6D96F3E8-BE6E-496C-8078-E143FE593367}" type="presOf" srcId="{342AB2CA-CF11-4C5D-9365-8C2D37BE50FE}" destId="{FB32136C-50F6-4603-9EDA-1773D33F7D07}" srcOrd="0" destOrd="0" presId="urn:microsoft.com/office/officeart/2005/8/layout/default"/>
    <dgm:cxn modelId="{04A063F6-3D3A-46C8-BB51-ECB7198781FD}" type="presOf" srcId="{5F4464F6-0100-4DDF-91C7-F015F5E02FE0}" destId="{6607FDEF-96B1-4751-9363-4186A24F5670}" srcOrd="0" destOrd="0" presId="urn:microsoft.com/office/officeart/2005/8/layout/default"/>
    <dgm:cxn modelId="{6BD397FF-D541-4396-9367-3FAE59B26C57}" srcId="{326F2602-35D6-4637-A6FF-9618D71A3B28}" destId="{3BD84696-8C1A-438A-8981-9A863D2597DF}" srcOrd="15" destOrd="0" parTransId="{16CC6E08-0DC8-420A-BA3B-31C98934335D}" sibTransId="{3C071EEB-926E-40F7-BCC2-AA8DF4C0B3CA}"/>
    <dgm:cxn modelId="{E9B7ABFF-B29C-44F1-9DC5-29060F49C624}" srcId="{326F2602-35D6-4637-A6FF-9618D71A3B28}" destId="{E75BB692-1AF5-4F9B-9A4A-5F2E14A1F0B0}" srcOrd="7" destOrd="0" parTransId="{01C74BC8-4441-4DC2-B61A-4B43DB2A5F47}" sibTransId="{929FE79A-799E-4078-854E-BC6BD9FA145D}"/>
    <dgm:cxn modelId="{B1663542-7134-49DF-B82F-7FDA22C58989}" type="presParOf" srcId="{AEFE55B9-B4A6-4195-A8E5-AB4F286CE2D7}" destId="{9E85572D-AD7C-46BF-B97F-AE91B3E619E6}" srcOrd="0" destOrd="0" presId="urn:microsoft.com/office/officeart/2005/8/layout/default"/>
    <dgm:cxn modelId="{58DE6BAE-0715-41B0-AE00-868509EA0F01}" type="presParOf" srcId="{AEFE55B9-B4A6-4195-A8E5-AB4F286CE2D7}" destId="{1E9817BB-AB05-47C8-B401-2AA7FF1C8779}" srcOrd="1" destOrd="0" presId="urn:microsoft.com/office/officeart/2005/8/layout/default"/>
    <dgm:cxn modelId="{9514AF9B-1604-43E4-B300-3ABA23B26525}" type="presParOf" srcId="{AEFE55B9-B4A6-4195-A8E5-AB4F286CE2D7}" destId="{A9D61FAB-FAAE-4537-9F6D-1A8B03ABB2A3}" srcOrd="2" destOrd="0" presId="urn:microsoft.com/office/officeart/2005/8/layout/default"/>
    <dgm:cxn modelId="{3E04F4B6-F86B-42EF-A7B1-ABBFD78227E9}" type="presParOf" srcId="{AEFE55B9-B4A6-4195-A8E5-AB4F286CE2D7}" destId="{EC37E68E-EDCF-41FE-A8DC-78EBB502BC13}" srcOrd="3" destOrd="0" presId="urn:microsoft.com/office/officeart/2005/8/layout/default"/>
    <dgm:cxn modelId="{8D6E15B1-FC23-4FB9-8EDE-6B287440009E}" type="presParOf" srcId="{AEFE55B9-B4A6-4195-A8E5-AB4F286CE2D7}" destId="{E241814A-B48F-4DF4-B302-9815947BC0D5}" srcOrd="4" destOrd="0" presId="urn:microsoft.com/office/officeart/2005/8/layout/default"/>
    <dgm:cxn modelId="{DC636B54-0B09-4997-8614-D263C7280E21}" type="presParOf" srcId="{AEFE55B9-B4A6-4195-A8E5-AB4F286CE2D7}" destId="{E7F02F31-DF2F-4229-879B-5E6B083A9B8D}" srcOrd="5" destOrd="0" presId="urn:microsoft.com/office/officeart/2005/8/layout/default"/>
    <dgm:cxn modelId="{694B28C1-B2BA-4BC8-BBA4-0A9583BD75A2}" type="presParOf" srcId="{AEFE55B9-B4A6-4195-A8E5-AB4F286CE2D7}" destId="{80EA1F8D-4EB1-4563-98D0-6C612B62AC58}" srcOrd="6" destOrd="0" presId="urn:microsoft.com/office/officeart/2005/8/layout/default"/>
    <dgm:cxn modelId="{F750548F-3D28-42A2-BD8D-9788CA39C248}" type="presParOf" srcId="{AEFE55B9-B4A6-4195-A8E5-AB4F286CE2D7}" destId="{337ECC06-8044-4119-AAFA-C97FD825E45D}" srcOrd="7" destOrd="0" presId="urn:microsoft.com/office/officeart/2005/8/layout/default"/>
    <dgm:cxn modelId="{D817C648-F43E-4F89-8361-A2275EF2D06A}" type="presParOf" srcId="{AEFE55B9-B4A6-4195-A8E5-AB4F286CE2D7}" destId="{6B931EBE-CF48-4E0A-AC00-4165299BEEB5}" srcOrd="8" destOrd="0" presId="urn:microsoft.com/office/officeart/2005/8/layout/default"/>
    <dgm:cxn modelId="{EC0BCDBB-C625-441C-8143-1D0ABD57EAC6}" type="presParOf" srcId="{AEFE55B9-B4A6-4195-A8E5-AB4F286CE2D7}" destId="{F5025947-9EB0-410E-9891-EB07DDF113E3}" srcOrd="9" destOrd="0" presId="urn:microsoft.com/office/officeart/2005/8/layout/default"/>
    <dgm:cxn modelId="{32425D00-9D45-4134-B697-AB3787810AE1}" type="presParOf" srcId="{AEFE55B9-B4A6-4195-A8E5-AB4F286CE2D7}" destId="{EBFAF91B-2729-4033-82FC-79260A8B28AE}" srcOrd="10" destOrd="0" presId="urn:microsoft.com/office/officeart/2005/8/layout/default"/>
    <dgm:cxn modelId="{9F9A8E0D-4763-422A-A427-7B3F32DFCD48}" type="presParOf" srcId="{AEFE55B9-B4A6-4195-A8E5-AB4F286CE2D7}" destId="{67036C7F-1594-472D-BDB2-0FE7973D9483}" srcOrd="11" destOrd="0" presId="urn:microsoft.com/office/officeart/2005/8/layout/default"/>
    <dgm:cxn modelId="{DA4D6D7F-46D1-4A25-B60C-F54971AD5D0E}" type="presParOf" srcId="{AEFE55B9-B4A6-4195-A8E5-AB4F286CE2D7}" destId="{FB32136C-50F6-4603-9EDA-1773D33F7D07}" srcOrd="12" destOrd="0" presId="urn:microsoft.com/office/officeart/2005/8/layout/default"/>
    <dgm:cxn modelId="{28E4795E-AF00-451D-A4AB-8B58EE82F3E6}" type="presParOf" srcId="{AEFE55B9-B4A6-4195-A8E5-AB4F286CE2D7}" destId="{81364465-C223-4AD4-A119-DD28BDDB3926}" srcOrd="13" destOrd="0" presId="urn:microsoft.com/office/officeart/2005/8/layout/default"/>
    <dgm:cxn modelId="{9EBC92AE-F68D-4D94-B7D9-06639A6EA0D8}" type="presParOf" srcId="{AEFE55B9-B4A6-4195-A8E5-AB4F286CE2D7}" destId="{C8FB82C8-ACA3-46DD-8BC3-499AE327BA87}" srcOrd="14" destOrd="0" presId="urn:microsoft.com/office/officeart/2005/8/layout/default"/>
    <dgm:cxn modelId="{54457D16-24F7-4BF9-AC56-734835D13790}" type="presParOf" srcId="{AEFE55B9-B4A6-4195-A8E5-AB4F286CE2D7}" destId="{D368595E-F6E8-4EAC-8E78-0004E79B1EA8}" srcOrd="15" destOrd="0" presId="urn:microsoft.com/office/officeart/2005/8/layout/default"/>
    <dgm:cxn modelId="{6FCE42D7-B2B5-48BB-86F2-E4D8E2D02C95}" type="presParOf" srcId="{AEFE55B9-B4A6-4195-A8E5-AB4F286CE2D7}" destId="{E3430682-AF1E-4BDC-8EAF-13AF5AE72D4A}" srcOrd="16" destOrd="0" presId="urn:microsoft.com/office/officeart/2005/8/layout/default"/>
    <dgm:cxn modelId="{C67887B6-CE52-4C3F-9978-60712B3E0C45}" type="presParOf" srcId="{AEFE55B9-B4A6-4195-A8E5-AB4F286CE2D7}" destId="{C43FCDA4-B78A-47CD-AD05-22F6185A6D3F}" srcOrd="17" destOrd="0" presId="urn:microsoft.com/office/officeart/2005/8/layout/default"/>
    <dgm:cxn modelId="{3163D85C-5FCF-4BBD-8631-509417717B39}" type="presParOf" srcId="{AEFE55B9-B4A6-4195-A8E5-AB4F286CE2D7}" destId="{0F99774D-A3DF-4C4E-8A88-E2ED68DC5C69}" srcOrd="18" destOrd="0" presId="urn:microsoft.com/office/officeart/2005/8/layout/default"/>
    <dgm:cxn modelId="{75107C13-501D-4B99-8D1C-78C8B2B12484}" type="presParOf" srcId="{AEFE55B9-B4A6-4195-A8E5-AB4F286CE2D7}" destId="{8546B4B0-1DAE-4478-8FCE-45B0C9A5BAEF}" srcOrd="19" destOrd="0" presId="urn:microsoft.com/office/officeart/2005/8/layout/default"/>
    <dgm:cxn modelId="{D5A0CC0F-A07F-49CF-9D8F-40073428F3BE}" type="presParOf" srcId="{AEFE55B9-B4A6-4195-A8E5-AB4F286CE2D7}" destId="{9E4861F2-6436-4434-BA44-82968E7E837C}" srcOrd="20" destOrd="0" presId="urn:microsoft.com/office/officeart/2005/8/layout/default"/>
    <dgm:cxn modelId="{DDFCF19B-B1AC-4DC0-A4BD-1D18B628291A}" type="presParOf" srcId="{AEFE55B9-B4A6-4195-A8E5-AB4F286CE2D7}" destId="{4D890841-99CA-4CFC-9790-D603EE2F9E11}" srcOrd="21" destOrd="0" presId="urn:microsoft.com/office/officeart/2005/8/layout/default"/>
    <dgm:cxn modelId="{6EBAC929-1C57-4C12-A097-C16BBA9A3DBE}" type="presParOf" srcId="{AEFE55B9-B4A6-4195-A8E5-AB4F286CE2D7}" destId="{3D41334C-1E74-4864-ACB6-2A74E89D0965}" srcOrd="22" destOrd="0" presId="urn:microsoft.com/office/officeart/2005/8/layout/default"/>
    <dgm:cxn modelId="{32AB03A9-25AF-4D41-99D5-D2C62C40A6A0}" type="presParOf" srcId="{AEFE55B9-B4A6-4195-A8E5-AB4F286CE2D7}" destId="{E6E3D75A-1ADF-4789-922C-7B841B11E935}" srcOrd="23" destOrd="0" presId="urn:microsoft.com/office/officeart/2005/8/layout/default"/>
    <dgm:cxn modelId="{1721F1D7-B89E-4283-ADCD-F003C1082E5B}" type="presParOf" srcId="{AEFE55B9-B4A6-4195-A8E5-AB4F286CE2D7}" destId="{18DE1344-8DDD-4E65-AF20-20C4CAF12650}" srcOrd="24" destOrd="0" presId="urn:microsoft.com/office/officeart/2005/8/layout/default"/>
    <dgm:cxn modelId="{BF6DFC97-EF0A-4E91-963A-D9CF8241C6F2}" type="presParOf" srcId="{AEFE55B9-B4A6-4195-A8E5-AB4F286CE2D7}" destId="{BB026E04-555A-4767-884B-40D0EF67A670}" srcOrd="25" destOrd="0" presId="urn:microsoft.com/office/officeart/2005/8/layout/default"/>
    <dgm:cxn modelId="{C39470FE-EE55-4057-B18F-35EE81514E8C}" type="presParOf" srcId="{AEFE55B9-B4A6-4195-A8E5-AB4F286CE2D7}" destId="{DB3C372D-3691-42EC-A685-CE200438ECEB}" srcOrd="26" destOrd="0" presId="urn:microsoft.com/office/officeart/2005/8/layout/default"/>
    <dgm:cxn modelId="{F0FA9642-6C6E-45FB-911E-80EE38BFD827}" type="presParOf" srcId="{AEFE55B9-B4A6-4195-A8E5-AB4F286CE2D7}" destId="{659B1327-0D7A-4BE5-B0B3-6700E0D138EE}" srcOrd="27" destOrd="0" presId="urn:microsoft.com/office/officeart/2005/8/layout/default"/>
    <dgm:cxn modelId="{498BF351-6933-4DED-B576-0689D0DF74CE}" type="presParOf" srcId="{AEFE55B9-B4A6-4195-A8E5-AB4F286CE2D7}" destId="{D8CD18A7-B383-43A3-8766-EDFCB0B8508C}" srcOrd="28" destOrd="0" presId="urn:microsoft.com/office/officeart/2005/8/layout/default"/>
    <dgm:cxn modelId="{12C72FEA-54C8-4BBB-9DF5-44E46964B1BE}" type="presParOf" srcId="{AEFE55B9-B4A6-4195-A8E5-AB4F286CE2D7}" destId="{644C9652-F6AD-4433-A839-1D44F4D6814E}" srcOrd="29" destOrd="0" presId="urn:microsoft.com/office/officeart/2005/8/layout/default"/>
    <dgm:cxn modelId="{D8A9E030-EFFA-4674-8FC6-D00A9B0D4697}" type="presParOf" srcId="{AEFE55B9-B4A6-4195-A8E5-AB4F286CE2D7}" destId="{0E19B1C9-03D9-4D67-9685-0C63D2711203}" srcOrd="30" destOrd="0" presId="urn:microsoft.com/office/officeart/2005/8/layout/default"/>
    <dgm:cxn modelId="{B6908AC0-DF90-4859-BD93-6EDBC5093E5D}" type="presParOf" srcId="{AEFE55B9-B4A6-4195-A8E5-AB4F286CE2D7}" destId="{B855A55C-6A31-4B86-A4D7-AAEFD9A99911}" srcOrd="31" destOrd="0" presId="urn:microsoft.com/office/officeart/2005/8/layout/default"/>
    <dgm:cxn modelId="{0A577501-8BC2-4023-A8EC-4F5421D53153}" type="presParOf" srcId="{AEFE55B9-B4A6-4195-A8E5-AB4F286CE2D7}" destId="{4540FBB3-88CA-4CFC-BCB1-FD733D9DC3BF}" srcOrd="32" destOrd="0" presId="urn:microsoft.com/office/officeart/2005/8/layout/default"/>
    <dgm:cxn modelId="{4131309A-C1B8-4521-80F5-257755A013B1}" type="presParOf" srcId="{AEFE55B9-B4A6-4195-A8E5-AB4F286CE2D7}" destId="{166D384D-4B7E-452B-BCB2-2BE7D31006A9}" srcOrd="33" destOrd="0" presId="urn:microsoft.com/office/officeart/2005/8/layout/default"/>
    <dgm:cxn modelId="{504450E6-F4B3-44E2-92EC-66A0D61FBA92}" type="presParOf" srcId="{AEFE55B9-B4A6-4195-A8E5-AB4F286CE2D7}" destId="{6607FDEF-96B1-4751-9363-4186A24F5670}" srcOrd="3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3046C1F-9D74-4A72-A85D-E7B3BB4D21F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4B7784E-5B46-440D-AA7E-C1976A32294C}">
      <dgm:prSet/>
      <dgm:spPr/>
      <dgm:t>
        <a:bodyPr/>
        <a:lstStyle/>
        <a:p>
          <a:r>
            <a:rPr lang="en-GB"/>
            <a:t>FACEBOOK </a:t>
          </a:r>
          <a:endParaRPr lang="en-US"/>
        </a:p>
      </dgm:t>
    </dgm:pt>
    <dgm:pt modelId="{D203495C-567D-4D46-892A-ACC9D1A71F92}" type="parTrans" cxnId="{37B5B23E-5B2A-4642-9692-B5D76DB61382}">
      <dgm:prSet/>
      <dgm:spPr/>
      <dgm:t>
        <a:bodyPr/>
        <a:lstStyle/>
        <a:p>
          <a:endParaRPr lang="en-US"/>
        </a:p>
      </dgm:t>
    </dgm:pt>
    <dgm:pt modelId="{0AA76331-F7BD-44BE-A442-5DDAF352328A}" type="sibTrans" cxnId="{37B5B23E-5B2A-4642-9692-B5D76DB61382}">
      <dgm:prSet/>
      <dgm:spPr/>
      <dgm:t>
        <a:bodyPr/>
        <a:lstStyle/>
        <a:p>
          <a:endParaRPr lang="en-US"/>
        </a:p>
      </dgm:t>
    </dgm:pt>
    <dgm:pt modelId="{8988FC07-D042-41B5-A7F8-945FA7C4A426}">
      <dgm:prSet/>
      <dgm:spPr/>
      <dgm:t>
        <a:bodyPr/>
        <a:lstStyle/>
        <a:p>
          <a:r>
            <a:rPr lang="en-GB"/>
            <a:t>INSTAGRAM </a:t>
          </a:r>
          <a:endParaRPr lang="en-US"/>
        </a:p>
      </dgm:t>
    </dgm:pt>
    <dgm:pt modelId="{E5BEA350-7E3D-4B60-9999-14DF386E1632}" type="parTrans" cxnId="{7586F013-9B05-44B1-8C8F-E8592DA3EBBF}">
      <dgm:prSet/>
      <dgm:spPr/>
      <dgm:t>
        <a:bodyPr/>
        <a:lstStyle/>
        <a:p>
          <a:endParaRPr lang="en-US"/>
        </a:p>
      </dgm:t>
    </dgm:pt>
    <dgm:pt modelId="{72CA8CD4-8F2F-4BF9-BD2F-BE6F56E47FDA}" type="sibTrans" cxnId="{7586F013-9B05-44B1-8C8F-E8592DA3EBBF}">
      <dgm:prSet/>
      <dgm:spPr/>
      <dgm:t>
        <a:bodyPr/>
        <a:lstStyle/>
        <a:p>
          <a:endParaRPr lang="en-US"/>
        </a:p>
      </dgm:t>
    </dgm:pt>
    <dgm:pt modelId="{D81BA02B-48C7-49B3-9F05-5713E0DCCE74}">
      <dgm:prSet/>
      <dgm:spPr/>
      <dgm:t>
        <a:bodyPr/>
        <a:lstStyle/>
        <a:p>
          <a:r>
            <a:rPr lang="en-GB"/>
            <a:t>EMAIL </a:t>
          </a:r>
          <a:endParaRPr lang="en-US"/>
        </a:p>
      </dgm:t>
    </dgm:pt>
    <dgm:pt modelId="{68442B07-3F1E-4AA3-AAF1-12D7B4B96FEA}" type="parTrans" cxnId="{AB188193-5990-43FC-9A8A-FF3B7B116A6D}">
      <dgm:prSet/>
      <dgm:spPr/>
      <dgm:t>
        <a:bodyPr/>
        <a:lstStyle/>
        <a:p>
          <a:endParaRPr lang="en-US"/>
        </a:p>
      </dgm:t>
    </dgm:pt>
    <dgm:pt modelId="{7B4F1AB6-1880-42A6-992F-9553857DF83E}" type="sibTrans" cxnId="{AB188193-5990-43FC-9A8A-FF3B7B116A6D}">
      <dgm:prSet/>
      <dgm:spPr/>
      <dgm:t>
        <a:bodyPr/>
        <a:lstStyle/>
        <a:p>
          <a:endParaRPr lang="en-US"/>
        </a:p>
      </dgm:t>
    </dgm:pt>
    <dgm:pt modelId="{E4BAB5CB-DC6E-466F-80D4-66F0A6A0F6E0}">
      <dgm:prSet/>
      <dgm:spPr/>
      <dgm:t>
        <a:bodyPr/>
        <a:lstStyle/>
        <a:p>
          <a:r>
            <a:rPr lang="en-GB"/>
            <a:t>NEWSPAPER </a:t>
          </a:r>
          <a:endParaRPr lang="en-US"/>
        </a:p>
      </dgm:t>
    </dgm:pt>
    <dgm:pt modelId="{6459ED8D-2925-4FDD-9831-0C27F4824F15}" type="parTrans" cxnId="{72A4EC7A-7A8F-4E8C-8B36-05A0663A3A69}">
      <dgm:prSet/>
      <dgm:spPr/>
      <dgm:t>
        <a:bodyPr/>
        <a:lstStyle/>
        <a:p>
          <a:endParaRPr lang="en-US"/>
        </a:p>
      </dgm:t>
    </dgm:pt>
    <dgm:pt modelId="{9E4E4E34-86D8-4964-88A3-CA276F6071E0}" type="sibTrans" cxnId="{72A4EC7A-7A8F-4E8C-8B36-05A0663A3A69}">
      <dgm:prSet/>
      <dgm:spPr/>
      <dgm:t>
        <a:bodyPr/>
        <a:lstStyle/>
        <a:p>
          <a:endParaRPr lang="en-US"/>
        </a:p>
      </dgm:t>
    </dgm:pt>
    <dgm:pt modelId="{27DC0197-7F51-4B4F-83CC-4218E847115F}">
      <dgm:prSet/>
      <dgm:spPr/>
      <dgm:t>
        <a:bodyPr/>
        <a:lstStyle/>
        <a:p>
          <a:r>
            <a:rPr lang="en-GB"/>
            <a:t>WEBSITES</a:t>
          </a:r>
          <a:endParaRPr lang="en-US"/>
        </a:p>
      </dgm:t>
    </dgm:pt>
    <dgm:pt modelId="{CC4049F5-2DB6-4111-9068-FD3E4BDAF74C}" type="parTrans" cxnId="{002D8678-0AD3-4075-BFAB-ED365FAAFD4F}">
      <dgm:prSet/>
      <dgm:spPr/>
      <dgm:t>
        <a:bodyPr/>
        <a:lstStyle/>
        <a:p>
          <a:endParaRPr lang="en-US"/>
        </a:p>
      </dgm:t>
    </dgm:pt>
    <dgm:pt modelId="{2DF64E9E-5680-45D2-BB07-79773EB63370}" type="sibTrans" cxnId="{002D8678-0AD3-4075-BFAB-ED365FAAFD4F}">
      <dgm:prSet/>
      <dgm:spPr/>
      <dgm:t>
        <a:bodyPr/>
        <a:lstStyle/>
        <a:p>
          <a:endParaRPr lang="en-US"/>
        </a:p>
      </dgm:t>
    </dgm:pt>
    <dgm:pt modelId="{88FB478E-E43D-4BFA-B1AA-DCB9A8846B23}">
      <dgm:prSet/>
      <dgm:spPr/>
      <dgm:t>
        <a:bodyPr/>
        <a:lstStyle/>
        <a:p>
          <a:r>
            <a:rPr lang="en-GB"/>
            <a:t>TIKTOK </a:t>
          </a:r>
          <a:endParaRPr lang="en-US"/>
        </a:p>
      </dgm:t>
    </dgm:pt>
    <dgm:pt modelId="{B31CC041-4890-41E1-B14F-DAE65C9295FA}" type="parTrans" cxnId="{DF94313A-6874-4F75-9981-B9C48F66F5CE}">
      <dgm:prSet/>
      <dgm:spPr/>
      <dgm:t>
        <a:bodyPr/>
        <a:lstStyle/>
        <a:p>
          <a:endParaRPr lang="en-US"/>
        </a:p>
      </dgm:t>
    </dgm:pt>
    <dgm:pt modelId="{8E50437D-C1D3-4A0F-A9A9-8776DFCC7D60}" type="sibTrans" cxnId="{DF94313A-6874-4F75-9981-B9C48F66F5CE}">
      <dgm:prSet/>
      <dgm:spPr/>
      <dgm:t>
        <a:bodyPr/>
        <a:lstStyle/>
        <a:p>
          <a:endParaRPr lang="en-US"/>
        </a:p>
      </dgm:t>
    </dgm:pt>
    <dgm:pt modelId="{8A817499-AB1B-4C53-B1C3-F58CCF8D93D4}">
      <dgm:prSet/>
      <dgm:spPr/>
      <dgm:t>
        <a:bodyPr/>
        <a:lstStyle/>
        <a:p>
          <a:r>
            <a:rPr lang="en-GB"/>
            <a:t>YOUTUBE </a:t>
          </a:r>
          <a:endParaRPr lang="en-US"/>
        </a:p>
      </dgm:t>
    </dgm:pt>
    <dgm:pt modelId="{2E5D95D2-4968-42AF-B782-1BF5D61AB691}" type="parTrans" cxnId="{CD792E27-D1DF-46F0-BC1C-08DE952A678C}">
      <dgm:prSet/>
      <dgm:spPr/>
      <dgm:t>
        <a:bodyPr/>
        <a:lstStyle/>
        <a:p>
          <a:endParaRPr lang="en-US"/>
        </a:p>
      </dgm:t>
    </dgm:pt>
    <dgm:pt modelId="{145DFFC4-8352-4FC1-ABC6-C43D28D75351}" type="sibTrans" cxnId="{CD792E27-D1DF-46F0-BC1C-08DE952A678C}">
      <dgm:prSet/>
      <dgm:spPr/>
      <dgm:t>
        <a:bodyPr/>
        <a:lstStyle/>
        <a:p>
          <a:endParaRPr lang="en-US"/>
        </a:p>
      </dgm:t>
    </dgm:pt>
    <dgm:pt modelId="{357942B7-3D96-40AB-8633-91CF221F4E0C}" type="pres">
      <dgm:prSet presAssocID="{53046C1F-9D74-4A72-A85D-E7B3BB4D21FD}" presName="linear" presStyleCnt="0">
        <dgm:presLayoutVars>
          <dgm:animLvl val="lvl"/>
          <dgm:resizeHandles val="exact"/>
        </dgm:presLayoutVars>
      </dgm:prSet>
      <dgm:spPr/>
    </dgm:pt>
    <dgm:pt modelId="{965518B4-3DE8-4B9D-8A73-67C94D8C6323}" type="pres">
      <dgm:prSet presAssocID="{14B7784E-5B46-440D-AA7E-C1976A32294C}" presName="parentText" presStyleLbl="node1" presStyleIdx="0" presStyleCnt="7">
        <dgm:presLayoutVars>
          <dgm:chMax val="0"/>
          <dgm:bulletEnabled val="1"/>
        </dgm:presLayoutVars>
      </dgm:prSet>
      <dgm:spPr/>
    </dgm:pt>
    <dgm:pt modelId="{8A6B95BD-1BA6-4263-A0AD-AD403A0F2BEE}" type="pres">
      <dgm:prSet presAssocID="{0AA76331-F7BD-44BE-A442-5DDAF352328A}" presName="spacer" presStyleCnt="0"/>
      <dgm:spPr/>
    </dgm:pt>
    <dgm:pt modelId="{8BBD19EF-B0FB-4070-A936-366AC32156D9}" type="pres">
      <dgm:prSet presAssocID="{8988FC07-D042-41B5-A7F8-945FA7C4A426}" presName="parentText" presStyleLbl="node1" presStyleIdx="1" presStyleCnt="7">
        <dgm:presLayoutVars>
          <dgm:chMax val="0"/>
          <dgm:bulletEnabled val="1"/>
        </dgm:presLayoutVars>
      </dgm:prSet>
      <dgm:spPr/>
    </dgm:pt>
    <dgm:pt modelId="{44FE9C22-AA57-4EF8-8EE2-B415B53D1E0C}" type="pres">
      <dgm:prSet presAssocID="{72CA8CD4-8F2F-4BF9-BD2F-BE6F56E47FDA}" presName="spacer" presStyleCnt="0"/>
      <dgm:spPr/>
    </dgm:pt>
    <dgm:pt modelId="{7C5A4922-01CF-47D4-8954-3B249A3206CF}" type="pres">
      <dgm:prSet presAssocID="{D81BA02B-48C7-49B3-9F05-5713E0DCCE74}" presName="parentText" presStyleLbl="node1" presStyleIdx="2" presStyleCnt="7">
        <dgm:presLayoutVars>
          <dgm:chMax val="0"/>
          <dgm:bulletEnabled val="1"/>
        </dgm:presLayoutVars>
      </dgm:prSet>
      <dgm:spPr/>
    </dgm:pt>
    <dgm:pt modelId="{F8FAFBDC-A3A6-4D9F-8AD1-C06F18E217CA}" type="pres">
      <dgm:prSet presAssocID="{7B4F1AB6-1880-42A6-992F-9553857DF83E}" presName="spacer" presStyleCnt="0"/>
      <dgm:spPr/>
    </dgm:pt>
    <dgm:pt modelId="{E1CD37D9-61CD-4748-B10C-F86C31D0A5A1}" type="pres">
      <dgm:prSet presAssocID="{E4BAB5CB-DC6E-466F-80D4-66F0A6A0F6E0}" presName="parentText" presStyleLbl="node1" presStyleIdx="3" presStyleCnt="7">
        <dgm:presLayoutVars>
          <dgm:chMax val="0"/>
          <dgm:bulletEnabled val="1"/>
        </dgm:presLayoutVars>
      </dgm:prSet>
      <dgm:spPr/>
    </dgm:pt>
    <dgm:pt modelId="{1C3AD260-C3A2-4B49-8016-ED90F43ECD94}" type="pres">
      <dgm:prSet presAssocID="{9E4E4E34-86D8-4964-88A3-CA276F6071E0}" presName="spacer" presStyleCnt="0"/>
      <dgm:spPr/>
    </dgm:pt>
    <dgm:pt modelId="{DAE3F3F5-EC68-4263-8679-9BFF02393FE2}" type="pres">
      <dgm:prSet presAssocID="{27DC0197-7F51-4B4F-83CC-4218E847115F}" presName="parentText" presStyleLbl="node1" presStyleIdx="4" presStyleCnt="7">
        <dgm:presLayoutVars>
          <dgm:chMax val="0"/>
          <dgm:bulletEnabled val="1"/>
        </dgm:presLayoutVars>
      </dgm:prSet>
      <dgm:spPr/>
    </dgm:pt>
    <dgm:pt modelId="{AB20E168-B67C-414E-8E40-2F77E88F1C0E}" type="pres">
      <dgm:prSet presAssocID="{2DF64E9E-5680-45D2-BB07-79773EB63370}" presName="spacer" presStyleCnt="0"/>
      <dgm:spPr/>
    </dgm:pt>
    <dgm:pt modelId="{E56A8E82-8FE2-4C4D-9DB9-2A4F25C3AD70}" type="pres">
      <dgm:prSet presAssocID="{88FB478E-E43D-4BFA-B1AA-DCB9A8846B23}" presName="parentText" presStyleLbl="node1" presStyleIdx="5" presStyleCnt="7">
        <dgm:presLayoutVars>
          <dgm:chMax val="0"/>
          <dgm:bulletEnabled val="1"/>
        </dgm:presLayoutVars>
      </dgm:prSet>
      <dgm:spPr/>
    </dgm:pt>
    <dgm:pt modelId="{D9FAA9BA-832E-4529-91A7-44C4188E47F9}" type="pres">
      <dgm:prSet presAssocID="{8E50437D-C1D3-4A0F-A9A9-8776DFCC7D60}" presName="spacer" presStyleCnt="0"/>
      <dgm:spPr/>
    </dgm:pt>
    <dgm:pt modelId="{74BFE60B-1F9D-4EF0-83DD-BFAF0E011F65}" type="pres">
      <dgm:prSet presAssocID="{8A817499-AB1B-4C53-B1C3-F58CCF8D93D4}" presName="parentText" presStyleLbl="node1" presStyleIdx="6" presStyleCnt="7">
        <dgm:presLayoutVars>
          <dgm:chMax val="0"/>
          <dgm:bulletEnabled val="1"/>
        </dgm:presLayoutVars>
      </dgm:prSet>
      <dgm:spPr/>
    </dgm:pt>
  </dgm:ptLst>
  <dgm:cxnLst>
    <dgm:cxn modelId="{7586F013-9B05-44B1-8C8F-E8592DA3EBBF}" srcId="{53046C1F-9D74-4A72-A85D-E7B3BB4D21FD}" destId="{8988FC07-D042-41B5-A7F8-945FA7C4A426}" srcOrd="1" destOrd="0" parTransId="{E5BEA350-7E3D-4B60-9999-14DF386E1632}" sibTransId="{72CA8CD4-8F2F-4BF9-BD2F-BE6F56E47FDA}"/>
    <dgm:cxn modelId="{8BD5151C-91DE-44F9-BCC4-398BDD215646}" type="presOf" srcId="{8A817499-AB1B-4C53-B1C3-F58CCF8D93D4}" destId="{74BFE60B-1F9D-4EF0-83DD-BFAF0E011F65}" srcOrd="0" destOrd="0" presId="urn:microsoft.com/office/officeart/2005/8/layout/vList2"/>
    <dgm:cxn modelId="{CD792E27-D1DF-46F0-BC1C-08DE952A678C}" srcId="{53046C1F-9D74-4A72-A85D-E7B3BB4D21FD}" destId="{8A817499-AB1B-4C53-B1C3-F58CCF8D93D4}" srcOrd="6" destOrd="0" parTransId="{2E5D95D2-4968-42AF-B782-1BF5D61AB691}" sibTransId="{145DFFC4-8352-4FC1-ABC6-C43D28D75351}"/>
    <dgm:cxn modelId="{95CAA936-BC73-4437-B16F-87E011111351}" type="presOf" srcId="{D81BA02B-48C7-49B3-9F05-5713E0DCCE74}" destId="{7C5A4922-01CF-47D4-8954-3B249A3206CF}" srcOrd="0" destOrd="0" presId="urn:microsoft.com/office/officeart/2005/8/layout/vList2"/>
    <dgm:cxn modelId="{DF94313A-6874-4F75-9981-B9C48F66F5CE}" srcId="{53046C1F-9D74-4A72-A85D-E7B3BB4D21FD}" destId="{88FB478E-E43D-4BFA-B1AA-DCB9A8846B23}" srcOrd="5" destOrd="0" parTransId="{B31CC041-4890-41E1-B14F-DAE65C9295FA}" sibTransId="{8E50437D-C1D3-4A0F-A9A9-8776DFCC7D60}"/>
    <dgm:cxn modelId="{AF47BC3A-0F2A-4482-8A8C-6AA5FA24A1CA}" type="presOf" srcId="{88FB478E-E43D-4BFA-B1AA-DCB9A8846B23}" destId="{E56A8E82-8FE2-4C4D-9DB9-2A4F25C3AD70}" srcOrd="0" destOrd="0" presId="urn:microsoft.com/office/officeart/2005/8/layout/vList2"/>
    <dgm:cxn modelId="{37B5B23E-5B2A-4642-9692-B5D76DB61382}" srcId="{53046C1F-9D74-4A72-A85D-E7B3BB4D21FD}" destId="{14B7784E-5B46-440D-AA7E-C1976A32294C}" srcOrd="0" destOrd="0" parTransId="{D203495C-567D-4D46-892A-ACC9D1A71F92}" sibTransId="{0AA76331-F7BD-44BE-A442-5DDAF352328A}"/>
    <dgm:cxn modelId="{E55E1874-5289-4778-99C3-C8C263398E97}" type="presOf" srcId="{53046C1F-9D74-4A72-A85D-E7B3BB4D21FD}" destId="{357942B7-3D96-40AB-8633-91CF221F4E0C}" srcOrd="0" destOrd="0" presId="urn:microsoft.com/office/officeart/2005/8/layout/vList2"/>
    <dgm:cxn modelId="{CAF7DE54-47D8-4404-BCCE-82E63BAAE792}" type="presOf" srcId="{14B7784E-5B46-440D-AA7E-C1976A32294C}" destId="{965518B4-3DE8-4B9D-8A73-67C94D8C6323}" srcOrd="0" destOrd="0" presId="urn:microsoft.com/office/officeart/2005/8/layout/vList2"/>
    <dgm:cxn modelId="{002D8678-0AD3-4075-BFAB-ED365FAAFD4F}" srcId="{53046C1F-9D74-4A72-A85D-E7B3BB4D21FD}" destId="{27DC0197-7F51-4B4F-83CC-4218E847115F}" srcOrd="4" destOrd="0" parTransId="{CC4049F5-2DB6-4111-9068-FD3E4BDAF74C}" sibTransId="{2DF64E9E-5680-45D2-BB07-79773EB63370}"/>
    <dgm:cxn modelId="{72A4EC7A-7A8F-4E8C-8B36-05A0663A3A69}" srcId="{53046C1F-9D74-4A72-A85D-E7B3BB4D21FD}" destId="{E4BAB5CB-DC6E-466F-80D4-66F0A6A0F6E0}" srcOrd="3" destOrd="0" parTransId="{6459ED8D-2925-4FDD-9831-0C27F4824F15}" sibTransId="{9E4E4E34-86D8-4964-88A3-CA276F6071E0}"/>
    <dgm:cxn modelId="{AB188193-5990-43FC-9A8A-FF3B7B116A6D}" srcId="{53046C1F-9D74-4A72-A85D-E7B3BB4D21FD}" destId="{D81BA02B-48C7-49B3-9F05-5713E0DCCE74}" srcOrd="2" destOrd="0" parTransId="{68442B07-3F1E-4AA3-AAF1-12D7B4B96FEA}" sibTransId="{7B4F1AB6-1880-42A6-992F-9553857DF83E}"/>
    <dgm:cxn modelId="{3D9A91A1-8BC2-473C-8A3C-E2E74560FBA1}" type="presOf" srcId="{27DC0197-7F51-4B4F-83CC-4218E847115F}" destId="{DAE3F3F5-EC68-4263-8679-9BFF02393FE2}" srcOrd="0" destOrd="0" presId="urn:microsoft.com/office/officeart/2005/8/layout/vList2"/>
    <dgm:cxn modelId="{49E736B2-0CCE-4DE4-9DA4-D2A1E4838D23}" type="presOf" srcId="{8988FC07-D042-41B5-A7F8-945FA7C4A426}" destId="{8BBD19EF-B0FB-4070-A936-366AC32156D9}" srcOrd="0" destOrd="0" presId="urn:microsoft.com/office/officeart/2005/8/layout/vList2"/>
    <dgm:cxn modelId="{07E31FD0-8B48-4803-84A5-2B8BC05C94F5}" type="presOf" srcId="{E4BAB5CB-DC6E-466F-80D4-66F0A6A0F6E0}" destId="{E1CD37D9-61CD-4748-B10C-F86C31D0A5A1}" srcOrd="0" destOrd="0" presId="urn:microsoft.com/office/officeart/2005/8/layout/vList2"/>
    <dgm:cxn modelId="{4E5294C5-8164-4AC9-BEC5-52FF524E1BC5}" type="presParOf" srcId="{357942B7-3D96-40AB-8633-91CF221F4E0C}" destId="{965518B4-3DE8-4B9D-8A73-67C94D8C6323}" srcOrd="0" destOrd="0" presId="urn:microsoft.com/office/officeart/2005/8/layout/vList2"/>
    <dgm:cxn modelId="{108F4ED8-93C1-4DDC-829C-E35E36D9EE35}" type="presParOf" srcId="{357942B7-3D96-40AB-8633-91CF221F4E0C}" destId="{8A6B95BD-1BA6-4263-A0AD-AD403A0F2BEE}" srcOrd="1" destOrd="0" presId="urn:microsoft.com/office/officeart/2005/8/layout/vList2"/>
    <dgm:cxn modelId="{9531CEF2-0225-4D11-9E1F-FC39554A167A}" type="presParOf" srcId="{357942B7-3D96-40AB-8633-91CF221F4E0C}" destId="{8BBD19EF-B0FB-4070-A936-366AC32156D9}" srcOrd="2" destOrd="0" presId="urn:microsoft.com/office/officeart/2005/8/layout/vList2"/>
    <dgm:cxn modelId="{2D54F1C7-DE67-4EAB-9A79-18ED12472678}" type="presParOf" srcId="{357942B7-3D96-40AB-8633-91CF221F4E0C}" destId="{44FE9C22-AA57-4EF8-8EE2-B415B53D1E0C}" srcOrd="3" destOrd="0" presId="urn:microsoft.com/office/officeart/2005/8/layout/vList2"/>
    <dgm:cxn modelId="{805AA0A7-479A-4592-9FDC-53D509DF3F85}" type="presParOf" srcId="{357942B7-3D96-40AB-8633-91CF221F4E0C}" destId="{7C5A4922-01CF-47D4-8954-3B249A3206CF}" srcOrd="4" destOrd="0" presId="urn:microsoft.com/office/officeart/2005/8/layout/vList2"/>
    <dgm:cxn modelId="{E5779154-3809-4852-95E1-E1E579CD607B}" type="presParOf" srcId="{357942B7-3D96-40AB-8633-91CF221F4E0C}" destId="{F8FAFBDC-A3A6-4D9F-8AD1-C06F18E217CA}" srcOrd="5" destOrd="0" presId="urn:microsoft.com/office/officeart/2005/8/layout/vList2"/>
    <dgm:cxn modelId="{558119F5-D635-4854-9F5E-B2F207EF6AB7}" type="presParOf" srcId="{357942B7-3D96-40AB-8633-91CF221F4E0C}" destId="{E1CD37D9-61CD-4748-B10C-F86C31D0A5A1}" srcOrd="6" destOrd="0" presId="urn:microsoft.com/office/officeart/2005/8/layout/vList2"/>
    <dgm:cxn modelId="{D6A4A98F-06C1-4EB6-B476-8608C556FA42}" type="presParOf" srcId="{357942B7-3D96-40AB-8633-91CF221F4E0C}" destId="{1C3AD260-C3A2-4B49-8016-ED90F43ECD94}" srcOrd="7" destOrd="0" presId="urn:microsoft.com/office/officeart/2005/8/layout/vList2"/>
    <dgm:cxn modelId="{AFA57EE9-EBAF-4B9F-8031-69C68B77970B}" type="presParOf" srcId="{357942B7-3D96-40AB-8633-91CF221F4E0C}" destId="{DAE3F3F5-EC68-4263-8679-9BFF02393FE2}" srcOrd="8" destOrd="0" presId="urn:microsoft.com/office/officeart/2005/8/layout/vList2"/>
    <dgm:cxn modelId="{A31D99AD-1282-42AC-AE0E-3CFC8A4D585F}" type="presParOf" srcId="{357942B7-3D96-40AB-8633-91CF221F4E0C}" destId="{AB20E168-B67C-414E-8E40-2F77E88F1C0E}" srcOrd="9" destOrd="0" presId="urn:microsoft.com/office/officeart/2005/8/layout/vList2"/>
    <dgm:cxn modelId="{CEA9BD18-B096-4E01-ADFF-D01B573FAA2C}" type="presParOf" srcId="{357942B7-3D96-40AB-8633-91CF221F4E0C}" destId="{E56A8E82-8FE2-4C4D-9DB9-2A4F25C3AD70}" srcOrd="10" destOrd="0" presId="urn:microsoft.com/office/officeart/2005/8/layout/vList2"/>
    <dgm:cxn modelId="{B8A54ACB-9201-4C0D-B54A-E7A6BBD6E5E4}" type="presParOf" srcId="{357942B7-3D96-40AB-8633-91CF221F4E0C}" destId="{D9FAA9BA-832E-4529-91A7-44C4188E47F9}" srcOrd="11" destOrd="0" presId="urn:microsoft.com/office/officeart/2005/8/layout/vList2"/>
    <dgm:cxn modelId="{A137AB1D-A98C-4FAE-B7A8-F4A2D35ED1CA}" type="presParOf" srcId="{357942B7-3D96-40AB-8633-91CF221F4E0C}" destId="{74BFE60B-1F9D-4EF0-83DD-BFAF0E011F65}" srcOrd="12"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B5CEB50-DF23-4E1F-8E30-63F1D9A1ECBB}"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47C3ADC-F092-4390-BC7E-4F0F4012D5FE}">
      <dgm:prSet/>
      <dgm:spPr/>
      <dgm:t>
        <a:bodyPr/>
        <a:lstStyle/>
        <a:p>
          <a:pPr>
            <a:lnSpc>
              <a:spcPct val="100000"/>
            </a:lnSpc>
          </a:pPr>
          <a:r>
            <a:rPr lang="en-GB"/>
            <a:t>Starting budget of 25000</a:t>
          </a:r>
          <a:endParaRPr lang="en-US"/>
        </a:p>
      </dgm:t>
    </dgm:pt>
    <dgm:pt modelId="{DEE46ECF-293F-4D1E-877E-9E880319A6B4}" type="parTrans" cxnId="{4EC7E98B-D1E8-46F1-83EF-4C8B52D73456}">
      <dgm:prSet/>
      <dgm:spPr/>
      <dgm:t>
        <a:bodyPr/>
        <a:lstStyle/>
        <a:p>
          <a:endParaRPr lang="en-US"/>
        </a:p>
      </dgm:t>
    </dgm:pt>
    <dgm:pt modelId="{8DA72E3E-A696-4896-AC74-1B879659FCA1}" type="sibTrans" cxnId="{4EC7E98B-D1E8-46F1-83EF-4C8B52D73456}">
      <dgm:prSet/>
      <dgm:spPr/>
      <dgm:t>
        <a:bodyPr/>
        <a:lstStyle/>
        <a:p>
          <a:endParaRPr lang="en-US"/>
        </a:p>
      </dgm:t>
    </dgm:pt>
    <dgm:pt modelId="{E125FF6B-DAB2-46C0-A232-F5F64EE0F71F}">
      <dgm:prSet/>
      <dgm:spPr/>
      <dgm:t>
        <a:bodyPr/>
        <a:lstStyle/>
        <a:p>
          <a:pPr>
            <a:lnSpc>
              <a:spcPct val="100000"/>
            </a:lnSpc>
          </a:pPr>
          <a:r>
            <a:rPr lang="en-GB"/>
            <a:t>Our financial goal is to at least double our starting budget by the ed of the year tree</a:t>
          </a:r>
          <a:endParaRPr lang="en-US"/>
        </a:p>
      </dgm:t>
    </dgm:pt>
    <dgm:pt modelId="{2490F4F9-C9DF-498D-80BA-9E98AD1FD6E5}" type="parTrans" cxnId="{27120825-0F55-486C-A776-18B3305FED8B}">
      <dgm:prSet/>
      <dgm:spPr/>
      <dgm:t>
        <a:bodyPr/>
        <a:lstStyle/>
        <a:p>
          <a:endParaRPr lang="en-US"/>
        </a:p>
      </dgm:t>
    </dgm:pt>
    <dgm:pt modelId="{CD049281-54CF-465E-9F8F-6BDA41BEF728}" type="sibTrans" cxnId="{27120825-0F55-486C-A776-18B3305FED8B}">
      <dgm:prSet/>
      <dgm:spPr/>
      <dgm:t>
        <a:bodyPr/>
        <a:lstStyle/>
        <a:p>
          <a:endParaRPr lang="en-US"/>
        </a:p>
      </dgm:t>
    </dgm:pt>
    <dgm:pt modelId="{77904A7A-7D6A-4DCE-BDFD-ABA9B98D5C2F}">
      <dgm:prSet/>
      <dgm:spPr/>
      <dgm:t>
        <a:bodyPr/>
        <a:lstStyle/>
        <a:p>
          <a:pPr>
            <a:lnSpc>
              <a:spcPct val="100000"/>
            </a:lnSpc>
          </a:pPr>
          <a:r>
            <a:rPr lang="en-GB"/>
            <a:t>Our financial plan is clearly on track,with money being allocated to specific funds to cover the start-up costs and cover all the out-going for the first year.</a:t>
          </a:r>
          <a:endParaRPr lang="en-US"/>
        </a:p>
      </dgm:t>
    </dgm:pt>
    <dgm:pt modelId="{802E8518-5237-44D6-BE44-58DFE85DDAAD}" type="parTrans" cxnId="{1C7A0CC9-0481-4BBF-A924-769966ED3E04}">
      <dgm:prSet/>
      <dgm:spPr/>
      <dgm:t>
        <a:bodyPr/>
        <a:lstStyle/>
        <a:p>
          <a:endParaRPr lang="en-US"/>
        </a:p>
      </dgm:t>
    </dgm:pt>
    <dgm:pt modelId="{9B7B132D-16CD-4941-A9D4-7BC4D4981DAF}" type="sibTrans" cxnId="{1C7A0CC9-0481-4BBF-A924-769966ED3E04}">
      <dgm:prSet/>
      <dgm:spPr/>
      <dgm:t>
        <a:bodyPr/>
        <a:lstStyle/>
        <a:p>
          <a:endParaRPr lang="en-US"/>
        </a:p>
      </dgm:t>
    </dgm:pt>
    <dgm:pt modelId="{6C108E7A-2C45-4EAA-888E-2397642DE3F1}" type="pres">
      <dgm:prSet presAssocID="{3B5CEB50-DF23-4E1F-8E30-63F1D9A1ECBB}" presName="root" presStyleCnt="0">
        <dgm:presLayoutVars>
          <dgm:dir/>
          <dgm:resizeHandles val="exact"/>
        </dgm:presLayoutVars>
      </dgm:prSet>
      <dgm:spPr/>
    </dgm:pt>
    <dgm:pt modelId="{4C0E1C9B-9402-448D-8E29-229376E96988}" type="pres">
      <dgm:prSet presAssocID="{147C3ADC-F092-4390-BC7E-4F0F4012D5FE}" presName="compNode" presStyleCnt="0"/>
      <dgm:spPr/>
    </dgm:pt>
    <dgm:pt modelId="{7B47E729-F86D-4620-BC0C-8B41542D6993}" type="pres">
      <dgm:prSet presAssocID="{147C3ADC-F092-4390-BC7E-4F0F4012D5F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ADCA406F-3796-49E6-AF86-36BFE29A9361}" type="pres">
      <dgm:prSet presAssocID="{147C3ADC-F092-4390-BC7E-4F0F4012D5FE}" presName="spaceRect" presStyleCnt="0"/>
      <dgm:spPr/>
    </dgm:pt>
    <dgm:pt modelId="{9F8ABCB7-DF3A-4FAE-BEA9-27D8ED35E7E0}" type="pres">
      <dgm:prSet presAssocID="{147C3ADC-F092-4390-BC7E-4F0F4012D5FE}" presName="textRect" presStyleLbl="revTx" presStyleIdx="0" presStyleCnt="3">
        <dgm:presLayoutVars>
          <dgm:chMax val="1"/>
          <dgm:chPref val="1"/>
        </dgm:presLayoutVars>
      </dgm:prSet>
      <dgm:spPr/>
    </dgm:pt>
    <dgm:pt modelId="{9F3F62C8-AAC3-4C6D-9667-C7EAD61F9356}" type="pres">
      <dgm:prSet presAssocID="{8DA72E3E-A696-4896-AC74-1B879659FCA1}" presName="sibTrans" presStyleCnt="0"/>
      <dgm:spPr/>
    </dgm:pt>
    <dgm:pt modelId="{D64F57A5-BD67-4A6E-88C1-8532DB80503B}" type="pres">
      <dgm:prSet presAssocID="{E125FF6B-DAB2-46C0-A232-F5F64EE0F71F}" presName="compNode" presStyleCnt="0"/>
      <dgm:spPr/>
    </dgm:pt>
    <dgm:pt modelId="{F9900FCC-52FB-4335-9A84-C5B7F2C43D57}" type="pres">
      <dgm:prSet presAssocID="{E125FF6B-DAB2-46C0-A232-F5F64EE0F71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D90953DD-9436-40EC-9D0D-544402603C5A}" type="pres">
      <dgm:prSet presAssocID="{E125FF6B-DAB2-46C0-A232-F5F64EE0F71F}" presName="spaceRect" presStyleCnt="0"/>
      <dgm:spPr/>
    </dgm:pt>
    <dgm:pt modelId="{80BFB3D6-CF98-4E06-A8DC-C06BE323CCF3}" type="pres">
      <dgm:prSet presAssocID="{E125FF6B-DAB2-46C0-A232-F5F64EE0F71F}" presName="textRect" presStyleLbl="revTx" presStyleIdx="1" presStyleCnt="3">
        <dgm:presLayoutVars>
          <dgm:chMax val="1"/>
          <dgm:chPref val="1"/>
        </dgm:presLayoutVars>
      </dgm:prSet>
      <dgm:spPr/>
    </dgm:pt>
    <dgm:pt modelId="{1FA62E39-85BA-4756-808E-1D3587D97A4B}" type="pres">
      <dgm:prSet presAssocID="{CD049281-54CF-465E-9F8F-6BDA41BEF728}" presName="sibTrans" presStyleCnt="0"/>
      <dgm:spPr/>
    </dgm:pt>
    <dgm:pt modelId="{527A6AA7-C92A-460E-9B48-6CADE15149AB}" type="pres">
      <dgm:prSet presAssocID="{77904A7A-7D6A-4DCE-BDFD-ABA9B98D5C2F}" presName="compNode" presStyleCnt="0"/>
      <dgm:spPr/>
    </dgm:pt>
    <dgm:pt modelId="{5BA678A0-7EE3-4B55-8202-7780F82F4C2D}" type="pres">
      <dgm:prSet presAssocID="{77904A7A-7D6A-4DCE-BDFD-ABA9B98D5C2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iggy Bank"/>
        </a:ext>
      </dgm:extLst>
    </dgm:pt>
    <dgm:pt modelId="{AE07CD07-5E15-445B-A964-528DABBBA6B3}" type="pres">
      <dgm:prSet presAssocID="{77904A7A-7D6A-4DCE-BDFD-ABA9B98D5C2F}" presName="spaceRect" presStyleCnt="0"/>
      <dgm:spPr/>
    </dgm:pt>
    <dgm:pt modelId="{C6C5EBF3-EA73-41A0-A90B-93EA3A18AED4}" type="pres">
      <dgm:prSet presAssocID="{77904A7A-7D6A-4DCE-BDFD-ABA9B98D5C2F}" presName="textRect" presStyleLbl="revTx" presStyleIdx="2" presStyleCnt="3">
        <dgm:presLayoutVars>
          <dgm:chMax val="1"/>
          <dgm:chPref val="1"/>
        </dgm:presLayoutVars>
      </dgm:prSet>
      <dgm:spPr/>
    </dgm:pt>
  </dgm:ptLst>
  <dgm:cxnLst>
    <dgm:cxn modelId="{27120825-0F55-486C-A776-18B3305FED8B}" srcId="{3B5CEB50-DF23-4E1F-8E30-63F1D9A1ECBB}" destId="{E125FF6B-DAB2-46C0-A232-F5F64EE0F71F}" srcOrd="1" destOrd="0" parTransId="{2490F4F9-C9DF-498D-80BA-9E98AD1FD6E5}" sibTransId="{CD049281-54CF-465E-9F8F-6BDA41BEF728}"/>
    <dgm:cxn modelId="{2274905B-6960-42AF-B3E3-0BDDB7F4F225}" type="presOf" srcId="{77904A7A-7D6A-4DCE-BDFD-ABA9B98D5C2F}" destId="{C6C5EBF3-EA73-41A0-A90B-93EA3A18AED4}" srcOrd="0" destOrd="0" presId="urn:microsoft.com/office/officeart/2018/2/layout/IconLabelList"/>
    <dgm:cxn modelId="{3D9C095C-29D0-4AA8-9CA0-E341BBD8BB08}" type="presOf" srcId="{E125FF6B-DAB2-46C0-A232-F5F64EE0F71F}" destId="{80BFB3D6-CF98-4E06-A8DC-C06BE323CCF3}" srcOrd="0" destOrd="0" presId="urn:microsoft.com/office/officeart/2018/2/layout/IconLabelList"/>
    <dgm:cxn modelId="{B6BD6875-1B04-477B-9461-3F670A617D4C}" type="presOf" srcId="{147C3ADC-F092-4390-BC7E-4F0F4012D5FE}" destId="{9F8ABCB7-DF3A-4FAE-BEA9-27D8ED35E7E0}" srcOrd="0" destOrd="0" presId="urn:microsoft.com/office/officeart/2018/2/layout/IconLabelList"/>
    <dgm:cxn modelId="{4EC7E98B-D1E8-46F1-83EF-4C8B52D73456}" srcId="{3B5CEB50-DF23-4E1F-8E30-63F1D9A1ECBB}" destId="{147C3ADC-F092-4390-BC7E-4F0F4012D5FE}" srcOrd="0" destOrd="0" parTransId="{DEE46ECF-293F-4D1E-877E-9E880319A6B4}" sibTransId="{8DA72E3E-A696-4896-AC74-1B879659FCA1}"/>
    <dgm:cxn modelId="{65207BB5-AB73-4275-811C-F224B38BD286}" type="presOf" srcId="{3B5CEB50-DF23-4E1F-8E30-63F1D9A1ECBB}" destId="{6C108E7A-2C45-4EAA-888E-2397642DE3F1}" srcOrd="0" destOrd="0" presId="urn:microsoft.com/office/officeart/2018/2/layout/IconLabelList"/>
    <dgm:cxn modelId="{1C7A0CC9-0481-4BBF-A924-769966ED3E04}" srcId="{3B5CEB50-DF23-4E1F-8E30-63F1D9A1ECBB}" destId="{77904A7A-7D6A-4DCE-BDFD-ABA9B98D5C2F}" srcOrd="2" destOrd="0" parTransId="{802E8518-5237-44D6-BE44-58DFE85DDAAD}" sibTransId="{9B7B132D-16CD-4941-A9D4-7BC4D4981DAF}"/>
    <dgm:cxn modelId="{1375479A-08CF-453A-9893-9F908A6ABCD3}" type="presParOf" srcId="{6C108E7A-2C45-4EAA-888E-2397642DE3F1}" destId="{4C0E1C9B-9402-448D-8E29-229376E96988}" srcOrd="0" destOrd="0" presId="urn:microsoft.com/office/officeart/2018/2/layout/IconLabelList"/>
    <dgm:cxn modelId="{4035D1BC-5202-413B-ADF8-180C172A6E79}" type="presParOf" srcId="{4C0E1C9B-9402-448D-8E29-229376E96988}" destId="{7B47E729-F86D-4620-BC0C-8B41542D6993}" srcOrd="0" destOrd="0" presId="urn:microsoft.com/office/officeart/2018/2/layout/IconLabelList"/>
    <dgm:cxn modelId="{B38AB4EC-2D0F-41EB-857F-420A1A841FCB}" type="presParOf" srcId="{4C0E1C9B-9402-448D-8E29-229376E96988}" destId="{ADCA406F-3796-49E6-AF86-36BFE29A9361}" srcOrd="1" destOrd="0" presId="urn:microsoft.com/office/officeart/2018/2/layout/IconLabelList"/>
    <dgm:cxn modelId="{F6EAEBA2-7138-4824-84F8-172D3DB37481}" type="presParOf" srcId="{4C0E1C9B-9402-448D-8E29-229376E96988}" destId="{9F8ABCB7-DF3A-4FAE-BEA9-27D8ED35E7E0}" srcOrd="2" destOrd="0" presId="urn:microsoft.com/office/officeart/2018/2/layout/IconLabelList"/>
    <dgm:cxn modelId="{C37DA66E-BF87-44B6-808D-EEFE1E93C190}" type="presParOf" srcId="{6C108E7A-2C45-4EAA-888E-2397642DE3F1}" destId="{9F3F62C8-AAC3-4C6D-9667-C7EAD61F9356}" srcOrd="1" destOrd="0" presId="urn:microsoft.com/office/officeart/2018/2/layout/IconLabelList"/>
    <dgm:cxn modelId="{44747915-9E80-4AF4-91AC-3C57277249C5}" type="presParOf" srcId="{6C108E7A-2C45-4EAA-888E-2397642DE3F1}" destId="{D64F57A5-BD67-4A6E-88C1-8532DB80503B}" srcOrd="2" destOrd="0" presId="urn:microsoft.com/office/officeart/2018/2/layout/IconLabelList"/>
    <dgm:cxn modelId="{E244B3C9-B2C9-4026-9AE1-96746FD8F906}" type="presParOf" srcId="{D64F57A5-BD67-4A6E-88C1-8532DB80503B}" destId="{F9900FCC-52FB-4335-9A84-C5B7F2C43D57}" srcOrd="0" destOrd="0" presId="urn:microsoft.com/office/officeart/2018/2/layout/IconLabelList"/>
    <dgm:cxn modelId="{C8F2384E-06C7-4ED9-A272-85CF5858527C}" type="presParOf" srcId="{D64F57A5-BD67-4A6E-88C1-8532DB80503B}" destId="{D90953DD-9436-40EC-9D0D-544402603C5A}" srcOrd="1" destOrd="0" presId="urn:microsoft.com/office/officeart/2018/2/layout/IconLabelList"/>
    <dgm:cxn modelId="{2CC3CC9F-1472-41BE-936D-549A9AB77B90}" type="presParOf" srcId="{D64F57A5-BD67-4A6E-88C1-8532DB80503B}" destId="{80BFB3D6-CF98-4E06-A8DC-C06BE323CCF3}" srcOrd="2" destOrd="0" presId="urn:microsoft.com/office/officeart/2018/2/layout/IconLabelList"/>
    <dgm:cxn modelId="{4B7EA907-3E7E-4B37-B2F6-88C7CD6E8E1B}" type="presParOf" srcId="{6C108E7A-2C45-4EAA-888E-2397642DE3F1}" destId="{1FA62E39-85BA-4756-808E-1D3587D97A4B}" srcOrd="3" destOrd="0" presId="urn:microsoft.com/office/officeart/2018/2/layout/IconLabelList"/>
    <dgm:cxn modelId="{41B875D8-981C-478F-9E82-0C67F572F4B8}" type="presParOf" srcId="{6C108E7A-2C45-4EAA-888E-2397642DE3F1}" destId="{527A6AA7-C92A-460E-9B48-6CADE15149AB}" srcOrd="4" destOrd="0" presId="urn:microsoft.com/office/officeart/2018/2/layout/IconLabelList"/>
    <dgm:cxn modelId="{9C93A186-592D-4A89-B4B3-2BB1BD77B409}" type="presParOf" srcId="{527A6AA7-C92A-460E-9B48-6CADE15149AB}" destId="{5BA678A0-7EE3-4B55-8202-7780F82F4C2D}" srcOrd="0" destOrd="0" presId="urn:microsoft.com/office/officeart/2018/2/layout/IconLabelList"/>
    <dgm:cxn modelId="{2291466A-6143-4C85-B505-233DF05125C2}" type="presParOf" srcId="{527A6AA7-C92A-460E-9B48-6CADE15149AB}" destId="{AE07CD07-5E15-445B-A964-528DABBBA6B3}" srcOrd="1" destOrd="0" presId="urn:microsoft.com/office/officeart/2018/2/layout/IconLabelList"/>
    <dgm:cxn modelId="{64026E7A-94E5-4064-82E2-A8959C78C933}" type="presParOf" srcId="{527A6AA7-C92A-460E-9B48-6CADE15149AB}" destId="{C6C5EBF3-EA73-41A0-A90B-93EA3A18AED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F62A0A-1080-43E3-BCC5-2AA31ABDF856}">
      <dsp:nvSpPr>
        <dsp:cNvPr id="0" name=""/>
        <dsp:cNvSpPr/>
      </dsp:nvSpPr>
      <dsp:spPr>
        <a:xfrm>
          <a:off x="0" y="303"/>
          <a:ext cx="6000258" cy="4179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9456A9-70CF-4A40-800F-61B4B7DECD9E}">
      <dsp:nvSpPr>
        <dsp:cNvPr id="0" name=""/>
        <dsp:cNvSpPr/>
      </dsp:nvSpPr>
      <dsp:spPr>
        <a:xfrm>
          <a:off x="126427" y="94340"/>
          <a:ext cx="229867" cy="2298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A05884-7582-4711-B8E1-7AF01A6DA6ED}">
      <dsp:nvSpPr>
        <dsp:cNvPr id="0" name=""/>
        <dsp:cNvSpPr/>
      </dsp:nvSpPr>
      <dsp:spPr>
        <a:xfrm>
          <a:off x="482722" y="303"/>
          <a:ext cx="5517535" cy="4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232" tIns="44232" rIns="44232" bIns="44232" numCol="1" spcCol="1270" anchor="ctr" anchorCtr="0">
          <a:noAutofit/>
        </a:bodyPr>
        <a:lstStyle/>
        <a:p>
          <a:pPr marL="0" lvl="0" indent="0" algn="l" defTabSz="711200">
            <a:lnSpc>
              <a:spcPct val="100000"/>
            </a:lnSpc>
            <a:spcBef>
              <a:spcPct val="0"/>
            </a:spcBef>
            <a:spcAft>
              <a:spcPct val="35000"/>
            </a:spcAft>
            <a:buNone/>
          </a:pPr>
          <a:r>
            <a:rPr lang="en-US" sz="1600" kern="1200"/>
            <a:t>Topic one: Business/Company Overview</a:t>
          </a:r>
        </a:p>
      </dsp:txBody>
      <dsp:txXfrm>
        <a:off x="482722" y="303"/>
        <a:ext cx="5517535" cy="417941"/>
      </dsp:txXfrm>
    </dsp:sp>
    <dsp:sp modelId="{D55A6E92-B54A-4590-9B79-54E17A9D4E2A}">
      <dsp:nvSpPr>
        <dsp:cNvPr id="0" name=""/>
        <dsp:cNvSpPr/>
      </dsp:nvSpPr>
      <dsp:spPr>
        <a:xfrm>
          <a:off x="0" y="522730"/>
          <a:ext cx="6000258" cy="4179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A82A49-85D2-4AC8-A1C7-500D05811D14}">
      <dsp:nvSpPr>
        <dsp:cNvPr id="0" name=""/>
        <dsp:cNvSpPr/>
      </dsp:nvSpPr>
      <dsp:spPr>
        <a:xfrm>
          <a:off x="126427" y="616767"/>
          <a:ext cx="229867" cy="2298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C13205-F239-4B2B-B645-C5C2860031C4}">
      <dsp:nvSpPr>
        <dsp:cNvPr id="0" name=""/>
        <dsp:cNvSpPr/>
      </dsp:nvSpPr>
      <dsp:spPr>
        <a:xfrm>
          <a:off x="482722" y="522730"/>
          <a:ext cx="5517535" cy="417941"/>
        </a:xfrm>
        <a:prstGeom prst="rect">
          <a:avLst/>
        </a:prstGeom>
        <a:noFill/>
        <a:ln>
          <a:noFill/>
        </a:ln>
        <a:effectLst>
          <a:glow rad="63500">
            <a:schemeClr val="accent5">
              <a:satMod val="175000"/>
              <a:alpha val="40000"/>
            </a:schemeClr>
          </a:glow>
        </a:effectLst>
      </dsp:spPr>
      <dsp:style>
        <a:lnRef idx="0">
          <a:scrgbClr r="0" g="0" b="0"/>
        </a:lnRef>
        <a:fillRef idx="0">
          <a:scrgbClr r="0" g="0" b="0"/>
        </a:fillRef>
        <a:effectRef idx="0">
          <a:scrgbClr r="0" g="0" b="0"/>
        </a:effectRef>
        <a:fontRef idx="minor"/>
      </dsp:style>
      <dsp:txBody>
        <a:bodyPr spcFirstLastPara="0" vert="horz" wrap="square" lIns="44232" tIns="44232" rIns="44232" bIns="44232" numCol="1" spcCol="1270" anchor="ctr" anchorCtr="0">
          <a:noAutofit/>
        </a:bodyPr>
        <a:lstStyle/>
        <a:p>
          <a:pPr marL="0" lvl="0" indent="0" algn="l" defTabSz="711200">
            <a:lnSpc>
              <a:spcPct val="100000"/>
            </a:lnSpc>
            <a:spcBef>
              <a:spcPct val="0"/>
            </a:spcBef>
            <a:spcAft>
              <a:spcPct val="35000"/>
            </a:spcAft>
            <a:buNone/>
          </a:pPr>
          <a:r>
            <a:rPr lang="en-US" sz="1600" kern="1200"/>
            <a:t>Topic two: Product and Services</a:t>
          </a:r>
        </a:p>
      </dsp:txBody>
      <dsp:txXfrm>
        <a:off x="482722" y="522730"/>
        <a:ext cx="5517535" cy="417941"/>
      </dsp:txXfrm>
    </dsp:sp>
    <dsp:sp modelId="{8BEB124A-841B-4C29-BCBF-9EE0AC226D69}">
      <dsp:nvSpPr>
        <dsp:cNvPr id="0" name=""/>
        <dsp:cNvSpPr/>
      </dsp:nvSpPr>
      <dsp:spPr>
        <a:xfrm>
          <a:off x="0" y="1045157"/>
          <a:ext cx="6000258" cy="4179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F8FA7D-DCE5-44E3-BC3F-2BE3207F5E0C}">
      <dsp:nvSpPr>
        <dsp:cNvPr id="0" name=""/>
        <dsp:cNvSpPr/>
      </dsp:nvSpPr>
      <dsp:spPr>
        <a:xfrm>
          <a:off x="126427" y="1139193"/>
          <a:ext cx="229867" cy="2298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D5B8B1-8379-429C-84E6-579923C148AE}">
      <dsp:nvSpPr>
        <dsp:cNvPr id="0" name=""/>
        <dsp:cNvSpPr/>
      </dsp:nvSpPr>
      <dsp:spPr>
        <a:xfrm>
          <a:off x="482722" y="1045157"/>
          <a:ext cx="5517535" cy="4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232" tIns="44232" rIns="44232" bIns="44232" numCol="1" spcCol="1270" anchor="ctr" anchorCtr="0">
          <a:noAutofit/>
        </a:bodyPr>
        <a:lstStyle/>
        <a:p>
          <a:pPr marL="0" lvl="0" indent="0" algn="l" defTabSz="711200">
            <a:lnSpc>
              <a:spcPct val="100000"/>
            </a:lnSpc>
            <a:spcBef>
              <a:spcPct val="0"/>
            </a:spcBef>
            <a:spcAft>
              <a:spcPct val="35000"/>
            </a:spcAft>
            <a:buNone/>
          </a:pPr>
          <a:r>
            <a:rPr lang="en-US" sz="1600" kern="1200"/>
            <a:t>Topic three: Market Audit </a:t>
          </a:r>
        </a:p>
      </dsp:txBody>
      <dsp:txXfrm>
        <a:off x="482722" y="1045157"/>
        <a:ext cx="5517535" cy="417941"/>
      </dsp:txXfrm>
    </dsp:sp>
    <dsp:sp modelId="{2EFBC1A0-ED19-4AC3-8388-68CE31615722}">
      <dsp:nvSpPr>
        <dsp:cNvPr id="0" name=""/>
        <dsp:cNvSpPr/>
      </dsp:nvSpPr>
      <dsp:spPr>
        <a:xfrm>
          <a:off x="0" y="1567583"/>
          <a:ext cx="6000258" cy="4179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AE08C5-C05F-46F3-91A0-CE09B8C6C8A9}">
      <dsp:nvSpPr>
        <dsp:cNvPr id="0" name=""/>
        <dsp:cNvSpPr/>
      </dsp:nvSpPr>
      <dsp:spPr>
        <a:xfrm>
          <a:off x="126427" y="1661620"/>
          <a:ext cx="229867" cy="2298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3F40A4-1352-49D3-85AA-9938660D02C4}">
      <dsp:nvSpPr>
        <dsp:cNvPr id="0" name=""/>
        <dsp:cNvSpPr/>
      </dsp:nvSpPr>
      <dsp:spPr>
        <a:xfrm>
          <a:off x="482722" y="1567583"/>
          <a:ext cx="5517535" cy="4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232" tIns="44232" rIns="44232" bIns="44232" numCol="1" spcCol="1270" anchor="ctr" anchorCtr="0">
          <a:noAutofit/>
        </a:bodyPr>
        <a:lstStyle/>
        <a:p>
          <a:pPr marL="0" lvl="0" indent="0" algn="l" defTabSz="711200">
            <a:lnSpc>
              <a:spcPct val="100000"/>
            </a:lnSpc>
            <a:spcBef>
              <a:spcPct val="0"/>
            </a:spcBef>
            <a:spcAft>
              <a:spcPct val="35000"/>
            </a:spcAft>
            <a:buNone/>
          </a:pPr>
          <a:r>
            <a:rPr lang="en-US" sz="1600" kern="1200"/>
            <a:t>Topic four: Target Market </a:t>
          </a:r>
        </a:p>
      </dsp:txBody>
      <dsp:txXfrm>
        <a:off x="482722" y="1567583"/>
        <a:ext cx="5517535" cy="417941"/>
      </dsp:txXfrm>
    </dsp:sp>
    <dsp:sp modelId="{365739D4-1B50-4CE7-94D9-178F8752174B}">
      <dsp:nvSpPr>
        <dsp:cNvPr id="0" name=""/>
        <dsp:cNvSpPr/>
      </dsp:nvSpPr>
      <dsp:spPr>
        <a:xfrm>
          <a:off x="0" y="2090010"/>
          <a:ext cx="6000258" cy="4179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E34C04-FACA-4C95-A289-36AC4C3E3B3B}">
      <dsp:nvSpPr>
        <dsp:cNvPr id="0" name=""/>
        <dsp:cNvSpPr/>
      </dsp:nvSpPr>
      <dsp:spPr>
        <a:xfrm>
          <a:off x="126427" y="2184047"/>
          <a:ext cx="229867" cy="22986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36D658-928A-4268-BF48-FCA49CEA8259}">
      <dsp:nvSpPr>
        <dsp:cNvPr id="0" name=""/>
        <dsp:cNvSpPr/>
      </dsp:nvSpPr>
      <dsp:spPr>
        <a:xfrm>
          <a:off x="482722" y="2090010"/>
          <a:ext cx="5517535" cy="4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232" tIns="44232" rIns="44232" bIns="44232" numCol="1" spcCol="1270" anchor="ctr" anchorCtr="0">
          <a:noAutofit/>
        </a:bodyPr>
        <a:lstStyle/>
        <a:p>
          <a:pPr marL="0" lvl="0" indent="0" algn="l" defTabSz="711200">
            <a:lnSpc>
              <a:spcPct val="100000"/>
            </a:lnSpc>
            <a:spcBef>
              <a:spcPct val="0"/>
            </a:spcBef>
            <a:spcAft>
              <a:spcPct val="35000"/>
            </a:spcAft>
            <a:buNone/>
          </a:pPr>
          <a:r>
            <a:rPr lang="en-US" sz="1600" kern="1200"/>
            <a:t>Topic five: Marketing Plan </a:t>
          </a:r>
        </a:p>
      </dsp:txBody>
      <dsp:txXfrm>
        <a:off x="482722" y="2090010"/>
        <a:ext cx="5517535" cy="417941"/>
      </dsp:txXfrm>
    </dsp:sp>
    <dsp:sp modelId="{F3A87662-0D86-4282-B72B-60ABD0CE6AAA}">
      <dsp:nvSpPr>
        <dsp:cNvPr id="0" name=""/>
        <dsp:cNvSpPr/>
      </dsp:nvSpPr>
      <dsp:spPr>
        <a:xfrm>
          <a:off x="0" y="2612437"/>
          <a:ext cx="6000258" cy="4179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DEF7E5-0B27-4264-B66C-F286A283F9AD}">
      <dsp:nvSpPr>
        <dsp:cNvPr id="0" name=""/>
        <dsp:cNvSpPr/>
      </dsp:nvSpPr>
      <dsp:spPr>
        <a:xfrm>
          <a:off x="126427" y="2706474"/>
          <a:ext cx="229867" cy="22986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153DC3-5932-4FCD-8607-7D5C3647C15B}">
      <dsp:nvSpPr>
        <dsp:cNvPr id="0" name=""/>
        <dsp:cNvSpPr/>
      </dsp:nvSpPr>
      <dsp:spPr>
        <a:xfrm>
          <a:off x="482722" y="2612437"/>
          <a:ext cx="5517535" cy="4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232" tIns="44232" rIns="44232" bIns="44232" numCol="1" spcCol="1270" anchor="ctr" anchorCtr="0">
          <a:noAutofit/>
        </a:bodyPr>
        <a:lstStyle/>
        <a:p>
          <a:pPr marL="0" lvl="0" indent="0" algn="l" defTabSz="711200">
            <a:lnSpc>
              <a:spcPct val="100000"/>
            </a:lnSpc>
            <a:spcBef>
              <a:spcPct val="0"/>
            </a:spcBef>
            <a:spcAft>
              <a:spcPct val="35000"/>
            </a:spcAft>
            <a:buNone/>
          </a:pPr>
          <a:r>
            <a:rPr lang="en-US" sz="1600" kern="1200"/>
            <a:t>Topic six: Management Team</a:t>
          </a:r>
        </a:p>
      </dsp:txBody>
      <dsp:txXfrm>
        <a:off x="482722" y="2612437"/>
        <a:ext cx="5517535" cy="417941"/>
      </dsp:txXfrm>
    </dsp:sp>
    <dsp:sp modelId="{78F4427B-42BF-4233-A46C-D8F527C886C5}">
      <dsp:nvSpPr>
        <dsp:cNvPr id="0" name=""/>
        <dsp:cNvSpPr/>
      </dsp:nvSpPr>
      <dsp:spPr>
        <a:xfrm>
          <a:off x="0" y="3134864"/>
          <a:ext cx="6000258" cy="4179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C1F0AA-7EFD-405D-8524-1734DC1FD7AD}">
      <dsp:nvSpPr>
        <dsp:cNvPr id="0" name=""/>
        <dsp:cNvSpPr/>
      </dsp:nvSpPr>
      <dsp:spPr>
        <a:xfrm>
          <a:off x="126427" y="3228900"/>
          <a:ext cx="229867" cy="229867"/>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23889F-9953-4ECA-A7B7-920A987C631F}">
      <dsp:nvSpPr>
        <dsp:cNvPr id="0" name=""/>
        <dsp:cNvSpPr/>
      </dsp:nvSpPr>
      <dsp:spPr>
        <a:xfrm>
          <a:off x="482722" y="3134864"/>
          <a:ext cx="5517535" cy="4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232" tIns="44232" rIns="44232" bIns="44232" numCol="1" spcCol="1270" anchor="ctr" anchorCtr="0">
          <a:noAutofit/>
        </a:bodyPr>
        <a:lstStyle/>
        <a:p>
          <a:pPr marL="0" lvl="0" indent="0" algn="l" defTabSz="711200">
            <a:lnSpc>
              <a:spcPct val="100000"/>
            </a:lnSpc>
            <a:spcBef>
              <a:spcPct val="0"/>
            </a:spcBef>
            <a:spcAft>
              <a:spcPct val="35000"/>
            </a:spcAft>
            <a:buNone/>
          </a:pPr>
          <a:r>
            <a:rPr lang="en-US" sz="1600" kern="1200"/>
            <a:t>Topic seven: Financial Plan  </a:t>
          </a:r>
        </a:p>
      </dsp:txBody>
      <dsp:txXfrm>
        <a:off x="482722" y="3134864"/>
        <a:ext cx="5517535" cy="4179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479DAD-9E3A-4D71-9037-7C3187BF86CA}">
      <dsp:nvSpPr>
        <dsp:cNvPr id="0" name=""/>
        <dsp:cNvSpPr/>
      </dsp:nvSpPr>
      <dsp:spPr>
        <a:xfrm>
          <a:off x="0" y="168188"/>
          <a:ext cx="5991556" cy="8094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Name: AFFORDABLE PET SERVICES</a:t>
          </a:r>
        </a:p>
      </dsp:txBody>
      <dsp:txXfrm>
        <a:off x="39516" y="207704"/>
        <a:ext cx="5912524" cy="730461"/>
      </dsp:txXfrm>
    </dsp:sp>
    <dsp:sp modelId="{F4241C3D-335D-40C9-ACC1-96F34AD141B7}">
      <dsp:nvSpPr>
        <dsp:cNvPr id="0" name=""/>
        <dsp:cNvSpPr/>
      </dsp:nvSpPr>
      <dsp:spPr>
        <a:xfrm>
          <a:off x="0" y="1012242"/>
          <a:ext cx="5991556" cy="8094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Legal structure: PARTNERSHIP </a:t>
          </a:r>
        </a:p>
      </dsp:txBody>
      <dsp:txXfrm>
        <a:off x="39516" y="1051758"/>
        <a:ext cx="5912524" cy="730461"/>
      </dsp:txXfrm>
    </dsp:sp>
    <dsp:sp modelId="{B19F299C-D252-46D1-AFC0-8D19F547FEAC}">
      <dsp:nvSpPr>
        <dsp:cNvPr id="0" name=""/>
        <dsp:cNvSpPr/>
      </dsp:nvSpPr>
      <dsp:spPr>
        <a:xfrm>
          <a:off x="0" y="1856296"/>
          <a:ext cx="5991556" cy="8094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Location: BIRMINGHAM</a:t>
          </a:r>
        </a:p>
      </dsp:txBody>
      <dsp:txXfrm>
        <a:off x="39516" y="1895812"/>
        <a:ext cx="5912524" cy="730461"/>
      </dsp:txXfrm>
    </dsp:sp>
    <dsp:sp modelId="{E9756603-D23D-4700-915C-EDBC7E922872}">
      <dsp:nvSpPr>
        <dsp:cNvPr id="0" name=""/>
        <dsp:cNvSpPr/>
      </dsp:nvSpPr>
      <dsp:spPr>
        <a:xfrm>
          <a:off x="0" y="2700349"/>
          <a:ext cx="5991556" cy="8094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Mission: Our mission is to create great personal care for your beloved dog in the very best possible way when you are not able to do and also enrich the lives of pets and their families by providing excellent pet care.</a:t>
          </a:r>
        </a:p>
      </dsp:txBody>
      <dsp:txXfrm>
        <a:off x="39516" y="2739865"/>
        <a:ext cx="5912524" cy="730461"/>
      </dsp:txXfrm>
    </dsp:sp>
    <dsp:sp modelId="{2E003DF7-E275-47FB-A2F4-B1D7CA2A074C}">
      <dsp:nvSpPr>
        <dsp:cNvPr id="0" name=""/>
        <dsp:cNvSpPr/>
      </dsp:nvSpPr>
      <dsp:spPr>
        <a:xfrm>
          <a:off x="0" y="3544403"/>
          <a:ext cx="5991556" cy="8094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Vision: To provide excellent care and enrichment to the life of your dog while it is in our care and provide owners with peace of mind knowing that they have selected trusted services with our professional, knowledgeable and experienced staff and also expand our services to other animals.</a:t>
          </a:r>
        </a:p>
      </dsp:txBody>
      <dsp:txXfrm>
        <a:off x="39516" y="3583919"/>
        <a:ext cx="5912524" cy="7304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D4A178-8EE3-4A0F-9701-196DFF81ED8F}">
      <dsp:nvSpPr>
        <dsp:cNvPr id="0" name=""/>
        <dsp:cNvSpPr/>
      </dsp:nvSpPr>
      <dsp:spPr>
        <a:xfrm>
          <a:off x="616584" y="1841"/>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Schedule daily walks/run</a:t>
          </a:r>
        </a:p>
      </dsp:txBody>
      <dsp:txXfrm>
        <a:off x="616584" y="1841"/>
        <a:ext cx="1519141" cy="911485"/>
      </dsp:txXfrm>
    </dsp:sp>
    <dsp:sp modelId="{6D4071B1-1C3A-4A6F-A1AE-3D603E976376}">
      <dsp:nvSpPr>
        <dsp:cNvPr id="0" name=""/>
        <dsp:cNvSpPr/>
      </dsp:nvSpPr>
      <dsp:spPr>
        <a:xfrm>
          <a:off x="2322625" y="0"/>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Group walks</a:t>
          </a:r>
        </a:p>
      </dsp:txBody>
      <dsp:txXfrm>
        <a:off x="2322625" y="0"/>
        <a:ext cx="1519141" cy="911485"/>
      </dsp:txXfrm>
    </dsp:sp>
    <dsp:sp modelId="{1A44B233-665E-48C9-B93E-2365E86B99EE}">
      <dsp:nvSpPr>
        <dsp:cNvPr id="0" name=""/>
        <dsp:cNvSpPr/>
      </dsp:nvSpPr>
      <dsp:spPr>
        <a:xfrm>
          <a:off x="3958696" y="1841"/>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Grooming</a:t>
          </a:r>
        </a:p>
      </dsp:txBody>
      <dsp:txXfrm>
        <a:off x="3958696" y="1841"/>
        <a:ext cx="1519141" cy="911485"/>
      </dsp:txXfrm>
    </dsp:sp>
    <dsp:sp modelId="{60576FC0-9C8A-46B9-8B50-64E474EA6E03}">
      <dsp:nvSpPr>
        <dsp:cNvPr id="0" name=""/>
        <dsp:cNvSpPr/>
      </dsp:nvSpPr>
      <dsp:spPr>
        <a:xfrm>
          <a:off x="616584" y="1065240"/>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House sitting </a:t>
          </a:r>
        </a:p>
      </dsp:txBody>
      <dsp:txXfrm>
        <a:off x="616584" y="1065240"/>
        <a:ext cx="1519141" cy="911485"/>
      </dsp:txXfrm>
    </dsp:sp>
    <dsp:sp modelId="{4AA4714A-CD50-4074-B139-6E85682B0526}">
      <dsp:nvSpPr>
        <dsp:cNvPr id="0" name=""/>
        <dsp:cNvSpPr/>
      </dsp:nvSpPr>
      <dsp:spPr>
        <a:xfrm>
          <a:off x="2287640" y="1065240"/>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Fully insured and DBS checked</a:t>
          </a:r>
        </a:p>
      </dsp:txBody>
      <dsp:txXfrm>
        <a:off x="2287640" y="1065240"/>
        <a:ext cx="1519141" cy="911485"/>
      </dsp:txXfrm>
    </dsp:sp>
    <dsp:sp modelId="{3C99A1BB-EE2A-4258-9D27-EEE1E6A7C904}">
      <dsp:nvSpPr>
        <dsp:cNvPr id="0" name=""/>
        <dsp:cNvSpPr/>
      </dsp:nvSpPr>
      <dsp:spPr>
        <a:xfrm>
          <a:off x="3958696" y="1065240"/>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Administrate medication (if needed)</a:t>
          </a:r>
        </a:p>
      </dsp:txBody>
      <dsp:txXfrm>
        <a:off x="3958696" y="1065240"/>
        <a:ext cx="1519141" cy="911485"/>
      </dsp:txXfrm>
    </dsp:sp>
    <dsp:sp modelId="{4969C99E-A09B-4714-8B13-C89A1D9B71C1}">
      <dsp:nvSpPr>
        <dsp:cNvPr id="0" name=""/>
        <dsp:cNvSpPr/>
      </dsp:nvSpPr>
      <dsp:spPr>
        <a:xfrm>
          <a:off x="616584" y="2128639"/>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Overnight stays</a:t>
          </a:r>
        </a:p>
      </dsp:txBody>
      <dsp:txXfrm>
        <a:off x="616584" y="2128639"/>
        <a:ext cx="1519141" cy="911485"/>
      </dsp:txXfrm>
    </dsp:sp>
    <dsp:sp modelId="{23E730DC-5444-45DB-84B1-6F3CE54B5079}">
      <dsp:nvSpPr>
        <dsp:cNvPr id="0" name=""/>
        <dsp:cNvSpPr/>
      </dsp:nvSpPr>
      <dsp:spPr>
        <a:xfrm>
          <a:off x="2287640" y="2128639"/>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We provide a waterproof cover when needed </a:t>
          </a:r>
        </a:p>
      </dsp:txBody>
      <dsp:txXfrm>
        <a:off x="2287640" y="2128639"/>
        <a:ext cx="1519141" cy="911485"/>
      </dsp:txXfrm>
    </dsp:sp>
    <dsp:sp modelId="{6B4C5061-7921-4C39-B30F-B21A361FF5AA}">
      <dsp:nvSpPr>
        <dsp:cNvPr id="0" name=""/>
        <dsp:cNvSpPr/>
      </dsp:nvSpPr>
      <dsp:spPr>
        <a:xfrm>
          <a:off x="3958696" y="2128639"/>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Water/food</a:t>
          </a:r>
        </a:p>
      </dsp:txBody>
      <dsp:txXfrm>
        <a:off x="3958696" y="2128639"/>
        <a:ext cx="1519141" cy="911485"/>
      </dsp:txXfrm>
    </dsp:sp>
    <dsp:sp modelId="{6178C15F-19DA-42C3-93C5-3FF393EEEF9C}">
      <dsp:nvSpPr>
        <dsp:cNvPr id="0" name=""/>
        <dsp:cNvSpPr/>
      </dsp:nvSpPr>
      <dsp:spPr>
        <a:xfrm>
          <a:off x="616584" y="3192038"/>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Dog first aid</a:t>
          </a:r>
        </a:p>
      </dsp:txBody>
      <dsp:txXfrm>
        <a:off x="616584" y="3192038"/>
        <a:ext cx="1519141" cy="911485"/>
      </dsp:txXfrm>
    </dsp:sp>
    <dsp:sp modelId="{1D1EF65A-B1C1-42B1-969F-138908B7CEAA}">
      <dsp:nvSpPr>
        <dsp:cNvPr id="0" name=""/>
        <dsp:cNvSpPr/>
      </dsp:nvSpPr>
      <dsp:spPr>
        <a:xfrm>
          <a:off x="2287640" y="3192038"/>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Available 24/7</a:t>
          </a:r>
        </a:p>
      </dsp:txBody>
      <dsp:txXfrm>
        <a:off x="2287640" y="3192038"/>
        <a:ext cx="1519141" cy="911485"/>
      </dsp:txXfrm>
    </dsp:sp>
    <dsp:sp modelId="{3198B8D0-5976-493A-801D-9AEE7D073988}">
      <dsp:nvSpPr>
        <dsp:cNvPr id="0" name=""/>
        <dsp:cNvSpPr/>
      </dsp:nvSpPr>
      <dsp:spPr>
        <a:xfrm>
          <a:off x="3958696" y="3192038"/>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Training</a:t>
          </a:r>
        </a:p>
      </dsp:txBody>
      <dsp:txXfrm>
        <a:off x="3958696" y="3192038"/>
        <a:ext cx="1519141" cy="91148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F6AEB3-C7C1-42C9-84E5-D51C55A4316B}">
      <dsp:nvSpPr>
        <dsp:cNvPr id="0" name=""/>
        <dsp:cNvSpPr/>
      </dsp:nvSpPr>
      <dsp:spPr>
        <a:xfrm>
          <a:off x="440619" y="1708"/>
          <a:ext cx="1816772" cy="109006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a:t>Strengths: </a:t>
          </a:r>
          <a:r>
            <a:rPr lang="en-US" sz="1800" b="0" i="0" kern="1200"/>
            <a:t>​</a:t>
          </a:r>
          <a:endParaRPr lang="en-US" sz="1800" kern="1200"/>
        </a:p>
      </dsp:txBody>
      <dsp:txXfrm>
        <a:off x="440619" y="1708"/>
        <a:ext cx="1816772" cy="1090063"/>
      </dsp:txXfrm>
    </dsp:sp>
    <dsp:sp modelId="{6C8205CD-FFCF-4315-B25D-FBA974900ECE}">
      <dsp:nvSpPr>
        <dsp:cNvPr id="0" name=""/>
        <dsp:cNvSpPr/>
      </dsp:nvSpPr>
      <dsp:spPr>
        <a:xfrm>
          <a:off x="2439069" y="1708"/>
          <a:ext cx="1816772" cy="109006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•Training of workers​</a:t>
          </a:r>
          <a:endParaRPr lang="en-US" sz="1800" kern="1200"/>
        </a:p>
      </dsp:txBody>
      <dsp:txXfrm>
        <a:off x="2439069" y="1708"/>
        <a:ext cx="1816772" cy="1090063"/>
      </dsp:txXfrm>
    </dsp:sp>
    <dsp:sp modelId="{729B9F95-449C-44DF-8DD7-A8562FA3967D}">
      <dsp:nvSpPr>
        <dsp:cNvPr id="0" name=""/>
        <dsp:cNvSpPr/>
      </dsp:nvSpPr>
      <dsp:spPr>
        <a:xfrm>
          <a:off x="4437519" y="1708"/>
          <a:ext cx="1816772" cy="109006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•Available always </a:t>
          </a:r>
          <a:r>
            <a:rPr lang="en-US" sz="1800" b="0" i="0" kern="1200"/>
            <a:t>​</a:t>
          </a:r>
          <a:endParaRPr lang="en-US" sz="1800" kern="1200"/>
        </a:p>
      </dsp:txBody>
      <dsp:txXfrm>
        <a:off x="4437519" y="1708"/>
        <a:ext cx="1816772" cy="1090063"/>
      </dsp:txXfrm>
    </dsp:sp>
    <dsp:sp modelId="{786B46B9-227A-452D-A03F-7351E8E9A7C2}">
      <dsp:nvSpPr>
        <dsp:cNvPr id="0" name=""/>
        <dsp:cNvSpPr/>
      </dsp:nvSpPr>
      <dsp:spPr>
        <a:xfrm>
          <a:off x="6435969" y="1708"/>
          <a:ext cx="1816772" cy="109006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a:t>Weaknesses: </a:t>
          </a:r>
          <a:r>
            <a:rPr lang="en-GB" sz="1800" b="0" i="0" kern="1200"/>
            <a:t>​</a:t>
          </a:r>
          <a:endParaRPr lang="en-US" sz="1800" kern="1200"/>
        </a:p>
      </dsp:txBody>
      <dsp:txXfrm>
        <a:off x="6435969" y="1708"/>
        <a:ext cx="1816772" cy="1090063"/>
      </dsp:txXfrm>
    </dsp:sp>
    <dsp:sp modelId="{0BBEB81C-B14C-462C-BEE8-FF5A0DF9F744}">
      <dsp:nvSpPr>
        <dsp:cNvPr id="0" name=""/>
        <dsp:cNvSpPr/>
      </dsp:nvSpPr>
      <dsp:spPr>
        <a:xfrm>
          <a:off x="8434419" y="1708"/>
          <a:ext cx="1816772" cy="109006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•Only dogs. ​</a:t>
          </a:r>
          <a:endParaRPr lang="en-US" sz="1800" kern="1200"/>
        </a:p>
      </dsp:txBody>
      <dsp:txXfrm>
        <a:off x="8434419" y="1708"/>
        <a:ext cx="1816772" cy="1090063"/>
      </dsp:txXfrm>
    </dsp:sp>
    <dsp:sp modelId="{068874CF-7156-4C65-8AD8-E1510266A7D0}">
      <dsp:nvSpPr>
        <dsp:cNvPr id="0" name=""/>
        <dsp:cNvSpPr/>
      </dsp:nvSpPr>
      <dsp:spPr>
        <a:xfrm>
          <a:off x="440619" y="1273449"/>
          <a:ext cx="1816772" cy="109006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•Service is not available around all the United Kingdom. ​</a:t>
          </a:r>
          <a:endParaRPr lang="en-US" sz="1800" kern="1200"/>
        </a:p>
      </dsp:txBody>
      <dsp:txXfrm>
        <a:off x="440619" y="1273449"/>
        <a:ext cx="1816772" cy="1090063"/>
      </dsp:txXfrm>
    </dsp:sp>
    <dsp:sp modelId="{CF947CA9-0E42-4568-927E-0BCB03C3BF10}">
      <dsp:nvSpPr>
        <dsp:cNvPr id="0" name=""/>
        <dsp:cNvSpPr/>
      </dsp:nvSpPr>
      <dsp:spPr>
        <a:xfrm>
          <a:off x="2439069" y="1273449"/>
          <a:ext cx="1816772" cy="109006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a:t>Opportunities: </a:t>
          </a:r>
          <a:r>
            <a:rPr lang="en-GB" sz="1800" b="0" i="0" kern="1200"/>
            <a:t>​</a:t>
          </a:r>
          <a:endParaRPr lang="en-US" sz="1800" kern="1200"/>
        </a:p>
      </dsp:txBody>
      <dsp:txXfrm>
        <a:off x="2439069" y="1273449"/>
        <a:ext cx="1816772" cy="1090063"/>
      </dsp:txXfrm>
    </dsp:sp>
    <dsp:sp modelId="{61D26545-9E31-4D42-9E20-7721D82FA955}">
      <dsp:nvSpPr>
        <dsp:cNvPr id="0" name=""/>
        <dsp:cNvSpPr/>
      </dsp:nvSpPr>
      <dsp:spPr>
        <a:xfrm>
          <a:off x="4437519" y="1273449"/>
          <a:ext cx="1816772" cy="109006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•Extending ​</a:t>
          </a:r>
          <a:endParaRPr lang="en-US" sz="1800" kern="1200"/>
        </a:p>
      </dsp:txBody>
      <dsp:txXfrm>
        <a:off x="4437519" y="1273449"/>
        <a:ext cx="1816772" cy="1090063"/>
      </dsp:txXfrm>
    </dsp:sp>
    <dsp:sp modelId="{900BE55A-06CB-4489-82FB-645A35F33F6D}">
      <dsp:nvSpPr>
        <dsp:cNvPr id="0" name=""/>
        <dsp:cNvSpPr/>
      </dsp:nvSpPr>
      <dsp:spPr>
        <a:xfrm>
          <a:off x="6435969" y="1273449"/>
          <a:ext cx="1816772" cy="109006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•Hiring more staff​</a:t>
          </a:r>
          <a:endParaRPr lang="en-US" sz="1800" kern="1200"/>
        </a:p>
      </dsp:txBody>
      <dsp:txXfrm>
        <a:off x="6435969" y="1273449"/>
        <a:ext cx="1816772" cy="1090063"/>
      </dsp:txXfrm>
    </dsp:sp>
    <dsp:sp modelId="{FDA10ABC-594B-4DEE-A106-C3A140A3A253}">
      <dsp:nvSpPr>
        <dsp:cNvPr id="0" name=""/>
        <dsp:cNvSpPr/>
      </dsp:nvSpPr>
      <dsp:spPr>
        <a:xfrm>
          <a:off x="8434419" y="1273449"/>
          <a:ext cx="1816772" cy="109006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a:t>Threats: </a:t>
          </a:r>
          <a:r>
            <a:rPr lang="en-GB" sz="1800" b="0" i="0" kern="1200"/>
            <a:t>​</a:t>
          </a:r>
          <a:endParaRPr lang="en-US" sz="1800" kern="1200"/>
        </a:p>
      </dsp:txBody>
      <dsp:txXfrm>
        <a:off x="8434419" y="1273449"/>
        <a:ext cx="1816772" cy="1090063"/>
      </dsp:txXfrm>
    </dsp:sp>
    <dsp:sp modelId="{DCE3474D-8638-4272-83CD-3B970DB9C59A}">
      <dsp:nvSpPr>
        <dsp:cNvPr id="0" name=""/>
        <dsp:cNvSpPr/>
      </dsp:nvSpPr>
      <dsp:spPr>
        <a:xfrm>
          <a:off x="3438294" y="2545190"/>
          <a:ext cx="1816772" cy="109006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•Trust​</a:t>
          </a:r>
          <a:endParaRPr lang="en-US" sz="1800" kern="1200"/>
        </a:p>
      </dsp:txBody>
      <dsp:txXfrm>
        <a:off x="3438294" y="2545190"/>
        <a:ext cx="1816772" cy="1090063"/>
      </dsp:txXfrm>
    </dsp:sp>
    <dsp:sp modelId="{56F1CB5F-1597-44A6-A890-830401B92650}">
      <dsp:nvSpPr>
        <dsp:cNvPr id="0" name=""/>
        <dsp:cNvSpPr/>
      </dsp:nvSpPr>
      <dsp:spPr>
        <a:xfrm>
          <a:off x="5436744" y="2545190"/>
          <a:ext cx="1816772" cy="109006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•competitions​</a:t>
          </a:r>
          <a:endParaRPr lang="en-US" sz="1800" kern="1200"/>
        </a:p>
      </dsp:txBody>
      <dsp:txXfrm>
        <a:off x="5436744" y="2545190"/>
        <a:ext cx="1816772" cy="109006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85572D-AD7C-46BF-B97F-AE91B3E619E6}">
      <dsp:nvSpPr>
        <dsp:cNvPr id="0" name=""/>
        <dsp:cNvSpPr/>
      </dsp:nvSpPr>
      <dsp:spPr>
        <a:xfrm>
          <a:off x="1735" y="300526"/>
          <a:ext cx="1376852" cy="82611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a:t>Political factors:</a:t>
          </a:r>
          <a:r>
            <a:rPr lang="en-US" sz="1400" b="0" i="0" kern="1200"/>
            <a:t>​</a:t>
          </a:r>
          <a:endParaRPr lang="en-US" sz="1400" kern="1200"/>
        </a:p>
      </dsp:txBody>
      <dsp:txXfrm>
        <a:off x="1735" y="300526"/>
        <a:ext cx="1376852" cy="826111"/>
      </dsp:txXfrm>
    </dsp:sp>
    <dsp:sp modelId="{A9D61FAB-FAAE-4537-9F6D-1A8B03ABB2A3}">
      <dsp:nvSpPr>
        <dsp:cNvPr id="0" name=""/>
        <dsp:cNvSpPr/>
      </dsp:nvSpPr>
      <dsp:spPr>
        <a:xfrm>
          <a:off x="1516272" y="300526"/>
          <a:ext cx="1376852" cy="82611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•Long term profitability​</a:t>
          </a:r>
          <a:endParaRPr lang="en-US" sz="1400" kern="1200"/>
        </a:p>
      </dsp:txBody>
      <dsp:txXfrm>
        <a:off x="1516272" y="300526"/>
        <a:ext cx="1376852" cy="826111"/>
      </dsp:txXfrm>
    </dsp:sp>
    <dsp:sp modelId="{E241814A-B48F-4DF4-B302-9815947BC0D5}">
      <dsp:nvSpPr>
        <dsp:cNvPr id="0" name=""/>
        <dsp:cNvSpPr/>
      </dsp:nvSpPr>
      <dsp:spPr>
        <a:xfrm>
          <a:off x="3030810" y="300526"/>
          <a:ext cx="1376852" cy="82611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•Political stability​</a:t>
          </a:r>
          <a:endParaRPr lang="en-US" sz="1400" kern="1200"/>
        </a:p>
      </dsp:txBody>
      <dsp:txXfrm>
        <a:off x="3030810" y="300526"/>
        <a:ext cx="1376852" cy="826111"/>
      </dsp:txXfrm>
    </dsp:sp>
    <dsp:sp modelId="{80EA1F8D-4EB1-4563-98D0-6C612B62AC58}">
      <dsp:nvSpPr>
        <dsp:cNvPr id="0" name=""/>
        <dsp:cNvSpPr/>
      </dsp:nvSpPr>
      <dsp:spPr>
        <a:xfrm>
          <a:off x="4545347" y="300526"/>
          <a:ext cx="1376852" cy="82611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a:t>Economic factors:</a:t>
          </a:r>
          <a:r>
            <a:rPr lang="en-GB" sz="1400" b="0" i="0" kern="1200"/>
            <a:t>​</a:t>
          </a:r>
          <a:endParaRPr lang="en-US" sz="1400" kern="1200"/>
        </a:p>
      </dsp:txBody>
      <dsp:txXfrm>
        <a:off x="4545347" y="300526"/>
        <a:ext cx="1376852" cy="826111"/>
      </dsp:txXfrm>
    </dsp:sp>
    <dsp:sp modelId="{6B931EBE-CF48-4E0A-AC00-4165299BEEB5}">
      <dsp:nvSpPr>
        <dsp:cNvPr id="0" name=""/>
        <dsp:cNvSpPr/>
      </dsp:nvSpPr>
      <dsp:spPr>
        <a:xfrm>
          <a:off x="1735" y="1264322"/>
          <a:ext cx="1376852" cy="82611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•Inflation rates </a:t>
          </a:r>
          <a:r>
            <a:rPr lang="en-US" sz="1400" b="0" i="0" kern="1200"/>
            <a:t>​</a:t>
          </a:r>
          <a:endParaRPr lang="en-US" sz="1400" kern="1200"/>
        </a:p>
      </dsp:txBody>
      <dsp:txXfrm>
        <a:off x="1735" y="1264322"/>
        <a:ext cx="1376852" cy="826111"/>
      </dsp:txXfrm>
    </dsp:sp>
    <dsp:sp modelId="{EBFAF91B-2729-4033-82FC-79260A8B28AE}">
      <dsp:nvSpPr>
        <dsp:cNvPr id="0" name=""/>
        <dsp:cNvSpPr/>
      </dsp:nvSpPr>
      <dsp:spPr>
        <a:xfrm>
          <a:off x="1516272" y="1264322"/>
          <a:ext cx="1376852" cy="82611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•Economy rules and regulations​</a:t>
          </a:r>
          <a:endParaRPr lang="en-US" sz="1400" kern="1200"/>
        </a:p>
      </dsp:txBody>
      <dsp:txXfrm>
        <a:off x="1516272" y="1264322"/>
        <a:ext cx="1376852" cy="826111"/>
      </dsp:txXfrm>
    </dsp:sp>
    <dsp:sp modelId="{FB32136C-50F6-4603-9EDA-1773D33F7D07}">
      <dsp:nvSpPr>
        <dsp:cNvPr id="0" name=""/>
        <dsp:cNvSpPr/>
      </dsp:nvSpPr>
      <dsp:spPr>
        <a:xfrm>
          <a:off x="3030810" y="1264322"/>
          <a:ext cx="1376852" cy="82611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a:t>Social factors:</a:t>
          </a:r>
          <a:r>
            <a:rPr lang="en-GB" sz="1400" b="0" i="0" kern="1200"/>
            <a:t>​</a:t>
          </a:r>
          <a:endParaRPr lang="en-US" sz="1400" kern="1200"/>
        </a:p>
      </dsp:txBody>
      <dsp:txXfrm>
        <a:off x="3030810" y="1264322"/>
        <a:ext cx="1376852" cy="826111"/>
      </dsp:txXfrm>
    </dsp:sp>
    <dsp:sp modelId="{C8FB82C8-ACA3-46DD-8BC3-499AE327BA87}">
      <dsp:nvSpPr>
        <dsp:cNvPr id="0" name=""/>
        <dsp:cNvSpPr/>
      </dsp:nvSpPr>
      <dsp:spPr>
        <a:xfrm>
          <a:off x="4545347" y="1264322"/>
          <a:ext cx="1376852" cy="82611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•Culture​</a:t>
          </a:r>
          <a:endParaRPr lang="en-US" sz="1400" kern="1200"/>
        </a:p>
      </dsp:txBody>
      <dsp:txXfrm>
        <a:off x="4545347" y="1264322"/>
        <a:ext cx="1376852" cy="826111"/>
      </dsp:txXfrm>
    </dsp:sp>
    <dsp:sp modelId="{E3430682-AF1E-4BDC-8EAF-13AF5AE72D4A}">
      <dsp:nvSpPr>
        <dsp:cNvPr id="0" name=""/>
        <dsp:cNvSpPr/>
      </dsp:nvSpPr>
      <dsp:spPr>
        <a:xfrm>
          <a:off x="1735" y="2228119"/>
          <a:ext cx="1376852" cy="82611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•Religious beliefs ​</a:t>
          </a:r>
          <a:endParaRPr lang="en-US" sz="1400" kern="1200"/>
        </a:p>
      </dsp:txBody>
      <dsp:txXfrm>
        <a:off x="1735" y="2228119"/>
        <a:ext cx="1376852" cy="826111"/>
      </dsp:txXfrm>
    </dsp:sp>
    <dsp:sp modelId="{0F99774D-A3DF-4C4E-8A88-E2ED68DC5C69}">
      <dsp:nvSpPr>
        <dsp:cNvPr id="0" name=""/>
        <dsp:cNvSpPr/>
      </dsp:nvSpPr>
      <dsp:spPr>
        <a:xfrm>
          <a:off x="1516272" y="2228119"/>
          <a:ext cx="1376852" cy="82611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•Attitudes ​</a:t>
          </a:r>
          <a:endParaRPr lang="en-US" sz="1400" kern="1200"/>
        </a:p>
      </dsp:txBody>
      <dsp:txXfrm>
        <a:off x="1516272" y="2228119"/>
        <a:ext cx="1376852" cy="826111"/>
      </dsp:txXfrm>
    </dsp:sp>
    <dsp:sp modelId="{9E4861F2-6436-4434-BA44-82968E7E837C}">
      <dsp:nvSpPr>
        <dsp:cNvPr id="0" name=""/>
        <dsp:cNvSpPr/>
      </dsp:nvSpPr>
      <dsp:spPr>
        <a:xfrm>
          <a:off x="3030810" y="2228119"/>
          <a:ext cx="1376852" cy="82611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a:t>Technological factors:</a:t>
          </a:r>
          <a:r>
            <a:rPr lang="en-GB" sz="1400" b="0" i="0" kern="1200"/>
            <a:t>​</a:t>
          </a:r>
          <a:endParaRPr lang="en-US" sz="1400" kern="1200"/>
        </a:p>
      </dsp:txBody>
      <dsp:txXfrm>
        <a:off x="3030810" y="2228119"/>
        <a:ext cx="1376852" cy="826111"/>
      </dsp:txXfrm>
    </dsp:sp>
    <dsp:sp modelId="{3D41334C-1E74-4864-ACB6-2A74E89D0965}">
      <dsp:nvSpPr>
        <dsp:cNvPr id="0" name=""/>
        <dsp:cNvSpPr/>
      </dsp:nvSpPr>
      <dsp:spPr>
        <a:xfrm>
          <a:off x="4545347" y="2228119"/>
          <a:ext cx="1376852" cy="82611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•Everchanging, never stops changing ​</a:t>
          </a:r>
          <a:endParaRPr lang="en-US" sz="1400" kern="1200"/>
        </a:p>
      </dsp:txBody>
      <dsp:txXfrm>
        <a:off x="4545347" y="2228119"/>
        <a:ext cx="1376852" cy="826111"/>
      </dsp:txXfrm>
    </dsp:sp>
    <dsp:sp modelId="{18DE1344-8DDD-4E65-AF20-20C4CAF12650}">
      <dsp:nvSpPr>
        <dsp:cNvPr id="0" name=""/>
        <dsp:cNvSpPr/>
      </dsp:nvSpPr>
      <dsp:spPr>
        <a:xfrm>
          <a:off x="1735" y="3191915"/>
          <a:ext cx="1376852" cy="82611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•Slow and fast speed of texting ​</a:t>
          </a:r>
          <a:endParaRPr lang="en-US" sz="1400" kern="1200"/>
        </a:p>
      </dsp:txBody>
      <dsp:txXfrm>
        <a:off x="1735" y="3191915"/>
        <a:ext cx="1376852" cy="826111"/>
      </dsp:txXfrm>
    </dsp:sp>
    <dsp:sp modelId="{DB3C372D-3691-42EC-A685-CE200438ECEB}">
      <dsp:nvSpPr>
        <dsp:cNvPr id="0" name=""/>
        <dsp:cNvSpPr/>
      </dsp:nvSpPr>
      <dsp:spPr>
        <a:xfrm>
          <a:off x="1516272" y="3191915"/>
          <a:ext cx="1376852" cy="82611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•Technology’s impact on product offering ​</a:t>
          </a:r>
          <a:endParaRPr lang="en-US" sz="1400" kern="1200"/>
        </a:p>
      </dsp:txBody>
      <dsp:txXfrm>
        <a:off x="1516272" y="3191915"/>
        <a:ext cx="1376852" cy="826111"/>
      </dsp:txXfrm>
    </dsp:sp>
    <dsp:sp modelId="{D8CD18A7-B383-43A3-8766-EDFCB0B8508C}">
      <dsp:nvSpPr>
        <dsp:cNvPr id="0" name=""/>
        <dsp:cNvSpPr/>
      </dsp:nvSpPr>
      <dsp:spPr>
        <a:xfrm>
          <a:off x="3030810" y="3191915"/>
          <a:ext cx="1376852" cy="82611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a:t>Environmental factors</a:t>
          </a:r>
          <a:r>
            <a:rPr lang="en-GB" sz="1400" b="0" i="0" kern="1200"/>
            <a:t>:​</a:t>
          </a:r>
          <a:endParaRPr lang="en-US" sz="1400" kern="1200"/>
        </a:p>
      </dsp:txBody>
      <dsp:txXfrm>
        <a:off x="3030810" y="3191915"/>
        <a:ext cx="1376852" cy="826111"/>
      </dsp:txXfrm>
    </dsp:sp>
    <dsp:sp modelId="{0E19B1C9-03D9-4D67-9685-0C63D2711203}">
      <dsp:nvSpPr>
        <dsp:cNvPr id="0" name=""/>
        <dsp:cNvSpPr/>
      </dsp:nvSpPr>
      <dsp:spPr>
        <a:xfrm>
          <a:off x="4545347" y="3191915"/>
          <a:ext cx="1376852" cy="82611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•Climate change. ​</a:t>
          </a:r>
          <a:endParaRPr lang="en-US" sz="1400" kern="1200"/>
        </a:p>
      </dsp:txBody>
      <dsp:txXfrm>
        <a:off x="4545347" y="3191915"/>
        <a:ext cx="1376852" cy="826111"/>
      </dsp:txXfrm>
    </dsp:sp>
    <dsp:sp modelId="{4540FBB3-88CA-4CFC-BCB1-FD733D9DC3BF}">
      <dsp:nvSpPr>
        <dsp:cNvPr id="0" name=""/>
        <dsp:cNvSpPr/>
      </dsp:nvSpPr>
      <dsp:spPr>
        <a:xfrm>
          <a:off x="1516272" y="4155712"/>
          <a:ext cx="1376852" cy="82611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a:t>Legal factors</a:t>
          </a:r>
          <a:r>
            <a:rPr lang="en-GB" sz="1400" b="0" i="0" kern="1200"/>
            <a:t>​</a:t>
          </a:r>
          <a:endParaRPr lang="en-US" sz="1400" kern="1200"/>
        </a:p>
      </dsp:txBody>
      <dsp:txXfrm>
        <a:off x="1516272" y="4155712"/>
        <a:ext cx="1376852" cy="826111"/>
      </dsp:txXfrm>
    </dsp:sp>
    <dsp:sp modelId="{6607FDEF-96B1-4751-9363-4186A24F5670}">
      <dsp:nvSpPr>
        <dsp:cNvPr id="0" name=""/>
        <dsp:cNvSpPr/>
      </dsp:nvSpPr>
      <dsp:spPr>
        <a:xfrm>
          <a:off x="3030810" y="4155712"/>
          <a:ext cx="1376852" cy="82611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•Understanding the industry inside out ​</a:t>
          </a:r>
          <a:endParaRPr lang="en-US" sz="1400" kern="1200"/>
        </a:p>
      </dsp:txBody>
      <dsp:txXfrm>
        <a:off x="3030810" y="4155712"/>
        <a:ext cx="1376852" cy="82611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5518B4-3DE8-4B9D-8A73-67C94D8C6323}">
      <dsp:nvSpPr>
        <dsp:cNvPr id="0" name=""/>
        <dsp:cNvSpPr/>
      </dsp:nvSpPr>
      <dsp:spPr>
        <a:xfrm>
          <a:off x="0" y="46616"/>
          <a:ext cx="3552291" cy="608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FACEBOOK </a:t>
          </a:r>
          <a:endParaRPr lang="en-US" sz="2600" kern="1200"/>
        </a:p>
      </dsp:txBody>
      <dsp:txXfrm>
        <a:off x="29700" y="76316"/>
        <a:ext cx="3492891" cy="549000"/>
      </dsp:txXfrm>
    </dsp:sp>
    <dsp:sp modelId="{8BBD19EF-B0FB-4070-A936-366AC32156D9}">
      <dsp:nvSpPr>
        <dsp:cNvPr id="0" name=""/>
        <dsp:cNvSpPr/>
      </dsp:nvSpPr>
      <dsp:spPr>
        <a:xfrm>
          <a:off x="0" y="729896"/>
          <a:ext cx="3552291" cy="608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INSTAGRAM </a:t>
          </a:r>
          <a:endParaRPr lang="en-US" sz="2600" kern="1200"/>
        </a:p>
      </dsp:txBody>
      <dsp:txXfrm>
        <a:off x="29700" y="759596"/>
        <a:ext cx="3492891" cy="549000"/>
      </dsp:txXfrm>
    </dsp:sp>
    <dsp:sp modelId="{7C5A4922-01CF-47D4-8954-3B249A3206CF}">
      <dsp:nvSpPr>
        <dsp:cNvPr id="0" name=""/>
        <dsp:cNvSpPr/>
      </dsp:nvSpPr>
      <dsp:spPr>
        <a:xfrm>
          <a:off x="0" y="1413176"/>
          <a:ext cx="3552291" cy="608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EMAIL </a:t>
          </a:r>
          <a:endParaRPr lang="en-US" sz="2600" kern="1200"/>
        </a:p>
      </dsp:txBody>
      <dsp:txXfrm>
        <a:off x="29700" y="1442876"/>
        <a:ext cx="3492891" cy="549000"/>
      </dsp:txXfrm>
    </dsp:sp>
    <dsp:sp modelId="{E1CD37D9-61CD-4748-B10C-F86C31D0A5A1}">
      <dsp:nvSpPr>
        <dsp:cNvPr id="0" name=""/>
        <dsp:cNvSpPr/>
      </dsp:nvSpPr>
      <dsp:spPr>
        <a:xfrm>
          <a:off x="0" y="2096457"/>
          <a:ext cx="3552291" cy="608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NEWSPAPER </a:t>
          </a:r>
          <a:endParaRPr lang="en-US" sz="2600" kern="1200"/>
        </a:p>
      </dsp:txBody>
      <dsp:txXfrm>
        <a:off x="29700" y="2126157"/>
        <a:ext cx="3492891" cy="549000"/>
      </dsp:txXfrm>
    </dsp:sp>
    <dsp:sp modelId="{DAE3F3F5-EC68-4263-8679-9BFF02393FE2}">
      <dsp:nvSpPr>
        <dsp:cNvPr id="0" name=""/>
        <dsp:cNvSpPr/>
      </dsp:nvSpPr>
      <dsp:spPr>
        <a:xfrm>
          <a:off x="0" y="2779737"/>
          <a:ext cx="3552291" cy="608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WEBSITES</a:t>
          </a:r>
          <a:endParaRPr lang="en-US" sz="2600" kern="1200"/>
        </a:p>
      </dsp:txBody>
      <dsp:txXfrm>
        <a:off x="29700" y="2809437"/>
        <a:ext cx="3492891" cy="549000"/>
      </dsp:txXfrm>
    </dsp:sp>
    <dsp:sp modelId="{E56A8E82-8FE2-4C4D-9DB9-2A4F25C3AD70}">
      <dsp:nvSpPr>
        <dsp:cNvPr id="0" name=""/>
        <dsp:cNvSpPr/>
      </dsp:nvSpPr>
      <dsp:spPr>
        <a:xfrm>
          <a:off x="0" y="3463017"/>
          <a:ext cx="3552291" cy="608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TIKTOK </a:t>
          </a:r>
          <a:endParaRPr lang="en-US" sz="2600" kern="1200"/>
        </a:p>
      </dsp:txBody>
      <dsp:txXfrm>
        <a:off x="29700" y="3492717"/>
        <a:ext cx="3492891" cy="549000"/>
      </dsp:txXfrm>
    </dsp:sp>
    <dsp:sp modelId="{74BFE60B-1F9D-4EF0-83DD-BFAF0E011F65}">
      <dsp:nvSpPr>
        <dsp:cNvPr id="0" name=""/>
        <dsp:cNvSpPr/>
      </dsp:nvSpPr>
      <dsp:spPr>
        <a:xfrm>
          <a:off x="0" y="4146297"/>
          <a:ext cx="3552291" cy="608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YOUTUBE </a:t>
          </a:r>
          <a:endParaRPr lang="en-US" sz="2600" kern="1200"/>
        </a:p>
      </dsp:txBody>
      <dsp:txXfrm>
        <a:off x="29700" y="4175997"/>
        <a:ext cx="3492891" cy="549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47E729-F86D-4620-BC0C-8B41542D6993}">
      <dsp:nvSpPr>
        <dsp:cNvPr id="0" name=""/>
        <dsp:cNvSpPr/>
      </dsp:nvSpPr>
      <dsp:spPr>
        <a:xfrm>
          <a:off x="880822" y="550684"/>
          <a:ext cx="1435205" cy="143520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8ABCB7-DF3A-4FAE-BEA9-27D8ED35E7E0}">
      <dsp:nvSpPr>
        <dsp:cNvPr id="0" name=""/>
        <dsp:cNvSpPr/>
      </dsp:nvSpPr>
      <dsp:spPr>
        <a:xfrm>
          <a:off x="3752" y="2366278"/>
          <a:ext cx="318934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Starting budget of 25000</a:t>
          </a:r>
          <a:endParaRPr lang="en-US" sz="1200" kern="1200"/>
        </a:p>
      </dsp:txBody>
      <dsp:txXfrm>
        <a:off x="3752" y="2366278"/>
        <a:ext cx="3189345" cy="720000"/>
      </dsp:txXfrm>
    </dsp:sp>
    <dsp:sp modelId="{F9900FCC-52FB-4335-9A84-C5B7F2C43D57}">
      <dsp:nvSpPr>
        <dsp:cNvPr id="0" name=""/>
        <dsp:cNvSpPr/>
      </dsp:nvSpPr>
      <dsp:spPr>
        <a:xfrm>
          <a:off x="4628303" y="550684"/>
          <a:ext cx="1435205" cy="143520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BFB3D6-CF98-4E06-A8DC-C06BE323CCF3}">
      <dsp:nvSpPr>
        <dsp:cNvPr id="0" name=""/>
        <dsp:cNvSpPr/>
      </dsp:nvSpPr>
      <dsp:spPr>
        <a:xfrm>
          <a:off x="3751233" y="2366278"/>
          <a:ext cx="318934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Our financial goal is to at least double our starting budget by the ed of the year tree</a:t>
          </a:r>
          <a:endParaRPr lang="en-US" sz="1200" kern="1200"/>
        </a:p>
      </dsp:txBody>
      <dsp:txXfrm>
        <a:off x="3751233" y="2366278"/>
        <a:ext cx="3189345" cy="720000"/>
      </dsp:txXfrm>
    </dsp:sp>
    <dsp:sp modelId="{5BA678A0-7EE3-4B55-8202-7780F82F4C2D}">
      <dsp:nvSpPr>
        <dsp:cNvPr id="0" name=""/>
        <dsp:cNvSpPr/>
      </dsp:nvSpPr>
      <dsp:spPr>
        <a:xfrm>
          <a:off x="8375784" y="550684"/>
          <a:ext cx="1435205" cy="143520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C5EBF3-EA73-41A0-A90B-93EA3A18AED4}">
      <dsp:nvSpPr>
        <dsp:cNvPr id="0" name=""/>
        <dsp:cNvSpPr/>
      </dsp:nvSpPr>
      <dsp:spPr>
        <a:xfrm>
          <a:off x="7498714" y="2366278"/>
          <a:ext cx="318934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Our financial plan is clearly on track,with money being allocated to specific funds to cover the start-up costs and cover all the out-going for the first year.</a:t>
          </a:r>
          <a:endParaRPr lang="en-US" sz="1200" kern="1200"/>
        </a:p>
      </dsp:txBody>
      <dsp:txXfrm>
        <a:off x="7498714" y="2366278"/>
        <a:ext cx="3189345"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D8E7403-EB4A-4177-AFCE-6A9D7B160C6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DAC49177-C030-4043-9380-EA6E4C94A16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7C7415F-6970-4DE4-93F1-94FEF07D0F1C}" type="datetimeFigureOut">
              <a:rPr lang="en-US" smtClean="0"/>
              <a:t>11/12/2022</a:t>
            </a:fld>
            <a:endParaRPr lang="en-US"/>
          </a:p>
        </p:txBody>
      </p:sp>
      <p:sp>
        <p:nvSpPr>
          <p:cNvPr id="4" name="Footer Placeholder 3">
            <a:extLst>
              <a:ext uri="{FF2B5EF4-FFF2-40B4-BE49-F238E27FC236}">
                <a16:creationId xmlns:a16="http://schemas.microsoft.com/office/drawing/2014/main" id="{BC4C83CE-EC9B-40C4-BD7A-48797AE5B1D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7EE9A75D-9B4E-4704-98C7-2A42472F118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4CC6D6D-E986-427F-AD9C-4E9408DDBE53}" type="slidenum">
              <a:rPr lang="en-US" smtClean="0"/>
              <a:t>‹#›</a:t>
            </a:fld>
            <a:endParaRPr lang="en-US"/>
          </a:p>
        </p:txBody>
      </p:sp>
    </p:spTree>
    <p:extLst>
      <p:ext uri="{BB962C8B-B14F-4D97-AF65-F5344CB8AC3E}">
        <p14:creationId xmlns:p14="http://schemas.microsoft.com/office/powerpoint/2010/main" val="29987748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86E6E5-5A19-4AE7-8D4E-049C5315C9A0}" type="datetimeFigureOut">
              <a:rPr lang="en-US" smtClean="0"/>
              <a:t>11/12/2022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5A580F-E35D-42E1-AF82-E41CC201EA91}" type="slidenum">
              <a:rPr lang="en-US" smtClean="0"/>
              <a:t>‹#›</a:t>
            </a:fld>
            <a:endParaRPr lang="en-US"/>
          </a:p>
        </p:txBody>
      </p:sp>
    </p:spTree>
    <p:extLst>
      <p:ext uri="{BB962C8B-B14F-4D97-AF65-F5344CB8AC3E}">
        <p14:creationId xmlns:p14="http://schemas.microsoft.com/office/powerpoint/2010/main" val="14536806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EB4EE6E-C0DF-4EB1-8875-16F6BF599544}" type="slidenum">
              <a:rPr lang="en-US" smtClean="0"/>
              <a:t>2</a:t>
            </a:fld>
            <a:endParaRPr lang="en-US"/>
          </a:p>
        </p:txBody>
      </p:sp>
    </p:spTree>
    <p:extLst>
      <p:ext uri="{BB962C8B-B14F-4D97-AF65-F5344CB8AC3E}">
        <p14:creationId xmlns:p14="http://schemas.microsoft.com/office/powerpoint/2010/main" val="37894788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Innovation and Entrepreneurship are two concepts that are extremely connected to each other. In fact, Drucker says that “Innovation is the specific tool of entrepreneurs, the means by which they exploit change as an opportunity for a different business or a different service.” (1997, p. 17)</a:t>
            </a:r>
          </a:p>
          <a:p>
            <a:pPr marL="171450" indent="-171450">
              <a:buFont typeface="Arial,Sans-Serif"/>
              <a:buChar char="•"/>
            </a:pPr>
            <a:r>
              <a:rPr lang="en-US"/>
              <a:t> </a:t>
            </a:r>
            <a:r>
              <a:rPr lang="en-US" b="1"/>
              <a:t>An enterprise</a:t>
            </a:r>
            <a:r>
              <a:rPr lang="en-US"/>
              <a:t> is  any entity either new or existing that provides new products or services or develops and uses new methods in producing or developing goods and services at affordable prices.</a:t>
            </a:r>
          </a:p>
          <a:p>
            <a:pPr marL="171450" indent="-171450">
              <a:buFont typeface="Arial,Sans-Serif"/>
              <a:buChar char="•"/>
            </a:pPr>
            <a:r>
              <a:rPr lang="en-US"/>
              <a:t>An </a:t>
            </a:r>
            <a:r>
              <a:rPr lang="en-US" b="1" i="1"/>
              <a:t>entrepreneur</a:t>
            </a:r>
            <a:r>
              <a:rPr lang="en-US"/>
              <a:t> is a person who seeks a profitable opportunity and takes the necessary risks to set up and operate a business.</a:t>
            </a:r>
          </a:p>
          <a:p>
            <a:pPr marL="171450" indent="-171450">
              <a:buFont typeface="Arial,Sans-Serif"/>
              <a:buChar char="•"/>
            </a:pPr>
            <a:r>
              <a:rPr lang="en-US" b="1"/>
              <a:t>Innovation</a:t>
            </a:r>
            <a:r>
              <a:rPr lang="en-US"/>
              <a:t> plays a key role in introducing novelty to existing product lines or processes ,leading to increased market share  revenue, and customer satisfaction.</a:t>
            </a:r>
          </a:p>
          <a:p>
            <a:endParaRPr lang="en-US"/>
          </a:p>
          <a:p>
            <a:endParaRPr lang="en-US"/>
          </a:p>
          <a:p>
            <a:endParaRPr lang="en-US">
              <a:cs typeface="Calibri"/>
            </a:endParaRPr>
          </a:p>
        </p:txBody>
      </p:sp>
      <p:sp>
        <p:nvSpPr>
          <p:cNvPr id="4" name="Slide Number Placeholder 3"/>
          <p:cNvSpPr>
            <a:spLocks noGrp="1"/>
          </p:cNvSpPr>
          <p:nvPr>
            <p:ph type="sldNum" sz="quarter" idx="5"/>
          </p:nvPr>
        </p:nvSpPr>
        <p:spPr/>
        <p:txBody>
          <a:bodyPr/>
          <a:lstStyle/>
          <a:p>
            <a:fld id="{47769C21-FF48-4BAC-88E9-1290DC654EBC}" type="slidenum">
              <a:rPr lang="en-US" smtClean="0"/>
              <a:t>3</a:t>
            </a:fld>
            <a:endParaRPr lang="en-US"/>
          </a:p>
        </p:txBody>
      </p:sp>
    </p:spTree>
    <p:extLst>
      <p:ext uri="{BB962C8B-B14F-4D97-AF65-F5344CB8AC3E}">
        <p14:creationId xmlns:p14="http://schemas.microsoft.com/office/powerpoint/2010/main" val="3486655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p>
        </p:txBody>
      </p:sp>
      <p:sp>
        <p:nvSpPr>
          <p:cNvPr id="4" name="Slide Number Placeholder 3"/>
          <p:cNvSpPr>
            <a:spLocks noGrp="1"/>
          </p:cNvSpPr>
          <p:nvPr>
            <p:ph type="sldNum" sz="quarter" idx="5"/>
          </p:nvPr>
        </p:nvSpPr>
        <p:spPr/>
        <p:txBody>
          <a:bodyPr/>
          <a:lstStyle/>
          <a:p>
            <a:fld id="{5961EFD6-34B6-4621-AFFD-CC7DD286577B}" type="slidenum">
              <a:rPr lang="en-US" smtClean="0"/>
              <a:t>4</a:t>
            </a:fld>
            <a:endParaRPr lang="en-US"/>
          </a:p>
        </p:txBody>
      </p:sp>
    </p:spTree>
    <p:extLst>
      <p:ext uri="{BB962C8B-B14F-4D97-AF65-F5344CB8AC3E}">
        <p14:creationId xmlns:p14="http://schemas.microsoft.com/office/powerpoint/2010/main" val="33627459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none" strike="noStrike">
                <a:solidFill>
                  <a:srgbClr val="000000"/>
                </a:solidFill>
                <a:effectLst/>
                <a:latin typeface="Calibri" panose="020F0502020204030204" pitchFamily="34" charset="0"/>
              </a:rPr>
              <a:t>We offer a wide range of products and services to help put your mind at ease and your beloved pet feeling safe whether you just can’t get out to been busy at work or going on holiday no matter what the reason we have it covered.</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Our products range from toys to bedding to shampoo and many more we want all our animal friends to have the best quality on the market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endParaRPr lang="en-US"/>
          </a:p>
        </p:txBody>
      </p:sp>
      <p:sp>
        <p:nvSpPr>
          <p:cNvPr id="4" name="Slide Number Placeholder 3"/>
          <p:cNvSpPr>
            <a:spLocks noGrp="1"/>
          </p:cNvSpPr>
          <p:nvPr>
            <p:ph type="sldNum" sz="quarter" idx="5"/>
          </p:nvPr>
        </p:nvSpPr>
        <p:spPr/>
        <p:txBody>
          <a:bodyPr/>
          <a:lstStyle/>
          <a:p>
            <a:fld id="{EEB4EE6E-C0DF-4EB1-8875-16F6BF599544}" type="slidenum">
              <a:rPr lang="en-US" smtClean="0"/>
              <a:t>5</a:t>
            </a:fld>
            <a:endParaRPr lang="en-US"/>
          </a:p>
        </p:txBody>
      </p:sp>
    </p:spTree>
    <p:extLst>
      <p:ext uri="{BB962C8B-B14F-4D97-AF65-F5344CB8AC3E}">
        <p14:creationId xmlns:p14="http://schemas.microsoft.com/office/powerpoint/2010/main" val="9657283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1800" b="0" i="0" u="none" strike="noStrike">
                <a:solidFill>
                  <a:srgbClr val="000000"/>
                </a:solidFill>
                <a:effectLst/>
                <a:latin typeface="Calibri" panose="020F0502020204030204" pitchFamily="34" charset="0"/>
              </a:rPr>
              <a:t>We offer 3 Packages Bronze, Sliver and Gold, Our Packages aim to please all</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Calibri" panose="020F0502020204030204" pitchFamily="34" charset="0"/>
              </a:rPr>
              <a:t>Bronze package-30 minutes walk, basic grooming (wash and dry) and a toy</a:t>
            </a:r>
            <a:r>
              <a:rPr lang="en-US" sz="1800" b="0" i="0">
                <a:solidFill>
                  <a:srgbClr val="444444"/>
                </a:solidFill>
                <a:effectLst/>
                <a:latin typeface="Calibri" panose="020F0502020204030204" pitchFamily="34" charset="0"/>
              </a:rPr>
              <a:t>​ £29.99</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Calibri" panose="020F0502020204030204" pitchFamily="34" charset="0"/>
              </a:rPr>
              <a:t>Silver package-60 minutes walk/run special grooming (wash and dry cutting nails combing fur)food and a toy</a:t>
            </a:r>
            <a:r>
              <a:rPr lang="en-US" sz="1800" b="0" i="0">
                <a:solidFill>
                  <a:srgbClr val="444444"/>
                </a:solidFill>
                <a:effectLst/>
                <a:latin typeface="Calibri" panose="020F0502020204030204" pitchFamily="34" charset="0"/>
              </a:rPr>
              <a:t>​ £39.99</a:t>
            </a:r>
            <a:endParaRPr lang="en-US" b="0" i="0">
              <a:solidFill>
                <a:srgbClr val="444444"/>
              </a:solidFill>
              <a:effectLst/>
              <a:latin typeface="Calibri" panose="020F0502020204030204" pitchFamily="34" charset="0"/>
            </a:endParaRPr>
          </a:p>
          <a:p>
            <a:r>
              <a:rPr lang="en-GB" sz="1800" b="0" i="0" u="none" strike="noStrike">
                <a:solidFill>
                  <a:srgbClr val="000000"/>
                </a:solidFill>
                <a:effectLst/>
                <a:latin typeface="Calibri" panose="020F0502020204030204" pitchFamily="34" charset="0"/>
              </a:rPr>
              <a:t>Gold packages-75 minutes walk/run luxury grooming (wash and dry, deep conditioning, cutting nails combing fur)food and a toy £49.99</a:t>
            </a:r>
          </a:p>
          <a:p>
            <a:endParaRPr lang="en-GB" sz="1800" b="0" i="0" u="none" strike="noStrike">
              <a:solidFill>
                <a:srgbClr val="000000"/>
              </a:solidFill>
              <a:effectLst/>
              <a:latin typeface="Calibri" panose="020F0502020204030204" pitchFamily="34" charset="0"/>
            </a:endParaRPr>
          </a:p>
          <a:p>
            <a:r>
              <a:rPr lang="en-US" sz="1800" b="0" i="0">
                <a:solidFill>
                  <a:srgbClr val="444444"/>
                </a:solidFill>
                <a:effectLst/>
                <a:latin typeface="Calibri" panose="020F0502020204030204" pitchFamily="34" charset="0"/>
              </a:rPr>
              <a:t>​</a:t>
            </a:r>
            <a:r>
              <a:rPr lang="en-US" sz="1800"/>
              <a:t>We offer a wide range of additional products and services such as administrating medication, taking the animals to the vet, grooming your pet also bringing the animal’s food to the customer’s home, we have toys, bedding​, shampoo, bowls</a:t>
            </a:r>
          </a:p>
          <a:p>
            <a:r>
              <a:rPr lang="en-US" sz="1800"/>
              <a:t>whether you just can’t get out to being busy at work or going on holiday no matter what the reason we have it covered to help put your mind at ease and your beloved pet feel safe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a:t>we want all our animal friends to have the best quality on the market.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a:t>We as pet sitters will stop by to take care of their requirements, we go above and beyond not only for their physical needs but also for cleanliness and affection.​</a:t>
            </a:r>
          </a:p>
          <a:p>
            <a:pPr algn="l" rtl="0" fontAlgn="base"/>
            <a:endParaRPr lang="en-US" sz="1800" b="0" i="0">
              <a:solidFill>
                <a:srgbClr val="444444"/>
              </a:solidFill>
              <a:effectLst/>
              <a:latin typeface="Calibri" panose="020F0502020204030204" pitchFamily="34" charset="0"/>
            </a:endParaRPr>
          </a:p>
          <a:p>
            <a:pPr algn="l" rtl="0" fontAlgn="base"/>
            <a:endParaRPr lang="en-US" sz="1800" b="0" i="0">
              <a:solidFill>
                <a:srgbClr val="444444"/>
              </a:solidFill>
              <a:effectLst/>
              <a:latin typeface="Calibri" panose="020F0502020204030204" pitchFamily="34" charset="0"/>
            </a:endParaRPr>
          </a:p>
          <a:p>
            <a:pPr algn="l" rtl="0" fontAlgn="base"/>
            <a:endParaRPr lang="en-US" b="0" i="0">
              <a:solidFill>
                <a:srgbClr val="444444"/>
              </a:solidFill>
              <a:effectLst/>
              <a:latin typeface="Calibri" panose="020F0502020204030204" pitchFamily="34" charset="0"/>
            </a:endParaRPr>
          </a:p>
          <a:p>
            <a:endParaRPr lang="en-GB"/>
          </a:p>
        </p:txBody>
      </p:sp>
      <p:sp>
        <p:nvSpPr>
          <p:cNvPr id="4" name="Slide Number Placeholder 3"/>
          <p:cNvSpPr>
            <a:spLocks noGrp="1"/>
          </p:cNvSpPr>
          <p:nvPr>
            <p:ph type="sldNum" sz="quarter" idx="5"/>
          </p:nvPr>
        </p:nvSpPr>
        <p:spPr/>
        <p:txBody>
          <a:bodyPr/>
          <a:lstStyle/>
          <a:p>
            <a:fld id="{115A580F-E35D-42E1-AF82-E41CC201EA91}" type="slidenum">
              <a:rPr lang="en-US" smtClean="0"/>
              <a:t>6</a:t>
            </a:fld>
            <a:endParaRPr lang="en-US"/>
          </a:p>
        </p:txBody>
      </p:sp>
    </p:spTree>
    <p:extLst>
      <p:ext uri="{BB962C8B-B14F-4D97-AF65-F5344CB8AC3E}">
        <p14:creationId xmlns:p14="http://schemas.microsoft.com/office/powerpoint/2010/main" val="13170940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p>
        </p:txBody>
      </p:sp>
      <p:sp>
        <p:nvSpPr>
          <p:cNvPr id="4" name="Slide Number Placeholder 3"/>
          <p:cNvSpPr>
            <a:spLocks noGrp="1"/>
          </p:cNvSpPr>
          <p:nvPr>
            <p:ph type="sldNum" sz="quarter" idx="5"/>
          </p:nvPr>
        </p:nvSpPr>
        <p:spPr/>
        <p:txBody>
          <a:bodyPr/>
          <a:lstStyle/>
          <a:p>
            <a:fld id="{5961EFD6-34B6-4621-AFFD-CC7DD286577B}" type="slidenum">
              <a:rPr lang="en-US" smtClean="0"/>
              <a:t>7</a:t>
            </a:fld>
            <a:endParaRPr lang="en-US"/>
          </a:p>
        </p:txBody>
      </p:sp>
    </p:spTree>
    <p:extLst>
      <p:ext uri="{BB962C8B-B14F-4D97-AF65-F5344CB8AC3E}">
        <p14:creationId xmlns:p14="http://schemas.microsoft.com/office/powerpoint/2010/main" val="24053589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none" strike="noStrike">
                <a:solidFill>
                  <a:srgbClr val="000000"/>
                </a:solidFill>
                <a:effectLst/>
                <a:latin typeface="Calibri" panose="020F0502020204030204" pitchFamily="34" charset="0"/>
              </a:rPr>
              <a:t>Brand awareness is the percentage of your target market that are familiar the competitor s brand.</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Cost it is about estimating the cost of a competitor s product.</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Products  we identifying the strengths and weaknesses of the competitor s product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Relationships we considering the relationships of the competitors with </a:t>
            </a:r>
            <a:r>
              <a:rPr lang="en-US" sz="1800" b="0" i="0" u="none" strike="noStrike" err="1">
                <a:solidFill>
                  <a:srgbClr val="000000"/>
                </a:solidFill>
                <a:effectLst/>
                <a:latin typeface="Calibri" panose="020F0502020204030204" pitchFamily="34" charset="0"/>
              </a:rPr>
              <a:t>regulators,parteners</a:t>
            </a:r>
            <a:r>
              <a:rPr lang="en-US" sz="1800" b="0" i="0" u="none" strike="noStrike">
                <a:solidFill>
                  <a:srgbClr val="000000"/>
                </a:solidFill>
                <a:effectLst/>
                <a:latin typeface="Calibri" panose="020F0502020204030204" pitchFamily="34" charset="0"/>
              </a:rPr>
              <a:t> and customers.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Marketing considering the competitor s marketing </a:t>
            </a:r>
            <a:r>
              <a:rPr lang="en-US" sz="1800" b="0" i="0" u="none" strike="noStrike" err="1">
                <a:solidFill>
                  <a:srgbClr val="000000"/>
                </a:solidFill>
                <a:effectLst/>
                <a:latin typeface="Calibri" panose="020F0502020204030204" pitchFamily="34" charset="0"/>
              </a:rPr>
              <a:t>stategies</a:t>
            </a:r>
            <a:r>
              <a:rPr lang="en-US" sz="1800" b="0" i="0" u="none" strike="noStrike">
                <a:solidFill>
                  <a:srgbClr val="000000"/>
                </a:solidFill>
                <a:effectLst/>
                <a:latin typeface="Calibri" panose="020F0502020204030204" pitchFamily="34" charset="0"/>
              </a:rPr>
              <a:t> such a promotional </a:t>
            </a:r>
            <a:r>
              <a:rPr lang="en-US" sz="1800" b="0" i="0" u="none" strike="noStrike" err="1">
                <a:solidFill>
                  <a:srgbClr val="000000"/>
                </a:solidFill>
                <a:effectLst/>
                <a:latin typeface="Calibri" panose="020F0502020204030204" pitchFamily="34" charset="0"/>
              </a:rPr>
              <a:t>activites</a:t>
            </a:r>
            <a:r>
              <a:rPr lang="en-US" sz="1800" b="0" i="0" u="none" strike="noStrike">
                <a:solidFill>
                  <a:srgbClr val="000000"/>
                </a:solidFill>
                <a:effectLst/>
                <a:latin typeface="Calibri" panose="020F0502020204030204" pitchFamily="34" charset="0"/>
              </a:rPr>
              <a:t> and price.</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endParaRPr lang="en-GB"/>
          </a:p>
        </p:txBody>
      </p:sp>
      <p:sp>
        <p:nvSpPr>
          <p:cNvPr id="4" name="Slide Number Placeholder 3"/>
          <p:cNvSpPr>
            <a:spLocks noGrp="1"/>
          </p:cNvSpPr>
          <p:nvPr>
            <p:ph type="sldNum" sz="quarter" idx="5"/>
          </p:nvPr>
        </p:nvSpPr>
        <p:spPr/>
        <p:txBody>
          <a:bodyPr/>
          <a:lstStyle/>
          <a:p>
            <a:fld id="{115A580F-E35D-42E1-AF82-E41CC201EA91}" type="slidenum">
              <a:rPr lang="en-US" smtClean="0"/>
              <a:t>8</a:t>
            </a:fld>
            <a:endParaRPr lang="en-US"/>
          </a:p>
        </p:txBody>
      </p:sp>
    </p:spTree>
    <p:extLst>
      <p:ext uri="{BB962C8B-B14F-4D97-AF65-F5344CB8AC3E}">
        <p14:creationId xmlns:p14="http://schemas.microsoft.com/office/powerpoint/2010/main" val="2531932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none" strike="noStrike">
                <a:solidFill>
                  <a:srgbClr val="000000"/>
                </a:solidFill>
                <a:effectLst/>
                <a:latin typeface="Calibri" panose="020F0502020204030204" pitchFamily="34" charset="0"/>
              </a:rPr>
              <a:t>STRENGTHS: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we are available to train our staff that they can look after your dog while you are not here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We are available when you need us 24 hours, seven days a week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Pet doctor. we have contact with pet doctors in your local what this mean you don’t worry about your dog when you are abroad.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Always remains profitable in our services we make a profit that make our workers satisfy and also, we gets profit from selling toys and food kits .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WEAKNESSES: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As we are new in the market, we face a lot of competition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Dog damage as we don’t have dog insurance yet, but we work on it.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OPPORTUNITIES: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In our plan for the future, we would like to extend our business making it available all around the UK and having vet availabilities within our services making us get rid of weaknesses we have as a small business just starting up.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Hiring more staff that can make our client  more satisfy and have more customers and target more areas ,maybe in future hitting the global marketing.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THREATS: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Competition, as we are a small start-up business, we do face a huge amount of competition at different levels.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•Trust between workers and clients, we need to establish a healthy relationship with the dog owner, so the trust is a given for our company making the customer loyal to our business.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p:txBody>
      </p:sp>
      <p:sp>
        <p:nvSpPr>
          <p:cNvPr id="4" name="Slide Number Placeholder 3"/>
          <p:cNvSpPr>
            <a:spLocks noGrp="1"/>
          </p:cNvSpPr>
          <p:nvPr>
            <p:ph type="sldNum" sz="quarter" idx="5"/>
          </p:nvPr>
        </p:nvSpPr>
        <p:spPr/>
        <p:txBody>
          <a:bodyPr/>
          <a:lstStyle/>
          <a:p>
            <a:fld id="{5961EFD6-34B6-4621-AFFD-CC7DD286577B}" type="slidenum">
              <a:rPr lang="en-US" smtClean="0"/>
              <a:t>9</a:t>
            </a:fld>
            <a:endParaRPr lang="en-US"/>
          </a:p>
        </p:txBody>
      </p:sp>
    </p:spTree>
    <p:extLst>
      <p:ext uri="{BB962C8B-B14F-4D97-AF65-F5344CB8AC3E}">
        <p14:creationId xmlns:p14="http://schemas.microsoft.com/office/powerpoint/2010/main" val="31480818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none" strike="noStrike">
                <a:solidFill>
                  <a:srgbClr val="000000"/>
                </a:solidFill>
                <a:effectLst/>
                <a:latin typeface="Calibri" panose="020F0502020204030204" pitchFamily="34" charset="0"/>
              </a:rPr>
              <a:t>POLITICAL FACTORS: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Political factors affecting this business would be the long-term profitability as of the market, because its different in every country and their rules and regulations that need to be followed, we must adapt and change the way we manage and look after our profit margins and the possibilities of changing how we operate and charge our clients. It's important for us to understand political stability and enforce it into our business.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ECONOMIC FACTORS: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As of the ever-changing economic changes especially in the united kingdom UK, there is always a change in inflation rat, savings and a high demand for change often and because of how we face competition as we are just a start up the affection of new and always changing economy rules and regulations that are taken out &amp; put in, our growth would be slow, and we need to keep it stable, so we don’t experience a lot of loss just starting up.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SOCIAL FACTORS: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Social culture and trends mixed in with beliefs and attitudes towards new &amp; different businesses are usually very </a:t>
            </a:r>
            <a:r>
              <a:rPr lang="en-US" sz="1800" b="0" i="0" u="none" strike="noStrike" err="1">
                <a:solidFill>
                  <a:srgbClr val="000000"/>
                </a:solidFill>
                <a:effectLst/>
                <a:latin typeface="Calibri" panose="020F0502020204030204" pitchFamily="34" charset="0"/>
              </a:rPr>
              <a:t>judgemental</a:t>
            </a:r>
            <a:r>
              <a:rPr lang="en-US" sz="1800" b="0" i="0" u="none" strike="noStrike">
                <a:solidFill>
                  <a:srgbClr val="000000"/>
                </a:solidFill>
                <a:effectLst/>
                <a:latin typeface="Calibri" panose="020F0502020204030204" pitchFamily="34" charset="0"/>
              </a:rPr>
              <a:t> and that does affect how fast or slow the business grows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TECHNOLOGICAL FACTORS: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Adaptation to new updates and everchanging technology &amp; has to be with our target audience</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ENVIROMENTAL FACTORS: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The environmental factors affecting the business would be the weather and the climate change, because our business is dog walking and dog sitting when we are dog walking the weather has a big factor on our workers and we understand the importance of keeping our clients' pets and our workers healthy and able to work up to satisfaction.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LEGAL FACTORS: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We need to understand the industry inside and out and how to avoid any law dramas that e fell into without noticing so we don’t get in trouble.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endParaRPr lang="en-US"/>
          </a:p>
        </p:txBody>
      </p:sp>
      <p:sp>
        <p:nvSpPr>
          <p:cNvPr id="4" name="Slide Number Placeholder 3"/>
          <p:cNvSpPr>
            <a:spLocks noGrp="1"/>
          </p:cNvSpPr>
          <p:nvPr>
            <p:ph type="sldNum" sz="quarter" idx="5"/>
          </p:nvPr>
        </p:nvSpPr>
        <p:spPr/>
        <p:txBody>
          <a:bodyPr/>
          <a:lstStyle/>
          <a:p>
            <a:fld id="{EEB4EE6E-C0DF-4EB1-8875-16F6BF599544}" type="slidenum">
              <a:rPr lang="en-US" smtClean="0"/>
              <a:t>10</a:t>
            </a:fld>
            <a:endParaRPr lang="en-US"/>
          </a:p>
        </p:txBody>
      </p:sp>
    </p:spTree>
    <p:extLst>
      <p:ext uri="{BB962C8B-B14F-4D97-AF65-F5344CB8AC3E}">
        <p14:creationId xmlns:p14="http://schemas.microsoft.com/office/powerpoint/2010/main" val="17462131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When a customer receives a service, he or she may also be dealing with other customers or people, and how they act has an impact on how they feel and how satisfied they are; - There is greater variability in operational inputs and outputs because there are people involved in providing a service (including employees, the customer, and other customers), and because services are frequently produced while they are being consumed, there is a higher probability of mistakes being made.</a:t>
            </a:r>
          </a:p>
        </p:txBody>
      </p:sp>
      <p:sp>
        <p:nvSpPr>
          <p:cNvPr id="4" name="Slide Number Placeholder 3"/>
          <p:cNvSpPr>
            <a:spLocks noGrp="1"/>
          </p:cNvSpPr>
          <p:nvPr>
            <p:ph type="sldNum" sz="quarter" idx="5"/>
          </p:nvPr>
        </p:nvSpPr>
        <p:spPr/>
        <p:txBody>
          <a:bodyPr/>
          <a:lstStyle/>
          <a:p>
            <a:fld id="{E6F4A46A-06E0-4B10-B874-2B434C3E2E63}" type="slidenum">
              <a:rPr lang="en-US" smtClean="0"/>
              <a:t>11</a:t>
            </a:fld>
            <a:endParaRPr lang="en-US"/>
          </a:p>
        </p:txBody>
      </p:sp>
    </p:spTree>
    <p:extLst>
      <p:ext uri="{BB962C8B-B14F-4D97-AF65-F5344CB8AC3E}">
        <p14:creationId xmlns:p14="http://schemas.microsoft.com/office/powerpoint/2010/main" val="1928530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most effective way to reach the millions of dog </a:t>
            </a:r>
            <a:r>
              <a:rPr lang="en-GB" err="1"/>
              <a:t>daycare</a:t>
            </a:r>
            <a:r>
              <a:rPr lang="en-GB"/>
              <a:t> target markets is through social media. We cannot imagine someone who does not have a social media account, unless they are living under a </a:t>
            </a:r>
            <a:r>
              <a:rPr lang="en-GB" err="1"/>
              <a:t>rock.The</a:t>
            </a:r>
            <a:r>
              <a:rPr lang="en-GB"/>
              <a:t> most efficient way to develop customer relationships is through social media, including Facebook, YouTube, Instagram, and Twitter. These channels are also the most effective way to learn more about your target market. They are also the most reliable means to communicate with </a:t>
            </a:r>
            <a:r>
              <a:rPr lang="en-GB" err="1"/>
              <a:t>them.You</a:t>
            </a:r>
            <a:r>
              <a:rPr lang="en-GB"/>
              <a:t> had better make sure your dog </a:t>
            </a:r>
            <a:r>
              <a:rPr lang="en-GB" err="1"/>
              <a:t>daycare</a:t>
            </a:r>
            <a:r>
              <a:rPr lang="en-GB"/>
              <a:t> has social media profiles as a business owner.</a:t>
            </a:r>
          </a:p>
        </p:txBody>
      </p:sp>
      <p:sp>
        <p:nvSpPr>
          <p:cNvPr id="4" name="Slide Number Placeholder 3"/>
          <p:cNvSpPr>
            <a:spLocks noGrp="1"/>
          </p:cNvSpPr>
          <p:nvPr>
            <p:ph type="sldNum" sz="quarter" idx="5"/>
          </p:nvPr>
        </p:nvSpPr>
        <p:spPr/>
        <p:txBody>
          <a:bodyPr/>
          <a:lstStyle/>
          <a:p>
            <a:fld id="{115A580F-E35D-42E1-AF82-E41CC201EA91}" type="slidenum">
              <a:rPr lang="en-US" smtClean="0"/>
              <a:t>12</a:t>
            </a:fld>
            <a:endParaRPr lang="en-US"/>
          </a:p>
        </p:txBody>
      </p:sp>
    </p:spTree>
    <p:extLst>
      <p:ext uri="{BB962C8B-B14F-4D97-AF65-F5344CB8AC3E}">
        <p14:creationId xmlns:p14="http://schemas.microsoft.com/office/powerpoint/2010/main" val="32941500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Because they change frequently, service items cannot be inventoried because doing so would necessitate A service cannot be stored since it is temporary and perishable, and any unused capacity is lost when demand is lower; Contrarily, customers may be turned away or told to wait if demand exceeds supply; - Value creation is dominated by intangible factors; even if a service has tangible components, like a dinner at a restaurant, it still has a higher intangibility than tangible component because it is a performance that is consumed but not owned,</a:t>
            </a:r>
          </a:p>
          <a:p>
            <a:r>
              <a:rPr lang="en-US">
                <a:cs typeface="Calibri"/>
              </a:rPr>
              <a:t>We provide clear pay and Klarna app tools which will help our costumers to split in 4 or 3 </a:t>
            </a:r>
            <a:r>
              <a:rPr lang="en-US" err="1">
                <a:cs typeface="Calibri"/>
              </a:rPr>
              <a:t>paymant</a:t>
            </a:r>
            <a:r>
              <a:rPr lang="en-US">
                <a:cs typeface="Calibri"/>
              </a:rPr>
              <a:t> we use a value strategy </a:t>
            </a:r>
          </a:p>
        </p:txBody>
      </p:sp>
      <p:sp>
        <p:nvSpPr>
          <p:cNvPr id="4" name="Slide Number Placeholder 3"/>
          <p:cNvSpPr>
            <a:spLocks noGrp="1"/>
          </p:cNvSpPr>
          <p:nvPr>
            <p:ph type="sldNum" sz="quarter" idx="5"/>
          </p:nvPr>
        </p:nvSpPr>
        <p:spPr/>
        <p:txBody>
          <a:bodyPr/>
          <a:lstStyle/>
          <a:p>
            <a:fld id="{115A580F-E35D-42E1-AF82-E41CC201EA91}" type="slidenum">
              <a:rPr lang="en-US" smtClean="0"/>
              <a:t>13</a:t>
            </a:fld>
            <a:endParaRPr lang="en-US"/>
          </a:p>
        </p:txBody>
      </p:sp>
    </p:spTree>
    <p:extLst>
      <p:ext uri="{BB962C8B-B14F-4D97-AF65-F5344CB8AC3E}">
        <p14:creationId xmlns:p14="http://schemas.microsoft.com/office/powerpoint/2010/main" val="9069035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Not only will you get to know your customers better, but you'll also be able to share your material on your dog </a:t>
            </a:r>
            <a:r>
              <a:rPr lang="en-GB" err="1"/>
              <a:t>daycare's</a:t>
            </a:r>
            <a:r>
              <a:rPr lang="en-GB"/>
              <a:t> social media </a:t>
            </a:r>
            <a:r>
              <a:rPr lang="en-GB" err="1"/>
              <a:t>page.Do</a:t>
            </a:r>
            <a:r>
              <a:rPr lang="en-GB"/>
              <a:t> you recall the text and image displays we discussed in the last section? Promote all of your material on social media to drive more traffic to your </a:t>
            </a:r>
            <a:r>
              <a:rPr lang="en-GB" err="1"/>
              <a:t>website.Use</a:t>
            </a:r>
            <a:r>
              <a:rPr lang="en-GB"/>
              <a:t> a lot of pictures, memes, and videos in the social media accounts for your dog </a:t>
            </a:r>
            <a:r>
              <a:rPr lang="en-GB" err="1"/>
              <a:t>daycare</a:t>
            </a:r>
            <a:r>
              <a:rPr lang="en-GB"/>
              <a:t> company. Share your posts and the funny photographs that go with them all the time.</a:t>
            </a:r>
            <a:endParaRPr lang="en-US"/>
          </a:p>
        </p:txBody>
      </p:sp>
      <p:sp>
        <p:nvSpPr>
          <p:cNvPr id="4" name="Slide Number Placeholder 3"/>
          <p:cNvSpPr>
            <a:spLocks noGrp="1"/>
          </p:cNvSpPr>
          <p:nvPr>
            <p:ph type="sldNum" sz="quarter" idx="5"/>
          </p:nvPr>
        </p:nvSpPr>
        <p:spPr/>
        <p:txBody>
          <a:bodyPr/>
          <a:lstStyle/>
          <a:p>
            <a:fld id="{83860736-8275-4107-A315-F10155774D8D}" type="slidenum">
              <a:rPr lang="en-US" smtClean="0"/>
              <a:t>14</a:t>
            </a:fld>
            <a:endParaRPr lang="en-US"/>
          </a:p>
        </p:txBody>
      </p:sp>
    </p:spTree>
    <p:extLst>
      <p:ext uri="{BB962C8B-B14F-4D97-AF65-F5344CB8AC3E}">
        <p14:creationId xmlns:p14="http://schemas.microsoft.com/office/powerpoint/2010/main" val="8727948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224DCA5-A7A8-4689-8651-5E03C020EB30}" type="slidenum">
              <a:rPr lang="en-US" smtClean="0"/>
              <a:t>22</a:t>
            </a:fld>
            <a:endParaRPr lang="en-US"/>
          </a:p>
        </p:txBody>
      </p:sp>
    </p:spTree>
    <p:extLst>
      <p:ext uri="{BB962C8B-B14F-4D97-AF65-F5344CB8AC3E}">
        <p14:creationId xmlns:p14="http://schemas.microsoft.com/office/powerpoint/2010/main" val="42230292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tx1"/>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439D4E6-49E3-4273-9EDF-AD58558B9F7E}"/>
              </a:ext>
            </a:extLst>
          </p:cNvPr>
          <p:cNvSpPr>
            <a:spLocks noGrp="1"/>
          </p:cNvSpPr>
          <p:nvPr>
            <p:ph type="ctrTitle"/>
          </p:nvPr>
        </p:nvSpPr>
        <p:spPr>
          <a:xfrm>
            <a:off x="685800" y="908651"/>
            <a:ext cx="3620882" cy="3640345"/>
          </a:xfrm>
          <a:prstGeom prst="rect">
            <a:avLst/>
          </a:prstGeom>
        </p:spPr>
        <p:txBody>
          <a:bodyPr anchor="t">
            <a:normAutofit/>
          </a:bodyPr>
          <a:lstStyle>
            <a:lvl1pPr>
              <a:defRPr>
                <a:solidFill>
                  <a:schemeClr val="bg1"/>
                </a:solidFill>
              </a:defRPr>
            </a:lvl1pPr>
          </a:lstStyle>
          <a:p>
            <a:r>
              <a:rPr lang="en-US" sz="4000">
                <a:solidFill>
                  <a:schemeClr val="bg1"/>
                </a:solidFill>
              </a:rPr>
              <a:t>Click to edit Master title style</a:t>
            </a:r>
          </a:p>
        </p:txBody>
      </p:sp>
      <p:sp>
        <p:nvSpPr>
          <p:cNvPr id="10" name="Subtitle 2">
            <a:extLst>
              <a:ext uri="{FF2B5EF4-FFF2-40B4-BE49-F238E27FC236}">
                <a16:creationId xmlns:a16="http://schemas.microsoft.com/office/drawing/2014/main" id="{FE9D8936-4795-43B2-9C32-4BE93A672131}"/>
              </a:ext>
            </a:extLst>
          </p:cNvPr>
          <p:cNvSpPr>
            <a:spLocks noGrp="1"/>
          </p:cNvSpPr>
          <p:nvPr>
            <p:ph type="subTitle" idx="1" hasCustomPrompt="1"/>
          </p:nvPr>
        </p:nvSpPr>
        <p:spPr>
          <a:xfrm>
            <a:off x="705934" y="5220450"/>
            <a:ext cx="3380437" cy="570748"/>
          </a:xfrm>
          <a:prstGeom prst="rect">
            <a:avLst/>
          </a:prstGeom>
        </p:spPr>
        <p:txBody>
          <a:bodyPr anchor="b">
            <a:normAutofit/>
          </a:bodyPr>
          <a:lstStyle>
            <a:lvl1pPr marL="0" indent="0">
              <a:buNone/>
              <a:defRPr sz="1800">
                <a:solidFill>
                  <a:schemeClr val="bg1"/>
                </a:solidFill>
              </a:defRPr>
            </a:lvl1pPr>
          </a:lstStyle>
          <a:p>
            <a:r>
              <a:rPr lang="en-US" sz="1800">
                <a:solidFill>
                  <a:schemeClr val="bg1"/>
                </a:solidFill>
              </a:rPr>
              <a:t>Insert subtitle here</a:t>
            </a:r>
          </a:p>
        </p:txBody>
      </p:sp>
      <p:sp>
        <p:nvSpPr>
          <p:cNvPr id="18" name="Picture Placeholder 16">
            <a:extLst>
              <a:ext uri="{FF2B5EF4-FFF2-40B4-BE49-F238E27FC236}">
                <a16:creationId xmlns:a16="http://schemas.microsoft.com/office/drawing/2014/main" id="{6C8B8511-EE4E-4935-ABB8-E8C2FCB1C46F}"/>
              </a:ext>
            </a:extLst>
          </p:cNvPr>
          <p:cNvSpPr>
            <a:spLocks noGrp="1"/>
          </p:cNvSpPr>
          <p:nvPr>
            <p:ph type="pic" sz="quarter" idx="13" hasCustomPrompt="1"/>
          </p:nvPr>
        </p:nvSpPr>
        <p:spPr>
          <a:xfrm>
            <a:off x="4876158" y="0"/>
            <a:ext cx="7315841" cy="6858000"/>
          </a:xfrm>
          <a:prstGeom prst="rect">
            <a:avLst/>
          </a:prstGeom>
        </p:spPr>
        <p:txBody>
          <a:bodyPr anchor="t"/>
          <a:lstStyle>
            <a:lvl1pPr marL="0" indent="0" algn="ctr">
              <a:buNone/>
              <a:defRPr>
                <a:solidFill>
                  <a:schemeClr val="bg1"/>
                </a:solidFill>
              </a:defRPr>
            </a:lvl1pPr>
          </a:lstStyle>
          <a:p>
            <a:r>
              <a:rPr lang="en-US"/>
              <a:t>Insert photo here</a:t>
            </a:r>
          </a:p>
        </p:txBody>
      </p:sp>
      <p:cxnSp>
        <p:nvCxnSpPr>
          <p:cNvPr id="11" name="Straight Connector 10">
            <a:extLst>
              <a:ext uri="{FF2B5EF4-FFF2-40B4-BE49-F238E27FC236}">
                <a16:creationId xmlns:a16="http://schemas.microsoft.com/office/drawing/2014/main" id="{8239FAB6-0B6C-402C-A107-EFFF82281DAE}"/>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Footer Placeholder 6">
            <a:extLst>
              <a:ext uri="{FF2B5EF4-FFF2-40B4-BE49-F238E27FC236}">
                <a16:creationId xmlns:a16="http://schemas.microsoft.com/office/drawing/2014/main" id="{DBE487E6-4032-4195-9823-685A39371B0C}"/>
              </a:ext>
            </a:extLst>
          </p:cNvPr>
          <p:cNvSpPr>
            <a:spLocks noGrp="1"/>
          </p:cNvSpPr>
          <p:nvPr>
            <p:ph type="ftr" sz="quarter" idx="11"/>
          </p:nvPr>
        </p:nvSpPr>
        <p:spPr>
          <a:xfrm>
            <a:off x="715383" y="6356350"/>
            <a:ext cx="4539727" cy="365125"/>
          </a:xfrm>
          <a:prstGeom prst="rect">
            <a:avLst/>
          </a:prstGeom>
        </p:spPr>
        <p:txBody>
          <a:bodyPr/>
          <a:lstStyle>
            <a:lvl1pPr>
              <a:defRPr>
                <a:solidFill>
                  <a:schemeClr val="bg1"/>
                </a:solidFill>
              </a:defRPr>
            </a:lvl1pPr>
          </a:lstStyle>
          <a:p>
            <a:r>
              <a:rPr lang="en-US"/>
              <a:t>PRESENTATION TITLE</a:t>
            </a:r>
          </a:p>
        </p:txBody>
      </p:sp>
      <p:sp>
        <p:nvSpPr>
          <p:cNvPr id="14" name="Date Placeholder 5">
            <a:extLst>
              <a:ext uri="{FF2B5EF4-FFF2-40B4-BE49-F238E27FC236}">
                <a16:creationId xmlns:a16="http://schemas.microsoft.com/office/drawing/2014/main" id="{C71E06DF-BA1B-43E6-A74C-85231D2EC37E}"/>
              </a:ext>
            </a:extLst>
          </p:cNvPr>
          <p:cNvSpPr>
            <a:spLocks noGrp="1"/>
          </p:cNvSpPr>
          <p:nvPr>
            <p:ph type="dt" sz="half" idx="10"/>
          </p:nvPr>
        </p:nvSpPr>
        <p:spPr>
          <a:xfrm>
            <a:off x="8369448" y="6356350"/>
            <a:ext cx="2592594" cy="365125"/>
          </a:xfrm>
          <a:prstGeom prst="rect">
            <a:avLst/>
          </a:prstGeom>
        </p:spPr>
        <p:txBody>
          <a:bodyPr/>
          <a:lstStyle/>
          <a:p>
            <a:r>
              <a:rPr lang="en-US">
                <a:solidFill>
                  <a:srgbClr val="FFFFFF"/>
                </a:solidFill>
                <a:effectLst>
                  <a:outerShdw blurRad="38100" dist="38100" dir="2700000" algn="tl">
                    <a:srgbClr val="000000">
                      <a:alpha val="43137"/>
                    </a:srgbClr>
                  </a:outerShdw>
                </a:effectLst>
              </a:rPr>
              <a:t>2/11/20XX</a:t>
            </a:r>
          </a:p>
        </p:txBody>
      </p:sp>
      <p:sp>
        <p:nvSpPr>
          <p:cNvPr id="15" name="Slide Number Placeholder 7">
            <a:extLst>
              <a:ext uri="{FF2B5EF4-FFF2-40B4-BE49-F238E27FC236}">
                <a16:creationId xmlns:a16="http://schemas.microsoft.com/office/drawing/2014/main" id="{0BD36B16-3F07-4955-8D4D-BC0FD17C1CE4}"/>
              </a:ext>
            </a:extLst>
          </p:cNvPr>
          <p:cNvSpPr>
            <a:spLocks noGrp="1"/>
          </p:cNvSpPr>
          <p:nvPr>
            <p:ph type="sldNum" sz="quarter" idx="12"/>
          </p:nvPr>
        </p:nvSpPr>
        <p:spPr>
          <a:xfrm>
            <a:off x="10919012" y="6356350"/>
            <a:ext cx="672354" cy="365125"/>
          </a:xfrm>
          <a:prstGeom prst="rect">
            <a:avLst/>
          </a:prstGeom>
        </p:spPr>
        <p:txBody>
          <a:bodyPr/>
          <a:lstStyle/>
          <a:p>
            <a:fld id="{E30AF5A0-43BB-4336-8627-9123B9144D80}" type="slidenum">
              <a:rPr lang="en-US" smtClean="0">
                <a:solidFill>
                  <a:srgbClr val="FFFFFF"/>
                </a:solidFill>
                <a:effectLst>
                  <a:outerShdw blurRad="38100" dist="38100" dir="2700000" algn="tl">
                    <a:srgbClr val="000000">
                      <a:alpha val="43137"/>
                    </a:srgbClr>
                  </a:outerShdw>
                </a:effectLst>
              </a:rPr>
              <a:t>‹#›</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0427350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695A76E-1EF3-4F47-9E87-6FCAB7D5DFE2}"/>
              </a:ext>
            </a:extLst>
          </p:cNvPr>
          <p:cNvSpPr>
            <a:spLocks noGrp="1"/>
          </p:cNvSpPr>
          <p:nvPr>
            <p:ph type="title"/>
          </p:nvPr>
        </p:nvSpPr>
        <p:spPr>
          <a:xfrm>
            <a:off x="5604846" y="860615"/>
            <a:ext cx="5922279" cy="1272986"/>
          </a:xfrm>
          <a:prstGeom prst="rect">
            <a:avLst/>
          </a:prstGeom>
        </p:spPr>
        <p:txBody>
          <a:bodyPr>
            <a:normAutofit/>
          </a:bodyPr>
          <a:lstStyle/>
          <a:p>
            <a:r>
              <a:rPr lang="en-US" sz="4000"/>
              <a:t>Click to edit Master title style</a:t>
            </a:r>
          </a:p>
        </p:txBody>
      </p:sp>
      <p:sp>
        <p:nvSpPr>
          <p:cNvPr id="18" name="Picture Placeholder 16">
            <a:extLst>
              <a:ext uri="{FF2B5EF4-FFF2-40B4-BE49-F238E27FC236}">
                <a16:creationId xmlns:a16="http://schemas.microsoft.com/office/drawing/2014/main" id="{EAD023B5-9ABC-4D4A-A1AD-D4D83D662192}"/>
              </a:ext>
            </a:extLst>
          </p:cNvPr>
          <p:cNvSpPr>
            <a:spLocks noGrp="1"/>
          </p:cNvSpPr>
          <p:nvPr>
            <p:ph type="pic" sz="quarter" idx="13" hasCustomPrompt="1"/>
          </p:nvPr>
        </p:nvSpPr>
        <p:spPr>
          <a:xfrm>
            <a:off x="-1" y="1"/>
            <a:ext cx="4876799" cy="6858000"/>
          </a:xfrm>
          <a:prstGeom prst="rect">
            <a:avLst/>
          </a:prstGeom>
        </p:spPr>
        <p:txBody>
          <a:bodyPr/>
          <a:lstStyle>
            <a:lvl1pPr marL="0" indent="0" algn="ctr">
              <a:buNone/>
              <a:defRPr/>
            </a:lvl1pPr>
          </a:lstStyle>
          <a:p>
            <a:r>
              <a:rPr lang="en-US"/>
              <a:t>Insert photo here</a:t>
            </a:r>
          </a:p>
        </p:txBody>
      </p:sp>
      <p:cxnSp>
        <p:nvCxnSpPr>
          <p:cNvPr id="10" name="Straight Connector 9">
            <a:extLst>
              <a:ext uri="{FF2B5EF4-FFF2-40B4-BE49-F238E27FC236}">
                <a16:creationId xmlns:a16="http://schemas.microsoft.com/office/drawing/2014/main" id="{C0AFB647-646C-4130-9EF5-C19C686B184A}"/>
              </a:ext>
              <a:ext uri="{C183D7F6-B498-43B3-948B-1728B52AA6E4}">
                <adec:decorative xmlns:adec="http://schemas.microsoft.com/office/drawing/2017/decorative" val="1"/>
              </a:ext>
            </a:extLst>
          </p:cNvPr>
          <p:cNvCxnSpPr>
            <a:cxnSpLocks/>
          </p:cNvCxnSpPr>
          <p:nvPr userDrawn="1"/>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Content Placeholder 2">
            <a:extLst>
              <a:ext uri="{FF2B5EF4-FFF2-40B4-BE49-F238E27FC236}">
                <a16:creationId xmlns:a16="http://schemas.microsoft.com/office/drawing/2014/main" id="{A09D5546-AD01-4B29-B174-EDA7105100BE}"/>
              </a:ext>
            </a:extLst>
          </p:cNvPr>
          <p:cNvSpPr>
            <a:spLocks noGrp="1"/>
          </p:cNvSpPr>
          <p:nvPr>
            <p:ph idx="1"/>
          </p:nvPr>
        </p:nvSpPr>
        <p:spPr>
          <a:xfrm>
            <a:off x="5566943" y="2133600"/>
            <a:ext cx="6005933" cy="3774464"/>
          </a:xfrm>
          <a:prstGeom prst="rect">
            <a:avLst/>
          </a:prstGeom>
        </p:spPr>
        <p:txBody>
          <a:bodyPr>
            <a:normAutofit/>
          </a:bodyPr>
          <a:lstStyle>
            <a:lvl1pPr marL="0" indent="0">
              <a:lnSpc>
                <a:spcPct val="100000"/>
              </a:lnSpc>
              <a:buNone/>
              <a:defRPr sz="1800"/>
            </a:lvl1pPr>
          </a:lstStyle>
          <a:p>
            <a:pPr lvl="0"/>
            <a:r>
              <a:rPr lang="en-US"/>
              <a:t>Click to edit Master text styles</a:t>
            </a:r>
          </a:p>
        </p:txBody>
      </p:sp>
      <p:cxnSp>
        <p:nvCxnSpPr>
          <p:cNvPr id="12" name="Straight Connector 11">
            <a:extLst>
              <a:ext uri="{FF2B5EF4-FFF2-40B4-BE49-F238E27FC236}">
                <a16:creationId xmlns:a16="http://schemas.microsoft.com/office/drawing/2014/main" id="{5C0A0972-FD9A-4E9D-A0A3-BD0AF8C7B74C}"/>
              </a:ext>
              <a:ext uri="{C183D7F6-B498-43B3-948B-1728B52AA6E4}">
                <adec:decorative xmlns:adec="http://schemas.microsoft.com/office/drawing/2017/decorative" val="1"/>
              </a:ext>
            </a:extLst>
          </p:cNvPr>
          <p:cNvCxnSpPr>
            <a:cxnSpLocks/>
          </p:cNvCxnSpPr>
          <p:nvPr userDrawn="1"/>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Footer Placeholder 4">
            <a:extLst>
              <a:ext uri="{FF2B5EF4-FFF2-40B4-BE49-F238E27FC236}">
                <a16:creationId xmlns:a16="http://schemas.microsoft.com/office/drawing/2014/main" id="{F3B2F557-7BE5-4154-A82F-928EE54A585D}"/>
              </a:ext>
            </a:extLst>
          </p:cNvPr>
          <p:cNvSpPr>
            <a:spLocks noGrp="1"/>
          </p:cNvSpPr>
          <p:nvPr>
            <p:ph type="ftr" sz="quarter" idx="11"/>
          </p:nvPr>
        </p:nvSpPr>
        <p:spPr>
          <a:xfrm>
            <a:off x="715383" y="6356350"/>
            <a:ext cx="4539727" cy="365125"/>
          </a:xfrm>
          <a:prstGeom prst="rect">
            <a:avLst/>
          </a:prstGeom>
        </p:spPr>
        <p:txBody>
          <a:bodyPr/>
          <a:lstStyle>
            <a:lvl1pPr>
              <a:defRPr>
                <a:solidFill>
                  <a:schemeClr val="bg1"/>
                </a:solidFill>
                <a:effectLst/>
              </a:defRPr>
            </a:lvl1pPr>
          </a:lstStyle>
          <a:p>
            <a:r>
              <a:rPr lang="en-US"/>
              <a:t>PRESENTATION TITLE</a:t>
            </a:r>
          </a:p>
        </p:txBody>
      </p:sp>
      <p:sp>
        <p:nvSpPr>
          <p:cNvPr id="14" name="Date Placeholder 3">
            <a:extLst>
              <a:ext uri="{FF2B5EF4-FFF2-40B4-BE49-F238E27FC236}">
                <a16:creationId xmlns:a16="http://schemas.microsoft.com/office/drawing/2014/main" id="{DE54A7E3-1026-464C-BB67-2D7F714067E7}"/>
              </a:ext>
            </a:extLst>
          </p:cNvPr>
          <p:cNvSpPr>
            <a:spLocks noGrp="1"/>
          </p:cNvSpPr>
          <p:nvPr>
            <p:ph type="dt" sz="half" idx="10"/>
          </p:nvPr>
        </p:nvSpPr>
        <p:spPr>
          <a:xfrm>
            <a:off x="8369448" y="6356350"/>
            <a:ext cx="2592594" cy="365125"/>
          </a:xfrm>
          <a:prstGeom prst="rect">
            <a:avLst/>
          </a:prstGeom>
        </p:spPr>
        <p:txBody>
          <a:bodyPr/>
          <a:lstStyle/>
          <a:p>
            <a:r>
              <a:rPr lang="en-US"/>
              <a:t>2/11/20XX</a:t>
            </a:r>
          </a:p>
        </p:txBody>
      </p:sp>
      <p:sp>
        <p:nvSpPr>
          <p:cNvPr id="15" name="Slide Number Placeholder 5">
            <a:extLst>
              <a:ext uri="{FF2B5EF4-FFF2-40B4-BE49-F238E27FC236}">
                <a16:creationId xmlns:a16="http://schemas.microsoft.com/office/drawing/2014/main" id="{F1723F54-B646-4D12-AEA1-08269C254710}"/>
              </a:ext>
            </a:extLst>
          </p:cNvPr>
          <p:cNvSpPr>
            <a:spLocks noGrp="1"/>
          </p:cNvSpPr>
          <p:nvPr>
            <p:ph type="sldNum" sz="quarter" idx="12"/>
          </p:nvPr>
        </p:nvSpPr>
        <p:spPr>
          <a:xfrm>
            <a:off x="10919012" y="6356350"/>
            <a:ext cx="672354" cy="365125"/>
          </a:xfrm>
          <a:prstGeom prst="rect">
            <a:avLst/>
          </a:prstGeom>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3134648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C8837BA0-445B-4D04-ADA9-C65084B15F90}"/>
              </a:ext>
            </a:extLst>
          </p:cNvPr>
          <p:cNvSpPr>
            <a:spLocks noGrp="1"/>
          </p:cNvSpPr>
          <p:nvPr>
            <p:ph type="title"/>
          </p:nvPr>
        </p:nvSpPr>
        <p:spPr>
          <a:xfrm>
            <a:off x="800099" y="904730"/>
            <a:ext cx="4152900" cy="1652590"/>
          </a:xfrm>
          <a:prstGeom prst="rect">
            <a:avLst/>
          </a:prstGeom>
        </p:spPr>
        <p:txBody>
          <a:bodyPr>
            <a:normAutofit/>
          </a:bodyPr>
          <a:lstStyle/>
          <a:p>
            <a:r>
              <a:rPr lang="en-US"/>
              <a:t>Click to edit Master title style</a:t>
            </a:r>
          </a:p>
        </p:txBody>
      </p:sp>
      <p:sp>
        <p:nvSpPr>
          <p:cNvPr id="10" name="Content Placeholder 10">
            <a:extLst>
              <a:ext uri="{FF2B5EF4-FFF2-40B4-BE49-F238E27FC236}">
                <a16:creationId xmlns:a16="http://schemas.microsoft.com/office/drawing/2014/main" id="{0CFA4CCF-323F-4998-B6BF-56207329CDA8}"/>
              </a:ext>
            </a:extLst>
          </p:cNvPr>
          <p:cNvSpPr>
            <a:spLocks noGrp="1"/>
          </p:cNvSpPr>
          <p:nvPr>
            <p:ph idx="1"/>
          </p:nvPr>
        </p:nvSpPr>
        <p:spPr>
          <a:xfrm>
            <a:off x="5133975" y="952368"/>
            <a:ext cx="6257926" cy="1773893"/>
          </a:xfrm>
          <a:prstGeom prst="rect">
            <a:avLst/>
          </a:prstGeom>
        </p:spPr>
        <p:txBody>
          <a:bodyPr>
            <a:normAutofit/>
          </a:bodyPr>
          <a:lstStyle>
            <a:lvl1pPr marL="0" indent="0">
              <a:lnSpc>
                <a:spcPct val="100000"/>
              </a:lnSpc>
              <a:buNone/>
              <a:defRPr sz="1800"/>
            </a:lvl1pPr>
          </a:lstStyle>
          <a:p>
            <a:pPr lvl="0"/>
            <a:r>
              <a:rPr lang="en-US"/>
              <a:t>Click to edit Master text styles</a:t>
            </a:r>
          </a:p>
        </p:txBody>
      </p:sp>
      <p:cxnSp>
        <p:nvCxnSpPr>
          <p:cNvPr id="13" name="Straight Connector 12">
            <a:extLst>
              <a:ext uri="{FF2B5EF4-FFF2-40B4-BE49-F238E27FC236}">
                <a16:creationId xmlns:a16="http://schemas.microsoft.com/office/drawing/2014/main" id="{DFFFF70A-3EED-4002-B2F8-FB8301C80C77}"/>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0" name="Picture Placeholder 17">
            <a:extLst>
              <a:ext uri="{FF2B5EF4-FFF2-40B4-BE49-F238E27FC236}">
                <a16:creationId xmlns:a16="http://schemas.microsoft.com/office/drawing/2014/main" id="{DD78C1EE-0224-4362-B796-4CC7B06992BD}"/>
              </a:ext>
            </a:extLst>
          </p:cNvPr>
          <p:cNvSpPr>
            <a:spLocks noGrp="1"/>
          </p:cNvSpPr>
          <p:nvPr>
            <p:ph type="pic" sz="quarter" idx="13" hasCustomPrompt="1"/>
          </p:nvPr>
        </p:nvSpPr>
        <p:spPr>
          <a:xfrm>
            <a:off x="800099" y="3048000"/>
            <a:ext cx="5133990" cy="2737531"/>
          </a:xfrm>
          <a:prstGeom prst="rect">
            <a:avLst/>
          </a:prstGeom>
        </p:spPr>
        <p:txBody>
          <a:bodyPr/>
          <a:lstStyle>
            <a:lvl1pPr marL="0" indent="0" algn="ctr">
              <a:buNone/>
              <a:defRPr/>
            </a:lvl1pPr>
          </a:lstStyle>
          <a:p>
            <a:r>
              <a:rPr lang="en-US"/>
              <a:t>Insert photo here</a:t>
            </a:r>
          </a:p>
        </p:txBody>
      </p:sp>
      <p:sp>
        <p:nvSpPr>
          <p:cNvPr id="21" name="Picture Placeholder 17">
            <a:extLst>
              <a:ext uri="{FF2B5EF4-FFF2-40B4-BE49-F238E27FC236}">
                <a16:creationId xmlns:a16="http://schemas.microsoft.com/office/drawing/2014/main" id="{2C1748F4-2D05-4407-8CB0-D854F9602DA3}"/>
              </a:ext>
            </a:extLst>
          </p:cNvPr>
          <p:cNvSpPr>
            <a:spLocks noGrp="1"/>
          </p:cNvSpPr>
          <p:nvPr>
            <p:ph type="pic" sz="quarter" idx="14" hasCustomPrompt="1"/>
          </p:nvPr>
        </p:nvSpPr>
        <p:spPr>
          <a:xfrm>
            <a:off x="6209621" y="3048000"/>
            <a:ext cx="5182278" cy="2737531"/>
          </a:xfrm>
          <a:prstGeom prst="rect">
            <a:avLst/>
          </a:prstGeom>
        </p:spPr>
        <p:txBody>
          <a:bodyPr/>
          <a:lstStyle>
            <a:lvl1pPr marL="0" indent="0" algn="ctr">
              <a:buNone/>
              <a:defRPr/>
            </a:lvl1pPr>
          </a:lstStyle>
          <a:p>
            <a:r>
              <a:rPr lang="en-US"/>
              <a:t>Insert photo here</a:t>
            </a:r>
          </a:p>
        </p:txBody>
      </p:sp>
      <p:sp>
        <p:nvSpPr>
          <p:cNvPr id="14" name="Footer Placeholder 7">
            <a:extLst>
              <a:ext uri="{FF2B5EF4-FFF2-40B4-BE49-F238E27FC236}">
                <a16:creationId xmlns:a16="http://schemas.microsoft.com/office/drawing/2014/main" id="{59837BA4-E3C3-4F0D-A113-75128BC03EF4}"/>
              </a:ext>
            </a:extLst>
          </p:cNvPr>
          <p:cNvSpPr>
            <a:spLocks noGrp="1"/>
          </p:cNvSpPr>
          <p:nvPr>
            <p:ph type="ftr" sz="quarter" idx="11"/>
          </p:nvPr>
        </p:nvSpPr>
        <p:spPr>
          <a:xfrm>
            <a:off x="715383" y="6356350"/>
            <a:ext cx="4539727" cy="365125"/>
          </a:xfrm>
          <a:prstGeom prst="rect">
            <a:avLst/>
          </a:prstGeom>
        </p:spPr>
        <p:txBody>
          <a:bodyPr/>
          <a:lstStyle>
            <a:lvl1pPr>
              <a:defRPr/>
            </a:lvl1pPr>
          </a:lstStyle>
          <a:p>
            <a:r>
              <a:rPr lang="en-US"/>
              <a:t>PRESENTATION TITLE</a:t>
            </a:r>
          </a:p>
        </p:txBody>
      </p:sp>
      <p:sp>
        <p:nvSpPr>
          <p:cNvPr id="15" name="Date Placeholder 1">
            <a:extLst>
              <a:ext uri="{FF2B5EF4-FFF2-40B4-BE49-F238E27FC236}">
                <a16:creationId xmlns:a16="http://schemas.microsoft.com/office/drawing/2014/main" id="{5DA65157-50C9-4A85-912D-6DC9A606192F}"/>
              </a:ext>
            </a:extLst>
          </p:cNvPr>
          <p:cNvSpPr>
            <a:spLocks noGrp="1"/>
          </p:cNvSpPr>
          <p:nvPr>
            <p:ph type="dt" sz="half" idx="10"/>
          </p:nvPr>
        </p:nvSpPr>
        <p:spPr>
          <a:xfrm>
            <a:off x="8369448" y="6356350"/>
            <a:ext cx="2592594" cy="365125"/>
          </a:xfrm>
          <a:prstGeom prst="rect">
            <a:avLst/>
          </a:prstGeom>
        </p:spPr>
        <p:txBody>
          <a:bodyPr/>
          <a:lstStyle/>
          <a:p>
            <a:r>
              <a:rPr lang="en-US"/>
              <a:t>2/11/20XX</a:t>
            </a:r>
          </a:p>
        </p:txBody>
      </p:sp>
      <p:sp>
        <p:nvSpPr>
          <p:cNvPr id="16" name="Slide Number Placeholder 6">
            <a:extLst>
              <a:ext uri="{FF2B5EF4-FFF2-40B4-BE49-F238E27FC236}">
                <a16:creationId xmlns:a16="http://schemas.microsoft.com/office/drawing/2014/main" id="{9DE415B0-F0C3-4971-8C76-0D54D6407C42}"/>
              </a:ext>
            </a:extLst>
          </p:cNvPr>
          <p:cNvSpPr>
            <a:spLocks noGrp="1"/>
          </p:cNvSpPr>
          <p:nvPr>
            <p:ph type="sldNum" sz="quarter" idx="12"/>
          </p:nvPr>
        </p:nvSpPr>
        <p:spPr>
          <a:xfrm>
            <a:off x="10919012" y="6356350"/>
            <a:ext cx="672354" cy="365125"/>
          </a:xfrm>
          <a:prstGeom prst="rect">
            <a:avLst/>
          </a:prstGeom>
        </p:spPr>
        <p:txBody>
          <a:bodyPr/>
          <a:lstStyle/>
          <a:p>
            <a:fld id="{A53D7EE4-1EDB-42FD-B6B7-A82C9F31F0F4}" type="slidenum">
              <a:rPr lang="en-US" smtClean="0"/>
              <a:t>‹#›</a:t>
            </a:fld>
            <a:endParaRPr lang="en-US"/>
          </a:p>
        </p:txBody>
      </p:sp>
    </p:spTree>
    <p:extLst>
      <p:ext uri="{BB962C8B-B14F-4D97-AF65-F5344CB8AC3E}">
        <p14:creationId xmlns:p14="http://schemas.microsoft.com/office/powerpoint/2010/main" val="1251209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20" name="Title 10">
            <a:extLst>
              <a:ext uri="{FF2B5EF4-FFF2-40B4-BE49-F238E27FC236}">
                <a16:creationId xmlns:a16="http://schemas.microsoft.com/office/drawing/2014/main" id="{6DC3399C-8B0E-4D7D-A955-FB1F37CF3672}"/>
              </a:ext>
            </a:extLst>
          </p:cNvPr>
          <p:cNvSpPr>
            <a:spLocks noGrp="1"/>
          </p:cNvSpPr>
          <p:nvPr>
            <p:ph type="ctrTitle"/>
          </p:nvPr>
        </p:nvSpPr>
        <p:spPr>
          <a:xfrm>
            <a:off x="684643" y="871758"/>
            <a:ext cx="5227171" cy="3871143"/>
          </a:xfrm>
          <a:prstGeom prst="rect">
            <a:avLst/>
          </a:prstGeom>
        </p:spPr>
        <p:txBody>
          <a:bodyPr/>
          <a:lstStyle/>
          <a:p>
            <a:r>
              <a:rPr lang="en-US"/>
              <a:t>Click to edit Master title style</a:t>
            </a:r>
          </a:p>
        </p:txBody>
      </p:sp>
      <p:sp>
        <p:nvSpPr>
          <p:cNvPr id="21" name="Subtitle 11">
            <a:extLst>
              <a:ext uri="{FF2B5EF4-FFF2-40B4-BE49-F238E27FC236}">
                <a16:creationId xmlns:a16="http://schemas.microsoft.com/office/drawing/2014/main" id="{13C3C1EB-2C5B-4710-893A-9DD6284D5CB0}"/>
              </a:ext>
            </a:extLst>
          </p:cNvPr>
          <p:cNvSpPr>
            <a:spLocks noGrp="1"/>
          </p:cNvSpPr>
          <p:nvPr>
            <p:ph type="subTitle" idx="1"/>
          </p:nvPr>
        </p:nvSpPr>
        <p:spPr>
          <a:xfrm>
            <a:off x="695325" y="4785543"/>
            <a:ext cx="4857857" cy="1005657"/>
          </a:xfrm>
          <a:prstGeom prst="rect">
            <a:avLst/>
          </a:prstGeom>
        </p:spPr>
        <p:txBody>
          <a:bodyPr/>
          <a:lstStyle>
            <a:lvl1pPr marL="0" indent="0">
              <a:buNone/>
              <a:defRPr sz="1800"/>
            </a:lvl1pPr>
          </a:lstStyle>
          <a:p>
            <a:r>
              <a:rPr lang="en-US"/>
              <a:t>Click to edit Master subtitle style</a:t>
            </a:r>
          </a:p>
        </p:txBody>
      </p:sp>
      <p:sp>
        <p:nvSpPr>
          <p:cNvPr id="30" name="Picture Placeholder 28">
            <a:extLst>
              <a:ext uri="{FF2B5EF4-FFF2-40B4-BE49-F238E27FC236}">
                <a16:creationId xmlns:a16="http://schemas.microsoft.com/office/drawing/2014/main" id="{E335E712-C7FD-4BAC-B89C-58AF6594A4E7}"/>
              </a:ext>
            </a:extLst>
          </p:cNvPr>
          <p:cNvSpPr>
            <a:spLocks noGrp="1"/>
          </p:cNvSpPr>
          <p:nvPr>
            <p:ph type="pic" sz="quarter" idx="13" hasCustomPrompt="1"/>
          </p:nvPr>
        </p:nvSpPr>
        <p:spPr>
          <a:xfrm>
            <a:off x="6515100" y="0"/>
            <a:ext cx="5676900" cy="6858000"/>
          </a:xfrm>
          <a:prstGeom prst="rect">
            <a:avLst/>
          </a:prstGeom>
        </p:spPr>
        <p:txBody>
          <a:bodyPr/>
          <a:lstStyle>
            <a:lvl1pPr marL="0" indent="0" algn="ctr">
              <a:buNone/>
              <a:defRPr/>
            </a:lvl1pPr>
          </a:lstStyle>
          <a:p>
            <a:r>
              <a:rPr lang="en-US"/>
              <a:t>Insert photo here</a:t>
            </a:r>
          </a:p>
        </p:txBody>
      </p:sp>
      <p:cxnSp>
        <p:nvCxnSpPr>
          <p:cNvPr id="22" name="Straight Connector 21">
            <a:extLst>
              <a:ext uri="{FF2B5EF4-FFF2-40B4-BE49-F238E27FC236}">
                <a16:creationId xmlns:a16="http://schemas.microsoft.com/office/drawing/2014/main" id="{51E8A8BA-B48F-4CEA-A820-8955D55D05DC}"/>
              </a:ext>
              <a:ext uri="{C183D7F6-B498-43B3-948B-1728B52AA6E4}">
                <adec:decorative xmlns:adec="http://schemas.microsoft.com/office/drawing/2017/decorative" val="1"/>
              </a:ext>
            </a:extLst>
          </p:cNvPr>
          <p:cNvCxnSpPr>
            <a:cxnSpLocks/>
          </p:cNvCxnSpPr>
          <p:nvPr userDrawn="1"/>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94FBB1-EC2B-4CAB-AE4E-A7A156244F26}"/>
              </a:ext>
              <a:ext uri="{C183D7F6-B498-43B3-948B-1728B52AA6E4}">
                <adec:decorative xmlns:adec="http://schemas.microsoft.com/office/drawing/2017/decorative" val="1"/>
              </a:ext>
            </a:extLst>
          </p:cNvPr>
          <p:cNvCxnSpPr>
            <a:cxnSpLocks/>
          </p:cNvCxnSpPr>
          <p:nvPr userDrawn="1"/>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3555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7" name="Title 2">
            <a:extLst>
              <a:ext uri="{FF2B5EF4-FFF2-40B4-BE49-F238E27FC236}">
                <a16:creationId xmlns:a16="http://schemas.microsoft.com/office/drawing/2014/main" id="{9D49AB0A-D330-4415-9B9C-C769A852DF2D}"/>
              </a:ext>
            </a:extLst>
          </p:cNvPr>
          <p:cNvSpPr>
            <a:spLocks noGrp="1"/>
          </p:cNvSpPr>
          <p:nvPr>
            <p:ph type="title" hasCustomPrompt="1"/>
          </p:nvPr>
        </p:nvSpPr>
        <p:spPr>
          <a:xfrm>
            <a:off x="695325" y="888999"/>
            <a:ext cx="10798176" cy="1051914"/>
          </a:xfrm>
          <a:prstGeom prst="rect">
            <a:avLst/>
          </a:prstGeom>
        </p:spPr>
        <p:txBody>
          <a:bodyPr/>
          <a:lstStyle>
            <a:lvl1pPr algn="r">
              <a:defRPr/>
            </a:lvl1pPr>
          </a:lstStyle>
          <a:p>
            <a:r>
              <a:rPr lang="en-US" err="1"/>
              <a:t>ClICK</a:t>
            </a:r>
            <a:r>
              <a:rPr lang="en-US"/>
              <a:t> TO ADD TITLE</a:t>
            </a:r>
          </a:p>
        </p:txBody>
      </p:sp>
      <p:cxnSp>
        <p:nvCxnSpPr>
          <p:cNvPr id="18" name="Straight Connector 17">
            <a:extLst>
              <a:ext uri="{FF2B5EF4-FFF2-40B4-BE49-F238E27FC236}">
                <a16:creationId xmlns:a16="http://schemas.microsoft.com/office/drawing/2014/main" id="{37EFB8CD-537B-4E5E-8F93-82EED2C8412C}"/>
              </a:ext>
              <a:ext uri="{C183D7F6-B498-43B3-948B-1728B52AA6E4}">
                <adec:decorative xmlns:adec="http://schemas.microsoft.com/office/drawing/2017/decorative" val="1"/>
              </a:ext>
            </a:extLst>
          </p:cNvPr>
          <p:cNvCxnSpPr>
            <a:cxnSpLocks/>
          </p:cNvCxnSpPr>
          <p:nvPr userDrawn="1"/>
        </p:nvCxnSpPr>
        <p:spPr>
          <a:xfrm>
            <a:off x="9751536"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20CA687-1C2C-48EE-99B9-EC8CF30289F1}"/>
              </a:ext>
            </a:extLst>
          </p:cNvPr>
          <p:cNvSpPr>
            <a:spLocks noGrp="1"/>
          </p:cNvSpPr>
          <p:nvPr>
            <p:ph sz="quarter" idx="13" hasCustomPrompt="1"/>
          </p:nvPr>
        </p:nvSpPr>
        <p:spPr>
          <a:xfrm>
            <a:off x="1335088" y="1995488"/>
            <a:ext cx="9521825" cy="4051300"/>
          </a:xfrm>
          <a:prstGeom prst="rect">
            <a:avLst/>
          </a:prstGeo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add content</a:t>
            </a:r>
          </a:p>
        </p:txBody>
      </p:sp>
      <p:sp>
        <p:nvSpPr>
          <p:cNvPr id="19" name="Footer Placeholder 9">
            <a:extLst>
              <a:ext uri="{FF2B5EF4-FFF2-40B4-BE49-F238E27FC236}">
                <a16:creationId xmlns:a16="http://schemas.microsoft.com/office/drawing/2014/main" id="{8135C37F-29C2-41B0-B777-64FAC1F70FE4}"/>
              </a:ext>
            </a:extLst>
          </p:cNvPr>
          <p:cNvSpPr>
            <a:spLocks noGrp="1"/>
          </p:cNvSpPr>
          <p:nvPr>
            <p:ph type="ftr" sz="quarter" idx="11"/>
          </p:nvPr>
        </p:nvSpPr>
        <p:spPr>
          <a:xfrm>
            <a:off x="715383" y="6356350"/>
            <a:ext cx="4539727" cy="365125"/>
          </a:xfrm>
        </p:spPr>
        <p:txBody>
          <a:bodyPr/>
          <a:lstStyle>
            <a:lvl1pPr>
              <a:defRPr/>
            </a:lvl1pPr>
          </a:lstStyle>
          <a:p>
            <a:r>
              <a:rPr lang="en-US"/>
              <a:t>PRESENTATION TITLE</a:t>
            </a:r>
          </a:p>
        </p:txBody>
      </p:sp>
      <p:sp>
        <p:nvSpPr>
          <p:cNvPr id="20" name="Date Placeholder 8">
            <a:extLst>
              <a:ext uri="{FF2B5EF4-FFF2-40B4-BE49-F238E27FC236}">
                <a16:creationId xmlns:a16="http://schemas.microsoft.com/office/drawing/2014/main" id="{FAC325DA-0D81-49D1-BDBC-680AF5D62C71}"/>
              </a:ext>
            </a:extLst>
          </p:cNvPr>
          <p:cNvSpPr>
            <a:spLocks noGrp="1"/>
          </p:cNvSpPr>
          <p:nvPr>
            <p:ph type="dt" sz="half" idx="10"/>
          </p:nvPr>
        </p:nvSpPr>
        <p:spPr>
          <a:xfrm>
            <a:off x="8369448" y="6356350"/>
            <a:ext cx="2592594" cy="365125"/>
          </a:xfrm>
        </p:spPr>
        <p:txBody>
          <a:bodyPr/>
          <a:lstStyle/>
          <a:p>
            <a:r>
              <a:rPr lang="en-US"/>
              <a:t>2/11/20XX</a:t>
            </a:r>
          </a:p>
        </p:txBody>
      </p:sp>
      <p:sp>
        <p:nvSpPr>
          <p:cNvPr id="21" name="Slide Number Placeholder 10">
            <a:extLst>
              <a:ext uri="{FF2B5EF4-FFF2-40B4-BE49-F238E27FC236}">
                <a16:creationId xmlns:a16="http://schemas.microsoft.com/office/drawing/2014/main" id="{13980C1F-6344-4AC2-8573-0D9F35314B84}"/>
              </a:ext>
            </a:extLst>
          </p:cNvPr>
          <p:cNvSpPr>
            <a:spLocks noGrp="1"/>
          </p:cNvSpPr>
          <p:nvPr>
            <p:ph type="sldNum" sz="quarter" idx="12"/>
          </p:nvPr>
        </p:nvSpPr>
        <p:spPr>
          <a:xfrm>
            <a:off x="10919012" y="6356350"/>
            <a:ext cx="672354" cy="365125"/>
          </a:xfrm>
        </p:spPr>
        <p:txBody>
          <a:bodyPr/>
          <a:lstStyle/>
          <a:p>
            <a:fld id="{0303F77D-1BEF-481A-B8C1-15974ED46EB7}" type="slidenum">
              <a:rPr lang="en-US" smtClean="0"/>
              <a:t>‹#›</a:t>
            </a:fld>
            <a:endParaRPr lang="en-US"/>
          </a:p>
        </p:txBody>
      </p:sp>
    </p:spTree>
    <p:extLst>
      <p:ext uri="{BB962C8B-B14F-4D97-AF65-F5344CB8AC3E}">
        <p14:creationId xmlns:p14="http://schemas.microsoft.com/office/powerpoint/2010/main" val="1678275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D5221BF9-9559-4D62-ADC6-2362970143F9}"/>
              </a:ext>
            </a:extLst>
          </p:cNvPr>
          <p:cNvSpPr>
            <a:spLocks noGrp="1"/>
          </p:cNvSpPr>
          <p:nvPr>
            <p:ph type="title" hasCustomPrompt="1"/>
          </p:nvPr>
        </p:nvSpPr>
        <p:spPr>
          <a:xfrm>
            <a:off x="695325" y="888999"/>
            <a:ext cx="10798176" cy="1051914"/>
          </a:xfrm>
          <a:prstGeom prst="rect">
            <a:avLst/>
          </a:prstGeom>
        </p:spPr>
        <p:txBody>
          <a:bodyPr/>
          <a:lstStyle>
            <a:lvl1pPr algn="r">
              <a:defRPr/>
            </a:lvl1pPr>
          </a:lstStyle>
          <a:p>
            <a:r>
              <a:rPr lang="en-US" err="1"/>
              <a:t>ClICK</a:t>
            </a:r>
            <a:r>
              <a:rPr lang="en-US"/>
              <a:t> TO ADD TITLE</a:t>
            </a:r>
          </a:p>
        </p:txBody>
      </p:sp>
      <p:cxnSp>
        <p:nvCxnSpPr>
          <p:cNvPr id="7" name="Straight Connector 6">
            <a:extLst>
              <a:ext uri="{FF2B5EF4-FFF2-40B4-BE49-F238E27FC236}">
                <a16:creationId xmlns:a16="http://schemas.microsoft.com/office/drawing/2014/main" id="{7FB4C3E1-495D-437D-A1DB-87F3028BBA42}"/>
              </a:ext>
              <a:ext uri="{C183D7F6-B498-43B3-948B-1728B52AA6E4}">
                <adec:decorative xmlns:adec="http://schemas.microsoft.com/office/drawing/2017/decorative" val="1"/>
              </a:ext>
            </a:extLst>
          </p:cNvPr>
          <p:cNvCxnSpPr>
            <a:cxnSpLocks/>
          </p:cNvCxnSpPr>
          <p:nvPr userDrawn="1"/>
        </p:nvCxnSpPr>
        <p:spPr>
          <a:xfrm>
            <a:off x="9751536"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6AAB131D-0F50-4923-96D1-8C59A3D8EEC3}"/>
              </a:ext>
            </a:extLst>
          </p:cNvPr>
          <p:cNvSpPr>
            <a:spLocks noGrp="1"/>
          </p:cNvSpPr>
          <p:nvPr>
            <p:ph sz="quarter" idx="13" hasCustomPrompt="1"/>
          </p:nvPr>
        </p:nvSpPr>
        <p:spPr>
          <a:xfrm>
            <a:off x="1762875" y="2386654"/>
            <a:ext cx="8663075" cy="3310890"/>
          </a:xfrm>
          <a:prstGeom prst="rect">
            <a:avLst/>
          </a:prstGeo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add content</a:t>
            </a:r>
          </a:p>
        </p:txBody>
      </p:sp>
      <p:sp>
        <p:nvSpPr>
          <p:cNvPr id="8" name="Footer Placeholder 9">
            <a:extLst>
              <a:ext uri="{FF2B5EF4-FFF2-40B4-BE49-F238E27FC236}">
                <a16:creationId xmlns:a16="http://schemas.microsoft.com/office/drawing/2014/main" id="{F30DBE8A-9D17-4F79-86F8-9FEA11DF06E9}"/>
              </a:ext>
            </a:extLst>
          </p:cNvPr>
          <p:cNvSpPr>
            <a:spLocks noGrp="1"/>
          </p:cNvSpPr>
          <p:nvPr>
            <p:ph type="ftr" sz="quarter" idx="11"/>
          </p:nvPr>
        </p:nvSpPr>
        <p:spPr>
          <a:xfrm>
            <a:off x="715383" y="6356350"/>
            <a:ext cx="4539727" cy="365125"/>
          </a:xfrm>
        </p:spPr>
        <p:txBody>
          <a:bodyPr/>
          <a:lstStyle>
            <a:lvl1pPr>
              <a:defRPr/>
            </a:lvl1pPr>
          </a:lstStyle>
          <a:p>
            <a:r>
              <a:rPr lang="en-US"/>
              <a:t>PRESENTATION TITLE</a:t>
            </a:r>
          </a:p>
        </p:txBody>
      </p:sp>
      <p:sp>
        <p:nvSpPr>
          <p:cNvPr id="9" name="Date Placeholder 8">
            <a:extLst>
              <a:ext uri="{FF2B5EF4-FFF2-40B4-BE49-F238E27FC236}">
                <a16:creationId xmlns:a16="http://schemas.microsoft.com/office/drawing/2014/main" id="{FC9023F8-E1A8-4C1E-B745-6658DCD6718F}"/>
              </a:ext>
            </a:extLst>
          </p:cNvPr>
          <p:cNvSpPr>
            <a:spLocks noGrp="1"/>
          </p:cNvSpPr>
          <p:nvPr>
            <p:ph type="dt" sz="half" idx="10"/>
          </p:nvPr>
        </p:nvSpPr>
        <p:spPr>
          <a:xfrm>
            <a:off x="8369448" y="6356350"/>
            <a:ext cx="2592594" cy="365125"/>
          </a:xfrm>
        </p:spPr>
        <p:txBody>
          <a:bodyPr/>
          <a:lstStyle/>
          <a:p>
            <a:r>
              <a:rPr lang="en-US"/>
              <a:t>2/11/20XX</a:t>
            </a:r>
          </a:p>
        </p:txBody>
      </p:sp>
      <p:sp>
        <p:nvSpPr>
          <p:cNvPr id="10" name="Slide Number Placeholder 10">
            <a:extLst>
              <a:ext uri="{FF2B5EF4-FFF2-40B4-BE49-F238E27FC236}">
                <a16:creationId xmlns:a16="http://schemas.microsoft.com/office/drawing/2014/main" id="{E51CCEBF-A77A-4DDA-94D4-73646D552252}"/>
              </a:ext>
            </a:extLst>
          </p:cNvPr>
          <p:cNvSpPr>
            <a:spLocks noGrp="1"/>
          </p:cNvSpPr>
          <p:nvPr>
            <p:ph type="sldNum" sz="quarter" idx="12"/>
          </p:nvPr>
        </p:nvSpPr>
        <p:spPr>
          <a:xfrm>
            <a:off x="10919012" y="6356350"/>
            <a:ext cx="672354" cy="365125"/>
          </a:xfrm>
        </p:spPr>
        <p:txBody>
          <a:bodyPr/>
          <a:lstStyle/>
          <a:p>
            <a:fld id="{0303F77D-1BEF-481A-B8C1-15974ED46EB7}" type="slidenum">
              <a:rPr lang="en-US" smtClean="0"/>
              <a:t>‹#›</a:t>
            </a:fld>
            <a:endParaRPr lang="en-US"/>
          </a:p>
        </p:txBody>
      </p:sp>
    </p:spTree>
    <p:extLst>
      <p:ext uri="{BB962C8B-B14F-4D97-AF65-F5344CB8AC3E}">
        <p14:creationId xmlns:p14="http://schemas.microsoft.com/office/powerpoint/2010/main" val="3544094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6371D84D-B708-4A20-8D50-CDA4E3EC6F9C}"/>
              </a:ext>
            </a:extLst>
          </p:cNvPr>
          <p:cNvSpPr>
            <a:spLocks noGrp="1"/>
          </p:cNvSpPr>
          <p:nvPr>
            <p:ph type="pic" sz="quarter" idx="13" hasCustomPrompt="1"/>
          </p:nvPr>
        </p:nvSpPr>
        <p:spPr>
          <a:xfrm>
            <a:off x="0" y="0"/>
            <a:ext cx="12192000" cy="6858000"/>
          </a:xfrm>
          <a:custGeom>
            <a:avLst/>
            <a:gdLst>
              <a:gd name="connsiteX0" fmla="*/ 800476 w 12192000"/>
              <a:gd name="connsiteY0" fmla="*/ 6126480 h 6858000"/>
              <a:gd name="connsiteX1" fmla="*/ 800476 w 12192000"/>
              <a:gd name="connsiteY1" fmla="*/ 6144768 h 6858000"/>
              <a:gd name="connsiteX2" fmla="*/ 11407516 w 12192000"/>
              <a:gd name="connsiteY2" fmla="*/ 6144768 h 6858000"/>
              <a:gd name="connsiteX3" fmla="*/ 11407516 w 12192000"/>
              <a:gd name="connsiteY3" fmla="*/ 6126480 h 6858000"/>
              <a:gd name="connsiteX4" fmla="*/ 800476 w 12192000"/>
              <a:gd name="connsiteY4" fmla="*/ 701040 h 6858000"/>
              <a:gd name="connsiteX5" fmla="*/ 800476 w 12192000"/>
              <a:gd name="connsiteY5" fmla="*/ 746759 h 6858000"/>
              <a:gd name="connsiteX6" fmla="*/ 11407516 w 12192000"/>
              <a:gd name="connsiteY6" fmla="*/ 746759 h 6858000"/>
              <a:gd name="connsiteX7" fmla="*/ 11407516 w 12192000"/>
              <a:gd name="connsiteY7" fmla="*/ 701040 h 6858000"/>
              <a:gd name="connsiteX8" fmla="*/ 0 w 12192000"/>
              <a:gd name="connsiteY8" fmla="*/ 0 h 6858000"/>
              <a:gd name="connsiteX9" fmla="*/ 12192000 w 12192000"/>
              <a:gd name="connsiteY9" fmla="*/ 0 h 6858000"/>
              <a:gd name="connsiteX10" fmla="*/ 12192000 w 12192000"/>
              <a:gd name="connsiteY10" fmla="*/ 6858000 h 6858000"/>
              <a:gd name="connsiteX11" fmla="*/ 0 w 1219200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858000">
                <a:moveTo>
                  <a:pt x="800476" y="6126480"/>
                </a:moveTo>
                <a:lnTo>
                  <a:pt x="800476" y="6144768"/>
                </a:lnTo>
                <a:lnTo>
                  <a:pt x="11407516" y="6144768"/>
                </a:lnTo>
                <a:lnTo>
                  <a:pt x="11407516" y="6126480"/>
                </a:lnTo>
                <a:close/>
                <a:moveTo>
                  <a:pt x="800476" y="701040"/>
                </a:moveTo>
                <a:lnTo>
                  <a:pt x="800476" y="746759"/>
                </a:lnTo>
                <a:lnTo>
                  <a:pt x="11407516" y="746759"/>
                </a:lnTo>
                <a:lnTo>
                  <a:pt x="11407516" y="701040"/>
                </a:lnTo>
                <a:close/>
                <a:moveTo>
                  <a:pt x="0" y="0"/>
                </a:moveTo>
                <a:lnTo>
                  <a:pt x="12192000" y="0"/>
                </a:lnTo>
                <a:lnTo>
                  <a:pt x="12192000" y="6858000"/>
                </a:lnTo>
                <a:lnTo>
                  <a:pt x="0" y="6858000"/>
                </a:lnTo>
                <a:close/>
              </a:path>
            </a:pathLst>
          </a:custGeom>
        </p:spPr>
        <p:txBody>
          <a:bodyPr wrap="square">
            <a:noAutofit/>
          </a:bodyPr>
          <a:lstStyle>
            <a:lvl1pPr marL="0" indent="0" algn="ctr">
              <a:buNone/>
              <a:defRPr/>
            </a:lvl1pPr>
          </a:lstStyle>
          <a:p>
            <a:r>
              <a:rPr lang="en-US"/>
              <a:t>Insert photo here</a:t>
            </a:r>
          </a:p>
        </p:txBody>
      </p:sp>
      <p:sp>
        <p:nvSpPr>
          <p:cNvPr id="2" name="Title 1">
            <a:extLst>
              <a:ext uri="{FF2B5EF4-FFF2-40B4-BE49-F238E27FC236}">
                <a16:creationId xmlns:a16="http://schemas.microsoft.com/office/drawing/2014/main" id="{21A03AD3-C316-411C-9844-6C8D950DC403}"/>
              </a:ext>
            </a:extLst>
          </p:cNvPr>
          <p:cNvSpPr>
            <a:spLocks noGrp="1"/>
          </p:cNvSpPr>
          <p:nvPr>
            <p:ph type="title" hasCustomPrompt="1"/>
          </p:nvPr>
        </p:nvSpPr>
        <p:spPr>
          <a:xfrm>
            <a:off x="6601766" y="1837677"/>
            <a:ext cx="4930901" cy="2334828"/>
          </a:xfrm>
          <a:prstGeom prst="rect">
            <a:avLst/>
          </a:prstGeom>
        </p:spPr>
        <p:txBody>
          <a:bodyPr/>
          <a:lstStyle>
            <a:lvl1pPr algn="r">
              <a:defRPr cap="none">
                <a:solidFill>
                  <a:schemeClr val="bg1"/>
                </a:solidFill>
                <a:effectLst>
                  <a:outerShdw blurRad="38100" dist="38100" dir="2700000" algn="tl">
                    <a:srgbClr val="000000">
                      <a:alpha val="43137"/>
                    </a:srgbClr>
                  </a:outerShdw>
                </a:effectLst>
              </a:defRPr>
            </a:lvl1pPr>
          </a:lstStyle>
          <a:p>
            <a:r>
              <a:rPr lang="en-US"/>
              <a:t>Insert text here</a:t>
            </a:r>
          </a:p>
        </p:txBody>
      </p:sp>
      <p:sp>
        <p:nvSpPr>
          <p:cNvPr id="25" name="Subtitle 2">
            <a:extLst>
              <a:ext uri="{FF2B5EF4-FFF2-40B4-BE49-F238E27FC236}">
                <a16:creationId xmlns:a16="http://schemas.microsoft.com/office/drawing/2014/main" id="{F00A8C60-C81E-4C2C-AB11-00AE1AC04ECE}"/>
              </a:ext>
            </a:extLst>
          </p:cNvPr>
          <p:cNvSpPr>
            <a:spLocks noGrp="1"/>
          </p:cNvSpPr>
          <p:nvPr>
            <p:ph type="subTitle" idx="1" hasCustomPrompt="1"/>
          </p:nvPr>
        </p:nvSpPr>
        <p:spPr>
          <a:xfrm>
            <a:off x="6347532" y="4408305"/>
            <a:ext cx="5175797" cy="909420"/>
          </a:xfrm>
          <a:prstGeom prst="rect">
            <a:avLst/>
          </a:prstGeom>
        </p:spPr>
        <p:txBody>
          <a:bodyPr anchor="t">
            <a:normAutofit/>
          </a:bodyPr>
          <a:lstStyle>
            <a:lvl1pPr marL="0" indent="0" algn="r">
              <a:buNone/>
              <a:defRPr sz="2800">
                <a:solidFill>
                  <a:schemeClr val="bg1"/>
                </a:solidFill>
                <a:effectLst>
                  <a:outerShdw blurRad="38100" dist="38100" dir="2700000" algn="tl">
                    <a:srgbClr val="000000">
                      <a:alpha val="43137"/>
                    </a:srgbClr>
                  </a:outerShdw>
                </a:effectLst>
              </a:defRPr>
            </a:lvl1pPr>
          </a:lstStyle>
          <a:p>
            <a:r>
              <a:rPr lang="en-US" sz="1800">
                <a:solidFill>
                  <a:schemeClr val="bg1"/>
                </a:solidFill>
              </a:rPr>
              <a:t>Insert subtitle here</a:t>
            </a:r>
          </a:p>
        </p:txBody>
      </p:sp>
      <p:sp>
        <p:nvSpPr>
          <p:cNvPr id="14" name="Footer Placeholder 4">
            <a:extLst>
              <a:ext uri="{FF2B5EF4-FFF2-40B4-BE49-F238E27FC236}">
                <a16:creationId xmlns:a16="http://schemas.microsoft.com/office/drawing/2014/main" id="{9F7D24C8-FDC6-4FCE-85C6-520D6469380F}"/>
              </a:ext>
            </a:extLst>
          </p:cNvPr>
          <p:cNvSpPr>
            <a:spLocks noGrp="1"/>
          </p:cNvSpPr>
          <p:nvPr>
            <p:ph type="ftr" sz="quarter" idx="11"/>
          </p:nvPr>
        </p:nvSpPr>
        <p:spPr>
          <a:xfrm>
            <a:off x="715383" y="6356350"/>
            <a:ext cx="4539727" cy="365125"/>
          </a:xfrm>
        </p:spPr>
        <p:txBody>
          <a:bodyPr/>
          <a:lstStyle>
            <a:lvl1pPr>
              <a:defRPr>
                <a:solidFill>
                  <a:schemeClr val="bg1"/>
                </a:solidFill>
                <a:effectLst>
                  <a:outerShdw blurRad="38100" dist="38100" dir="2700000" algn="tl">
                    <a:srgbClr val="000000">
                      <a:alpha val="43137"/>
                    </a:srgbClr>
                  </a:outerShdw>
                </a:effectLst>
              </a:defRPr>
            </a:lvl1pPr>
          </a:lstStyle>
          <a:p>
            <a:r>
              <a:rPr lang="en-US"/>
              <a:t>PRESENTATION TITLE</a:t>
            </a:r>
          </a:p>
        </p:txBody>
      </p:sp>
      <p:sp>
        <p:nvSpPr>
          <p:cNvPr id="15" name="Date Placeholder 3">
            <a:extLst>
              <a:ext uri="{FF2B5EF4-FFF2-40B4-BE49-F238E27FC236}">
                <a16:creationId xmlns:a16="http://schemas.microsoft.com/office/drawing/2014/main" id="{450E2155-DD21-4098-82EF-B19C466B239E}"/>
              </a:ext>
            </a:extLst>
          </p:cNvPr>
          <p:cNvSpPr>
            <a:spLocks noGrp="1"/>
          </p:cNvSpPr>
          <p:nvPr>
            <p:ph type="dt" sz="half" idx="10"/>
          </p:nvPr>
        </p:nvSpPr>
        <p:spPr>
          <a:xfrm>
            <a:off x="8369448" y="6356350"/>
            <a:ext cx="2592594" cy="365125"/>
          </a:xfrm>
        </p:spPr>
        <p:txBody>
          <a:bodyPr/>
          <a:lstStyle>
            <a:lvl1pPr>
              <a:defRPr>
                <a:solidFill>
                  <a:schemeClr val="bg1"/>
                </a:solidFill>
                <a:effectLst>
                  <a:outerShdw blurRad="38100" dist="38100" dir="2700000" algn="tl">
                    <a:srgbClr val="000000">
                      <a:alpha val="43137"/>
                    </a:srgbClr>
                  </a:outerShdw>
                </a:effectLst>
              </a:defRPr>
            </a:lvl1pPr>
          </a:lstStyle>
          <a:p>
            <a:r>
              <a:rPr lang="en-US"/>
              <a:t>2/11/20XX</a:t>
            </a:r>
          </a:p>
        </p:txBody>
      </p:sp>
      <p:sp>
        <p:nvSpPr>
          <p:cNvPr id="16" name="Slide Number Placeholder 5">
            <a:extLst>
              <a:ext uri="{FF2B5EF4-FFF2-40B4-BE49-F238E27FC236}">
                <a16:creationId xmlns:a16="http://schemas.microsoft.com/office/drawing/2014/main" id="{130CB194-35B9-4229-9CFE-5C3B911EC2A3}"/>
              </a:ext>
            </a:extLst>
          </p:cNvPr>
          <p:cNvSpPr>
            <a:spLocks noGrp="1"/>
          </p:cNvSpPr>
          <p:nvPr>
            <p:ph type="sldNum" sz="quarter" idx="12"/>
          </p:nvPr>
        </p:nvSpPr>
        <p:spPr>
          <a:xfrm>
            <a:off x="10919012" y="6356350"/>
            <a:ext cx="672354" cy="365125"/>
          </a:xfrm>
        </p:spPr>
        <p:txBody>
          <a:bodyPr/>
          <a:lstStyle>
            <a:lvl1pPr>
              <a:defRPr>
                <a:solidFill>
                  <a:schemeClr val="bg1"/>
                </a:solidFill>
                <a:effectLst>
                  <a:outerShdw blurRad="38100" dist="38100" dir="2700000" algn="tl">
                    <a:srgbClr val="000000">
                      <a:alpha val="43137"/>
                    </a:srgbClr>
                  </a:outerShdw>
                </a:effectLst>
              </a:defRPr>
            </a:lvl1pPr>
          </a:lstStyle>
          <a:p>
            <a:fld id="{A2AE2B76-F97F-4BE2-8670-72276A5F21A5}" type="slidenum">
              <a:rPr lang="en-US" smtClean="0"/>
              <a:pPr/>
              <a:t>‹#›</a:t>
            </a:fld>
            <a:endParaRPr lang="en-US"/>
          </a:p>
        </p:txBody>
      </p:sp>
      <p:cxnSp>
        <p:nvCxnSpPr>
          <p:cNvPr id="8" name="Straight Connector 7">
            <a:extLst>
              <a:ext uri="{FF2B5EF4-FFF2-40B4-BE49-F238E27FC236}">
                <a16:creationId xmlns:a16="http://schemas.microsoft.com/office/drawing/2014/main" id="{EBDF219B-DD0E-4D26-8B59-3FE43A252543}"/>
              </a:ext>
              <a:ext uri="{C183D7F6-B498-43B3-948B-1728B52AA6E4}">
                <adec:decorative xmlns:adec="http://schemas.microsoft.com/office/drawing/2017/decorative" val="1"/>
              </a:ext>
            </a:extLst>
          </p:cNvPr>
          <p:cNvCxnSpPr>
            <a:cxnSpLocks/>
          </p:cNvCxnSpPr>
          <p:nvPr userDrawn="1"/>
        </p:nvCxnSpPr>
        <p:spPr>
          <a:xfrm>
            <a:off x="800476" y="723900"/>
            <a:ext cx="10610474" cy="0"/>
          </a:xfrm>
          <a:prstGeom prst="line">
            <a:avLst/>
          </a:prstGeom>
          <a:ln w="44450">
            <a:solidFill>
              <a:srgbClr val="FFFFFF"/>
            </a:solidFill>
          </a:ln>
          <a:effectLst>
            <a:outerShdw blurRad="50800" dist="25400" dir="2700000" sx="99000" sy="99000" algn="tl" rotWithShape="0">
              <a:prstClr val="black">
                <a:alpha val="2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3180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9" name="Title 2">
            <a:extLst>
              <a:ext uri="{FF2B5EF4-FFF2-40B4-BE49-F238E27FC236}">
                <a16:creationId xmlns:a16="http://schemas.microsoft.com/office/drawing/2014/main" id="{1DFFB204-6AE4-4FC9-9B60-312D7206B03F}"/>
              </a:ext>
            </a:extLst>
          </p:cNvPr>
          <p:cNvSpPr>
            <a:spLocks noGrp="1"/>
          </p:cNvSpPr>
          <p:nvPr>
            <p:ph type="title"/>
          </p:nvPr>
        </p:nvSpPr>
        <p:spPr>
          <a:xfrm>
            <a:off x="695325" y="888999"/>
            <a:ext cx="10798176" cy="1051914"/>
          </a:xfrm>
          <a:prstGeom prst="rect">
            <a:avLst/>
          </a:prstGeom>
        </p:spPr>
        <p:txBody>
          <a:bodyPr/>
          <a:lstStyle/>
          <a:p>
            <a:r>
              <a:rPr lang="en-US"/>
              <a:t>Click to edit Master title style</a:t>
            </a:r>
          </a:p>
        </p:txBody>
      </p:sp>
      <p:sp>
        <p:nvSpPr>
          <p:cNvPr id="8" name="Content Placeholder 2">
            <a:extLst>
              <a:ext uri="{FF2B5EF4-FFF2-40B4-BE49-F238E27FC236}">
                <a16:creationId xmlns:a16="http://schemas.microsoft.com/office/drawing/2014/main" id="{9254F317-DDB0-4841-A973-FFC12960827B}"/>
              </a:ext>
            </a:extLst>
          </p:cNvPr>
          <p:cNvSpPr>
            <a:spLocks noGrp="1"/>
          </p:cNvSpPr>
          <p:nvPr>
            <p:ph sz="quarter" idx="13" hasCustomPrompt="1"/>
          </p:nvPr>
        </p:nvSpPr>
        <p:spPr>
          <a:xfrm>
            <a:off x="390669" y="1789993"/>
            <a:ext cx="11407487" cy="4351338"/>
          </a:xfrm>
          <a:prstGeom prst="rect">
            <a:avLst/>
          </a:prstGeo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add content</a:t>
            </a:r>
          </a:p>
        </p:txBody>
      </p:sp>
      <p:cxnSp>
        <p:nvCxnSpPr>
          <p:cNvPr id="10" name="Straight Connector 9">
            <a:extLst>
              <a:ext uri="{FF2B5EF4-FFF2-40B4-BE49-F238E27FC236}">
                <a16:creationId xmlns:a16="http://schemas.microsoft.com/office/drawing/2014/main" id="{E7B3A45C-71C1-4ADC-89E0-AF6924CA17F4}"/>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Footer Placeholder 9">
            <a:extLst>
              <a:ext uri="{FF2B5EF4-FFF2-40B4-BE49-F238E27FC236}">
                <a16:creationId xmlns:a16="http://schemas.microsoft.com/office/drawing/2014/main" id="{B9239148-0308-46C3-9FF0-4027CC8E85E7}"/>
              </a:ext>
            </a:extLst>
          </p:cNvPr>
          <p:cNvSpPr>
            <a:spLocks noGrp="1"/>
          </p:cNvSpPr>
          <p:nvPr>
            <p:ph type="ftr" sz="quarter" idx="11"/>
          </p:nvPr>
        </p:nvSpPr>
        <p:spPr>
          <a:xfrm>
            <a:off x="715383" y="6356350"/>
            <a:ext cx="4539727" cy="365125"/>
          </a:xfrm>
        </p:spPr>
        <p:txBody>
          <a:bodyPr/>
          <a:lstStyle>
            <a:lvl1pPr>
              <a:defRPr/>
            </a:lvl1pPr>
          </a:lstStyle>
          <a:p>
            <a:r>
              <a:rPr lang="en-US"/>
              <a:t>PRESENTATION TITLE</a:t>
            </a:r>
          </a:p>
        </p:txBody>
      </p:sp>
      <p:sp>
        <p:nvSpPr>
          <p:cNvPr id="13" name="Date Placeholder 8">
            <a:extLst>
              <a:ext uri="{FF2B5EF4-FFF2-40B4-BE49-F238E27FC236}">
                <a16:creationId xmlns:a16="http://schemas.microsoft.com/office/drawing/2014/main" id="{774C5953-38DD-4451-A5AA-9A578D59365B}"/>
              </a:ext>
            </a:extLst>
          </p:cNvPr>
          <p:cNvSpPr>
            <a:spLocks noGrp="1"/>
          </p:cNvSpPr>
          <p:nvPr>
            <p:ph type="dt" sz="half" idx="10"/>
          </p:nvPr>
        </p:nvSpPr>
        <p:spPr>
          <a:xfrm>
            <a:off x="8369448" y="6356350"/>
            <a:ext cx="2592594" cy="365125"/>
          </a:xfrm>
        </p:spPr>
        <p:txBody>
          <a:bodyPr/>
          <a:lstStyle/>
          <a:p>
            <a:r>
              <a:rPr lang="en-US"/>
              <a:t>2/11/20XX</a:t>
            </a:r>
          </a:p>
        </p:txBody>
      </p:sp>
      <p:sp>
        <p:nvSpPr>
          <p:cNvPr id="14" name="Slide Number Placeholder 10">
            <a:extLst>
              <a:ext uri="{FF2B5EF4-FFF2-40B4-BE49-F238E27FC236}">
                <a16:creationId xmlns:a16="http://schemas.microsoft.com/office/drawing/2014/main" id="{39D06D66-ACB3-4B9C-B4EB-FC3EC5BD75A6}"/>
              </a:ext>
            </a:extLst>
          </p:cNvPr>
          <p:cNvSpPr>
            <a:spLocks noGrp="1"/>
          </p:cNvSpPr>
          <p:nvPr>
            <p:ph type="sldNum" sz="quarter" idx="12"/>
          </p:nvPr>
        </p:nvSpPr>
        <p:spPr>
          <a:xfrm>
            <a:off x="10919012" y="6356350"/>
            <a:ext cx="672354" cy="365125"/>
          </a:xfrm>
        </p:spPr>
        <p:txBody>
          <a:bodyPr/>
          <a:lstStyle/>
          <a:p>
            <a:fld id="{0303F77D-1BEF-481A-B8C1-15974ED46EB7}" type="slidenum">
              <a:rPr lang="en-US" smtClean="0"/>
              <a:t>‹#›</a:t>
            </a:fld>
            <a:endParaRPr lang="en-US"/>
          </a:p>
        </p:txBody>
      </p:sp>
    </p:spTree>
    <p:extLst>
      <p:ext uri="{BB962C8B-B14F-4D97-AF65-F5344CB8AC3E}">
        <p14:creationId xmlns:p14="http://schemas.microsoft.com/office/powerpoint/2010/main" val="6522029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8" name="Title 2">
            <a:extLst>
              <a:ext uri="{FF2B5EF4-FFF2-40B4-BE49-F238E27FC236}">
                <a16:creationId xmlns:a16="http://schemas.microsoft.com/office/drawing/2014/main" id="{BCC9BE23-A0EC-4866-A7A4-FD7255EF8F5E}"/>
              </a:ext>
            </a:extLst>
          </p:cNvPr>
          <p:cNvSpPr>
            <a:spLocks noGrp="1"/>
          </p:cNvSpPr>
          <p:nvPr>
            <p:ph type="title"/>
          </p:nvPr>
        </p:nvSpPr>
        <p:spPr>
          <a:xfrm>
            <a:off x="695325" y="888999"/>
            <a:ext cx="10798176" cy="1051914"/>
          </a:xfrm>
          <a:prstGeom prst="rect">
            <a:avLst/>
          </a:prstGeom>
        </p:spPr>
        <p:txBody>
          <a:bodyPr/>
          <a:lstStyle/>
          <a:p>
            <a:r>
              <a:rPr lang="en-US"/>
              <a:t>Click to edit Master title style</a:t>
            </a:r>
          </a:p>
        </p:txBody>
      </p:sp>
      <p:cxnSp>
        <p:nvCxnSpPr>
          <p:cNvPr id="9" name="Straight Connector 8">
            <a:extLst>
              <a:ext uri="{FF2B5EF4-FFF2-40B4-BE49-F238E27FC236}">
                <a16:creationId xmlns:a16="http://schemas.microsoft.com/office/drawing/2014/main" id="{203BC10E-3DDD-4EC5-BD6D-D8D180BF3990}"/>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Content Placeholder 2">
            <a:extLst>
              <a:ext uri="{FF2B5EF4-FFF2-40B4-BE49-F238E27FC236}">
                <a16:creationId xmlns:a16="http://schemas.microsoft.com/office/drawing/2014/main" id="{1FD4AD3C-6727-49EE-9625-F87A6B8AE0B7}"/>
              </a:ext>
            </a:extLst>
          </p:cNvPr>
          <p:cNvSpPr>
            <a:spLocks noGrp="1"/>
          </p:cNvSpPr>
          <p:nvPr>
            <p:ph sz="quarter" idx="13" hasCustomPrompt="1"/>
          </p:nvPr>
        </p:nvSpPr>
        <p:spPr>
          <a:xfrm>
            <a:off x="695326" y="1940913"/>
            <a:ext cx="10798176" cy="4021586"/>
          </a:xfrm>
          <a:prstGeom prst="rect">
            <a:avLst/>
          </a:prstGeo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add content</a:t>
            </a:r>
          </a:p>
        </p:txBody>
      </p:sp>
      <p:sp>
        <p:nvSpPr>
          <p:cNvPr id="10" name="Footer Placeholder 9">
            <a:extLst>
              <a:ext uri="{FF2B5EF4-FFF2-40B4-BE49-F238E27FC236}">
                <a16:creationId xmlns:a16="http://schemas.microsoft.com/office/drawing/2014/main" id="{4489FA96-DDCF-4A83-91EB-4F5F6179F0D0}"/>
              </a:ext>
            </a:extLst>
          </p:cNvPr>
          <p:cNvSpPr>
            <a:spLocks noGrp="1"/>
          </p:cNvSpPr>
          <p:nvPr>
            <p:ph type="ftr" sz="quarter" idx="11"/>
          </p:nvPr>
        </p:nvSpPr>
        <p:spPr>
          <a:xfrm>
            <a:off x="715383" y="6356350"/>
            <a:ext cx="4539727" cy="365125"/>
          </a:xfrm>
        </p:spPr>
        <p:txBody>
          <a:bodyPr/>
          <a:lstStyle>
            <a:lvl1pPr>
              <a:defRPr/>
            </a:lvl1pPr>
          </a:lstStyle>
          <a:p>
            <a:r>
              <a:rPr lang="en-US"/>
              <a:t>PRESENTATION TITLE</a:t>
            </a:r>
          </a:p>
        </p:txBody>
      </p:sp>
      <p:sp>
        <p:nvSpPr>
          <p:cNvPr id="11" name="Date Placeholder 8">
            <a:extLst>
              <a:ext uri="{FF2B5EF4-FFF2-40B4-BE49-F238E27FC236}">
                <a16:creationId xmlns:a16="http://schemas.microsoft.com/office/drawing/2014/main" id="{F7CC7848-0B2C-4FBE-96B0-0717CC5A9FF1}"/>
              </a:ext>
            </a:extLst>
          </p:cNvPr>
          <p:cNvSpPr>
            <a:spLocks noGrp="1"/>
          </p:cNvSpPr>
          <p:nvPr>
            <p:ph type="dt" sz="half" idx="10"/>
          </p:nvPr>
        </p:nvSpPr>
        <p:spPr>
          <a:xfrm>
            <a:off x="8369448" y="6356350"/>
            <a:ext cx="2592594" cy="365125"/>
          </a:xfrm>
        </p:spPr>
        <p:txBody>
          <a:bodyPr/>
          <a:lstStyle/>
          <a:p>
            <a:r>
              <a:rPr lang="en-US"/>
              <a:t>2/11/20XX</a:t>
            </a:r>
          </a:p>
        </p:txBody>
      </p:sp>
      <p:sp>
        <p:nvSpPr>
          <p:cNvPr id="12" name="Slide Number Placeholder 10">
            <a:extLst>
              <a:ext uri="{FF2B5EF4-FFF2-40B4-BE49-F238E27FC236}">
                <a16:creationId xmlns:a16="http://schemas.microsoft.com/office/drawing/2014/main" id="{4CD16377-DD1B-4262-BDAE-760577F5B81D}"/>
              </a:ext>
            </a:extLst>
          </p:cNvPr>
          <p:cNvSpPr>
            <a:spLocks noGrp="1"/>
          </p:cNvSpPr>
          <p:nvPr>
            <p:ph type="sldNum" sz="quarter" idx="12"/>
          </p:nvPr>
        </p:nvSpPr>
        <p:spPr>
          <a:xfrm>
            <a:off x="10919012" y="6356350"/>
            <a:ext cx="672354" cy="365125"/>
          </a:xfrm>
        </p:spPr>
        <p:txBody>
          <a:bodyPr/>
          <a:lstStyle/>
          <a:p>
            <a:fld id="{0303F77D-1BEF-481A-B8C1-15974ED46EB7}" type="slidenum">
              <a:rPr lang="en-US" smtClean="0"/>
              <a:t>‹#›</a:t>
            </a:fld>
            <a:endParaRPr lang="en-US"/>
          </a:p>
        </p:txBody>
      </p:sp>
    </p:spTree>
    <p:extLst>
      <p:ext uri="{BB962C8B-B14F-4D97-AF65-F5344CB8AC3E}">
        <p14:creationId xmlns:p14="http://schemas.microsoft.com/office/powerpoint/2010/main" val="36970668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4246B94A-8C64-4FBA-B409-1F9487E19CF3}"/>
              </a:ext>
            </a:extLst>
          </p:cNvPr>
          <p:cNvSpPr>
            <a:spLocks noGrp="1"/>
          </p:cNvSpPr>
          <p:nvPr>
            <p:ph type="title"/>
          </p:nvPr>
        </p:nvSpPr>
        <p:spPr>
          <a:xfrm>
            <a:off x="700087" y="909638"/>
            <a:ext cx="10691813" cy="810192"/>
          </a:xfrm>
          <a:prstGeom prst="rect">
            <a:avLst/>
          </a:prstGeom>
        </p:spPr>
        <p:txBody>
          <a:bodyPr/>
          <a:lstStyle/>
          <a:p>
            <a:r>
              <a:rPr lang="en-US"/>
              <a:t>Click to edit Master title style</a:t>
            </a:r>
          </a:p>
        </p:txBody>
      </p:sp>
      <p:cxnSp>
        <p:nvCxnSpPr>
          <p:cNvPr id="9" name="Straight Connector 8">
            <a:extLst>
              <a:ext uri="{FF2B5EF4-FFF2-40B4-BE49-F238E27FC236}">
                <a16:creationId xmlns:a16="http://schemas.microsoft.com/office/drawing/2014/main" id="{866F075D-9008-4BD3-A772-7AF7AD667D5A}"/>
              </a:ext>
              <a:ext uri="{C183D7F6-B498-43B3-948B-1728B52AA6E4}">
                <adec:decorative xmlns:adec="http://schemas.microsoft.com/office/drawing/2017/decorative" val="1"/>
              </a:ext>
            </a:extLst>
          </p:cNvPr>
          <p:cNvCxnSpPr>
            <a:cxnSpLocks/>
          </p:cNvCxnSpPr>
          <p:nvPr userDrawn="1"/>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 Placeholder 2">
            <a:extLst>
              <a:ext uri="{FF2B5EF4-FFF2-40B4-BE49-F238E27FC236}">
                <a16:creationId xmlns:a16="http://schemas.microsoft.com/office/drawing/2014/main" id="{4C185B95-5C0F-400E-B7DF-8FF843290737}"/>
              </a:ext>
            </a:extLst>
          </p:cNvPr>
          <p:cNvSpPr>
            <a:spLocks noGrp="1"/>
          </p:cNvSpPr>
          <p:nvPr>
            <p:ph type="body" sz="quarter" idx="15" hasCustomPrompt="1"/>
          </p:nvPr>
        </p:nvSpPr>
        <p:spPr>
          <a:xfrm>
            <a:off x="800100" y="2003375"/>
            <a:ext cx="5094288" cy="526767"/>
          </a:xfrm>
          <a:prstGeom prst="rect">
            <a:avLst/>
          </a:prstGeom>
        </p:spPr>
        <p:txBody>
          <a:bodyPr/>
          <a:lstStyle>
            <a:lvl1pPr marL="0" indent="0">
              <a:buNone/>
              <a:defRPr b="1">
                <a:solidFill>
                  <a:schemeClr val="accent4"/>
                </a:solidFill>
              </a:defRPr>
            </a:lvl1pPr>
          </a:lstStyle>
          <a:p>
            <a:pPr lvl="0"/>
            <a:r>
              <a:rPr lang="en-US"/>
              <a:t>Insert subtitle here</a:t>
            </a:r>
          </a:p>
        </p:txBody>
      </p:sp>
      <p:sp>
        <p:nvSpPr>
          <p:cNvPr id="11" name="Content Placeholder 10">
            <a:extLst>
              <a:ext uri="{FF2B5EF4-FFF2-40B4-BE49-F238E27FC236}">
                <a16:creationId xmlns:a16="http://schemas.microsoft.com/office/drawing/2014/main" id="{BC725AFD-5A48-451D-B91D-9E63953F8E8B}"/>
              </a:ext>
            </a:extLst>
          </p:cNvPr>
          <p:cNvSpPr>
            <a:spLocks noGrp="1"/>
          </p:cNvSpPr>
          <p:nvPr>
            <p:ph idx="1" hasCustomPrompt="1"/>
          </p:nvPr>
        </p:nvSpPr>
        <p:spPr>
          <a:xfrm>
            <a:off x="800099" y="2551176"/>
            <a:ext cx="5094673" cy="3273552"/>
          </a:xfrm>
          <a:prstGeom prst="rect">
            <a:avLst/>
          </a:prstGeom>
        </p:spPr>
        <p:txBody>
          <a:bodyPr>
            <a:normAutofit/>
          </a:bodyPr>
          <a:lstStyle>
            <a:lvl1pPr>
              <a:lnSpc>
                <a:spcPct val="100000"/>
              </a:lnSpc>
              <a:defRPr sz="1800"/>
            </a:lvl1pPr>
          </a:lstStyle>
          <a:p>
            <a:r>
              <a:rPr lang="en-US"/>
              <a:t>Insert text here</a:t>
            </a:r>
          </a:p>
        </p:txBody>
      </p:sp>
      <p:sp>
        <p:nvSpPr>
          <p:cNvPr id="18" name="Text Placeholder 2">
            <a:extLst>
              <a:ext uri="{FF2B5EF4-FFF2-40B4-BE49-F238E27FC236}">
                <a16:creationId xmlns:a16="http://schemas.microsoft.com/office/drawing/2014/main" id="{6ACDC650-288E-4CF5-8546-9F2D5CEC8868}"/>
              </a:ext>
            </a:extLst>
          </p:cNvPr>
          <p:cNvSpPr>
            <a:spLocks noGrp="1"/>
          </p:cNvSpPr>
          <p:nvPr>
            <p:ph type="body" sz="quarter" idx="16" hasCustomPrompt="1"/>
          </p:nvPr>
        </p:nvSpPr>
        <p:spPr>
          <a:xfrm>
            <a:off x="6297611" y="2003375"/>
            <a:ext cx="5094288" cy="526767"/>
          </a:xfrm>
          <a:prstGeom prst="rect">
            <a:avLst/>
          </a:prstGeom>
        </p:spPr>
        <p:txBody>
          <a:bodyPr/>
          <a:lstStyle>
            <a:lvl1pPr marL="0" indent="0">
              <a:buNone/>
              <a:defRPr b="1">
                <a:solidFill>
                  <a:schemeClr val="accent4"/>
                </a:solidFill>
              </a:defRPr>
            </a:lvl1pPr>
          </a:lstStyle>
          <a:p>
            <a:pPr lvl="0"/>
            <a:r>
              <a:rPr lang="en-US"/>
              <a:t>Insert subtitle here</a:t>
            </a:r>
          </a:p>
        </p:txBody>
      </p:sp>
      <p:sp>
        <p:nvSpPr>
          <p:cNvPr id="17" name="Content Placeholder 10">
            <a:extLst>
              <a:ext uri="{FF2B5EF4-FFF2-40B4-BE49-F238E27FC236}">
                <a16:creationId xmlns:a16="http://schemas.microsoft.com/office/drawing/2014/main" id="{956E1F7E-0B80-40DB-8F21-F06D9DD56264}"/>
              </a:ext>
            </a:extLst>
          </p:cNvPr>
          <p:cNvSpPr>
            <a:spLocks noGrp="1"/>
          </p:cNvSpPr>
          <p:nvPr>
            <p:ph idx="13" hasCustomPrompt="1"/>
          </p:nvPr>
        </p:nvSpPr>
        <p:spPr>
          <a:xfrm>
            <a:off x="6297226" y="2551176"/>
            <a:ext cx="5094673" cy="3273552"/>
          </a:xfrm>
          <a:prstGeom prst="rect">
            <a:avLst/>
          </a:prstGeom>
        </p:spPr>
        <p:txBody>
          <a:bodyPr>
            <a:normAutofit/>
          </a:bodyPr>
          <a:lstStyle>
            <a:lvl1pPr>
              <a:lnSpc>
                <a:spcPct val="100000"/>
              </a:lnSpc>
              <a:defRPr sz="1800"/>
            </a:lvl1pPr>
          </a:lstStyle>
          <a:p>
            <a:r>
              <a:rPr lang="en-US"/>
              <a:t>Insert text here</a:t>
            </a:r>
          </a:p>
        </p:txBody>
      </p:sp>
      <p:cxnSp>
        <p:nvCxnSpPr>
          <p:cNvPr id="12" name="Straight Connector 11">
            <a:extLst>
              <a:ext uri="{FF2B5EF4-FFF2-40B4-BE49-F238E27FC236}">
                <a16:creationId xmlns:a16="http://schemas.microsoft.com/office/drawing/2014/main" id="{D91B92C0-6B36-412A-9A49-16AB59FFBEEC}"/>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Footer Placeholder 7">
            <a:extLst>
              <a:ext uri="{FF2B5EF4-FFF2-40B4-BE49-F238E27FC236}">
                <a16:creationId xmlns:a16="http://schemas.microsoft.com/office/drawing/2014/main" id="{B4EFB36A-E4FD-4966-A091-9BDAF29916F8}"/>
              </a:ext>
            </a:extLst>
          </p:cNvPr>
          <p:cNvSpPr>
            <a:spLocks noGrp="1"/>
          </p:cNvSpPr>
          <p:nvPr>
            <p:ph type="ftr" sz="quarter" idx="11"/>
          </p:nvPr>
        </p:nvSpPr>
        <p:spPr>
          <a:xfrm>
            <a:off x="715383" y="6356350"/>
            <a:ext cx="4539727" cy="365125"/>
          </a:xfrm>
        </p:spPr>
        <p:txBody>
          <a:bodyPr/>
          <a:lstStyle>
            <a:lvl1pPr>
              <a:defRPr/>
            </a:lvl1pPr>
          </a:lstStyle>
          <a:p>
            <a:r>
              <a:rPr lang="en-US"/>
              <a:t>PRESENTATION TITLE</a:t>
            </a:r>
          </a:p>
        </p:txBody>
      </p:sp>
      <p:sp>
        <p:nvSpPr>
          <p:cNvPr id="14" name="Date Placeholder 6">
            <a:extLst>
              <a:ext uri="{FF2B5EF4-FFF2-40B4-BE49-F238E27FC236}">
                <a16:creationId xmlns:a16="http://schemas.microsoft.com/office/drawing/2014/main" id="{9B52EA1F-D8D0-4F42-B00A-F0E943F82E57}"/>
              </a:ext>
            </a:extLst>
          </p:cNvPr>
          <p:cNvSpPr>
            <a:spLocks noGrp="1"/>
          </p:cNvSpPr>
          <p:nvPr>
            <p:ph type="dt" sz="half" idx="10"/>
          </p:nvPr>
        </p:nvSpPr>
        <p:spPr>
          <a:xfrm>
            <a:off x="8369448" y="6356350"/>
            <a:ext cx="2592594" cy="365125"/>
          </a:xfrm>
        </p:spPr>
        <p:txBody>
          <a:bodyPr/>
          <a:lstStyle/>
          <a:p>
            <a:r>
              <a:rPr lang="en-US"/>
              <a:t>2/11/20XX</a:t>
            </a:r>
          </a:p>
        </p:txBody>
      </p:sp>
      <p:sp>
        <p:nvSpPr>
          <p:cNvPr id="15" name="Slide Number Placeholder 8">
            <a:extLst>
              <a:ext uri="{FF2B5EF4-FFF2-40B4-BE49-F238E27FC236}">
                <a16:creationId xmlns:a16="http://schemas.microsoft.com/office/drawing/2014/main" id="{498A6230-35B8-4147-9494-90708BFC3330}"/>
              </a:ext>
            </a:extLst>
          </p:cNvPr>
          <p:cNvSpPr>
            <a:spLocks noGrp="1"/>
          </p:cNvSpPr>
          <p:nvPr>
            <p:ph type="sldNum" sz="quarter" idx="12"/>
          </p:nvPr>
        </p:nvSpPr>
        <p:spPr>
          <a:xfrm>
            <a:off x="10919012" y="6356350"/>
            <a:ext cx="672354" cy="365125"/>
          </a:xfrm>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1019323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CC332FB-CD3F-4398-958A-CBE45129A19A}"/>
              </a:ext>
              <a:ext uri="{C183D7F6-B498-43B3-948B-1728B52AA6E4}">
                <adec:decorative xmlns:adec="http://schemas.microsoft.com/office/drawing/2017/decorative" val="1"/>
              </a:ext>
            </a:extLst>
          </p:cNvPr>
          <p:cNvCxnSpPr>
            <a:cxnSpLocks/>
          </p:cNvCxnSpPr>
          <p:nvPr userDrawn="1"/>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itle 9">
            <a:extLst>
              <a:ext uri="{FF2B5EF4-FFF2-40B4-BE49-F238E27FC236}">
                <a16:creationId xmlns:a16="http://schemas.microsoft.com/office/drawing/2014/main" id="{E566CA14-5018-43EE-BB8F-E12209B2C3BD}"/>
              </a:ext>
            </a:extLst>
          </p:cNvPr>
          <p:cNvSpPr>
            <a:spLocks noGrp="1"/>
          </p:cNvSpPr>
          <p:nvPr>
            <p:ph type="title"/>
          </p:nvPr>
        </p:nvSpPr>
        <p:spPr>
          <a:xfrm>
            <a:off x="700087" y="909638"/>
            <a:ext cx="10691813" cy="810192"/>
          </a:xfrm>
          <a:prstGeom prst="rect">
            <a:avLst/>
          </a:prstGeom>
        </p:spPr>
        <p:txBody>
          <a:bodyPr/>
          <a:lstStyle/>
          <a:p>
            <a:r>
              <a:rPr lang="en-US"/>
              <a:t>Click to edit Master title style</a:t>
            </a:r>
          </a:p>
        </p:txBody>
      </p:sp>
      <p:sp>
        <p:nvSpPr>
          <p:cNvPr id="14" name="Text Placeholder 2">
            <a:extLst>
              <a:ext uri="{FF2B5EF4-FFF2-40B4-BE49-F238E27FC236}">
                <a16:creationId xmlns:a16="http://schemas.microsoft.com/office/drawing/2014/main" id="{1A76201F-C7C2-400C-BE9B-F185A832CC24}"/>
              </a:ext>
            </a:extLst>
          </p:cNvPr>
          <p:cNvSpPr>
            <a:spLocks noGrp="1"/>
          </p:cNvSpPr>
          <p:nvPr>
            <p:ph type="body" sz="quarter" idx="15" hasCustomPrompt="1"/>
          </p:nvPr>
        </p:nvSpPr>
        <p:spPr>
          <a:xfrm>
            <a:off x="800099" y="2005870"/>
            <a:ext cx="3390161" cy="526756"/>
          </a:xfrm>
          <a:prstGeom prst="rect">
            <a:avLst/>
          </a:prstGeom>
        </p:spPr>
        <p:txBody>
          <a:bodyPr/>
          <a:lstStyle>
            <a:lvl1pPr marL="0" indent="0">
              <a:buNone/>
              <a:defRPr b="1">
                <a:solidFill>
                  <a:schemeClr val="accent4"/>
                </a:solidFill>
              </a:defRPr>
            </a:lvl1pPr>
          </a:lstStyle>
          <a:p>
            <a:pPr lvl="0"/>
            <a:r>
              <a:rPr lang="en-US"/>
              <a:t>Insert subtitle here</a:t>
            </a:r>
          </a:p>
        </p:txBody>
      </p:sp>
      <p:sp>
        <p:nvSpPr>
          <p:cNvPr id="9" name="Content Placeholder 10">
            <a:extLst>
              <a:ext uri="{FF2B5EF4-FFF2-40B4-BE49-F238E27FC236}">
                <a16:creationId xmlns:a16="http://schemas.microsoft.com/office/drawing/2014/main" id="{A742F7E8-0787-4D2C-B53F-B62C309ED6D6}"/>
              </a:ext>
            </a:extLst>
          </p:cNvPr>
          <p:cNvSpPr>
            <a:spLocks noGrp="1"/>
          </p:cNvSpPr>
          <p:nvPr>
            <p:ph idx="1" hasCustomPrompt="1"/>
          </p:nvPr>
        </p:nvSpPr>
        <p:spPr>
          <a:xfrm>
            <a:off x="800099" y="2552345"/>
            <a:ext cx="3390161" cy="3272810"/>
          </a:xfrm>
          <a:prstGeom prst="rect">
            <a:avLst/>
          </a:prstGeom>
        </p:spPr>
        <p:txBody>
          <a:bodyPr>
            <a:normAutofit/>
          </a:bodyPr>
          <a:lstStyle>
            <a:lvl1pPr>
              <a:lnSpc>
                <a:spcPct val="100000"/>
              </a:lnSpc>
              <a:defRPr sz="1800"/>
            </a:lvl1pPr>
          </a:lstStyle>
          <a:p>
            <a:r>
              <a:rPr lang="en-US"/>
              <a:t>Insert text here</a:t>
            </a:r>
          </a:p>
        </p:txBody>
      </p:sp>
      <p:sp>
        <p:nvSpPr>
          <p:cNvPr id="17" name="Text Placeholder 2">
            <a:extLst>
              <a:ext uri="{FF2B5EF4-FFF2-40B4-BE49-F238E27FC236}">
                <a16:creationId xmlns:a16="http://schemas.microsoft.com/office/drawing/2014/main" id="{ED178B9A-B987-49A0-B73F-70B855C42403}"/>
              </a:ext>
            </a:extLst>
          </p:cNvPr>
          <p:cNvSpPr>
            <a:spLocks noGrp="1"/>
          </p:cNvSpPr>
          <p:nvPr>
            <p:ph type="body" sz="quarter" idx="16" hasCustomPrompt="1"/>
          </p:nvPr>
        </p:nvSpPr>
        <p:spPr>
          <a:xfrm>
            <a:off x="4400919" y="2005870"/>
            <a:ext cx="3390161" cy="526756"/>
          </a:xfrm>
          <a:prstGeom prst="rect">
            <a:avLst/>
          </a:prstGeom>
        </p:spPr>
        <p:txBody>
          <a:bodyPr/>
          <a:lstStyle>
            <a:lvl1pPr marL="0" indent="0">
              <a:buNone/>
              <a:defRPr b="1">
                <a:solidFill>
                  <a:schemeClr val="accent4"/>
                </a:solidFill>
              </a:defRPr>
            </a:lvl1pPr>
          </a:lstStyle>
          <a:p>
            <a:pPr lvl="0"/>
            <a:r>
              <a:rPr lang="en-US"/>
              <a:t>Insert subtitle here</a:t>
            </a:r>
          </a:p>
        </p:txBody>
      </p:sp>
      <p:sp>
        <p:nvSpPr>
          <p:cNvPr id="15" name="Content Placeholder 10">
            <a:extLst>
              <a:ext uri="{FF2B5EF4-FFF2-40B4-BE49-F238E27FC236}">
                <a16:creationId xmlns:a16="http://schemas.microsoft.com/office/drawing/2014/main" id="{407D5990-6E05-4ECC-B930-EA5CF0774CFB}"/>
              </a:ext>
            </a:extLst>
          </p:cNvPr>
          <p:cNvSpPr>
            <a:spLocks noGrp="1"/>
          </p:cNvSpPr>
          <p:nvPr>
            <p:ph idx="13" hasCustomPrompt="1"/>
          </p:nvPr>
        </p:nvSpPr>
        <p:spPr>
          <a:xfrm>
            <a:off x="4400919" y="2552345"/>
            <a:ext cx="3390161" cy="3272810"/>
          </a:xfrm>
          <a:prstGeom prst="rect">
            <a:avLst/>
          </a:prstGeom>
        </p:spPr>
        <p:txBody>
          <a:bodyPr>
            <a:normAutofit/>
          </a:bodyPr>
          <a:lstStyle>
            <a:lvl1pPr>
              <a:lnSpc>
                <a:spcPct val="100000"/>
              </a:lnSpc>
              <a:defRPr sz="1800"/>
            </a:lvl1pPr>
          </a:lstStyle>
          <a:p>
            <a:r>
              <a:rPr lang="en-US"/>
              <a:t>Insert text here</a:t>
            </a:r>
          </a:p>
        </p:txBody>
      </p:sp>
      <p:sp>
        <p:nvSpPr>
          <p:cNvPr id="18" name="Text Placeholder 2">
            <a:extLst>
              <a:ext uri="{FF2B5EF4-FFF2-40B4-BE49-F238E27FC236}">
                <a16:creationId xmlns:a16="http://schemas.microsoft.com/office/drawing/2014/main" id="{C6A58550-98E5-4548-82F6-EE971733A79D}"/>
              </a:ext>
            </a:extLst>
          </p:cNvPr>
          <p:cNvSpPr>
            <a:spLocks noGrp="1"/>
          </p:cNvSpPr>
          <p:nvPr>
            <p:ph type="body" sz="quarter" idx="17" hasCustomPrompt="1"/>
          </p:nvPr>
        </p:nvSpPr>
        <p:spPr>
          <a:xfrm>
            <a:off x="8001739" y="2005870"/>
            <a:ext cx="3390161" cy="526756"/>
          </a:xfrm>
          <a:prstGeom prst="rect">
            <a:avLst/>
          </a:prstGeom>
        </p:spPr>
        <p:txBody>
          <a:bodyPr/>
          <a:lstStyle>
            <a:lvl1pPr marL="0" indent="0">
              <a:buNone/>
              <a:defRPr b="1">
                <a:solidFill>
                  <a:schemeClr val="accent4"/>
                </a:solidFill>
              </a:defRPr>
            </a:lvl1pPr>
          </a:lstStyle>
          <a:p>
            <a:pPr lvl="0"/>
            <a:r>
              <a:rPr lang="en-US"/>
              <a:t>Insert subtitle here</a:t>
            </a:r>
          </a:p>
        </p:txBody>
      </p:sp>
      <p:sp>
        <p:nvSpPr>
          <p:cNvPr id="16" name="Content Placeholder 10">
            <a:extLst>
              <a:ext uri="{FF2B5EF4-FFF2-40B4-BE49-F238E27FC236}">
                <a16:creationId xmlns:a16="http://schemas.microsoft.com/office/drawing/2014/main" id="{6B90AFA0-EDA3-4F21-A480-F56AA1D0BEB6}"/>
              </a:ext>
            </a:extLst>
          </p:cNvPr>
          <p:cNvSpPr>
            <a:spLocks noGrp="1"/>
          </p:cNvSpPr>
          <p:nvPr>
            <p:ph idx="14" hasCustomPrompt="1"/>
          </p:nvPr>
        </p:nvSpPr>
        <p:spPr>
          <a:xfrm>
            <a:off x="8001739" y="2552345"/>
            <a:ext cx="3390161" cy="3272810"/>
          </a:xfrm>
          <a:prstGeom prst="rect">
            <a:avLst/>
          </a:prstGeom>
        </p:spPr>
        <p:txBody>
          <a:bodyPr>
            <a:normAutofit/>
          </a:bodyPr>
          <a:lstStyle>
            <a:lvl1pPr>
              <a:lnSpc>
                <a:spcPct val="100000"/>
              </a:lnSpc>
              <a:defRPr sz="1800"/>
            </a:lvl1pPr>
          </a:lstStyle>
          <a:p>
            <a:r>
              <a:rPr lang="en-US"/>
              <a:t>Insert text here</a:t>
            </a:r>
          </a:p>
        </p:txBody>
      </p:sp>
      <p:cxnSp>
        <p:nvCxnSpPr>
          <p:cNvPr id="10" name="Straight Connector 9">
            <a:extLst>
              <a:ext uri="{FF2B5EF4-FFF2-40B4-BE49-F238E27FC236}">
                <a16:creationId xmlns:a16="http://schemas.microsoft.com/office/drawing/2014/main" id="{9346E7C8-F905-4B13-8FD6-185A0418404C}"/>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Footer Placeholder 7">
            <a:extLst>
              <a:ext uri="{FF2B5EF4-FFF2-40B4-BE49-F238E27FC236}">
                <a16:creationId xmlns:a16="http://schemas.microsoft.com/office/drawing/2014/main" id="{A0E3EE3A-87F3-4F60-90D8-938E4BBC2B4D}"/>
              </a:ext>
            </a:extLst>
          </p:cNvPr>
          <p:cNvSpPr>
            <a:spLocks noGrp="1"/>
          </p:cNvSpPr>
          <p:nvPr>
            <p:ph type="ftr" sz="quarter" idx="11"/>
          </p:nvPr>
        </p:nvSpPr>
        <p:spPr>
          <a:xfrm>
            <a:off x="715383" y="6356350"/>
            <a:ext cx="4539727" cy="365125"/>
          </a:xfrm>
        </p:spPr>
        <p:txBody>
          <a:bodyPr/>
          <a:lstStyle>
            <a:lvl1pPr>
              <a:defRPr/>
            </a:lvl1pPr>
          </a:lstStyle>
          <a:p>
            <a:r>
              <a:rPr lang="en-US"/>
              <a:t>PRESENTATION TITLE</a:t>
            </a:r>
          </a:p>
        </p:txBody>
      </p:sp>
      <p:sp>
        <p:nvSpPr>
          <p:cNvPr id="12" name="Date Placeholder 6">
            <a:extLst>
              <a:ext uri="{FF2B5EF4-FFF2-40B4-BE49-F238E27FC236}">
                <a16:creationId xmlns:a16="http://schemas.microsoft.com/office/drawing/2014/main" id="{F1449B0C-8214-4186-9666-E63CCA09094E}"/>
              </a:ext>
            </a:extLst>
          </p:cNvPr>
          <p:cNvSpPr>
            <a:spLocks noGrp="1"/>
          </p:cNvSpPr>
          <p:nvPr>
            <p:ph type="dt" sz="half" idx="10"/>
          </p:nvPr>
        </p:nvSpPr>
        <p:spPr>
          <a:xfrm>
            <a:off x="8369448" y="6356350"/>
            <a:ext cx="2592594" cy="365125"/>
          </a:xfrm>
        </p:spPr>
        <p:txBody>
          <a:bodyPr/>
          <a:lstStyle/>
          <a:p>
            <a:r>
              <a:rPr lang="en-US"/>
              <a:t>2/11/20XX</a:t>
            </a:r>
          </a:p>
        </p:txBody>
      </p:sp>
      <p:sp>
        <p:nvSpPr>
          <p:cNvPr id="13" name="Slide Number Placeholder 8">
            <a:extLst>
              <a:ext uri="{FF2B5EF4-FFF2-40B4-BE49-F238E27FC236}">
                <a16:creationId xmlns:a16="http://schemas.microsoft.com/office/drawing/2014/main" id="{F5DDBFC0-CC80-4B03-B5F5-3C57166DCA88}"/>
              </a:ext>
            </a:extLst>
          </p:cNvPr>
          <p:cNvSpPr>
            <a:spLocks noGrp="1"/>
          </p:cNvSpPr>
          <p:nvPr>
            <p:ph type="sldNum" sz="quarter" idx="12"/>
          </p:nvPr>
        </p:nvSpPr>
        <p:spPr>
          <a:xfrm>
            <a:off x="10919012" y="6356350"/>
            <a:ext cx="672354" cy="365125"/>
          </a:xfrm>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2986452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cxnSp>
        <p:nvCxnSpPr>
          <p:cNvPr id="28" name="Straight Connector 27">
            <a:extLst>
              <a:ext uri="{FF2B5EF4-FFF2-40B4-BE49-F238E27FC236}">
                <a16:creationId xmlns:a16="http://schemas.microsoft.com/office/drawing/2014/main" id="{F01BF5DB-2BF3-4196-B1CF-82B7CDCC02DC}"/>
              </a:ext>
              <a:ext uri="{C183D7F6-B498-43B3-948B-1728B52AA6E4}">
                <adec:decorative xmlns:adec="http://schemas.microsoft.com/office/drawing/2017/decorative" val="1"/>
              </a:ext>
            </a:extLst>
          </p:cNvPr>
          <p:cNvCxnSpPr>
            <a:cxnSpLocks/>
          </p:cNvCxnSpPr>
          <p:nvPr userDrawn="1"/>
        </p:nvCxnSpPr>
        <p:spPr>
          <a:xfrm>
            <a:off x="7987523" y="729692"/>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7" name="Title 12">
            <a:extLst>
              <a:ext uri="{FF2B5EF4-FFF2-40B4-BE49-F238E27FC236}">
                <a16:creationId xmlns:a16="http://schemas.microsoft.com/office/drawing/2014/main" id="{168DC13D-FFC6-4CC5-B9F8-B3B0961093A9}"/>
              </a:ext>
            </a:extLst>
          </p:cNvPr>
          <p:cNvSpPr>
            <a:spLocks noGrp="1"/>
          </p:cNvSpPr>
          <p:nvPr>
            <p:ph type="title"/>
          </p:nvPr>
        </p:nvSpPr>
        <p:spPr>
          <a:xfrm>
            <a:off x="7887511" y="909639"/>
            <a:ext cx="3703856" cy="1290636"/>
          </a:xfrm>
          <a:prstGeom prst="rect">
            <a:avLst/>
          </a:prstGeom>
        </p:spPr>
        <p:txBody>
          <a:bodyPr>
            <a:normAutofit/>
          </a:bodyPr>
          <a:lstStyle/>
          <a:p>
            <a:r>
              <a:rPr lang="en-US"/>
              <a:t>Click to edit Master title style</a:t>
            </a:r>
          </a:p>
        </p:txBody>
      </p:sp>
      <p:sp>
        <p:nvSpPr>
          <p:cNvPr id="51" name="Picture Placeholder 37">
            <a:extLst>
              <a:ext uri="{FF2B5EF4-FFF2-40B4-BE49-F238E27FC236}">
                <a16:creationId xmlns:a16="http://schemas.microsoft.com/office/drawing/2014/main" id="{F1AD5C34-DDA9-421B-A3C2-4D014B3D3FBD}"/>
              </a:ext>
            </a:extLst>
          </p:cNvPr>
          <p:cNvSpPr>
            <a:spLocks noGrp="1"/>
          </p:cNvSpPr>
          <p:nvPr>
            <p:ph type="pic" sz="quarter" idx="13" hasCustomPrompt="1"/>
          </p:nvPr>
        </p:nvSpPr>
        <p:spPr>
          <a:xfrm>
            <a:off x="715383" y="723900"/>
            <a:ext cx="3179762" cy="2160588"/>
          </a:xfrm>
          <a:prstGeom prst="rect">
            <a:avLst/>
          </a:prstGeom>
        </p:spPr>
        <p:txBody>
          <a:bodyPr/>
          <a:lstStyle>
            <a:lvl1pPr marL="0" indent="0" algn="ctr">
              <a:buNone/>
              <a:defRPr/>
            </a:lvl1pPr>
          </a:lstStyle>
          <a:p>
            <a:r>
              <a:rPr lang="en-US"/>
              <a:t>Insert photo here</a:t>
            </a:r>
          </a:p>
        </p:txBody>
      </p:sp>
      <p:sp>
        <p:nvSpPr>
          <p:cNvPr id="53" name="Picture Placeholder 43">
            <a:extLst>
              <a:ext uri="{FF2B5EF4-FFF2-40B4-BE49-F238E27FC236}">
                <a16:creationId xmlns:a16="http://schemas.microsoft.com/office/drawing/2014/main" id="{11508423-C6F4-4605-9E6D-1ED73334D0F5}"/>
              </a:ext>
            </a:extLst>
          </p:cNvPr>
          <p:cNvSpPr>
            <a:spLocks noGrp="1"/>
          </p:cNvSpPr>
          <p:nvPr>
            <p:ph type="pic" sz="quarter" idx="15" hasCustomPrompt="1"/>
          </p:nvPr>
        </p:nvSpPr>
        <p:spPr>
          <a:xfrm>
            <a:off x="715383" y="3048000"/>
            <a:ext cx="3178175" cy="3086100"/>
          </a:xfrm>
          <a:prstGeom prst="rect">
            <a:avLst/>
          </a:prstGeom>
        </p:spPr>
        <p:txBody>
          <a:bodyPr/>
          <a:lstStyle>
            <a:lvl1pPr marL="0" indent="0" algn="ctr">
              <a:buNone/>
              <a:defRPr/>
            </a:lvl1pPr>
          </a:lstStyle>
          <a:p>
            <a:r>
              <a:rPr lang="en-US"/>
              <a:t>Insert photo here</a:t>
            </a:r>
          </a:p>
        </p:txBody>
      </p:sp>
      <p:sp>
        <p:nvSpPr>
          <p:cNvPr id="57" name="Picture Placeholder 55">
            <a:extLst>
              <a:ext uri="{FF2B5EF4-FFF2-40B4-BE49-F238E27FC236}">
                <a16:creationId xmlns:a16="http://schemas.microsoft.com/office/drawing/2014/main" id="{1692DD91-8169-4A90-9D17-8A60286225FF}"/>
              </a:ext>
            </a:extLst>
          </p:cNvPr>
          <p:cNvSpPr>
            <a:spLocks noGrp="1"/>
          </p:cNvSpPr>
          <p:nvPr>
            <p:ph type="pic" sz="quarter" idx="17" hasCustomPrompt="1"/>
          </p:nvPr>
        </p:nvSpPr>
        <p:spPr>
          <a:xfrm>
            <a:off x="4040188" y="723900"/>
            <a:ext cx="3371850" cy="3159125"/>
          </a:xfrm>
          <a:prstGeom prst="rect">
            <a:avLst/>
          </a:prstGeom>
        </p:spPr>
        <p:txBody>
          <a:bodyPr/>
          <a:lstStyle>
            <a:lvl1pPr marL="0" indent="0" algn="ctr">
              <a:buNone/>
              <a:defRPr/>
            </a:lvl1pPr>
          </a:lstStyle>
          <a:p>
            <a:r>
              <a:rPr lang="en-US"/>
              <a:t>Insert photo here</a:t>
            </a:r>
          </a:p>
        </p:txBody>
      </p:sp>
      <p:sp>
        <p:nvSpPr>
          <p:cNvPr id="54" name="Picture Placeholder 45">
            <a:extLst>
              <a:ext uri="{FF2B5EF4-FFF2-40B4-BE49-F238E27FC236}">
                <a16:creationId xmlns:a16="http://schemas.microsoft.com/office/drawing/2014/main" id="{30A5BEAE-CA80-4FFD-8DD4-5B7413AF51D2}"/>
              </a:ext>
            </a:extLst>
          </p:cNvPr>
          <p:cNvSpPr>
            <a:spLocks noGrp="1"/>
          </p:cNvSpPr>
          <p:nvPr>
            <p:ph type="pic" sz="quarter" idx="16" hasCustomPrompt="1"/>
          </p:nvPr>
        </p:nvSpPr>
        <p:spPr>
          <a:xfrm>
            <a:off x="4039608" y="4038600"/>
            <a:ext cx="3371659" cy="2095500"/>
          </a:xfrm>
          <a:prstGeom prst="rect">
            <a:avLst/>
          </a:prstGeom>
        </p:spPr>
        <p:txBody>
          <a:bodyPr/>
          <a:lstStyle>
            <a:lvl1pPr marL="0" indent="0" algn="ctr">
              <a:buNone/>
              <a:defRPr/>
            </a:lvl1pPr>
          </a:lstStyle>
          <a:p>
            <a:r>
              <a:rPr lang="en-US"/>
              <a:t>Insert photo here</a:t>
            </a:r>
          </a:p>
        </p:txBody>
      </p:sp>
      <p:sp>
        <p:nvSpPr>
          <p:cNvPr id="29" name="Content Placeholder 14">
            <a:extLst>
              <a:ext uri="{FF2B5EF4-FFF2-40B4-BE49-F238E27FC236}">
                <a16:creationId xmlns:a16="http://schemas.microsoft.com/office/drawing/2014/main" id="{4B2044C0-1C45-402D-BC20-0EB82BDB4F68}"/>
              </a:ext>
            </a:extLst>
          </p:cNvPr>
          <p:cNvSpPr>
            <a:spLocks noGrp="1"/>
          </p:cNvSpPr>
          <p:nvPr>
            <p:ph idx="1"/>
          </p:nvPr>
        </p:nvSpPr>
        <p:spPr>
          <a:xfrm>
            <a:off x="7887510" y="2380221"/>
            <a:ext cx="3703856" cy="3866403"/>
          </a:xfrm>
          <a:prstGeom prst="rect">
            <a:avLst/>
          </a:prstGeom>
        </p:spPr>
        <p:txBody>
          <a:bodyPr>
            <a:normAutofit/>
          </a:bodyPr>
          <a:lstStyle>
            <a:lvl1pPr marL="0" indent="0">
              <a:lnSpc>
                <a:spcPct val="100000"/>
              </a:lnSpc>
              <a:buNone/>
              <a:defRPr sz="1800"/>
            </a:lvl1pPr>
          </a:lstStyle>
          <a:p>
            <a:pPr lvl="0"/>
            <a:r>
              <a:rPr lang="en-US"/>
              <a:t>Click to edit Master text styles</a:t>
            </a:r>
          </a:p>
        </p:txBody>
      </p:sp>
      <p:sp>
        <p:nvSpPr>
          <p:cNvPr id="34" name="Footer Placeholder 7">
            <a:extLst>
              <a:ext uri="{FF2B5EF4-FFF2-40B4-BE49-F238E27FC236}">
                <a16:creationId xmlns:a16="http://schemas.microsoft.com/office/drawing/2014/main" id="{30EE29E3-4F8E-469E-9B99-E29176094DE4}"/>
              </a:ext>
            </a:extLst>
          </p:cNvPr>
          <p:cNvSpPr>
            <a:spLocks noGrp="1"/>
          </p:cNvSpPr>
          <p:nvPr>
            <p:ph type="ftr" sz="quarter" idx="11"/>
          </p:nvPr>
        </p:nvSpPr>
        <p:spPr>
          <a:xfrm>
            <a:off x="715383" y="6356350"/>
            <a:ext cx="4539727" cy="365125"/>
          </a:xfrm>
        </p:spPr>
        <p:txBody>
          <a:bodyPr/>
          <a:lstStyle>
            <a:lvl1pPr>
              <a:defRPr/>
            </a:lvl1pPr>
          </a:lstStyle>
          <a:p>
            <a:r>
              <a:rPr lang="en-US"/>
              <a:t>PRESENTATION TITLE</a:t>
            </a:r>
          </a:p>
        </p:txBody>
      </p:sp>
      <p:sp>
        <p:nvSpPr>
          <p:cNvPr id="35" name="Date Placeholder 6">
            <a:extLst>
              <a:ext uri="{FF2B5EF4-FFF2-40B4-BE49-F238E27FC236}">
                <a16:creationId xmlns:a16="http://schemas.microsoft.com/office/drawing/2014/main" id="{58513823-D81E-4B8B-85E6-EB11EA54DF40}"/>
              </a:ext>
            </a:extLst>
          </p:cNvPr>
          <p:cNvSpPr>
            <a:spLocks noGrp="1"/>
          </p:cNvSpPr>
          <p:nvPr>
            <p:ph type="dt" sz="half" idx="10"/>
          </p:nvPr>
        </p:nvSpPr>
        <p:spPr>
          <a:xfrm>
            <a:off x="8369448" y="6356350"/>
            <a:ext cx="2592594" cy="365125"/>
          </a:xfrm>
        </p:spPr>
        <p:txBody>
          <a:bodyPr/>
          <a:lstStyle/>
          <a:p>
            <a:r>
              <a:rPr lang="en-US"/>
              <a:t>2/11/20XX</a:t>
            </a:r>
          </a:p>
        </p:txBody>
      </p:sp>
      <p:sp>
        <p:nvSpPr>
          <p:cNvPr id="36" name="Slide Number Placeholder 8">
            <a:extLst>
              <a:ext uri="{FF2B5EF4-FFF2-40B4-BE49-F238E27FC236}">
                <a16:creationId xmlns:a16="http://schemas.microsoft.com/office/drawing/2014/main" id="{9D43A613-4A7D-4C9F-B407-154A1FB83858}"/>
              </a:ext>
            </a:extLst>
          </p:cNvPr>
          <p:cNvSpPr>
            <a:spLocks noGrp="1"/>
          </p:cNvSpPr>
          <p:nvPr>
            <p:ph type="sldNum" sz="quarter" idx="12"/>
          </p:nvPr>
        </p:nvSpPr>
        <p:spPr>
          <a:xfrm>
            <a:off x="10919012" y="6356350"/>
            <a:ext cx="672354" cy="365125"/>
          </a:xfrm>
        </p:spPr>
        <p:txBody>
          <a:bodyPr/>
          <a:lstStyle/>
          <a:p>
            <a:fld id="{DE330D17-32E5-404A-9262-6A998ABC0878}" type="slidenum">
              <a:rPr lang="en-US" smtClean="0"/>
              <a:t>‹#›</a:t>
            </a:fld>
            <a:endParaRPr lang="en-US"/>
          </a:p>
        </p:txBody>
      </p:sp>
    </p:spTree>
    <p:extLst>
      <p:ext uri="{BB962C8B-B14F-4D97-AF65-F5344CB8AC3E}">
        <p14:creationId xmlns:p14="http://schemas.microsoft.com/office/powerpoint/2010/main" val="25227067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tx1"/>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A2404A1-BF4E-4858-BD1C-1BEFE71B63DE}"/>
              </a:ext>
            </a:extLst>
          </p:cNvPr>
          <p:cNvSpPr>
            <a:spLocks noGrp="1"/>
          </p:cNvSpPr>
          <p:nvPr>
            <p:ph type="ctrTitle" hasCustomPrompt="1"/>
          </p:nvPr>
        </p:nvSpPr>
        <p:spPr>
          <a:xfrm>
            <a:off x="695325" y="4296094"/>
            <a:ext cx="10782299" cy="1100621"/>
          </a:xfrm>
          <a:prstGeom prst="rect">
            <a:avLst/>
          </a:prstGeom>
        </p:spPr>
        <p:txBody>
          <a:bodyPr>
            <a:normAutofit/>
          </a:bodyPr>
          <a:lstStyle>
            <a:lvl1pPr>
              <a:defRPr>
                <a:solidFill>
                  <a:schemeClr val="bg1"/>
                </a:solidFill>
              </a:defRPr>
            </a:lvl1pPr>
          </a:lstStyle>
          <a:p>
            <a:r>
              <a:rPr lang="en-US"/>
              <a:t>Click to add title</a:t>
            </a:r>
          </a:p>
        </p:txBody>
      </p:sp>
      <p:sp>
        <p:nvSpPr>
          <p:cNvPr id="9" name="Subtitle 2">
            <a:extLst>
              <a:ext uri="{FF2B5EF4-FFF2-40B4-BE49-F238E27FC236}">
                <a16:creationId xmlns:a16="http://schemas.microsoft.com/office/drawing/2014/main" id="{B0053544-3012-4C81-98D6-E2665A3A3F5D}"/>
              </a:ext>
            </a:extLst>
          </p:cNvPr>
          <p:cNvSpPr>
            <a:spLocks noGrp="1"/>
          </p:cNvSpPr>
          <p:nvPr>
            <p:ph type="subTitle" idx="1" hasCustomPrompt="1"/>
          </p:nvPr>
        </p:nvSpPr>
        <p:spPr>
          <a:xfrm>
            <a:off x="695324" y="5533242"/>
            <a:ext cx="9972675" cy="543505"/>
          </a:xfrm>
          <a:prstGeom prst="rect">
            <a:avLst/>
          </a:prstGeom>
        </p:spPr>
        <p:txBody>
          <a:bodyPr anchor="t"/>
          <a:lstStyle>
            <a:lvl1pPr marL="0" indent="0">
              <a:buNone/>
              <a:defRPr sz="1800">
                <a:solidFill>
                  <a:schemeClr val="bg1"/>
                </a:solidFill>
              </a:defRPr>
            </a:lvl1pPr>
          </a:lstStyle>
          <a:p>
            <a:r>
              <a:rPr lang="en-US"/>
              <a:t>Click to add subtitle</a:t>
            </a:r>
          </a:p>
        </p:txBody>
      </p:sp>
      <p:sp>
        <p:nvSpPr>
          <p:cNvPr id="20" name="Picture Placeholder 16">
            <a:extLst>
              <a:ext uri="{FF2B5EF4-FFF2-40B4-BE49-F238E27FC236}">
                <a16:creationId xmlns:a16="http://schemas.microsoft.com/office/drawing/2014/main" id="{C177CBDB-952D-484B-B43B-F988558931C5}"/>
              </a:ext>
            </a:extLst>
          </p:cNvPr>
          <p:cNvSpPr>
            <a:spLocks noGrp="1"/>
          </p:cNvSpPr>
          <p:nvPr>
            <p:ph type="pic" sz="quarter" idx="13" hasCustomPrompt="1"/>
          </p:nvPr>
        </p:nvSpPr>
        <p:spPr>
          <a:xfrm>
            <a:off x="800100" y="727075"/>
            <a:ext cx="5176838" cy="3071813"/>
          </a:xfrm>
          <a:prstGeom prst="rect">
            <a:avLst/>
          </a:prstGeom>
        </p:spPr>
        <p:txBody>
          <a:bodyPr/>
          <a:lstStyle>
            <a:lvl1pPr marL="0" indent="0" algn="ctr">
              <a:buNone/>
              <a:defRPr>
                <a:solidFill>
                  <a:schemeClr val="bg1"/>
                </a:solidFill>
              </a:defRPr>
            </a:lvl1pPr>
          </a:lstStyle>
          <a:p>
            <a:r>
              <a:rPr lang="en-US"/>
              <a:t>Insert photo here</a:t>
            </a:r>
          </a:p>
        </p:txBody>
      </p:sp>
      <p:sp>
        <p:nvSpPr>
          <p:cNvPr id="21" name="Picture Placeholder 18">
            <a:extLst>
              <a:ext uri="{FF2B5EF4-FFF2-40B4-BE49-F238E27FC236}">
                <a16:creationId xmlns:a16="http://schemas.microsoft.com/office/drawing/2014/main" id="{D789E88D-76E7-4745-B062-102E233A6722}"/>
              </a:ext>
            </a:extLst>
          </p:cNvPr>
          <p:cNvSpPr>
            <a:spLocks noGrp="1"/>
          </p:cNvSpPr>
          <p:nvPr>
            <p:ph type="pic" sz="quarter" idx="14" hasCustomPrompt="1"/>
          </p:nvPr>
        </p:nvSpPr>
        <p:spPr>
          <a:xfrm>
            <a:off x="6146800" y="727075"/>
            <a:ext cx="5245100" cy="3070225"/>
          </a:xfrm>
          <a:prstGeom prst="rect">
            <a:avLst/>
          </a:prstGeom>
        </p:spPr>
        <p:txBody>
          <a:bodyPr/>
          <a:lstStyle>
            <a:lvl1pPr marL="0" indent="0" algn="ctr">
              <a:buNone/>
              <a:defRPr>
                <a:solidFill>
                  <a:schemeClr val="bg1"/>
                </a:solidFill>
              </a:defRPr>
            </a:lvl1pPr>
          </a:lstStyle>
          <a:p>
            <a:r>
              <a:rPr lang="en-US"/>
              <a:t>Insert photo here</a:t>
            </a:r>
          </a:p>
        </p:txBody>
      </p:sp>
      <p:cxnSp>
        <p:nvCxnSpPr>
          <p:cNvPr id="12" name="Straight Connector 11">
            <a:extLst>
              <a:ext uri="{FF2B5EF4-FFF2-40B4-BE49-F238E27FC236}">
                <a16:creationId xmlns:a16="http://schemas.microsoft.com/office/drawing/2014/main" id="{433A5CE3-0C01-4DBF-926A-2F9BFD0432AB}"/>
              </a:ext>
              <a:ext uri="{C183D7F6-B498-43B3-948B-1728B52AA6E4}">
                <adec:decorative xmlns:adec="http://schemas.microsoft.com/office/drawing/2017/decorative" val="1"/>
              </a:ext>
            </a:extLst>
          </p:cNvPr>
          <p:cNvCxnSpPr>
            <a:cxnSpLocks/>
          </p:cNvCxnSpPr>
          <p:nvPr userDrawn="1"/>
        </p:nvCxnSpPr>
        <p:spPr>
          <a:xfrm>
            <a:off x="800100" y="4144434"/>
            <a:ext cx="106299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Footer Placeholder 11">
            <a:extLst>
              <a:ext uri="{FF2B5EF4-FFF2-40B4-BE49-F238E27FC236}">
                <a16:creationId xmlns:a16="http://schemas.microsoft.com/office/drawing/2014/main" id="{083D82F8-F43B-4D01-891B-F77BC6F6F877}"/>
              </a:ext>
            </a:extLst>
          </p:cNvPr>
          <p:cNvSpPr>
            <a:spLocks noGrp="1"/>
          </p:cNvSpPr>
          <p:nvPr>
            <p:ph type="ftr" sz="quarter" idx="11"/>
          </p:nvPr>
        </p:nvSpPr>
        <p:spPr>
          <a:xfrm>
            <a:off x="715383" y="6356350"/>
            <a:ext cx="4539727" cy="365125"/>
          </a:xfrm>
        </p:spPr>
        <p:txBody>
          <a:bodyPr/>
          <a:lstStyle>
            <a:lvl1pPr>
              <a:defRPr>
                <a:solidFill>
                  <a:schemeClr val="bg1"/>
                </a:solidFill>
              </a:defRPr>
            </a:lvl1pPr>
          </a:lstStyle>
          <a:p>
            <a:r>
              <a:rPr lang="en-US"/>
              <a:t>PRESENTATION TITLE</a:t>
            </a:r>
          </a:p>
        </p:txBody>
      </p:sp>
      <p:sp>
        <p:nvSpPr>
          <p:cNvPr id="14" name="Date Placeholder 6">
            <a:extLst>
              <a:ext uri="{FF2B5EF4-FFF2-40B4-BE49-F238E27FC236}">
                <a16:creationId xmlns:a16="http://schemas.microsoft.com/office/drawing/2014/main" id="{B8CBC856-A31F-40C2-B7EA-91B860D3066C}"/>
              </a:ext>
            </a:extLst>
          </p:cNvPr>
          <p:cNvSpPr>
            <a:spLocks noGrp="1"/>
          </p:cNvSpPr>
          <p:nvPr>
            <p:ph type="dt" sz="half" idx="10"/>
          </p:nvPr>
        </p:nvSpPr>
        <p:spPr>
          <a:xfrm>
            <a:off x="8369448" y="6356350"/>
            <a:ext cx="2592594" cy="365125"/>
          </a:xfrm>
        </p:spPr>
        <p:txBody>
          <a:bodyPr/>
          <a:lstStyle>
            <a:lvl1pPr>
              <a:defRPr>
                <a:solidFill>
                  <a:schemeClr val="bg1"/>
                </a:solidFill>
              </a:defRPr>
            </a:lvl1pPr>
          </a:lstStyle>
          <a:p>
            <a:r>
              <a:rPr lang="en-US"/>
              <a:t>2/11/20XX</a:t>
            </a:r>
          </a:p>
        </p:txBody>
      </p:sp>
      <p:sp>
        <p:nvSpPr>
          <p:cNvPr id="15" name="Slide Number Placeholder 10">
            <a:extLst>
              <a:ext uri="{FF2B5EF4-FFF2-40B4-BE49-F238E27FC236}">
                <a16:creationId xmlns:a16="http://schemas.microsoft.com/office/drawing/2014/main" id="{966FFB51-C55B-469E-B3C6-1A6369920BE5}"/>
              </a:ext>
            </a:extLst>
          </p:cNvPr>
          <p:cNvSpPr>
            <a:spLocks noGrp="1"/>
          </p:cNvSpPr>
          <p:nvPr>
            <p:ph type="sldNum" sz="quarter" idx="12"/>
          </p:nvPr>
        </p:nvSpPr>
        <p:spPr>
          <a:xfrm>
            <a:off x="10919012" y="6356350"/>
            <a:ext cx="672354" cy="365125"/>
          </a:xfrm>
        </p:spPr>
        <p:txBody>
          <a:bodyPr/>
          <a:lstStyle>
            <a:lvl1pPr>
              <a:defRPr>
                <a:solidFill>
                  <a:schemeClr val="bg1"/>
                </a:solidFill>
              </a:defRPr>
            </a:lvl1pPr>
          </a:lstStyle>
          <a:p>
            <a:fld id="{A53D7EE4-1EDB-42FD-B6B7-A82C9F31F0F4}" type="slidenum">
              <a:rPr lang="en-US" smtClean="0"/>
              <a:pPr/>
              <a:t>‹#›</a:t>
            </a:fld>
            <a:endParaRPr lang="en-US"/>
          </a:p>
        </p:txBody>
      </p:sp>
    </p:spTree>
    <p:extLst>
      <p:ext uri="{BB962C8B-B14F-4D97-AF65-F5344CB8AC3E}">
        <p14:creationId xmlns:p14="http://schemas.microsoft.com/office/powerpoint/2010/main" val="3370977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r>
              <a:rPr lang="en-US"/>
              <a:t>2/11/20XX</a:t>
            </a:r>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a:t>PRESENTATION TITLE</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a:p>
        </p:txBody>
      </p:sp>
    </p:spTree>
    <p:extLst>
      <p:ext uri="{BB962C8B-B14F-4D97-AF65-F5344CB8AC3E}">
        <p14:creationId xmlns:p14="http://schemas.microsoft.com/office/powerpoint/2010/main" val="28664708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8.png"/></Relationships>
</file>

<file path=ppt/slides/_rels/slide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18.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0.png"/><Relationship Id="rId7" Type="http://schemas.openxmlformats.org/officeDocument/2006/relationships/diagramQuickStyle" Target="../diagrams/quickStyle2.xml"/><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2.png"/><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13" Type="http://schemas.openxmlformats.org/officeDocument/2006/relationships/image" Target="../media/image26.jpeg"/><Relationship Id="rId3" Type="http://schemas.openxmlformats.org/officeDocument/2006/relationships/audio" Target="../media/audio1.wav"/><Relationship Id="rId7" Type="http://schemas.openxmlformats.org/officeDocument/2006/relationships/diagramColors" Target="../diagrams/colors3.xml"/><Relationship Id="rId12" Type="http://schemas.openxmlformats.org/officeDocument/2006/relationships/image" Target="../media/image25.jpe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QuickStyle" Target="../diagrams/quickStyle3.xml"/><Relationship Id="rId11" Type="http://schemas.openxmlformats.org/officeDocument/2006/relationships/image" Target="../media/image24.jpeg"/><Relationship Id="rId5" Type="http://schemas.openxmlformats.org/officeDocument/2006/relationships/diagramLayout" Target="../diagrams/layout3.xml"/><Relationship Id="rId15" Type="http://schemas.openxmlformats.org/officeDocument/2006/relationships/audio" Target="../media/audio1.wav"/><Relationship Id="rId10" Type="http://schemas.openxmlformats.org/officeDocument/2006/relationships/image" Target="../media/image23.jpeg"/><Relationship Id="rId4" Type="http://schemas.openxmlformats.org/officeDocument/2006/relationships/diagramData" Target="../diagrams/data3.xml"/><Relationship Id="rId9" Type="http://schemas.openxmlformats.org/officeDocument/2006/relationships/image" Target="../media/image22.jpeg"/><Relationship Id="rId14" Type="http://schemas.openxmlformats.org/officeDocument/2006/relationships/image" Target="../media/image18.png"/></Relationships>
</file>

<file path=ppt/slides/_rels/slide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28.png"/></Relationships>
</file>

<file path=ppt/slides/_rels/slide8.xml.rels><?xml version="1.0" encoding="UTF-8" standalone="yes"?>
<Relationships xmlns="http://schemas.openxmlformats.org/package/2006/relationships"><Relationship Id="rId8" Type="http://schemas.openxmlformats.org/officeDocument/2006/relationships/image" Target="../media/image30.png"/><Relationship Id="rId3" Type="http://schemas.microsoft.com/office/2007/relationships/media" Target="../media/media3.mp4"/><Relationship Id="rId7" Type="http://schemas.openxmlformats.org/officeDocument/2006/relationships/image" Target="../media/image29.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notesSlide" Target="../notesSlides/notesSlide7.xml"/><Relationship Id="rId5" Type="http://schemas.openxmlformats.org/officeDocument/2006/relationships/slideLayout" Target="../slideLayouts/slideLayout6.xml"/><Relationship Id="rId4" Type="http://schemas.openxmlformats.org/officeDocument/2006/relationships/video" Target="../media/media3.mp4"/><Relationship Id="rId9" Type="http://schemas.openxmlformats.org/officeDocument/2006/relationships/image" Target="../media/image18.png"/></Relationships>
</file>

<file path=ppt/slides/_rels/slide9.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9.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10.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1.xml"/><Relationship Id="rId1" Type="http://schemas.openxmlformats.org/officeDocument/2006/relationships/slideLayout" Target="../slideLayouts/slideLayout11.xml"/><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11.xml"/><Relationship Id="rId4" Type="http://schemas.openxmlformats.org/officeDocument/2006/relationships/image" Target="../media/image33.png"/></Relationships>
</file>

<file path=ppt/slides/_rels/slide14.xml.rels><?xml version="1.0" encoding="UTF-8" standalone="yes"?>
<Relationships xmlns="http://schemas.openxmlformats.org/package/2006/relationships"><Relationship Id="rId8" Type="http://schemas.openxmlformats.org/officeDocument/2006/relationships/diagramData" Target="../diagrams/data6.xml"/><Relationship Id="rId13" Type="http://schemas.openxmlformats.org/officeDocument/2006/relationships/image" Target="../media/image18.png"/><Relationship Id="rId3" Type="http://schemas.openxmlformats.org/officeDocument/2006/relationships/image" Target="../media/image34.png"/><Relationship Id="rId7" Type="http://schemas.openxmlformats.org/officeDocument/2006/relationships/image" Target="../media/image38.png"/><Relationship Id="rId12" Type="http://schemas.microsoft.com/office/2007/relationships/diagramDrawing" Target="../diagrams/drawing6.xml"/><Relationship Id="rId2" Type="http://schemas.openxmlformats.org/officeDocument/2006/relationships/notesSlide" Target="../notesSlides/notesSlide13.xml"/><Relationship Id="rId1" Type="http://schemas.openxmlformats.org/officeDocument/2006/relationships/slideLayout" Target="../slideLayouts/slideLayout12.xml"/><Relationship Id="rId6" Type="http://schemas.openxmlformats.org/officeDocument/2006/relationships/image" Target="../media/image37.png"/><Relationship Id="rId11" Type="http://schemas.openxmlformats.org/officeDocument/2006/relationships/diagramColors" Target="../diagrams/colors6.xml"/><Relationship Id="rId5" Type="http://schemas.openxmlformats.org/officeDocument/2006/relationships/image" Target="../media/image36.png"/><Relationship Id="rId10" Type="http://schemas.openxmlformats.org/officeDocument/2006/relationships/diagramQuickStyle" Target="../diagrams/quickStyle6.xml"/><Relationship Id="rId4" Type="http://schemas.openxmlformats.org/officeDocument/2006/relationships/image" Target="../media/image35.png"/><Relationship Id="rId9"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43.jpeg"/><Relationship Id="rId2" Type="http://schemas.openxmlformats.org/officeDocument/2006/relationships/image" Target="../media/image39.png"/><Relationship Id="rId1" Type="http://schemas.openxmlformats.org/officeDocument/2006/relationships/slideLayout" Target="../slideLayouts/slideLayout5.xml"/><Relationship Id="rId6" Type="http://schemas.openxmlformats.org/officeDocument/2006/relationships/image" Target="../media/image42.jpeg"/><Relationship Id="rId5" Type="http://schemas.openxmlformats.org/officeDocument/2006/relationships/image" Target="../media/image41.jpeg"/><Relationship Id="rId4" Type="http://schemas.openxmlformats.org/officeDocument/2006/relationships/image" Target="../media/image40.jpeg"/></Relationships>
</file>

<file path=ppt/slides/_rels/slide1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9.xml"/><Relationship Id="rId5" Type="http://schemas.openxmlformats.org/officeDocument/2006/relationships/image" Target="../media/image47.png"/><Relationship Id="rId4" Type="http://schemas.openxmlformats.org/officeDocument/2006/relationships/image" Target="../media/image46.png"/></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18.png"/><Relationship Id="rId2" Type="http://schemas.openxmlformats.org/officeDocument/2006/relationships/diagramData" Target="../diagrams/data7.xml"/><Relationship Id="rId1" Type="http://schemas.openxmlformats.org/officeDocument/2006/relationships/slideLayout" Target="../slideLayouts/slideLayout9.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54.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55.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56.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18.png"/><Relationship Id="rId5" Type="http://schemas.openxmlformats.org/officeDocument/2006/relationships/image" Target="../media/image57.png"/><Relationship Id="rId4" Type="http://schemas.openxmlformats.org/officeDocument/2006/relationships/notesSlide" Target="../notesSlides/notesSlide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0" name="Straight Connector 4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54" name="Rectangle 5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53AE5B2F-2CD3-4E51-91D5-FEF8CE8FEFA9}"/>
              </a:ext>
            </a:extLst>
          </p:cNvPr>
          <p:cNvSpPr>
            <a:spLocks noGrp="1"/>
          </p:cNvSpPr>
          <p:nvPr>
            <p:ph type="ctrTitle"/>
          </p:nvPr>
        </p:nvSpPr>
        <p:spPr>
          <a:xfrm>
            <a:off x="695324" y="897752"/>
            <a:ext cx="3601757" cy="1955927"/>
          </a:xfrm>
        </p:spPr>
        <p:txBody>
          <a:bodyPr vert="horz" lIns="91440" tIns="45720" rIns="91440" bIns="45720" rtlCol="0" anchor="t">
            <a:normAutofit/>
          </a:bodyPr>
          <a:lstStyle/>
          <a:p>
            <a:pPr>
              <a:lnSpc>
                <a:spcPct val="90000"/>
              </a:lnSpc>
            </a:pPr>
            <a:br>
              <a:rPr lang="en-US" sz="3400" kern="1200" cap="all" spc="30" baseline="0">
                <a:solidFill>
                  <a:schemeClr val="tx1"/>
                </a:solidFill>
                <a:latin typeface="+mj-lt"/>
                <a:ea typeface="+mj-ea"/>
                <a:cs typeface="+mj-cs"/>
              </a:rPr>
            </a:br>
            <a:br>
              <a:rPr lang="en-US" sz="3400" kern="1200" cap="all" spc="30" baseline="0">
                <a:solidFill>
                  <a:schemeClr val="tx1"/>
                </a:solidFill>
                <a:latin typeface="+mj-lt"/>
                <a:ea typeface="+mj-ea"/>
                <a:cs typeface="+mj-cs"/>
              </a:rPr>
            </a:br>
            <a:endParaRPr lang="en-US" sz="3400" kern="1200" cap="all" spc="30" baseline="0">
              <a:solidFill>
                <a:schemeClr val="tx1"/>
              </a:solidFill>
              <a:latin typeface="+mj-lt"/>
              <a:ea typeface="+mj-ea"/>
              <a:cs typeface="+mj-cs"/>
            </a:endParaRPr>
          </a:p>
        </p:txBody>
      </p:sp>
      <p:cxnSp>
        <p:nvCxnSpPr>
          <p:cNvPr id="56" name="Straight Connector 55">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8A624190-BCB4-8CDD-B4A6-ACF118EB4DFB}"/>
              </a:ext>
            </a:extLst>
          </p:cNvPr>
          <p:cNvSpPr txBox="1"/>
          <p:nvPr/>
        </p:nvSpPr>
        <p:spPr>
          <a:xfrm>
            <a:off x="683373" y="2853679"/>
            <a:ext cx="3613708" cy="3391733"/>
          </a:xfrm>
          <a:prstGeom prst="rect">
            <a:avLst/>
          </a:prstGeom>
        </p:spPr>
        <p:txBody>
          <a:bodyPr vert="horz" lIns="91440" tIns="45720" rIns="91440" bIns="45720" rtlCol="0">
            <a:normAutofit/>
          </a:bodyPr>
          <a:lstStyle/>
          <a:p>
            <a:pPr>
              <a:lnSpc>
                <a:spcPct val="120000"/>
              </a:lnSpc>
              <a:spcAft>
                <a:spcPts val="600"/>
              </a:spcAft>
            </a:pPr>
            <a:endParaRPr lang="en-US"/>
          </a:p>
        </p:txBody>
      </p:sp>
      <p:sp>
        <p:nvSpPr>
          <p:cNvPr id="3" name="Picture Placeholder 2">
            <a:extLst>
              <a:ext uri="{FF2B5EF4-FFF2-40B4-BE49-F238E27FC236}">
                <a16:creationId xmlns:a16="http://schemas.microsoft.com/office/drawing/2014/main" id="{C6531961-7C65-67BA-D19C-610C95F5629A}"/>
              </a:ext>
            </a:extLst>
          </p:cNvPr>
          <p:cNvSpPr>
            <a:spLocks noGrp="1"/>
          </p:cNvSpPr>
          <p:nvPr>
            <p:ph type="pic" sz="quarter" idx="13"/>
          </p:nvPr>
        </p:nvSpPr>
        <p:spPr/>
      </p:sp>
      <p:pic>
        <p:nvPicPr>
          <p:cNvPr id="8" name="Video 4" title="Golden retriever sitting">
            <a:hlinkClick r:id="" action="ppaction://media"/>
            <a:extLst>
              <a:ext uri="{FF2B5EF4-FFF2-40B4-BE49-F238E27FC236}">
                <a16:creationId xmlns:a16="http://schemas.microsoft.com/office/drawing/2014/main" id="{31D2B3B7-6B59-8C59-CDCD-099F7C7AA726}"/>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 y="-82763"/>
            <a:ext cx="12192000" cy="6858000"/>
          </a:xfrm>
          <a:prstGeom prst="rect">
            <a:avLst/>
          </a:prstGeom>
        </p:spPr>
      </p:pic>
      <p:sp>
        <p:nvSpPr>
          <p:cNvPr id="9" name="TextBox 8">
            <a:extLst>
              <a:ext uri="{FF2B5EF4-FFF2-40B4-BE49-F238E27FC236}">
                <a16:creationId xmlns:a16="http://schemas.microsoft.com/office/drawing/2014/main" id="{D6698927-54DF-B966-F0B9-499987A89D7C}"/>
              </a:ext>
            </a:extLst>
          </p:cNvPr>
          <p:cNvSpPr txBox="1"/>
          <p:nvPr/>
        </p:nvSpPr>
        <p:spPr>
          <a:xfrm>
            <a:off x="6719227" y="5410825"/>
            <a:ext cx="6947462" cy="1446550"/>
          </a:xfrm>
          <a:prstGeom prst="rect">
            <a:avLst/>
          </a:prstGeom>
          <a:noFill/>
        </p:spPr>
        <p:txBody>
          <a:bodyPr wrap="square" rtlCol="0">
            <a:spAutoFit/>
          </a:bodyPr>
          <a:lstStyle/>
          <a:p>
            <a:r>
              <a:rPr lang="en-GB" sz="4400">
                <a:solidFill>
                  <a:srgbClr val="002060"/>
                </a:solidFill>
                <a:latin typeface="Algerian" panose="04020705040A02060702" pitchFamily="82" charset="0"/>
              </a:rPr>
              <a:t>AFFORDABLE PETs SERVICES COMPANY </a:t>
            </a:r>
          </a:p>
        </p:txBody>
      </p:sp>
      <p:pic>
        <p:nvPicPr>
          <p:cNvPr id="12" name="Picture 11">
            <a:extLst>
              <a:ext uri="{FF2B5EF4-FFF2-40B4-BE49-F238E27FC236}">
                <a16:creationId xmlns:a16="http://schemas.microsoft.com/office/drawing/2014/main" id="{6B91B79C-529D-E15F-8DD4-AC60E9229967}"/>
              </a:ext>
            </a:extLst>
          </p:cNvPr>
          <p:cNvPicPr>
            <a:picLocks noChangeAspect="1"/>
          </p:cNvPicPr>
          <p:nvPr/>
        </p:nvPicPr>
        <p:blipFill>
          <a:blip r:embed="rId5"/>
          <a:stretch>
            <a:fillRect/>
          </a:stretch>
        </p:blipFill>
        <p:spPr>
          <a:xfrm>
            <a:off x="9270545" y="-83127"/>
            <a:ext cx="2990850" cy="2219325"/>
          </a:xfrm>
          <a:prstGeom prst="rect">
            <a:avLst/>
          </a:prstGeom>
        </p:spPr>
      </p:pic>
    </p:spTree>
    <p:extLst>
      <p:ext uri="{BB962C8B-B14F-4D97-AF65-F5344CB8AC3E}">
        <p14:creationId xmlns:p14="http://schemas.microsoft.com/office/powerpoint/2010/main" val="1633438396"/>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039" fill="hold"/>
                                        <p:tgtEl>
                                          <p:spTgt spid="8"/>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7"/>
                                        </p:tgtEl>
                                        <p:attrNameLst>
                                          <p:attrName>style.visibility</p:attrName>
                                        </p:attrNameLst>
                                      </p:cBhvr>
                                      <p:to>
                                        <p:strVal val="visible"/>
                                      </p:to>
                                    </p:set>
                                    <p:animEffect transition="in" filter="fade">
                                      <p:cBhvr>
                                        <p:cTn id="9"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0" repeatCount="indefinite" fill="hold" display="0">
                  <p:stCondLst>
                    <p:cond delay="indefinite"/>
                  </p:stCondLst>
                </p:cTn>
                <p:tgtEl>
                  <p:spTgt spid="8"/>
                </p:tgtEl>
              </p:cMediaNode>
            </p:video>
            <p:seq concurrent="1" nextAc="seek">
              <p:cTn id="11" restart="whenNotActive" fill="hold" evtFilter="cancelBubble" nodeType="interactiveSeq">
                <p:stCondLst>
                  <p:cond evt="onClick" delay="0">
                    <p:tgtEl>
                      <p:spTgt spid="8"/>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8"/>
                                        </p:tgtEl>
                                      </p:cBhvr>
                                    </p:cmd>
                                  </p:childTnLst>
                                </p:cTn>
                              </p:par>
                            </p:childTnLst>
                          </p:cTn>
                        </p:par>
                      </p:childTnLst>
                    </p:cTn>
                  </p:par>
                </p:childTnLst>
              </p:cTn>
              <p:nextCondLst>
                <p:cond evt="onClick" delay="0">
                  <p:tgtEl>
                    <p:spTgt spid="8"/>
                  </p:tgtEl>
                </p:cond>
              </p:nextCondLst>
            </p:seq>
          </p:childTnLst>
        </p:cTn>
      </p:par>
    </p:tnLst>
    <p:bldLst>
      <p:bldP spid="7"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9" name="Straight Connector 6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73" name="Rectangle 72">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3">
            <a:extLst>
              <a:ext uri="{FF2B5EF4-FFF2-40B4-BE49-F238E27FC236}">
                <a16:creationId xmlns:a16="http://schemas.microsoft.com/office/drawing/2014/main" id="{B23FC7E0-8B1E-46C1-B5D2-6A4336A2CE90}"/>
              </a:ext>
            </a:extLst>
          </p:cNvPr>
          <p:cNvSpPr>
            <a:spLocks noGrp="1"/>
          </p:cNvSpPr>
          <p:nvPr>
            <p:ph type="title"/>
          </p:nvPr>
        </p:nvSpPr>
        <p:spPr>
          <a:xfrm>
            <a:off x="700088" y="909637"/>
            <a:ext cx="5958216" cy="1362073"/>
          </a:xfrm>
          <a:effectLst>
            <a:glow rad="63500">
              <a:schemeClr val="accent5">
                <a:satMod val="175000"/>
                <a:alpha val="40000"/>
              </a:schemeClr>
            </a:glow>
            <a:softEdge rad="12700"/>
          </a:effectLst>
        </p:spPr>
        <p:txBody>
          <a:bodyPr vert="horz" lIns="91440" tIns="45720" rIns="91440" bIns="45720" rtlCol="0" anchor="t">
            <a:normAutofit/>
          </a:bodyPr>
          <a:lstStyle/>
          <a:p>
            <a:r>
              <a:rPr lang="en-US" kern="1200" cap="all" spc="30" baseline="0">
                <a:solidFill>
                  <a:schemeClr val="tx1"/>
                </a:solidFill>
                <a:latin typeface="+mj-lt"/>
                <a:ea typeface="+mj-ea"/>
                <a:cs typeface="+mj-cs"/>
              </a:rPr>
              <a:t>CONTENT </a:t>
            </a:r>
          </a:p>
        </p:txBody>
      </p:sp>
      <p:cxnSp>
        <p:nvCxnSpPr>
          <p:cNvPr id="75" name="Straight Connector 74">
            <a:extLst>
              <a:ext uri="{FF2B5EF4-FFF2-40B4-BE49-F238E27FC236}">
                <a16:creationId xmlns:a16="http://schemas.microsoft.com/office/drawing/2014/main" id="{799A8EBD-049C-48E6-97ED-C9102D78FC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52710"/>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07AB7C5C-C091-4C25-B1BD-93E2F6948C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8546"/>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DA2BFC3C-25C5-7EB3-7495-864180B97431}"/>
              </a:ext>
            </a:extLst>
          </p:cNvPr>
          <p:cNvPicPr>
            <a:picLocks noChangeAspect="1"/>
          </p:cNvPicPr>
          <p:nvPr/>
        </p:nvPicPr>
        <p:blipFill rotWithShape="1">
          <a:blip r:embed="rId3"/>
          <a:srcRect l="24339" r="35766" b="1"/>
          <a:stretch/>
        </p:blipFill>
        <p:spPr>
          <a:xfrm>
            <a:off x="8393916" y="593648"/>
            <a:ext cx="3131092" cy="4414641"/>
          </a:xfrm>
          <a:prstGeom prst="rect">
            <a:avLst/>
          </a:prstGeom>
          <a:effectLst>
            <a:glow rad="63500">
              <a:schemeClr val="accent1">
                <a:satMod val="175000"/>
                <a:alpha val="40000"/>
              </a:schemeClr>
            </a:glow>
          </a:effectLst>
        </p:spPr>
      </p:pic>
      <p:graphicFrame>
        <p:nvGraphicFramePr>
          <p:cNvPr id="19" name="Content Placeholder 14">
            <a:extLst>
              <a:ext uri="{FF2B5EF4-FFF2-40B4-BE49-F238E27FC236}">
                <a16:creationId xmlns:a16="http://schemas.microsoft.com/office/drawing/2014/main" id="{83535914-5F88-F712-BDD1-2E4A845D23B2}"/>
              </a:ext>
            </a:extLst>
          </p:cNvPr>
          <p:cNvGraphicFramePr>
            <a:graphicFrameLocks noGrp="1"/>
          </p:cNvGraphicFramePr>
          <p:nvPr>
            <p:ph idx="1"/>
            <p:extLst>
              <p:ext uri="{D42A27DB-BD31-4B8C-83A1-F6EECF244321}">
                <p14:modId xmlns:p14="http://schemas.microsoft.com/office/powerpoint/2010/main" val="1040681007"/>
              </p:ext>
            </p:extLst>
          </p:nvPr>
        </p:nvGraphicFramePr>
        <p:xfrm>
          <a:off x="700088" y="2276474"/>
          <a:ext cx="6000258" cy="35531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Picture 2">
            <a:extLst>
              <a:ext uri="{FF2B5EF4-FFF2-40B4-BE49-F238E27FC236}">
                <a16:creationId xmlns:a16="http://schemas.microsoft.com/office/drawing/2014/main" id="{19A410A0-F188-D86C-6923-5FF679656CDD}"/>
              </a:ext>
            </a:extLst>
          </p:cNvPr>
          <p:cNvPicPr>
            <a:picLocks noChangeAspect="1"/>
          </p:cNvPicPr>
          <p:nvPr/>
        </p:nvPicPr>
        <p:blipFill>
          <a:blip r:embed="rId9"/>
          <a:stretch>
            <a:fillRect/>
          </a:stretch>
        </p:blipFill>
        <p:spPr>
          <a:xfrm>
            <a:off x="8358931" y="4982067"/>
            <a:ext cx="3209949" cy="1840098"/>
          </a:xfrm>
          <a:prstGeom prst="rect">
            <a:avLst/>
          </a:prstGeom>
        </p:spPr>
      </p:pic>
    </p:spTree>
    <p:extLst>
      <p:ext uri="{BB962C8B-B14F-4D97-AF65-F5344CB8AC3E}">
        <p14:creationId xmlns:p14="http://schemas.microsoft.com/office/powerpoint/2010/main" val="148202890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9" name="Straight Connector 3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43" name="Rectangle 4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22C7F04A-6CF6-4CF1-BAEE-2B210EFC6B58}"/>
              </a:ext>
            </a:extLst>
          </p:cNvPr>
          <p:cNvSpPr>
            <a:spLocks noGrp="1"/>
          </p:cNvSpPr>
          <p:nvPr>
            <p:ph type="title"/>
          </p:nvPr>
        </p:nvSpPr>
        <p:spPr>
          <a:xfrm>
            <a:off x="1107918" y="1175292"/>
            <a:ext cx="6699564" cy="1378871"/>
          </a:xfrm>
          <a:effectLst>
            <a:outerShdw blurRad="50800" dist="38100" dir="2700000" algn="tl" rotWithShape="0">
              <a:prstClr val="black">
                <a:alpha val="40000"/>
              </a:prstClr>
            </a:outerShdw>
          </a:effectLst>
        </p:spPr>
        <p:txBody>
          <a:bodyPr vert="horz" lIns="91440" tIns="45720" rIns="91440" bIns="45720" rtlCol="0" anchor="t">
            <a:normAutofit/>
          </a:bodyPr>
          <a:lstStyle/>
          <a:p>
            <a:r>
              <a:rPr lang="en-US" kern="1200" cap="all" spc="30" baseline="0">
                <a:solidFill>
                  <a:schemeClr val="tx1"/>
                </a:solidFill>
                <a:latin typeface="+mj-lt"/>
                <a:ea typeface="+mj-ea"/>
                <a:cs typeface="+mj-cs"/>
              </a:rPr>
              <a:t>EXECUTIVE SUMMARY </a:t>
            </a:r>
          </a:p>
        </p:txBody>
      </p:sp>
      <p:cxnSp>
        <p:nvCxnSpPr>
          <p:cNvPr id="45" name="Straight Connector 44">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Content Placeholder 5">
            <a:extLst>
              <a:ext uri="{FF2B5EF4-FFF2-40B4-BE49-F238E27FC236}">
                <a16:creationId xmlns:a16="http://schemas.microsoft.com/office/drawing/2014/main" id="{F35FCE68-0761-421A-922F-077DEB02E062}"/>
              </a:ext>
            </a:extLst>
          </p:cNvPr>
          <p:cNvSpPr>
            <a:spLocks noGrp="1"/>
          </p:cNvSpPr>
          <p:nvPr>
            <p:ph idx="1"/>
          </p:nvPr>
        </p:nvSpPr>
        <p:spPr>
          <a:xfrm>
            <a:off x="800100" y="2033628"/>
            <a:ext cx="6766748" cy="3649080"/>
          </a:xfrm>
          <a:effectLst>
            <a:outerShdw blurRad="50800" dist="38100" dir="5400000" algn="t" rotWithShape="0">
              <a:prstClr val="black">
                <a:alpha val="40000"/>
              </a:prstClr>
            </a:outerShdw>
          </a:effectLst>
        </p:spPr>
        <p:txBody>
          <a:bodyPr vert="horz" lIns="91440" tIns="45720" rIns="91440" bIns="45720" rtlCol="0">
            <a:normAutofit/>
          </a:bodyPr>
          <a:lstStyle/>
          <a:p>
            <a:pPr indent="-228600">
              <a:lnSpc>
                <a:spcPct val="110000"/>
              </a:lnSpc>
              <a:buFont typeface="Arial" panose="020B0604020202020204" pitchFamily="34" charset="0"/>
              <a:buChar char="•"/>
            </a:pPr>
            <a:r>
              <a:rPr lang="en-US" sz="1500"/>
              <a:t>The objective of this presentation is to  present a business plan for a company  that offers pet sitting, dog walking, and other similar services​</a:t>
            </a:r>
          </a:p>
          <a:p>
            <a:pPr indent="-228600">
              <a:lnSpc>
                <a:spcPct val="110000"/>
              </a:lnSpc>
              <a:buFont typeface="Arial" panose="020B0604020202020204" pitchFamily="34" charset="0"/>
              <a:buChar char="•"/>
            </a:pPr>
            <a:endParaRPr lang="en-US" sz="1500"/>
          </a:p>
          <a:p>
            <a:pPr indent="-228600">
              <a:lnSpc>
                <a:spcPct val="110000"/>
              </a:lnSpc>
              <a:buFont typeface="Arial" panose="020B0604020202020204" pitchFamily="34" charset="0"/>
              <a:buChar char="•"/>
            </a:pPr>
            <a:r>
              <a:rPr lang="en-US" sz="1500"/>
              <a:t>It was necessary to start by </a:t>
            </a:r>
            <a:r>
              <a:rPr lang="en-US" sz="1500" err="1"/>
              <a:t>analysing</a:t>
            </a:r>
            <a:r>
              <a:rPr lang="en-US" sz="1500"/>
              <a:t> existing theories on related subjects, such as entrepreneurship, innovation…​</a:t>
            </a:r>
          </a:p>
          <a:p>
            <a:pPr indent="-228600">
              <a:lnSpc>
                <a:spcPct val="110000"/>
              </a:lnSpc>
              <a:buFont typeface="Arial" panose="020B0604020202020204" pitchFamily="34" charset="0"/>
              <a:buChar char="•"/>
            </a:pPr>
            <a:endParaRPr lang="en-US" sz="1500"/>
          </a:p>
          <a:p>
            <a:pPr indent="-228600">
              <a:lnSpc>
                <a:spcPct val="110000"/>
              </a:lnSpc>
              <a:buFont typeface="Arial" panose="020B0604020202020204" pitchFamily="34" charset="0"/>
              <a:buChar char="•"/>
            </a:pPr>
            <a:r>
              <a:rPr lang="en-US" sz="1500"/>
              <a:t>Next, we find the competitors that already provide the same services and customers.​</a:t>
            </a:r>
          </a:p>
          <a:p>
            <a:pPr indent="-228600">
              <a:lnSpc>
                <a:spcPct val="110000"/>
              </a:lnSpc>
              <a:buFont typeface="Arial" panose="020B0604020202020204" pitchFamily="34" charset="0"/>
              <a:buChar char="•"/>
            </a:pPr>
            <a:endParaRPr lang="en-US" sz="1500"/>
          </a:p>
          <a:p>
            <a:pPr indent="-228600">
              <a:lnSpc>
                <a:spcPct val="110000"/>
              </a:lnSpc>
              <a:buFont typeface="Arial" panose="020B0604020202020204" pitchFamily="34" charset="0"/>
              <a:buChar char="•"/>
            </a:pPr>
            <a:r>
              <a:rPr lang="en-US" sz="1500"/>
              <a:t>Following that, we used the PEST analysis, a market analysis, and the SWOT analysis to research the environment in which the </a:t>
            </a:r>
            <a:r>
              <a:rPr lang="en-US" sz="1500" err="1"/>
              <a:t>organisation</a:t>
            </a:r>
            <a:r>
              <a:rPr lang="en-US" sz="1500"/>
              <a:t> will operate.​</a:t>
            </a:r>
          </a:p>
        </p:txBody>
      </p:sp>
      <p:cxnSp>
        <p:nvCxnSpPr>
          <p:cNvPr id="47" name="Straight Connector 46">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10" name="Picture 9">
            <a:extLst>
              <a:ext uri="{FF2B5EF4-FFF2-40B4-BE49-F238E27FC236}">
                <a16:creationId xmlns:a16="http://schemas.microsoft.com/office/drawing/2014/main" id="{D29B36B4-1626-C4FF-00C7-4A431D1902CC}"/>
              </a:ext>
            </a:extLst>
          </p:cNvPr>
          <p:cNvPicPr>
            <a:picLocks noChangeAspect="1"/>
          </p:cNvPicPr>
          <p:nvPr/>
        </p:nvPicPr>
        <p:blipFill rotWithShape="1">
          <a:blip r:embed="rId3"/>
          <a:srcRect l="24383" r="16173"/>
          <a:stretch/>
        </p:blipFill>
        <p:spPr>
          <a:xfrm>
            <a:off x="7874666" y="136525"/>
            <a:ext cx="4076700" cy="6857990"/>
          </a:xfrm>
          <a:prstGeom prst="rect">
            <a:avLst/>
          </a:prstGeom>
          <a:effectLst>
            <a:glow rad="228600">
              <a:schemeClr val="accent4">
                <a:satMod val="175000"/>
                <a:alpha val="40000"/>
              </a:schemeClr>
            </a:glow>
          </a:effectLst>
        </p:spPr>
      </p:pic>
      <p:sp>
        <p:nvSpPr>
          <p:cNvPr id="2" name="Date Placeholder 1">
            <a:extLst>
              <a:ext uri="{FF2B5EF4-FFF2-40B4-BE49-F238E27FC236}">
                <a16:creationId xmlns:a16="http://schemas.microsoft.com/office/drawing/2014/main" id="{C0D6D7AB-45AD-4E39-B4E3-CC1786053CFC}"/>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solidFill>
                  <a:srgbClr val="FFFFFF"/>
                </a:solidFill>
              </a:rPr>
              <a:t>2/11/20XX</a:t>
            </a:r>
          </a:p>
        </p:txBody>
      </p:sp>
      <p:sp>
        <p:nvSpPr>
          <p:cNvPr id="4" name="Slide Number Placeholder 3">
            <a:extLst>
              <a:ext uri="{FF2B5EF4-FFF2-40B4-BE49-F238E27FC236}">
                <a16:creationId xmlns:a16="http://schemas.microsoft.com/office/drawing/2014/main" id="{A5BB3454-C461-4318-8C59-919AC8FD3CDF}"/>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A53D7EE4-1EDB-42FD-B6B7-A82C9F31F0F4}" type="slidenum">
              <a:rPr lang="en-US">
                <a:solidFill>
                  <a:srgbClr val="FFFFFF"/>
                </a:solidFill>
              </a:rPr>
              <a:pPr>
                <a:lnSpc>
                  <a:spcPct val="90000"/>
                </a:lnSpc>
                <a:spcAft>
                  <a:spcPts val="600"/>
                </a:spcAft>
              </a:pPr>
              <a:t>3</a:t>
            </a:fld>
            <a:endParaRPr lang="en-US">
              <a:solidFill>
                <a:srgbClr val="FFFFFF"/>
              </a:solidFill>
            </a:endParaRPr>
          </a:p>
        </p:txBody>
      </p:sp>
      <p:sp>
        <p:nvSpPr>
          <p:cNvPr id="9" name="TextBox 8">
            <a:extLst>
              <a:ext uri="{FF2B5EF4-FFF2-40B4-BE49-F238E27FC236}">
                <a16:creationId xmlns:a16="http://schemas.microsoft.com/office/drawing/2014/main" id="{0A56261C-DEF1-1482-4B58-973C2E939707}"/>
              </a:ext>
            </a:extLst>
          </p:cNvPr>
          <p:cNvSpPr txBox="1"/>
          <p:nvPr/>
        </p:nvSpPr>
        <p:spPr>
          <a:xfrm>
            <a:off x="2295476" y="5653442"/>
            <a:ext cx="4520468" cy="2481943"/>
          </a:xfrm>
          <a:prstGeom prst="rect">
            <a:avLst/>
          </a:prstGeom>
          <a:noFill/>
        </p:spPr>
        <p:txBody>
          <a:bodyPr wrap="square" rtlCol="0">
            <a:spAutoFit/>
          </a:bodyPr>
          <a:lstStyle/>
          <a:p>
            <a:endParaRPr lang="en-GB"/>
          </a:p>
        </p:txBody>
      </p:sp>
      <p:pic>
        <p:nvPicPr>
          <p:cNvPr id="3" name="Picture 2">
            <a:extLst>
              <a:ext uri="{FF2B5EF4-FFF2-40B4-BE49-F238E27FC236}">
                <a16:creationId xmlns:a16="http://schemas.microsoft.com/office/drawing/2014/main" id="{F14A1F8E-F294-E4B4-CBD2-9DA3A0D33DF2}"/>
              </a:ext>
            </a:extLst>
          </p:cNvPr>
          <p:cNvPicPr>
            <a:picLocks noChangeAspect="1"/>
          </p:cNvPicPr>
          <p:nvPr/>
        </p:nvPicPr>
        <p:blipFill>
          <a:blip r:embed="rId4"/>
          <a:stretch>
            <a:fillRect/>
          </a:stretch>
        </p:blipFill>
        <p:spPr>
          <a:xfrm>
            <a:off x="10277690" y="5760615"/>
            <a:ext cx="1914310" cy="1097375"/>
          </a:xfrm>
          <a:prstGeom prst="rect">
            <a:avLst/>
          </a:prstGeom>
        </p:spPr>
      </p:pic>
    </p:spTree>
    <p:extLst>
      <p:ext uri="{BB962C8B-B14F-4D97-AF65-F5344CB8AC3E}">
        <p14:creationId xmlns:p14="http://schemas.microsoft.com/office/powerpoint/2010/main" val="6837255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8" name="Straight Connector 6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72" name="Rectangle 71">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7D2755FA-465A-42A1-1157-C6F1144AC096}"/>
              </a:ext>
            </a:extLst>
          </p:cNvPr>
          <p:cNvSpPr>
            <a:spLocks noGrp="1"/>
          </p:cNvSpPr>
          <p:nvPr>
            <p:ph type="title"/>
          </p:nvPr>
        </p:nvSpPr>
        <p:spPr>
          <a:xfrm>
            <a:off x="5604846" y="860615"/>
            <a:ext cx="5922279" cy="1272986"/>
          </a:xfrm>
        </p:spPr>
        <p:txBody>
          <a:bodyPr vert="horz" lIns="91440" tIns="45720" rIns="91440" bIns="45720" rtlCol="0" anchor="t">
            <a:normAutofit/>
          </a:bodyPr>
          <a:lstStyle/>
          <a:p>
            <a:pPr algn="l">
              <a:lnSpc>
                <a:spcPct val="90000"/>
              </a:lnSpc>
            </a:pPr>
            <a:r>
              <a:rPr lang="en-US" b="1" u="sng" kern="1200" cap="all" spc="30" baseline="0">
                <a:solidFill>
                  <a:schemeClr val="tx1"/>
                </a:solidFill>
                <a:latin typeface="+mj-lt"/>
                <a:ea typeface="+mj-ea"/>
                <a:cs typeface="+mj-cs"/>
              </a:rPr>
              <a:t>BUSINESS/COMPANY OVERVIEW</a:t>
            </a:r>
          </a:p>
        </p:txBody>
      </p:sp>
      <p:pic>
        <p:nvPicPr>
          <p:cNvPr id="4" name="Picture 3">
            <a:extLst>
              <a:ext uri="{FF2B5EF4-FFF2-40B4-BE49-F238E27FC236}">
                <a16:creationId xmlns:a16="http://schemas.microsoft.com/office/drawing/2014/main" id="{07BBA924-6083-39DC-13FE-C42FBCB65919}"/>
              </a:ext>
            </a:extLst>
          </p:cNvPr>
          <p:cNvPicPr>
            <a:picLocks noChangeAspect="1"/>
          </p:cNvPicPr>
          <p:nvPr/>
        </p:nvPicPr>
        <p:blipFill rotWithShape="1">
          <a:blip r:embed="rId3"/>
          <a:srcRect l="27069" r="25589" b="2"/>
          <a:stretch/>
        </p:blipFill>
        <p:spPr>
          <a:xfrm>
            <a:off x="20" y="-17929"/>
            <a:ext cx="4876780" cy="6875929"/>
          </a:xfrm>
          <a:prstGeom prst="rect">
            <a:avLst/>
          </a:prstGeom>
          <a:scene3d>
            <a:camera prst="orthographicFront">
              <a:rot lat="0" lon="0" rev="0"/>
            </a:camera>
            <a:lightRig rig="soft" dir="t">
              <a:rot lat="0" lon="0" rev="0"/>
            </a:lightRig>
          </a:scene3d>
          <a:sp3d contourW="44450" prstMaterial="matte">
            <a:bevelT w="63500" h="63500" prst="artDeco"/>
            <a:contourClr>
              <a:srgbClr val="FFFFFF"/>
            </a:contourClr>
          </a:sp3d>
        </p:spPr>
      </p:pic>
      <p:cxnSp>
        <p:nvCxnSpPr>
          <p:cNvPr id="74" name="Straight Connector 73">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Date Placeholder 12">
            <a:extLst>
              <a:ext uri="{FF2B5EF4-FFF2-40B4-BE49-F238E27FC236}">
                <a16:creationId xmlns:a16="http://schemas.microsoft.com/office/drawing/2014/main" id="{45AFAF69-5D6F-4166-B2FC-05200C96FDA1}"/>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15" name="Slide Number Placeholder 14">
            <a:extLst>
              <a:ext uri="{FF2B5EF4-FFF2-40B4-BE49-F238E27FC236}">
                <a16:creationId xmlns:a16="http://schemas.microsoft.com/office/drawing/2014/main" id="{CBB275C9-F7C1-4307-93A0-9B5BB9B01F6E}"/>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a:pPr>
                <a:lnSpc>
                  <a:spcPct val="90000"/>
                </a:lnSpc>
                <a:spcAft>
                  <a:spcPts val="600"/>
                </a:spcAft>
              </a:pPr>
              <a:t>4</a:t>
            </a:fld>
            <a:endParaRPr lang="en-US"/>
          </a:p>
        </p:txBody>
      </p:sp>
      <p:pic>
        <p:nvPicPr>
          <p:cNvPr id="10" name="Picture 9">
            <a:extLst>
              <a:ext uri="{FF2B5EF4-FFF2-40B4-BE49-F238E27FC236}">
                <a16:creationId xmlns:a16="http://schemas.microsoft.com/office/drawing/2014/main" id="{D35CE2CD-7F80-3A8C-A08E-D81D8C5F8593}"/>
              </a:ext>
            </a:extLst>
          </p:cNvPr>
          <p:cNvPicPr>
            <a:picLocks noChangeAspect="1"/>
          </p:cNvPicPr>
          <p:nvPr/>
        </p:nvPicPr>
        <p:blipFill>
          <a:blip r:embed="rId4"/>
          <a:stretch>
            <a:fillRect/>
          </a:stretch>
        </p:blipFill>
        <p:spPr>
          <a:xfrm>
            <a:off x="10280041" y="5703487"/>
            <a:ext cx="1911959" cy="1094266"/>
          </a:xfrm>
          <a:prstGeom prst="rect">
            <a:avLst/>
          </a:prstGeom>
        </p:spPr>
      </p:pic>
      <p:graphicFrame>
        <p:nvGraphicFramePr>
          <p:cNvPr id="78" name="TextBox 10">
            <a:extLst>
              <a:ext uri="{FF2B5EF4-FFF2-40B4-BE49-F238E27FC236}">
                <a16:creationId xmlns:a16="http://schemas.microsoft.com/office/drawing/2014/main" id="{86D98CE2-E682-96F2-22F1-97AEA107FDEF}"/>
              </a:ext>
            </a:extLst>
          </p:cNvPr>
          <p:cNvGraphicFramePr/>
          <p:nvPr/>
        </p:nvGraphicFramePr>
        <p:xfrm>
          <a:off x="5595697" y="2133600"/>
          <a:ext cx="5991556" cy="452208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99844038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1" name="Straight Connector 3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Straight Connector 3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43" name="Rectangle 3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DF436F-4535-4BBF-B451-F7AC9E8A5FDC}"/>
              </a:ext>
            </a:extLst>
          </p:cNvPr>
          <p:cNvSpPr>
            <a:spLocks noGrp="1"/>
          </p:cNvSpPr>
          <p:nvPr>
            <p:ph type="ctrTitle"/>
          </p:nvPr>
        </p:nvSpPr>
        <p:spPr>
          <a:xfrm>
            <a:off x="690587" y="907128"/>
            <a:ext cx="6699564" cy="1378871"/>
          </a:xfrm>
        </p:spPr>
        <p:txBody>
          <a:bodyPr vert="horz" lIns="91440" tIns="45720" rIns="91440" bIns="45720" rtlCol="0" anchor="t">
            <a:normAutofit/>
          </a:bodyPr>
          <a:lstStyle/>
          <a:p>
            <a:r>
              <a:rPr lang="en-US" kern="1200" cap="all" spc="30" baseline="0">
                <a:solidFill>
                  <a:schemeClr val="tx1"/>
                </a:solidFill>
                <a:latin typeface="+mj-lt"/>
                <a:ea typeface="+mj-ea"/>
                <a:cs typeface="+mj-cs"/>
              </a:rPr>
              <a:t>PRODUCT AND SERVICES</a:t>
            </a:r>
          </a:p>
        </p:txBody>
      </p:sp>
      <p:cxnSp>
        <p:nvCxnSpPr>
          <p:cNvPr id="44" name="Straight Connector 36">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7B3B98E-7C7D-4502-828B-DCB91E0843AB}"/>
              </a:ext>
            </a:extLst>
          </p:cNvPr>
          <p:cNvSpPr>
            <a:spLocks noGrp="1"/>
          </p:cNvSpPr>
          <p:nvPr>
            <p:ph type="subTitle" idx="1"/>
          </p:nvPr>
        </p:nvSpPr>
        <p:spPr>
          <a:xfrm>
            <a:off x="695326" y="2285999"/>
            <a:ext cx="6766748" cy="3649080"/>
          </a:xfrm>
        </p:spPr>
        <p:txBody>
          <a:bodyPr vert="horz" lIns="91440" tIns="45720" rIns="91440" bIns="45720" rtlCol="0">
            <a:normAutofit/>
          </a:bodyPr>
          <a:lstStyle/>
          <a:p>
            <a:pPr indent="-228600">
              <a:lnSpc>
                <a:spcPct val="110000"/>
              </a:lnSpc>
              <a:buFont typeface="Arial" panose="020B0604020202020204" pitchFamily="34" charset="0"/>
              <a:buChar char="•"/>
            </a:pPr>
            <a:r>
              <a:rPr lang="en-US" sz="1300"/>
              <a:t>When a pet owner must leave their animals at home alone, they can hire a pet sitter to look after them a pet sitter should stop by to take care of their requirements, which go beyond only their physical and both the requirements for cleanliness and affection​</a:t>
            </a:r>
          </a:p>
          <a:p>
            <a:pPr indent="-228600">
              <a:lnSpc>
                <a:spcPct val="110000"/>
              </a:lnSpc>
              <a:buFont typeface="Arial" panose="020B0604020202020204" pitchFamily="34" charset="0"/>
              <a:buChar char="•"/>
            </a:pPr>
            <a:endParaRPr lang="en-US" sz="1300"/>
          </a:p>
          <a:p>
            <a:pPr indent="-228600">
              <a:lnSpc>
                <a:spcPct val="110000"/>
              </a:lnSpc>
              <a:buFont typeface="Arial" panose="020B0604020202020204" pitchFamily="34" charset="0"/>
              <a:buChar char="•"/>
            </a:pPr>
            <a:r>
              <a:rPr lang="en-US" sz="1300"/>
              <a:t>When the owners go in holidays​</a:t>
            </a:r>
          </a:p>
          <a:p>
            <a:pPr indent="-228600">
              <a:lnSpc>
                <a:spcPct val="110000"/>
              </a:lnSpc>
              <a:buFont typeface="Arial" panose="020B0604020202020204" pitchFamily="34" charset="0"/>
              <a:buChar char="•"/>
            </a:pPr>
            <a:endParaRPr lang="en-US" sz="1300"/>
          </a:p>
          <a:p>
            <a:pPr indent="-228600">
              <a:lnSpc>
                <a:spcPct val="110000"/>
              </a:lnSpc>
              <a:buFont typeface="Arial" panose="020B0604020202020204" pitchFamily="34" charset="0"/>
              <a:buChar char="•"/>
            </a:pPr>
            <a:r>
              <a:rPr lang="en-US" sz="1300"/>
              <a:t> When the owner is unable to walk the dog employs a dog walker to take the dog for a walk.​</a:t>
            </a:r>
          </a:p>
          <a:p>
            <a:pPr indent="-228600">
              <a:lnSpc>
                <a:spcPct val="110000"/>
              </a:lnSpc>
              <a:buFont typeface="Arial" panose="020B0604020202020204" pitchFamily="34" charset="0"/>
              <a:buChar char="•"/>
            </a:pPr>
            <a:endParaRPr lang="en-US" sz="1300"/>
          </a:p>
          <a:p>
            <a:pPr indent="-228600">
              <a:lnSpc>
                <a:spcPct val="110000"/>
              </a:lnSpc>
              <a:buFont typeface="Arial" panose="020B0604020202020204" pitchFamily="34" charset="0"/>
              <a:buChar char="•"/>
            </a:pPr>
            <a:r>
              <a:rPr lang="en-US" sz="1300"/>
              <a:t>The company will also provide other additional services , taking the animals to the vet, taking the dogs to the clipping and  bathing when the owners cannot do it and bringing the animals food to the customers home​</a:t>
            </a:r>
          </a:p>
        </p:txBody>
      </p:sp>
      <p:cxnSp>
        <p:nvCxnSpPr>
          <p:cNvPr id="45" name="Straight Connector 38">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Picture Placeholder 12" descr="A dog sitting in the sun rays coming through the trees in a forest ">
            <a:extLst>
              <a:ext uri="{FF2B5EF4-FFF2-40B4-BE49-F238E27FC236}">
                <a16:creationId xmlns:a16="http://schemas.microsoft.com/office/drawing/2014/main" id="{3E3A9747-9F7C-48BC-9EB5-A78A3193C6A9}"/>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l="8692" r="19472"/>
          <a:stretch/>
        </p:blipFill>
        <p:spPr>
          <a:xfrm>
            <a:off x="8115300" y="10"/>
            <a:ext cx="4076700" cy="6857990"/>
          </a:xfrm>
          <a:prstGeom prst="rect">
            <a:avLst/>
          </a:prstGeom>
        </p:spPr>
      </p:pic>
      <p:pic>
        <p:nvPicPr>
          <p:cNvPr id="4" name="Picture 3">
            <a:extLst>
              <a:ext uri="{FF2B5EF4-FFF2-40B4-BE49-F238E27FC236}">
                <a16:creationId xmlns:a16="http://schemas.microsoft.com/office/drawing/2014/main" id="{02E0CCA2-48D6-251C-51EF-029E11D05BE2}"/>
              </a:ext>
            </a:extLst>
          </p:cNvPr>
          <p:cNvPicPr>
            <a:picLocks noChangeAspect="1"/>
          </p:cNvPicPr>
          <p:nvPr/>
        </p:nvPicPr>
        <p:blipFill>
          <a:blip r:embed="rId4"/>
          <a:stretch>
            <a:fillRect/>
          </a:stretch>
        </p:blipFill>
        <p:spPr>
          <a:xfrm>
            <a:off x="10567578" y="5902263"/>
            <a:ext cx="1669896" cy="955727"/>
          </a:xfrm>
          <a:prstGeom prst="rect">
            <a:avLst/>
          </a:prstGeom>
        </p:spPr>
      </p:pic>
    </p:spTree>
    <p:extLst>
      <p:ext uri="{BB962C8B-B14F-4D97-AF65-F5344CB8AC3E}">
        <p14:creationId xmlns:p14="http://schemas.microsoft.com/office/powerpoint/2010/main" val="3384328668"/>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591ABBE-C7CE-4D89-EE78-C1B05D539297}"/>
              </a:ext>
            </a:extLst>
          </p:cNvPr>
          <p:cNvSpPr txBox="1"/>
          <p:nvPr/>
        </p:nvSpPr>
        <p:spPr>
          <a:xfrm>
            <a:off x="1779640" y="78658"/>
            <a:ext cx="8318090" cy="646331"/>
          </a:xfrm>
          <a:prstGeom prst="rect">
            <a:avLst/>
          </a:prstGeom>
          <a:noFill/>
        </p:spPr>
        <p:txBody>
          <a:bodyPr wrap="square" rtlCol="0">
            <a:spAutoFit/>
          </a:bodyPr>
          <a:lstStyle/>
          <a:p>
            <a:r>
              <a:rPr lang="en-GB" sz="3600"/>
              <a:t>SERVICES</a:t>
            </a:r>
          </a:p>
        </p:txBody>
      </p:sp>
      <p:sp>
        <p:nvSpPr>
          <p:cNvPr id="6" name="TextBox 5">
            <a:extLst>
              <a:ext uri="{FF2B5EF4-FFF2-40B4-BE49-F238E27FC236}">
                <a16:creationId xmlns:a16="http://schemas.microsoft.com/office/drawing/2014/main" id="{6FCAE80C-088F-97B9-FB76-600F20022F37}"/>
              </a:ext>
            </a:extLst>
          </p:cNvPr>
          <p:cNvSpPr txBox="1"/>
          <p:nvPr/>
        </p:nvSpPr>
        <p:spPr>
          <a:xfrm>
            <a:off x="943897" y="1700981"/>
            <a:ext cx="9281651" cy="2880851"/>
          </a:xfrm>
          <a:prstGeom prst="rect">
            <a:avLst/>
          </a:prstGeom>
          <a:noFill/>
        </p:spPr>
        <p:txBody>
          <a:bodyPr wrap="square" rtlCol="0">
            <a:spAutoFit/>
          </a:bodyPr>
          <a:lstStyle/>
          <a:p>
            <a:endParaRPr lang="en-GB"/>
          </a:p>
        </p:txBody>
      </p:sp>
      <p:graphicFrame>
        <p:nvGraphicFramePr>
          <p:cNvPr id="7" name="Content Placeholder 5">
            <a:extLst>
              <a:ext uri="{FF2B5EF4-FFF2-40B4-BE49-F238E27FC236}">
                <a16:creationId xmlns:a16="http://schemas.microsoft.com/office/drawing/2014/main" id="{DBE2E826-7E73-B3EF-FE4B-F9FB89AEEF8C}"/>
              </a:ext>
            </a:extLst>
          </p:cNvPr>
          <p:cNvGraphicFramePr>
            <a:graphicFrameLocks noGrp="1"/>
          </p:cNvGraphicFramePr>
          <p:nvPr>
            <p:extLst>
              <p:ext uri="{D42A27DB-BD31-4B8C-83A1-F6EECF244321}">
                <p14:modId xmlns:p14="http://schemas.microsoft.com/office/powerpoint/2010/main" val="3353645136"/>
              </p:ext>
            </p:extLst>
          </p:nvPr>
        </p:nvGraphicFramePr>
        <p:xfrm>
          <a:off x="-352209" y="1244831"/>
          <a:ext cx="6094422" cy="410536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050" name="Picture 2" descr="Dog Sitting Cost Guide | Airtasker UK">
            <a:extLst>
              <a:ext uri="{FF2B5EF4-FFF2-40B4-BE49-F238E27FC236}">
                <a16:creationId xmlns:a16="http://schemas.microsoft.com/office/drawing/2014/main" id="{D2857419-99F9-DA11-2A5F-C6B8C9E1818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011158" y="300285"/>
            <a:ext cx="2838801" cy="1889093"/>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5EA7DFE2-8F34-639A-0361-94988BF3C510}"/>
              </a:ext>
            </a:extLst>
          </p:cNvPr>
          <p:cNvSpPr txBox="1"/>
          <p:nvPr/>
        </p:nvSpPr>
        <p:spPr>
          <a:xfrm>
            <a:off x="10026847" y="1835066"/>
            <a:ext cx="3775587" cy="2610464"/>
          </a:xfrm>
          <a:prstGeom prst="rect">
            <a:avLst/>
          </a:prstGeom>
          <a:noFill/>
        </p:spPr>
        <p:txBody>
          <a:bodyPr wrap="square" rtlCol="0">
            <a:spAutoFit/>
          </a:bodyPr>
          <a:lstStyle/>
          <a:p>
            <a:endParaRPr lang="en-GB"/>
          </a:p>
        </p:txBody>
      </p:sp>
      <p:pic>
        <p:nvPicPr>
          <p:cNvPr id="11" name="Picture 8" descr="Choose what's right for you home grooming vs. professional grooming">
            <a:extLst>
              <a:ext uri="{FF2B5EF4-FFF2-40B4-BE49-F238E27FC236}">
                <a16:creationId xmlns:a16="http://schemas.microsoft.com/office/drawing/2014/main" id="{12C48D05-123C-0BAC-897B-F08C2F8D7D7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567432" y="1698764"/>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13 Essential Items To Have In Your Dog's First-Aid Kit - DogTime">
            <a:extLst>
              <a:ext uri="{FF2B5EF4-FFF2-40B4-BE49-F238E27FC236}">
                <a16:creationId xmlns:a16="http://schemas.microsoft.com/office/drawing/2014/main" id="{133D0108-8108-B55A-823B-C473FA0B7CBE}"/>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728632" y="2165927"/>
            <a:ext cx="2857500" cy="1600200"/>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Overnight Stay | Paws-n-Relax">
            <a:extLst>
              <a:ext uri="{FF2B5EF4-FFF2-40B4-BE49-F238E27FC236}">
                <a16:creationId xmlns:a16="http://schemas.microsoft.com/office/drawing/2014/main" id="{243BD238-06F9-69B2-CF13-91096693224A}"/>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567432" y="3426355"/>
            <a:ext cx="2247900" cy="2038350"/>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How To Become A Dog Trainer: Things To Know About Dog Training">
            <a:extLst>
              <a:ext uri="{FF2B5EF4-FFF2-40B4-BE49-F238E27FC236}">
                <a16:creationId xmlns:a16="http://schemas.microsoft.com/office/drawing/2014/main" id="{5EDED117-E269-0AAD-E6AE-6BF0E85ACCF2}"/>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5955422" y="3766127"/>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a:extLst>
              <a:ext uri="{FF2B5EF4-FFF2-40B4-BE49-F238E27FC236}">
                <a16:creationId xmlns:a16="http://schemas.microsoft.com/office/drawing/2014/main" id="{FCA0FECB-0E51-5AAB-563D-E50BF568AAA9}"/>
              </a:ext>
            </a:extLst>
          </p:cNvPr>
          <p:cNvPicPr>
            <a:picLocks noChangeAspect="1"/>
          </p:cNvPicPr>
          <p:nvPr/>
        </p:nvPicPr>
        <p:blipFill>
          <a:blip r:embed="rId14"/>
          <a:stretch>
            <a:fillRect/>
          </a:stretch>
        </p:blipFill>
        <p:spPr>
          <a:xfrm>
            <a:off x="10097730" y="5622216"/>
            <a:ext cx="1914310" cy="1097375"/>
          </a:xfrm>
          <a:prstGeom prst="rect">
            <a:avLst/>
          </a:prstGeom>
        </p:spPr>
      </p:pic>
    </p:spTree>
    <p:extLst>
      <p:ext uri="{BB962C8B-B14F-4D97-AF65-F5344CB8AC3E}">
        <p14:creationId xmlns:p14="http://schemas.microsoft.com/office/powerpoint/2010/main" val="10653876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sndAc>
          <p:stSnd>
            <p:snd r:embed="rId3" name="suction.wav"/>
          </p:stSnd>
        </p:sndAc>
      </p:transition>
    </mc:Choice>
    <mc:Fallback xmlns="">
      <p:transition spd="slow">
        <p:fade/>
        <p:sndAc>
          <p:stSnd>
            <p:snd r:embed="rId15" name="suction.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mph" presetSubtype="2" fill="hold" nodeType="clickEffect">
                                  <p:stCondLst>
                                    <p:cond delay="0"/>
                                  </p:stCondLst>
                                  <p:childTnLst>
                                    <p:animClr clrSpc="rgb" dir="cw">
                                      <p:cBhvr>
                                        <p:cTn id="6" dur="2000" fill="hold"/>
                                        <p:tgtEl>
                                          <p:spTgt spid="2050"/>
                                        </p:tgtEl>
                                        <p:attrNameLst>
                                          <p:attrName>fillcolor</p:attrName>
                                        </p:attrNameLst>
                                      </p:cBhvr>
                                      <p:to>
                                        <a:schemeClr val="accent2"/>
                                      </p:to>
                                    </p:animClr>
                                    <p:set>
                                      <p:cBhvr>
                                        <p:cTn id="7" dur="2000" fill="hold"/>
                                        <p:tgtEl>
                                          <p:spTgt spid="2050"/>
                                        </p:tgtEl>
                                        <p:attrNameLst>
                                          <p:attrName>fill.type</p:attrName>
                                        </p:attrNameLst>
                                      </p:cBhvr>
                                      <p:to>
                                        <p:strVal val="solid"/>
                                      </p:to>
                                    </p:set>
                                    <p:set>
                                      <p:cBhvr>
                                        <p:cTn id="8" dur="2000" fill="hold"/>
                                        <p:tgtEl>
                                          <p:spTgt spid="2050"/>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7" name="Rectangle 26">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DED27298-2AC1-FDFE-CFC2-0D9A91AAB041}"/>
              </a:ext>
            </a:extLst>
          </p:cNvPr>
          <p:cNvSpPr txBox="1"/>
          <p:nvPr/>
        </p:nvSpPr>
        <p:spPr>
          <a:xfrm>
            <a:off x="973013" y="1814401"/>
            <a:ext cx="3635132" cy="5043599"/>
          </a:xfrm>
          <a:prstGeom prst="rect">
            <a:avLst/>
          </a:prstGeom>
          <a:effectLst>
            <a:outerShdw blurRad="50800" dist="38100" dir="2700000" algn="tl" rotWithShape="0">
              <a:prstClr val="black">
                <a:alpha val="40000"/>
              </a:prstClr>
            </a:outerShdw>
          </a:effectLst>
        </p:spPr>
        <p:txBody>
          <a:bodyPr vert="horz" lIns="91440" tIns="45720" rIns="91440" bIns="45720" rtlCol="0" anchor="t">
            <a:normAutofit/>
          </a:bodyPr>
          <a:lstStyle/>
          <a:p>
            <a:pPr>
              <a:spcBef>
                <a:spcPct val="0"/>
              </a:spcBef>
              <a:spcAft>
                <a:spcPts val="600"/>
              </a:spcAft>
            </a:pPr>
            <a:r>
              <a:rPr lang="en-US" sz="4000" kern="1200" cap="all" spc="30" baseline="0">
                <a:solidFill>
                  <a:schemeClr val="tx1"/>
                </a:solidFill>
                <a:latin typeface="+mj-lt"/>
                <a:ea typeface="+mj-ea"/>
                <a:cs typeface="+mj-cs"/>
              </a:rPr>
              <a:t>MARKET AUDIT- COMPETITOR’S ANALYSIS</a:t>
            </a:r>
          </a:p>
        </p:txBody>
      </p:sp>
      <p:cxnSp>
        <p:nvCxnSpPr>
          <p:cNvPr id="29" name="Straight Connector 28">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68972" y="723901"/>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11" name="Picture 10">
            <a:extLst>
              <a:ext uri="{FF2B5EF4-FFF2-40B4-BE49-F238E27FC236}">
                <a16:creationId xmlns:a16="http://schemas.microsoft.com/office/drawing/2014/main" id="{0738B0B8-45C0-F281-F6F4-DC5D2F8EBE1E}"/>
              </a:ext>
            </a:extLst>
          </p:cNvPr>
          <p:cNvPicPr>
            <a:picLocks noChangeAspect="1"/>
          </p:cNvPicPr>
          <p:nvPr/>
        </p:nvPicPr>
        <p:blipFill>
          <a:blip r:embed="rId3"/>
          <a:stretch>
            <a:fillRect/>
          </a:stretch>
        </p:blipFill>
        <p:spPr>
          <a:xfrm>
            <a:off x="6180133" y="565216"/>
            <a:ext cx="4716653" cy="3148366"/>
          </a:xfrm>
          <a:prstGeom prst="rect">
            <a:avLst/>
          </a:prstGeom>
          <a:effectLst>
            <a:outerShdw blurRad="50800" dist="38100" dir="16200000" rotWithShape="0">
              <a:prstClr val="black">
                <a:alpha val="40000"/>
              </a:prstClr>
            </a:outerShdw>
          </a:effectLst>
        </p:spPr>
      </p:pic>
      <p:sp>
        <p:nvSpPr>
          <p:cNvPr id="17" name="TextBox 16">
            <a:extLst>
              <a:ext uri="{FF2B5EF4-FFF2-40B4-BE49-F238E27FC236}">
                <a16:creationId xmlns:a16="http://schemas.microsoft.com/office/drawing/2014/main" id="{062FF33A-1CF6-B099-2A0C-5D1EACA276B7}"/>
              </a:ext>
            </a:extLst>
          </p:cNvPr>
          <p:cNvSpPr txBox="1"/>
          <p:nvPr/>
        </p:nvSpPr>
        <p:spPr>
          <a:xfrm>
            <a:off x="5879920" y="4085836"/>
            <a:ext cx="5994261" cy="2819789"/>
          </a:xfrm>
          <a:prstGeom prst="rect">
            <a:avLst/>
          </a:prstGeom>
          <a:effectLst>
            <a:outerShdw blurRad="50800" dist="38100" dir="2700000" algn="tl" rotWithShape="0">
              <a:prstClr val="black">
                <a:alpha val="40000"/>
              </a:prstClr>
            </a:outerShdw>
          </a:effectLst>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a:t>Market audit is a valuable strategic and tactical planning tool for a new business ( </a:t>
            </a:r>
            <a:r>
              <a:rPr lang="en-US" err="1"/>
              <a:t>Denisa</a:t>
            </a:r>
            <a:r>
              <a:rPr lang="en-US"/>
              <a:t> &amp; Jaroslav ,2013), it is a tool that measures the value, risk and effectiveness of marketing.</a:t>
            </a:r>
          </a:p>
        </p:txBody>
      </p:sp>
      <p:sp>
        <p:nvSpPr>
          <p:cNvPr id="6" name="Date Placeholder 5">
            <a:extLst>
              <a:ext uri="{FF2B5EF4-FFF2-40B4-BE49-F238E27FC236}">
                <a16:creationId xmlns:a16="http://schemas.microsoft.com/office/drawing/2014/main" id="{C9AD1602-B35F-4F17-AB81-5190F762E4AB}"/>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8" name="Slide Number Placeholder 7">
            <a:extLst>
              <a:ext uri="{FF2B5EF4-FFF2-40B4-BE49-F238E27FC236}">
                <a16:creationId xmlns:a16="http://schemas.microsoft.com/office/drawing/2014/main" id="{6465E707-883C-4773-BB50-7A780F2A9DE9}"/>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smtClean="0"/>
              <a:pPr>
                <a:lnSpc>
                  <a:spcPct val="90000"/>
                </a:lnSpc>
                <a:spcAft>
                  <a:spcPts val="600"/>
                </a:spcAft>
              </a:pPr>
              <a:t>7</a:t>
            </a:fld>
            <a:endParaRPr lang="en-US"/>
          </a:p>
        </p:txBody>
      </p:sp>
      <p:sp>
        <p:nvSpPr>
          <p:cNvPr id="14" name="TextBox 13">
            <a:extLst>
              <a:ext uri="{FF2B5EF4-FFF2-40B4-BE49-F238E27FC236}">
                <a16:creationId xmlns:a16="http://schemas.microsoft.com/office/drawing/2014/main" id="{2FA7513F-9F8C-AED1-5799-7270586FD365}"/>
              </a:ext>
            </a:extLst>
          </p:cNvPr>
          <p:cNvSpPr txBox="1"/>
          <p:nvPr/>
        </p:nvSpPr>
        <p:spPr>
          <a:xfrm>
            <a:off x="793102" y="569167"/>
            <a:ext cx="8602825" cy="1017037"/>
          </a:xfrm>
          <a:prstGeom prst="rect">
            <a:avLst/>
          </a:prstGeom>
          <a:noFill/>
        </p:spPr>
        <p:txBody>
          <a:bodyPr wrap="square" rtlCol="0">
            <a:spAutoFit/>
          </a:bodyPr>
          <a:lstStyle/>
          <a:p>
            <a:endParaRPr lang="en-GB"/>
          </a:p>
        </p:txBody>
      </p:sp>
      <p:pic>
        <p:nvPicPr>
          <p:cNvPr id="3" name="Picture 2">
            <a:extLst>
              <a:ext uri="{FF2B5EF4-FFF2-40B4-BE49-F238E27FC236}">
                <a16:creationId xmlns:a16="http://schemas.microsoft.com/office/drawing/2014/main" id="{0CB30F21-57BD-77CC-2038-7901FC3C3A0B}"/>
              </a:ext>
            </a:extLst>
          </p:cNvPr>
          <p:cNvPicPr>
            <a:picLocks noChangeAspect="1"/>
          </p:cNvPicPr>
          <p:nvPr/>
        </p:nvPicPr>
        <p:blipFill>
          <a:blip r:embed="rId4"/>
          <a:stretch>
            <a:fillRect/>
          </a:stretch>
        </p:blipFill>
        <p:spPr>
          <a:xfrm>
            <a:off x="10192972" y="5877772"/>
            <a:ext cx="1664352" cy="957155"/>
          </a:xfrm>
          <a:prstGeom prst="rect">
            <a:avLst/>
          </a:prstGeom>
        </p:spPr>
      </p:pic>
    </p:spTree>
    <p:extLst>
      <p:ext uri="{BB962C8B-B14F-4D97-AF65-F5344CB8AC3E}">
        <p14:creationId xmlns:p14="http://schemas.microsoft.com/office/powerpoint/2010/main" val="28207351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351DFB-3E07-C0D0-605C-A9D6BB296B6A}"/>
              </a:ext>
            </a:extLst>
          </p:cNvPr>
          <p:cNvSpPr>
            <a:spLocks noGrp="1"/>
          </p:cNvSpPr>
          <p:nvPr>
            <p:ph type="title"/>
          </p:nvPr>
        </p:nvSpPr>
        <p:spPr>
          <a:xfrm>
            <a:off x="5604846" y="860615"/>
            <a:ext cx="5922279" cy="1272986"/>
          </a:xfrm>
        </p:spPr>
        <p:txBody>
          <a:bodyPr vert="horz" lIns="91440" tIns="45720" rIns="91440" bIns="45720" rtlCol="0" anchor="t">
            <a:normAutofit/>
          </a:bodyPr>
          <a:lstStyle/>
          <a:p>
            <a:pPr algn="l"/>
            <a:r>
              <a:rPr lang="en-US" kern="1200" cap="all" spc="30" baseline="0">
                <a:solidFill>
                  <a:schemeClr val="tx1"/>
                </a:solidFill>
                <a:latin typeface="+mj-lt"/>
                <a:ea typeface="+mj-ea"/>
                <a:cs typeface="+mj-cs"/>
              </a:rPr>
              <a:t>COMPETITOR’S ANALYSIS</a:t>
            </a:r>
          </a:p>
        </p:txBody>
      </p:sp>
      <p:cxnSp>
        <p:nvCxnSpPr>
          <p:cNvPr id="18" name="Straight Connector 17">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8" name="Content Placeholder 2">
            <a:extLst>
              <a:ext uri="{FF2B5EF4-FFF2-40B4-BE49-F238E27FC236}">
                <a16:creationId xmlns:a16="http://schemas.microsoft.com/office/drawing/2014/main" id="{DC080E37-765F-1DD1-651A-56A37401E9F0}"/>
              </a:ext>
            </a:extLst>
          </p:cNvPr>
          <p:cNvSpPr>
            <a:spLocks noGrp="1"/>
          </p:cNvSpPr>
          <p:nvPr>
            <p:ph sz="quarter" idx="13"/>
          </p:nvPr>
        </p:nvSpPr>
        <p:spPr>
          <a:xfrm>
            <a:off x="5715000" y="1907459"/>
            <a:ext cx="6005933" cy="3774464"/>
          </a:xfrm>
        </p:spPr>
        <p:txBody>
          <a:bodyPr vert="horz" lIns="91440" tIns="45720" rIns="91440" bIns="45720" rtlCol="0">
            <a:normAutofit/>
          </a:bodyPr>
          <a:lstStyle/>
          <a:p>
            <a:pPr indent="-228600" fontAlgn="base">
              <a:lnSpc>
                <a:spcPct val="110000"/>
              </a:lnSpc>
              <a:buFont typeface="Arial" panose="020B0604020202020204" pitchFamily="34" charset="0"/>
              <a:buChar char="•"/>
            </a:pPr>
            <a:r>
              <a:rPr lang="en-US" sz="1300" b="0" i="0" u="none" strike="noStrike">
                <a:effectLst/>
              </a:rPr>
              <a:t>A competitor analysis is an assessment the position of potential competitors.</a:t>
            </a:r>
            <a:r>
              <a:rPr lang="en-US" sz="1300" b="0" i="0">
                <a:effectLst/>
              </a:rPr>
              <a:t>​</a:t>
            </a:r>
          </a:p>
          <a:p>
            <a:pPr indent="-228600" fontAlgn="base">
              <a:lnSpc>
                <a:spcPct val="110000"/>
              </a:lnSpc>
              <a:buFont typeface="Arial" panose="020B0604020202020204" pitchFamily="34" charset="0"/>
              <a:buChar char="•"/>
            </a:pPr>
            <a:r>
              <a:rPr lang="en-US" sz="1300" b="0" i="0" u="none" strike="noStrike">
                <a:effectLst/>
              </a:rPr>
              <a:t>We currently have 50, loving and insured </a:t>
            </a:r>
            <a:r>
              <a:rPr lang="en-US" sz="1300" b="1" i="0" u="none" strike="noStrike">
                <a:effectLst/>
              </a:rPr>
              <a:t>dog</a:t>
            </a:r>
            <a:r>
              <a:rPr lang="en-US" sz="1300" b="0" i="0" u="none" strike="noStrike">
                <a:effectLst/>
              </a:rPr>
              <a:t> care specialists in </a:t>
            </a:r>
            <a:r>
              <a:rPr lang="en-US" sz="1300" b="1" i="0" u="none" strike="noStrike">
                <a:effectLst/>
              </a:rPr>
              <a:t>Birmingham</a:t>
            </a:r>
            <a:r>
              <a:rPr lang="en-US" sz="1300" b="0" i="0" u="none" strike="noStrike">
                <a:effectLst/>
              </a:rPr>
              <a:t>. Our </a:t>
            </a:r>
            <a:r>
              <a:rPr lang="en-US" sz="1300" b="1" i="0" u="none" strike="noStrike">
                <a:effectLst/>
              </a:rPr>
              <a:t>sitters</a:t>
            </a:r>
            <a:r>
              <a:rPr lang="en-US" sz="1300" b="0" i="0" u="none" strike="noStrike">
                <a:effectLst/>
              </a:rPr>
              <a:t> offer a variety of </a:t>
            </a:r>
            <a:r>
              <a:rPr lang="en-US" sz="1300" b="1" i="0" u="none" strike="noStrike">
                <a:effectLst/>
              </a:rPr>
              <a:t>pet</a:t>
            </a:r>
            <a:r>
              <a:rPr lang="en-US" sz="1300" b="0" i="0" u="none" strike="noStrike">
                <a:effectLst/>
              </a:rPr>
              <a:t> services such as home </a:t>
            </a:r>
            <a:r>
              <a:rPr lang="en-US" sz="1300" b="1" i="0" u="none" strike="noStrike">
                <a:effectLst/>
              </a:rPr>
              <a:t>dog</a:t>
            </a:r>
            <a:r>
              <a:rPr lang="en-US" sz="1300" b="0" i="0" u="none" strike="noStrike">
                <a:effectLst/>
              </a:rPr>
              <a:t> </a:t>
            </a:r>
            <a:r>
              <a:rPr lang="en-US" sz="1300" b="1" i="0" u="none" strike="noStrike">
                <a:effectLst/>
              </a:rPr>
              <a:t>boarding</a:t>
            </a:r>
            <a:r>
              <a:rPr lang="en-US" sz="1300" b="0" i="0" u="none" strike="noStrike">
                <a:effectLst/>
              </a:rPr>
              <a:t>, </a:t>
            </a:r>
            <a:r>
              <a:rPr lang="en-US" sz="1300" b="1" i="0" u="none" strike="noStrike">
                <a:effectLst/>
              </a:rPr>
              <a:t>dog</a:t>
            </a:r>
            <a:r>
              <a:rPr lang="en-US" sz="1300" b="0" i="0" u="none" strike="noStrike">
                <a:effectLst/>
              </a:rPr>
              <a:t> walking and doggy daycare.</a:t>
            </a:r>
            <a:r>
              <a:rPr lang="en-US" sz="1300" b="0" i="0">
                <a:effectLst/>
              </a:rPr>
              <a:t>​</a:t>
            </a:r>
          </a:p>
          <a:p>
            <a:pPr indent="-228600" fontAlgn="base">
              <a:lnSpc>
                <a:spcPct val="110000"/>
              </a:lnSpc>
              <a:buFont typeface="Arial" panose="020B0604020202020204" pitchFamily="34" charset="0"/>
              <a:buChar char="•"/>
            </a:pPr>
            <a:r>
              <a:rPr lang="en-US" sz="1300" b="0" i="0" u="none" strike="noStrike">
                <a:effectLst/>
              </a:rPr>
              <a:t>We compare :</a:t>
            </a:r>
            <a:r>
              <a:rPr lang="en-US" sz="1300" b="0" i="0">
                <a:effectLst/>
              </a:rPr>
              <a:t>​</a:t>
            </a:r>
          </a:p>
          <a:p>
            <a:pPr indent="-228600" fontAlgn="base">
              <a:lnSpc>
                <a:spcPct val="110000"/>
              </a:lnSpc>
              <a:buFont typeface="Arial" panose="020B0604020202020204" pitchFamily="34" charset="0"/>
              <a:buChar char="•"/>
            </a:pPr>
            <a:r>
              <a:rPr lang="en-US" sz="1300" b="0" i="0" u="none" strike="noStrike">
                <a:effectLst/>
              </a:rPr>
              <a:t>BRAND AWARENESS</a:t>
            </a:r>
            <a:r>
              <a:rPr lang="en-US" sz="1300" b="0" i="0">
                <a:effectLst/>
              </a:rPr>
              <a:t>​</a:t>
            </a:r>
          </a:p>
          <a:p>
            <a:pPr indent="-228600" fontAlgn="base">
              <a:lnSpc>
                <a:spcPct val="110000"/>
              </a:lnSpc>
              <a:buFont typeface="Arial" panose="020B0604020202020204" pitchFamily="34" charset="0"/>
              <a:buChar char="•"/>
            </a:pPr>
            <a:r>
              <a:rPr lang="en-US" sz="1300" b="0" i="0" u="none" strike="noStrike">
                <a:effectLst/>
              </a:rPr>
              <a:t>COST</a:t>
            </a:r>
            <a:r>
              <a:rPr lang="en-US" sz="1300" b="0" i="0">
                <a:effectLst/>
              </a:rPr>
              <a:t>​</a:t>
            </a:r>
          </a:p>
          <a:p>
            <a:pPr indent="-228600" fontAlgn="base">
              <a:lnSpc>
                <a:spcPct val="110000"/>
              </a:lnSpc>
              <a:buFont typeface="Arial" panose="020B0604020202020204" pitchFamily="34" charset="0"/>
              <a:buChar char="•"/>
            </a:pPr>
            <a:r>
              <a:rPr lang="en-US" sz="1300" b="0" i="0" u="none" strike="noStrike">
                <a:effectLst/>
              </a:rPr>
              <a:t>PRODUCTS</a:t>
            </a:r>
            <a:r>
              <a:rPr lang="en-US" sz="1300" b="0" i="0">
                <a:effectLst/>
              </a:rPr>
              <a:t>​</a:t>
            </a:r>
          </a:p>
          <a:p>
            <a:pPr indent="-228600" fontAlgn="base">
              <a:lnSpc>
                <a:spcPct val="110000"/>
              </a:lnSpc>
              <a:buFont typeface="Arial" panose="020B0604020202020204" pitchFamily="34" charset="0"/>
              <a:buChar char="•"/>
            </a:pPr>
            <a:r>
              <a:rPr lang="en-US" sz="1300" b="0" i="0" u="none" strike="noStrike">
                <a:effectLst/>
              </a:rPr>
              <a:t>CUSTOMER EXPERIENCE</a:t>
            </a:r>
            <a:r>
              <a:rPr lang="en-US" sz="1300" b="0" i="0">
                <a:effectLst/>
              </a:rPr>
              <a:t>​</a:t>
            </a:r>
          </a:p>
          <a:p>
            <a:pPr indent="-228600" fontAlgn="base">
              <a:lnSpc>
                <a:spcPct val="110000"/>
              </a:lnSpc>
              <a:buFont typeface="Arial" panose="020B0604020202020204" pitchFamily="34" charset="0"/>
              <a:buChar char="•"/>
            </a:pPr>
            <a:r>
              <a:rPr lang="en-US" sz="1300" b="0" i="0" u="none" strike="noStrike">
                <a:effectLst/>
              </a:rPr>
              <a:t>RELATIONSHIPS</a:t>
            </a:r>
            <a:r>
              <a:rPr lang="en-US" sz="1300" b="0" i="0">
                <a:effectLst/>
              </a:rPr>
              <a:t>​</a:t>
            </a:r>
          </a:p>
          <a:p>
            <a:pPr indent="-228600" fontAlgn="base">
              <a:lnSpc>
                <a:spcPct val="110000"/>
              </a:lnSpc>
              <a:buFont typeface="Arial" panose="020B0604020202020204" pitchFamily="34" charset="0"/>
              <a:buChar char="•"/>
            </a:pPr>
            <a:r>
              <a:rPr lang="en-US" sz="1300" b="0" i="0" u="none" strike="noStrike">
                <a:effectLst/>
              </a:rPr>
              <a:t>MARKETING </a:t>
            </a:r>
            <a:r>
              <a:rPr lang="en-US" sz="1300" b="0" i="0">
                <a:effectLst/>
              </a:rPr>
              <a:t>​</a:t>
            </a:r>
          </a:p>
          <a:p>
            <a:pPr indent="-228600">
              <a:lnSpc>
                <a:spcPct val="110000"/>
              </a:lnSpc>
              <a:buFont typeface="Arial" panose="020B0604020202020204" pitchFamily="34" charset="0"/>
              <a:buChar char="•"/>
            </a:pPr>
            <a:endParaRPr lang="en-US" sz="1300"/>
          </a:p>
        </p:txBody>
      </p:sp>
      <p:cxnSp>
        <p:nvCxnSpPr>
          <p:cNvPr id="29" name="Straight Connector 19">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471B3620-DB0A-2117-5BA2-83D5B0A7DC8A}"/>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US" kern="1200">
                <a:solidFill>
                  <a:srgbClr val="FFFFFF"/>
                </a:solidFill>
                <a:latin typeface="+mj-lt"/>
                <a:ea typeface="+mn-ea"/>
                <a:cs typeface="+mn-cs"/>
              </a:rPr>
              <a:t>PRESENTATION TITLE</a:t>
            </a:r>
          </a:p>
        </p:txBody>
      </p:sp>
      <p:sp>
        <p:nvSpPr>
          <p:cNvPr id="5" name="Date Placeholder 4">
            <a:extLst>
              <a:ext uri="{FF2B5EF4-FFF2-40B4-BE49-F238E27FC236}">
                <a16:creationId xmlns:a16="http://schemas.microsoft.com/office/drawing/2014/main" id="{88507F7A-445A-FB20-AB4D-F90283A3E6F7}"/>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6" name="Slide Number Placeholder 5">
            <a:extLst>
              <a:ext uri="{FF2B5EF4-FFF2-40B4-BE49-F238E27FC236}">
                <a16:creationId xmlns:a16="http://schemas.microsoft.com/office/drawing/2014/main" id="{4726ABA4-9E05-DF47-2B0C-7C0B33CBCFF3}"/>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smtClean="0"/>
              <a:pPr>
                <a:lnSpc>
                  <a:spcPct val="90000"/>
                </a:lnSpc>
                <a:spcAft>
                  <a:spcPts val="600"/>
                </a:spcAft>
              </a:pPr>
              <a:t>8</a:t>
            </a:fld>
            <a:endParaRPr lang="en-US"/>
          </a:p>
        </p:txBody>
      </p:sp>
      <p:pic>
        <p:nvPicPr>
          <p:cNvPr id="9" name="Video 7" title="Dog Laying On The Floor">
            <a:hlinkClick r:id="" action="ppaction://media"/>
            <a:extLst>
              <a:ext uri="{FF2B5EF4-FFF2-40B4-BE49-F238E27FC236}">
                <a16:creationId xmlns:a16="http://schemas.microsoft.com/office/drawing/2014/main" id="{9E6D8C80-01D5-7ED2-F320-743A4EC185B6}"/>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0" y="472040"/>
            <a:ext cx="4871724" cy="2920182"/>
          </a:xfrm>
          <a:prstGeom prst="rect">
            <a:avLst/>
          </a:prstGeom>
        </p:spPr>
      </p:pic>
      <p:pic>
        <p:nvPicPr>
          <p:cNvPr id="11" name="Video 10" title="Beagle wearing pink sunglasses">
            <a:hlinkClick r:id="" action="ppaction://media"/>
            <a:extLst>
              <a:ext uri="{FF2B5EF4-FFF2-40B4-BE49-F238E27FC236}">
                <a16:creationId xmlns:a16="http://schemas.microsoft.com/office/drawing/2014/main" id="{941AE159-9CF8-6804-D5BD-1E71CEBD583F}"/>
              </a:ext>
            </a:extLst>
          </p:cNvPr>
          <p:cNvPicPr>
            <a:picLocks noChangeAspect="1"/>
          </p:cNvPicPr>
          <p:nvPr>
            <a:videoFile r:link="rId4"/>
            <p:extLst>
              <p:ext uri="{DAA4B4D4-6D71-4841-9C94-3DE7FCFB9230}">
                <p14:media xmlns:p14="http://schemas.microsoft.com/office/powerpoint/2010/main" r:embed="rId3"/>
              </p:ext>
            </p:extLst>
          </p:nvPr>
        </p:nvPicPr>
        <p:blipFill>
          <a:blip r:embed="rId8"/>
          <a:stretch>
            <a:fillRect/>
          </a:stretch>
        </p:blipFill>
        <p:spPr>
          <a:xfrm>
            <a:off x="0" y="3410655"/>
            <a:ext cx="4871724" cy="3052918"/>
          </a:xfrm>
          <a:prstGeom prst="rect">
            <a:avLst/>
          </a:prstGeom>
        </p:spPr>
      </p:pic>
      <p:pic>
        <p:nvPicPr>
          <p:cNvPr id="7" name="Picture 6" descr="Logo&#10;&#10;Description automatically generated">
            <a:extLst>
              <a:ext uri="{FF2B5EF4-FFF2-40B4-BE49-F238E27FC236}">
                <a16:creationId xmlns:a16="http://schemas.microsoft.com/office/drawing/2014/main" id="{9C52CA50-ED45-1772-7839-6BD9D5BE88C5}"/>
              </a:ext>
            </a:extLst>
          </p:cNvPr>
          <p:cNvPicPr>
            <a:picLocks noChangeAspect="1"/>
          </p:cNvPicPr>
          <p:nvPr/>
        </p:nvPicPr>
        <p:blipFill>
          <a:blip r:embed="rId9"/>
          <a:stretch>
            <a:fillRect/>
          </a:stretch>
        </p:blipFill>
        <p:spPr>
          <a:xfrm>
            <a:off x="9591578" y="5329449"/>
            <a:ext cx="2660861" cy="1526334"/>
          </a:xfrm>
          <a:prstGeom prst="rect">
            <a:avLst/>
          </a:prstGeom>
        </p:spPr>
      </p:pic>
    </p:spTree>
    <p:extLst>
      <p:ext uri="{BB962C8B-B14F-4D97-AF65-F5344CB8AC3E}">
        <p14:creationId xmlns:p14="http://schemas.microsoft.com/office/powerpoint/2010/main" val="3785025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016" fill="hold"/>
                                        <p:tgtEl>
                                          <p:spTgt spid="11"/>
                                        </p:tgtEl>
                                      </p:cBhvr>
                                    </p:cmd>
                                  </p:childTnLst>
                                </p:cTn>
                              </p:par>
                              <p:par>
                                <p:cTn id="7" presetID="1" presetClass="mediacall" presetSubtype="0" fill="hold" nodeType="withEffect">
                                  <p:stCondLst>
                                    <p:cond delay="0"/>
                                  </p:stCondLst>
                                  <p:childTnLst>
                                    <p:cmd type="call" cmd="playFrom(0.0)">
                                      <p:cBhvr>
                                        <p:cTn id="8" dur="9976" fill="hold"/>
                                        <p:tgtEl>
                                          <p:spTgt spid="9"/>
                                        </p:tgtEl>
                                      </p:cBhvr>
                                    </p:cmd>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28">
                                            <p:txEl>
                                              <p:pRg st="0" end="0"/>
                                            </p:txEl>
                                          </p:spTgt>
                                        </p:tgtEl>
                                        <p:attrNameLst>
                                          <p:attrName>style.visibility</p:attrName>
                                        </p:attrNameLst>
                                      </p:cBhvr>
                                      <p:to>
                                        <p:strVal val="visible"/>
                                      </p:to>
                                    </p:set>
                                    <p:animEffect transition="in" filter="barn(inVertical)">
                                      <p:cBhvr>
                                        <p:cTn id="13" dur="500"/>
                                        <p:tgtEl>
                                          <p:spTgt spid="28">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28">
                                            <p:txEl>
                                              <p:pRg st="1" end="1"/>
                                            </p:txEl>
                                          </p:spTgt>
                                        </p:tgtEl>
                                        <p:attrNameLst>
                                          <p:attrName>style.visibility</p:attrName>
                                        </p:attrNameLst>
                                      </p:cBhvr>
                                      <p:to>
                                        <p:strVal val="visible"/>
                                      </p:to>
                                    </p:set>
                                    <p:animEffect transition="in" filter="barn(inVertical)">
                                      <p:cBhvr>
                                        <p:cTn id="18" dur="500"/>
                                        <p:tgtEl>
                                          <p:spTgt spid="28">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28">
                                            <p:txEl>
                                              <p:pRg st="2" end="2"/>
                                            </p:txEl>
                                          </p:spTgt>
                                        </p:tgtEl>
                                        <p:attrNameLst>
                                          <p:attrName>style.visibility</p:attrName>
                                        </p:attrNameLst>
                                      </p:cBhvr>
                                      <p:to>
                                        <p:strVal val="visible"/>
                                      </p:to>
                                    </p:set>
                                    <p:animEffect transition="in" filter="barn(inVertical)">
                                      <p:cBhvr>
                                        <p:cTn id="23" dur="500"/>
                                        <p:tgtEl>
                                          <p:spTgt spid="28">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28">
                                            <p:txEl>
                                              <p:pRg st="3" end="3"/>
                                            </p:txEl>
                                          </p:spTgt>
                                        </p:tgtEl>
                                        <p:attrNameLst>
                                          <p:attrName>style.visibility</p:attrName>
                                        </p:attrNameLst>
                                      </p:cBhvr>
                                      <p:to>
                                        <p:strVal val="visible"/>
                                      </p:to>
                                    </p:set>
                                    <p:animEffect transition="in" filter="barn(inVertical)">
                                      <p:cBhvr>
                                        <p:cTn id="28" dur="500"/>
                                        <p:tgtEl>
                                          <p:spTgt spid="28">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grpId="0" nodeType="clickEffect">
                                  <p:stCondLst>
                                    <p:cond delay="0"/>
                                  </p:stCondLst>
                                  <p:childTnLst>
                                    <p:set>
                                      <p:cBhvr>
                                        <p:cTn id="32" dur="1" fill="hold">
                                          <p:stCondLst>
                                            <p:cond delay="0"/>
                                          </p:stCondLst>
                                        </p:cTn>
                                        <p:tgtEl>
                                          <p:spTgt spid="28">
                                            <p:txEl>
                                              <p:pRg st="4" end="4"/>
                                            </p:txEl>
                                          </p:spTgt>
                                        </p:tgtEl>
                                        <p:attrNameLst>
                                          <p:attrName>style.visibility</p:attrName>
                                        </p:attrNameLst>
                                      </p:cBhvr>
                                      <p:to>
                                        <p:strVal val="visible"/>
                                      </p:to>
                                    </p:set>
                                    <p:animEffect transition="in" filter="barn(inVertical)">
                                      <p:cBhvr>
                                        <p:cTn id="33" dur="500"/>
                                        <p:tgtEl>
                                          <p:spTgt spid="28">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6" presetClass="entr" presetSubtype="21" fill="hold" grpId="0" nodeType="clickEffect">
                                  <p:stCondLst>
                                    <p:cond delay="0"/>
                                  </p:stCondLst>
                                  <p:childTnLst>
                                    <p:set>
                                      <p:cBhvr>
                                        <p:cTn id="37" dur="1" fill="hold">
                                          <p:stCondLst>
                                            <p:cond delay="0"/>
                                          </p:stCondLst>
                                        </p:cTn>
                                        <p:tgtEl>
                                          <p:spTgt spid="28">
                                            <p:txEl>
                                              <p:pRg st="5" end="5"/>
                                            </p:txEl>
                                          </p:spTgt>
                                        </p:tgtEl>
                                        <p:attrNameLst>
                                          <p:attrName>style.visibility</p:attrName>
                                        </p:attrNameLst>
                                      </p:cBhvr>
                                      <p:to>
                                        <p:strVal val="visible"/>
                                      </p:to>
                                    </p:set>
                                    <p:animEffect transition="in" filter="barn(inVertical)">
                                      <p:cBhvr>
                                        <p:cTn id="38" dur="500"/>
                                        <p:tgtEl>
                                          <p:spTgt spid="28">
                                            <p:txEl>
                                              <p:pRg st="5" end="5"/>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6" presetClass="entr" presetSubtype="21" fill="hold" grpId="0" nodeType="clickEffect">
                                  <p:stCondLst>
                                    <p:cond delay="0"/>
                                  </p:stCondLst>
                                  <p:childTnLst>
                                    <p:set>
                                      <p:cBhvr>
                                        <p:cTn id="42" dur="1" fill="hold">
                                          <p:stCondLst>
                                            <p:cond delay="0"/>
                                          </p:stCondLst>
                                        </p:cTn>
                                        <p:tgtEl>
                                          <p:spTgt spid="28">
                                            <p:txEl>
                                              <p:pRg st="6" end="6"/>
                                            </p:txEl>
                                          </p:spTgt>
                                        </p:tgtEl>
                                        <p:attrNameLst>
                                          <p:attrName>style.visibility</p:attrName>
                                        </p:attrNameLst>
                                      </p:cBhvr>
                                      <p:to>
                                        <p:strVal val="visible"/>
                                      </p:to>
                                    </p:set>
                                    <p:animEffect transition="in" filter="barn(inVertical)">
                                      <p:cBhvr>
                                        <p:cTn id="43" dur="500"/>
                                        <p:tgtEl>
                                          <p:spTgt spid="28">
                                            <p:txEl>
                                              <p:pRg st="6" end="6"/>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6" presetClass="entr" presetSubtype="21" fill="hold" grpId="0" nodeType="clickEffect">
                                  <p:stCondLst>
                                    <p:cond delay="0"/>
                                  </p:stCondLst>
                                  <p:childTnLst>
                                    <p:set>
                                      <p:cBhvr>
                                        <p:cTn id="47" dur="1" fill="hold">
                                          <p:stCondLst>
                                            <p:cond delay="0"/>
                                          </p:stCondLst>
                                        </p:cTn>
                                        <p:tgtEl>
                                          <p:spTgt spid="28">
                                            <p:txEl>
                                              <p:pRg st="7" end="7"/>
                                            </p:txEl>
                                          </p:spTgt>
                                        </p:tgtEl>
                                        <p:attrNameLst>
                                          <p:attrName>style.visibility</p:attrName>
                                        </p:attrNameLst>
                                      </p:cBhvr>
                                      <p:to>
                                        <p:strVal val="visible"/>
                                      </p:to>
                                    </p:set>
                                    <p:animEffect transition="in" filter="barn(inVertical)">
                                      <p:cBhvr>
                                        <p:cTn id="48" dur="500"/>
                                        <p:tgtEl>
                                          <p:spTgt spid="28">
                                            <p:txEl>
                                              <p:pRg st="7" end="7"/>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6" presetClass="entr" presetSubtype="21" fill="hold" grpId="0" nodeType="clickEffect">
                                  <p:stCondLst>
                                    <p:cond delay="0"/>
                                  </p:stCondLst>
                                  <p:childTnLst>
                                    <p:set>
                                      <p:cBhvr>
                                        <p:cTn id="52" dur="1" fill="hold">
                                          <p:stCondLst>
                                            <p:cond delay="0"/>
                                          </p:stCondLst>
                                        </p:cTn>
                                        <p:tgtEl>
                                          <p:spTgt spid="28">
                                            <p:txEl>
                                              <p:pRg st="8" end="8"/>
                                            </p:txEl>
                                          </p:spTgt>
                                        </p:tgtEl>
                                        <p:attrNameLst>
                                          <p:attrName>style.visibility</p:attrName>
                                        </p:attrNameLst>
                                      </p:cBhvr>
                                      <p:to>
                                        <p:strVal val="visible"/>
                                      </p:to>
                                    </p:set>
                                    <p:animEffect transition="in" filter="barn(inVertical)">
                                      <p:cBhvr>
                                        <p:cTn id="53" dur="500"/>
                                        <p:tgtEl>
                                          <p:spTgt spid="28">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54" repeatCount="indefinite" fill="hold" display="0">
                  <p:stCondLst>
                    <p:cond delay="indefinite"/>
                  </p:stCondLst>
                </p:cTn>
                <p:tgtEl>
                  <p:spTgt spid="9"/>
                </p:tgtEl>
              </p:cMediaNode>
            </p:video>
            <p:seq concurrent="1" nextAc="seek">
              <p:cTn id="55" restart="whenNotActive" fill="hold" evtFilter="cancelBubble" nodeType="interactiveSeq">
                <p:stCondLst>
                  <p:cond evt="onClick" delay="0">
                    <p:tgtEl>
                      <p:spTgt spid="9"/>
                    </p:tgtEl>
                  </p:cond>
                </p:stCondLst>
                <p:endSync evt="end" delay="0">
                  <p:rtn val="all"/>
                </p:endSync>
                <p:childTnLst>
                  <p:par>
                    <p:cTn id="56" fill="hold">
                      <p:stCondLst>
                        <p:cond delay="0"/>
                      </p:stCondLst>
                      <p:childTnLst>
                        <p:par>
                          <p:cTn id="57" fill="hold">
                            <p:stCondLst>
                              <p:cond delay="0"/>
                            </p:stCondLst>
                            <p:childTnLst>
                              <p:par>
                                <p:cTn id="58" presetID="2" presetClass="mediacall" presetSubtype="0" fill="hold" nodeType="clickEffect">
                                  <p:stCondLst>
                                    <p:cond delay="0"/>
                                  </p:stCondLst>
                                  <p:childTnLst>
                                    <p:cmd type="call" cmd="togglePause">
                                      <p:cBhvr>
                                        <p:cTn id="59" dur="1" fill="hold"/>
                                        <p:tgtEl>
                                          <p:spTgt spid="9"/>
                                        </p:tgtEl>
                                      </p:cBhvr>
                                    </p:cmd>
                                  </p:childTnLst>
                                </p:cTn>
                              </p:par>
                            </p:childTnLst>
                          </p:cTn>
                        </p:par>
                      </p:childTnLst>
                    </p:cTn>
                  </p:par>
                </p:childTnLst>
              </p:cTn>
              <p:nextCondLst>
                <p:cond evt="onClick" delay="0">
                  <p:tgtEl>
                    <p:spTgt spid="9"/>
                  </p:tgtEl>
                </p:cond>
              </p:nextCondLst>
            </p:seq>
            <p:video>
              <p:cMediaNode vol="80000" mute="1">
                <p:cTn id="60" repeatCount="indefinite" fill="hold" display="0">
                  <p:stCondLst>
                    <p:cond delay="indefinite"/>
                  </p:stCondLst>
                </p:cTn>
                <p:tgtEl>
                  <p:spTgt spid="11"/>
                </p:tgtEl>
              </p:cMediaNode>
            </p:video>
            <p:seq concurrent="1" nextAc="seek">
              <p:cTn id="61" restart="whenNotActive" fill="hold" evtFilter="cancelBubble" nodeType="interactiveSeq">
                <p:stCondLst>
                  <p:cond evt="onClick" delay="0">
                    <p:tgtEl>
                      <p:spTgt spid="11"/>
                    </p:tgtEl>
                  </p:cond>
                </p:stCondLst>
                <p:endSync evt="end" delay="0">
                  <p:rtn val="all"/>
                </p:endSync>
                <p:childTnLst>
                  <p:par>
                    <p:cTn id="62" fill="hold">
                      <p:stCondLst>
                        <p:cond delay="0"/>
                      </p:stCondLst>
                      <p:childTnLst>
                        <p:par>
                          <p:cTn id="63" fill="hold">
                            <p:stCondLst>
                              <p:cond delay="0"/>
                            </p:stCondLst>
                            <p:childTnLst>
                              <p:par>
                                <p:cTn id="64" presetID="2" presetClass="mediacall" presetSubtype="0" fill="hold" nodeType="clickEffect">
                                  <p:stCondLst>
                                    <p:cond delay="0"/>
                                  </p:stCondLst>
                                  <p:childTnLst>
                                    <p:cmd type="call" cmd="togglePause">
                                      <p:cBhvr>
                                        <p:cTn id="65" dur="1" fill="hold"/>
                                        <p:tgtEl>
                                          <p:spTgt spid="11"/>
                                        </p:tgtEl>
                                      </p:cBhvr>
                                    </p:cmd>
                                  </p:childTnLst>
                                </p:cTn>
                              </p:par>
                            </p:childTnLst>
                          </p:cTn>
                        </p:par>
                      </p:childTnLst>
                    </p:cTn>
                  </p:par>
                </p:childTnLst>
              </p:cTn>
              <p:nextCondLst>
                <p:cond evt="onClick" delay="0">
                  <p:tgtEl>
                    <p:spTgt spid="11"/>
                  </p:tgtEl>
                </p:cond>
              </p:nextCondLst>
            </p:seq>
          </p:childTnLst>
        </p:cTn>
      </p:par>
    </p:tnLst>
    <p:bldLst>
      <p:bldP spid="28"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9" name="Straight Connector 1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80F1A4-FDC6-4E36-8371-74F8E9B7F0C0}"/>
              </a:ext>
            </a:extLst>
          </p:cNvPr>
          <p:cNvSpPr>
            <a:spLocks noGrp="1"/>
          </p:cNvSpPr>
          <p:nvPr>
            <p:ph type="title"/>
          </p:nvPr>
        </p:nvSpPr>
        <p:spPr>
          <a:xfrm>
            <a:off x="2666539" y="785854"/>
            <a:ext cx="10691813" cy="1155618"/>
          </a:xfrm>
        </p:spPr>
        <p:txBody>
          <a:bodyPr vert="horz" lIns="91440" tIns="45720" rIns="91440" bIns="45720" rtlCol="0" anchor="t">
            <a:normAutofit/>
          </a:bodyPr>
          <a:lstStyle/>
          <a:p>
            <a:r>
              <a:rPr lang="en-US" kern="1200" cap="all" spc="30" baseline="0">
                <a:solidFill>
                  <a:schemeClr val="tx1"/>
                </a:solidFill>
                <a:latin typeface="+mj-lt"/>
                <a:ea typeface="+mj-ea"/>
                <a:cs typeface="+mj-cs"/>
              </a:rPr>
              <a:t>MARKET AUDIT-SWOT ANALYSIS</a:t>
            </a:r>
          </a:p>
        </p:txBody>
      </p:sp>
      <p:cxnSp>
        <p:nvCxnSpPr>
          <p:cNvPr id="25" name="Straight Connector 24">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Footer Placeholder 11">
            <a:extLst>
              <a:ext uri="{FF2B5EF4-FFF2-40B4-BE49-F238E27FC236}">
                <a16:creationId xmlns:a16="http://schemas.microsoft.com/office/drawing/2014/main" id="{D4BD2BD9-856B-43C5-BF78-C7D644164C19}"/>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endParaRPr lang="en-US" kern="1200">
              <a:solidFill>
                <a:schemeClr val="tx1"/>
              </a:solidFill>
              <a:latin typeface="+mj-lt"/>
            </a:endParaRPr>
          </a:p>
        </p:txBody>
      </p:sp>
      <p:sp>
        <p:nvSpPr>
          <p:cNvPr id="8" name="Date Placeholder 7">
            <a:extLst>
              <a:ext uri="{FF2B5EF4-FFF2-40B4-BE49-F238E27FC236}">
                <a16:creationId xmlns:a16="http://schemas.microsoft.com/office/drawing/2014/main" id="{F6FAB1AC-C56E-4A45-B635-9E7290BBD7FC}"/>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13" name="Slide Number Placeholder 12">
            <a:extLst>
              <a:ext uri="{FF2B5EF4-FFF2-40B4-BE49-F238E27FC236}">
                <a16:creationId xmlns:a16="http://schemas.microsoft.com/office/drawing/2014/main" id="{593B878A-596D-41EE-B917-67BA12651194}"/>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smtClean="0"/>
              <a:pPr>
                <a:lnSpc>
                  <a:spcPct val="90000"/>
                </a:lnSpc>
                <a:spcAft>
                  <a:spcPts val="600"/>
                </a:spcAft>
              </a:pPr>
              <a:t>9</a:t>
            </a:fld>
            <a:endParaRPr lang="en-US"/>
          </a:p>
        </p:txBody>
      </p:sp>
      <p:graphicFrame>
        <p:nvGraphicFramePr>
          <p:cNvPr id="15" name="TextBox 4">
            <a:extLst>
              <a:ext uri="{FF2B5EF4-FFF2-40B4-BE49-F238E27FC236}">
                <a16:creationId xmlns:a16="http://schemas.microsoft.com/office/drawing/2014/main" id="{592B0F5B-5273-A21C-C219-89B9762DAE2D}"/>
              </a:ext>
            </a:extLst>
          </p:cNvPr>
          <p:cNvGraphicFramePr/>
          <p:nvPr>
            <p:extLst>
              <p:ext uri="{D42A27DB-BD31-4B8C-83A1-F6EECF244321}">
                <p14:modId xmlns:p14="http://schemas.microsoft.com/office/powerpoint/2010/main" val="1350191281"/>
              </p:ext>
            </p:extLst>
          </p:nvPr>
        </p:nvGraphicFramePr>
        <p:xfrm>
          <a:off x="876527" y="1790600"/>
          <a:ext cx="10691812" cy="3636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CB8E77B6-7F12-9643-A6E8-587A51B2C51A}"/>
              </a:ext>
            </a:extLst>
          </p:cNvPr>
          <p:cNvPicPr>
            <a:picLocks noChangeAspect="1"/>
          </p:cNvPicPr>
          <p:nvPr/>
        </p:nvPicPr>
        <p:blipFill>
          <a:blip r:embed="rId8"/>
          <a:stretch>
            <a:fillRect/>
          </a:stretch>
        </p:blipFill>
        <p:spPr>
          <a:xfrm>
            <a:off x="10277690" y="5760625"/>
            <a:ext cx="1914310" cy="1097375"/>
          </a:xfrm>
          <a:prstGeom prst="rect">
            <a:avLst/>
          </a:prstGeom>
        </p:spPr>
      </p:pic>
    </p:spTree>
    <p:extLst>
      <p:ext uri="{BB962C8B-B14F-4D97-AF65-F5344CB8AC3E}">
        <p14:creationId xmlns:p14="http://schemas.microsoft.com/office/powerpoint/2010/main" val="1289546236"/>
      </p:ext>
    </p:extLst>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985184E4-C93A-4E34-8365-1886AAC5D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BE3AB7A6-D559-46CE-B539-B45ED58933B9}"/>
              </a:ext>
            </a:extLst>
          </p:cNvPr>
          <p:cNvSpPr>
            <a:spLocks noGrp="1"/>
          </p:cNvSpPr>
          <p:nvPr>
            <p:ph type="title"/>
          </p:nvPr>
        </p:nvSpPr>
        <p:spPr>
          <a:xfrm>
            <a:off x="689515" y="3854155"/>
            <a:ext cx="3623818" cy="4559890"/>
          </a:xfrm>
        </p:spPr>
        <p:txBody>
          <a:bodyPr vert="horz" lIns="91440" tIns="45720" rIns="91440" bIns="45720" rtlCol="0" anchor="t">
            <a:normAutofit/>
          </a:bodyPr>
          <a:lstStyle/>
          <a:p>
            <a:r>
              <a:rPr lang="en-US" kern="1200" cap="all" spc="30" baseline="0">
                <a:solidFill>
                  <a:schemeClr val="tx1"/>
                </a:solidFill>
                <a:latin typeface="+mj-lt"/>
                <a:ea typeface="+mj-ea"/>
                <a:cs typeface="+mj-cs"/>
              </a:rPr>
              <a:t>MARKET AUDIT-PESTLE ANALYSIS </a:t>
            </a:r>
          </a:p>
        </p:txBody>
      </p:sp>
      <p:cxnSp>
        <p:nvCxnSpPr>
          <p:cNvPr id="28" name="Straight Connector 27">
            <a:extLst>
              <a:ext uri="{FF2B5EF4-FFF2-40B4-BE49-F238E27FC236}">
                <a16:creationId xmlns:a16="http://schemas.microsoft.com/office/drawing/2014/main" id="{8AB0D40B-37F7-4F1F-B956-AFC12066AB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68972" y="723901"/>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Footer Placeholder 14">
            <a:extLst>
              <a:ext uri="{FF2B5EF4-FFF2-40B4-BE49-F238E27FC236}">
                <a16:creationId xmlns:a16="http://schemas.microsoft.com/office/drawing/2014/main" id="{888C5272-A978-46A6-BFF3-470E4671F127}"/>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endParaRPr lang="en-US" kern="1200">
              <a:solidFill>
                <a:schemeClr val="tx1"/>
              </a:solidFill>
              <a:latin typeface="+mj-lt"/>
              <a:ea typeface="+mn-ea"/>
              <a:cs typeface="+mn-cs"/>
            </a:endParaRPr>
          </a:p>
        </p:txBody>
      </p:sp>
      <p:sp>
        <p:nvSpPr>
          <p:cNvPr id="14" name="Date Placeholder 13">
            <a:extLst>
              <a:ext uri="{FF2B5EF4-FFF2-40B4-BE49-F238E27FC236}">
                <a16:creationId xmlns:a16="http://schemas.microsoft.com/office/drawing/2014/main" id="{C7ED0299-AE74-4997-AC3D-0540FC7D9A3D}"/>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16" name="Slide Number Placeholder 15">
            <a:extLst>
              <a:ext uri="{FF2B5EF4-FFF2-40B4-BE49-F238E27FC236}">
                <a16:creationId xmlns:a16="http://schemas.microsoft.com/office/drawing/2014/main" id="{F2487E21-C525-4E38-A991-F2DA835E481C}"/>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E30AF5A0-43BB-4336-8627-9123B9144D80}" type="slidenum">
              <a:rPr lang="en-US" smtClean="0"/>
              <a:pPr>
                <a:lnSpc>
                  <a:spcPct val="90000"/>
                </a:lnSpc>
                <a:spcAft>
                  <a:spcPts val="600"/>
                </a:spcAft>
              </a:pPr>
              <a:t>10</a:t>
            </a:fld>
            <a:endParaRPr lang="en-US"/>
          </a:p>
        </p:txBody>
      </p:sp>
      <p:graphicFrame>
        <p:nvGraphicFramePr>
          <p:cNvPr id="20" name="TextBox 3">
            <a:extLst>
              <a:ext uri="{FF2B5EF4-FFF2-40B4-BE49-F238E27FC236}">
                <a16:creationId xmlns:a16="http://schemas.microsoft.com/office/drawing/2014/main" id="{2E88EC72-989E-E14D-27C8-0AAFF746B9A5}"/>
              </a:ext>
            </a:extLst>
          </p:cNvPr>
          <p:cNvGraphicFramePr/>
          <p:nvPr>
            <p:extLst>
              <p:ext uri="{D42A27DB-BD31-4B8C-83A1-F6EECF244321}">
                <p14:modId xmlns:p14="http://schemas.microsoft.com/office/powerpoint/2010/main" val="2675148419"/>
              </p:ext>
            </p:extLst>
          </p:nvPr>
        </p:nvGraphicFramePr>
        <p:xfrm>
          <a:off x="5255110" y="693954"/>
          <a:ext cx="5923935" cy="52823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Logo&#10;&#10;Description automatically generated">
            <a:extLst>
              <a:ext uri="{FF2B5EF4-FFF2-40B4-BE49-F238E27FC236}">
                <a16:creationId xmlns:a16="http://schemas.microsoft.com/office/drawing/2014/main" id="{E2A0B4C8-5DEE-1FDD-4D9F-252A2CE79D1B}"/>
              </a:ext>
            </a:extLst>
          </p:cNvPr>
          <p:cNvPicPr>
            <a:picLocks noChangeAspect="1"/>
          </p:cNvPicPr>
          <p:nvPr/>
        </p:nvPicPr>
        <p:blipFill>
          <a:blip r:embed="rId8"/>
          <a:stretch>
            <a:fillRect/>
          </a:stretch>
        </p:blipFill>
        <p:spPr>
          <a:xfrm>
            <a:off x="10221890" y="5749084"/>
            <a:ext cx="1914310" cy="1097375"/>
          </a:xfrm>
          <a:prstGeom prst="rect">
            <a:avLst/>
          </a:prstGeom>
        </p:spPr>
      </p:pic>
      <p:pic>
        <p:nvPicPr>
          <p:cNvPr id="7" name="Picture 6" descr="Logo&#10;&#10;Description automatically generated">
            <a:extLst>
              <a:ext uri="{FF2B5EF4-FFF2-40B4-BE49-F238E27FC236}">
                <a16:creationId xmlns:a16="http://schemas.microsoft.com/office/drawing/2014/main" id="{6F721273-4BB3-FB47-334E-CB80DEA39D15}"/>
              </a:ext>
            </a:extLst>
          </p:cNvPr>
          <p:cNvPicPr>
            <a:picLocks noChangeAspect="1"/>
          </p:cNvPicPr>
          <p:nvPr/>
        </p:nvPicPr>
        <p:blipFill>
          <a:blip r:embed="rId8"/>
          <a:stretch>
            <a:fillRect/>
          </a:stretch>
        </p:blipFill>
        <p:spPr>
          <a:xfrm>
            <a:off x="184189" y="314621"/>
            <a:ext cx="4270821" cy="2448241"/>
          </a:xfrm>
          <a:prstGeom prst="rect">
            <a:avLst/>
          </a:prstGeom>
        </p:spPr>
      </p:pic>
    </p:spTree>
    <p:extLst>
      <p:ext uri="{BB962C8B-B14F-4D97-AF65-F5344CB8AC3E}">
        <p14:creationId xmlns:p14="http://schemas.microsoft.com/office/powerpoint/2010/main" val="2686406263"/>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4" name="Straight Connector 113">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18" name="Rectangle 117">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descr="A group of dogs&#10;&#10;Description automatically generated with medium confidence">
            <a:extLst>
              <a:ext uri="{FF2B5EF4-FFF2-40B4-BE49-F238E27FC236}">
                <a16:creationId xmlns:a16="http://schemas.microsoft.com/office/drawing/2014/main" id="{F11D3370-01DB-CF5C-37B1-AD0CF8256D2D}"/>
              </a:ext>
            </a:extLst>
          </p:cNvPr>
          <p:cNvPicPr>
            <a:picLocks noGrp="1" noChangeAspect="1"/>
          </p:cNvPicPr>
          <p:nvPr>
            <p:ph type="pic" sz="quarter" idx="13"/>
          </p:nvPr>
        </p:nvPicPr>
        <p:blipFill rotWithShape="1">
          <a:blip r:embed="rId3"/>
          <a:srcRect l="12888" r="12890"/>
          <a:stretch/>
        </p:blipFill>
        <p:spPr>
          <a:xfrm>
            <a:off x="20" y="10"/>
            <a:ext cx="12191980" cy="6857990"/>
          </a:xfrm>
          <a:prstGeom prst="rect">
            <a:avLst/>
          </a:prstGeom>
        </p:spPr>
      </p:pic>
      <p:sp>
        <p:nvSpPr>
          <p:cNvPr id="120" name="Rectangle 119">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Title 69">
            <a:extLst>
              <a:ext uri="{FF2B5EF4-FFF2-40B4-BE49-F238E27FC236}">
                <a16:creationId xmlns:a16="http://schemas.microsoft.com/office/drawing/2014/main" id="{1272E09B-CE1D-409C-82FE-09F0399EB86A}"/>
              </a:ext>
            </a:extLst>
          </p:cNvPr>
          <p:cNvSpPr>
            <a:spLocks noGrp="1"/>
          </p:cNvSpPr>
          <p:nvPr>
            <p:ph type="title"/>
          </p:nvPr>
        </p:nvSpPr>
        <p:spPr>
          <a:xfrm>
            <a:off x="647701" y="871759"/>
            <a:ext cx="5067300" cy="3497042"/>
          </a:xfrm>
        </p:spPr>
        <p:txBody>
          <a:bodyPr vert="horz" lIns="91440" tIns="45720" rIns="91440" bIns="45720" rtlCol="0" anchor="t">
            <a:normAutofit/>
          </a:bodyPr>
          <a:lstStyle/>
          <a:p>
            <a:pPr algn="l"/>
            <a:br>
              <a:rPr lang="en-US" sz="5400" cap="all">
                <a:solidFill>
                  <a:srgbClr val="FFFFFF"/>
                </a:solidFill>
              </a:rPr>
            </a:br>
            <a:endParaRPr lang="en-US" sz="5400" cap="all">
              <a:solidFill>
                <a:srgbClr val="FFFFFF"/>
              </a:solidFill>
            </a:endParaRPr>
          </a:p>
        </p:txBody>
      </p:sp>
      <p:sp>
        <p:nvSpPr>
          <p:cNvPr id="20" name="Subtitle 19">
            <a:extLst>
              <a:ext uri="{FF2B5EF4-FFF2-40B4-BE49-F238E27FC236}">
                <a16:creationId xmlns:a16="http://schemas.microsoft.com/office/drawing/2014/main" id="{62585D30-EF48-420E-A2D2-902C30D25FD4}"/>
              </a:ext>
            </a:extLst>
          </p:cNvPr>
          <p:cNvSpPr>
            <a:spLocks noGrp="1"/>
          </p:cNvSpPr>
          <p:nvPr>
            <p:ph type="subTitle" idx="1"/>
          </p:nvPr>
        </p:nvSpPr>
        <p:spPr>
          <a:xfrm>
            <a:off x="7172324" y="0"/>
            <a:ext cx="5019676" cy="976406"/>
          </a:xfrm>
        </p:spPr>
        <p:txBody>
          <a:bodyPr vert="horz" lIns="91440" tIns="45720" rIns="91440" bIns="45720" rtlCol="0" anchor="t">
            <a:normAutofit/>
          </a:bodyPr>
          <a:lstStyle/>
          <a:p>
            <a:pPr algn="l"/>
            <a:r>
              <a:rPr lang="en-US" sz="4000" b="1" i="1">
                <a:solidFill>
                  <a:srgbClr val="002060"/>
                </a:solidFill>
              </a:rPr>
              <a:t>MARKETING PLAN </a:t>
            </a:r>
          </a:p>
          <a:p>
            <a:pPr algn="l"/>
            <a:endParaRPr lang="en-US" sz="2000">
              <a:solidFill>
                <a:srgbClr val="FFFFFF"/>
              </a:solidFill>
            </a:endParaRPr>
          </a:p>
        </p:txBody>
      </p:sp>
      <p:cxnSp>
        <p:nvCxnSpPr>
          <p:cNvPr id="122" name="Straight Connector 121">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pic>
        <p:nvPicPr>
          <p:cNvPr id="2" name="Picture 1" descr="Logo&#10;&#10;Description automatically generated">
            <a:extLst>
              <a:ext uri="{FF2B5EF4-FFF2-40B4-BE49-F238E27FC236}">
                <a16:creationId xmlns:a16="http://schemas.microsoft.com/office/drawing/2014/main" id="{1EEF6823-ED7D-79B4-E106-EE359D082671}"/>
              </a:ext>
            </a:extLst>
          </p:cNvPr>
          <p:cNvPicPr>
            <a:picLocks noChangeAspect="1"/>
          </p:cNvPicPr>
          <p:nvPr/>
        </p:nvPicPr>
        <p:blipFill>
          <a:blip r:embed="rId4"/>
          <a:stretch>
            <a:fillRect/>
          </a:stretch>
        </p:blipFill>
        <p:spPr>
          <a:xfrm>
            <a:off x="10277690" y="5718916"/>
            <a:ext cx="1914310" cy="1097375"/>
          </a:xfrm>
          <a:prstGeom prst="rect">
            <a:avLst/>
          </a:prstGeom>
        </p:spPr>
      </p:pic>
    </p:spTree>
    <p:extLst>
      <p:ext uri="{BB962C8B-B14F-4D97-AF65-F5344CB8AC3E}">
        <p14:creationId xmlns:p14="http://schemas.microsoft.com/office/powerpoint/2010/main" val="1743309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20">
                                            <p:txEl>
                                              <p:pRg st="0" end="0"/>
                                            </p:txEl>
                                          </p:spTgt>
                                        </p:tgtEl>
                                        <p:attrNameLst>
                                          <p:attrName>style.visibility</p:attrName>
                                        </p:attrNameLst>
                                      </p:cBhvr>
                                      <p:to>
                                        <p:strVal val="visible"/>
                                      </p:to>
                                    </p:set>
                                    <p:animEffect transition="in" filter="fade">
                                      <p:cBhvr>
                                        <p:cTn id="7" dur="700"/>
                                        <p:tgtEl>
                                          <p:spTgt spid="20">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70"/>
                                        </p:tgtEl>
                                        <p:attrNameLst>
                                          <p:attrName>style.visibility</p:attrName>
                                        </p:attrNameLst>
                                      </p:cBhvr>
                                      <p:to>
                                        <p:strVal val="visible"/>
                                      </p:to>
                                    </p:set>
                                    <p:animEffect transition="in" filter="fade">
                                      <p:cBhvr>
                                        <p:cTn id="10" dur="700"/>
                                        <p:tgtEl>
                                          <p:spTgt spid="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 grpId="0"/>
      <p:bldP spid="20"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4A6A2756-6ED6-43F6-B815-E072B1534E2C}"/>
              </a:ext>
            </a:extLst>
          </p:cNvPr>
          <p:cNvSpPr>
            <a:spLocks noGrp="1"/>
          </p:cNvSpPr>
          <p:nvPr>
            <p:ph type="title"/>
          </p:nvPr>
        </p:nvSpPr>
        <p:spPr>
          <a:xfrm>
            <a:off x="545311" y="4069123"/>
            <a:ext cx="3786178" cy="2110444"/>
          </a:xfrm>
        </p:spPr>
        <p:txBody>
          <a:bodyPr vert="horz" lIns="91440" tIns="45720" rIns="91440" bIns="45720" rtlCol="0" anchor="t">
            <a:normAutofit/>
          </a:bodyPr>
          <a:lstStyle/>
          <a:p>
            <a:r>
              <a:rPr lang="en-US" kern="1200" cap="all" spc="30" baseline="0">
                <a:solidFill>
                  <a:schemeClr val="tx1"/>
                </a:solidFill>
                <a:latin typeface="+mj-lt"/>
                <a:ea typeface="+mj-ea"/>
                <a:cs typeface="+mj-cs"/>
              </a:rPr>
              <a:t>Marketing plan </a:t>
            </a:r>
          </a:p>
        </p:txBody>
      </p:sp>
      <p:cxnSp>
        <p:nvCxnSpPr>
          <p:cNvPr id="28" name="Straight Connector 27">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76800" y="4114590"/>
            <a:ext cx="9818" cy="201951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63342FC5-19BA-F614-0B5B-E0E320986FF4}"/>
              </a:ext>
            </a:extLst>
          </p:cNvPr>
          <p:cNvSpPr txBox="1"/>
          <p:nvPr/>
        </p:nvSpPr>
        <p:spPr>
          <a:xfrm>
            <a:off x="8143679" y="1133670"/>
            <a:ext cx="2898711" cy="4310742"/>
          </a:xfrm>
          <a:prstGeom prst="rect">
            <a:avLst/>
          </a:prstGeom>
          <a:noFill/>
        </p:spPr>
        <p:txBody>
          <a:bodyPr wrap="square" rtlCol="0">
            <a:spAutoFit/>
          </a:bodyPr>
          <a:lstStyle/>
          <a:p>
            <a:endParaRPr lang="en-GB"/>
          </a:p>
        </p:txBody>
      </p:sp>
      <p:sp>
        <p:nvSpPr>
          <p:cNvPr id="18" name="TextBox 17">
            <a:extLst>
              <a:ext uri="{FF2B5EF4-FFF2-40B4-BE49-F238E27FC236}">
                <a16:creationId xmlns:a16="http://schemas.microsoft.com/office/drawing/2014/main" id="{26CAC9C0-1CEA-E8AD-B3A7-271715E07E48}"/>
              </a:ext>
            </a:extLst>
          </p:cNvPr>
          <p:cNvSpPr txBox="1"/>
          <p:nvPr/>
        </p:nvSpPr>
        <p:spPr>
          <a:xfrm>
            <a:off x="5869679" y="1457245"/>
            <a:ext cx="5777010" cy="3970318"/>
          </a:xfrm>
          <a:prstGeom prst="rect">
            <a:avLst/>
          </a:prstGeom>
          <a:noFill/>
        </p:spPr>
        <p:txBody>
          <a:bodyPr wrap="square" rtlCol="0">
            <a:spAutoFit/>
          </a:bodyPr>
          <a:lstStyle/>
          <a:p>
            <a:r>
              <a:rPr lang="en-GB"/>
              <a:t>Our business provides pet care and frequently provides a variety of services, such as grooming and obedience sessions in addition to reduced days of doggie day care for overnight guests. </a:t>
            </a:r>
          </a:p>
          <a:p>
            <a:endParaRPr lang="en-GB"/>
          </a:p>
          <a:p>
            <a:r>
              <a:rPr lang="en-GB"/>
              <a:t>Given our expertise in the pet care sector, we know the ideal package packages you ought to be providing the new clients we've assisted you in acquiring.</a:t>
            </a:r>
          </a:p>
          <a:p>
            <a:endParaRPr lang="en-GB"/>
          </a:p>
          <a:p>
            <a:r>
              <a:rPr lang="en-GB"/>
              <a:t> Whatever services you decide to include or package, we'll maintain the material on your website current and provide content that will convince every pet owner in your area that your establishment is the best option and that you have the knowledge to back it up.</a:t>
            </a:r>
          </a:p>
        </p:txBody>
      </p:sp>
      <p:sp>
        <p:nvSpPr>
          <p:cNvPr id="19" name="TextBox 18">
            <a:extLst>
              <a:ext uri="{FF2B5EF4-FFF2-40B4-BE49-F238E27FC236}">
                <a16:creationId xmlns:a16="http://schemas.microsoft.com/office/drawing/2014/main" id="{5EFAC7DB-4E32-FA13-C7DD-66ABF3A8C1B0}"/>
              </a:ext>
            </a:extLst>
          </p:cNvPr>
          <p:cNvSpPr txBox="1"/>
          <p:nvPr/>
        </p:nvSpPr>
        <p:spPr>
          <a:xfrm>
            <a:off x="130629" y="606490"/>
            <a:ext cx="4152122" cy="2584577"/>
          </a:xfrm>
          <a:prstGeom prst="rect">
            <a:avLst/>
          </a:prstGeom>
          <a:noFill/>
        </p:spPr>
        <p:txBody>
          <a:bodyPr wrap="square" rtlCol="0">
            <a:spAutoFit/>
          </a:bodyPr>
          <a:lstStyle/>
          <a:p>
            <a:endParaRPr lang="en-GB"/>
          </a:p>
        </p:txBody>
      </p:sp>
      <p:pic>
        <p:nvPicPr>
          <p:cNvPr id="20" name="Picture 19">
            <a:extLst>
              <a:ext uri="{FF2B5EF4-FFF2-40B4-BE49-F238E27FC236}">
                <a16:creationId xmlns:a16="http://schemas.microsoft.com/office/drawing/2014/main" id="{6E8488A4-D264-04DC-1C77-AC72CB70554C}"/>
              </a:ext>
            </a:extLst>
          </p:cNvPr>
          <p:cNvPicPr>
            <a:picLocks noChangeAspect="1"/>
          </p:cNvPicPr>
          <p:nvPr/>
        </p:nvPicPr>
        <p:blipFill>
          <a:blip r:embed="rId3"/>
          <a:stretch>
            <a:fillRect/>
          </a:stretch>
        </p:blipFill>
        <p:spPr>
          <a:xfrm>
            <a:off x="130629" y="841311"/>
            <a:ext cx="5429396" cy="1786765"/>
          </a:xfrm>
          <a:prstGeom prst="rect">
            <a:avLst/>
          </a:prstGeom>
        </p:spPr>
      </p:pic>
      <p:pic>
        <p:nvPicPr>
          <p:cNvPr id="2" name="Picture 1">
            <a:extLst>
              <a:ext uri="{FF2B5EF4-FFF2-40B4-BE49-F238E27FC236}">
                <a16:creationId xmlns:a16="http://schemas.microsoft.com/office/drawing/2014/main" id="{01F6C1B2-32B1-FF59-DB3C-0684EC644B8C}"/>
              </a:ext>
            </a:extLst>
          </p:cNvPr>
          <p:cNvPicPr>
            <a:picLocks noChangeAspect="1"/>
          </p:cNvPicPr>
          <p:nvPr/>
        </p:nvPicPr>
        <p:blipFill>
          <a:blip r:embed="rId4"/>
          <a:stretch>
            <a:fillRect/>
          </a:stretch>
        </p:blipFill>
        <p:spPr>
          <a:xfrm>
            <a:off x="10277690" y="5751138"/>
            <a:ext cx="1914310" cy="1097375"/>
          </a:xfrm>
          <a:prstGeom prst="rect">
            <a:avLst/>
          </a:prstGeom>
        </p:spPr>
      </p:pic>
    </p:spTree>
    <p:extLst>
      <p:ext uri="{BB962C8B-B14F-4D97-AF65-F5344CB8AC3E}">
        <p14:creationId xmlns:p14="http://schemas.microsoft.com/office/powerpoint/2010/main" val="133507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8D111-A1B2-BC6C-384E-DEC8098C671C}"/>
              </a:ext>
            </a:extLst>
          </p:cNvPr>
          <p:cNvSpPr>
            <a:spLocks noGrp="1"/>
          </p:cNvSpPr>
          <p:nvPr>
            <p:ph type="title"/>
          </p:nvPr>
        </p:nvSpPr>
        <p:spPr>
          <a:xfrm>
            <a:off x="3482615" y="0"/>
            <a:ext cx="10691813" cy="810192"/>
          </a:xfrm>
        </p:spPr>
        <p:txBody>
          <a:bodyPr/>
          <a:lstStyle/>
          <a:p>
            <a:r>
              <a:rPr lang="en-GB"/>
              <a:t>Marketing plan </a:t>
            </a:r>
          </a:p>
        </p:txBody>
      </p:sp>
      <p:sp>
        <p:nvSpPr>
          <p:cNvPr id="3" name="Text Placeholder 2">
            <a:extLst>
              <a:ext uri="{FF2B5EF4-FFF2-40B4-BE49-F238E27FC236}">
                <a16:creationId xmlns:a16="http://schemas.microsoft.com/office/drawing/2014/main" id="{0683FF22-1FD3-EF27-B7DE-5694FF8607FF}"/>
              </a:ext>
            </a:extLst>
          </p:cNvPr>
          <p:cNvSpPr>
            <a:spLocks noGrp="1"/>
          </p:cNvSpPr>
          <p:nvPr>
            <p:ph type="body" sz="quarter" idx="15"/>
          </p:nvPr>
        </p:nvSpPr>
        <p:spPr>
          <a:xfrm>
            <a:off x="1430825" y="1462602"/>
            <a:ext cx="3390161" cy="526756"/>
          </a:xfrm>
        </p:spPr>
        <p:txBody>
          <a:bodyPr/>
          <a:lstStyle/>
          <a:p>
            <a:r>
              <a:rPr lang="en-GB"/>
              <a:t>Product:</a:t>
            </a:r>
          </a:p>
        </p:txBody>
      </p:sp>
      <p:sp>
        <p:nvSpPr>
          <p:cNvPr id="4" name="Content Placeholder 3">
            <a:extLst>
              <a:ext uri="{FF2B5EF4-FFF2-40B4-BE49-F238E27FC236}">
                <a16:creationId xmlns:a16="http://schemas.microsoft.com/office/drawing/2014/main" id="{5523AB4A-03DA-F73A-59D4-7B8EB4EC1255}"/>
              </a:ext>
            </a:extLst>
          </p:cNvPr>
          <p:cNvSpPr>
            <a:spLocks noGrp="1"/>
          </p:cNvSpPr>
          <p:nvPr>
            <p:ph idx="1"/>
          </p:nvPr>
        </p:nvSpPr>
        <p:spPr>
          <a:xfrm>
            <a:off x="1436699" y="1981810"/>
            <a:ext cx="3390161" cy="3272810"/>
          </a:xfrm>
        </p:spPr>
        <p:txBody>
          <a:bodyPr/>
          <a:lstStyle/>
          <a:p>
            <a:r>
              <a:rPr lang="en-GB"/>
              <a:t>Dog sitting</a:t>
            </a:r>
          </a:p>
          <a:p>
            <a:r>
              <a:rPr lang="en-GB"/>
              <a:t>Walking</a:t>
            </a:r>
          </a:p>
          <a:p>
            <a:r>
              <a:rPr lang="en-GB"/>
              <a:t>Feeding </a:t>
            </a:r>
          </a:p>
          <a:p>
            <a:r>
              <a:rPr lang="en-GB"/>
              <a:t>Grooming</a:t>
            </a:r>
          </a:p>
          <a:p>
            <a:r>
              <a:rPr lang="en-GB"/>
              <a:t>Training </a:t>
            </a:r>
          </a:p>
          <a:p>
            <a:r>
              <a:rPr lang="en-GB"/>
              <a:t>Overnight stays</a:t>
            </a:r>
          </a:p>
          <a:p>
            <a:r>
              <a:rPr lang="en-GB"/>
              <a:t>Insurance  </a:t>
            </a:r>
          </a:p>
          <a:p>
            <a:r>
              <a:rPr lang="en-GB"/>
              <a:t>Tools</a:t>
            </a:r>
          </a:p>
        </p:txBody>
      </p:sp>
      <p:sp>
        <p:nvSpPr>
          <p:cNvPr id="5" name="Text Placeholder 4">
            <a:extLst>
              <a:ext uri="{FF2B5EF4-FFF2-40B4-BE49-F238E27FC236}">
                <a16:creationId xmlns:a16="http://schemas.microsoft.com/office/drawing/2014/main" id="{A1AA0525-8E81-B1C7-8A84-990D1561BC5A}"/>
              </a:ext>
            </a:extLst>
          </p:cNvPr>
          <p:cNvSpPr>
            <a:spLocks noGrp="1"/>
          </p:cNvSpPr>
          <p:nvPr>
            <p:ph type="body" sz="quarter" idx="16"/>
          </p:nvPr>
        </p:nvSpPr>
        <p:spPr>
          <a:xfrm>
            <a:off x="8041008" y="1453265"/>
            <a:ext cx="3390161" cy="526756"/>
          </a:xfrm>
        </p:spPr>
        <p:txBody>
          <a:bodyPr/>
          <a:lstStyle/>
          <a:p>
            <a:r>
              <a:rPr lang="en-GB"/>
              <a:t>Price </a:t>
            </a:r>
          </a:p>
          <a:p>
            <a:endParaRPr lang="en-GB"/>
          </a:p>
        </p:txBody>
      </p:sp>
      <p:sp>
        <p:nvSpPr>
          <p:cNvPr id="6" name="Content Placeholder 5">
            <a:extLst>
              <a:ext uri="{FF2B5EF4-FFF2-40B4-BE49-F238E27FC236}">
                <a16:creationId xmlns:a16="http://schemas.microsoft.com/office/drawing/2014/main" id="{C57CE96F-DA26-73C1-2070-AAB8A87EC334}"/>
              </a:ext>
            </a:extLst>
          </p:cNvPr>
          <p:cNvSpPr>
            <a:spLocks noGrp="1"/>
          </p:cNvSpPr>
          <p:nvPr>
            <p:ph idx="13"/>
          </p:nvPr>
        </p:nvSpPr>
        <p:spPr>
          <a:xfrm>
            <a:off x="7922096" y="1978261"/>
            <a:ext cx="3620702" cy="3859881"/>
          </a:xfrm>
        </p:spPr>
        <p:txBody>
          <a:bodyPr lIns="91440" tIns="45720" rIns="91440" bIns="45720" anchor="t">
            <a:normAutofit/>
          </a:bodyPr>
          <a:lstStyle/>
          <a:p>
            <a:r>
              <a:rPr lang="en-GB"/>
              <a:t>Our company provides competitive prices also, we provide various options for our customers to pay confidently</a:t>
            </a:r>
          </a:p>
          <a:p>
            <a:r>
              <a:rPr lang="en-GB"/>
              <a:t>Credit options are available with a free interest fee.</a:t>
            </a:r>
          </a:p>
          <a:p>
            <a:r>
              <a:rPr lang="en-GB"/>
              <a:t>We have different and various packages.</a:t>
            </a:r>
          </a:p>
          <a:p>
            <a:pPr marL="0" indent="0">
              <a:buNone/>
            </a:pPr>
            <a:endParaRPr lang="en-GB"/>
          </a:p>
          <a:p>
            <a:endParaRPr lang="en-GB"/>
          </a:p>
          <a:p>
            <a:endParaRPr lang="en-GB"/>
          </a:p>
          <a:p>
            <a:endParaRPr lang="en-GB"/>
          </a:p>
          <a:p>
            <a:endParaRPr lang="en-GB"/>
          </a:p>
          <a:p>
            <a:endParaRPr lang="en-GB"/>
          </a:p>
        </p:txBody>
      </p:sp>
      <p:sp>
        <p:nvSpPr>
          <p:cNvPr id="9" name="Footer Placeholder 8">
            <a:extLst>
              <a:ext uri="{FF2B5EF4-FFF2-40B4-BE49-F238E27FC236}">
                <a16:creationId xmlns:a16="http://schemas.microsoft.com/office/drawing/2014/main" id="{1E771651-691A-6D34-7CB5-262D69BB5DF6}"/>
              </a:ext>
            </a:extLst>
          </p:cNvPr>
          <p:cNvSpPr>
            <a:spLocks noGrp="1"/>
          </p:cNvSpPr>
          <p:nvPr>
            <p:ph type="ftr" sz="quarter" idx="11"/>
          </p:nvPr>
        </p:nvSpPr>
        <p:spPr/>
        <p:txBody>
          <a:bodyPr/>
          <a:lstStyle/>
          <a:p>
            <a:endParaRPr lang="en-US"/>
          </a:p>
        </p:txBody>
      </p:sp>
      <p:sp>
        <p:nvSpPr>
          <p:cNvPr id="10" name="Date Placeholder 9">
            <a:extLst>
              <a:ext uri="{FF2B5EF4-FFF2-40B4-BE49-F238E27FC236}">
                <a16:creationId xmlns:a16="http://schemas.microsoft.com/office/drawing/2014/main" id="{F87332C8-5E10-4F57-43FC-6E0DEED51E61}"/>
              </a:ext>
            </a:extLst>
          </p:cNvPr>
          <p:cNvSpPr>
            <a:spLocks noGrp="1"/>
          </p:cNvSpPr>
          <p:nvPr>
            <p:ph type="dt" sz="half" idx="10"/>
          </p:nvPr>
        </p:nvSpPr>
        <p:spPr/>
        <p:txBody>
          <a:bodyPr/>
          <a:lstStyle/>
          <a:p>
            <a:r>
              <a:rPr lang="en-US"/>
              <a:t>2/11/20XX</a:t>
            </a:r>
          </a:p>
        </p:txBody>
      </p:sp>
      <p:sp>
        <p:nvSpPr>
          <p:cNvPr id="11" name="Slide Number Placeholder 10">
            <a:extLst>
              <a:ext uri="{FF2B5EF4-FFF2-40B4-BE49-F238E27FC236}">
                <a16:creationId xmlns:a16="http://schemas.microsoft.com/office/drawing/2014/main" id="{7DB36AD4-41C2-50D0-335D-D0227D779162}"/>
              </a:ext>
            </a:extLst>
          </p:cNvPr>
          <p:cNvSpPr>
            <a:spLocks noGrp="1"/>
          </p:cNvSpPr>
          <p:nvPr>
            <p:ph type="sldNum" sz="quarter" idx="12"/>
          </p:nvPr>
        </p:nvSpPr>
        <p:spPr/>
        <p:txBody>
          <a:bodyPr/>
          <a:lstStyle/>
          <a:p>
            <a:fld id="{E30AF5A0-43BB-4336-8627-9123B9144D80}" type="slidenum">
              <a:rPr lang="en-US" smtClean="0"/>
              <a:t>13</a:t>
            </a:fld>
            <a:endParaRPr lang="en-US"/>
          </a:p>
        </p:txBody>
      </p:sp>
      <p:sp>
        <p:nvSpPr>
          <p:cNvPr id="12" name="TextBox 11">
            <a:extLst>
              <a:ext uri="{FF2B5EF4-FFF2-40B4-BE49-F238E27FC236}">
                <a16:creationId xmlns:a16="http://schemas.microsoft.com/office/drawing/2014/main" id="{7807A702-CCF2-138C-D12F-8387BE94EE44}"/>
              </a:ext>
            </a:extLst>
          </p:cNvPr>
          <p:cNvSpPr txBox="1"/>
          <p:nvPr/>
        </p:nvSpPr>
        <p:spPr>
          <a:xfrm>
            <a:off x="4587152" y="736001"/>
            <a:ext cx="5427406" cy="369332"/>
          </a:xfrm>
          <a:prstGeom prst="rect">
            <a:avLst/>
          </a:prstGeom>
          <a:noFill/>
        </p:spPr>
        <p:txBody>
          <a:bodyPr wrap="square" rtlCol="0">
            <a:spAutoFit/>
          </a:bodyPr>
          <a:lstStyle/>
          <a:p>
            <a:r>
              <a:rPr lang="en-GB"/>
              <a:t>Products and prices </a:t>
            </a:r>
          </a:p>
        </p:txBody>
      </p:sp>
      <p:pic>
        <p:nvPicPr>
          <p:cNvPr id="15" name="Picture 14">
            <a:extLst>
              <a:ext uri="{FF2B5EF4-FFF2-40B4-BE49-F238E27FC236}">
                <a16:creationId xmlns:a16="http://schemas.microsoft.com/office/drawing/2014/main" id="{0BA6A011-AB14-7CE0-91EA-63ECC2A55496}"/>
              </a:ext>
            </a:extLst>
          </p:cNvPr>
          <p:cNvPicPr>
            <a:picLocks noChangeAspect="1"/>
          </p:cNvPicPr>
          <p:nvPr/>
        </p:nvPicPr>
        <p:blipFill>
          <a:blip r:embed="rId3"/>
          <a:stretch>
            <a:fillRect/>
          </a:stretch>
        </p:blipFill>
        <p:spPr>
          <a:xfrm>
            <a:off x="10277690" y="5760625"/>
            <a:ext cx="1914310" cy="1097375"/>
          </a:xfrm>
          <a:prstGeom prst="rect">
            <a:avLst/>
          </a:prstGeom>
        </p:spPr>
      </p:pic>
      <p:pic>
        <p:nvPicPr>
          <p:cNvPr id="13" name="Picture 13" descr="A close up of a dog&#10;&#10;Description automatically generated">
            <a:extLst>
              <a:ext uri="{FF2B5EF4-FFF2-40B4-BE49-F238E27FC236}">
                <a16:creationId xmlns:a16="http://schemas.microsoft.com/office/drawing/2014/main" id="{18AF2023-9BE6-2C36-BF29-E9BD7F877E8B}"/>
              </a:ext>
            </a:extLst>
          </p:cNvPr>
          <p:cNvPicPr>
            <a:picLocks noChangeAspect="1"/>
          </p:cNvPicPr>
          <p:nvPr/>
        </p:nvPicPr>
        <p:blipFill>
          <a:blip r:embed="rId4"/>
          <a:stretch>
            <a:fillRect/>
          </a:stretch>
        </p:blipFill>
        <p:spPr>
          <a:xfrm>
            <a:off x="3817408" y="1457704"/>
            <a:ext cx="3033184" cy="4099833"/>
          </a:xfrm>
          <a:prstGeom prst="rect">
            <a:avLst/>
          </a:prstGeom>
        </p:spPr>
      </p:pic>
    </p:spTree>
    <p:extLst>
      <p:ext uri="{BB962C8B-B14F-4D97-AF65-F5344CB8AC3E}">
        <p14:creationId xmlns:p14="http://schemas.microsoft.com/office/powerpoint/2010/main" val="1474655671"/>
      </p:ext>
    </p:extLst>
  </p:cSld>
  <p:clrMapOvr>
    <a:masterClrMapping/>
  </p:clrMapOvr>
  <p:transition spd="slow">
    <p:comb/>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4F49AE49-D61B-5E6A-FC67-F7C7090B42CA}"/>
              </a:ext>
            </a:extLst>
          </p:cNvPr>
          <p:cNvSpPr txBox="1"/>
          <p:nvPr/>
        </p:nvSpPr>
        <p:spPr>
          <a:xfrm>
            <a:off x="802434" y="275655"/>
            <a:ext cx="8238931" cy="923330"/>
          </a:xfrm>
          <a:prstGeom prst="rect">
            <a:avLst/>
          </a:prstGeom>
          <a:noFill/>
        </p:spPr>
        <p:txBody>
          <a:bodyPr wrap="square" rtlCol="0">
            <a:spAutoFit/>
          </a:bodyPr>
          <a:lstStyle/>
          <a:p>
            <a:pPr algn="ctr"/>
            <a:r>
              <a:rPr lang="en-GB" sz="3600"/>
              <a:t>MARKETING PLAN </a:t>
            </a:r>
          </a:p>
          <a:p>
            <a:pPr algn="ctr"/>
            <a:r>
              <a:rPr lang="en-GB"/>
              <a:t>ADVERTISING, PROMOTING </a:t>
            </a:r>
          </a:p>
        </p:txBody>
      </p:sp>
      <p:sp>
        <p:nvSpPr>
          <p:cNvPr id="20" name="TextBox 19">
            <a:extLst>
              <a:ext uri="{FF2B5EF4-FFF2-40B4-BE49-F238E27FC236}">
                <a16:creationId xmlns:a16="http://schemas.microsoft.com/office/drawing/2014/main" id="{4A47B9B1-A3F1-C559-E4C0-87E3BF332ADA}"/>
              </a:ext>
            </a:extLst>
          </p:cNvPr>
          <p:cNvSpPr txBox="1"/>
          <p:nvPr/>
        </p:nvSpPr>
        <p:spPr>
          <a:xfrm>
            <a:off x="5457242" y="2323322"/>
            <a:ext cx="4544008" cy="3153747"/>
          </a:xfrm>
          <a:prstGeom prst="rect">
            <a:avLst/>
          </a:prstGeom>
          <a:noFill/>
        </p:spPr>
        <p:txBody>
          <a:bodyPr wrap="square" rtlCol="0">
            <a:spAutoFit/>
          </a:bodyPr>
          <a:lstStyle/>
          <a:p>
            <a:endParaRPr lang="en-GB"/>
          </a:p>
        </p:txBody>
      </p:sp>
      <p:pic>
        <p:nvPicPr>
          <p:cNvPr id="21" name="Picture 20">
            <a:extLst>
              <a:ext uri="{FF2B5EF4-FFF2-40B4-BE49-F238E27FC236}">
                <a16:creationId xmlns:a16="http://schemas.microsoft.com/office/drawing/2014/main" id="{5284F373-7A65-14A1-B0B4-87855D27DAD2}"/>
              </a:ext>
            </a:extLst>
          </p:cNvPr>
          <p:cNvPicPr>
            <a:picLocks noChangeAspect="1"/>
          </p:cNvPicPr>
          <p:nvPr/>
        </p:nvPicPr>
        <p:blipFill>
          <a:blip r:embed="rId3"/>
          <a:stretch>
            <a:fillRect/>
          </a:stretch>
        </p:blipFill>
        <p:spPr>
          <a:xfrm>
            <a:off x="7262817" y="1154702"/>
            <a:ext cx="2163924" cy="1137805"/>
          </a:xfrm>
          <a:prstGeom prst="rect">
            <a:avLst/>
          </a:prstGeom>
        </p:spPr>
      </p:pic>
      <p:pic>
        <p:nvPicPr>
          <p:cNvPr id="23" name="Picture 22">
            <a:extLst>
              <a:ext uri="{FF2B5EF4-FFF2-40B4-BE49-F238E27FC236}">
                <a16:creationId xmlns:a16="http://schemas.microsoft.com/office/drawing/2014/main" id="{6136994E-CD56-69C7-2573-F612DA2DEBE7}"/>
              </a:ext>
            </a:extLst>
          </p:cNvPr>
          <p:cNvPicPr>
            <a:picLocks noChangeAspect="1"/>
          </p:cNvPicPr>
          <p:nvPr/>
        </p:nvPicPr>
        <p:blipFill>
          <a:blip r:embed="rId4"/>
          <a:stretch>
            <a:fillRect/>
          </a:stretch>
        </p:blipFill>
        <p:spPr>
          <a:xfrm>
            <a:off x="5324089" y="2036525"/>
            <a:ext cx="2314575" cy="1296162"/>
          </a:xfrm>
          <a:prstGeom prst="rect">
            <a:avLst/>
          </a:prstGeom>
        </p:spPr>
      </p:pic>
      <p:pic>
        <p:nvPicPr>
          <p:cNvPr id="24" name="Picture 23">
            <a:extLst>
              <a:ext uri="{FF2B5EF4-FFF2-40B4-BE49-F238E27FC236}">
                <a16:creationId xmlns:a16="http://schemas.microsoft.com/office/drawing/2014/main" id="{621D1F4F-A3B3-CC5C-DBC5-7CE1621565A5}"/>
              </a:ext>
            </a:extLst>
          </p:cNvPr>
          <p:cNvPicPr>
            <a:picLocks noChangeAspect="1"/>
          </p:cNvPicPr>
          <p:nvPr/>
        </p:nvPicPr>
        <p:blipFill>
          <a:blip r:embed="rId5"/>
          <a:stretch>
            <a:fillRect/>
          </a:stretch>
        </p:blipFill>
        <p:spPr>
          <a:xfrm>
            <a:off x="7638664" y="2217203"/>
            <a:ext cx="2163924" cy="1211797"/>
          </a:xfrm>
          <a:prstGeom prst="rect">
            <a:avLst/>
          </a:prstGeom>
        </p:spPr>
      </p:pic>
      <p:pic>
        <p:nvPicPr>
          <p:cNvPr id="25" name="Picture 24">
            <a:extLst>
              <a:ext uri="{FF2B5EF4-FFF2-40B4-BE49-F238E27FC236}">
                <a16:creationId xmlns:a16="http://schemas.microsoft.com/office/drawing/2014/main" id="{3949D70A-BF90-0BF8-D9B7-211FE2D7D298}"/>
              </a:ext>
            </a:extLst>
          </p:cNvPr>
          <p:cNvPicPr>
            <a:picLocks noChangeAspect="1"/>
          </p:cNvPicPr>
          <p:nvPr/>
        </p:nvPicPr>
        <p:blipFill>
          <a:blip r:embed="rId6"/>
          <a:stretch>
            <a:fillRect/>
          </a:stretch>
        </p:blipFill>
        <p:spPr>
          <a:xfrm>
            <a:off x="6293453" y="3332687"/>
            <a:ext cx="2314575" cy="1217018"/>
          </a:xfrm>
          <a:prstGeom prst="rect">
            <a:avLst/>
          </a:prstGeom>
        </p:spPr>
      </p:pic>
      <p:pic>
        <p:nvPicPr>
          <p:cNvPr id="26" name="Picture 25">
            <a:extLst>
              <a:ext uri="{FF2B5EF4-FFF2-40B4-BE49-F238E27FC236}">
                <a16:creationId xmlns:a16="http://schemas.microsoft.com/office/drawing/2014/main" id="{75F89802-6E56-E977-9528-95C80B9A42D3}"/>
              </a:ext>
            </a:extLst>
          </p:cNvPr>
          <p:cNvPicPr>
            <a:picLocks noChangeAspect="1"/>
          </p:cNvPicPr>
          <p:nvPr/>
        </p:nvPicPr>
        <p:blipFill>
          <a:blip r:embed="rId7"/>
          <a:stretch>
            <a:fillRect/>
          </a:stretch>
        </p:blipFill>
        <p:spPr>
          <a:xfrm>
            <a:off x="8608028" y="3355008"/>
            <a:ext cx="2163924" cy="1439993"/>
          </a:xfrm>
          <a:prstGeom prst="rect">
            <a:avLst/>
          </a:prstGeom>
        </p:spPr>
      </p:pic>
      <p:graphicFrame>
        <p:nvGraphicFramePr>
          <p:cNvPr id="5" name="TextBox 18">
            <a:extLst>
              <a:ext uri="{FF2B5EF4-FFF2-40B4-BE49-F238E27FC236}">
                <a16:creationId xmlns:a16="http://schemas.microsoft.com/office/drawing/2014/main" id="{743DE52F-FDDA-8478-A53D-B10C4AF42DA2}"/>
              </a:ext>
            </a:extLst>
          </p:cNvPr>
          <p:cNvGraphicFramePr/>
          <p:nvPr>
            <p:extLst>
              <p:ext uri="{D42A27DB-BD31-4B8C-83A1-F6EECF244321}">
                <p14:modId xmlns:p14="http://schemas.microsoft.com/office/powerpoint/2010/main" val="3878849857"/>
              </p:ext>
            </p:extLst>
          </p:nvPr>
        </p:nvGraphicFramePr>
        <p:xfrm>
          <a:off x="843670" y="1392137"/>
          <a:ext cx="3552291" cy="480131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6" name="Picture 5">
            <a:extLst>
              <a:ext uri="{FF2B5EF4-FFF2-40B4-BE49-F238E27FC236}">
                <a16:creationId xmlns:a16="http://schemas.microsoft.com/office/drawing/2014/main" id="{A40AB7C9-FA96-E93C-496C-661069A42440}"/>
              </a:ext>
            </a:extLst>
          </p:cNvPr>
          <p:cNvPicPr>
            <a:picLocks noChangeAspect="1"/>
          </p:cNvPicPr>
          <p:nvPr/>
        </p:nvPicPr>
        <p:blipFill>
          <a:blip r:embed="rId13"/>
          <a:stretch>
            <a:fillRect/>
          </a:stretch>
        </p:blipFill>
        <p:spPr>
          <a:xfrm>
            <a:off x="10277690" y="5760625"/>
            <a:ext cx="1914310" cy="1097375"/>
          </a:xfrm>
          <a:prstGeom prst="rect">
            <a:avLst/>
          </a:prstGeom>
        </p:spPr>
      </p:pic>
    </p:spTree>
    <p:extLst>
      <p:ext uri="{BB962C8B-B14F-4D97-AF65-F5344CB8AC3E}">
        <p14:creationId xmlns:p14="http://schemas.microsoft.com/office/powerpoint/2010/main" val="30932743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84" name="Straight Connector 2073">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85" name="Straight Connector 2075">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086" name="Rectangle 2077">
            <a:extLst>
              <a:ext uri="{FF2B5EF4-FFF2-40B4-BE49-F238E27FC236}">
                <a16:creationId xmlns:a16="http://schemas.microsoft.com/office/drawing/2014/main" id="{341BFA31-6544-45C2-9DA0-9E1C5E0B1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BD6A4F-2C05-3420-2CE3-C6BA78D8D74F}"/>
              </a:ext>
            </a:extLst>
          </p:cNvPr>
          <p:cNvSpPr>
            <a:spLocks noGrp="1"/>
          </p:cNvSpPr>
          <p:nvPr>
            <p:ph type="title"/>
          </p:nvPr>
        </p:nvSpPr>
        <p:spPr>
          <a:xfrm>
            <a:off x="2161868" y="-106876"/>
            <a:ext cx="10925176" cy="1128876"/>
          </a:xfrm>
        </p:spPr>
        <p:txBody>
          <a:bodyPr vert="horz" lIns="91440" tIns="45720" rIns="91440" bIns="45720" rtlCol="0" anchor="t">
            <a:normAutofit/>
          </a:bodyPr>
          <a:lstStyle/>
          <a:p>
            <a:pPr algn="l"/>
            <a:r>
              <a:rPr lang="en-US" sz="5400" b="1"/>
              <a:t>Management  team</a:t>
            </a:r>
          </a:p>
        </p:txBody>
      </p:sp>
      <p:cxnSp>
        <p:nvCxnSpPr>
          <p:cNvPr id="2087" name="Straight Connector 2079">
            <a:extLst>
              <a:ext uri="{FF2B5EF4-FFF2-40B4-BE49-F238E27FC236}">
                <a16:creationId xmlns:a16="http://schemas.microsoft.com/office/drawing/2014/main" id="{DC36F877-5419-44C1-A2CD-376BDDDC3E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11" name="Content Placeholder 10">
            <a:extLst>
              <a:ext uri="{FF2B5EF4-FFF2-40B4-BE49-F238E27FC236}">
                <a16:creationId xmlns:a16="http://schemas.microsoft.com/office/drawing/2014/main" id="{AB6A2461-2B4B-B58D-22EE-6D6BCF9EACFA}"/>
              </a:ext>
            </a:extLst>
          </p:cNvPr>
          <p:cNvPicPr>
            <a:picLocks noGrp="1" noChangeAspect="1"/>
          </p:cNvPicPr>
          <p:nvPr>
            <p:ph sz="quarter" idx="13"/>
          </p:nvPr>
        </p:nvPicPr>
        <p:blipFill>
          <a:blip r:embed="rId2"/>
          <a:stretch>
            <a:fillRect/>
          </a:stretch>
        </p:blipFill>
        <p:spPr>
          <a:xfrm>
            <a:off x="6253514" y="2819400"/>
            <a:ext cx="5051550" cy="2971800"/>
          </a:xfrm>
          <a:prstGeom prst="rect">
            <a:avLst/>
          </a:prstGeom>
        </p:spPr>
      </p:pic>
      <p:cxnSp>
        <p:nvCxnSpPr>
          <p:cNvPr id="2088" name="Straight Connector 2081">
            <a:extLst>
              <a:ext uri="{FF2B5EF4-FFF2-40B4-BE49-F238E27FC236}">
                <a16:creationId xmlns:a16="http://schemas.microsoft.com/office/drawing/2014/main" id="{44B21692-652C-4371-95C5-05248EF342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7890"/>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1F8A5D01-9F3A-6D63-90F1-2B1C3F225118}"/>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US" kern="1200">
                <a:solidFill>
                  <a:schemeClr val="tx1"/>
                </a:solidFill>
                <a:latin typeface="+mj-lt"/>
                <a:ea typeface="+mn-ea"/>
                <a:cs typeface="+mn-cs"/>
              </a:rPr>
              <a:t>PRESENTATION TITLE</a:t>
            </a:r>
          </a:p>
        </p:txBody>
      </p:sp>
      <p:sp>
        <p:nvSpPr>
          <p:cNvPr id="5" name="Date Placeholder 4">
            <a:extLst>
              <a:ext uri="{FF2B5EF4-FFF2-40B4-BE49-F238E27FC236}">
                <a16:creationId xmlns:a16="http://schemas.microsoft.com/office/drawing/2014/main" id="{FE51873A-F022-F324-95BD-1105F5CF7475}"/>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6" name="Slide Number Placeholder 5">
            <a:extLst>
              <a:ext uri="{FF2B5EF4-FFF2-40B4-BE49-F238E27FC236}">
                <a16:creationId xmlns:a16="http://schemas.microsoft.com/office/drawing/2014/main" id="{39D039E1-3672-E7AC-70DD-34E484CDCE1F}"/>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smtClean="0"/>
              <a:pPr>
                <a:lnSpc>
                  <a:spcPct val="90000"/>
                </a:lnSpc>
                <a:spcAft>
                  <a:spcPts val="600"/>
                </a:spcAft>
              </a:pPr>
              <a:t>15</a:t>
            </a:fld>
            <a:endParaRPr lang="en-US"/>
          </a:p>
        </p:txBody>
      </p:sp>
      <p:sp>
        <p:nvSpPr>
          <p:cNvPr id="7" name="TextBox 6">
            <a:extLst>
              <a:ext uri="{FF2B5EF4-FFF2-40B4-BE49-F238E27FC236}">
                <a16:creationId xmlns:a16="http://schemas.microsoft.com/office/drawing/2014/main" id="{1CC23E4B-2197-ED09-6C73-98165886AA5D}"/>
              </a:ext>
            </a:extLst>
          </p:cNvPr>
          <p:cNvSpPr txBox="1"/>
          <p:nvPr/>
        </p:nvSpPr>
        <p:spPr>
          <a:xfrm>
            <a:off x="5638800" y="2974258"/>
            <a:ext cx="914400" cy="914400"/>
          </a:xfrm>
          <a:prstGeom prst="rect">
            <a:avLst/>
          </a:prstGeom>
          <a:noFill/>
        </p:spPr>
        <p:txBody>
          <a:bodyPr wrap="square" rtlCol="0">
            <a:spAutoFit/>
          </a:bodyPr>
          <a:lstStyle/>
          <a:p>
            <a:endParaRPr lang="en-GB"/>
          </a:p>
        </p:txBody>
      </p:sp>
      <p:sp>
        <p:nvSpPr>
          <p:cNvPr id="8" name="TextBox 7">
            <a:extLst>
              <a:ext uri="{FF2B5EF4-FFF2-40B4-BE49-F238E27FC236}">
                <a16:creationId xmlns:a16="http://schemas.microsoft.com/office/drawing/2014/main" id="{D3BF75FB-69EE-C0C8-6D16-D8BE454D23B6}"/>
              </a:ext>
            </a:extLst>
          </p:cNvPr>
          <p:cNvSpPr txBox="1"/>
          <p:nvPr/>
        </p:nvSpPr>
        <p:spPr>
          <a:xfrm>
            <a:off x="2900516" y="2379406"/>
            <a:ext cx="2880852" cy="105872"/>
          </a:xfrm>
          <a:prstGeom prst="rect">
            <a:avLst/>
          </a:prstGeom>
          <a:noFill/>
        </p:spPr>
        <p:txBody>
          <a:bodyPr wrap="square" rtlCol="0">
            <a:spAutoFit/>
          </a:bodyPr>
          <a:lstStyle/>
          <a:p>
            <a:endParaRPr lang="en-GB"/>
          </a:p>
        </p:txBody>
      </p:sp>
      <p:sp>
        <p:nvSpPr>
          <p:cNvPr id="3" name="TextBox 2">
            <a:extLst>
              <a:ext uri="{FF2B5EF4-FFF2-40B4-BE49-F238E27FC236}">
                <a16:creationId xmlns:a16="http://schemas.microsoft.com/office/drawing/2014/main" id="{099F432E-230E-E857-C05E-E19197AC9602}"/>
              </a:ext>
            </a:extLst>
          </p:cNvPr>
          <p:cNvSpPr txBox="1"/>
          <p:nvPr/>
        </p:nvSpPr>
        <p:spPr>
          <a:xfrm>
            <a:off x="1648620" y="828361"/>
            <a:ext cx="8967019" cy="646331"/>
          </a:xfrm>
          <a:prstGeom prst="rect">
            <a:avLst/>
          </a:prstGeom>
          <a:noFill/>
        </p:spPr>
        <p:txBody>
          <a:bodyPr wrap="square" lIns="91440" tIns="45720" rIns="91440" bIns="45720" rtlCol="0" anchor="t">
            <a:spAutoFit/>
          </a:bodyPr>
          <a:lstStyle/>
          <a:p>
            <a:r>
              <a:rPr lang="en-GB" sz="1800" b="1"/>
              <a:t>Our team is committed to providing the best possible pet care for our customers. Here is a brief introduction to each member of our team.</a:t>
            </a:r>
            <a:endParaRPr lang="en-GB" b="1"/>
          </a:p>
        </p:txBody>
      </p:sp>
      <p:pic>
        <p:nvPicPr>
          <p:cNvPr id="14" name="Picture 13">
            <a:extLst>
              <a:ext uri="{FF2B5EF4-FFF2-40B4-BE49-F238E27FC236}">
                <a16:creationId xmlns:a16="http://schemas.microsoft.com/office/drawing/2014/main" id="{8F0925B2-24BA-2B40-CB67-A3BDC9445826}"/>
              </a:ext>
            </a:extLst>
          </p:cNvPr>
          <p:cNvPicPr>
            <a:picLocks noChangeAspect="1"/>
          </p:cNvPicPr>
          <p:nvPr/>
        </p:nvPicPr>
        <p:blipFill>
          <a:blip r:embed="rId3"/>
          <a:stretch>
            <a:fillRect/>
          </a:stretch>
        </p:blipFill>
        <p:spPr>
          <a:xfrm>
            <a:off x="10410553" y="5875979"/>
            <a:ext cx="1779839" cy="985317"/>
          </a:xfrm>
          <a:prstGeom prst="rect">
            <a:avLst/>
          </a:prstGeom>
        </p:spPr>
      </p:pic>
      <p:pic>
        <p:nvPicPr>
          <p:cNvPr id="39" name="Picture 39" descr="A person taking a selfie&#10;&#10;Description automatically generated">
            <a:extLst>
              <a:ext uri="{FF2B5EF4-FFF2-40B4-BE49-F238E27FC236}">
                <a16:creationId xmlns:a16="http://schemas.microsoft.com/office/drawing/2014/main" id="{07FABA16-2B25-9CDC-EDF8-7843DE7CB0C0}"/>
              </a:ext>
            </a:extLst>
          </p:cNvPr>
          <p:cNvPicPr>
            <a:picLocks noChangeAspect="1"/>
          </p:cNvPicPr>
          <p:nvPr/>
        </p:nvPicPr>
        <p:blipFill>
          <a:blip r:embed="rId4"/>
          <a:stretch>
            <a:fillRect/>
          </a:stretch>
        </p:blipFill>
        <p:spPr>
          <a:xfrm>
            <a:off x="5826112" y="1596427"/>
            <a:ext cx="2040476" cy="3626190"/>
          </a:xfrm>
          <a:prstGeom prst="rect">
            <a:avLst/>
          </a:prstGeom>
        </p:spPr>
      </p:pic>
      <p:pic>
        <p:nvPicPr>
          <p:cNvPr id="40" name="Picture 40" descr="A person taking a selfie&#10;&#10;Description automatically generated">
            <a:extLst>
              <a:ext uri="{FF2B5EF4-FFF2-40B4-BE49-F238E27FC236}">
                <a16:creationId xmlns:a16="http://schemas.microsoft.com/office/drawing/2014/main" id="{3E8D97B5-5AA3-637B-4834-3E6CD3C8D8AB}"/>
              </a:ext>
            </a:extLst>
          </p:cNvPr>
          <p:cNvPicPr>
            <a:picLocks noChangeAspect="1"/>
          </p:cNvPicPr>
          <p:nvPr/>
        </p:nvPicPr>
        <p:blipFill>
          <a:blip r:embed="rId5"/>
          <a:stretch>
            <a:fillRect/>
          </a:stretch>
        </p:blipFill>
        <p:spPr>
          <a:xfrm>
            <a:off x="3132431" y="1686966"/>
            <a:ext cx="2040475" cy="3605554"/>
          </a:xfrm>
          <a:prstGeom prst="rect">
            <a:avLst/>
          </a:prstGeom>
        </p:spPr>
      </p:pic>
      <p:pic>
        <p:nvPicPr>
          <p:cNvPr id="41" name="Picture 41" descr="A picture containing person, indoor&#10;&#10;Description automatically generated">
            <a:extLst>
              <a:ext uri="{FF2B5EF4-FFF2-40B4-BE49-F238E27FC236}">
                <a16:creationId xmlns:a16="http://schemas.microsoft.com/office/drawing/2014/main" id="{BD4690B3-41A7-04DE-7548-313111DE2B27}"/>
              </a:ext>
            </a:extLst>
          </p:cNvPr>
          <p:cNvPicPr>
            <a:picLocks noChangeAspect="1"/>
          </p:cNvPicPr>
          <p:nvPr/>
        </p:nvPicPr>
        <p:blipFill>
          <a:blip r:embed="rId6"/>
          <a:stretch>
            <a:fillRect/>
          </a:stretch>
        </p:blipFill>
        <p:spPr>
          <a:xfrm>
            <a:off x="8605704" y="1642141"/>
            <a:ext cx="2083521" cy="3691644"/>
          </a:xfrm>
          <a:prstGeom prst="rect">
            <a:avLst/>
          </a:prstGeom>
        </p:spPr>
      </p:pic>
      <p:pic>
        <p:nvPicPr>
          <p:cNvPr id="42" name="Picture 42">
            <a:extLst>
              <a:ext uri="{FF2B5EF4-FFF2-40B4-BE49-F238E27FC236}">
                <a16:creationId xmlns:a16="http://schemas.microsoft.com/office/drawing/2014/main" id="{CEF7686A-B9B6-5CA7-46DB-12E43A32D63D}"/>
              </a:ext>
            </a:extLst>
          </p:cNvPr>
          <p:cNvPicPr>
            <a:picLocks noChangeAspect="1"/>
          </p:cNvPicPr>
          <p:nvPr/>
        </p:nvPicPr>
        <p:blipFill>
          <a:blip r:embed="rId7"/>
          <a:stretch>
            <a:fillRect/>
          </a:stretch>
        </p:blipFill>
        <p:spPr>
          <a:xfrm>
            <a:off x="382208" y="1684866"/>
            <a:ext cx="2331963" cy="3476172"/>
          </a:xfrm>
          <a:prstGeom prst="rect">
            <a:avLst/>
          </a:prstGeom>
        </p:spPr>
      </p:pic>
      <p:sp>
        <p:nvSpPr>
          <p:cNvPr id="2055" name="TextBox 2054">
            <a:extLst>
              <a:ext uri="{FF2B5EF4-FFF2-40B4-BE49-F238E27FC236}">
                <a16:creationId xmlns:a16="http://schemas.microsoft.com/office/drawing/2014/main" id="{73811615-3EC8-024D-D93D-1CC074C6C276}"/>
              </a:ext>
            </a:extLst>
          </p:cNvPr>
          <p:cNvSpPr txBox="1"/>
          <p:nvPr/>
        </p:nvSpPr>
        <p:spPr>
          <a:xfrm>
            <a:off x="320523" y="5222118"/>
            <a:ext cx="266095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Berfin Sahin </a:t>
            </a:r>
          </a:p>
          <a:p>
            <a:r>
              <a:rPr lang="en-GB" b="1"/>
              <a:t>Founder&amp; Dog walking</a:t>
            </a:r>
            <a:r>
              <a:rPr lang="en-GB"/>
              <a:t> </a:t>
            </a:r>
          </a:p>
        </p:txBody>
      </p:sp>
      <p:sp>
        <p:nvSpPr>
          <p:cNvPr id="2056" name="TextBox 2055">
            <a:extLst>
              <a:ext uri="{FF2B5EF4-FFF2-40B4-BE49-F238E27FC236}">
                <a16:creationId xmlns:a16="http://schemas.microsoft.com/office/drawing/2014/main" id="{33C9CDD8-444D-291B-4FFF-79C3B488630C}"/>
              </a:ext>
            </a:extLst>
          </p:cNvPr>
          <p:cNvSpPr txBox="1"/>
          <p:nvPr/>
        </p:nvSpPr>
        <p:spPr>
          <a:xfrm>
            <a:off x="3054046" y="5279572"/>
            <a:ext cx="253395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Stefanie </a:t>
            </a:r>
            <a:r>
              <a:rPr lang="en-GB" b="1" err="1"/>
              <a:t>Enoaica</a:t>
            </a:r>
            <a:r>
              <a:rPr lang="en-GB" b="1"/>
              <a:t> </a:t>
            </a:r>
          </a:p>
          <a:p>
            <a:r>
              <a:rPr lang="en-GB" b="1" err="1"/>
              <a:t>Founder&amp;Dog</a:t>
            </a:r>
            <a:r>
              <a:rPr lang="en-GB" b="1"/>
              <a:t> Sitting</a:t>
            </a:r>
          </a:p>
        </p:txBody>
      </p:sp>
      <p:sp>
        <p:nvSpPr>
          <p:cNvPr id="2057" name="TextBox 2056">
            <a:extLst>
              <a:ext uri="{FF2B5EF4-FFF2-40B4-BE49-F238E27FC236}">
                <a16:creationId xmlns:a16="http://schemas.microsoft.com/office/drawing/2014/main" id="{A02B966A-7A7C-4DF6-A620-AF594A4481EB}"/>
              </a:ext>
            </a:extLst>
          </p:cNvPr>
          <p:cNvSpPr txBox="1"/>
          <p:nvPr/>
        </p:nvSpPr>
        <p:spPr>
          <a:xfrm>
            <a:off x="5642428" y="5285618"/>
            <a:ext cx="272445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Rashida Morton </a:t>
            </a:r>
          </a:p>
          <a:p>
            <a:r>
              <a:rPr lang="en-GB" b="1" err="1"/>
              <a:t>Founder&amp;Dog</a:t>
            </a:r>
            <a:r>
              <a:rPr lang="en-GB" b="1"/>
              <a:t> walking</a:t>
            </a:r>
          </a:p>
        </p:txBody>
      </p:sp>
      <p:sp>
        <p:nvSpPr>
          <p:cNvPr id="2058" name="TextBox 2057">
            <a:extLst>
              <a:ext uri="{FF2B5EF4-FFF2-40B4-BE49-F238E27FC236}">
                <a16:creationId xmlns:a16="http://schemas.microsoft.com/office/drawing/2014/main" id="{67787669-04F0-D0E3-DC50-7B483A2DAECD}"/>
              </a:ext>
            </a:extLst>
          </p:cNvPr>
          <p:cNvSpPr txBox="1"/>
          <p:nvPr/>
        </p:nvSpPr>
        <p:spPr>
          <a:xfrm>
            <a:off x="8666237" y="5285619"/>
            <a:ext cx="262768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Raya Salah </a:t>
            </a:r>
          </a:p>
          <a:p>
            <a:r>
              <a:rPr lang="en-GB" b="1" err="1"/>
              <a:t>Founder&amp;Dog</a:t>
            </a:r>
            <a:r>
              <a:rPr lang="en-GB" b="1"/>
              <a:t> Sitting</a:t>
            </a:r>
          </a:p>
        </p:txBody>
      </p:sp>
    </p:spTree>
    <p:extLst>
      <p:ext uri="{BB962C8B-B14F-4D97-AF65-F5344CB8AC3E}">
        <p14:creationId xmlns:p14="http://schemas.microsoft.com/office/powerpoint/2010/main" val="222723707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E8DC6FCD-811B-436E-9FEE-FC957486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4" name="Picture 13">
            <a:extLst>
              <a:ext uri="{FF2B5EF4-FFF2-40B4-BE49-F238E27FC236}">
                <a16:creationId xmlns:a16="http://schemas.microsoft.com/office/drawing/2014/main" id="{CB8E254B-3E23-C151-5D2D-141C1AA417DA}"/>
              </a:ext>
            </a:extLst>
          </p:cNvPr>
          <p:cNvPicPr>
            <a:picLocks noChangeAspect="1"/>
          </p:cNvPicPr>
          <p:nvPr/>
        </p:nvPicPr>
        <p:blipFill rotWithShape="1">
          <a:blip r:embed="rId2"/>
          <a:srcRect r="-2" b="22316"/>
          <a:stretch/>
        </p:blipFill>
        <p:spPr>
          <a:xfrm>
            <a:off x="198739" y="171717"/>
            <a:ext cx="5804105" cy="3167426"/>
          </a:xfrm>
          <a:prstGeom prst="rect">
            <a:avLst/>
          </a:prstGeom>
        </p:spPr>
      </p:pic>
      <p:pic>
        <p:nvPicPr>
          <p:cNvPr id="19" name="Picture 18">
            <a:extLst>
              <a:ext uri="{FF2B5EF4-FFF2-40B4-BE49-F238E27FC236}">
                <a16:creationId xmlns:a16="http://schemas.microsoft.com/office/drawing/2014/main" id="{68AE651F-D393-7E6A-D0D2-F40EE8FD9FC0}"/>
              </a:ext>
            </a:extLst>
          </p:cNvPr>
          <p:cNvPicPr>
            <a:picLocks noChangeAspect="1"/>
          </p:cNvPicPr>
          <p:nvPr/>
        </p:nvPicPr>
        <p:blipFill rotWithShape="1">
          <a:blip r:embed="rId3"/>
          <a:srcRect r="2" b="22235"/>
          <a:stretch/>
        </p:blipFill>
        <p:spPr>
          <a:xfrm>
            <a:off x="6195373" y="171717"/>
            <a:ext cx="5797883" cy="3167426"/>
          </a:xfrm>
          <a:prstGeom prst="rect">
            <a:avLst/>
          </a:prstGeom>
        </p:spPr>
      </p:pic>
      <p:pic>
        <p:nvPicPr>
          <p:cNvPr id="24" name="Picture 23">
            <a:extLst>
              <a:ext uri="{FF2B5EF4-FFF2-40B4-BE49-F238E27FC236}">
                <a16:creationId xmlns:a16="http://schemas.microsoft.com/office/drawing/2014/main" id="{9A05B68F-5A96-3A6F-4903-ACC0079DDC52}"/>
              </a:ext>
            </a:extLst>
          </p:cNvPr>
          <p:cNvPicPr>
            <a:picLocks noChangeAspect="1"/>
          </p:cNvPicPr>
          <p:nvPr/>
        </p:nvPicPr>
        <p:blipFill rotWithShape="1">
          <a:blip r:embed="rId4"/>
          <a:srcRect t="5235" r="-2" b="26581"/>
          <a:stretch/>
        </p:blipFill>
        <p:spPr>
          <a:xfrm>
            <a:off x="198739" y="3510858"/>
            <a:ext cx="5804105" cy="2789948"/>
          </a:xfrm>
          <a:prstGeom prst="rect">
            <a:avLst/>
          </a:prstGeom>
        </p:spPr>
      </p:pic>
      <p:pic>
        <p:nvPicPr>
          <p:cNvPr id="27" name="Picture 26">
            <a:extLst>
              <a:ext uri="{FF2B5EF4-FFF2-40B4-BE49-F238E27FC236}">
                <a16:creationId xmlns:a16="http://schemas.microsoft.com/office/drawing/2014/main" id="{61FBDB04-116D-D4FF-FBA1-F680A6ED070D}"/>
              </a:ext>
            </a:extLst>
          </p:cNvPr>
          <p:cNvPicPr>
            <a:picLocks noChangeAspect="1"/>
          </p:cNvPicPr>
          <p:nvPr/>
        </p:nvPicPr>
        <p:blipFill rotWithShape="1">
          <a:blip r:embed="rId5"/>
          <a:srcRect t="5751" r="2" b="25752"/>
          <a:stretch/>
        </p:blipFill>
        <p:spPr>
          <a:xfrm>
            <a:off x="6195372" y="3510858"/>
            <a:ext cx="5797883" cy="2789948"/>
          </a:xfrm>
          <a:prstGeom prst="rect">
            <a:avLst/>
          </a:prstGeom>
        </p:spPr>
      </p:pic>
      <p:sp>
        <p:nvSpPr>
          <p:cNvPr id="12" name="TextBox 11">
            <a:extLst>
              <a:ext uri="{FF2B5EF4-FFF2-40B4-BE49-F238E27FC236}">
                <a16:creationId xmlns:a16="http://schemas.microsoft.com/office/drawing/2014/main" id="{36F5E537-02DA-58D2-B287-71FB5C66E008}"/>
              </a:ext>
            </a:extLst>
          </p:cNvPr>
          <p:cNvSpPr txBox="1"/>
          <p:nvPr/>
        </p:nvSpPr>
        <p:spPr>
          <a:xfrm>
            <a:off x="7369286" y="855406"/>
            <a:ext cx="2659617" cy="3490452"/>
          </a:xfrm>
          <a:prstGeom prst="rect">
            <a:avLst/>
          </a:prstGeom>
          <a:noFill/>
        </p:spPr>
        <p:txBody>
          <a:bodyPr wrap="square" rtlCol="0">
            <a:spAutoFit/>
          </a:bodyPr>
          <a:lstStyle/>
          <a:p>
            <a:endParaRPr lang="en-GB"/>
          </a:p>
        </p:txBody>
      </p:sp>
      <p:sp>
        <p:nvSpPr>
          <p:cNvPr id="15" name="TextBox 14">
            <a:extLst>
              <a:ext uri="{FF2B5EF4-FFF2-40B4-BE49-F238E27FC236}">
                <a16:creationId xmlns:a16="http://schemas.microsoft.com/office/drawing/2014/main" id="{8DE58A98-397C-CE7F-5CCB-3253CA7B8372}"/>
              </a:ext>
            </a:extLst>
          </p:cNvPr>
          <p:cNvSpPr txBox="1"/>
          <p:nvPr/>
        </p:nvSpPr>
        <p:spPr>
          <a:xfrm>
            <a:off x="2202426" y="4070555"/>
            <a:ext cx="6548284" cy="2072226"/>
          </a:xfrm>
          <a:prstGeom prst="rect">
            <a:avLst/>
          </a:prstGeom>
          <a:noFill/>
        </p:spPr>
        <p:txBody>
          <a:bodyPr wrap="square" rtlCol="0">
            <a:spAutoFit/>
          </a:bodyPr>
          <a:lstStyle/>
          <a:p>
            <a:endParaRPr lang="en-GB"/>
          </a:p>
        </p:txBody>
      </p:sp>
      <p:sp>
        <p:nvSpPr>
          <p:cNvPr id="21" name="TextBox 20">
            <a:extLst>
              <a:ext uri="{FF2B5EF4-FFF2-40B4-BE49-F238E27FC236}">
                <a16:creationId xmlns:a16="http://schemas.microsoft.com/office/drawing/2014/main" id="{090AC64C-4F0D-4111-EDA2-569A83DB6620}"/>
              </a:ext>
            </a:extLst>
          </p:cNvPr>
          <p:cNvSpPr txBox="1"/>
          <p:nvPr/>
        </p:nvSpPr>
        <p:spPr>
          <a:xfrm>
            <a:off x="420771" y="794777"/>
            <a:ext cx="5702710" cy="2820427"/>
          </a:xfrm>
          <a:prstGeom prst="rect">
            <a:avLst/>
          </a:prstGeom>
          <a:noFill/>
        </p:spPr>
        <p:txBody>
          <a:bodyPr wrap="square" rtlCol="0">
            <a:spAutoFit/>
          </a:bodyPr>
          <a:lstStyle/>
          <a:p>
            <a:endParaRPr lang="en-GB"/>
          </a:p>
        </p:txBody>
      </p:sp>
      <p:sp>
        <p:nvSpPr>
          <p:cNvPr id="25" name="TextBox 24">
            <a:extLst>
              <a:ext uri="{FF2B5EF4-FFF2-40B4-BE49-F238E27FC236}">
                <a16:creationId xmlns:a16="http://schemas.microsoft.com/office/drawing/2014/main" id="{8FD37104-D74D-44B3-B842-51DCDC366259}"/>
              </a:ext>
            </a:extLst>
          </p:cNvPr>
          <p:cNvSpPr txBox="1"/>
          <p:nvPr/>
        </p:nvSpPr>
        <p:spPr>
          <a:xfrm>
            <a:off x="550606" y="3541223"/>
            <a:ext cx="5093110" cy="2678602"/>
          </a:xfrm>
          <a:prstGeom prst="rect">
            <a:avLst/>
          </a:prstGeom>
          <a:noFill/>
        </p:spPr>
        <p:txBody>
          <a:bodyPr wrap="square" rtlCol="0">
            <a:spAutoFit/>
          </a:bodyPr>
          <a:lstStyle/>
          <a:p>
            <a:endParaRPr lang="en-GB"/>
          </a:p>
        </p:txBody>
      </p:sp>
    </p:spTree>
    <p:extLst>
      <p:ext uri="{BB962C8B-B14F-4D97-AF65-F5344CB8AC3E}">
        <p14:creationId xmlns:p14="http://schemas.microsoft.com/office/powerpoint/2010/main" val="3397969742"/>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4" name="Straight Connector 22">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Straight Connector 24">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46" name="Rectangle 26">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081FB2-CA3A-4FDE-ADCD-964E23405F70}"/>
              </a:ext>
            </a:extLst>
          </p:cNvPr>
          <p:cNvSpPr>
            <a:spLocks noGrp="1"/>
          </p:cNvSpPr>
          <p:nvPr>
            <p:ph type="title"/>
          </p:nvPr>
        </p:nvSpPr>
        <p:spPr>
          <a:xfrm>
            <a:off x="700087" y="909638"/>
            <a:ext cx="10691813" cy="1155618"/>
          </a:xfrm>
        </p:spPr>
        <p:txBody>
          <a:bodyPr vert="horz" lIns="91440" tIns="45720" rIns="91440" bIns="45720" rtlCol="0" anchor="t">
            <a:normAutofit/>
          </a:bodyPr>
          <a:lstStyle/>
          <a:p>
            <a:r>
              <a:rPr lang="en-US" kern="1200" cap="all" spc="30" baseline="0">
                <a:solidFill>
                  <a:schemeClr val="tx1"/>
                </a:solidFill>
                <a:latin typeface="+mj-lt"/>
                <a:ea typeface="+mj-ea"/>
                <a:cs typeface="+mj-cs"/>
              </a:rPr>
              <a:t>Financial plan</a:t>
            </a:r>
          </a:p>
        </p:txBody>
      </p:sp>
      <p:cxnSp>
        <p:nvCxnSpPr>
          <p:cNvPr id="47" name="Straight Connector 28">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Straight Connector 30">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44B5C501-A92D-E025-3BEB-1FD655A53B8C}"/>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US" kern="1200">
                <a:solidFill>
                  <a:schemeClr val="tx1"/>
                </a:solidFill>
                <a:latin typeface="+mj-lt"/>
                <a:ea typeface="+mn-ea"/>
                <a:cs typeface="+mn-cs"/>
              </a:rPr>
              <a:t>PRESENTATION TITLE</a:t>
            </a:r>
          </a:p>
        </p:txBody>
      </p:sp>
      <p:sp>
        <p:nvSpPr>
          <p:cNvPr id="5" name="Date Placeholder 4">
            <a:extLst>
              <a:ext uri="{FF2B5EF4-FFF2-40B4-BE49-F238E27FC236}">
                <a16:creationId xmlns:a16="http://schemas.microsoft.com/office/drawing/2014/main" id="{DFACF937-413C-3F14-BFBD-639A2D6D934A}"/>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6" name="Slide Number Placeholder 5">
            <a:extLst>
              <a:ext uri="{FF2B5EF4-FFF2-40B4-BE49-F238E27FC236}">
                <a16:creationId xmlns:a16="http://schemas.microsoft.com/office/drawing/2014/main" id="{CB7E9F95-C336-2D88-6232-FCD64B4215AB}"/>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smtClean="0"/>
              <a:pPr>
                <a:lnSpc>
                  <a:spcPct val="90000"/>
                </a:lnSpc>
                <a:spcAft>
                  <a:spcPts val="600"/>
                </a:spcAft>
              </a:pPr>
              <a:t>17</a:t>
            </a:fld>
            <a:endParaRPr lang="en-US"/>
          </a:p>
        </p:txBody>
      </p:sp>
      <p:graphicFrame>
        <p:nvGraphicFramePr>
          <p:cNvPr id="8" name="Content Placeholder 2">
            <a:extLst>
              <a:ext uri="{FF2B5EF4-FFF2-40B4-BE49-F238E27FC236}">
                <a16:creationId xmlns:a16="http://schemas.microsoft.com/office/drawing/2014/main" id="{DA993188-312E-2C67-04C5-4D344AEF6301}"/>
              </a:ext>
            </a:extLst>
          </p:cNvPr>
          <p:cNvGraphicFramePr>
            <a:graphicFrameLocks noGrp="1"/>
          </p:cNvGraphicFramePr>
          <p:nvPr>
            <p:ph sz="quarter" idx="13"/>
            <p:extLst>
              <p:ext uri="{D42A27DB-BD31-4B8C-83A1-F6EECF244321}">
                <p14:modId xmlns:p14="http://schemas.microsoft.com/office/powerpoint/2010/main" val="355797890"/>
              </p:ext>
            </p:extLst>
          </p:nvPr>
        </p:nvGraphicFramePr>
        <p:xfrm>
          <a:off x="700088" y="2292350"/>
          <a:ext cx="10691812" cy="3636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6" name="Picture 35">
            <a:extLst>
              <a:ext uri="{FF2B5EF4-FFF2-40B4-BE49-F238E27FC236}">
                <a16:creationId xmlns:a16="http://schemas.microsoft.com/office/drawing/2014/main" id="{3A732AD1-B890-2802-963A-CAD4B34A66BB}"/>
              </a:ext>
            </a:extLst>
          </p:cNvPr>
          <p:cNvPicPr>
            <a:picLocks noChangeAspect="1"/>
          </p:cNvPicPr>
          <p:nvPr/>
        </p:nvPicPr>
        <p:blipFill>
          <a:blip r:embed="rId7"/>
          <a:stretch>
            <a:fillRect/>
          </a:stretch>
        </p:blipFill>
        <p:spPr>
          <a:xfrm>
            <a:off x="9748460" y="5475125"/>
            <a:ext cx="2335891" cy="1347040"/>
          </a:xfrm>
          <a:prstGeom prst="rect">
            <a:avLst/>
          </a:prstGeom>
        </p:spPr>
      </p:pic>
    </p:spTree>
    <p:extLst>
      <p:ext uri="{BB962C8B-B14F-4D97-AF65-F5344CB8AC3E}">
        <p14:creationId xmlns:p14="http://schemas.microsoft.com/office/powerpoint/2010/main" val="32866099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1" name="Straight Connector 3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Straight Connector 3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53" name="Rectangle 35">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BA4896-6EC5-15AC-78AF-5F0FA51B3451}"/>
              </a:ext>
            </a:extLst>
          </p:cNvPr>
          <p:cNvSpPr>
            <a:spLocks noGrp="1"/>
          </p:cNvSpPr>
          <p:nvPr>
            <p:ph type="title"/>
          </p:nvPr>
        </p:nvSpPr>
        <p:spPr>
          <a:xfrm>
            <a:off x="653820" y="4624394"/>
            <a:ext cx="10803074" cy="1037503"/>
          </a:xfrm>
        </p:spPr>
        <p:txBody>
          <a:bodyPr vert="horz" lIns="91440" tIns="45720" rIns="91440" bIns="45720" rtlCol="0" anchor="t">
            <a:normAutofit/>
          </a:bodyPr>
          <a:lstStyle/>
          <a:p>
            <a:pPr algn="l"/>
            <a:r>
              <a:rPr lang="en-US" sz="5400"/>
              <a:t>CASH FLOW</a:t>
            </a:r>
          </a:p>
        </p:txBody>
      </p:sp>
      <p:pic>
        <p:nvPicPr>
          <p:cNvPr id="19" name="Picture 19" descr="Graphical user interface, application, table, Excel&#10;&#10;Description automatically generated">
            <a:extLst>
              <a:ext uri="{FF2B5EF4-FFF2-40B4-BE49-F238E27FC236}">
                <a16:creationId xmlns:a16="http://schemas.microsoft.com/office/drawing/2014/main" id="{AD28F6C8-D897-8409-9B64-A5960AF31745}"/>
              </a:ext>
            </a:extLst>
          </p:cNvPr>
          <p:cNvPicPr>
            <a:picLocks noGrp="1" noChangeAspect="1"/>
          </p:cNvPicPr>
          <p:nvPr>
            <p:ph sz="quarter" idx="13"/>
          </p:nvPr>
        </p:nvPicPr>
        <p:blipFill>
          <a:blip r:embed="rId2"/>
          <a:stretch>
            <a:fillRect/>
          </a:stretch>
        </p:blipFill>
        <p:spPr>
          <a:xfrm>
            <a:off x="2629910" y="723900"/>
            <a:ext cx="6932180" cy="3466090"/>
          </a:xfrm>
          <a:prstGeom prst="rect">
            <a:avLst/>
          </a:prstGeom>
        </p:spPr>
      </p:pic>
      <p:cxnSp>
        <p:nvCxnSpPr>
          <p:cNvPr id="54" name="Straight Connector 37">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4568604"/>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F7AF69E2-213A-FCB5-8B85-E2F7DDFF9C0B}"/>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US" kern="1200">
                <a:solidFill>
                  <a:schemeClr val="tx1"/>
                </a:solidFill>
                <a:latin typeface="+mj-lt"/>
                <a:ea typeface="+mn-ea"/>
                <a:cs typeface="+mn-cs"/>
              </a:rPr>
              <a:t>PRESENTATION TITLE</a:t>
            </a:r>
          </a:p>
        </p:txBody>
      </p:sp>
      <p:sp>
        <p:nvSpPr>
          <p:cNvPr id="5" name="Date Placeholder 4">
            <a:extLst>
              <a:ext uri="{FF2B5EF4-FFF2-40B4-BE49-F238E27FC236}">
                <a16:creationId xmlns:a16="http://schemas.microsoft.com/office/drawing/2014/main" id="{5DE21CDF-F981-2A8C-AC1A-BD2CEDE3A284}"/>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6" name="Slide Number Placeholder 5">
            <a:extLst>
              <a:ext uri="{FF2B5EF4-FFF2-40B4-BE49-F238E27FC236}">
                <a16:creationId xmlns:a16="http://schemas.microsoft.com/office/drawing/2014/main" id="{A73A35F4-C323-6453-0BC2-00F952F85CEA}"/>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smtClean="0"/>
              <a:pPr>
                <a:lnSpc>
                  <a:spcPct val="90000"/>
                </a:lnSpc>
                <a:spcAft>
                  <a:spcPts val="600"/>
                </a:spcAft>
              </a:pPr>
              <a:t>18</a:t>
            </a:fld>
            <a:endParaRPr lang="en-US"/>
          </a:p>
        </p:txBody>
      </p:sp>
      <p:pic>
        <p:nvPicPr>
          <p:cNvPr id="7" name="Picture 6" descr="Logo&#10;&#10;Description automatically generated">
            <a:extLst>
              <a:ext uri="{FF2B5EF4-FFF2-40B4-BE49-F238E27FC236}">
                <a16:creationId xmlns:a16="http://schemas.microsoft.com/office/drawing/2014/main" id="{5FC30A80-23B6-2D44-EC82-66E2B388888E}"/>
              </a:ext>
            </a:extLst>
          </p:cNvPr>
          <p:cNvPicPr>
            <a:picLocks noChangeAspect="1"/>
          </p:cNvPicPr>
          <p:nvPr/>
        </p:nvPicPr>
        <p:blipFill>
          <a:blip r:embed="rId3"/>
          <a:stretch>
            <a:fillRect/>
          </a:stretch>
        </p:blipFill>
        <p:spPr>
          <a:xfrm>
            <a:off x="8851990" y="5015685"/>
            <a:ext cx="3209949" cy="1840098"/>
          </a:xfrm>
          <a:prstGeom prst="rect">
            <a:avLst/>
          </a:prstGeom>
        </p:spPr>
      </p:pic>
    </p:spTree>
    <p:extLst>
      <p:ext uri="{BB962C8B-B14F-4D97-AF65-F5344CB8AC3E}">
        <p14:creationId xmlns:p14="http://schemas.microsoft.com/office/powerpoint/2010/main" val="8506385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AFC53F-FC34-862F-6A38-76FA9C95E232}"/>
              </a:ext>
            </a:extLst>
          </p:cNvPr>
          <p:cNvSpPr>
            <a:spLocks noGrp="1"/>
          </p:cNvSpPr>
          <p:nvPr>
            <p:ph type="title"/>
          </p:nvPr>
        </p:nvSpPr>
        <p:spPr>
          <a:xfrm>
            <a:off x="685800" y="899024"/>
            <a:ext cx="3076032" cy="3914947"/>
          </a:xfrm>
        </p:spPr>
        <p:txBody>
          <a:bodyPr vert="horz" lIns="91440" tIns="45720" rIns="91440" bIns="45720" rtlCol="0" anchor="t">
            <a:normAutofit/>
          </a:bodyPr>
          <a:lstStyle/>
          <a:p>
            <a:pPr algn="l"/>
            <a:r>
              <a:rPr lang="en-US"/>
              <a:t>CASH FLOW FORECAST</a:t>
            </a:r>
          </a:p>
        </p:txBody>
      </p:sp>
      <p:cxnSp>
        <p:nvCxnSpPr>
          <p:cNvPr id="18" name="Straight Connector 17">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371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Picture 7" descr="Table&#10;&#10;Description automatically generated">
            <a:extLst>
              <a:ext uri="{FF2B5EF4-FFF2-40B4-BE49-F238E27FC236}">
                <a16:creationId xmlns:a16="http://schemas.microsoft.com/office/drawing/2014/main" id="{97C6C0F6-4DF1-972A-B6C2-42A726DE3DD4}"/>
              </a:ext>
            </a:extLst>
          </p:cNvPr>
          <p:cNvPicPr>
            <a:picLocks noGrp="1" noChangeAspect="1"/>
          </p:cNvPicPr>
          <p:nvPr>
            <p:ph sz="quarter" idx="13"/>
          </p:nvPr>
        </p:nvPicPr>
        <p:blipFill>
          <a:blip r:embed="rId2"/>
          <a:stretch>
            <a:fillRect/>
          </a:stretch>
        </p:blipFill>
        <p:spPr>
          <a:xfrm>
            <a:off x="4280275" y="723901"/>
            <a:ext cx="6869949" cy="5410200"/>
          </a:xfrm>
          <a:prstGeom prst="rect">
            <a:avLst/>
          </a:prstGeom>
        </p:spPr>
      </p:pic>
      <p:sp>
        <p:nvSpPr>
          <p:cNvPr id="4" name="Footer Placeholder 3">
            <a:extLst>
              <a:ext uri="{FF2B5EF4-FFF2-40B4-BE49-F238E27FC236}">
                <a16:creationId xmlns:a16="http://schemas.microsoft.com/office/drawing/2014/main" id="{3E8C2FE2-8C6D-16C8-7EB3-C9E446513BD1}"/>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US" kern="1200">
                <a:solidFill>
                  <a:schemeClr val="tx1"/>
                </a:solidFill>
                <a:latin typeface="+mj-lt"/>
                <a:ea typeface="+mn-ea"/>
                <a:cs typeface="+mn-cs"/>
              </a:rPr>
              <a:t>PRESENTATION TITLE</a:t>
            </a:r>
          </a:p>
        </p:txBody>
      </p:sp>
      <p:sp>
        <p:nvSpPr>
          <p:cNvPr id="5" name="Date Placeholder 4">
            <a:extLst>
              <a:ext uri="{FF2B5EF4-FFF2-40B4-BE49-F238E27FC236}">
                <a16:creationId xmlns:a16="http://schemas.microsoft.com/office/drawing/2014/main" id="{E49B4956-3965-0A5A-5A29-65C154F0D467}"/>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6" name="Slide Number Placeholder 5">
            <a:extLst>
              <a:ext uri="{FF2B5EF4-FFF2-40B4-BE49-F238E27FC236}">
                <a16:creationId xmlns:a16="http://schemas.microsoft.com/office/drawing/2014/main" id="{6FF61C65-FE9B-E36F-9AFC-5E6C14C0D4F8}"/>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smtClean="0"/>
              <a:pPr>
                <a:lnSpc>
                  <a:spcPct val="90000"/>
                </a:lnSpc>
                <a:spcAft>
                  <a:spcPts val="600"/>
                </a:spcAft>
              </a:pPr>
              <a:t>19</a:t>
            </a:fld>
            <a:endParaRPr lang="en-US"/>
          </a:p>
        </p:txBody>
      </p:sp>
      <p:pic>
        <p:nvPicPr>
          <p:cNvPr id="8" name="Picture 7" descr="Logo&#10;&#10;Description automatically generated">
            <a:extLst>
              <a:ext uri="{FF2B5EF4-FFF2-40B4-BE49-F238E27FC236}">
                <a16:creationId xmlns:a16="http://schemas.microsoft.com/office/drawing/2014/main" id="{C3CFF34D-B670-5372-7244-35AD2FF31DB4}"/>
              </a:ext>
            </a:extLst>
          </p:cNvPr>
          <p:cNvPicPr>
            <a:picLocks noChangeAspect="1"/>
          </p:cNvPicPr>
          <p:nvPr/>
        </p:nvPicPr>
        <p:blipFill>
          <a:blip r:embed="rId3"/>
          <a:stretch>
            <a:fillRect/>
          </a:stretch>
        </p:blipFill>
        <p:spPr>
          <a:xfrm>
            <a:off x="10656137" y="5968185"/>
            <a:ext cx="1540273" cy="887598"/>
          </a:xfrm>
          <a:prstGeom prst="rect">
            <a:avLst/>
          </a:prstGeom>
        </p:spPr>
      </p:pic>
    </p:spTree>
    <p:extLst>
      <p:ext uri="{BB962C8B-B14F-4D97-AF65-F5344CB8AC3E}">
        <p14:creationId xmlns:p14="http://schemas.microsoft.com/office/powerpoint/2010/main" val="14854266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6" name="Straight Connector 4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7" name="Straight Connector 4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78" name="Rectangle 45">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B06C8C-23C2-A35A-133B-1F08DA9D116D}"/>
              </a:ext>
            </a:extLst>
          </p:cNvPr>
          <p:cNvSpPr>
            <a:spLocks noGrp="1"/>
          </p:cNvSpPr>
          <p:nvPr>
            <p:ph type="title"/>
          </p:nvPr>
        </p:nvSpPr>
        <p:spPr>
          <a:xfrm>
            <a:off x="685800" y="899024"/>
            <a:ext cx="3076032" cy="3914947"/>
          </a:xfrm>
        </p:spPr>
        <p:txBody>
          <a:bodyPr vert="horz" lIns="91440" tIns="45720" rIns="91440" bIns="45720" rtlCol="0" anchor="t">
            <a:normAutofit/>
          </a:bodyPr>
          <a:lstStyle/>
          <a:p>
            <a:pPr algn="l"/>
            <a:r>
              <a:rPr lang="en-US"/>
              <a:t>PROFIT LOST FORECAST </a:t>
            </a:r>
          </a:p>
        </p:txBody>
      </p:sp>
      <p:cxnSp>
        <p:nvCxnSpPr>
          <p:cNvPr id="79" name="Straight Connector 47">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371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Picture 7" descr="A picture containing schematic&#10;&#10;Description automatically generated">
            <a:extLst>
              <a:ext uri="{FF2B5EF4-FFF2-40B4-BE49-F238E27FC236}">
                <a16:creationId xmlns:a16="http://schemas.microsoft.com/office/drawing/2014/main" id="{34BA74C5-3F91-0C3F-F998-D4CBF08B7B08}"/>
              </a:ext>
            </a:extLst>
          </p:cNvPr>
          <p:cNvPicPr>
            <a:picLocks noGrp="1" noChangeAspect="1"/>
          </p:cNvPicPr>
          <p:nvPr>
            <p:ph sz="quarter" idx="13"/>
          </p:nvPr>
        </p:nvPicPr>
        <p:blipFill>
          <a:blip r:embed="rId2"/>
          <a:stretch>
            <a:fillRect/>
          </a:stretch>
        </p:blipFill>
        <p:spPr>
          <a:xfrm>
            <a:off x="5071014" y="723901"/>
            <a:ext cx="5288470" cy="5410200"/>
          </a:xfrm>
          <a:prstGeom prst="rect">
            <a:avLst/>
          </a:prstGeom>
        </p:spPr>
      </p:pic>
      <p:sp>
        <p:nvSpPr>
          <p:cNvPr id="4" name="Footer Placeholder 3">
            <a:extLst>
              <a:ext uri="{FF2B5EF4-FFF2-40B4-BE49-F238E27FC236}">
                <a16:creationId xmlns:a16="http://schemas.microsoft.com/office/drawing/2014/main" id="{85A33B96-1802-B244-4DA7-6B660D15F47D}"/>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US" kern="1200">
                <a:solidFill>
                  <a:schemeClr val="tx1"/>
                </a:solidFill>
                <a:latin typeface="+mj-lt"/>
                <a:ea typeface="+mn-ea"/>
                <a:cs typeface="+mn-cs"/>
              </a:rPr>
              <a:t>PRESENTATION TITLE</a:t>
            </a:r>
          </a:p>
        </p:txBody>
      </p:sp>
      <p:sp>
        <p:nvSpPr>
          <p:cNvPr id="5" name="Date Placeholder 4">
            <a:extLst>
              <a:ext uri="{FF2B5EF4-FFF2-40B4-BE49-F238E27FC236}">
                <a16:creationId xmlns:a16="http://schemas.microsoft.com/office/drawing/2014/main" id="{B0E57E9F-603C-8CE9-8537-3077A09D13E4}"/>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6" name="Slide Number Placeholder 5">
            <a:extLst>
              <a:ext uri="{FF2B5EF4-FFF2-40B4-BE49-F238E27FC236}">
                <a16:creationId xmlns:a16="http://schemas.microsoft.com/office/drawing/2014/main" id="{394D33C1-E4F6-5CE9-0A9F-82894F875349}"/>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smtClean="0"/>
              <a:pPr>
                <a:lnSpc>
                  <a:spcPct val="90000"/>
                </a:lnSpc>
                <a:spcAft>
                  <a:spcPts val="600"/>
                </a:spcAft>
              </a:pPr>
              <a:t>20</a:t>
            </a:fld>
            <a:endParaRPr lang="en-US"/>
          </a:p>
        </p:txBody>
      </p:sp>
      <p:pic>
        <p:nvPicPr>
          <p:cNvPr id="8" name="Picture 7" descr="Logo&#10;&#10;Description automatically generated">
            <a:extLst>
              <a:ext uri="{FF2B5EF4-FFF2-40B4-BE49-F238E27FC236}">
                <a16:creationId xmlns:a16="http://schemas.microsoft.com/office/drawing/2014/main" id="{548E70A1-8BBE-248F-792E-F819CFD295AD}"/>
              </a:ext>
            </a:extLst>
          </p:cNvPr>
          <p:cNvPicPr>
            <a:picLocks noChangeAspect="1"/>
          </p:cNvPicPr>
          <p:nvPr/>
        </p:nvPicPr>
        <p:blipFill>
          <a:blip r:embed="rId3"/>
          <a:stretch>
            <a:fillRect/>
          </a:stretch>
        </p:blipFill>
        <p:spPr>
          <a:xfrm>
            <a:off x="10353578" y="5788890"/>
            <a:ext cx="1798010" cy="1066893"/>
          </a:xfrm>
          <a:prstGeom prst="rect">
            <a:avLst/>
          </a:prstGeom>
        </p:spPr>
      </p:pic>
    </p:spTree>
    <p:extLst>
      <p:ext uri="{BB962C8B-B14F-4D97-AF65-F5344CB8AC3E}">
        <p14:creationId xmlns:p14="http://schemas.microsoft.com/office/powerpoint/2010/main" val="14680323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1" name="Straight Connector 6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2" name="Straight Connector 6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83" name="Rectangle 71">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E28262-B922-C631-89B8-4183A26BB612}"/>
              </a:ext>
            </a:extLst>
          </p:cNvPr>
          <p:cNvSpPr>
            <a:spLocks noGrp="1"/>
          </p:cNvSpPr>
          <p:nvPr>
            <p:ph type="title"/>
          </p:nvPr>
        </p:nvSpPr>
        <p:spPr>
          <a:xfrm>
            <a:off x="711273" y="559063"/>
            <a:ext cx="3396420" cy="5256025"/>
          </a:xfrm>
        </p:spPr>
        <p:txBody>
          <a:bodyPr vert="horz" lIns="91440" tIns="45720" rIns="91440" bIns="45720" rtlCol="0" anchor="t">
            <a:normAutofit/>
          </a:bodyPr>
          <a:lstStyle/>
          <a:p>
            <a:pPr algn="l"/>
            <a:r>
              <a:rPr lang="en-US" kern="1200" cap="all" spc="30" baseline="0">
                <a:solidFill>
                  <a:schemeClr val="tx1"/>
                </a:solidFill>
                <a:latin typeface="+mj-lt"/>
                <a:ea typeface="+mj-ea"/>
                <a:cs typeface="+mj-cs"/>
              </a:rPr>
              <a:t>References </a:t>
            </a:r>
          </a:p>
        </p:txBody>
      </p:sp>
      <p:cxnSp>
        <p:nvCxnSpPr>
          <p:cNvPr id="84" name="Straight Connector 73">
            <a:extLst>
              <a:ext uri="{FF2B5EF4-FFF2-40B4-BE49-F238E27FC236}">
                <a16:creationId xmlns:a16="http://schemas.microsoft.com/office/drawing/2014/main" id="{0AFF0B6C-73E2-4B40-9280-938C14922C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68629" y="723900"/>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AC0EEE0-1762-9758-B2B4-546D528EA730}"/>
              </a:ext>
            </a:extLst>
          </p:cNvPr>
          <p:cNvSpPr>
            <a:spLocks noGrp="1"/>
          </p:cNvSpPr>
          <p:nvPr>
            <p:ph sz="quarter" idx="13"/>
          </p:nvPr>
        </p:nvSpPr>
        <p:spPr>
          <a:xfrm>
            <a:off x="5582891" y="622249"/>
            <a:ext cx="5809009" cy="5639712"/>
          </a:xfrm>
        </p:spPr>
        <p:txBody>
          <a:bodyPr vert="horz" lIns="91440" tIns="45720" rIns="91440" bIns="45720" rtlCol="0" anchor="t">
            <a:normAutofit fontScale="92500" lnSpcReduction="10000"/>
          </a:bodyPr>
          <a:lstStyle/>
          <a:p>
            <a:pPr marL="285750" indent="-228600">
              <a:lnSpc>
                <a:spcPct val="110000"/>
              </a:lnSpc>
              <a:buFont typeface="Arial" panose="020B0604020202020204" pitchFamily="34" charset="0"/>
              <a:buChar char="•"/>
            </a:pPr>
            <a:r>
              <a:rPr lang="en-US" sz="1300" dirty="0"/>
              <a:t>Amstrong, G. , </a:t>
            </a:r>
            <a:r>
              <a:rPr lang="en-US" sz="1300" dirty="0" err="1"/>
              <a:t>Adam,S.,Denize</a:t>
            </a:r>
            <a:r>
              <a:rPr lang="en-US" sz="1300" dirty="0"/>
              <a:t> ,</a:t>
            </a:r>
            <a:r>
              <a:rPr lang="en-US" sz="1300" dirty="0" err="1"/>
              <a:t>S.,and</a:t>
            </a:r>
            <a:r>
              <a:rPr lang="en-US" sz="1300" dirty="0"/>
              <a:t> Kotler , P.(2014). Principles of marketing .</a:t>
            </a:r>
            <a:r>
              <a:rPr lang="en-US" sz="1300" dirty="0" err="1"/>
              <a:t>Peearson</a:t>
            </a:r>
            <a:r>
              <a:rPr lang="en-US" sz="1300" dirty="0"/>
              <a:t> Australia.</a:t>
            </a:r>
          </a:p>
          <a:p>
            <a:pPr marL="285750" indent="-228600">
              <a:lnSpc>
                <a:spcPct val="110000"/>
              </a:lnSpc>
              <a:buFont typeface="Arial" panose="020B0604020202020204" pitchFamily="34" charset="0"/>
              <a:buChar char="•"/>
            </a:pPr>
            <a:r>
              <a:rPr lang="en-US" sz="1300" dirty="0"/>
              <a:t>Bosma, N., </a:t>
            </a:r>
            <a:r>
              <a:rPr lang="en-US" sz="1300" dirty="0" err="1"/>
              <a:t>Wennekers</a:t>
            </a:r>
            <a:r>
              <a:rPr lang="en-US" sz="1300" dirty="0"/>
              <a:t>, S., Guerrero, M., Amoros, J. E., Martiarena, A., &amp; Singer, S. (2013). Global Entrepreneurship Monitor Special Report on Entrepreneurial Employee Activity, Boston: Babson College.</a:t>
            </a:r>
          </a:p>
          <a:p>
            <a:pPr marL="285750" indent="-228600">
              <a:lnSpc>
                <a:spcPct val="110000"/>
              </a:lnSpc>
              <a:buFont typeface="Arial" panose="020B0604020202020204" pitchFamily="34" charset="0"/>
              <a:buChar char="•"/>
            </a:pPr>
            <a:r>
              <a:rPr lang="en-US" sz="1300" dirty="0"/>
              <a:t>Drucker, P. F., 1974. Management: Tasks, responsibilities, practices. New York: Harper &amp; Row.</a:t>
            </a:r>
          </a:p>
          <a:p>
            <a:pPr marL="285750" indent="-228600">
              <a:lnSpc>
                <a:spcPct val="110000"/>
              </a:lnSpc>
              <a:buFont typeface="Arial" panose="020B0604020202020204" pitchFamily="34" charset="0"/>
              <a:buChar char="•"/>
            </a:pPr>
            <a:r>
              <a:rPr lang="en-US" sz="1300" dirty="0"/>
              <a:t> Drucker, P. F., 1997. Innovation and entrepreneurship: Practice and principles. Oxford: Butterworth-Heinemann</a:t>
            </a:r>
          </a:p>
          <a:p>
            <a:pPr marL="285750" indent="-228600">
              <a:lnSpc>
                <a:spcPct val="110000"/>
              </a:lnSpc>
              <a:buFont typeface="Arial" panose="020B0604020202020204" pitchFamily="34" charset="0"/>
              <a:buChar char="•"/>
            </a:pPr>
            <a:endParaRPr lang="en-US" sz="1300" dirty="0"/>
          </a:p>
          <a:p>
            <a:pPr marL="285750" indent="-228600">
              <a:lnSpc>
                <a:spcPct val="110000"/>
              </a:lnSpc>
              <a:buFont typeface="Arial" panose="020B0604020202020204" pitchFamily="34" charset="0"/>
              <a:buChar char="•"/>
            </a:pPr>
            <a:r>
              <a:rPr lang="en-US" sz="1300" dirty="0"/>
              <a:t>Mariotti, S., &amp; Glackin, C., (2017). Entrepreneurship: Starting and Operating A Small Business, 4th Edition, Pearson. </a:t>
            </a:r>
          </a:p>
          <a:p>
            <a:pPr marL="285750" indent="-228600">
              <a:lnSpc>
                <a:spcPct val="110000"/>
              </a:lnSpc>
              <a:buFont typeface="Arial" panose="020B0604020202020204" pitchFamily="34" charset="0"/>
              <a:buChar char="•"/>
            </a:pPr>
            <a:r>
              <a:rPr lang="en-US" sz="1300" dirty="0"/>
              <a:t>Shane, S. &amp; Venkataraman, S. (2000). The promise of entrepreneurship as a field of research. Academy of Management Review, 25(1), 217-226. </a:t>
            </a:r>
          </a:p>
          <a:p>
            <a:pPr marL="285750" indent="-228600">
              <a:lnSpc>
                <a:spcPct val="110000"/>
              </a:lnSpc>
              <a:buFont typeface="Arial" panose="020B0604020202020204" pitchFamily="34" charset="0"/>
              <a:buChar char="•"/>
            </a:pPr>
            <a:r>
              <a:rPr lang="en-US" sz="1300" dirty="0"/>
              <a:t>Tuten , T.L.(2019).</a:t>
            </a:r>
            <a:r>
              <a:rPr lang="en-US" sz="1300" dirty="0" err="1"/>
              <a:t>Principales</a:t>
            </a:r>
            <a:r>
              <a:rPr lang="en-US" sz="1300" dirty="0"/>
              <a:t> of Marketing for a Digital </a:t>
            </a:r>
            <a:r>
              <a:rPr lang="en-US" sz="1300" dirty="0" err="1"/>
              <a:t>Age.SAGE</a:t>
            </a:r>
            <a:r>
              <a:rPr lang="en-US" sz="1300" dirty="0"/>
              <a:t>.</a:t>
            </a:r>
          </a:p>
          <a:p>
            <a:pPr marL="285750" indent="-228600">
              <a:lnSpc>
                <a:spcPct val="110000"/>
              </a:lnSpc>
              <a:buFont typeface="Arial" panose="020B0604020202020204" pitchFamily="34" charset="0"/>
              <a:buChar char="•"/>
            </a:pPr>
            <a:r>
              <a:rPr lang="en-US" sz="1300" dirty="0" err="1"/>
              <a:t>Ommani</a:t>
            </a:r>
            <a:r>
              <a:rPr lang="en-US" sz="1300" dirty="0"/>
              <a:t>, A.R., 2011. Strengths, weaknesses, opportunities and threats (SWOT) analysis for farming system businesses management: Case of wheat farmers of </a:t>
            </a:r>
            <a:r>
              <a:rPr lang="en-US" sz="1300" dirty="0" err="1"/>
              <a:t>Shadervan</a:t>
            </a:r>
            <a:r>
              <a:rPr lang="en-US" sz="1300" dirty="0"/>
              <a:t> District, </a:t>
            </a:r>
            <a:r>
              <a:rPr lang="en-US" sz="1300" dirty="0" err="1"/>
              <a:t>Shoushtar</a:t>
            </a:r>
            <a:r>
              <a:rPr lang="en-US" sz="1300" dirty="0"/>
              <a:t> Township, Iran. African journal of business management, 5(22), pp.9448-9454</a:t>
            </a:r>
          </a:p>
          <a:p>
            <a:pPr marL="285750" indent="-228600">
              <a:lnSpc>
                <a:spcPct val="110000"/>
              </a:lnSpc>
              <a:buChar char="•"/>
            </a:pPr>
            <a:r>
              <a:rPr lang="en-US" sz="1300" dirty="0"/>
              <a:t> Perera, R., 2017. The PESTLE analysis. </a:t>
            </a:r>
            <a:r>
              <a:rPr lang="en-US" sz="1300" dirty="0" err="1"/>
              <a:t>Nerdynaut</a:t>
            </a:r>
            <a:r>
              <a:rPr lang="en-US" sz="1300" dirty="0"/>
              <a:t>.</a:t>
            </a:r>
            <a:endParaRPr lang="en-US"/>
          </a:p>
          <a:p>
            <a:pPr marL="285750" indent="-228600">
              <a:lnSpc>
                <a:spcPct val="110000"/>
              </a:lnSpc>
              <a:buFont typeface="Arial" panose="020B0604020202020204" pitchFamily="34" charset="0"/>
              <a:buChar char="•"/>
            </a:pPr>
            <a:r>
              <a:rPr lang="en-US" sz="1300" dirty="0">
                <a:ea typeface="+mn-lt"/>
                <a:cs typeface="+mn-lt"/>
              </a:rPr>
              <a:t>Porter, 1998. Competitive strategy - Techniques for analyzing industry and competitors. New York: Free Press.</a:t>
            </a:r>
            <a:endParaRPr lang="en-US" sz="1300" dirty="0"/>
          </a:p>
          <a:p>
            <a:pPr marL="285750" indent="-228600">
              <a:lnSpc>
                <a:spcPct val="110000"/>
              </a:lnSpc>
              <a:buFont typeface="Arial" panose="020B0604020202020204" pitchFamily="34" charset="0"/>
              <a:buChar char="•"/>
            </a:pPr>
            <a:endParaRPr lang="en-US" sz="1300"/>
          </a:p>
        </p:txBody>
      </p:sp>
      <p:sp>
        <p:nvSpPr>
          <p:cNvPr id="4" name="Footer Placeholder 3">
            <a:extLst>
              <a:ext uri="{FF2B5EF4-FFF2-40B4-BE49-F238E27FC236}">
                <a16:creationId xmlns:a16="http://schemas.microsoft.com/office/drawing/2014/main" id="{BBA260F7-64A0-657C-8142-54E4B1724921}"/>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US" kern="1200">
                <a:solidFill>
                  <a:schemeClr val="tx1"/>
                </a:solidFill>
                <a:latin typeface="+mj-lt"/>
                <a:ea typeface="+mn-ea"/>
                <a:cs typeface="+mn-cs"/>
              </a:rPr>
              <a:t>PRESENTATION TITLE</a:t>
            </a:r>
          </a:p>
        </p:txBody>
      </p:sp>
      <p:sp>
        <p:nvSpPr>
          <p:cNvPr id="5" name="Date Placeholder 4">
            <a:extLst>
              <a:ext uri="{FF2B5EF4-FFF2-40B4-BE49-F238E27FC236}">
                <a16:creationId xmlns:a16="http://schemas.microsoft.com/office/drawing/2014/main" id="{EBB84ACD-2C49-DECA-6678-D39E60E10851}"/>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6" name="Slide Number Placeholder 5">
            <a:extLst>
              <a:ext uri="{FF2B5EF4-FFF2-40B4-BE49-F238E27FC236}">
                <a16:creationId xmlns:a16="http://schemas.microsoft.com/office/drawing/2014/main" id="{9F1B8A88-55FE-CD04-9E85-D10D5E04EB14}"/>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smtClean="0"/>
              <a:pPr>
                <a:lnSpc>
                  <a:spcPct val="90000"/>
                </a:lnSpc>
                <a:spcAft>
                  <a:spcPts val="600"/>
                </a:spcAft>
              </a:pPr>
              <a:t>21</a:t>
            </a:fld>
            <a:endParaRPr lang="en-US"/>
          </a:p>
        </p:txBody>
      </p:sp>
    </p:spTree>
    <p:extLst>
      <p:ext uri="{BB962C8B-B14F-4D97-AF65-F5344CB8AC3E}">
        <p14:creationId xmlns:p14="http://schemas.microsoft.com/office/powerpoint/2010/main" val="30796179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0E66B-357D-4937-B92F-BDC71B7BD9DB}"/>
              </a:ext>
            </a:extLst>
          </p:cNvPr>
          <p:cNvSpPr>
            <a:spLocks noGrp="1"/>
          </p:cNvSpPr>
          <p:nvPr>
            <p:ph type="ctrTitle"/>
          </p:nvPr>
        </p:nvSpPr>
        <p:spPr>
          <a:xfrm>
            <a:off x="4617386" y="4688300"/>
            <a:ext cx="11678768" cy="1123033"/>
          </a:xfrm>
        </p:spPr>
        <p:txBody>
          <a:bodyPr lIns="91440" tIns="45720" rIns="91440" bIns="45720" anchor="t">
            <a:normAutofit/>
          </a:bodyPr>
          <a:lstStyle/>
          <a:p>
            <a:r>
              <a:rPr lang="en-US"/>
              <a:t>Thank  you</a:t>
            </a:r>
          </a:p>
        </p:txBody>
      </p:sp>
      <p:sp>
        <p:nvSpPr>
          <p:cNvPr id="4" name="Date Placeholder 3">
            <a:extLst>
              <a:ext uri="{FF2B5EF4-FFF2-40B4-BE49-F238E27FC236}">
                <a16:creationId xmlns:a16="http://schemas.microsoft.com/office/drawing/2014/main" id="{B0CDAE7A-6B1B-4C3F-85DB-89A4594438B9}"/>
              </a:ext>
            </a:extLst>
          </p:cNvPr>
          <p:cNvSpPr>
            <a:spLocks noGrp="1"/>
          </p:cNvSpPr>
          <p:nvPr>
            <p:ph type="dt" sz="half" idx="10"/>
          </p:nvPr>
        </p:nvSpPr>
        <p:spPr>
          <a:xfrm>
            <a:off x="8369448" y="6356350"/>
            <a:ext cx="2592594" cy="365125"/>
          </a:xfrm>
        </p:spPr>
        <p:txBody>
          <a:bodyPr/>
          <a:lstStyle/>
          <a:p>
            <a:r>
              <a:rPr lang="en-US"/>
              <a:t>2/11/20XX</a:t>
            </a:r>
          </a:p>
        </p:txBody>
      </p:sp>
      <p:sp>
        <p:nvSpPr>
          <p:cNvPr id="6" name="Slide Number Placeholder 5">
            <a:extLst>
              <a:ext uri="{FF2B5EF4-FFF2-40B4-BE49-F238E27FC236}">
                <a16:creationId xmlns:a16="http://schemas.microsoft.com/office/drawing/2014/main" id="{39ECCF82-DD52-4DF2-A97B-A6A198D3EC8E}"/>
              </a:ext>
            </a:extLst>
          </p:cNvPr>
          <p:cNvSpPr>
            <a:spLocks noGrp="1"/>
          </p:cNvSpPr>
          <p:nvPr>
            <p:ph type="sldNum" sz="quarter" idx="12"/>
          </p:nvPr>
        </p:nvSpPr>
        <p:spPr>
          <a:xfrm>
            <a:off x="10919012" y="6356350"/>
            <a:ext cx="672354" cy="365125"/>
          </a:xfrm>
        </p:spPr>
        <p:txBody>
          <a:bodyPr/>
          <a:lstStyle/>
          <a:p>
            <a:fld id="{A53D7EE4-1EDB-42FD-B6B7-A82C9F31F0F4}" type="slidenum">
              <a:rPr lang="en-US" smtClean="0"/>
              <a:pPr/>
              <a:t>22</a:t>
            </a:fld>
            <a:endParaRPr lang="en-US"/>
          </a:p>
        </p:txBody>
      </p:sp>
      <p:pic>
        <p:nvPicPr>
          <p:cNvPr id="13" name="Video 12" title="Dog Blinking And Lying On The Floor">
            <a:hlinkClick r:id="" action="ppaction://media"/>
            <a:extLst>
              <a:ext uri="{FF2B5EF4-FFF2-40B4-BE49-F238E27FC236}">
                <a16:creationId xmlns:a16="http://schemas.microsoft.com/office/drawing/2014/main" id="{F0726112-5DC0-F49D-F6BF-72F0265ABBF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743353" y="136525"/>
            <a:ext cx="6705294" cy="3771728"/>
          </a:xfrm>
          <a:prstGeom prst="rect">
            <a:avLst/>
          </a:prstGeom>
        </p:spPr>
      </p:pic>
      <p:pic>
        <p:nvPicPr>
          <p:cNvPr id="8" name="Picture 7" descr="Logo&#10;&#10;Description automatically generated">
            <a:extLst>
              <a:ext uri="{FF2B5EF4-FFF2-40B4-BE49-F238E27FC236}">
                <a16:creationId xmlns:a16="http://schemas.microsoft.com/office/drawing/2014/main" id="{A16081F3-7F94-F3A1-79B5-E002C54B4E21}"/>
              </a:ext>
            </a:extLst>
          </p:cNvPr>
          <p:cNvPicPr>
            <a:picLocks noChangeAspect="1"/>
          </p:cNvPicPr>
          <p:nvPr/>
        </p:nvPicPr>
        <p:blipFill>
          <a:blip r:embed="rId6"/>
          <a:stretch>
            <a:fillRect/>
          </a:stretch>
        </p:blipFill>
        <p:spPr>
          <a:xfrm>
            <a:off x="10207902" y="5710449"/>
            <a:ext cx="1988508" cy="1145334"/>
          </a:xfrm>
          <a:prstGeom prst="rect">
            <a:avLst/>
          </a:prstGeom>
        </p:spPr>
      </p:pic>
    </p:spTree>
    <p:extLst>
      <p:ext uri="{BB962C8B-B14F-4D97-AF65-F5344CB8AC3E}">
        <p14:creationId xmlns:p14="http://schemas.microsoft.com/office/powerpoint/2010/main" val="2394221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039"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ustom 9">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8" ma:contentTypeDescription="Create a new document." ma:contentTypeScope="" ma:versionID="eef067d7a043f69889a67cdea5edfbad">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6d4b0e2098887fa5f37cba0b6b5bccf7"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0e7fbce4-8ae7-4085-8b0a-9efa4c7cae6d" xsi:nil="true"/>
  </documentManagement>
</p:properties>
</file>

<file path=customXml/itemProps1.xml><?xml version="1.0" encoding="utf-8"?>
<ds:datastoreItem xmlns:ds="http://schemas.openxmlformats.org/officeDocument/2006/customXml" ds:itemID="{159187C1-630C-405A-830B-EED062A49695}">
  <ds:schemaRefs>
    <ds:schemaRef ds:uri="http://schemas.microsoft.com/sharepoint/v3/contenttype/forms"/>
  </ds:schemaRefs>
</ds:datastoreItem>
</file>

<file path=customXml/itemProps2.xml><?xml version="1.0" encoding="utf-8"?>
<ds:datastoreItem xmlns:ds="http://schemas.openxmlformats.org/officeDocument/2006/customXml" ds:itemID="{52BB0210-C8C1-4B43-8D37-1243A58A24FF}">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EE0F876D-ECAD-49DD-95DE-E4DA3D4E9CA1}">
  <ds:schemaRefs>
    <ds:schemaRef ds:uri="0e7fbce4-8ae7-4085-8b0a-9efa4c7cae6d"/>
    <ds:schemaRef ds:uri="4eb0a523-77d0-454a-93a8-50ca111d3c4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Chronicle design</Template>
  <Application>Microsoft Office PowerPoint</Application>
  <PresentationFormat>Widescreen</PresentationFormat>
  <Slides>22</Slides>
  <Notes>14</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ChronicleVTI</vt:lpstr>
      <vt:lpstr>  </vt:lpstr>
      <vt:lpstr>CONTENT </vt:lpstr>
      <vt:lpstr>EXECUTIVE SUMMARY </vt:lpstr>
      <vt:lpstr>BUSINESS/COMPANY OVERVIEW</vt:lpstr>
      <vt:lpstr>PRODUCT AND SERVICES</vt:lpstr>
      <vt:lpstr>PowerPoint Presentation</vt:lpstr>
      <vt:lpstr>PowerPoint Presentation</vt:lpstr>
      <vt:lpstr>COMPETITOR’S ANALYSIS</vt:lpstr>
      <vt:lpstr>MARKET AUDIT-SWOT ANALYSIS</vt:lpstr>
      <vt:lpstr>MARKET AUDIT-PESTLE ANALYSIS </vt:lpstr>
      <vt:lpstr> </vt:lpstr>
      <vt:lpstr>Marketing plan </vt:lpstr>
      <vt:lpstr>Marketing plan </vt:lpstr>
      <vt:lpstr>PowerPoint Presentation</vt:lpstr>
      <vt:lpstr>Management  team</vt:lpstr>
      <vt:lpstr>PowerPoint Presentation</vt:lpstr>
      <vt:lpstr>Financial plan</vt:lpstr>
      <vt:lpstr>CASH FLOW</vt:lpstr>
      <vt:lpstr>CASH FLOW FORECAST</vt:lpstr>
      <vt:lpstr>PROFIT LOST FORECAST </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AFFORDABLE PETS  </dc:title>
  <dc:creator>Berfin Sahin (2120511)</dc:creator>
  <cp:revision>122</cp:revision>
  <dcterms:created xsi:type="dcterms:W3CDTF">2022-10-15T11:17:27Z</dcterms:created>
  <dcterms:modified xsi:type="dcterms:W3CDTF">2022-11-12T19:33:11Z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