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4605F95-78F0-4E61-9D3C-26EB015EDA7F}" type="datetimeFigureOut">
              <a:rPr lang="en-GB" smtClean="0"/>
              <a:t>17/03/2016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A84E00B-5FB7-43EC-8DCC-F9DA21D23BE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Sustainable Stadiums</a:t>
            </a:r>
            <a:br>
              <a:rPr lang="en-GB" dirty="0" smtClean="0"/>
            </a:br>
            <a:r>
              <a:rPr lang="en-GB" dirty="0" smtClean="0"/>
              <a:t>Principality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Sports Events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30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018451"/>
          </a:xfrm>
        </p:spPr>
        <p:txBody>
          <a:bodyPr/>
          <a:lstStyle/>
          <a:p>
            <a:r>
              <a:rPr lang="en-GB" dirty="0" smtClean="0"/>
              <a:t>Built for RWC 1999</a:t>
            </a:r>
          </a:p>
          <a:p>
            <a:r>
              <a:rPr lang="en-GB" dirty="0" smtClean="0"/>
              <a:t>2009 – Not Sustainable</a:t>
            </a:r>
          </a:p>
          <a:p>
            <a:r>
              <a:rPr lang="en-GB" dirty="0" smtClean="0"/>
              <a:t>Introduce Sustainability Policy</a:t>
            </a:r>
          </a:p>
          <a:p>
            <a:r>
              <a:rPr lang="en-GB" dirty="0" smtClean="0"/>
              <a:t>Environmental Practices</a:t>
            </a:r>
          </a:p>
          <a:p>
            <a:r>
              <a:rPr lang="en-GB" dirty="0" smtClean="0"/>
              <a:t>Lowe Carbon Footprint</a:t>
            </a:r>
          </a:p>
          <a:p>
            <a:r>
              <a:rPr lang="en-GB" dirty="0" smtClean="0"/>
              <a:t>2010 Appointed Facilities Manager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Principality Stadium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47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BSi8901 Sustainable Systems for Events</a:t>
            </a:r>
          </a:p>
          <a:p>
            <a:r>
              <a:rPr lang="en-GB" dirty="0" smtClean="0"/>
              <a:t>2011 UK’s 1</a:t>
            </a:r>
            <a:r>
              <a:rPr lang="en-GB" baseline="30000" dirty="0" smtClean="0"/>
              <a:t>st</a:t>
            </a:r>
            <a:r>
              <a:rPr lang="en-GB" dirty="0" smtClean="0"/>
              <a:t> Certifiable Sustainable Stadium</a:t>
            </a:r>
          </a:p>
          <a:p>
            <a:r>
              <a:rPr lang="en-GB" dirty="0" smtClean="0"/>
              <a:t>Framework Created</a:t>
            </a:r>
          </a:p>
          <a:p>
            <a:r>
              <a:rPr lang="en-GB" dirty="0" smtClean="0"/>
              <a:t>Communication – Training and Partnerships</a:t>
            </a:r>
          </a:p>
          <a:p>
            <a:r>
              <a:rPr lang="en-GB" dirty="0" smtClean="0"/>
              <a:t>Evaluation</a:t>
            </a:r>
          </a:p>
          <a:p>
            <a:r>
              <a:rPr lang="en-GB" dirty="0" smtClean="0"/>
              <a:t>Supply Chain Product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Accreditation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02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</a:p>
          <a:p>
            <a:r>
              <a:rPr lang="en-GB" dirty="0" smtClean="0"/>
              <a:t>Evaluate and improve Sustainability and Ops</a:t>
            </a:r>
          </a:p>
          <a:p>
            <a:r>
              <a:rPr lang="en-GB" dirty="0" smtClean="0"/>
              <a:t>Improve Sustainable communication </a:t>
            </a:r>
          </a:p>
          <a:p>
            <a:r>
              <a:rPr lang="en-GB" dirty="0" smtClean="0"/>
              <a:t>Identify key Stakeholders recognising responsibility</a:t>
            </a:r>
          </a:p>
          <a:p>
            <a:r>
              <a:rPr lang="en-GB" dirty="0" smtClean="0"/>
              <a:t>Educating Internal and External Stakeholders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29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Segregated waste – Recycling, compost and pitch waste</a:t>
            </a:r>
          </a:p>
          <a:p>
            <a:r>
              <a:rPr lang="en-GB" dirty="0" smtClean="0"/>
              <a:t>Upgrade heating, cooling and ventilation systems</a:t>
            </a:r>
          </a:p>
          <a:p>
            <a:r>
              <a:rPr lang="en-GB" dirty="0" smtClean="0"/>
              <a:t>Computer controlled lighting</a:t>
            </a:r>
          </a:p>
          <a:p>
            <a:r>
              <a:rPr lang="en-GB" dirty="0" smtClean="0"/>
              <a:t>LED lights and air con</a:t>
            </a:r>
          </a:p>
          <a:p>
            <a:r>
              <a:rPr lang="en-GB" dirty="0" smtClean="0"/>
              <a:t>Plant ops limited to match days</a:t>
            </a:r>
          </a:p>
          <a:p>
            <a:r>
              <a:rPr lang="en-GB" dirty="0" smtClean="0"/>
              <a:t>Replaced refrigeration in hospitality zones (A rated)</a:t>
            </a:r>
          </a:p>
          <a:p>
            <a:r>
              <a:rPr lang="en-GB" dirty="0" smtClean="0"/>
              <a:t>Rain water harvesting</a:t>
            </a:r>
          </a:p>
          <a:p>
            <a:r>
              <a:rPr lang="en-GB" dirty="0" smtClean="0"/>
              <a:t>Root Zone soil reuse – New pitch system</a:t>
            </a:r>
          </a:p>
          <a:p>
            <a:r>
              <a:rPr lang="en-GB" dirty="0" smtClean="0"/>
              <a:t>Use of natural products in maintenance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Stadium Ops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215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</TotalTime>
  <Words>130</Words>
  <Application>Microsoft Office PowerPoint</Application>
  <PresentationFormat>On-screen Show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Concourse</vt:lpstr>
      <vt:lpstr>Sustainable Stadiums Principality</vt:lpstr>
      <vt:lpstr>   Principality Stadium</vt:lpstr>
      <vt:lpstr>Accreditation</vt:lpstr>
      <vt:lpstr>Sustainability</vt:lpstr>
      <vt:lpstr>Stadium Ops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Stadiums Principality</dc:title>
  <dc:creator>Administrator</dc:creator>
  <cp:lastModifiedBy>Administrator</cp:lastModifiedBy>
  <cp:revision>2</cp:revision>
  <dcterms:created xsi:type="dcterms:W3CDTF">2016-03-17T09:27:14Z</dcterms:created>
  <dcterms:modified xsi:type="dcterms:W3CDTF">2016-03-17T09:37:38Z</dcterms:modified>
</cp:coreProperties>
</file>