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7"/>
  </p:notesMasterIdLst>
  <p:sldIdLst>
    <p:sldId id="256" r:id="rId2"/>
    <p:sldId id="329" r:id="rId3"/>
    <p:sldId id="320" r:id="rId4"/>
    <p:sldId id="321" r:id="rId5"/>
    <p:sldId id="322" r:id="rId6"/>
    <p:sldId id="323" r:id="rId7"/>
    <p:sldId id="324" r:id="rId8"/>
    <p:sldId id="332" r:id="rId9"/>
    <p:sldId id="325" r:id="rId10"/>
    <p:sldId id="333" r:id="rId11"/>
    <p:sldId id="330" r:id="rId12"/>
    <p:sldId id="334" r:id="rId13"/>
    <p:sldId id="335" r:id="rId14"/>
    <p:sldId id="336" r:id="rId15"/>
    <p:sldId id="326" r:id="rId16"/>
    <p:sldId id="327" r:id="rId17"/>
    <p:sldId id="328" r:id="rId18"/>
    <p:sldId id="339" r:id="rId19"/>
    <p:sldId id="337" r:id="rId20"/>
    <p:sldId id="340" r:id="rId21"/>
    <p:sldId id="338" r:id="rId22"/>
    <p:sldId id="341" r:id="rId23"/>
    <p:sldId id="342" r:id="rId24"/>
    <p:sldId id="343" r:id="rId25"/>
    <p:sldId id="331"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73" d="100"/>
          <a:sy n="73" d="100"/>
        </p:scale>
        <p:origin x="72" y="3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4B959A56-1736-44FD-ACFD-4B8CA278A095}"/>
    <pc:docChg chg="custSel addSld modSld">
      <pc:chgData name="Cerys Davies" userId="61e71dc1-9594-4277-b52b-4420989f68ee" providerId="ADAL" clId="{4B959A56-1736-44FD-ACFD-4B8CA278A095}" dt="2024-10-07T09:03:00.175" v="5804" actId="20577"/>
      <pc:docMkLst>
        <pc:docMk/>
      </pc:docMkLst>
      <pc:sldChg chg="modSp mod">
        <pc:chgData name="Cerys Davies" userId="61e71dc1-9594-4277-b52b-4420989f68ee" providerId="ADAL" clId="{4B959A56-1736-44FD-ACFD-4B8CA278A095}" dt="2024-10-07T09:03:00.175" v="5804" actId="20577"/>
        <pc:sldMkLst>
          <pc:docMk/>
          <pc:sldMk cId="3483796003" sldId="322"/>
        </pc:sldMkLst>
        <pc:spChg chg="mod">
          <ac:chgData name="Cerys Davies" userId="61e71dc1-9594-4277-b52b-4420989f68ee" providerId="ADAL" clId="{4B959A56-1736-44FD-ACFD-4B8CA278A095}" dt="2024-10-07T09:03:00.175" v="5804" actId="20577"/>
          <ac:spMkLst>
            <pc:docMk/>
            <pc:sldMk cId="3483796003" sldId="322"/>
            <ac:spMk id="3" creationId="{844ED573-3C80-7AFA-C2F7-05858665CEDE}"/>
          </ac:spMkLst>
        </pc:spChg>
      </pc:sldChg>
      <pc:sldChg chg="modSp mod">
        <pc:chgData name="Cerys Davies" userId="61e71dc1-9594-4277-b52b-4420989f68ee" providerId="ADAL" clId="{4B959A56-1736-44FD-ACFD-4B8CA278A095}" dt="2024-10-04T14:00:28.692" v="4580" actId="1076"/>
        <pc:sldMkLst>
          <pc:docMk/>
          <pc:sldMk cId="1910907467" sldId="323"/>
        </pc:sldMkLst>
        <pc:spChg chg="mod">
          <ac:chgData name="Cerys Davies" userId="61e71dc1-9594-4277-b52b-4420989f68ee" providerId="ADAL" clId="{4B959A56-1736-44FD-ACFD-4B8CA278A095}" dt="2024-10-04T14:00:23.024" v="4579" actId="1076"/>
          <ac:spMkLst>
            <pc:docMk/>
            <pc:sldMk cId="1910907467" sldId="323"/>
            <ac:spMk id="2" creationId="{5F34F5F8-64B5-6EB3-F85E-594D696FD5F7}"/>
          </ac:spMkLst>
        </pc:spChg>
        <pc:spChg chg="mod">
          <ac:chgData name="Cerys Davies" userId="61e71dc1-9594-4277-b52b-4420989f68ee" providerId="ADAL" clId="{4B959A56-1736-44FD-ACFD-4B8CA278A095}" dt="2024-10-04T14:00:28.692" v="4580" actId="1076"/>
          <ac:spMkLst>
            <pc:docMk/>
            <pc:sldMk cId="1910907467" sldId="323"/>
            <ac:spMk id="3" creationId="{B587F7A1-70EB-D543-801D-B4661A149597}"/>
          </ac:spMkLst>
        </pc:spChg>
      </pc:sldChg>
      <pc:sldChg chg="modSp mod">
        <pc:chgData name="Cerys Davies" userId="61e71dc1-9594-4277-b52b-4420989f68ee" providerId="ADAL" clId="{4B959A56-1736-44FD-ACFD-4B8CA278A095}" dt="2024-10-04T14:00:51.654" v="4584" actId="255"/>
        <pc:sldMkLst>
          <pc:docMk/>
          <pc:sldMk cId="624752022" sldId="324"/>
        </pc:sldMkLst>
        <pc:spChg chg="mod">
          <ac:chgData name="Cerys Davies" userId="61e71dc1-9594-4277-b52b-4420989f68ee" providerId="ADAL" clId="{4B959A56-1736-44FD-ACFD-4B8CA278A095}" dt="2024-10-04T14:00:37.130" v="4582" actId="14100"/>
          <ac:spMkLst>
            <pc:docMk/>
            <pc:sldMk cId="624752022" sldId="324"/>
            <ac:spMk id="2" creationId="{981A364D-BE1A-93E7-30BF-5A1614C79D70}"/>
          </ac:spMkLst>
        </pc:spChg>
        <pc:spChg chg="mod">
          <ac:chgData name="Cerys Davies" userId="61e71dc1-9594-4277-b52b-4420989f68ee" providerId="ADAL" clId="{4B959A56-1736-44FD-ACFD-4B8CA278A095}" dt="2024-10-04T14:00:51.654" v="4584" actId="255"/>
          <ac:spMkLst>
            <pc:docMk/>
            <pc:sldMk cId="624752022" sldId="324"/>
            <ac:spMk id="3" creationId="{3238E6D9-D728-1DBE-2FF1-34970C6CFE5B}"/>
          </ac:spMkLst>
        </pc:spChg>
      </pc:sldChg>
      <pc:sldChg chg="modSp mod">
        <pc:chgData name="Cerys Davies" userId="61e71dc1-9594-4277-b52b-4420989f68ee" providerId="ADAL" clId="{4B959A56-1736-44FD-ACFD-4B8CA278A095}" dt="2024-09-29T15:47:20.725" v="3513" actId="113"/>
        <pc:sldMkLst>
          <pc:docMk/>
          <pc:sldMk cId="121197053" sldId="326"/>
        </pc:sldMkLst>
        <pc:spChg chg="mod">
          <ac:chgData name="Cerys Davies" userId="61e71dc1-9594-4277-b52b-4420989f68ee" providerId="ADAL" clId="{4B959A56-1736-44FD-ACFD-4B8CA278A095}" dt="2024-09-29T15:47:20.725" v="3513" actId="113"/>
          <ac:spMkLst>
            <pc:docMk/>
            <pc:sldMk cId="121197053" sldId="326"/>
            <ac:spMk id="3" creationId="{17D88DF0-7091-7E06-FDAC-B6D50905C277}"/>
          </ac:spMkLst>
        </pc:spChg>
      </pc:sldChg>
      <pc:sldChg chg="addSp modSp mod">
        <pc:chgData name="Cerys Davies" userId="61e71dc1-9594-4277-b52b-4420989f68ee" providerId="ADAL" clId="{4B959A56-1736-44FD-ACFD-4B8CA278A095}" dt="2024-09-29T15:50:12.303" v="3591" actId="14100"/>
        <pc:sldMkLst>
          <pc:docMk/>
          <pc:sldMk cId="3940966663" sldId="327"/>
        </pc:sldMkLst>
        <pc:spChg chg="mod">
          <ac:chgData name="Cerys Davies" userId="61e71dc1-9594-4277-b52b-4420989f68ee" providerId="ADAL" clId="{4B959A56-1736-44FD-ACFD-4B8CA278A095}" dt="2024-09-29T15:48:36.896" v="3519" actId="14100"/>
          <ac:spMkLst>
            <pc:docMk/>
            <pc:sldMk cId="3940966663" sldId="327"/>
            <ac:spMk id="2" creationId="{15D407D0-D6F9-80C8-5D3B-12C0A8D2B29C}"/>
          </ac:spMkLst>
        </pc:spChg>
        <pc:spChg chg="mod">
          <ac:chgData name="Cerys Davies" userId="61e71dc1-9594-4277-b52b-4420989f68ee" providerId="ADAL" clId="{4B959A56-1736-44FD-ACFD-4B8CA278A095}" dt="2024-09-29T15:49:54.494" v="3588" actId="27636"/>
          <ac:spMkLst>
            <pc:docMk/>
            <pc:sldMk cId="3940966663" sldId="327"/>
            <ac:spMk id="3" creationId="{5BCE204E-0B2D-3292-B2EC-5AF64935855E}"/>
          </ac:spMkLst>
        </pc:spChg>
        <pc:picChg chg="add mod">
          <ac:chgData name="Cerys Davies" userId="61e71dc1-9594-4277-b52b-4420989f68ee" providerId="ADAL" clId="{4B959A56-1736-44FD-ACFD-4B8CA278A095}" dt="2024-09-29T15:50:12.303" v="3591" actId="14100"/>
          <ac:picMkLst>
            <pc:docMk/>
            <pc:sldMk cId="3940966663" sldId="327"/>
            <ac:picMk id="5" creationId="{A5C6D4B8-69B5-552D-E01C-1C82541ED999}"/>
          </ac:picMkLst>
        </pc:picChg>
      </pc:sldChg>
      <pc:sldChg chg="modSp mod">
        <pc:chgData name="Cerys Davies" userId="61e71dc1-9594-4277-b52b-4420989f68ee" providerId="ADAL" clId="{4B959A56-1736-44FD-ACFD-4B8CA278A095}" dt="2024-10-03T20:20:09.278" v="4516" actId="27636"/>
        <pc:sldMkLst>
          <pc:docMk/>
          <pc:sldMk cId="997032675" sldId="328"/>
        </pc:sldMkLst>
        <pc:spChg chg="mod">
          <ac:chgData name="Cerys Davies" userId="61e71dc1-9594-4277-b52b-4420989f68ee" providerId="ADAL" clId="{4B959A56-1736-44FD-ACFD-4B8CA278A095}" dt="2024-09-29T15:50:45.991" v="3593" actId="14100"/>
          <ac:spMkLst>
            <pc:docMk/>
            <pc:sldMk cId="997032675" sldId="328"/>
            <ac:spMk id="2" creationId="{7985DDCF-D8CA-BA54-63D4-D3A90306BD6C}"/>
          </ac:spMkLst>
        </pc:spChg>
        <pc:spChg chg="mod">
          <ac:chgData name="Cerys Davies" userId="61e71dc1-9594-4277-b52b-4420989f68ee" providerId="ADAL" clId="{4B959A56-1736-44FD-ACFD-4B8CA278A095}" dt="2024-10-03T20:20:09.278" v="4516" actId="27636"/>
          <ac:spMkLst>
            <pc:docMk/>
            <pc:sldMk cId="997032675" sldId="328"/>
            <ac:spMk id="3" creationId="{7063DC21-8C1F-43FA-B843-C1FA9EDCBB2C}"/>
          </ac:spMkLst>
        </pc:spChg>
      </pc:sldChg>
      <pc:sldChg chg="modSp mod">
        <pc:chgData name="Cerys Davies" userId="61e71dc1-9594-4277-b52b-4420989f68ee" providerId="ADAL" clId="{4B959A56-1736-44FD-ACFD-4B8CA278A095}" dt="2024-10-03T20:25:00.488" v="4572" actId="13926"/>
        <pc:sldMkLst>
          <pc:docMk/>
          <pc:sldMk cId="405996559" sldId="331"/>
        </pc:sldMkLst>
        <pc:spChg chg="mod">
          <ac:chgData name="Cerys Davies" userId="61e71dc1-9594-4277-b52b-4420989f68ee" providerId="ADAL" clId="{4B959A56-1736-44FD-ACFD-4B8CA278A095}" dt="2024-10-03T20:25:00.488" v="4572" actId="13926"/>
          <ac:spMkLst>
            <pc:docMk/>
            <pc:sldMk cId="405996559" sldId="331"/>
            <ac:spMk id="3" creationId="{740700FB-AA24-2390-6447-1459EB8FE438}"/>
          </ac:spMkLst>
        </pc:spChg>
      </pc:sldChg>
      <pc:sldChg chg="modSp mod">
        <pc:chgData name="Cerys Davies" userId="61e71dc1-9594-4277-b52b-4420989f68ee" providerId="ADAL" clId="{4B959A56-1736-44FD-ACFD-4B8CA278A095}" dt="2024-10-04T14:01:29.237" v="4590" actId="255"/>
        <pc:sldMkLst>
          <pc:docMk/>
          <pc:sldMk cId="1171595230" sldId="332"/>
        </pc:sldMkLst>
        <pc:spChg chg="mod">
          <ac:chgData name="Cerys Davies" userId="61e71dc1-9594-4277-b52b-4420989f68ee" providerId="ADAL" clId="{4B959A56-1736-44FD-ACFD-4B8CA278A095}" dt="2024-10-04T14:01:05.960" v="4586" actId="14100"/>
          <ac:spMkLst>
            <pc:docMk/>
            <pc:sldMk cId="1171595230" sldId="332"/>
            <ac:spMk id="2" creationId="{981A364D-BE1A-93E7-30BF-5A1614C79D70}"/>
          </ac:spMkLst>
        </pc:spChg>
        <pc:spChg chg="mod">
          <ac:chgData name="Cerys Davies" userId="61e71dc1-9594-4277-b52b-4420989f68ee" providerId="ADAL" clId="{4B959A56-1736-44FD-ACFD-4B8CA278A095}" dt="2024-10-04T14:01:29.237" v="4590" actId="255"/>
          <ac:spMkLst>
            <pc:docMk/>
            <pc:sldMk cId="1171595230" sldId="332"/>
            <ac:spMk id="3" creationId="{3238E6D9-D728-1DBE-2FF1-34970C6CFE5B}"/>
          </ac:spMkLst>
        </pc:spChg>
      </pc:sldChg>
      <pc:sldChg chg="modSp mod">
        <pc:chgData name="Cerys Davies" userId="61e71dc1-9594-4277-b52b-4420989f68ee" providerId="ADAL" clId="{4B959A56-1736-44FD-ACFD-4B8CA278A095}" dt="2024-09-29T15:17:16.132" v="735" actId="27636"/>
        <pc:sldMkLst>
          <pc:docMk/>
          <pc:sldMk cId="4287024011" sldId="334"/>
        </pc:sldMkLst>
        <pc:spChg chg="mod">
          <ac:chgData name="Cerys Davies" userId="61e71dc1-9594-4277-b52b-4420989f68ee" providerId="ADAL" clId="{4B959A56-1736-44FD-ACFD-4B8CA278A095}" dt="2024-09-29T15:17:16.132" v="735" actId="27636"/>
          <ac:spMkLst>
            <pc:docMk/>
            <pc:sldMk cId="4287024011" sldId="334"/>
            <ac:spMk id="3" creationId="{6FDEBD76-DF2E-08C9-48C3-8FAF69EA776B}"/>
          </ac:spMkLst>
        </pc:spChg>
      </pc:sldChg>
      <pc:sldChg chg="modSp new mod">
        <pc:chgData name="Cerys Davies" userId="61e71dc1-9594-4277-b52b-4420989f68ee" providerId="ADAL" clId="{4B959A56-1736-44FD-ACFD-4B8CA278A095}" dt="2024-09-29T15:30:19.407" v="2134" actId="27636"/>
        <pc:sldMkLst>
          <pc:docMk/>
          <pc:sldMk cId="2065057786" sldId="335"/>
        </pc:sldMkLst>
        <pc:spChg chg="mod">
          <ac:chgData name="Cerys Davies" userId="61e71dc1-9594-4277-b52b-4420989f68ee" providerId="ADAL" clId="{4B959A56-1736-44FD-ACFD-4B8CA278A095}" dt="2024-09-29T15:20:52.849" v="1396" actId="27636"/>
          <ac:spMkLst>
            <pc:docMk/>
            <pc:sldMk cId="2065057786" sldId="335"/>
            <ac:spMk id="2" creationId="{BA18E385-02BC-07A0-3BA7-FB6E05A5DCEF}"/>
          </ac:spMkLst>
        </pc:spChg>
        <pc:spChg chg="mod">
          <ac:chgData name="Cerys Davies" userId="61e71dc1-9594-4277-b52b-4420989f68ee" providerId="ADAL" clId="{4B959A56-1736-44FD-ACFD-4B8CA278A095}" dt="2024-09-29T15:30:19.407" v="2134" actId="27636"/>
          <ac:spMkLst>
            <pc:docMk/>
            <pc:sldMk cId="2065057786" sldId="335"/>
            <ac:spMk id="3" creationId="{BD057297-FAA5-87BB-5065-563CD54AE169}"/>
          </ac:spMkLst>
        </pc:spChg>
      </pc:sldChg>
      <pc:sldChg chg="modSp add mod">
        <pc:chgData name="Cerys Davies" userId="61e71dc1-9594-4277-b52b-4420989f68ee" providerId="ADAL" clId="{4B959A56-1736-44FD-ACFD-4B8CA278A095}" dt="2024-09-29T15:33:49.726" v="2694" actId="255"/>
        <pc:sldMkLst>
          <pc:docMk/>
          <pc:sldMk cId="3274937496" sldId="336"/>
        </pc:sldMkLst>
        <pc:spChg chg="mod">
          <ac:chgData name="Cerys Davies" userId="61e71dc1-9594-4277-b52b-4420989f68ee" providerId="ADAL" clId="{4B959A56-1736-44FD-ACFD-4B8CA278A095}" dt="2024-09-29T15:33:49.726" v="2694" actId="255"/>
          <ac:spMkLst>
            <pc:docMk/>
            <pc:sldMk cId="3274937496" sldId="336"/>
            <ac:spMk id="3" creationId="{BD057297-FAA5-87BB-5065-563CD54AE169}"/>
          </ac:spMkLst>
        </pc:spChg>
      </pc:sldChg>
      <pc:sldChg chg="modSp add mod">
        <pc:chgData name="Cerys Davies" userId="61e71dc1-9594-4277-b52b-4420989f68ee" providerId="ADAL" clId="{4B959A56-1736-44FD-ACFD-4B8CA278A095}" dt="2024-10-03T20:23:45.419" v="4555" actId="5793"/>
        <pc:sldMkLst>
          <pc:docMk/>
          <pc:sldMk cId="3759409617" sldId="337"/>
        </pc:sldMkLst>
        <pc:spChg chg="mod">
          <ac:chgData name="Cerys Davies" userId="61e71dc1-9594-4277-b52b-4420989f68ee" providerId="ADAL" clId="{4B959A56-1736-44FD-ACFD-4B8CA278A095}" dt="2024-09-29T16:12:05.197" v="4168" actId="20577"/>
          <ac:spMkLst>
            <pc:docMk/>
            <pc:sldMk cId="3759409617" sldId="337"/>
            <ac:spMk id="2" creationId="{7985DDCF-D8CA-BA54-63D4-D3A90306BD6C}"/>
          </ac:spMkLst>
        </pc:spChg>
        <pc:spChg chg="mod">
          <ac:chgData name="Cerys Davies" userId="61e71dc1-9594-4277-b52b-4420989f68ee" providerId="ADAL" clId="{4B959A56-1736-44FD-ACFD-4B8CA278A095}" dt="2024-10-03T20:23:45.419" v="4555" actId="5793"/>
          <ac:spMkLst>
            <pc:docMk/>
            <pc:sldMk cId="3759409617" sldId="337"/>
            <ac:spMk id="3" creationId="{7063DC21-8C1F-43FA-B843-C1FA9EDCBB2C}"/>
          </ac:spMkLst>
        </pc:spChg>
      </pc:sldChg>
      <pc:sldChg chg="modSp new mod">
        <pc:chgData name="Cerys Davies" userId="61e71dc1-9594-4277-b52b-4420989f68ee" providerId="ADAL" clId="{4B959A56-1736-44FD-ACFD-4B8CA278A095}" dt="2024-10-04T14:11:39.642" v="5794" actId="14100"/>
        <pc:sldMkLst>
          <pc:docMk/>
          <pc:sldMk cId="2989703509" sldId="338"/>
        </pc:sldMkLst>
        <pc:spChg chg="mod">
          <ac:chgData name="Cerys Davies" userId="61e71dc1-9594-4277-b52b-4420989f68ee" providerId="ADAL" clId="{4B959A56-1736-44FD-ACFD-4B8CA278A095}" dt="2024-10-04T14:11:32.350" v="5792" actId="27636"/>
          <ac:spMkLst>
            <pc:docMk/>
            <pc:sldMk cId="2989703509" sldId="338"/>
            <ac:spMk id="2" creationId="{775630DB-4C22-ACDA-3707-C94A58581BF3}"/>
          </ac:spMkLst>
        </pc:spChg>
        <pc:spChg chg="mod">
          <ac:chgData name="Cerys Davies" userId="61e71dc1-9594-4277-b52b-4420989f68ee" providerId="ADAL" clId="{4B959A56-1736-44FD-ACFD-4B8CA278A095}" dt="2024-10-04T14:11:39.642" v="5794" actId="14100"/>
          <ac:spMkLst>
            <pc:docMk/>
            <pc:sldMk cId="2989703509" sldId="338"/>
            <ac:spMk id="3" creationId="{0DBC580A-3608-36CF-F1FA-0A1E3288548C}"/>
          </ac:spMkLst>
        </pc:spChg>
      </pc:sldChg>
      <pc:sldChg chg="modSp add mod">
        <pc:chgData name="Cerys Davies" userId="61e71dc1-9594-4277-b52b-4420989f68ee" providerId="ADAL" clId="{4B959A56-1736-44FD-ACFD-4B8CA278A095}" dt="2024-10-03T20:22:52.935" v="4551" actId="113"/>
        <pc:sldMkLst>
          <pc:docMk/>
          <pc:sldMk cId="2107130411" sldId="339"/>
        </pc:sldMkLst>
        <pc:spChg chg="mod">
          <ac:chgData name="Cerys Davies" userId="61e71dc1-9594-4277-b52b-4420989f68ee" providerId="ADAL" clId="{4B959A56-1736-44FD-ACFD-4B8CA278A095}" dt="2024-10-03T20:22:52.935" v="4551" actId="113"/>
          <ac:spMkLst>
            <pc:docMk/>
            <pc:sldMk cId="2107130411" sldId="339"/>
            <ac:spMk id="3" creationId="{7063DC21-8C1F-43FA-B843-C1FA9EDCBB2C}"/>
          </ac:spMkLst>
        </pc:spChg>
      </pc:sldChg>
      <pc:sldChg chg="modSp add mod">
        <pc:chgData name="Cerys Davies" userId="61e71dc1-9594-4277-b52b-4420989f68ee" providerId="ADAL" clId="{4B959A56-1736-44FD-ACFD-4B8CA278A095}" dt="2024-10-03T20:24:37.464" v="4571" actId="6549"/>
        <pc:sldMkLst>
          <pc:docMk/>
          <pc:sldMk cId="2018114575" sldId="340"/>
        </pc:sldMkLst>
        <pc:spChg chg="mod">
          <ac:chgData name="Cerys Davies" userId="61e71dc1-9594-4277-b52b-4420989f68ee" providerId="ADAL" clId="{4B959A56-1736-44FD-ACFD-4B8CA278A095}" dt="2024-10-03T20:24:37.464" v="4571" actId="6549"/>
          <ac:spMkLst>
            <pc:docMk/>
            <pc:sldMk cId="2018114575" sldId="340"/>
            <ac:spMk id="3" creationId="{7063DC21-8C1F-43FA-B843-C1FA9EDCBB2C}"/>
          </ac:spMkLst>
        </pc:spChg>
      </pc:sldChg>
    </pc:docChg>
  </pc:docChgLst>
  <pc:docChgLst>
    <pc:chgData name="Cerys Davies" userId="61e71dc1-9594-4277-b52b-4420989f68ee" providerId="ADAL" clId="{250E69B4-9F58-4D41-8A2F-5DF5C3188AB5}"/>
    <pc:docChg chg="custSel addSld delSld modSld">
      <pc:chgData name="Cerys Davies" userId="61e71dc1-9594-4277-b52b-4420989f68ee" providerId="ADAL" clId="{250E69B4-9F58-4D41-8A2F-5DF5C3188AB5}" dt="2024-10-14T08:53:27.093" v="112" actId="13926"/>
      <pc:docMkLst>
        <pc:docMk/>
      </pc:docMkLst>
      <pc:sldChg chg="modSp mod">
        <pc:chgData name="Cerys Davies" userId="61e71dc1-9594-4277-b52b-4420989f68ee" providerId="ADAL" clId="{250E69B4-9F58-4D41-8A2F-5DF5C3188AB5}" dt="2024-10-13T16:42:36.800" v="1" actId="207"/>
        <pc:sldMkLst>
          <pc:docMk/>
          <pc:sldMk cId="3475651824" sldId="256"/>
        </pc:sldMkLst>
        <pc:spChg chg="mod">
          <ac:chgData name="Cerys Davies" userId="61e71dc1-9594-4277-b52b-4420989f68ee" providerId="ADAL" clId="{250E69B4-9F58-4D41-8A2F-5DF5C3188AB5}" dt="2024-10-13T16:42:36.800" v="1" actId="207"/>
          <ac:spMkLst>
            <pc:docMk/>
            <pc:sldMk cId="3475651824" sldId="256"/>
            <ac:spMk id="3" creationId="{4D6FAC72-D4CD-77FA-0499-073A8FCFFC72}"/>
          </ac:spMkLst>
        </pc:spChg>
      </pc:sldChg>
      <pc:sldChg chg="del">
        <pc:chgData name="Cerys Davies" userId="61e71dc1-9594-4277-b52b-4420989f68ee" providerId="ADAL" clId="{250E69B4-9F58-4D41-8A2F-5DF5C3188AB5}" dt="2024-10-13T16:42:49.355" v="2" actId="47"/>
        <pc:sldMkLst>
          <pc:docMk/>
          <pc:sldMk cId="2449278250" sldId="257"/>
        </pc:sldMkLst>
      </pc:sldChg>
      <pc:sldChg chg="modSp mod">
        <pc:chgData name="Cerys Davies" userId="61e71dc1-9594-4277-b52b-4420989f68ee" providerId="ADAL" clId="{250E69B4-9F58-4D41-8A2F-5DF5C3188AB5}" dt="2024-10-14T08:22:48.905" v="54" actId="20577"/>
        <pc:sldMkLst>
          <pc:docMk/>
          <pc:sldMk cId="405996559" sldId="331"/>
        </pc:sldMkLst>
        <pc:spChg chg="mod">
          <ac:chgData name="Cerys Davies" userId="61e71dc1-9594-4277-b52b-4420989f68ee" providerId="ADAL" clId="{250E69B4-9F58-4D41-8A2F-5DF5C3188AB5}" dt="2024-10-14T08:22:48.905" v="54" actId="20577"/>
          <ac:spMkLst>
            <pc:docMk/>
            <pc:sldMk cId="405996559" sldId="331"/>
            <ac:spMk id="3" creationId="{740700FB-AA24-2390-6447-1459EB8FE438}"/>
          </ac:spMkLst>
        </pc:spChg>
      </pc:sldChg>
      <pc:sldChg chg="modSp mod">
        <pc:chgData name="Cerys Davies" userId="61e71dc1-9594-4277-b52b-4420989f68ee" providerId="ADAL" clId="{250E69B4-9F58-4D41-8A2F-5DF5C3188AB5}" dt="2024-10-14T08:53:27.093" v="112" actId="13926"/>
        <pc:sldMkLst>
          <pc:docMk/>
          <pc:sldMk cId="2989703509" sldId="338"/>
        </pc:sldMkLst>
        <pc:spChg chg="mod">
          <ac:chgData name="Cerys Davies" userId="61e71dc1-9594-4277-b52b-4420989f68ee" providerId="ADAL" clId="{250E69B4-9F58-4D41-8A2F-5DF5C3188AB5}" dt="2024-10-14T08:19:22.494" v="3" actId="13926"/>
          <ac:spMkLst>
            <pc:docMk/>
            <pc:sldMk cId="2989703509" sldId="338"/>
            <ac:spMk id="2" creationId="{775630DB-4C22-ACDA-3707-C94A58581BF3}"/>
          </ac:spMkLst>
        </pc:spChg>
        <pc:spChg chg="mod">
          <ac:chgData name="Cerys Davies" userId="61e71dc1-9594-4277-b52b-4420989f68ee" providerId="ADAL" clId="{250E69B4-9F58-4D41-8A2F-5DF5C3188AB5}" dt="2024-10-14T08:53:27.093" v="112" actId="13926"/>
          <ac:spMkLst>
            <pc:docMk/>
            <pc:sldMk cId="2989703509" sldId="338"/>
            <ac:spMk id="3" creationId="{0DBC580A-3608-36CF-F1FA-0A1E3288548C}"/>
          </ac:spMkLst>
        </pc:spChg>
      </pc:sldChg>
      <pc:sldChg chg="addSp new mod">
        <pc:chgData name="Cerys Davies" userId="61e71dc1-9594-4277-b52b-4420989f68ee" providerId="ADAL" clId="{250E69B4-9F58-4D41-8A2F-5DF5C3188AB5}" dt="2024-10-14T08:51:19.214" v="66" actId="22"/>
        <pc:sldMkLst>
          <pc:docMk/>
          <pc:sldMk cId="3896397908" sldId="341"/>
        </pc:sldMkLst>
        <pc:picChg chg="add">
          <ac:chgData name="Cerys Davies" userId="61e71dc1-9594-4277-b52b-4420989f68ee" providerId="ADAL" clId="{250E69B4-9F58-4D41-8A2F-5DF5C3188AB5}" dt="2024-10-14T08:51:19.214" v="66" actId="22"/>
          <ac:picMkLst>
            <pc:docMk/>
            <pc:sldMk cId="3896397908" sldId="341"/>
            <ac:picMk id="3" creationId="{E505C26B-64D5-70C3-A77E-75C34815D92C}"/>
          </ac:picMkLst>
        </pc:picChg>
      </pc:sldChg>
      <pc:sldChg chg="addSp new mod">
        <pc:chgData name="Cerys Davies" userId="61e71dc1-9594-4277-b52b-4420989f68ee" providerId="ADAL" clId="{250E69B4-9F58-4D41-8A2F-5DF5C3188AB5}" dt="2024-10-14T08:52:22.277" v="68" actId="22"/>
        <pc:sldMkLst>
          <pc:docMk/>
          <pc:sldMk cId="2951191960" sldId="342"/>
        </pc:sldMkLst>
        <pc:picChg chg="add">
          <ac:chgData name="Cerys Davies" userId="61e71dc1-9594-4277-b52b-4420989f68ee" providerId="ADAL" clId="{250E69B4-9F58-4D41-8A2F-5DF5C3188AB5}" dt="2024-10-14T08:52:22.277" v="68" actId="22"/>
          <ac:picMkLst>
            <pc:docMk/>
            <pc:sldMk cId="2951191960" sldId="342"/>
            <ac:picMk id="3" creationId="{9ABB8007-70B6-387E-8AE5-23AF2982219A}"/>
          </ac:picMkLst>
        </pc:picChg>
      </pc:sldChg>
      <pc:sldChg chg="addSp new mod">
        <pc:chgData name="Cerys Davies" userId="61e71dc1-9594-4277-b52b-4420989f68ee" providerId="ADAL" clId="{250E69B4-9F58-4D41-8A2F-5DF5C3188AB5}" dt="2024-10-14T08:52:51.995" v="70" actId="22"/>
        <pc:sldMkLst>
          <pc:docMk/>
          <pc:sldMk cId="2970205930" sldId="343"/>
        </pc:sldMkLst>
        <pc:picChg chg="add">
          <ac:chgData name="Cerys Davies" userId="61e71dc1-9594-4277-b52b-4420989f68ee" providerId="ADAL" clId="{250E69B4-9F58-4D41-8A2F-5DF5C3188AB5}" dt="2024-10-14T08:52:51.995" v="70" actId="22"/>
          <ac:picMkLst>
            <pc:docMk/>
            <pc:sldMk cId="2970205930" sldId="343"/>
            <ac:picMk id="3" creationId="{E8986871-3EBA-003B-E82F-007D840F5F3E}"/>
          </ac:picMkLst>
        </pc:picChg>
      </pc:sldChg>
    </pc:docChg>
  </pc:docChgLst>
  <pc:docChgLst>
    <pc:chgData name="Cerys Davies" userId="61e71dc1-9594-4277-b52b-4420989f68ee" providerId="ADAL" clId="{1758A45B-B767-46A4-8DB2-4B61930B8C87}"/>
    <pc:docChg chg="custSel addSld delSld modSld">
      <pc:chgData name="Cerys Davies" userId="61e71dc1-9594-4277-b52b-4420989f68ee" providerId="ADAL" clId="{1758A45B-B767-46A4-8DB2-4B61930B8C87}" dt="2024-09-23T08:32:52.518" v="7102" actId="20577"/>
      <pc:docMkLst>
        <pc:docMk/>
      </pc:docMkLst>
      <pc:sldChg chg="modSp mod">
        <pc:chgData name="Cerys Davies" userId="61e71dc1-9594-4277-b52b-4420989f68ee" providerId="ADAL" clId="{1758A45B-B767-46A4-8DB2-4B61930B8C87}" dt="2024-09-23T08:32:52.518" v="7102" actId="20577"/>
        <pc:sldMkLst>
          <pc:docMk/>
          <pc:sldMk cId="3475651824" sldId="256"/>
        </pc:sldMkLst>
        <pc:spChg chg="mod">
          <ac:chgData name="Cerys Davies" userId="61e71dc1-9594-4277-b52b-4420989f68ee" providerId="ADAL" clId="{1758A45B-B767-46A4-8DB2-4B61930B8C87}" dt="2024-09-23T08:32:52.518" v="7102" actId="20577"/>
          <ac:spMkLst>
            <pc:docMk/>
            <pc:sldMk cId="3475651824" sldId="256"/>
            <ac:spMk id="3" creationId="{4D6FAC72-D4CD-77FA-0499-073A8FCFFC72}"/>
          </ac:spMkLst>
        </pc:spChg>
      </pc:sldChg>
      <pc:sldChg chg="del">
        <pc:chgData name="Cerys Davies" userId="61e71dc1-9594-4277-b52b-4420989f68ee" providerId="ADAL" clId="{1758A45B-B767-46A4-8DB2-4B61930B8C87}" dt="2024-09-17T14:31:08.682" v="421" actId="47"/>
        <pc:sldMkLst>
          <pc:docMk/>
          <pc:sldMk cId="2406154415" sldId="258"/>
        </pc:sldMkLst>
      </pc:sldChg>
      <pc:sldChg chg="del">
        <pc:chgData name="Cerys Davies" userId="61e71dc1-9594-4277-b52b-4420989f68ee" providerId="ADAL" clId="{1758A45B-B767-46A4-8DB2-4B61930B8C87}" dt="2024-09-17T14:11:42.825" v="21" actId="47"/>
        <pc:sldMkLst>
          <pc:docMk/>
          <pc:sldMk cId="2932746799" sldId="259"/>
        </pc:sldMkLst>
      </pc:sldChg>
      <pc:sldChg chg="del">
        <pc:chgData name="Cerys Davies" userId="61e71dc1-9594-4277-b52b-4420989f68ee" providerId="ADAL" clId="{1758A45B-B767-46A4-8DB2-4B61930B8C87}" dt="2024-09-17T14:11:42.825" v="21" actId="47"/>
        <pc:sldMkLst>
          <pc:docMk/>
          <pc:sldMk cId="3317336232" sldId="260"/>
        </pc:sldMkLst>
      </pc:sldChg>
      <pc:sldChg chg="del">
        <pc:chgData name="Cerys Davies" userId="61e71dc1-9594-4277-b52b-4420989f68ee" providerId="ADAL" clId="{1758A45B-B767-46A4-8DB2-4B61930B8C87}" dt="2024-09-17T14:11:42.825" v="21" actId="47"/>
        <pc:sldMkLst>
          <pc:docMk/>
          <pc:sldMk cId="4034605094" sldId="261"/>
        </pc:sldMkLst>
      </pc:sldChg>
      <pc:sldChg chg="del">
        <pc:chgData name="Cerys Davies" userId="61e71dc1-9594-4277-b52b-4420989f68ee" providerId="ADAL" clId="{1758A45B-B767-46A4-8DB2-4B61930B8C87}" dt="2024-09-17T14:11:42.825" v="21" actId="47"/>
        <pc:sldMkLst>
          <pc:docMk/>
          <pc:sldMk cId="1717418436" sldId="262"/>
        </pc:sldMkLst>
      </pc:sldChg>
      <pc:sldChg chg="del">
        <pc:chgData name="Cerys Davies" userId="61e71dc1-9594-4277-b52b-4420989f68ee" providerId="ADAL" clId="{1758A45B-B767-46A4-8DB2-4B61930B8C87}" dt="2024-09-17T14:11:42.825" v="21" actId="47"/>
        <pc:sldMkLst>
          <pc:docMk/>
          <pc:sldMk cId="1353024765" sldId="264"/>
        </pc:sldMkLst>
      </pc:sldChg>
      <pc:sldChg chg="del">
        <pc:chgData name="Cerys Davies" userId="61e71dc1-9594-4277-b52b-4420989f68ee" providerId="ADAL" clId="{1758A45B-B767-46A4-8DB2-4B61930B8C87}" dt="2024-09-17T14:11:42.825" v="21" actId="47"/>
        <pc:sldMkLst>
          <pc:docMk/>
          <pc:sldMk cId="2178651216" sldId="265"/>
        </pc:sldMkLst>
      </pc:sldChg>
      <pc:sldChg chg="del">
        <pc:chgData name="Cerys Davies" userId="61e71dc1-9594-4277-b52b-4420989f68ee" providerId="ADAL" clId="{1758A45B-B767-46A4-8DB2-4B61930B8C87}" dt="2024-09-17T14:11:42.825" v="21" actId="47"/>
        <pc:sldMkLst>
          <pc:docMk/>
          <pc:sldMk cId="3582662726" sldId="266"/>
        </pc:sldMkLst>
      </pc:sldChg>
      <pc:sldChg chg="del">
        <pc:chgData name="Cerys Davies" userId="61e71dc1-9594-4277-b52b-4420989f68ee" providerId="ADAL" clId="{1758A45B-B767-46A4-8DB2-4B61930B8C87}" dt="2024-09-17T14:11:42.825" v="21" actId="47"/>
        <pc:sldMkLst>
          <pc:docMk/>
          <pc:sldMk cId="911358520" sldId="267"/>
        </pc:sldMkLst>
      </pc:sldChg>
      <pc:sldChg chg="del">
        <pc:chgData name="Cerys Davies" userId="61e71dc1-9594-4277-b52b-4420989f68ee" providerId="ADAL" clId="{1758A45B-B767-46A4-8DB2-4B61930B8C87}" dt="2024-09-17T14:11:42.825" v="21" actId="47"/>
        <pc:sldMkLst>
          <pc:docMk/>
          <pc:sldMk cId="1357941917" sldId="280"/>
        </pc:sldMkLst>
      </pc:sldChg>
      <pc:sldChg chg="del">
        <pc:chgData name="Cerys Davies" userId="61e71dc1-9594-4277-b52b-4420989f68ee" providerId="ADAL" clId="{1758A45B-B767-46A4-8DB2-4B61930B8C87}" dt="2024-09-17T14:11:42.825" v="21" actId="47"/>
        <pc:sldMkLst>
          <pc:docMk/>
          <pc:sldMk cId="3658573893" sldId="281"/>
        </pc:sldMkLst>
      </pc:sldChg>
      <pc:sldChg chg="del">
        <pc:chgData name="Cerys Davies" userId="61e71dc1-9594-4277-b52b-4420989f68ee" providerId="ADAL" clId="{1758A45B-B767-46A4-8DB2-4B61930B8C87}" dt="2024-09-17T14:11:42.825" v="21" actId="47"/>
        <pc:sldMkLst>
          <pc:docMk/>
          <pc:sldMk cId="495990708" sldId="284"/>
        </pc:sldMkLst>
      </pc:sldChg>
      <pc:sldChg chg="del">
        <pc:chgData name="Cerys Davies" userId="61e71dc1-9594-4277-b52b-4420989f68ee" providerId="ADAL" clId="{1758A45B-B767-46A4-8DB2-4B61930B8C87}" dt="2024-09-17T14:11:42.825" v="21" actId="47"/>
        <pc:sldMkLst>
          <pc:docMk/>
          <pc:sldMk cId="681497207" sldId="285"/>
        </pc:sldMkLst>
      </pc:sldChg>
      <pc:sldChg chg="del">
        <pc:chgData name="Cerys Davies" userId="61e71dc1-9594-4277-b52b-4420989f68ee" providerId="ADAL" clId="{1758A45B-B767-46A4-8DB2-4B61930B8C87}" dt="2024-09-17T14:11:42.825" v="21" actId="47"/>
        <pc:sldMkLst>
          <pc:docMk/>
          <pc:sldMk cId="381466785" sldId="286"/>
        </pc:sldMkLst>
      </pc:sldChg>
      <pc:sldChg chg="del">
        <pc:chgData name="Cerys Davies" userId="61e71dc1-9594-4277-b52b-4420989f68ee" providerId="ADAL" clId="{1758A45B-B767-46A4-8DB2-4B61930B8C87}" dt="2024-09-17T14:11:42.825" v="21" actId="47"/>
        <pc:sldMkLst>
          <pc:docMk/>
          <pc:sldMk cId="2954909633" sldId="287"/>
        </pc:sldMkLst>
      </pc:sldChg>
      <pc:sldChg chg="del">
        <pc:chgData name="Cerys Davies" userId="61e71dc1-9594-4277-b52b-4420989f68ee" providerId="ADAL" clId="{1758A45B-B767-46A4-8DB2-4B61930B8C87}" dt="2024-09-17T14:11:42.825" v="21" actId="47"/>
        <pc:sldMkLst>
          <pc:docMk/>
          <pc:sldMk cId="425429077" sldId="288"/>
        </pc:sldMkLst>
      </pc:sldChg>
      <pc:sldChg chg="del">
        <pc:chgData name="Cerys Davies" userId="61e71dc1-9594-4277-b52b-4420989f68ee" providerId="ADAL" clId="{1758A45B-B767-46A4-8DB2-4B61930B8C87}" dt="2024-09-17T14:11:42.825" v="21" actId="47"/>
        <pc:sldMkLst>
          <pc:docMk/>
          <pc:sldMk cId="2623041092" sldId="289"/>
        </pc:sldMkLst>
      </pc:sldChg>
      <pc:sldChg chg="del">
        <pc:chgData name="Cerys Davies" userId="61e71dc1-9594-4277-b52b-4420989f68ee" providerId="ADAL" clId="{1758A45B-B767-46A4-8DB2-4B61930B8C87}" dt="2024-09-17T14:11:42.825" v="21" actId="47"/>
        <pc:sldMkLst>
          <pc:docMk/>
          <pc:sldMk cId="956355142" sldId="290"/>
        </pc:sldMkLst>
      </pc:sldChg>
      <pc:sldChg chg="del">
        <pc:chgData name="Cerys Davies" userId="61e71dc1-9594-4277-b52b-4420989f68ee" providerId="ADAL" clId="{1758A45B-B767-46A4-8DB2-4B61930B8C87}" dt="2024-09-17T14:11:42.825" v="21" actId="47"/>
        <pc:sldMkLst>
          <pc:docMk/>
          <pc:sldMk cId="2034175213" sldId="291"/>
        </pc:sldMkLst>
      </pc:sldChg>
      <pc:sldChg chg="del">
        <pc:chgData name="Cerys Davies" userId="61e71dc1-9594-4277-b52b-4420989f68ee" providerId="ADAL" clId="{1758A45B-B767-46A4-8DB2-4B61930B8C87}" dt="2024-09-17T14:11:42.825" v="21" actId="47"/>
        <pc:sldMkLst>
          <pc:docMk/>
          <pc:sldMk cId="3531653596" sldId="294"/>
        </pc:sldMkLst>
      </pc:sldChg>
      <pc:sldChg chg="del">
        <pc:chgData name="Cerys Davies" userId="61e71dc1-9594-4277-b52b-4420989f68ee" providerId="ADAL" clId="{1758A45B-B767-46A4-8DB2-4B61930B8C87}" dt="2024-09-17T14:11:42.825" v="21" actId="47"/>
        <pc:sldMkLst>
          <pc:docMk/>
          <pc:sldMk cId="2985678489" sldId="295"/>
        </pc:sldMkLst>
      </pc:sldChg>
      <pc:sldChg chg="del">
        <pc:chgData name="Cerys Davies" userId="61e71dc1-9594-4277-b52b-4420989f68ee" providerId="ADAL" clId="{1758A45B-B767-46A4-8DB2-4B61930B8C87}" dt="2024-09-17T14:11:42.825" v="21" actId="47"/>
        <pc:sldMkLst>
          <pc:docMk/>
          <pc:sldMk cId="2606782163" sldId="296"/>
        </pc:sldMkLst>
      </pc:sldChg>
      <pc:sldChg chg="del">
        <pc:chgData name="Cerys Davies" userId="61e71dc1-9594-4277-b52b-4420989f68ee" providerId="ADAL" clId="{1758A45B-B767-46A4-8DB2-4B61930B8C87}" dt="2024-09-17T14:11:42.825" v="21" actId="47"/>
        <pc:sldMkLst>
          <pc:docMk/>
          <pc:sldMk cId="2866685584" sldId="297"/>
        </pc:sldMkLst>
      </pc:sldChg>
      <pc:sldChg chg="del">
        <pc:chgData name="Cerys Davies" userId="61e71dc1-9594-4277-b52b-4420989f68ee" providerId="ADAL" clId="{1758A45B-B767-46A4-8DB2-4B61930B8C87}" dt="2024-09-17T14:11:42.825" v="21" actId="47"/>
        <pc:sldMkLst>
          <pc:docMk/>
          <pc:sldMk cId="1264238280" sldId="298"/>
        </pc:sldMkLst>
      </pc:sldChg>
      <pc:sldChg chg="del">
        <pc:chgData name="Cerys Davies" userId="61e71dc1-9594-4277-b52b-4420989f68ee" providerId="ADAL" clId="{1758A45B-B767-46A4-8DB2-4B61930B8C87}" dt="2024-09-17T14:11:42.825" v="21" actId="47"/>
        <pc:sldMkLst>
          <pc:docMk/>
          <pc:sldMk cId="1522186286" sldId="299"/>
        </pc:sldMkLst>
      </pc:sldChg>
      <pc:sldChg chg="del">
        <pc:chgData name="Cerys Davies" userId="61e71dc1-9594-4277-b52b-4420989f68ee" providerId="ADAL" clId="{1758A45B-B767-46A4-8DB2-4B61930B8C87}" dt="2024-09-17T14:11:42.825" v="21" actId="47"/>
        <pc:sldMkLst>
          <pc:docMk/>
          <pc:sldMk cId="649634174" sldId="300"/>
        </pc:sldMkLst>
      </pc:sldChg>
      <pc:sldChg chg="del">
        <pc:chgData name="Cerys Davies" userId="61e71dc1-9594-4277-b52b-4420989f68ee" providerId="ADAL" clId="{1758A45B-B767-46A4-8DB2-4B61930B8C87}" dt="2024-09-17T14:11:42.825" v="21" actId="47"/>
        <pc:sldMkLst>
          <pc:docMk/>
          <pc:sldMk cId="34715061" sldId="301"/>
        </pc:sldMkLst>
      </pc:sldChg>
      <pc:sldChg chg="del">
        <pc:chgData name="Cerys Davies" userId="61e71dc1-9594-4277-b52b-4420989f68ee" providerId="ADAL" clId="{1758A45B-B767-46A4-8DB2-4B61930B8C87}" dt="2024-09-17T14:11:42.825" v="21" actId="47"/>
        <pc:sldMkLst>
          <pc:docMk/>
          <pc:sldMk cId="1310947032" sldId="302"/>
        </pc:sldMkLst>
      </pc:sldChg>
      <pc:sldChg chg="del">
        <pc:chgData name="Cerys Davies" userId="61e71dc1-9594-4277-b52b-4420989f68ee" providerId="ADAL" clId="{1758A45B-B767-46A4-8DB2-4B61930B8C87}" dt="2024-09-17T14:11:42.825" v="21" actId="47"/>
        <pc:sldMkLst>
          <pc:docMk/>
          <pc:sldMk cId="4000497177" sldId="303"/>
        </pc:sldMkLst>
      </pc:sldChg>
      <pc:sldChg chg="del">
        <pc:chgData name="Cerys Davies" userId="61e71dc1-9594-4277-b52b-4420989f68ee" providerId="ADAL" clId="{1758A45B-B767-46A4-8DB2-4B61930B8C87}" dt="2024-09-17T14:11:42.825" v="21" actId="47"/>
        <pc:sldMkLst>
          <pc:docMk/>
          <pc:sldMk cId="392135074" sldId="304"/>
        </pc:sldMkLst>
      </pc:sldChg>
      <pc:sldChg chg="del">
        <pc:chgData name="Cerys Davies" userId="61e71dc1-9594-4277-b52b-4420989f68ee" providerId="ADAL" clId="{1758A45B-B767-46A4-8DB2-4B61930B8C87}" dt="2024-09-17T14:11:42.825" v="21" actId="47"/>
        <pc:sldMkLst>
          <pc:docMk/>
          <pc:sldMk cId="1223701576" sldId="305"/>
        </pc:sldMkLst>
      </pc:sldChg>
      <pc:sldChg chg="del">
        <pc:chgData name="Cerys Davies" userId="61e71dc1-9594-4277-b52b-4420989f68ee" providerId="ADAL" clId="{1758A45B-B767-46A4-8DB2-4B61930B8C87}" dt="2024-09-17T14:11:42.825" v="21" actId="47"/>
        <pc:sldMkLst>
          <pc:docMk/>
          <pc:sldMk cId="1383916654" sldId="306"/>
        </pc:sldMkLst>
      </pc:sldChg>
      <pc:sldChg chg="del">
        <pc:chgData name="Cerys Davies" userId="61e71dc1-9594-4277-b52b-4420989f68ee" providerId="ADAL" clId="{1758A45B-B767-46A4-8DB2-4B61930B8C87}" dt="2024-09-17T14:11:42.825" v="21" actId="47"/>
        <pc:sldMkLst>
          <pc:docMk/>
          <pc:sldMk cId="1412095200" sldId="307"/>
        </pc:sldMkLst>
      </pc:sldChg>
      <pc:sldChg chg="del">
        <pc:chgData name="Cerys Davies" userId="61e71dc1-9594-4277-b52b-4420989f68ee" providerId="ADAL" clId="{1758A45B-B767-46A4-8DB2-4B61930B8C87}" dt="2024-09-17T14:11:42.825" v="21" actId="47"/>
        <pc:sldMkLst>
          <pc:docMk/>
          <pc:sldMk cId="3694293644" sldId="308"/>
        </pc:sldMkLst>
      </pc:sldChg>
      <pc:sldChg chg="add">
        <pc:chgData name="Cerys Davies" userId="61e71dc1-9594-4277-b52b-4420989f68ee" providerId="ADAL" clId="{1758A45B-B767-46A4-8DB2-4B61930B8C87}" dt="2024-09-17T14:12:42.893" v="22"/>
        <pc:sldMkLst>
          <pc:docMk/>
          <pc:sldMk cId="2827972598" sldId="320"/>
        </pc:sldMkLst>
      </pc:sldChg>
      <pc:sldChg chg="modSp new mod">
        <pc:chgData name="Cerys Davies" userId="61e71dc1-9594-4277-b52b-4420989f68ee" providerId="ADAL" clId="{1758A45B-B767-46A4-8DB2-4B61930B8C87}" dt="2024-09-17T14:35:15.551" v="1002" actId="14100"/>
        <pc:sldMkLst>
          <pc:docMk/>
          <pc:sldMk cId="1940097320" sldId="321"/>
        </pc:sldMkLst>
        <pc:spChg chg="mod">
          <ac:chgData name="Cerys Davies" userId="61e71dc1-9594-4277-b52b-4420989f68ee" providerId="ADAL" clId="{1758A45B-B767-46A4-8DB2-4B61930B8C87}" dt="2024-09-17T14:34:55.026" v="997" actId="1076"/>
          <ac:spMkLst>
            <pc:docMk/>
            <pc:sldMk cId="1940097320" sldId="321"/>
            <ac:spMk id="2" creationId="{935A6E1F-7393-B092-DE12-CC2D79B4DF86}"/>
          </ac:spMkLst>
        </pc:spChg>
        <pc:spChg chg="mod">
          <ac:chgData name="Cerys Davies" userId="61e71dc1-9594-4277-b52b-4420989f68ee" providerId="ADAL" clId="{1758A45B-B767-46A4-8DB2-4B61930B8C87}" dt="2024-09-17T14:35:15.551" v="1002" actId="14100"/>
          <ac:spMkLst>
            <pc:docMk/>
            <pc:sldMk cId="1940097320" sldId="321"/>
            <ac:spMk id="3" creationId="{E242C8D3-5272-B588-A458-ABD0C08B1EBC}"/>
          </ac:spMkLst>
        </pc:spChg>
      </pc:sldChg>
      <pc:sldChg chg="modSp new mod">
        <pc:chgData name="Cerys Davies" userId="61e71dc1-9594-4277-b52b-4420989f68ee" providerId="ADAL" clId="{1758A45B-B767-46A4-8DB2-4B61930B8C87}" dt="2024-09-17T14:40:04.359" v="1302" actId="20577"/>
        <pc:sldMkLst>
          <pc:docMk/>
          <pc:sldMk cId="3483796003" sldId="322"/>
        </pc:sldMkLst>
        <pc:spChg chg="mod">
          <ac:chgData name="Cerys Davies" userId="61e71dc1-9594-4277-b52b-4420989f68ee" providerId="ADAL" clId="{1758A45B-B767-46A4-8DB2-4B61930B8C87}" dt="2024-09-17T14:35:40.402" v="1006" actId="14100"/>
          <ac:spMkLst>
            <pc:docMk/>
            <pc:sldMk cId="3483796003" sldId="322"/>
            <ac:spMk id="2" creationId="{F7056010-A247-217D-1CC3-25715CB75715}"/>
          </ac:spMkLst>
        </pc:spChg>
        <pc:spChg chg="mod">
          <ac:chgData name="Cerys Davies" userId="61e71dc1-9594-4277-b52b-4420989f68ee" providerId="ADAL" clId="{1758A45B-B767-46A4-8DB2-4B61930B8C87}" dt="2024-09-17T14:40:04.359" v="1302" actId="20577"/>
          <ac:spMkLst>
            <pc:docMk/>
            <pc:sldMk cId="3483796003" sldId="322"/>
            <ac:spMk id="3" creationId="{844ED573-3C80-7AFA-C2F7-05858665CEDE}"/>
          </ac:spMkLst>
        </pc:spChg>
      </pc:sldChg>
      <pc:sldChg chg="modSp new mod">
        <pc:chgData name="Cerys Davies" userId="61e71dc1-9594-4277-b52b-4420989f68ee" providerId="ADAL" clId="{1758A45B-B767-46A4-8DB2-4B61930B8C87}" dt="2024-09-17T14:44:35.539" v="1902" actId="20577"/>
        <pc:sldMkLst>
          <pc:docMk/>
          <pc:sldMk cId="1910907467" sldId="323"/>
        </pc:sldMkLst>
        <pc:spChg chg="mod">
          <ac:chgData name="Cerys Davies" userId="61e71dc1-9594-4277-b52b-4420989f68ee" providerId="ADAL" clId="{1758A45B-B767-46A4-8DB2-4B61930B8C87}" dt="2024-09-17T14:29:38.688" v="364" actId="27636"/>
          <ac:spMkLst>
            <pc:docMk/>
            <pc:sldMk cId="1910907467" sldId="323"/>
            <ac:spMk id="2" creationId="{5F34F5F8-64B5-6EB3-F85E-594D696FD5F7}"/>
          </ac:spMkLst>
        </pc:spChg>
        <pc:spChg chg="mod">
          <ac:chgData name="Cerys Davies" userId="61e71dc1-9594-4277-b52b-4420989f68ee" providerId="ADAL" clId="{1758A45B-B767-46A4-8DB2-4B61930B8C87}" dt="2024-09-17T14:44:35.539" v="1902" actId="20577"/>
          <ac:spMkLst>
            <pc:docMk/>
            <pc:sldMk cId="1910907467" sldId="323"/>
            <ac:spMk id="3" creationId="{B587F7A1-70EB-D543-801D-B4661A149597}"/>
          </ac:spMkLst>
        </pc:spChg>
      </pc:sldChg>
      <pc:sldChg chg="modSp new mod">
        <pc:chgData name="Cerys Davies" userId="61e71dc1-9594-4277-b52b-4420989f68ee" providerId="ADAL" clId="{1758A45B-B767-46A4-8DB2-4B61930B8C87}" dt="2024-09-17T16:25:24.531" v="3402" actId="27636"/>
        <pc:sldMkLst>
          <pc:docMk/>
          <pc:sldMk cId="624752022" sldId="324"/>
        </pc:sldMkLst>
        <pc:spChg chg="mod">
          <ac:chgData name="Cerys Davies" userId="61e71dc1-9594-4277-b52b-4420989f68ee" providerId="ADAL" clId="{1758A45B-B767-46A4-8DB2-4B61930B8C87}" dt="2024-09-17T14:29:58.707" v="365"/>
          <ac:spMkLst>
            <pc:docMk/>
            <pc:sldMk cId="624752022" sldId="324"/>
            <ac:spMk id="2" creationId="{981A364D-BE1A-93E7-30BF-5A1614C79D70}"/>
          </ac:spMkLst>
        </pc:spChg>
        <pc:spChg chg="mod">
          <ac:chgData name="Cerys Davies" userId="61e71dc1-9594-4277-b52b-4420989f68ee" providerId="ADAL" clId="{1758A45B-B767-46A4-8DB2-4B61930B8C87}" dt="2024-09-17T16:25:24.531" v="3402" actId="27636"/>
          <ac:spMkLst>
            <pc:docMk/>
            <pc:sldMk cId="624752022" sldId="324"/>
            <ac:spMk id="3" creationId="{3238E6D9-D728-1DBE-2FF1-34970C6CFE5B}"/>
          </ac:spMkLst>
        </pc:spChg>
      </pc:sldChg>
      <pc:sldChg chg="modSp new mod">
        <pc:chgData name="Cerys Davies" userId="61e71dc1-9594-4277-b52b-4420989f68ee" providerId="ADAL" clId="{1758A45B-B767-46A4-8DB2-4B61930B8C87}" dt="2024-09-17T16:36:24.873" v="4626" actId="14100"/>
        <pc:sldMkLst>
          <pc:docMk/>
          <pc:sldMk cId="2428218901" sldId="325"/>
        </pc:sldMkLst>
        <pc:spChg chg="mod">
          <ac:chgData name="Cerys Davies" userId="61e71dc1-9594-4277-b52b-4420989f68ee" providerId="ADAL" clId="{1758A45B-B767-46A4-8DB2-4B61930B8C87}" dt="2024-09-17T14:30:05.984" v="380" actId="20577"/>
          <ac:spMkLst>
            <pc:docMk/>
            <pc:sldMk cId="2428218901" sldId="325"/>
            <ac:spMk id="2" creationId="{D367A61B-1533-C6E3-23BA-351292990ABC}"/>
          </ac:spMkLst>
        </pc:spChg>
        <pc:spChg chg="mod">
          <ac:chgData name="Cerys Davies" userId="61e71dc1-9594-4277-b52b-4420989f68ee" providerId="ADAL" clId="{1758A45B-B767-46A4-8DB2-4B61930B8C87}" dt="2024-09-17T16:36:24.873" v="4626" actId="14100"/>
          <ac:spMkLst>
            <pc:docMk/>
            <pc:sldMk cId="2428218901" sldId="325"/>
            <ac:spMk id="3" creationId="{463A3B98-6A05-1AC3-F144-6BB33800726F}"/>
          </ac:spMkLst>
        </pc:spChg>
      </pc:sldChg>
      <pc:sldChg chg="modSp new mod">
        <pc:chgData name="Cerys Davies" userId="61e71dc1-9594-4277-b52b-4420989f68ee" providerId="ADAL" clId="{1758A45B-B767-46A4-8DB2-4B61930B8C87}" dt="2024-09-17T17:10:02.506" v="7089" actId="13926"/>
        <pc:sldMkLst>
          <pc:docMk/>
          <pc:sldMk cId="121197053" sldId="326"/>
        </pc:sldMkLst>
        <pc:spChg chg="mod">
          <ac:chgData name="Cerys Davies" userId="61e71dc1-9594-4277-b52b-4420989f68ee" providerId="ADAL" clId="{1758A45B-B767-46A4-8DB2-4B61930B8C87}" dt="2024-09-17T17:00:54.929" v="6388" actId="14100"/>
          <ac:spMkLst>
            <pc:docMk/>
            <pc:sldMk cId="121197053" sldId="326"/>
            <ac:spMk id="2" creationId="{66C28BA1-03C2-AB1D-2555-6F7B1039367F}"/>
          </ac:spMkLst>
        </pc:spChg>
        <pc:spChg chg="mod">
          <ac:chgData name="Cerys Davies" userId="61e71dc1-9594-4277-b52b-4420989f68ee" providerId="ADAL" clId="{1758A45B-B767-46A4-8DB2-4B61930B8C87}" dt="2024-09-17T17:10:02.506" v="7089" actId="13926"/>
          <ac:spMkLst>
            <pc:docMk/>
            <pc:sldMk cId="121197053" sldId="326"/>
            <ac:spMk id="3" creationId="{17D88DF0-7091-7E06-FDAC-B6D50905C277}"/>
          </ac:spMkLst>
        </pc:spChg>
      </pc:sldChg>
      <pc:sldChg chg="modSp new mod">
        <pc:chgData name="Cerys Davies" userId="61e71dc1-9594-4277-b52b-4420989f68ee" providerId="ADAL" clId="{1758A45B-B767-46A4-8DB2-4B61930B8C87}" dt="2024-09-17T14:31:22.204" v="436" actId="20577"/>
        <pc:sldMkLst>
          <pc:docMk/>
          <pc:sldMk cId="3940966663" sldId="327"/>
        </pc:sldMkLst>
        <pc:spChg chg="mod">
          <ac:chgData name="Cerys Davies" userId="61e71dc1-9594-4277-b52b-4420989f68ee" providerId="ADAL" clId="{1758A45B-B767-46A4-8DB2-4B61930B8C87}" dt="2024-09-17T14:31:22.204" v="436" actId="20577"/>
          <ac:spMkLst>
            <pc:docMk/>
            <pc:sldMk cId="3940966663" sldId="327"/>
            <ac:spMk id="2" creationId="{15D407D0-D6F9-80C8-5D3B-12C0A8D2B29C}"/>
          </ac:spMkLst>
        </pc:spChg>
      </pc:sldChg>
      <pc:sldChg chg="modSp new mod">
        <pc:chgData name="Cerys Davies" userId="61e71dc1-9594-4277-b52b-4420989f68ee" providerId="ADAL" clId="{1758A45B-B767-46A4-8DB2-4B61930B8C87}" dt="2024-09-17T14:31:28.943" v="446" actId="20577"/>
        <pc:sldMkLst>
          <pc:docMk/>
          <pc:sldMk cId="997032675" sldId="328"/>
        </pc:sldMkLst>
        <pc:spChg chg="mod">
          <ac:chgData name="Cerys Davies" userId="61e71dc1-9594-4277-b52b-4420989f68ee" providerId="ADAL" clId="{1758A45B-B767-46A4-8DB2-4B61930B8C87}" dt="2024-09-17T14:31:28.943" v="446" actId="20577"/>
          <ac:spMkLst>
            <pc:docMk/>
            <pc:sldMk cId="997032675" sldId="328"/>
            <ac:spMk id="2" creationId="{7985DDCF-D8CA-BA54-63D4-D3A90306BD6C}"/>
          </ac:spMkLst>
        </pc:spChg>
      </pc:sldChg>
      <pc:sldChg chg="modSp new mod">
        <pc:chgData name="Cerys Davies" userId="61e71dc1-9594-4277-b52b-4420989f68ee" providerId="ADAL" clId="{1758A45B-B767-46A4-8DB2-4B61930B8C87}" dt="2024-09-23T08:30:14.248" v="7098" actId="20577"/>
        <pc:sldMkLst>
          <pc:docMk/>
          <pc:sldMk cId="3985658598" sldId="329"/>
        </pc:sldMkLst>
        <pc:spChg chg="mod">
          <ac:chgData name="Cerys Davies" userId="61e71dc1-9594-4277-b52b-4420989f68ee" providerId="ADAL" clId="{1758A45B-B767-46A4-8DB2-4B61930B8C87}" dt="2024-09-23T08:30:14.248" v="7098" actId="20577"/>
          <ac:spMkLst>
            <pc:docMk/>
            <pc:sldMk cId="3985658598" sldId="329"/>
            <ac:spMk id="2" creationId="{4A053C6E-6D6E-9BD1-CBFF-C5D65EE56AD2}"/>
          </ac:spMkLst>
        </pc:spChg>
        <pc:spChg chg="mod">
          <ac:chgData name="Cerys Davies" userId="61e71dc1-9594-4277-b52b-4420989f68ee" providerId="ADAL" clId="{1758A45B-B767-46A4-8DB2-4B61930B8C87}" dt="2024-09-17T14:28:59.124" v="360" actId="20577"/>
          <ac:spMkLst>
            <pc:docMk/>
            <pc:sldMk cId="3985658598" sldId="329"/>
            <ac:spMk id="3" creationId="{F302A679-3D82-CC06-964C-77FF046E2505}"/>
          </ac:spMkLst>
        </pc:spChg>
      </pc:sldChg>
      <pc:sldChg chg="modSp new mod">
        <pc:chgData name="Cerys Davies" userId="61e71dc1-9594-4277-b52b-4420989f68ee" providerId="ADAL" clId="{1758A45B-B767-46A4-8DB2-4B61930B8C87}" dt="2024-09-17T17:03:03.823" v="6409" actId="1076"/>
        <pc:sldMkLst>
          <pc:docMk/>
          <pc:sldMk cId="1102148813" sldId="330"/>
        </pc:sldMkLst>
        <pc:spChg chg="mod">
          <ac:chgData name="Cerys Davies" userId="61e71dc1-9594-4277-b52b-4420989f68ee" providerId="ADAL" clId="{1758A45B-B767-46A4-8DB2-4B61930B8C87}" dt="2024-09-17T17:01:16.977" v="6408" actId="1076"/>
          <ac:spMkLst>
            <pc:docMk/>
            <pc:sldMk cId="1102148813" sldId="330"/>
            <ac:spMk id="2" creationId="{04B45CF6-6A72-37CC-B682-336C73097CAD}"/>
          </ac:spMkLst>
        </pc:spChg>
        <pc:spChg chg="mod">
          <ac:chgData name="Cerys Davies" userId="61e71dc1-9594-4277-b52b-4420989f68ee" providerId="ADAL" clId="{1758A45B-B767-46A4-8DB2-4B61930B8C87}" dt="2024-09-17T17:03:03.823" v="6409" actId="1076"/>
          <ac:spMkLst>
            <pc:docMk/>
            <pc:sldMk cId="1102148813" sldId="330"/>
            <ac:spMk id="3" creationId="{6FDEBD76-DF2E-08C9-48C3-8FAF69EA776B}"/>
          </ac:spMkLst>
        </pc:spChg>
      </pc:sldChg>
      <pc:sldChg chg="modSp new mod">
        <pc:chgData name="Cerys Davies" userId="61e71dc1-9594-4277-b52b-4420989f68ee" providerId="ADAL" clId="{1758A45B-B767-46A4-8DB2-4B61930B8C87}" dt="2024-09-17T14:31:46.305" v="461" actId="20577"/>
        <pc:sldMkLst>
          <pc:docMk/>
          <pc:sldMk cId="405996559" sldId="331"/>
        </pc:sldMkLst>
        <pc:spChg chg="mod">
          <ac:chgData name="Cerys Davies" userId="61e71dc1-9594-4277-b52b-4420989f68ee" providerId="ADAL" clId="{1758A45B-B767-46A4-8DB2-4B61930B8C87}" dt="2024-09-17T14:31:46.305" v="461" actId="20577"/>
          <ac:spMkLst>
            <pc:docMk/>
            <pc:sldMk cId="405996559" sldId="331"/>
            <ac:spMk id="2" creationId="{CEFC405A-8F10-11E8-502D-0E8C381A4685}"/>
          </ac:spMkLst>
        </pc:spChg>
      </pc:sldChg>
      <pc:sldChg chg="modSp add mod">
        <pc:chgData name="Cerys Davies" userId="61e71dc1-9594-4277-b52b-4420989f68ee" providerId="ADAL" clId="{1758A45B-B767-46A4-8DB2-4B61930B8C87}" dt="2024-09-17T16:29:54.293" v="3932" actId="20577"/>
        <pc:sldMkLst>
          <pc:docMk/>
          <pc:sldMk cId="1171595230" sldId="332"/>
        </pc:sldMkLst>
        <pc:spChg chg="mod">
          <ac:chgData name="Cerys Davies" userId="61e71dc1-9594-4277-b52b-4420989f68ee" providerId="ADAL" clId="{1758A45B-B767-46A4-8DB2-4B61930B8C87}" dt="2024-09-17T16:29:54.293" v="3932" actId="20577"/>
          <ac:spMkLst>
            <pc:docMk/>
            <pc:sldMk cId="1171595230" sldId="332"/>
            <ac:spMk id="3" creationId="{3238E6D9-D728-1DBE-2FF1-34970C6CFE5B}"/>
          </ac:spMkLst>
        </pc:spChg>
      </pc:sldChg>
      <pc:sldChg chg="modSp new mod">
        <pc:chgData name="Cerys Davies" userId="61e71dc1-9594-4277-b52b-4420989f68ee" providerId="ADAL" clId="{1758A45B-B767-46A4-8DB2-4B61930B8C87}" dt="2024-09-17T16:43:52.178" v="5138" actId="1076"/>
        <pc:sldMkLst>
          <pc:docMk/>
          <pc:sldMk cId="4256899676" sldId="333"/>
        </pc:sldMkLst>
        <pc:spChg chg="mod">
          <ac:chgData name="Cerys Davies" userId="61e71dc1-9594-4277-b52b-4420989f68ee" providerId="ADAL" clId="{1758A45B-B767-46A4-8DB2-4B61930B8C87}" dt="2024-09-17T16:36:47.054" v="4662" actId="20577"/>
          <ac:spMkLst>
            <pc:docMk/>
            <pc:sldMk cId="4256899676" sldId="333"/>
            <ac:spMk id="2" creationId="{C774C500-5F42-8520-9E74-F8A9EE264BE7}"/>
          </ac:spMkLst>
        </pc:spChg>
        <pc:spChg chg="mod">
          <ac:chgData name="Cerys Davies" userId="61e71dc1-9594-4277-b52b-4420989f68ee" providerId="ADAL" clId="{1758A45B-B767-46A4-8DB2-4B61930B8C87}" dt="2024-09-17T16:43:52.178" v="5138" actId="1076"/>
          <ac:spMkLst>
            <pc:docMk/>
            <pc:sldMk cId="4256899676" sldId="333"/>
            <ac:spMk id="3" creationId="{47CEB942-1FC5-52DD-058F-29D887E4C72F}"/>
          </ac:spMkLst>
        </pc:spChg>
      </pc:sldChg>
      <pc:sldChg chg="modSp add mod">
        <pc:chgData name="Cerys Davies" userId="61e71dc1-9594-4277-b52b-4420989f68ee" providerId="ADAL" clId="{1758A45B-B767-46A4-8DB2-4B61930B8C87}" dt="2024-09-17T17:09:54.847" v="7088" actId="13926"/>
        <pc:sldMkLst>
          <pc:docMk/>
          <pc:sldMk cId="4287024011" sldId="334"/>
        </pc:sldMkLst>
        <pc:spChg chg="mod">
          <ac:chgData name="Cerys Davies" userId="61e71dc1-9594-4277-b52b-4420989f68ee" providerId="ADAL" clId="{1758A45B-B767-46A4-8DB2-4B61930B8C87}" dt="2024-09-17T17:09:54.847" v="7088" actId="13926"/>
          <ac:spMkLst>
            <pc:docMk/>
            <pc:sldMk cId="4287024011" sldId="334"/>
            <ac:spMk id="3" creationId="{6FDEBD76-DF2E-08C9-48C3-8FAF69EA776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30601E-6342-489C-A1FE-CDE002701BED}" type="datetimeFigureOut">
              <a:rPr lang="en-GB" smtClean="0"/>
              <a:t>14/10/2024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63582-8CCE-40DC-B2E1-AE667CCF84AF}" type="slidenum">
              <a:rPr lang="en-GB" smtClean="0"/>
              <a:t>‹#›</a:t>
            </a:fld>
            <a:endParaRPr lang="en-GB"/>
          </a:p>
        </p:txBody>
      </p:sp>
    </p:spTree>
    <p:extLst>
      <p:ext uri="{BB962C8B-B14F-4D97-AF65-F5344CB8AC3E}">
        <p14:creationId xmlns:p14="http://schemas.microsoft.com/office/powerpoint/2010/main" val="2053891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pic>
        <p:nvPicPr>
          <p:cNvPr id="8" name="Picture 7" descr="A black text on a white background&#10;&#10;Description automatically generated">
            <a:extLst>
              <a:ext uri="{FF2B5EF4-FFF2-40B4-BE49-F238E27FC236}">
                <a16:creationId xmlns:a16="http://schemas.microsoft.com/office/drawing/2014/main" id="{4361925A-BEC3-D840-7188-6BABB5E67F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43648" y="233893"/>
            <a:ext cx="1984354" cy="809617"/>
          </a:xfrm>
          <a:prstGeom prst="rect">
            <a:avLst/>
          </a:prstGeom>
        </p:spPr>
      </p:pic>
    </p:spTree>
    <p:extLst>
      <p:ext uri="{BB962C8B-B14F-4D97-AF65-F5344CB8AC3E}">
        <p14:creationId xmlns:p14="http://schemas.microsoft.com/office/powerpoint/2010/main" val="3706990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888871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329980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E03781-2449-4B79-9E2D-1A384E771CBC}" type="datetimeFigureOut">
              <a:rPr lang="en-GB" smtClean="0"/>
              <a:t>14/10/2024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779858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E03781-2449-4B79-9E2D-1A384E771CBC}" type="datetimeFigureOut">
              <a:rPr lang="en-GB" smtClean="0"/>
              <a:t>14/10/2024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3363588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E03781-2449-4B79-9E2D-1A384E771CBC}" type="datetimeFigureOut">
              <a:rPr lang="en-GB" smtClean="0"/>
              <a:t>14/10/2024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960121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E03781-2449-4B79-9E2D-1A384E771CBC}" type="datetimeFigureOut">
              <a:rPr lang="en-GB" smtClean="0"/>
              <a:t>14/10/2024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391861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1E03781-2449-4B79-9E2D-1A384E771CBC}" type="datetimeFigureOut">
              <a:rPr lang="en-GB" smtClean="0"/>
              <a:t>14/10/2024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39966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
        <p:nvSpPr>
          <p:cNvPr id="5" name="Date Placeholder 4"/>
          <p:cNvSpPr>
            <a:spLocks noGrp="1"/>
          </p:cNvSpPr>
          <p:nvPr>
            <p:ph type="dt" sz="half" idx="10"/>
          </p:nvPr>
        </p:nvSpPr>
        <p:spPr/>
        <p:txBody>
          <a:bodyPr/>
          <a:lstStyle/>
          <a:p>
            <a:fld id="{71E03781-2449-4B79-9E2D-1A384E771CBC}" type="datetimeFigureOut">
              <a:rPr lang="en-GB" smtClean="0"/>
              <a:t>14/10/2024</a:t>
            </a:fld>
            <a:endParaRPr lang="en-GB"/>
          </a:p>
        </p:txBody>
      </p:sp>
    </p:spTree>
    <p:extLst>
      <p:ext uri="{BB962C8B-B14F-4D97-AF65-F5344CB8AC3E}">
        <p14:creationId xmlns:p14="http://schemas.microsoft.com/office/powerpoint/2010/main" val="2623298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1733175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74230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250651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56602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903187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1000133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14/10/2024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691032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E03781-2449-4B79-9E2D-1A384E771CBC}" type="datetimeFigureOut">
              <a:rPr lang="en-GB" smtClean="0"/>
              <a:t>14/10/2024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9D9B1E9-04E7-4F26-B9C7-EF471363ED31}" type="slidenum">
              <a:rPr lang="en-GB" smtClean="0"/>
              <a:t>‹#›</a:t>
            </a:fld>
            <a:endParaRPr lang="en-GB"/>
          </a:p>
        </p:txBody>
      </p:sp>
    </p:spTree>
    <p:extLst>
      <p:ext uri="{BB962C8B-B14F-4D97-AF65-F5344CB8AC3E}">
        <p14:creationId xmlns:p14="http://schemas.microsoft.com/office/powerpoint/2010/main" val="167786493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thegazette.co.uk/all-notices/content/100356#:~:text=A%20survey%20by%20unbiased.co,may%20not%20reflect%20their%20wishe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D6441-73C0-A47A-D324-4CF1C7E8A34F}"/>
              </a:ext>
            </a:extLst>
          </p:cNvPr>
          <p:cNvSpPr>
            <a:spLocks noGrp="1"/>
          </p:cNvSpPr>
          <p:nvPr>
            <p:ph type="ctrTitle"/>
          </p:nvPr>
        </p:nvSpPr>
        <p:spPr/>
        <p:txBody>
          <a:bodyPr>
            <a:normAutofit fontScale="90000"/>
          </a:bodyPr>
          <a:lstStyle/>
          <a:p>
            <a:r>
              <a:rPr lang="en-GB" dirty="0"/>
              <a:t>Introduction to the Law of Succession and Administration of Estates</a:t>
            </a:r>
          </a:p>
        </p:txBody>
      </p:sp>
      <p:sp>
        <p:nvSpPr>
          <p:cNvPr id="3" name="Subtitle 2">
            <a:extLst>
              <a:ext uri="{FF2B5EF4-FFF2-40B4-BE49-F238E27FC236}">
                <a16:creationId xmlns:a16="http://schemas.microsoft.com/office/drawing/2014/main" id="{4D6FAC72-D4CD-77FA-0499-073A8FCFFC72}"/>
              </a:ext>
            </a:extLst>
          </p:cNvPr>
          <p:cNvSpPr>
            <a:spLocks noGrp="1"/>
          </p:cNvSpPr>
          <p:nvPr>
            <p:ph type="subTitle" idx="1"/>
          </p:nvPr>
        </p:nvSpPr>
        <p:spPr/>
        <p:txBody>
          <a:bodyPr>
            <a:normAutofit/>
          </a:bodyPr>
          <a:lstStyle/>
          <a:p>
            <a:r>
              <a:rPr lang="en-GB" sz="4000" dirty="0">
                <a:solidFill>
                  <a:schemeClr val="tx1"/>
                </a:solidFill>
              </a:rPr>
              <a:t>Week 3  Intestate Succession</a:t>
            </a:r>
          </a:p>
        </p:txBody>
      </p:sp>
    </p:spTree>
    <p:extLst>
      <p:ext uri="{BB962C8B-B14F-4D97-AF65-F5344CB8AC3E}">
        <p14:creationId xmlns:p14="http://schemas.microsoft.com/office/powerpoint/2010/main" val="3475651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53C6E-6D6E-9BD1-CBFF-C5D65EE56AD2}"/>
              </a:ext>
            </a:extLst>
          </p:cNvPr>
          <p:cNvSpPr>
            <a:spLocks noGrp="1"/>
          </p:cNvSpPr>
          <p:nvPr>
            <p:ph type="title"/>
          </p:nvPr>
        </p:nvSpPr>
        <p:spPr>
          <a:xfrm>
            <a:off x="677334" y="609600"/>
            <a:ext cx="8596668" cy="695022"/>
          </a:xfrm>
        </p:spPr>
        <p:txBody>
          <a:bodyPr/>
          <a:lstStyle/>
          <a:p>
            <a:r>
              <a:rPr lang="en-GB" dirty="0"/>
              <a:t>Intestacy…. we will be looking at:</a:t>
            </a:r>
          </a:p>
        </p:txBody>
      </p:sp>
      <p:sp>
        <p:nvSpPr>
          <p:cNvPr id="3" name="Content Placeholder 2">
            <a:extLst>
              <a:ext uri="{FF2B5EF4-FFF2-40B4-BE49-F238E27FC236}">
                <a16:creationId xmlns:a16="http://schemas.microsoft.com/office/drawing/2014/main" id="{F302A679-3D82-CC06-964C-77FF046E2505}"/>
              </a:ext>
            </a:extLst>
          </p:cNvPr>
          <p:cNvSpPr>
            <a:spLocks noGrp="1"/>
          </p:cNvSpPr>
          <p:nvPr>
            <p:ph idx="1"/>
          </p:nvPr>
        </p:nvSpPr>
        <p:spPr>
          <a:xfrm>
            <a:off x="629014" y="1659898"/>
            <a:ext cx="8644988" cy="5198101"/>
          </a:xfrm>
        </p:spPr>
        <p:txBody>
          <a:bodyPr>
            <a:normAutofit fontScale="77500" lnSpcReduction="20000"/>
          </a:bodyPr>
          <a:lstStyle/>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 Intestacy and partial intestacy</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Inheritance and Trustee Powers Act 2014 (ITPA 2014)</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The statutory rules (devolution on intestacy)</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 s47 statutory trusts</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Statutory order</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Entitlement of spouses/civil partners</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Distribution where no surviving spouse or civil partner</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Bona vacantia</a:t>
            </a:r>
          </a:p>
          <a:p>
            <a:pPr>
              <a:lnSpc>
                <a:spcPct val="115000"/>
              </a:lnSpc>
              <a:spcAft>
                <a:spcPts val="800"/>
              </a:spcAft>
            </a:pPr>
            <a:r>
              <a:rPr lang="en-GB" sz="2900" kern="100" dirty="0">
                <a:effectLst/>
                <a:latin typeface="Aptos" panose="020B0004020202020204" pitchFamily="34" charset="0"/>
                <a:ea typeface="DengXian" panose="02010600030101010101" pitchFamily="2" charset="-122"/>
                <a:cs typeface="Arial" panose="020B0604020202020204" pitchFamily="34" charset="0"/>
              </a:rPr>
              <a:t>Cohabitees</a:t>
            </a:r>
          </a:p>
          <a:p>
            <a:pPr>
              <a:lnSpc>
                <a:spcPct val="115000"/>
              </a:lnSpc>
              <a:spcAft>
                <a:spcPts val="800"/>
              </a:spcAft>
            </a:pPr>
            <a:endParaRPr lang="en-GB" sz="2900" kern="1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3985658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3E85B-6525-687C-5A0B-A25E05308AF4}"/>
              </a:ext>
            </a:extLst>
          </p:cNvPr>
          <p:cNvSpPr>
            <a:spLocks noGrp="1"/>
          </p:cNvSpPr>
          <p:nvPr>
            <p:ph type="title"/>
          </p:nvPr>
        </p:nvSpPr>
        <p:spPr>
          <a:xfrm>
            <a:off x="426893" y="172785"/>
            <a:ext cx="8596668" cy="840626"/>
          </a:xfrm>
        </p:spPr>
        <p:txBody>
          <a:bodyPr/>
          <a:lstStyle/>
          <a:p>
            <a:r>
              <a:rPr lang="en-GB" dirty="0"/>
              <a:t>Where no will? - Intestacy</a:t>
            </a:r>
          </a:p>
        </p:txBody>
      </p:sp>
      <p:sp>
        <p:nvSpPr>
          <p:cNvPr id="3" name="Content Placeholder 2">
            <a:extLst>
              <a:ext uri="{FF2B5EF4-FFF2-40B4-BE49-F238E27FC236}">
                <a16:creationId xmlns:a16="http://schemas.microsoft.com/office/drawing/2014/main" id="{576D8567-69B3-3A70-22F9-DCFACB81254D}"/>
              </a:ext>
            </a:extLst>
          </p:cNvPr>
          <p:cNvSpPr>
            <a:spLocks noGrp="1"/>
          </p:cNvSpPr>
          <p:nvPr>
            <p:ph idx="1"/>
          </p:nvPr>
        </p:nvSpPr>
        <p:spPr>
          <a:xfrm>
            <a:off x="584147" y="1013411"/>
            <a:ext cx="9445132" cy="5404862"/>
          </a:xfrm>
        </p:spPr>
        <p:txBody>
          <a:bodyPr>
            <a:noAutofit/>
          </a:bodyPr>
          <a:lstStyle/>
          <a:p>
            <a:r>
              <a:rPr lang="en-GB" sz="2000" dirty="0"/>
              <a:t>Personal </a:t>
            </a:r>
            <a:r>
              <a:rPr lang="en-GB" sz="2000" dirty="0" err="1"/>
              <a:t>representatvies</a:t>
            </a:r>
            <a:r>
              <a:rPr lang="en-GB" sz="2000" dirty="0"/>
              <a:t> = ADMINISTRATORS</a:t>
            </a:r>
          </a:p>
          <a:p>
            <a:r>
              <a:rPr lang="en-GB" sz="2000" dirty="0"/>
              <a:t>Appointed by Court</a:t>
            </a:r>
          </a:p>
          <a:p>
            <a:r>
              <a:rPr lang="en-GB" sz="2000" dirty="0"/>
              <a:t>Grant of letters of administration provide authority to act/administer</a:t>
            </a:r>
          </a:p>
          <a:p>
            <a:r>
              <a:rPr lang="en-GB" sz="2000" dirty="0"/>
              <a:t>Persons entitled to apply = those entitled to inherit/have a beneficial interest under rules of intestacy</a:t>
            </a:r>
          </a:p>
          <a:p>
            <a:r>
              <a:rPr lang="en-GB" sz="2000" dirty="0"/>
              <a:t>Strict order of priority (1. spouse, 2. children, 3. parents, 4. siblings, 5. </a:t>
            </a:r>
            <a:r>
              <a:rPr lang="en-GB" sz="2000" dirty="0" err="1"/>
              <a:t>grandparernts</a:t>
            </a:r>
            <a:r>
              <a:rPr lang="en-GB" sz="2000" dirty="0"/>
              <a:t>, 6. uncles/aunts…)</a:t>
            </a:r>
          </a:p>
          <a:p>
            <a:r>
              <a:rPr lang="en-GB" sz="2000" dirty="0"/>
              <a:t>Categories are ‘cleared off’ if they can’t act or won’t act </a:t>
            </a:r>
          </a:p>
          <a:p>
            <a:r>
              <a:rPr lang="en-GB" sz="2000" dirty="0"/>
              <a:t>If person has right to apply but </a:t>
            </a:r>
            <a:r>
              <a:rPr lang="en-GB" sz="2000" dirty="0" err="1"/>
              <a:t>doesn</a:t>
            </a:r>
            <a:r>
              <a:rPr lang="en-GB" sz="2000" dirty="0"/>
              <a:t> not wish to do so they can renounce</a:t>
            </a:r>
          </a:p>
          <a:p>
            <a:r>
              <a:rPr lang="en-GB" sz="2000" dirty="0"/>
              <a:t>Maximum of 4 administrators, minimum of 2 if there are beneficiaries under 18 (minors)</a:t>
            </a:r>
          </a:p>
          <a:p>
            <a:r>
              <a:rPr lang="en-GB" sz="2000" dirty="0"/>
              <a:t>Application made online by legal professionals</a:t>
            </a:r>
          </a:p>
          <a:p>
            <a:pPr marL="0" indent="0">
              <a:buNone/>
            </a:pPr>
            <a:endParaRPr lang="en-GB" sz="2800" dirty="0"/>
          </a:p>
        </p:txBody>
      </p:sp>
    </p:spTree>
    <p:extLst>
      <p:ext uri="{BB962C8B-B14F-4D97-AF65-F5344CB8AC3E}">
        <p14:creationId xmlns:p14="http://schemas.microsoft.com/office/powerpoint/2010/main" val="2827972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A6E1F-7393-B092-DE12-CC2D79B4DF86}"/>
              </a:ext>
            </a:extLst>
          </p:cNvPr>
          <p:cNvSpPr>
            <a:spLocks noGrp="1"/>
          </p:cNvSpPr>
          <p:nvPr>
            <p:ph type="title"/>
          </p:nvPr>
        </p:nvSpPr>
        <p:spPr>
          <a:xfrm>
            <a:off x="520081" y="91246"/>
            <a:ext cx="8596668" cy="770736"/>
          </a:xfrm>
        </p:spPr>
        <p:txBody>
          <a:bodyPr/>
          <a:lstStyle/>
          <a:p>
            <a:r>
              <a:rPr lang="en-GB" dirty="0"/>
              <a:t>Intestacy and Partial Intestacy</a:t>
            </a:r>
          </a:p>
        </p:txBody>
      </p:sp>
      <p:sp>
        <p:nvSpPr>
          <p:cNvPr id="3" name="Content Placeholder 2">
            <a:extLst>
              <a:ext uri="{FF2B5EF4-FFF2-40B4-BE49-F238E27FC236}">
                <a16:creationId xmlns:a16="http://schemas.microsoft.com/office/drawing/2014/main" id="{E242C8D3-5272-B588-A458-ABD0C08B1EBC}"/>
              </a:ext>
            </a:extLst>
          </p:cNvPr>
          <p:cNvSpPr>
            <a:spLocks noGrp="1"/>
          </p:cNvSpPr>
          <p:nvPr>
            <p:ph idx="1"/>
          </p:nvPr>
        </p:nvSpPr>
        <p:spPr>
          <a:xfrm>
            <a:off x="520080" y="861981"/>
            <a:ext cx="10178981" cy="5573763"/>
          </a:xfrm>
        </p:spPr>
        <p:txBody>
          <a:bodyPr>
            <a:normAutofit lnSpcReduction="10000"/>
          </a:bodyPr>
          <a:lstStyle/>
          <a:p>
            <a:r>
              <a:rPr lang="en-GB" sz="2400" dirty="0">
                <a:hlinkClick r:id="rId2"/>
              </a:rPr>
              <a:t>Reluctance to write a will still prevalent in the UK | The Gazette</a:t>
            </a:r>
            <a:endParaRPr lang="en-GB" sz="2400" dirty="0"/>
          </a:p>
          <a:p>
            <a:r>
              <a:rPr lang="en-GB" sz="2400" dirty="0"/>
              <a:t>Statistics will vary but undoubtedly a high percentage of UK adults will die intestate – having made no will</a:t>
            </a:r>
          </a:p>
          <a:p>
            <a:r>
              <a:rPr lang="en-GB" sz="2400" dirty="0"/>
              <a:t>Why?</a:t>
            </a:r>
          </a:p>
          <a:p>
            <a:r>
              <a:rPr lang="en-GB" sz="2400" dirty="0"/>
              <a:t>Intestacy: when a person dies without a will</a:t>
            </a:r>
          </a:p>
          <a:p>
            <a:r>
              <a:rPr lang="en-GB" sz="2400" dirty="0"/>
              <a:t>Partial intestacy: where there is a valid will but:</a:t>
            </a:r>
          </a:p>
          <a:p>
            <a:r>
              <a:rPr lang="en-GB" sz="2400" dirty="0"/>
              <a:t>If Partial intestacy then the valid gifts and legacies must be paid in the normal way.  Property not disposed of then distributed according to intestacy rules</a:t>
            </a:r>
          </a:p>
          <a:p>
            <a:r>
              <a:rPr lang="en-GB" sz="2400" dirty="0"/>
              <a:t>Problem with </a:t>
            </a:r>
            <a:r>
              <a:rPr lang="en-GB" sz="2400" dirty="0" err="1"/>
              <a:t>partical</a:t>
            </a:r>
            <a:r>
              <a:rPr lang="en-GB" sz="2400" dirty="0"/>
              <a:t> intestacy? A family member could end up inheriting when that was not what T would wish</a:t>
            </a:r>
          </a:p>
          <a:p>
            <a:r>
              <a:rPr lang="en-GB" sz="2400" dirty="0"/>
              <a:t>Fix? Provision in a will providing for residue to go to a named beneficiary and a substitution clause ( more later)</a:t>
            </a:r>
          </a:p>
          <a:p>
            <a:endParaRPr lang="en-GB" dirty="0"/>
          </a:p>
        </p:txBody>
      </p:sp>
    </p:spTree>
    <p:extLst>
      <p:ext uri="{BB962C8B-B14F-4D97-AF65-F5344CB8AC3E}">
        <p14:creationId xmlns:p14="http://schemas.microsoft.com/office/powerpoint/2010/main" val="1940097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56010-A247-217D-1CC3-25715CB75715}"/>
              </a:ext>
            </a:extLst>
          </p:cNvPr>
          <p:cNvSpPr>
            <a:spLocks noGrp="1"/>
          </p:cNvSpPr>
          <p:nvPr>
            <p:ph type="title"/>
          </p:nvPr>
        </p:nvSpPr>
        <p:spPr>
          <a:xfrm>
            <a:off x="211397" y="156238"/>
            <a:ext cx="9637331" cy="752338"/>
          </a:xfrm>
        </p:spPr>
        <p:txBody>
          <a:bodyPr>
            <a:normAutofit fontScale="90000"/>
          </a:bodyPr>
          <a:lstStyle/>
          <a:p>
            <a:r>
              <a:rPr lang="en-GB" sz="3600" kern="100" dirty="0">
                <a:effectLst/>
                <a:latin typeface="Aptos" panose="020B0004020202020204" pitchFamily="34" charset="0"/>
                <a:ea typeface="DengXian" panose="02010600030101010101" pitchFamily="2" charset="-122"/>
                <a:cs typeface="Arial" panose="020B0604020202020204" pitchFamily="34" charset="0"/>
              </a:rPr>
              <a:t>Inheritance and Trustee Powers Act 2014 (ITPA 2014)</a:t>
            </a:r>
            <a:br>
              <a:rPr lang="en-GB" sz="36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844ED573-3C80-7AFA-C2F7-05858665CEDE}"/>
              </a:ext>
            </a:extLst>
          </p:cNvPr>
          <p:cNvSpPr>
            <a:spLocks noGrp="1"/>
          </p:cNvSpPr>
          <p:nvPr>
            <p:ph idx="1"/>
          </p:nvPr>
        </p:nvSpPr>
        <p:spPr>
          <a:xfrm>
            <a:off x="438540" y="1135529"/>
            <a:ext cx="9549969" cy="5207029"/>
          </a:xfrm>
        </p:spPr>
        <p:txBody>
          <a:bodyPr>
            <a:normAutofit/>
          </a:bodyPr>
          <a:lstStyle/>
          <a:p>
            <a:r>
              <a:rPr lang="en-GB" sz="2400" dirty="0"/>
              <a:t>ITPA 2014 introduced a number of changes to how intestate estate devolves esp. re spouse or civil partner</a:t>
            </a:r>
          </a:p>
          <a:p>
            <a:r>
              <a:rPr lang="en-GB" sz="2400" dirty="0"/>
              <a:t>Pre October 2014 rules applying to intestacy </a:t>
            </a:r>
            <a:r>
              <a:rPr lang="en-GB" sz="2400"/>
              <a:t>–apply </a:t>
            </a:r>
            <a:r>
              <a:rPr lang="en-GB" sz="2400" dirty="0"/>
              <a:t>to deaths occurring prior to 1 October 2014 </a:t>
            </a:r>
          </a:p>
          <a:p>
            <a:r>
              <a:rPr lang="en-GB" sz="2400" dirty="0"/>
              <a:t>Section 46 of the AEA lists potential beneficiaries in hierarchical order</a:t>
            </a:r>
          </a:p>
          <a:p>
            <a:r>
              <a:rPr lang="en-GB" sz="2400" dirty="0"/>
              <a:t>Section 46 is based on a presumed intention </a:t>
            </a:r>
            <a:r>
              <a:rPr lang="en-GB" sz="2400" dirty="0" err="1"/>
              <a:t>i.e</a:t>
            </a:r>
            <a:r>
              <a:rPr lang="en-GB" sz="2400" dirty="0"/>
              <a:t> that this is what the deceased would have wanted to happen to their assets</a:t>
            </a:r>
          </a:p>
        </p:txBody>
      </p:sp>
    </p:spTree>
    <p:extLst>
      <p:ext uri="{BB962C8B-B14F-4D97-AF65-F5344CB8AC3E}">
        <p14:creationId xmlns:p14="http://schemas.microsoft.com/office/powerpoint/2010/main" val="3483796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4F5F8-64B5-6EB3-F85E-594D696FD5F7}"/>
              </a:ext>
            </a:extLst>
          </p:cNvPr>
          <p:cNvSpPr>
            <a:spLocks noGrp="1"/>
          </p:cNvSpPr>
          <p:nvPr>
            <p:ph type="title"/>
          </p:nvPr>
        </p:nvSpPr>
        <p:spPr>
          <a:xfrm>
            <a:off x="362827" y="131045"/>
            <a:ext cx="8596668" cy="1320800"/>
          </a:xfrm>
        </p:spPr>
        <p:txBody>
          <a:bodyPr>
            <a:normAutofit fontScale="90000"/>
          </a:bodyPr>
          <a:lstStyle/>
          <a:p>
            <a:r>
              <a:rPr lang="en-GB" sz="3600" kern="100" dirty="0">
                <a:effectLst/>
                <a:latin typeface="Aptos" panose="020B0004020202020204" pitchFamily="34" charset="0"/>
                <a:ea typeface="DengXian" panose="02010600030101010101" pitchFamily="2" charset="-122"/>
                <a:cs typeface="Arial" panose="020B0604020202020204" pitchFamily="34" charset="0"/>
              </a:rPr>
              <a:t>The statutory rules (devolution on intestacy)</a:t>
            </a:r>
            <a:br>
              <a:rPr lang="en-GB" sz="36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B587F7A1-70EB-D543-801D-B4661A149597}"/>
              </a:ext>
            </a:extLst>
          </p:cNvPr>
          <p:cNvSpPr>
            <a:spLocks noGrp="1"/>
          </p:cNvSpPr>
          <p:nvPr>
            <p:ph idx="1"/>
          </p:nvPr>
        </p:nvSpPr>
        <p:spPr>
          <a:xfrm>
            <a:off x="572497" y="984100"/>
            <a:ext cx="9480077" cy="5306040"/>
          </a:xfrm>
        </p:spPr>
        <p:txBody>
          <a:bodyPr>
            <a:normAutofit/>
          </a:bodyPr>
          <a:lstStyle/>
          <a:p>
            <a:r>
              <a:rPr lang="en-GB" sz="2800" dirty="0"/>
              <a:t>When a P dies intestate, all assets become subject to a statutory trust ( s 33 Administration of Estates Act 1925 (‘AEA’)</a:t>
            </a:r>
          </a:p>
          <a:p>
            <a:r>
              <a:rPr lang="en-GB" sz="2800" dirty="0"/>
              <a:t>Personal Representatives will hold all undisposed of estate ON TRUST with the power to sell</a:t>
            </a:r>
          </a:p>
          <a:p>
            <a:r>
              <a:rPr lang="en-GB" sz="2800" dirty="0"/>
              <a:t>PRs </a:t>
            </a:r>
            <a:r>
              <a:rPr lang="en-GB" sz="2800" dirty="0" err="1"/>
              <a:t>wil</a:t>
            </a:r>
            <a:r>
              <a:rPr lang="en-GB" sz="2800" dirty="0"/>
              <a:t> pay funeral expenses and debts from any cash and proceeds of sale of other assets</a:t>
            </a:r>
          </a:p>
          <a:p>
            <a:r>
              <a:rPr lang="en-GB" sz="2800" dirty="0"/>
              <a:t>PRs then pay any valid legacies if there is a partial intestacy</a:t>
            </a:r>
          </a:p>
          <a:p>
            <a:r>
              <a:rPr lang="en-GB" sz="2800" dirty="0"/>
              <a:t>PRs then hold the remaining estate to be distributed under the strict order of entitlement in s 46 AEA 1925</a:t>
            </a:r>
          </a:p>
        </p:txBody>
      </p:sp>
    </p:spTree>
    <p:extLst>
      <p:ext uri="{BB962C8B-B14F-4D97-AF65-F5344CB8AC3E}">
        <p14:creationId xmlns:p14="http://schemas.microsoft.com/office/powerpoint/2010/main" val="1910907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A364D-BE1A-93E7-30BF-5A1614C79D70}"/>
              </a:ext>
            </a:extLst>
          </p:cNvPr>
          <p:cNvSpPr>
            <a:spLocks noGrp="1"/>
          </p:cNvSpPr>
          <p:nvPr>
            <p:ph type="title"/>
          </p:nvPr>
        </p:nvSpPr>
        <p:spPr>
          <a:xfrm>
            <a:off x="426893" y="196082"/>
            <a:ext cx="8596668" cy="799857"/>
          </a:xfrm>
        </p:spPr>
        <p:txBody>
          <a:bodyPr/>
          <a:lstStyle/>
          <a:p>
            <a:r>
              <a:rPr lang="en-GB" sz="3600" kern="100" dirty="0">
                <a:effectLst/>
                <a:latin typeface="Aptos" panose="020B0004020202020204" pitchFamily="34" charset="0"/>
                <a:ea typeface="DengXian" panose="02010600030101010101" pitchFamily="2" charset="-122"/>
                <a:cs typeface="Arial" panose="020B0604020202020204" pitchFamily="34" charset="0"/>
              </a:rPr>
              <a:t>s47 statutory trusts</a:t>
            </a:r>
            <a:endParaRPr lang="en-GB" dirty="0"/>
          </a:p>
        </p:txBody>
      </p:sp>
      <p:sp>
        <p:nvSpPr>
          <p:cNvPr id="3" name="Content Placeholder 2">
            <a:extLst>
              <a:ext uri="{FF2B5EF4-FFF2-40B4-BE49-F238E27FC236}">
                <a16:creationId xmlns:a16="http://schemas.microsoft.com/office/drawing/2014/main" id="{3238E6D9-D728-1DBE-2FF1-34970C6CFE5B}"/>
              </a:ext>
            </a:extLst>
          </p:cNvPr>
          <p:cNvSpPr>
            <a:spLocks noGrp="1"/>
          </p:cNvSpPr>
          <p:nvPr>
            <p:ph idx="1"/>
          </p:nvPr>
        </p:nvSpPr>
        <p:spPr>
          <a:xfrm>
            <a:off x="426893" y="943331"/>
            <a:ext cx="9934366" cy="5172083"/>
          </a:xfrm>
        </p:spPr>
        <p:txBody>
          <a:bodyPr>
            <a:normAutofit/>
          </a:bodyPr>
          <a:lstStyle/>
          <a:p>
            <a:r>
              <a:rPr lang="en-GB" sz="2000" dirty="0"/>
              <a:t>Statutory Trust is defined in S47 AEA as including the class of relative to whom it applies TOGETHER WITH the issue ( children or direct descendants) or the relative in question if that relative has predeceased the intestate ( but see exception</a:t>
            </a:r>
          </a:p>
          <a:p>
            <a:r>
              <a:rPr lang="en-GB" sz="2000" dirty="0"/>
              <a:t>This applies whether this the relative is a child or another class or relative </a:t>
            </a:r>
            <a:r>
              <a:rPr lang="en-GB" sz="2000" dirty="0" err="1"/>
              <a:t>e.g</a:t>
            </a:r>
            <a:r>
              <a:rPr lang="en-GB" sz="2000" dirty="0"/>
              <a:t> brother, sister, uncle, aunt……</a:t>
            </a:r>
          </a:p>
          <a:p>
            <a:r>
              <a:rPr lang="en-GB" sz="2000" dirty="0"/>
              <a:t>‘Child’ – includes a child unborn at date of death but later born alive</a:t>
            </a:r>
          </a:p>
          <a:p>
            <a:r>
              <a:rPr lang="en-GB" sz="2000" dirty="0"/>
              <a:t>If a child has predeceased the intestate ( ‘Int’)  but had a child of their own ( the Int’s grandchild) that child (the grandchild) steps into the parent’s shoes and inherits along with any other living children of the Int</a:t>
            </a:r>
          </a:p>
          <a:p>
            <a:r>
              <a:rPr lang="en-GB" sz="2000" dirty="0"/>
              <a:t>Any share is contingent on the child attaining 18 or marrying/civil </a:t>
            </a:r>
            <a:r>
              <a:rPr lang="en-GB" sz="2000" dirty="0" err="1"/>
              <a:t>p’ship</a:t>
            </a:r>
            <a:r>
              <a:rPr lang="en-GB" sz="2000" dirty="0"/>
              <a:t> earlier.  So if a child survives the Int but dies before 18 or earlier marriage then that share devolves as if that child never existed.</a:t>
            </a:r>
          </a:p>
        </p:txBody>
      </p:sp>
    </p:spTree>
    <p:extLst>
      <p:ext uri="{BB962C8B-B14F-4D97-AF65-F5344CB8AC3E}">
        <p14:creationId xmlns:p14="http://schemas.microsoft.com/office/powerpoint/2010/main" val="624752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A364D-BE1A-93E7-30BF-5A1614C79D70}"/>
              </a:ext>
            </a:extLst>
          </p:cNvPr>
          <p:cNvSpPr>
            <a:spLocks noGrp="1"/>
          </p:cNvSpPr>
          <p:nvPr>
            <p:ph type="title"/>
          </p:nvPr>
        </p:nvSpPr>
        <p:spPr>
          <a:xfrm>
            <a:off x="345355" y="155312"/>
            <a:ext cx="8596668" cy="776561"/>
          </a:xfrm>
        </p:spPr>
        <p:txBody>
          <a:bodyPr/>
          <a:lstStyle/>
          <a:p>
            <a:r>
              <a:rPr lang="en-GB" sz="3600" kern="100" dirty="0">
                <a:effectLst/>
                <a:latin typeface="Aptos" panose="020B0004020202020204" pitchFamily="34" charset="0"/>
                <a:ea typeface="DengXian" panose="02010600030101010101" pitchFamily="2" charset="-122"/>
                <a:cs typeface="Arial" panose="020B0604020202020204" pitchFamily="34" charset="0"/>
              </a:rPr>
              <a:t>s47 statutory trusts</a:t>
            </a:r>
            <a:endParaRPr lang="en-GB" dirty="0"/>
          </a:p>
        </p:txBody>
      </p:sp>
      <p:sp>
        <p:nvSpPr>
          <p:cNvPr id="3" name="Content Placeholder 2">
            <a:extLst>
              <a:ext uri="{FF2B5EF4-FFF2-40B4-BE49-F238E27FC236}">
                <a16:creationId xmlns:a16="http://schemas.microsoft.com/office/drawing/2014/main" id="{3238E6D9-D728-1DBE-2FF1-34970C6CFE5B}"/>
              </a:ext>
            </a:extLst>
          </p:cNvPr>
          <p:cNvSpPr>
            <a:spLocks noGrp="1"/>
          </p:cNvSpPr>
          <p:nvPr>
            <p:ph idx="1"/>
          </p:nvPr>
        </p:nvSpPr>
        <p:spPr>
          <a:xfrm>
            <a:off x="345355" y="931873"/>
            <a:ext cx="10644918" cy="5172083"/>
          </a:xfrm>
        </p:spPr>
        <p:txBody>
          <a:bodyPr>
            <a:noAutofit/>
          </a:bodyPr>
          <a:lstStyle/>
          <a:p>
            <a:r>
              <a:rPr lang="en-GB" sz="2000" dirty="0"/>
              <a:t>There is an exception since February 2012 – under s 3 Estates of Deceased Persons ( Forfeiture Rule and Law of Succession Act 2011)</a:t>
            </a:r>
          </a:p>
          <a:p>
            <a:r>
              <a:rPr lang="en-GB" sz="2000" dirty="0"/>
              <a:t>Exception: If the B dies after the Int without having attained a vested interest but leaves issue, then that issue will take the share under the statutory trust in the same way as if the B had predeceased the Int</a:t>
            </a:r>
          </a:p>
          <a:p>
            <a:r>
              <a:rPr lang="en-GB" sz="2000" dirty="0"/>
              <a:t>For example,</a:t>
            </a:r>
          </a:p>
          <a:p>
            <a:pPr marL="0" indent="0">
              <a:buNone/>
            </a:pPr>
            <a:r>
              <a:rPr lang="en-GB" sz="2000" dirty="0"/>
              <a:t> B is 16 and has a child.  Father of B dies intestate on 1</a:t>
            </a:r>
            <a:r>
              <a:rPr lang="en-GB" sz="2000" baseline="30000" dirty="0"/>
              <a:t>st</a:t>
            </a:r>
            <a:r>
              <a:rPr lang="en-GB" sz="2000" dirty="0"/>
              <a:t> January 2024 and only relatives are B and B’s 19 year old brother.  B’s share is contingent upon him reaching 18 ordinarily but if B dies on 31</a:t>
            </a:r>
            <a:r>
              <a:rPr lang="en-GB" sz="2000" baseline="30000" dirty="0"/>
              <a:t>st</a:t>
            </a:r>
            <a:r>
              <a:rPr lang="en-GB" sz="2000" dirty="0"/>
              <a:t> January 2024 whilst 16 then, because B has a child, B’s share will pass to the child</a:t>
            </a:r>
          </a:p>
          <a:p>
            <a:pPr marL="0" indent="0">
              <a:buNone/>
            </a:pPr>
            <a:endParaRPr lang="en-GB" sz="2000" dirty="0"/>
          </a:p>
          <a:p>
            <a:pPr marL="0" indent="0">
              <a:buNone/>
            </a:pPr>
            <a:r>
              <a:rPr lang="en-GB" sz="2000" dirty="0"/>
              <a:t>If B did not have a child then when B died that share would devolve and B’s brother would inherit the lot!</a:t>
            </a:r>
          </a:p>
        </p:txBody>
      </p:sp>
    </p:spTree>
    <p:extLst>
      <p:ext uri="{BB962C8B-B14F-4D97-AF65-F5344CB8AC3E}">
        <p14:creationId xmlns:p14="http://schemas.microsoft.com/office/powerpoint/2010/main" val="1171595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7A61B-1533-C6E3-23BA-351292990ABC}"/>
              </a:ext>
            </a:extLst>
          </p:cNvPr>
          <p:cNvSpPr>
            <a:spLocks noGrp="1"/>
          </p:cNvSpPr>
          <p:nvPr>
            <p:ph type="title"/>
          </p:nvPr>
        </p:nvSpPr>
        <p:spPr/>
        <p:txBody>
          <a:bodyPr/>
          <a:lstStyle/>
          <a:p>
            <a:r>
              <a:rPr lang="en-GB" dirty="0"/>
              <a:t>Statutory Order</a:t>
            </a:r>
          </a:p>
        </p:txBody>
      </p:sp>
      <p:sp>
        <p:nvSpPr>
          <p:cNvPr id="3" name="Content Placeholder 2">
            <a:extLst>
              <a:ext uri="{FF2B5EF4-FFF2-40B4-BE49-F238E27FC236}">
                <a16:creationId xmlns:a16="http://schemas.microsoft.com/office/drawing/2014/main" id="{463A3B98-6A05-1AC3-F144-6BB33800726F}"/>
              </a:ext>
            </a:extLst>
          </p:cNvPr>
          <p:cNvSpPr>
            <a:spLocks noGrp="1"/>
          </p:cNvSpPr>
          <p:nvPr>
            <p:ph idx="1"/>
          </p:nvPr>
        </p:nvSpPr>
        <p:spPr>
          <a:xfrm>
            <a:off x="677334" y="1409267"/>
            <a:ext cx="9491726" cy="4950764"/>
          </a:xfrm>
        </p:spPr>
        <p:txBody>
          <a:bodyPr>
            <a:noAutofit/>
          </a:bodyPr>
          <a:lstStyle/>
          <a:p>
            <a:r>
              <a:rPr lang="en-GB" sz="2400" dirty="0"/>
              <a:t>S46 of AEA governs the distribution of assets on an intestacy</a:t>
            </a:r>
          </a:p>
          <a:p>
            <a:r>
              <a:rPr lang="en-GB" sz="2400" dirty="0"/>
              <a:t>Prior to distribution, the PR has to know how many relatives the Int had and who they are – needs family tree with ages, marital status, whether any children etc</a:t>
            </a:r>
          </a:p>
          <a:p>
            <a:r>
              <a:rPr lang="en-GB" sz="2400" dirty="0"/>
              <a:t>First question : is there a living spouse or civil partner</a:t>
            </a:r>
          </a:p>
          <a:p>
            <a:r>
              <a:rPr lang="en-GB" sz="2400" dirty="0"/>
              <a:t>If YES, what other relatives are there who are the Int’s children or their issue</a:t>
            </a:r>
          </a:p>
          <a:p>
            <a:r>
              <a:rPr lang="en-GB" sz="2400" dirty="0"/>
              <a:t>If NO spouse/civil partner, what other relatives are there?</a:t>
            </a:r>
          </a:p>
          <a:p>
            <a:r>
              <a:rPr lang="en-GB" sz="2400" dirty="0"/>
              <a:t>For basic order of priority see next slide</a:t>
            </a:r>
          </a:p>
        </p:txBody>
      </p:sp>
    </p:spTree>
    <p:extLst>
      <p:ext uri="{BB962C8B-B14F-4D97-AF65-F5344CB8AC3E}">
        <p14:creationId xmlns:p14="http://schemas.microsoft.com/office/powerpoint/2010/main" val="2428218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4C500-5F42-8520-9E74-F8A9EE264BE7}"/>
              </a:ext>
            </a:extLst>
          </p:cNvPr>
          <p:cNvSpPr>
            <a:spLocks noGrp="1"/>
          </p:cNvSpPr>
          <p:nvPr>
            <p:ph type="title"/>
          </p:nvPr>
        </p:nvSpPr>
        <p:spPr/>
        <p:txBody>
          <a:bodyPr/>
          <a:lstStyle/>
          <a:p>
            <a:r>
              <a:rPr lang="en-GB" dirty="0"/>
              <a:t>S46 AEA Basic order of priority</a:t>
            </a:r>
          </a:p>
        </p:txBody>
      </p:sp>
      <p:sp>
        <p:nvSpPr>
          <p:cNvPr id="3" name="Content Placeholder 2">
            <a:extLst>
              <a:ext uri="{FF2B5EF4-FFF2-40B4-BE49-F238E27FC236}">
                <a16:creationId xmlns:a16="http://schemas.microsoft.com/office/drawing/2014/main" id="{47CEB942-1FC5-52DD-058F-29D887E4C72F}"/>
              </a:ext>
            </a:extLst>
          </p:cNvPr>
          <p:cNvSpPr>
            <a:spLocks noGrp="1"/>
          </p:cNvSpPr>
          <p:nvPr>
            <p:ph idx="1"/>
          </p:nvPr>
        </p:nvSpPr>
        <p:spPr>
          <a:xfrm>
            <a:off x="624916" y="1385970"/>
            <a:ext cx="8973372" cy="4565396"/>
          </a:xfrm>
        </p:spPr>
        <p:txBody>
          <a:bodyPr/>
          <a:lstStyle/>
          <a:p>
            <a:r>
              <a:rPr lang="en-GB" dirty="0"/>
              <a:t>Spouse or Civil Partner</a:t>
            </a:r>
          </a:p>
          <a:p>
            <a:r>
              <a:rPr lang="en-GB" dirty="0"/>
              <a:t>Issue ( deceased’s children and direct descendants) on the statutory trusts</a:t>
            </a:r>
          </a:p>
          <a:p>
            <a:r>
              <a:rPr lang="en-GB" dirty="0"/>
              <a:t>Parents</a:t>
            </a:r>
          </a:p>
          <a:p>
            <a:r>
              <a:rPr lang="en-GB" dirty="0"/>
              <a:t>Brothers and sisters of the whole blood on the statutory trusts</a:t>
            </a:r>
          </a:p>
          <a:p>
            <a:r>
              <a:rPr lang="en-GB" dirty="0"/>
              <a:t>Brothers and sisters of the half blood on the statutory trusts</a:t>
            </a:r>
          </a:p>
          <a:p>
            <a:r>
              <a:rPr lang="en-GB" dirty="0"/>
              <a:t>Grandparents</a:t>
            </a:r>
          </a:p>
          <a:p>
            <a:r>
              <a:rPr lang="en-GB" dirty="0"/>
              <a:t>Uncles and aunts of the whole blood on the statutory trusts</a:t>
            </a:r>
          </a:p>
          <a:p>
            <a:r>
              <a:rPr lang="en-GB" dirty="0"/>
              <a:t>Uncles and aunts of the half blook on the statutory trusts</a:t>
            </a:r>
          </a:p>
          <a:p>
            <a:r>
              <a:rPr lang="en-GB" dirty="0"/>
              <a:t>The Crown ( </a:t>
            </a:r>
            <a:r>
              <a:rPr lang="en-GB" dirty="0" err="1"/>
              <a:t>i.e</a:t>
            </a:r>
            <a:r>
              <a:rPr lang="en-GB" dirty="0"/>
              <a:t> the state)</a:t>
            </a:r>
          </a:p>
        </p:txBody>
      </p:sp>
    </p:spTree>
    <p:extLst>
      <p:ext uri="{BB962C8B-B14F-4D97-AF65-F5344CB8AC3E}">
        <p14:creationId xmlns:p14="http://schemas.microsoft.com/office/powerpoint/2010/main" val="4256899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45CF6-6A72-37CC-B682-336C73097CAD}"/>
              </a:ext>
            </a:extLst>
          </p:cNvPr>
          <p:cNvSpPr>
            <a:spLocks noGrp="1"/>
          </p:cNvSpPr>
          <p:nvPr>
            <p:ph type="title"/>
          </p:nvPr>
        </p:nvSpPr>
        <p:spPr>
          <a:xfrm>
            <a:off x="613267" y="231027"/>
            <a:ext cx="8596668" cy="887220"/>
          </a:xfrm>
        </p:spPr>
        <p:txBody>
          <a:bodyPr/>
          <a:lstStyle/>
          <a:p>
            <a:r>
              <a:rPr lang="en-GB" dirty="0"/>
              <a:t>Entitlement of spouses/civil partners</a:t>
            </a:r>
          </a:p>
        </p:txBody>
      </p:sp>
      <p:sp>
        <p:nvSpPr>
          <p:cNvPr id="3" name="Content Placeholder 2">
            <a:extLst>
              <a:ext uri="{FF2B5EF4-FFF2-40B4-BE49-F238E27FC236}">
                <a16:creationId xmlns:a16="http://schemas.microsoft.com/office/drawing/2014/main" id="{6FDEBD76-DF2E-08C9-48C3-8FAF69EA776B}"/>
              </a:ext>
            </a:extLst>
          </p:cNvPr>
          <p:cNvSpPr>
            <a:spLocks noGrp="1"/>
          </p:cNvSpPr>
          <p:nvPr>
            <p:ph idx="1"/>
          </p:nvPr>
        </p:nvSpPr>
        <p:spPr>
          <a:xfrm>
            <a:off x="496784" y="1286959"/>
            <a:ext cx="8596668" cy="3880773"/>
          </a:xfrm>
        </p:spPr>
        <p:txBody>
          <a:bodyPr/>
          <a:lstStyle/>
          <a:p>
            <a:r>
              <a:rPr lang="en-GB" dirty="0"/>
              <a:t>If there is no issue, the spouse/civil partner inherits entire estate</a:t>
            </a:r>
          </a:p>
          <a:p>
            <a:r>
              <a:rPr lang="en-GB" dirty="0"/>
              <a:t>This reflects assumption in law that most testators would want priority to be given to their spouse or civil partner</a:t>
            </a:r>
          </a:p>
          <a:p>
            <a:r>
              <a:rPr lang="en-GB" dirty="0"/>
              <a:t>Divorced or judicially separated spouses and ex civil </a:t>
            </a:r>
            <a:r>
              <a:rPr lang="en-GB" dirty="0" err="1"/>
              <a:t>parnters</a:t>
            </a:r>
            <a:r>
              <a:rPr lang="en-GB" dirty="0"/>
              <a:t> ( where the partnership has been dissolved) are not entitled to a share in the estate</a:t>
            </a:r>
          </a:p>
          <a:p>
            <a:r>
              <a:rPr lang="en-GB" dirty="0"/>
              <a:t>S 46 (2A) AEA 1925 states that the spouse must survive the Int by at least 28 days before they can inherit ( this 28 day rule only applies to spouses)</a:t>
            </a:r>
          </a:p>
          <a:p>
            <a:r>
              <a:rPr lang="en-GB" dirty="0"/>
              <a:t>If there is a spouse then the only other family members who need to be considered are issue.</a:t>
            </a:r>
          </a:p>
          <a:p>
            <a:r>
              <a:rPr lang="en-GB" dirty="0"/>
              <a:t>If there are issue of the Int then the spouse/cp may not take the entire estate – depends on size and nature of it.</a:t>
            </a:r>
          </a:p>
          <a:p>
            <a:endParaRPr lang="en-GB" dirty="0"/>
          </a:p>
        </p:txBody>
      </p:sp>
    </p:spTree>
    <p:extLst>
      <p:ext uri="{BB962C8B-B14F-4D97-AF65-F5344CB8AC3E}">
        <p14:creationId xmlns:p14="http://schemas.microsoft.com/office/powerpoint/2010/main" val="1102148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45CF6-6A72-37CC-B682-336C73097CAD}"/>
              </a:ext>
            </a:extLst>
          </p:cNvPr>
          <p:cNvSpPr>
            <a:spLocks noGrp="1"/>
          </p:cNvSpPr>
          <p:nvPr>
            <p:ph type="title"/>
          </p:nvPr>
        </p:nvSpPr>
        <p:spPr>
          <a:xfrm>
            <a:off x="613267" y="231027"/>
            <a:ext cx="8596668" cy="887220"/>
          </a:xfrm>
        </p:spPr>
        <p:txBody>
          <a:bodyPr/>
          <a:lstStyle/>
          <a:p>
            <a:r>
              <a:rPr lang="en-GB" dirty="0"/>
              <a:t>Entitlement of spouses/civil partners</a:t>
            </a:r>
          </a:p>
        </p:txBody>
      </p:sp>
      <p:sp>
        <p:nvSpPr>
          <p:cNvPr id="3" name="Content Placeholder 2">
            <a:extLst>
              <a:ext uri="{FF2B5EF4-FFF2-40B4-BE49-F238E27FC236}">
                <a16:creationId xmlns:a16="http://schemas.microsoft.com/office/drawing/2014/main" id="{6FDEBD76-DF2E-08C9-48C3-8FAF69EA776B}"/>
              </a:ext>
            </a:extLst>
          </p:cNvPr>
          <p:cNvSpPr>
            <a:spLocks noGrp="1"/>
          </p:cNvSpPr>
          <p:nvPr>
            <p:ph idx="1"/>
          </p:nvPr>
        </p:nvSpPr>
        <p:spPr>
          <a:xfrm>
            <a:off x="496784" y="1286959"/>
            <a:ext cx="8596668" cy="4840103"/>
          </a:xfrm>
        </p:spPr>
        <p:txBody>
          <a:bodyPr>
            <a:normAutofit fontScale="92500" lnSpcReduction="10000"/>
          </a:bodyPr>
          <a:lstStyle/>
          <a:p>
            <a:r>
              <a:rPr lang="en-GB" dirty="0">
                <a:solidFill>
                  <a:srgbClr val="FF0000"/>
                </a:solidFill>
              </a:rPr>
              <a:t>LUMP SUM</a:t>
            </a:r>
          </a:p>
          <a:p>
            <a:r>
              <a:rPr lang="en-GB" dirty="0"/>
              <a:t>Spouse/Civil Partner is entitled to a statutory legacy of £322,000 (for deaths on or after July 2023) plus interest from date of death until payment</a:t>
            </a:r>
          </a:p>
          <a:p>
            <a:r>
              <a:rPr lang="en-GB" dirty="0"/>
              <a:t>ITPA 2014 requires Lord Chancellor to reset the statutory legacy every 5 years</a:t>
            </a:r>
          </a:p>
          <a:p>
            <a:r>
              <a:rPr lang="en-GB" dirty="0"/>
              <a:t>CHATTELS</a:t>
            </a:r>
          </a:p>
          <a:p>
            <a:r>
              <a:rPr lang="en-GB" dirty="0"/>
              <a:t>Spouse/Civil partner receives all personal chattels ( personal possessions) other than:</a:t>
            </a:r>
          </a:p>
          <a:p>
            <a:r>
              <a:rPr lang="en-GB" dirty="0"/>
              <a:t>RESIDUE</a:t>
            </a:r>
          </a:p>
          <a:p>
            <a:r>
              <a:rPr lang="en-GB" dirty="0"/>
              <a:t>If estate has a value of over the statutory legacy </a:t>
            </a:r>
            <a:r>
              <a:rPr lang="en-GB" dirty="0" err="1"/>
              <a:t>i.e</a:t>
            </a:r>
            <a:r>
              <a:rPr lang="en-GB" dirty="0"/>
              <a:t> &gt; £322,000 the spouse/cp will receive a ½ share of the residue ( the other ½ goes to the issue)</a:t>
            </a:r>
          </a:p>
          <a:p>
            <a:r>
              <a:rPr lang="en-GB" dirty="0"/>
              <a:t>THE FAMILY HOME: If property is held as Joint Tenants then the spouse/cp takes the Int’s share by survivorship – so does not pass on intestacy anyway</a:t>
            </a:r>
          </a:p>
          <a:p>
            <a:r>
              <a:rPr lang="en-GB" dirty="0"/>
              <a:t>If property was held as Tenants in Common or by Int alone then spouse will be anxious to ensure that family </a:t>
            </a:r>
            <a:r>
              <a:rPr lang="en-GB" dirty="0" err="1"/>
              <a:t>hom</a:t>
            </a:r>
            <a:r>
              <a:rPr lang="en-GB" dirty="0"/>
              <a:t> is transferred to them and s41 of AEA becomes relevant</a:t>
            </a:r>
          </a:p>
          <a:p>
            <a:endParaRPr lang="en-GB" dirty="0"/>
          </a:p>
          <a:p>
            <a:endParaRPr lang="en-GB" dirty="0"/>
          </a:p>
        </p:txBody>
      </p:sp>
    </p:spTree>
    <p:extLst>
      <p:ext uri="{BB962C8B-B14F-4D97-AF65-F5344CB8AC3E}">
        <p14:creationId xmlns:p14="http://schemas.microsoft.com/office/powerpoint/2010/main" val="4287024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8E385-02BC-07A0-3BA7-FB6E05A5DCEF}"/>
              </a:ext>
            </a:extLst>
          </p:cNvPr>
          <p:cNvSpPr>
            <a:spLocks noGrp="1"/>
          </p:cNvSpPr>
          <p:nvPr>
            <p:ph type="title"/>
          </p:nvPr>
        </p:nvSpPr>
        <p:spPr>
          <a:xfrm>
            <a:off x="479311" y="149488"/>
            <a:ext cx="8596668" cy="590186"/>
          </a:xfrm>
        </p:spPr>
        <p:txBody>
          <a:bodyPr>
            <a:normAutofit fontScale="90000"/>
          </a:bodyPr>
          <a:lstStyle/>
          <a:p>
            <a:r>
              <a:rPr lang="en-GB" dirty="0"/>
              <a:t>S 41 AEA 1925</a:t>
            </a:r>
          </a:p>
        </p:txBody>
      </p:sp>
      <p:sp>
        <p:nvSpPr>
          <p:cNvPr id="3" name="Content Placeholder 2">
            <a:extLst>
              <a:ext uri="{FF2B5EF4-FFF2-40B4-BE49-F238E27FC236}">
                <a16:creationId xmlns:a16="http://schemas.microsoft.com/office/drawing/2014/main" id="{BD057297-FAA5-87BB-5065-563CD54AE169}"/>
              </a:ext>
            </a:extLst>
          </p:cNvPr>
          <p:cNvSpPr>
            <a:spLocks noGrp="1"/>
          </p:cNvSpPr>
          <p:nvPr>
            <p:ph idx="1"/>
          </p:nvPr>
        </p:nvSpPr>
        <p:spPr>
          <a:xfrm>
            <a:off x="374475" y="958610"/>
            <a:ext cx="9998431" cy="5576147"/>
          </a:xfrm>
        </p:spPr>
        <p:txBody>
          <a:bodyPr>
            <a:normAutofit lnSpcReduction="10000"/>
          </a:bodyPr>
          <a:lstStyle/>
          <a:p>
            <a:r>
              <a:rPr lang="en-GB" dirty="0"/>
              <a:t>S 41 gives the PRs a general power to appropriate all types of asset, including houses to individual beneficiaries instead of their cash equivalent</a:t>
            </a:r>
          </a:p>
          <a:p>
            <a:r>
              <a:rPr lang="en-GB" dirty="0"/>
              <a:t>PRs can therefore choose to appropriate the family home to the </a:t>
            </a:r>
            <a:r>
              <a:rPr lang="en-GB" dirty="0" err="1"/>
              <a:t>spous</a:t>
            </a:r>
            <a:r>
              <a:rPr lang="en-GB" dirty="0"/>
              <a:t>/cp but only it its value does not exceed the spouse/cp’s entitlement under the intestacy rules</a:t>
            </a:r>
          </a:p>
          <a:p>
            <a:r>
              <a:rPr lang="en-GB" dirty="0"/>
              <a:t>If value of family home is greater than the spouse/cp’s entitlement, it may be possible for the spouse to require the PRs to appropriate the home to them under </a:t>
            </a:r>
            <a:r>
              <a:rPr lang="en-GB" dirty="0" err="1"/>
              <a:t>Sch</a:t>
            </a:r>
            <a:r>
              <a:rPr lang="en-GB" dirty="0"/>
              <a:t> 2 Intestates’ Estates Act 1952, as long as following conditions are met:</a:t>
            </a:r>
          </a:p>
          <a:p>
            <a:pPr lvl="1"/>
            <a:r>
              <a:rPr lang="en-GB" dirty="0"/>
              <a:t>The right must be exercised within 12 months of date of the grant</a:t>
            </a:r>
          </a:p>
          <a:p>
            <a:pPr lvl="1"/>
            <a:r>
              <a:rPr lang="en-GB" dirty="0"/>
              <a:t>Written notice must be given to the PRs</a:t>
            </a:r>
          </a:p>
          <a:p>
            <a:pPr lvl="1"/>
            <a:r>
              <a:rPr lang="en-GB" dirty="0"/>
              <a:t>The residue must include an interest in a ‘dwelling house’</a:t>
            </a:r>
          </a:p>
          <a:p>
            <a:pPr lvl="1"/>
            <a:r>
              <a:rPr lang="en-GB" dirty="0"/>
              <a:t>Spouse/cp must be resident in that dwelling house  at the time of death</a:t>
            </a:r>
          </a:p>
          <a:p>
            <a:pPr lvl="1"/>
            <a:r>
              <a:rPr lang="en-GB" dirty="0"/>
              <a:t>Value of house must be taken at the date of appropriation ( not the date the deceased died). Re Collins [1975]</a:t>
            </a:r>
          </a:p>
          <a:p>
            <a:pPr lvl="1"/>
            <a:r>
              <a:rPr lang="en-GB" dirty="0"/>
              <a:t>If the value of the family home exceeds the share of the estate which is due to the spouse/cp they will be required to pay the difference from their own money</a:t>
            </a:r>
          </a:p>
          <a:p>
            <a:pPr lvl="1"/>
            <a:r>
              <a:rPr lang="en-GB" dirty="0"/>
              <a:t>Right does not apply in some circumstances and in those the consent of the court would be required…. See over</a:t>
            </a:r>
          </a:p>
        </p:txBody>
      </p:sp>
    </p:spTree>
    <p:extLst>
      <p:ext uri="{BB962C8B-B14F-4D97-AF65-F5344CB8AC3E}">
        <p14:creationId xmlns:p14="http://schemas.microsoft.com/office/powerpoint/2010/main" val="2065057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8E385-02BC-07A0-3BA7-FB6E05A5DCEF}"/>
              </a:ext>
            </a:extLst>
          </p:cNvPr>
          <p:cNvSpPr>
            <a:spLocks noGrp="1"/>
          </p:cNvSpPr>
          <p:nvPr>
            <p:ph type="title"/>
          </p:nvPr>
        </p:nvSpPr>
        <p:spPr>
          <a:xfrm>
            <a:off x="479311" y="149488"/>
            <a:ext cx="8596668" cy="590186"/>
          </a:xfrm>
        </p:spPr>
        <p:txBody>
          <a:bodyPr>
            <a:normAutofit fontScale="90000"/>
          </a:bodyPr>
          <a:lstStyle/>
          <a:p>
            <a:r>
              <a:rPr lang="en-GB" dirty="0"/>
              <a:t>S 41 AEA 1925</a:t>
            </a:r>
          </a:p>
        </p:txBody>
      </p:sp>
      <p:sp>
        <p:nvSpPr>
          <p:cNvPr id="3" name="Content Placeholder 2">
            <a:extLst>
              <a:ext uri="{FF2B5EF4-FFF2-40B4-BE49-F238E27FC236}">
                <a16:creationId xmlns:a16="http://schemas.microsoft.com/office/drawing/2014/main" id="{BD057297-FAA5-87BB-5065-563CD54AE169}"/>
              </a:ext>
            </a:extLst>
          </p:cNvPr>
          <p:cNvSpPr>
            <a:spLocks noGrp="1"/>
          </p:cNvSpPr>
          <p:nvPr>
            <p:ph idx="1"/>
          </p:nvPr>
        </p:nvSpPr>
        <p:spPr>
          <a:xfrm>
            <a:off x="374475" y="958610"/>
            <a:ext cx="9998431" cy="5576147"/>
          </a:xfrm>
        </p:spPr>
        <p:txBody>
          <a:bodyPr>
            <a:normAutofit/>
          </a:bodyPr>
          <a:lstStyle/>
          <a:p>
            <a:r>
              <a:rPr lang="en-GB" sz="2400" dirty="0"/>
              <a:t>Under Schedule 2 consent of the court would be required where an appropriation might diminish the value of the whole estate:</a:t>
            </a:r>
          </a:p>
          <a:p>
            <a:pPr lvl="1"/>
            <a:r>
              <a:rPr lang="en-GB" sz="2400" dirty="0"/>
              <a:t>The home forms part of a larger building, the rest of which is include din the residuary estate</a:t>
            </a:r>
          </a:p>
          <a:p>
            <a:pPr lvl="1"/>
            <a:r>
              <a:rPr lang="en-GB" sz="2400" dirty="0"/>
              <a:t>The home forms part of agricultural land that is included in the agricultural estate</a:t>
            </a:r>
          </a:p>
          <a:p>
            <a:pPr lvl="1"/>
            <a:r>
              <a:rPr lang="en-GB" sz="2400" dirty="0"/>
              <a:t>The home or part of it was used as a hotel or lodging house</a:t>
            </a:r>
          </a:p>
          <a:p>
            <a:pPr lvl="1"/>
            <a:r>
              <a:rPr lang="en-GB" sz="2400" dirty="0"/>
              <a:t>Part of the home was used for non-domestic purposes, </a:t>
            </a:r>
            <a:r>
              <a:rPr lang="en-GB" sz="2400" dirty="0" err="1"/>
              <a:t>eg</a:t>
            </a:r>
            <a:r>
              <a:rPr lang="en-GB" sz="2400" dirty="0"/>
              <a:t> where an antiques business was run from the home.</a:t>
            </a:r>
          </a:p>
          <a:p>
            <a:pPr lvl="1"/>
            <a:endParaRPr lang="en-GB" sz="2400" dirty="0"/>
          </a:p>
          <a:p>
            <a:pPr marL="457200" lvl="1" indent="0">
              <a:buNone/>
            </a:pPr>
            <a:br>
              <a:rPr lang="en-GB" sz="2400" dirty="0"/>
            </a:br>
            <a:r>
              <a:rPr lang="en-GB" sz="2400" dirty="0"/>
              <a:t>*Remember also the 28 day survivorship requirement *</a:t>
            </a:r>
          </a:p>
        </p:txBody>
      </p:sp>
    </p:spTree>
    <p:extLst>
      <p:ext uri="{BB962C8B-B14F-4D97-AF65-F5344CB8AC3E}">
        <p14:creationId xmlns:p14="http://schemas.microsoft.com/office/powerpoint/2010/main" val="3274937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28BA1-03C2-AB1D-2555-6F7B1039367F}"/>
              </a:ext>
            </a:extLst>
          </p:cNvPr>
          <p:cNvSpPr>
            <a:spLocks noGrp="1"/>
          </p:cNvSpPr>
          <p:nvPr>
            <p:ph type="title"/>
          </p:nvPr>
        </p:nvSpPr>
        <p:spPr>
          <a:xfrm>
            <a:off x="345353" y="156238"/>
            <a:ext cx="10481841" cy="758162"/>
          </a:xfrm>
        </p:spPr>
        <p:txBody>
          <a:bodyPr>
            <a:normAutofit fontScale="90000"/>
          </a:bodyPr>
          <a:lstStyle/>
          <a:p>
            <a:r>
              <a:rPr lang="en-GB" sz="3600" kern="100" dirty="0">
                <a:effectLst/>
                <a:latin typeface="Aptos" panose="020B0004020202020204" pitchFamily="34" charset="0"/>
                <a:ea typeface="DengXian" panose="02010600030101010101" pitchFamily="2" charset="-122"/>
                <a:cs typeface="Arial" panose="020B0604020202020204" pitchFamily="34" charset="0"/>
              </a:rPr>
              <a:t>Distribution where no surviving spouse or civil partner</a:t>
            </a:r>
            <a:br>
              <a:rPr lang="en-GB" sz="3600" kern="100" dirty="0">
                <a:effectLst/>
                <a:latin typeface="Aptos" panose="020B0004020202020204" pitchFamily="34" charset="0"/>
                <a:ea typeface="DengXian" panose="02010600030101010101" pitchFamily="2" charset="-122"/>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17D88DF0-7091-7E06-FDAC-B6D50905C277}"/>
              </a:ext>
            </a:extLst>
          </p:cNvPr>
          <p:cNvSpPr>
            <a:spLocks noGrp="1"/>
          </p:cNvSpPr>
          <p:nvPr>
            <p:ph idx="1"/>
          </p:nvPr>
        </p:nvSpPr>
        <p:spPr>
          <a:xfrm>
            <a:off x="345352" y="756954"/>
            <a:ext cx="10167335" cy="5876813"/>
          </a:xfrm>
        </p:spPr>
        <p:txBody>
          <a:bodyPr>
            <a:normAutofit fontScale="92500" lnSpcReduction="10000"/>
          </a:bodyPr>
          <a:lstStyle/>
          <a:p>
            <a:r>
              <a:rPr lang="en-GB" dirty="0"/>
              <a:t>Apply the order in s46 AEA 1925 with the HIGHEST class of relative taking the lot</a:t>
            </a:r>
          </a:p>
          <a:p>
            <a:r>
              <a:rPr lang="en-GB" dirty="0"/>
              <a:t>If there is ISSUE –issue inherits entire estate</a:t>
            </a:r>
          </a:p>
          <a:p>
            <a:r>
              <a:rPr lang="en-GB" dirty="0"/>
              <a:t>If there is NO ISSUE, but parents – </a:t>
            </a:r>
            <a:r>
              <a:rPr lang="en-GB" dirty="0">
                <a:solidFill>
                  <a:srgbClr val="FF0000"/>
                </a:solidFill>
              </a:rPr>
              <a:t>parents inherit </a:t>
            </a:r>
            <a:r>
              <a:rPr lang="en-GB" dirty="0"/>
              <a:t>the entire estate</a:t>
            </a:r>
          </a:p>
          <a:p>
            <a:r>
              <a:rPr lang="en-GB" dirty="0"/>
              <a:t>No issue, no parents but brothers and sisters of the whole blood – </a:t>
            </a:r>
            <a:r>
              <a:rPr lang="en-GB" dirty="0">
                <a:solidFill>
                  <a:srgbClr val="FF0000"/>
                </a:solidFill>
              </a:rPr>
              <a:t>brothers and sisters inherit </a:t>
            </a:r>
            <a:r>
              <a:rPr lang="en-GB" dirty="0"/>
              <a:t>( or their issue if they have predeceased the Int)</a:t>
            </a:r>
          </a:p>
          <a:p>
            <a:r>
              <a:rPr lang="en-GB" dirty="0"/>
              <a:t>No issue, no parents, no brother and sisters of the whole blood or their issue , but </a:t>
            </a:r>
            <a:r>
              <a:rPr lang="en-GB" dirty="0">
                <a:solidFill>
                  <a:srgbClr val="FF0000"/>
                </a:solidFill>
              </a:rPr>
              <a:t>brothers and sisters of the half blood </a:t>
            </a:r>
            <a:r>
              <a:rPr lang="en-GB" dirty="0"/>
              <a:t>– the latter will inherit the entire estate on statutory trusts</a:t>
            </a:r>
          </a:p>
          <a:p>
            <a:r>
              <a:rPr lang="en-GB" dirty="0"/>
              <a:t>No issue, no parents, no brother and sisters of the whole blood or their issue , no brothers and sisters of the half blood or their issue, but </a:t>
            </a:r>
            <a:r>
              <a:rPr lang="en-GB" dirty="0">
                <a:solidFill>
                  <a:srgbClr val="FF0000"/>
                </a:solidFill>
              </a:rPr>
              <a:t>grandparent</a:t>
            </a:r>
            <a:r>
              <a:rPr lang="en-GB" dirty="0"/>
              <a:t>s – the latter inherit the entire estate in equal shares</a:t>
            </a:r>
          </a:p>
          <a:p>
            <a:r>
              <a:rPr lang="en-GB" dirty="0"/>
              <a:t>No issue, no parents, no brother and sisters of the whole blood or their issue, no brothers and sisters of the half blood or their issue, no grandparents, but </a:t>
            </a:r>
            <a:r>
              <a:rPr lang="en-GB" dirty="0">
                <a:solidFill>
                  <a:srgbClr val="FF0000"/>
                </a:solidFill>
              </a:rPr>
              <a:t>uncles and aunts of the whole blood </a:t>
            </a:r>
            <a:r>
              <a:rPr lang="en-GB" dirty="0"/>
              <a:t>or their issue – aunts and uncles inherit in equal </a:t>
            </a:r>
            <a:r>
              <a:rPr lang="en-GB" dirty="0" err="1"/>
              <a:t>sares</a:t>
            </a:r>
            <a:r>
              <a:rPr lang="en-GB" dirty="0"/>
              <a:t> on the statutory trusts</a:t>
            </a:r>
          </a:p>
          <a:p>
            <a:r>
              <a:rPr lang="en-GB" dirty="0"/>
              <a:t>No issue, no parents, no brother and sisters of the whole blood or their issue , no brothers and sisters of the half blood or their issue, no grandparents, no uncles and aunts of the whole blood or their issue, but </a:t>
            </a:r>
            <a:r>
              <a:rPr lang="en-GB" dirty="0">
                <a:solidFill>
                  <a:srgbClr val="FF0000"/>
                </a:solidFill>
              </a:rPr>
              <a:t>aunts/uncles of the half blood</a:t>
            </a:r>
            <a:r>
              <a:rPr lang="en-GB" dirty="0"/>
              <a:t>– aunts and uncles of the half blood or their issue inherit in equal shares on the statutory trust</a:t>
            </a:r>
          </a:p>
          <a:p>
            <a:r>
              <a:rPr lang="en-GB" dirty="0">
                <a:solidFill>
                  <a:srgbClr val="FF0000"/>
                </a:solidFill>
              </a:rPr>
              <a:t>None of the above relatives? </a:t>
            </a:r>
            <a:r>
              <a:rPr lang="en-GB" dirty="0"/>
              <a:t>– the entire estate passes to the Crown ( unless Int died in Cornwall or in the Duchy of Lancaster in which case the estate passes to the Dukes of those places.  Estate is described as </a:t>
            </a:r>
            <a:r>
              <a:rPr lang="en-GB" b="1" dirty="0"/>
              <a:t>BONA VACANTIA</a:t>
            </a:r>
          </a:p>
          <a:p>
            <a:endParaRPr lang="en-GB" dirty="0"/>
          </a:p>
          <a:p>
            <a:endParaRPr lang="en-GB" dirty="0"/>
          </a:p>
        </p:txBody>
      </p:sp>
    </p:spTree>
    <p:extLst>
      <p:ext uri="{BB962C8B-B14F-4D97-AF65-F5344CB8AC3E}">
        <p14:creationId xmlns:p14="http://schemas.microsoft.com/office/powerpoint/2010/main" val="1211970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407D0-D6F9-80C8-5D3B-12C0A8D2B29C}"/>
              </a:ext>
            </a:extLst>
          </p:cNvPr>
          <p:cNvSpPr>
            <a:spLocks noGrp="1"/>
          </p:cNvSpPr>
          <p:nvPr>
            <p:ph type="title"/>
          </p:nvPr>
        </p:nvSpPr>
        <p:spPr>
          <a:xfrm>
            <a:off x="349674" y="137160"/>
            <a:ext cx="8596668" cy="655320"/>
          </a:xfrm>
        </p:spPr>
        <p:txBody>
          <a:bodyPr/>
          <a:lstStyle/>
          <a:p>
            <a:r>
              <a:rPr lang="en-GB" dirty="0"/>
              <a:t>Bona Vacantia</a:t>
            </a:r>
          </a:p>
        </p:txBody>
      </p:sp>
      <p:sp>
        <p:nvSpPr>
          <p:cNvPr id="3" name="Content Placeholder 2">
            <a:extLst>
              <a:ext uri="{FF2B5EF4-FFF2-40B4-BE49-F238E27FC236}">
                <a16:creationId xmlns:a16="http://schemas.microsoft.com/office/drawing/2014/main" id="{5BCE204E-0B2D-3292-B2EC-5AF64935855E}"/>
              </a:ext>
            </a:extLst>
          </p:cNvPr>
          <p:cNvSpPr>
            <a:spLocks noGrp="1"/>
          </p:cNvSpPr>
          <p:nvPr>
            <p:ph idx="1"/>
          </p:nvPr>
        </p:nvSpPr>
        <p:spPr>
          <a:xfrm>
            <a:off x="266700" y="792480"/>
            <a:ext cx="10584180" cy="5928360"/>
          </a:xfrm>
        </p:spPr>
        <p:txBody>
          <a:bodyPr>
            <a:normAutofit fontScale="92500"/>
          </a:bodyPr>
          <a:lstStyle/>
          <a:p>
            <a:pPr>
              <a:lnSpc>
                <a:spcPct val="115000"/>
              </a:lnSpc>
              <a:spcAft>
                <a:spcPts val="800"/>
              </a:spcAft>
            </a:pPr>
            <a:r>
              <a:rPr lang="en-GB" sz="2400" kern="100" dirty="0">
                <a:effectLst/>
                <a:latin typeface="Aptos" panose="020B0004020202020204" pitchFamily="34" charset="0"/>
                <a:ea typeface="DengXian" panose="02010600030101010101" pitchFamily="2" charset="-122"/>
                <a:cs typeface="Arial" panose="020B0604020202020204" pitchFamily="34" charset="0"/>
              </a:rPr>
              <a:t>s46 AEA 1925 gives the Crown (or the Duke of Cornwall or Duchy of Lancaster) in these cases a discretion to make provision for the intestate’s dependants (whether related to the deceased or not) and for any other person for whom the intestate might reasonably have been expected to make provision.</a:t>
            </a:r>
          </a:p>
          <a:p>
            <a:pPr>
              <a:lnSpc>
                <a:spcPct val="115000"/>
              </a:lnSpc>
              <a:spcAft>
                <a:spcPts val="800"/>
              </a:spcAft>
            </a:pPr>
            <a:r>
              <a:rPr lang="en-GB" sz="2400" kern="100" dirty="0">
                <a:effectLst/>
                <a:latin typeface="Aptos" panose="020B0004020202020204" pitchFamily="34" charset="0"/>
                <a:ea typeface="DengXian" panose="02010600030101010101" pitchFamily="2" charset="-122"/>
                <a:cs typeface="Arial" panose="020B0604020202020204" pitchFamily="34" charset="0"/>
              </a:rPr>
              <a:t> Bona Vacantia Division (BVD) of the Treasury Solicitor’s department, acting on behalf of the Crown, administers the estates of people who die without known blood relatives and without leaving a will. </a:t>
            </a:r>
          </a:p>
          <a:p>
            <a:pPr>
              <a:lnSpc>
                <a:spcPct val="115000"/>
              </a:lnSpc>
              <a:spcAft>
                <a:spcPts val="800"/>
              </a:spcAft>
            </a:pPr>
            <a:r>
              <a:rPr lang="en-GB" sz="2400" kern="100" dirty="0">
                <a:effectLst/>
                <a:latin typeface="Aptos" panose="020B0004020202020204" pitchFamily="34" charset="0"/>
                <a:ea typeface="DengXian" panose="02010600030101010101" pitchFamily="2" charset="-122"/>
                <a:cs typeface="Arial" panose="020B0604020202020204" pitchFamily="34" charset="0"/>
              </a:rPr>
              <a:t> BVD publishes an updated list every working day of unclaimed estates which have been referred to it. An industry of specialists has developed in light of modern technology making the tracing of ancestors easier than before. If a genealogist manages to trace a relative who is entitled, the BVD will hand over the matter to enable the estate to be administered and the property distributed, with the genealogist taking a commission.</a:t>
            </a:r>
          </a:p>
          <a:p>
            <a:endParaRPr lang="en-GB" dirty="0"/>
          </a:p>
        </p:txBody>
      </p:sp>
      <p:pic>
        <p:nvPicPr>
          <p:cNvPr id="5" name="Picture 4">
            <a:extLst>
              <a:ext uri="{FF2B5EF4-FFF2-40B4-BE49-F238E27FC236}">
                <a16:creationId xmlns:a16="http://schemas.microsoft.com/office/drawing/2014/main" id="{A5C6D4B8-69B5-552D-E01C-1C82541ED999}"/>
              </a:ext>
            </a:extLst>
          </p:cNvPr>
          <p:cNvPicPr>
            <a:picLocks noChangeAspect="1"/>
          </p:cNvPicPr>
          <p:nvPr/>
        </p:nvPicPr>
        <p:blipFill>
          <a:blip r:embed="rId2"/>
          <a:stretch>
            <a:fillRect/>
          </a:stretch>
        </p:blipFill>
        <p:spPr>
          <a:xfrm>
            <a:off x="10294620" y="2875243"/>
            <a:ext cx="1670841" cy="942378"/>
          </a:xfrm>
          <a:prstGeom prst="rect">
            <a:avLst/>
          </a:prstGeom>
        </p:spPr>
      </p:pic>
    </p:spTree>
    <p:extLst>
      <p:ext uri="{BB962C8B-B14F-4D97-AF65-F5344CB8AC3E}">
        <p14:creationId xmlns:p14="http://schemas.microsoft.com/office/powerpoint/2010/main" val="3940966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5DDCF-D8CA-BA54-63D4-D3A90306BD6C}"/>
              </a:ext>
            </a:extLst>
          </p:cNvPr>
          <p:cNvSpPr>
            <a:spLocks noGrp="1"/>
          </p:cNvSpPr>
          <p:nvPr>
            <p:ph type="title"/>
          </p:nvPr>
        </p:nvSpPr>
        <p:spPr>
          <a:xfrm>
            <a:off x="403014" y="167813"/>
            <a:ext cx="8596668" cy="830407"/>
          </a:xfrm>
        </p:spPr>
        <p:txBody>
          <a:bodyPr/>
          <a:lstStyle/>
          <a:p>
            <a:r>
              <a:rPr lang="en-GB" dirty="0"/>
              <a:t>Cohabitees</a:t>
            </a:r>
          </a:p>
        </p:txBody>
      </p:sp>
      <p:sp>
        <p:nvSpPr>
          <p:cNvPr id="3" name="Content Placeholder 2">
            <a:extLst>
              <a:ext uri="{FF2B5EF4-FFF2-40B4-BE49-F238E27FC236}">
                <a16:creationId xmlns:a16="http://schemas.microsoft.com/office/drawing/2014/main" id="{7063DC21-8C1F-43FA-B843-C1FA9EDCBB2C}"/>
              </a:ext>
            </a:extLst>
          </p:cNvPr>
          <p:cNvSpPr>
            <a:spLocks noGrp="1"/>
          </p:cNvSpPr>
          <p:nvPr>
            <p:ph idx="1"/>
          </p:nvPr>
        </p:nvSpPr>
        <p:spPr>
          <a:xfrm>
            <a:off x="231121" y="786216"/>
            <a:ext cx="9899226" cy="5285567"/>
          </a:xfrm>
        </p:spPr>
        <p:txBody>
          <a:bodyPr>
            <a:normAutofit fontScale="92500" lnSpcReduction="20000"/>
          </a:bodyPr>
          <a:lstStyle/>
          <a:p>
            <a:pPr>
              <a:lnSpc>
                <a:spcPct val="115000"/>
              </a:lnSpc>
              <a:spcAft>
                <a:spcPts val="800"/>
              </a:spcAft>
            </a:pPr>
            <a:r>
              <a:rPr lang="en-GB" sz="2600" kern="100" dirty="0">
                <a:latin typeface="Aptos" panose="020B0004020202020204" pitchFamily="34" charset="0"/>
                <a:ea typeface="DengXian" panose="02010600030101010101" pitchFamily="2" charset="-122"/>
                <a:cs typeface="Arial" panose="020B0604020202020204" pitchFamily="34" charset="0"/>
              </a:rPr>
              <a:t>Under current law, only spouse/cp can inherit on intestacy. If the surviving partner is a cohabitee they have no legal protection and will not inherit anything</a:t>
            </a:r>
          </a:p>
          <a:p>
            <a:pPr>
              <a:lnSpc>
                <a:spcPct val="115000"/>
              </a:lnSpc>
              <a:spcAft>
                <a:spcPts val="800"/>
              </a:spcAft>
            </a:pPr>
            <a:r>
              <a:rPr lang="en-GB" sz="2600" kern="100" dirty="0">
                <a:latin typeface="Aptos" panose="020B0004020202020204" pitchFamily="34" charset="0"/>
                <a:ea typeface="DengXian" panose="02010600030101010101" pitchFamily="2" charset="-122"/>
                <a:cs typeface="Arial" panose="020B0604020202020204" pitchFamily="34" charset="0"/>
              </a:rPr>
              <a:t>If the cohabitation has lasted for at least two years, the surviving cohabitant has the right to apply to court for a financial award out of the estate – the court has discretion whether or not to grant an award</a:t>
            </a:r>
          </a:p>
          <a:p>
            <a:pPr>
              <a:lnSpc>
                <a:spcPct val="115000"/>
              </a:lnSpc>
              <a:spcAft>
                <a:spcPts val="800"/>
              </a:spcAft>
            </a:pPr>
            <a:r>
              <a:rPr lang="en-GB" sz="2600" kern="100" dirty="0">
                <a:effectLst/>
                <a:latin typeface="Aptos" panose="020B0004020202020204" pitchFamily="34" charset="0"/>
                <a:ea typeface="DengXian" panose="02010600030101010101" pitchFamily="2" charset="-122"/>
                <a:cs typeface="Arial" panose="020B0604020202020204" pitchFamily="34" charset="0"/>
              </a:rPr>
              <a:t> Law Commission recommended significant changes to the intestacy rules in its 2011 report Intestacy and Family Provision: Claims on Death. Many of the proposed changes were enacted in ITPA 2014.  Part 8 of the report dealt with the rights of unmarried cohabitants under the intestacy rules and was not accepted by the government. The report included a draft Inheritance (Cohabitants) Bill which was introduced in the House of Lords but was not enacted. </a:t>
            </a:r>
          </a:p>
          <a:p>
            <a:endParaRPr lang="en-GB" dirty="0"/>
          </a:p>
        </p:txBody>
      </p:sp>
    </p:spTree>
    <p:extLst>
      <p:ext uri="{BB962C8B-B14F-4D97-AF65-F5344CB8AC3E}">
        <p14:creationId xmlns:p14="http://schemas.microsoft.com/office/powerpoint/2010/main" val="997032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5DDCF-D8CA-BA54-63D4-D3A90306BD6C}"/>
              </a:ext>
            </a:extLst>
          </p:cNvPr>
          <p:cNvSpPr>
            <a:spLocks noGrp="1"/>
          </p:cNvSpPr>
          <p:nvPr>
            <p:ph type="title"/>
          </p:nvPr>
        </p:nvSpPr>
        <p:spPr>
          <a:xfrm>
            <a:off x="403014" y="167813"/>
            <a:ext cx="8596668" cy="830407"/>
          </a:xfrm>
        </p:spPr>
        <p:txBody>
          <a:bodyPr/>
          <a:lstStyle/>
          <a:p>
            <a:r>
              <a:rPr lang="en-GB" dirty="0"/>
              <a:t>Cohabitees</a:t>
            </a:r>
          </a:p>
        </p:txBody>
      </p:sp>
      <p:sp>
        <p:nvSpPr>
          <p:cNvPr id="3" name="Content Placeholder 2">
            <a:extLst>
              <a:ext uri="{FF2B5EF4-FFF2-40B4-BE49-F238E27FC236}">
                <a16:creationId xmlns:a16="http://schemas.microsoft.com/office/drawing/2014/main" id="{7063DC21-8C1F-43FA-B843-C1FA9EDCBB2C}"/>
              </a:ext>
            </a:extLst>
          </p:cNvPr>
          <p:cNvSpPr>
            <a:spLocks noGrp="1"/>
          </p:cNvSpPr>
          <p:nvPr>
            <p:ph idx="1"/>
          </p:nvPr>
        </p:nvSpPr>
        <p:spPr>
          <a:xfrm>
            <a:off x="231121" y="786216"/>
            <a:ext cx="9899226" cy="5285567"/>
          </a:xfrm>
        </p:spPr>
        <p:txBody>
          <a:bodyPr>
            <a:normAutofit fontScale="85000" lnSpcReduction="20000"/>
          </a:bodyPr>
          <a:lstStyle/>
          <a:p>
            <a:pPr>
              <a:lnSpc>
                <a:spcPct val="115000"/>
              </a:lnSpc>
              <a:spcAft>
                <a:spcPts val="800"/>
              </a:spcAft>
            </a:pPr>
            <a:r>
              <a:rPr lang="en-GB" sz="2600" kern="100" dirty="0">
                <a:effectLst/>
                <a:latin typeface="Aptos" panose="020B0004020202020204" pitchFamily="34" charset="0"/>
                <a:ea typeface="DengXian" panose="02010600030101010101" pitchFamily="2" charset="-122"/>
                <a:cs typeface="Arial" panose="020B0604020202020204" pitchFamily="34" charset="0"/>
              </a:rPr>
              <a:t>Part 8 of the Law Commission’s report highlighted the following points.</a:t>
            </a:r>
          </a:p>
          <a:p>
            <a:pPr>
              <a:lnSpc>
                <a:spcPct val="115000"/>
              </a:lnSpc>
              <a:spcAft>
                <a:spcPts val="800"/>
              </a:spcAft>
            </a:pPr>
            <a:r>
              <a:rPr lang="en-GB" sz="2600" kern="100" dirty="0">
                <a:effectLst/>
                <a:latin typeface="Aptos" panose="020B0004020202020204" pitchFamily="34" charset="0"/>
                <a:ea typeface="DengXian" panose="02010600030101010101" pitchFamily="2" charset="-122"/>
                <a:cs typeface="Arial" panose="020B0604020202020204" pitchFamily="34" charset="0"/>
              </a:rPr>
              <a:t>(1) Approximately 15 per cent of all couples are living as cohabitants and the percentage is expected to increase.</a:t>
            </a:r>
          </a:p>
          <a:p>
            <a:pPr>
              <a:lnSpc>
                <a:spcPct val="115000"/>
              </a:lnSpc>
              <a:spcAft>
                <a:spcPts val="800"/>
              </a:spcAft>
            </a:pPr>
            <a:r>
              <a:rPr lang="en-GB" sz="2600" kern="100" dirty="0">
                <a:effectLst/>
                <a:latin typeface="Aptos" panose="020B0004020202020204" pitchFamily="34" charset="0"/>
                <a:ea typeface="DengXian" panose="02010600030101010101" pitchFamily="2" charset="-122"/>
                <a:cs typeface="Arial" panose="020B0604020202020204" pitchFamily="34" charset="0"/>
              </a:rPr>
              <a:t>(2) Cohabitants are less likely to have made wills than married couples (though they do tend to be younger and younger people are generally less likely to have made wills).</a:t>
            </a:r>
          </a:p>
          <a:p>
            <a:pPr>
              <a:lnSpc>
                <a:spcPct val="115000"/>
              </a:lnSpc>
              <a:spcAft>
                <a:spcPts val="800"/>
              </a:spcAft>
            </a:pPr>
            <a:r>
              <a:rPr lang="en-GB" sz="2600" kern="100" dirty="0">
                <a:effectLst/>
                <a:latin typeface="Aptos" panose="020B0004020202020204" pitchFamily="34" charset="0"/>
                <a:ea typeface="DengXian" panose="02010600030101010101" pitchFamily="2" charset="-122"/>
                <a:cs typeface="Arial" panose="020B0604020202020204" pitchFamily="34" charset="0"/>
              </a:rPr>
              <a:t>(3) Although cohabitants can claim a share of the estate through I(PFD)A 1975, the requirement to go to court is onerous and causes unnecessary difficulties and legal costs when the underage children of the couple have to have separate representation as the defendants.</a:t>
            </a:r>
          </a:p>
          <a:p>
            <a:pPr>
              <a:lnSpc>
                <a:spcPct val="115000"/>
              </a:lnSpc>
              <a:spcAft>
                <a:spcPts val="800"/>
              </a:spcAft>
            </a:pPr>
            <a:r>
              <a:rPr lang="en-GB" sz="2600" kern="100" dirty="0">
                <a:effectLst/>
                <a:latin typeface="Aptos" panose="020B0004020202020204" pitchFamily="34" charset="0"/>
                <a:ea typeface="DengXian" panose="02010600030101010101" pitchFamily="2" charset="-122"/>
                <a:cs typeface="Arial" panose="020B0604020202020204" pitchFamily="34" charset="0"/>
              </a:rPr>
              <a:t>(4) Many unmarried couples are </a:t>
            </a:r>
            <a:r>
              <a:rPr lang="en-GB" sz="2600" b="1" kern="100" dirty="0">
                <a:effectLst/>
                <a:latin typeface="Aptos" panose="020B0004020202020204" pitchFamily="34" charset="0"/>
                <a:ea typeface="DengXian" panose="02010600030101010101" pitchFamily="2" charset="-122"/>
                <a:cs typeface="Arial" panose="020B0604020202020204" pitchFamily="34" charset="0"/>
              </a:rPr>
              <a:t>unaware</a:t>
            </a:r>
            <a:r>
              <a:rPr lang="en-GB" sz="2600" kern="100" dirty="0">
                <a:effectLst/>
                <a:latin typeface="Aptos" panose="020B0004020202020204" pitchFamily="34" charset="0"/>
                <a:ea typeface="DengXian" panose="02010600030101010101" pitchFamily="2" charset="-122"/>
                <a:cs typeface="Arial" panose="020B0604020202020204" pitchFamily="34" charset="0"/>
              </a:rPr>
              <a:t> that they do not have any rights under the intestacy rules against each other’s estates.</a:t>
            </a:r>
          </a:p>
          <a:p>
            <a:endParaRPr lang="en-GB" dirty="0"/>
          </a:p>
        </p:txBody>
      </p:sp>
    </p:spTree>
    <p:extLst>
      <p:ext uri="{BB962C8B-B14F-4D97-AF65-F5344CB8AC3E}">
        <p14:creationId xmlns:p14="http://schemas.microsoft.com/office/powerpoint/2010/main" val="2107130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5DDCF-D8CA-BA54-63D4-D3A90306BD6C}"/>
              </a:ext>
            </a:extLst>
          </p:cNvPr>
          <p:cNvSpPr>
            <a:spLocks noGrp="1"/>
          </p:cNvSpPr>
          <p:nvPr>
            <p:ph type="title"/>
          </p:nvPr>
        </p:nvSpPr>
        <p:spPr>
          <a:xfrm>
            <a:off x="403014" y="167813"/>
            <a:ext cx="8596668" cy="830407"/>
          </a:xfrm>
        </p:spPr>
        <p:txBody>
          <a:bodyPr/>
          <a:lstStyle/>
          <a:p>
            <a:r>
              <a:rPr lang="en-GB" dirty="0"/>
              <a:t>Cohabitees….contd.</a:t>
            </a:r>
          </a:p>
        </p:txBody>
      </p:sp>
      <p:sp>
        <p:nvSpPr>
          <p:cNvPr id="3" name="Content Placeholder 2">
            <a:extLst>
              <a:ext uri="{FF2B5EF4-FFF2-40B4-BE49-F238E27FC236}">
                <a16:creationId xmlns:a16="http://schemas.microsoft.com/office/drawing/2014/main" id="{7063DC21-8C1F-43FA-B843-C1FA9EDCBB2C}"/>
              </a:ext>
            </a:extLst>
          </p:cNvPr>
          <p:cNvSpPr>
            <a:spLocks noGrp="1"/>
          </p:cNvSpPr>
          <p:nvPr>
            <p:ph idx="1"/>
          </p:nvPr>
        </p:nvSpPr>
        <p:spPr>
          <a:xfrm>
            <a:off x="321498" y="853140"/>
            <a:ext cx="9899226" cy="5744362"/>
          </a:xfrm>
        </p:spPr>
        <p:txBody>
          <a:bodyPr>
            <a:normAutofit/>
          </a:bodyPr>
          <a:lstStyle/>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(5) As with married couples, the finances of unmarried couples are often intertwined and interdependent.</a:t>
            </a: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(6) Other jurisdictions in Australia, Canada and New Zealand have been able to provide for cohabitants under intestacy without significant difficulties</a:t>
            </a:r>
            <a:r>
              <a:rPr lang="en-GB" sz="1200" kern="100" dirty="0">
                <a:effectLst/>
                <a:latin typeface="Aptos" panose="020B0004020202020204" pitchFamily="34" charset="0"/>
                <a:ea typeface="DengXian" panose="02010600030101010101" pitchFamily="2" charset="-122"/>
                <a:cs typeface="Arial" panose="020B0604020202020204" pitchFamily="34" charset="0"/>
              </a:rPr>
              <a:t>.</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Choice and commitment?  The report noted the arguments that all unmarried couples had the choice as to whether or not to get married or form a civil partnership. It also noted that they had the opportunity to make wills. Nonetheless, it argued that simply relying on choice could lead to injustice – both parties had to agree to a marriage or civil partnership and the reluctance of one party could be unfair on the other. Similarly, one party could not compel the other to make a will.</a:t>
            </a:r>
          </a:p>
          <a:p>
            <a:pPr marL="0" indent="0">
              <a:buNone/>
            </a:pPr>
            <a:endParaRPr lang="en-GB" dirty="0"/>
          </a:p>
        </p:txBody>
      </p:sp>
    </p:spTree>
    <p:extLst>
      <p:ext uri="{BB962C8B-B14F-4D97-AF65-F5344CB8AC3E}">
        <p14:creationId xmlns:p14="http://schemas.microsoft.com/office/powerpoint/2010/main" val="3759409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5DDCF-D8CA-BA54-63D4-D3A90306BD6C}"/>
              </a:ext>
            </a:extLst>
          </p:cNvPr>
          <p:cNvSpPr>
            <a:spLocks noGrp="1"/>
          </p:cNvSpPr>
          <p:nvPr>
            <p:ph type="title"/>
          </p:nvPr>
        </p:nvSpPr>
        <p:spPr>
          <a:xfrm>
            <a:off x="403014" y="167813"/>
            <a:ext cx="8596668" cy="830407"/>
          </a:xfrm>
        </p:spPr>
        <p:txBody>
          <a:bodyPr/>
          <a:lstStyle/>
          <a:p>
            <a:r>
              <a:rPr lang="en-GB" dirty="0"/>
              <a:t>Cohabitees….contd.</a:t>
            </a:r>
          </a:p>
        </p:txBody>
      </p:sp>
      <p:sp>
        <p:nvSpPr>
          <p:cNvPr id="3" name="Content Placeholder 2">
            <a:extLst>
              <a:ext uri="{FF2B5EF4-FFF2-40B4-BE49-F238E27FC236}">
                <a16:creationId xmlns:a16="http://schemas.microsoft.com/office/drawing/2014/main" id="{7063DC21-8C1F-43FA-B843-C1FA9EDCBB2C}"/>
              </a:ext>
            </a:extLst>
          </p:cNvPr>
          <p:cNvSpPr>
            <a:spLocks noGrp="1"/>
          </p:cNvSpPr>
          <p:nvPr>
            <p:ph idx="1"/>
          </p:nvPr>
        </p:nvSpPr>
        <p:spPr>
          <a:xfrm>
            <a:off x="321497" y="853140"/>
            <a:ext cx="10389213" cy="5744362"/>
          </a:xfrm>
        </p:spPr>
        <p:txBody>
          <a:bodyPr>
            <a:normAutofit/>
          </a:bodyPr>
          <a:lstStyle/>
          <a:p>
            <a:pPr>
              <a:lnSpc>
                <a:spcPct val="115000"/>
              </a:lnSpc>
              <a:spcAft>
                <a:spcPts val="800"/>
              </a:spcAft>
            </a:pPr>
            <a:r>
              <a:rPr lang="en-GB" sz="2000" kern="100" dirty="0">
                <a:effectLst/>
                <a:latin typeface="Aptos" panose="020B0004020202020204" pitchFamily="34" charset="0"/>
                <a:ea typeface="DengXian" panose="02010600030101010101" pitchFamily="2" charset="-122"/>
                <a:cs typeface="Arial" panose="020B0604020202020204" pitchFamily="34" charset="0"/>
              </a:rPr>
              <a:t>In relation to commitment, similar arguments apply. The Law Commission did not accept the argument that the value of a public commitment to each other in a marriage or civil partnership ceremony had to be reinforced through the intestacy rules.</a:t>
            </a:r>
          </a:p>
          <a:p>
            <a:pPr>
              <a:lnSpc>
                <a:spcPct val="115000"/>
              </a:lnSpc>
              <a:spcAft>
                <a:spcPts val="800"/>
              </a:spcAft>
            </a:pPr>
            <a:r>
              <a:rPr lang="en-GB" sz="2000" kern="100" dirty="0">
                <a:effectLst/>
                <a:latin typeface="Aptos" panose="020B0004020202020204" pitchFamily="34" charset="0"/>
                <a:ea typeface="DengXian" panose="02010600030101010101" pitchFamily="2" charset="-122"/>
                <a:cs typeface="Arial" panose="020B0604020202020204" pitchFamily="34" charset="0"/>
              </a:rPr>
              <a:t>The Law Commission proposed in its draft Bill to give unmarried cohabitants who have lived together </a:t>
            </a:r>
            <a:r>
              <a:rPr lang="en-GB" sz="2000" u="sng" kern="100" dirty="0">
                <a:effectLst/>
                <a:latin typeface="Aptos" panose="020B0004020202020204" pitchFamily="34" charset="0"/>
                <a:ea typeface="DengXian" panose="02010600030101010101" pitchFamily="2" charset="-122"/>
                <a:cs typeface="Arial" panose="020B0604020202020204" pitchFamily="34" charset="0"/>
              </a:rPr>
              <a:t>for five years or more</a:t>
            </a:r>
            <a:r>
              <a:rPr lang="en-GB" sz="2000" kern="100" dirty="0">
                <a:effectLst/>
                <a:latin typeface="Aptos" panose="020B0004020202020204" pitchFamily="34" charset="0"/>
                <a:ea typeface="DengXian" panose="02010600030101010101" pitchFamily="2" charset="-122"/>
                <a:cs typeface="Arial" panose="020B0604020202020204" pitchFamily="34" charset="0"/>
              </a:rPr>
              <a:t> the same rights on intestacy as a spouse or civil partner.</a:t>
            </a:r>
          </a:p>
          <a:p>
            <a:pPr>
              <a:lnSpc>
                <a:spcPct val="115000"/>
              </a:lnSpc>
              <a:spcAft>
                <a:spcPts val="800"/>
              </a:spcAft>
            </a:pPr>
            <a:r>
              <a:rPr lang="en-GB" sz="2000" kern="100" dirty="0">
                <a:effectLst/>
                <a:latin typeface="Aptos" panose="020B0004020202020204" pitchFamily="34" charset="0"/>
                <a:ea typeface="DengXian" panose="02010600030101010101" pitchFamily="2" charset="-122"/>
                <a:cs typeface="Arial" panose="020B0604020202020204" pitchFamily="34" charset="0"/>
              </a:rPr>
              <a:t>If the couple had had a child together, the period would be reduced to two years.</a:t>
            </a:r>
          </a:p>
          <a:p>
            <a:pPr>
              <a:lnSpc>
                <a:spcPct val="115000"/>
              </a:lnSpc>
              <a:spcAft>
                <a:spcPts val="800"/>
              </a:spcAft>
            </a:pPr>
            <a:r>
              <a:rPr lang="en-GB" sz="2000" kern="100" dirty="0">
                <a:effectLst/>
                <a:latin typeface="Aptos" panose="020B0004020202020204" pitchFamily="34" charset="0"/>
                <a:ea typeface="DengXian" panose="02010600030101010101" pitchFamily="2" charset="-122"/>
                <a:cs typeface="Arial" panose="020B0604020202020204" pitchFamily="34" charset="0"/>
              </a:rPr>
              <a:t>However, the current situation is that cohabitees are not included in the statutory order. If a cohabitee dies intestate a cohabitee that falls within the I(PFD)A1975 class of claimants will have the right to make a claim; however, that will be limited under the Act to provision for their maintenance.</a:t>
            </a:r>
          </a:p>
          <a:p>
            <a:endParaRPr lang="en-GB" dirty="0"/>
          </a:p>
        </p:txBody>
      </p:sp>
    </p:spTree>
    <p:extLst>
      <p:ext uri="{BB962C8B-B14F-4D97-AF65-F5344CB8AC3E}">
        <p14:creationId xmlns:p14="http://schemas.microsoft.com/office/powerpoint/2010/main" val="20181145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630DB-4C22-ACDA-3707-C94A58581BF3}"/>
              </a:ext>
            </a:extLst>
          </p:cNvPr>
          <p:cNvSpPr>
            <a:spLocks noGrp="1"/>
          </p:cNvSpPr>
          <p:nvPr>
            <p:ph type="title"/>
          </p:nvPr>
        </p:nvSpPr>
        <p:spPr>
          <a:xfrm>
            <a:off x="403597" y="122955"/>
            <a:ext cx="8596668" cy="762324"/>
          </a:xfrm>
        </p:spPr>
        <p:txBody>
          <a:bodyPr>
            <a:normAutofit/>
          </a:bodyPr>
          <a:lstStyle/>
          <a:p>
            <a:r>
              <a:rPr lang="en-GB" dirty="0"/>
              <a:t>Children</a:t>
            </a:r>
          </a:p>
        </p:txBody>
      </p:sp>
      <p:sp>
        <p:nvSpPr>
          <p:cNvPr id="3" name="Content Placeholder 2">
            <a:extLst>
              <a:ext uri="{FF2B5EF4-FFF2-40B4-BE49-F238E27FC236}">
                <a16:creationId xmlns:a16="http://schemas.microsoft.com/office/drawing/2014/main" id="{0DBC580A-3608-36CF-F1FA-0A1E3288548C}"/>
              </a:ext>
            </a:extLst>
          </p:cNvPr>
          <p:cNvSpPr>
            <a:spLocks noGrp="1"/>
          </p:cNvSpPr>
          <p:nvPr>
            <p:ph idx="1"/>
          </p:nvPr>
        </p:nvSpPr>
        <p:spPr>
          <a:xfrm>
            <a:off x="351179" y="966627"/>
            <a:ext cx="10109091" cy="5306040"/>
          </a:xfrm>
        </p:spPr>
        <p:txBody>
          <a:bodyPr>
            <a:normAutofit/>
          </a:bodyPr>
          <a:lstStyle/>
          <a:p>
            <a:r>
              <a:rPr lang="en-GB" dirty="0"/>
              <a:t>‘Child’ includes legitimate and ‘illegitimate’ as no distinction now made ( Family Law Reform Act 1987 s 18) +adopted children but NOT step-children</a:t>
            </a:r>
          </a:p>
          <a:p>
            <a:r>
              <a:rPr lang="en-GB" dirty="0"/>
              <a:t>If D only leaves children ( no spouse) the estate is held on statutory trust ( s46 (1) (ii).</a:t>
            </a:r>
          </a:p>
          <a:p>
            <a:r>
              <a:rPr lang="en-GB" dirty="0"/>
              <a:t>Child must be alive when D dies and if more than 1 child then estate goes to them all in equal shares</a:t>
            </a:r>
          </a:p>
          <a:p>
            <a:r>
              <a:rPr lang="en-GB" dirty="0"/>
              <a:t>If a ‘child’ has died before D then any issue of that ‘child’ takes that share</a:t>
            </a:r>
          </a:p>
          <a:p>
            <a:r>
              <a:rPr lang="en-GB" dirty="0"/>
              <a:t>If child alive at date of D’s death but dies afterwards and before reaching 18 then their share will either go to their issue or if no issue to their siblings</a:t>
            </a:r>
          </a:p>
          <a:p>
            <a:r>
              <a:rPr lang="en-GB" dirty="0"/>
              <a:t>If that child was an only child then D is presumed to have died without issue if that only child dies before 18 – then next priority of intestacy is entitled</a:t>
            </a:r>
          </a:p>
          <a:p>
            <a:r>
              <a:rPr lang="en-GB" dirty="0"/>
              <a:t>Trustees can use any interest accrued from the trust for maintenance of the child and also advance some of the capital if the Trustee considers this appropriate</a:t>
            </a:r>
          </a:p>
          <a:p>
            <a:r>
              <a:rPr lang="en-GB" dirty="0"/>
              <a:t>For examples see extracts which follow from page 152 of Hedlund</a:t>
            </a:r>
          </a:p>
        </p:txBody>
      </p:sp>
    </p:spTree>
    <p:extLst>
      <p:ext uri="{BB962C8B-B14F-4D97-AF65-F5344CB8AC3E}">
        <p14:creationId xmlns:p14="http://schemas.microsoft.com/office/powerpoint/2010/main" val="2989703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05C26B-64D5-70C3-A77E-75C34815D92C}"/>
              </a:ext>
            </a:extLst>
          </p:cNvPr>
          <p:cNvPicPr>
            <a:picLocks noChangeAspect="1"/>
          </p:cNvPicPr>
          <p:nvPr/>
        </p:nvPicPr>
        <p:blipFill>
          <a:blip r:embed="rId2"/>
          <a:stretch>
            <a:fillRect/>
          </a:stretch>
        </p:blipFill>
        <p:spPr>
          <a:xfrm>
            <a:off x="0" y="20721"/>
            <a:ext cx="12192000" cy="6816557"/>
          </a:xfrm>
          <a:prstGeom prst="rect">
            <a:avLst/>
          </a:prstGeom>
        </p:spPr>
      </p:pic>
    </p:spTree>
    <p:extLst>
      <p:ext uri="{BB962C8B-B14F-4D97-AF65-F5344CB8AC3E}">
        <p14:creationId xmlns:p14="http://schemas.microsoft.com/office/powerpoint/2010/main" val="3896397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BB8007-70B6-387E-8AE5-23AF2982219A}"/>
              </a:ext>
            </a:extLst>
          </p:cNvPr>
          <p:cNvPicPr>
            <a:picLocks noChangeAspect="1"/>
          </p:cNvPicPr>
          <p:nvPr/>
        </p:nvPicPr>
        <p:blipFill>
          <a:blip r:embed="rId2"/>
          <a:stretch>
            <a:fillRect/>
          </a:stretch>
        </p:blipFill>
        <p:spPr>
          <a:xfrm>
            <a:off x="0" y="465008"/>
            <a:ext cx="12192000" cy="5927983"/>
          </a:xfrm>
          <a:prstGeom prst="rect">
            <a:avLst/>
          </a:prstGeom>
        </p:spPr>
      </p:pic>
    </p:spTree>
    <p:extLst>
      <p:ext uri="{BB962C8B-B14F-4D97-AF65-F5344CB8AC3E}">
        <p14:creationId xmlns:p14="http://schemas.microsoft.com/office/powerpoint/2010/main" val="2951191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986871-3EBA-003B-E82F-007D840F5F3E}"/>
              </a:ext>
            </a:extLst>
          </p:cNvPr>
          <p:cNvPicPr>
            <a:picLocks noChangeAspect="1"/>
          </p:cNvPicPr>
          <p:nvPr/>
        </p:nvPicPr>
        <p:blipFill>
          <a:blip r:embed="rId2"/>
          <a:stretch>
            <a:fillRect/>
          </a:stretch>
        </p:blipFill>
        <p:spPr>
          <a:xfrm>
            <a:off x="976753" y="0"/>
            <a:ext cx="10238494" cy="6858000"/>
          </a:xfrm>
          <a:prstGeom prst="rect">
            <a:avLst/>
          </a:prstGeom>
        </p:spPr>
      </p:pic>
    </p:spTree>
    <p:extLst>
      <p:ext uri="{BB962C8B-B14F-4D97-AF65-F5344CB8AC3E}">
        <p14:creationId xmlns:p14="http://schemas.microsoft.com/office/powerpoint/2010/main" val="2970205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C405A-8F10-11E8-502D-0E8C381A4685}"/>
              </a:ext>
            </a:extLst>
          </p:cNvPr>
          <p:cNvSpPr>
            <a:spLocks noGrp="1"/>
          </p:cNvSpPr>
          <p:nvPr>
            <p:ph type="title"/>
          </p:nvPr>
        </p:nvSpPr>
        <p:spPr/>
        <p:txBody>
          <a:bodyPr/>
          <a:lstStyle/>
          <a:p>
            <a:r>
              <a:rPr lang="en-GB" dirty="0"/>
              <a:t>Workshop/Tasks</a:t>
            </a:r>
          </a:p>
        </p:txBody>
      </p:sp>
      <p:sp>
        <p:nvSpPr>
          <p:cNvPr id="3" name="Content Placeholder 2">
            <a:extLst>
              <a:ext uri="{FF2B5EF4-FFF2-40B4-BE49-F238E27FC236}">
                <a16:creationId xmlns:a16="http://schemas.microsoft.com/office/drawing/2014/main" id="{740700FB-AA24-2390-6447-1459EB8FE438}"/>
              </a:ext>
            </a:extLst>
          </p:cNvPr>
          <p:cNvSpPr>
            <a:spLocks noGrp="1"/>
          </p:cNvSpPr>
          <p:nvPr>
            <p:ph idx="1"/>
          </p:nvPr>
        </p:nvSpPr>
        <p:spPr>
          <a:xfrm>
            <a:off x="677334" y="1488613"/>
            <a:ext cx="8596668" cy="3880773"/>
          </a:xfrm>
        </p:spPr>
        <p:txBody>
          <a:bodyPr>
            <a:normAutofit/>
          </a:bodyPr>
          <a:lstStyle/>
          <a:p>
            <a:r>
              <a:rPr lang="en-GB" sz="2400" dirty="0"/>
              <a:t>Select 3 members of your family ( at least one should be a distant relative)</a:t>
            </a:r>
            <a:br>
              <a:rPr lang="en-GB" sz="2400" dirty="0"/>
            </a:br>
            <a:endParaRPr lang="en-GB" sz="2400" dirty="0"/>
          </a:p>
          <a:p>
            <a:r>
              <a:rPr lang="en-GB" sz="2400" dirty="0"/>
              <a:t>Work out how their estate would devolve should that person die intestate ( you will need to create your own family tree to support your answer and can use Deidre’s family tree as an example)</a:t>
            </a:r>
          </a:p>
        </p:txBody>
      </p:sp>
    </p:spTree>
    <p:extLst>
      <p:ext uri="{BB962C8B-B14F-4D97-AF65-F5344CB8AC3E}">
        <p14:creationId xmlns:p14="http://schemas.microsoft.com/office/powerpoint/2010/main" val="405996559"/>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3006</Words>
  <Application>Microsoft Office PowerPoint</Application>
  <PresentationFormat>Widescreen</PresentationFormat>
  <Paragraphs>153</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Aptos</vt:lpstr>
      <vt:lpstr>Arial</vt:lpstr>
      <vt:lpstr>Trebuchet MS</vt:lpstr>
      <vt:lpstr>Wingdings 3</vt:lpstr>
      <vt:lpstr>Facet</vt:lpstr>
      <vt:lpstr>Introduction to the Law of Succession and Administration of Estates</vt:lpstr>
      <vt:lpstr>Intestacy…. we will be looking at:</vt:lpstr>
      <vt:lpstr>Where no will? - Intestacy</vt:lpstr>
      <vt:lpstr>Intestacy and Partial Intestacy</vt:lpstr>
      <vt:lpstr>Inheritance and Trustee Powers Act 2014 (ITPA 2014) </vt:lpstr>
      <vt:lpstr>The statutory rules (devolution on intestacy) </vt:lpstr>
      <vt:lpstr>s47 statutory trusts</vt:lpstr>
      <vt:lpstr>s47 statutory trusts</vt:lpstr>
      <vt:lpstr>Statutory Order</vt:lpstr>
      <vt:lpstr>S46 AEA Basic order of priority</vt:lpstr>
      <vt:lpstr>Entitlement of spouses/civil partners</vt:lpstr>
      <vt:lpstr>Entitlement of spouses/civil partners</vt:lpstr>
      <vt:lpstr>S 41 AEA 1925</vt:lpstr>
      <vt:lpstr>S 41 AEA 1925</vt:lpstr>
      <vt:lpstr>Distribution where no surviving spouse or civil partner </vt:lpstr>
      <vt:lpstr>Bona Vacantia</vt:lpstr>
      <vt:lpstr>Cohabitees</vt:lpstr>
      <vt:lpstr>Cohabitees</vt:lpstr>
      <vt:lpstr>Cohabitees….contd.</vt:lpstr>
      <vt:lpstr>Cohabitees….contd.</vt:lpstr>
      <vt:lpstr>Children</vt:lpstr>
      <vt:lpstr>PowerPoint Presentation</vt:lpstr>
      <vt:lpstr>PowerPoint Presentation</vt:lpstr>
      <vt:lpstr>PowerPoint Presentation</vt:lpstr>
      <vt:lpstr>Workshop/Tasks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Cerys Davies</dc:creator>
  <cp:lastModifiedBy>Cerys Davies</cp:lastModifiedBy>
  <cp:revision>2</cp:revision>
  <dcterms:created xsi:type="dcterms:W3CDTF">2024-09-12T19:03:03Z</dcterms:created>
  <dcterms:modified xsi:type="dcterms:W3CDTF">2024-10-14T08:53:27Z</dcterms:modified>
</cp:coreProperties>
</file>