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3" d="100"/>
          <a:sy n="93" d="100"/>
        </p:scale>
        <p:origin x="274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A6A70-5B3D-D8BB-7A93-B7BB0885638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E547B0-45CA-DAC8-7AD8-071AFC74C15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779D9-0B92-7D69-599D-6841837CCB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55946A-7DB4-4896-A982-79D2E0FFAA3A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85AC41-7A01-9889-0181-9D31C4E97E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CEC16-2745-FD99-F779-9D8C3FE2FE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4BE288B-B71B-4AD5-BCF0-CC496BB872B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185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FDFFC-55E2-2E9F-5586-4B30F692A8B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BADA2-858A-1234-59A5-D990BBA6365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257774-88A0-DF0A-7971-A12DF81D496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F88B80-55D5-4A52-94B8-8BFB7962003E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A8A9E-5F9C-4699-0FAF-97ADB94A23C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2CEAC-1287-755A-2DAC-CDDC8AA6D9C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4C6CC1-FB98-4056-B388-61FE329DA9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6996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429A2-AC53-158C-1FAB-7A80D17CC2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1C989-EF5D-F07B-70B5-57F2D6B12C3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ADB4B-A4BC-EFF4-A07A-B771F2228C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21A9A9-69EB-4B61-820E-9E8D156F4717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2217F-E5A3-4DB2-BA14-C447F58BF44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6F0B91-8843-9C35-B0A0-8A6A389337E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CF8640-1E41-4FDA-A06C-17CD418C93F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781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AD1EA-AF72-3168-095B-26AD107B336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5BCCD-7C4D-24D9-DA11-930FDCE18DB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95860B-31FE-42E7-7C31-60C83089722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F15894-7F1E-7B51-A1CB-D564E2E8B98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7350A9-31A2-4A09-970E-2259B676A4A3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C4E4F5-94E4-7D5B-63FA-D1EF439A961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257D3F-BCDE-5064-7402-5816509225A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EB66B20-54AA-4712-9DC4-FEE793338E4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672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8E134-99CF-1527-8C07-A3129FF36C3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BF452E-1A72-D7E7-1532-C3662ABD3B1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61054E-64A3-40B4-DA8F-9D7C26704C2C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1504F2-9E38-F185-F5AF-46AA739AE13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36BD49-189E-9105-95E2-EB12197F1D91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82AC83-A94C-DB6B-5273-C52E4DD798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470E6D-0787-4EC6-B54C-CE2A7C8BC95B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40D063-075D-4CBD-6C30-4806468BB47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6851DB-165E-CFAC-478C-960131AD6D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E33F54-B834-443F-91A6-7DBD10ED79A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962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27CAB-15E6-36F5-AF01-CD1E75D6895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F713DB-8456-793B-9782-C7308ECAEF9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53F560-656C-4BEC-8ACC-C5B05270FFFC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F1DD1-8F51-A456-8B1A-3B98AFE952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E8E2DE-76A3-75B3-A744-83476332CA7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35AE3F-68C7-46BD-B67B-E6F9BD2E49C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776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986866-BD8F-0F7D-2A34-67203DA7235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AA8CFE-BF81-4E30-A3C0-0D1770BF97EE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5B0593-6101-E347-0BC3-D9649B9E96F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0B5F7-4631-E266-4BE2-15BC12B9D33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DFFC5B-5FAA-4D93-A3E2-A20ABB2D3A5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06251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48AEE-884A-1365-4164-B8DE1E4BC38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947491-BF25-551B-6756-95A19D51C88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5C2CE8-D851-ACE8-6CF5-7C251560B3F3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1C27CD-1B66-BEED-DF4E-7000C80DCD0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7358B5E-09BF-4C52-A1A2-53C9D1561781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7563CC-E59D-F769-2505-392DC62DAA4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DCAE24-0CC6-DB05-005B-4A4FA9DC34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B44466-917F-4BEB-B850-11A977F5F8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33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F2D33-D9BC-574D-605D-FD08E890AF8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54161A-AD4E-B7EF-661B-DE09AC166029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21669-1DBA-AFD3-9114-CA01124F675A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C54698-0AF7-8088-D79F-0890040CAE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AD80B8-F50E-4AEC-A3D8-F24639F4CAA8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A959A1-3F5D-2C0D-10E5-17A00F805D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B0FAC-C642-BBB6-6535-92D8CCCA2D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C73949-120D-4DC1-9021-0CC0228BD67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438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6BEA6-C829-721A-5AE4-5B148019A5D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C587A2-1E62-6A29-E34E-A10131B3781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825DA7-ABF4-C63F-E080-BFC0967603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EE75AC-F27F-4253-B1EB-5C8ACD0033CC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4F5DD-F3BF-319D-32DB-DC457B867DE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12A88-6DB5-3567-9A1D-2E66E853E0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EB58731-BB2A-4F42-B25D-DC740A23B49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973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5CEA21-0977-8842-3E23-7B93354DF51F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BC0ADB-0E04-7588-3A32-D3A7BF268F2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DE867-A8E2-8331-9CF9-33310B2AFF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88E659-6FA4-47DF-AE7B-378762C3585B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C9A755-9DF5-DABD-5CC8-EB3F5905709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3850A-08F7-24FA-FAC3-F13D09D5E2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21B89F-191E-4F68-8521-522F5228762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761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98D87A-8F81-A274-A527-C871AB18ABA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37D65F-B9DC-7EFF-C990-4F3ECDB8259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1A54A-4E37-75F4-E4FC-3518A1F52D07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9834A379-ACE4-42EE-875D-D52E4EA3FD6D}" type="datetime1">
              <a:rPr lang="en-GB"/>
              <a:pPr lvl="0"/>
              <a:t>09/11/2022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9F39B-A381-E753-7D82-E3D180C63629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7C86F-3D40-7C3A-D553-3E3D22F9035C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C4FE6F61-6F80-4933-B671-424E5BC3972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175404-ED1F-1636-666A-CD50298120EC}"/>
              </a:ext>
            </a:extLst>
          </p:cNvPr>
          <p:cNvSpPr txBox="1"/>
          <p:nvPr/>
        </p:nvSpPr>
        <p:spPr>
          <a:xfrm>
            <a:off x="2364261" y="996779"/>
            <a:ext cx="6697362" cy="313932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                                         </a:t>
            </a:r>
            <a:endParaRPr lang="en-GB" b="0" i="0" u="none" strike="noStrike" kern="1200" cap="none" spc="0" baseline="0" dirty="0">
              <a:solidFill>
                <a:srgbClr val="000000"/>
              </a:solidFill>
              <a:uFillTx/>
              <a:latin typeface="-apple-system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                       Foreign Languages &amp; Cultural Awareness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                                             Spanish – </a:t>
            </a:r>
            <a:r>
              <a:rPr lang="en-GB" b="0" i="0" u="none" strike="noStrike" kern="1200" cap="none" spc="0" baseline="0" dirty="0" err="1">
                <a:solidFill>
                  <a:srgbClr val="000000"/>
                </a:solidFill>
                <a:uFillTx/>
                <a:latin typeface="-apple-system"/>
              </a:rPr>
              <a:t>Español</a:t>
            </a: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1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BMIH5003</a:t>
            </a: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Rodrigo Aguilera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International hotel Management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  <a:hlinkClick r:id="rId2" tooltip="mailto:rodrigo.faguilera@uwtsd.ac.uk"/>
              </a:rPr>
              <a:t>Rodrigo.faguilera@uwtsd.ac.uk</a:t>
            </a: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Your name: Syed Islam 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Your email: 2109020@student.uwtsd.ac.uk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b="0" i="0" u="none" strike="noStrike" kern="1200" cap="none" spc="0" baseline="0" dirty="0">
                <a:solidFill>
                  <a:srgbClr val="000000"/>
                </a:solidFill>
                <a:uFillTx/>
                <a:latin typeface="-apple-system"/>
              </a:rPr>
              <a:t>Your Student Number: 2109020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 dirty="0">
              <a:solidFill>
                <a:srgbClr val="000000"/>
              </a:solidFill>
              <a:uFillTx/>
              <a:latin typeface="-apple-system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D411FE6-4FBA-913F-852F-EDFC2B27B70E}"/>
              </a:ext>
            </a:extLst>
          </p:cNvPr>
          <p:cNvSpPr txBox="1"/>
          <p:nvPr/>
        </p:nvSpPr>
        <p:spPr>
          <a:xfrm>
            <a:off x="1276864" y="148281"/>
            <a:ext cx="9877169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1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  </a:t>
            </a:r>
            <a:r>
              <a:rPr lang="en-GB" sz="3200" b="1" u="sng" kern="0" dirty="0">
                <a:solidFill>
                  <a:srgbClr val="000000"/>
                </a:solidFill>
              </a:rPr>
              <a:t>Me </a:t>
            </a:r>
            <a:r>
              <a:rPr lang="en-GB" sz="3200" b="1" u="sng" kern="0" dirty="0" err="1">
                <a:solidFill>
                  <a:srgbClr val="000000"/>
                </a:solidFill>
              </a:rPr>
              <a:t>gustaria</a:t>
            </a:r>
            <a:r>
              <a:rPr lang="en-GB" sz="3200" b="1" u="sng" kern="0" dirty="0">
                <a:solidFill>
                  <a:srgbClr val="000000"/>
                </a:solidFill>
              </a:rPr>
              <a:t> </a:t>
            </a:r>
            <a:r>
              <a:rPr lang="en-GB" sz="3200" b="1" u="sng" kern="0" dirty="0" err="1">
                <a:solidFill>
                  <a:srgbClr val="000000"/>
                </a:solidFill>
              </a:rPr>
              <a:t>hacer</a:t>
            </a:r>
            <a:r>
              <a:rPr lang="en-GB" sz="3200" b="1" u="sng" kern="0" dirty="0">
                <a:solidFill>
                  <a:srgbClr val="000000"/>
                </a:solidFill>
              </a:rPr>
              <a:t> </a:t>
            </a:r>
            <a:r>
              <a:rPr lang="en-GB" sz="3200" b="1" u="sng" kern="0" dirty="0" err="1">
                <a:solidFill>
                  <a:srgbClr val="000000"/>
                </a:solidFill>
              </a:rPr>
              <a:t>una</a:t>
            </a:r>
            <a:r>
              <a:rPr lang="en-GB" sz="3200" b="1" u="sng" kern="0" dirty="0">
                <a:solidFill>
                  <a:srgbClr val="000000"/>
                </a:solidFill>
              </a:rPr>
              <a:t> reserve…</a:t>
            </a:r>
            <a:endParaRPr lang="en-GB" sz="3200" b="1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3200" b="1" i="1" u="sng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1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                              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DIALOGO 1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1" i="0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            </a:t>
            </a:r>
            <a:endParaRPr lang="es-ES" dirty="0">
              <a:solidFill>
                <a:srgbClr val="000000"/>
              </a:solidFill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</a:t>
            </a:r>
            <a:r>
              <a:rPr lang="es-ES" sz="1800" b="0" i="0" u="none" strike="noStrike" kern="0" cap="none" spc="0" baseline="0" dirty="0" err="1">
                <a:solidFill>
                  <a:srgbClr val="000000"/>
                </a:solidFill>
                <a:uFillTx/>
                <a:latin typeface="Calibri"/>
              </a:rPr>
              <a:t>Bangla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 Bay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Me llamo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Syed Islam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 Islam. Para cuantas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cuatro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habitaciones.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Dos camas dobles o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cuatro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4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Dos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camas dobles.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Para el ocho de Julio de 2022 (dos mil veintidós)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Por </a:t>
            </a:r>
            <a:r>
              <a:rPr lang="es-ES" sz="1800" b="0" i="0" u="none" strike="noStrike" kern="0" cap="none" spc="0" baseline="0" dirty="0">
                <a:solidFill>
                  <a:srgbClr val="000000"/>
                </a:solidFill>
                <a:uFillTx/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Sra. María: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pic>
        <p:nvPicPr>
          <p:cNvPr id="3" name="Syed">
            <a:hlinkClick r:id="" action="ppaction://media"/>
            <a:extLst>
              <a:ext uri="{FF2B5EF4-FFF2-40B4-BE49-F238E27FC236}">
                <a16:creationId xmlns:a16="http://schemas.microsoft.com/office/drawing/2014/main" id="{BB163A4A-2AF0-FB92-3E26-4E15CF1E76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297795" y="1372200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72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59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262</TotalTime>
  <Words>272</Words>
  <Application>Microsoft Office PowerPoint</Application>
  <PresentationFormat>Widescreen</PresentationFormat>
  <Paragraphs>32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-apple-system</vt:lpstr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account</dc:creator>
  <cp:lastModifiedBy>Syed</cp:lastModifiedBy>
  <cp:revision>13</cp:revision>
  <dcterms:created xsi:type="dcterms:W3CDTF">2021-10-31T19:51:30Z</dcterms:created>
  <dcterms:modified xsi:type="dcterms:W3CDTF">2022-11-09T10:00:45Z</dcterms:modified>
</cp:coreProperties>
</file>